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media/image10.jpg" ContentType="image/jpeg"/>
  <Override PartName="/ppt/media/image11.jpg" ContentType="image/jpeg"/>
  <Override PartName="/ppt/media/image12.jpg" ContentType="image/jpeg"/>
  <Override PartName="/ppt/media/image13.jpg" ContentType="image/jpeg"/>
  <Override PartName="/ppt/media/image14.jpg" ContentType="image/jpeg"/>
  <Override PartName="/ppt/media/image15.jpg" ContentType="image/jpe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1812" r:id="rId2"/>
    <p:sldId id="1815" r:id="rId3"/>
    <p:sldId id="1813" r:id="rId4"/>
    <p:sldId id="1816" r:id="rId5"/>
    <p:sldId id="1817" r:id="rId6"/>
    <p:sldId id="1818" r:id="rId7"/>
    <p:sldId id="1819" r:id="rId8"/>
    <p:sldId id="1820" r:id="rId9"/>
    <p:sldId id="1821" r:id="rId10"/>
    <p:sldId id="1822" r:id="rId11"/>
    <p:sldId id="1823" r:id="rId12"/>
    <p:sldId id="1824" r:id="rId13"/>
    <p:sldId id="1825" r:id="rId14"/>
    <p:sldId id="1826" r:id="rId15"/>
    <p:sldId id="1827" r:id="rId16"/>
    <p:sldId id="1828" r:id="rId17"/>
    <p:sldId id="1829" r:id="rId18"/>
    <p:sldId id="1830" r:id="rId19"/>
    <p:sldId id="1831" r:id="rId20"/>
    <p:sldId id="1832" r:id="rId21"/>
    <p:sldId id="1833" r:id="rId22"/>
    <p:sldId id="1834" r:id="rId23"/>
    <p:sldId id="1835" r:id="rId24"/>
    <p:sldId id="1836" r:id="rId25"/>
    <p:sldId id="1838" r:id="rId26"/>
    <p:sldId id="1839" r:id="rId27"/>
    <p:sldId id="1840" r:id="rId28"/>
    <p:sldId id="1841" r:id="rId29"/>
    <p:sldId id="1814" r:id="rId30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0005"/>
    <a:srgbClr val="E9ECF5"/>
    <a:srgbClr val="FFFFFF"/>
    <a:srgbClr val="091F68"/>
    <a:srgbClr val="002086"/>
    <a:srgbClr val="0060AF"/>
    <a:srgbClr val="0F3073"/>
    <a:srgbClr val="C2D9EC"/>
    <a:srgbClr val="CF9640"/>
    <a:srgbClr val="C967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604F7B-0D6F-4292-8FE1-CE3AA6AB8E14}" v="1" dt="2022-09-20T00:28:08.9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14" autoAdjust="0"/>
    <p:restoredTop sz="96182" autoAdjust="0"/>
  </p:normalViewPr>
  <p:slideViewPr>
    <p:cSldViewPr snapToGrid="0">
      <p:cViewPr>
        <p:scale>
          <a:sx n="48" d="100"/>
          <a:sy n="48" d="100"/>
        </p:scale>
        <p:origin x="1508" y="1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706"/>
    </p:cViewPr>
  </p:sorterViewPr>
  <p:notesViewPr>
    <p:cSldViewPr snapToGrid="0" showGuides="1">
      <p:cViewPr varScale="1">
        <p:scale>
          <a:sx n="83" d="100"/>
          <a:sy n="83" d="100"/>
        </p:scale>
        <p:origin x="308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3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leil Yi" userId="c719b956-004a-4243-81dc-14be649b7814" providerId="ADAL" clId="{21604F7B-0D6F-4292-8FE1-CE3AA6AB8E14}"/>
    <pc:docChg chg="delSld modSld">
      <pc:chgData name="Soleil Yi" userId="c719b956-004a-4243-81dc-14be649b7814" providerId="ADAL" clId="{21604F7B-0D6F-4292-8FE1-CE3AA6AB8E14}" dt="2022-09-20T00:28:41.784" v="7" actId="47"/>
      <pc:docMkLst>
        <pc:docMk/>
      </pc:docMkLst>
      <pc:sldChg chg="modSp mod">
        <pc:chgData name="Soleil Yi" userId="c719b956-004a-4243-81dc-14be649b7814" providerId="ADAL" clId="{21604F7B-0D6F-4292-8FE1-CE3AA6AB8E14}" dt="2022-09-20T00:28:17.520" v="6" actId="20577"/>
        <pc:sldMkLst>
          <pc:docMk/>
          <pc:sldMk cId="459652829" sldId="1812"/>
        </pc:sldMkLst>
        <pc:spChg chg="mod">
          <ac:chgData name="Soleil Yi" userId="c719b956-004a-4243-81dc-14be649b7814" providerId="ADAL" clId="{21604F7B-0D6F-4292-8FE1-CE3AA6AB8E14}" dt="2022-09-20T00:28:08.943" v="0"/>
          <ac:spMkLst>
            <pc:docMk/>
            <pc:sldMk cId="459652829" sldId="1812"/>
            <ac:spMk id="2" creationId="{67CCC5BB-7450-434C-B4F8-A429AFDC5C44}"/>
          </ac:spMkLst>
        </pc:spChg>
        <pc:spChg chg="mod">
          <ac:chgData name="Soleil Yi" userId="c719b956-004a-4243-81dc-14be649b7814" providerId="ADAL" clId="{21604F7B-0D6F-4292-8FE1-CE3AA6AB8E14}" dt="2022-09-20T00:28:17.520" v="6" actId="20577"/>
          <ac:spMkLst>
            <pc:docMk/>
            <pc:sldMk cId="459652829" sldId="1812"/>
            <ac:spMk id="4" creationId="{1674B0FC-C24A-4D5F-8FB5-ED5DBBCC4683}"/>
          </ac:spMkLst>
        </pc:spChg>
      </pc:sldChg>
      <pc:sldChg chg="del">
        <pc:chgData name="Soleil Yi" userId="c719b956-004a-4243-81dc-14be649b7814" providerId="ADAL" clId="{21604F7B-0D6F-4292-8FE1-CE3AA6AB8E14}" dt="2022-09-20T00:28:41.784" v="7" actId="47"/>
        <pc:sldMkLst>
          <pc:docMk/>
          <pc:sldMk cId="3413281415" sldId="183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B9A56829-66AA-42AA-918E-5C6DB1AE50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41084A9-BC5C-4420-B17C-51E328D455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8E0E4-DC06-4041-AFA7-BB6F527FFA3F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D6F2124-7B35-4E59-B9E8-DB09EE1408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2BF8FFE-D997-4E34-9A01-CD2014B952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B7432-8BB0-4EFA-A417-EFCDC17B28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1553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5072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:a16="http://schemas.microsoft.com/office/drawing/2014/main" id="{14B3FA11-D861-41B3-92D1-60BEF10EDE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0" name="矩形: 圆角 39">
            <a:extLst>
              <a:ext uri="{FF2B5EF4-FFF2-40B4-BE49-F238E27FC236}">
                <a16:creationId xmlns:a16="http://schemas.microsoft.com/office/drawing/2014/main" id="{2D933DDD-CF53-493A-A1C0-929E3557F036}"/>
              </a:ext>
            </a:extLst>
          </p:cNvPr>
          <p:cNvSpPr/>
          <p:nvPr userDrawn="1"/>
        </p:nvSpPr>
        <p:spPr>
          <a:xfrm flipH="1">
            <a:off x="9234339" y="5297863"/>
            <a:ext cx="196091" cy="141873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CF8F5F32-2936-4265-A7ED-89588D30086C}"/>
              </a:ext>
            </a:extLst>
          </p:cNvPr>
          <p:cNvSpPr/>
          <p:nvPr userDrawn="1"/>
        </p:nvSpPr>
        <p:spPr>
          <a:xfrm>
            <a:off x="999243" y="1610645"/>
            <a:ext cx="568503" cy="56850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AA507A2C-D60B-4759-886D-8A5FD47DA758}"/>
              </a:ext>
            </a:extLst>
          </p:cNvPr>
          <p:cNvGrpSpPr/>
          <p:nvPr userDrawn="1"/>
        </p:nvGrpSpPr>
        <p:grpSpPr>
          <a:xfrm>
            <a:off x="715875" y="706051"/>
            <a:ext cx="1703741" cy="384929"/>
            <a:chOff x="1416643" y="537961"/>
            <a:chExt cx="1703741" cy="384929"/>
          </a:xfrm>
          <a:solidFill>
            <a:schemeClr val="accent1"/>
          </a:solidFill>
        </p:grpSpPr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94B251B7-281B-4A4D-9CB6-02D3172A6844}"/>
                </a:ext>
              </a:extLst>
            </p:cNvPr>
            <p:cNvGrpSpPr/>
            <p:nvPr/>
          </p:nvGrpSpPr>
          <p:grpSpPr>
            <a:xfrm>
              <a:off x="1416643" y="537961"/>
              <a:ext cx="384871" cy="384929"/>
              <a:chOff x="1416643" y="537961"/>
              <a:chExt cx="384871" cy="384929"/>
            </a:xfrm>
            <a:grpFill/>
          </p:grpSpPr>
          <p:sp>
            <p:nvSpPr>
              <p:cNvPr id="47" name="任意多边形: 形状 46">
                <a:extLst>
                  <a:ext uri="{FF2B5EF4-FFF2-40B4-BE49-F238E27FC236}">
                    <a16:creationId xmlns:a16="http://schemas.microsoft.com/office/drawing/2014/main" id="{E2822B7D-D881-4F51-B85F-31256F93E156}"/>
                  </a:ext>
                </a:extLst>
              </p:cNvPr>
              <p:cNvSpPr/>
              <p:nvPr/>
            </p:nvSpPr>
            <p:spPr>
              <a:xfrm>
                <a:off x="1517055" y="726713"/>
                <a:ext cx="185419" cy="91847"/>
              </a:xfrm>
              <a:custGeom>
                <a:avLst/>
                <a:gdLst>
                  <a:gd name="connsiteX0" fmla="*/ 0 w 185419"/>
                  <a:gd name="connsiteY0" fmla="*/ 76559 h 91847"/>
                  <a:gd name="connsiteX1" fmla="*/ 185420 w 185419"/>
                  <a:gd name="connsiteY1" fmla="*/ 76559 h 91847"/>
                  <a:gd name="connsiteX2" fmla="*/ 170570 w 185419"/>
                  <a:gd name="connsiteY2" fmla="*/ 91848 h 91847"/>
                  <a:gd name="connsiteX3" fmla="*/ 10991 w 185419"/>
                  <a:gd name="connsiteY3" fmla="*/ 91848 h 91847"/>
                  <a:gd name="connsiteX4" fmla="*/ 0 w 185419"/>
                  <a:gd name="connsiteY4" fmla="*/ 76559 h 91847"/>
                  <a:gd name="connsiteX5" fmla="*/ 91731 w 185419"/>
                  <a:gd name="connsiteY5" fmla="*/ 24760 h 91847"/>
                  <a:gd name="connsiteX6" fmla="*/ 77728 w 185419"/>
                  <a:gd name="connsiteY6" fmla="*/ 24760 h 91847"/>
                  <a:gd name="connsiteX7" fmla="*/ 77728 w 185419"/>
                  <a:gd name="connsiteY7" fmla="*/ 33529 h 91847"/>
                  <a:gd name="connsiteX8" fmla="*/ 91731 w 185419"/>
                  <a:gd name="connsiteY8" fmla="*/ 33529 h 91847"/>
                  <a:gd name="connsiteX9" fmla="*/ 105733 w 185419"/>
                  <a:gd name="connsiteY9" fmla="*/ 33529 h 91847"/>
                  <a:gd name="connsiteX10" fmla="*/ 105733 w 185419"/>
                  <a:gd name="connsiteY10" fmla="*/ 24760 h 91847"/>
                  <a:gd name="connsiteX11" fmla="*/ 91731 w 185419"/>
                  <a:gd name="connsiteY11" fmla="*/ 24760 h 91847"/>
                  <a:gd name="connsiteX12" fmla="*/ 91731 w 185419"/>
                  <a:gd name="connsiteY12" fmla="*/ 24760 h 91847"/>
                  <a:gd name="connsiteX13" fmla="*/ 91731 w 185419"/>
                  <a:gd name="connsiteY13" fmla="*/ 34699 h 91847"/>
                  <a:gd name="connsiteX14" fmla="*/ 77728 w 185419"/>
                  <a:gd name="connsiteY14" fmla="*/ 34699 h 91847"/>
                  <a:gd name="connsiteX15" fmla="*/ 77728 w 185419"/>
                  <a:gd name="connsiteY15" fmla="*/ 37593 h 91847"/>
                  <a:gd name="connsiteX16" fmla="*/ 91292 w 185419"/>
                  <a:gd name="connsiteY16" fmla="*/ 37593 h 91847"/>
                  <a:gd name="connsiteX17" fmla="*/ 92257 w 185419"/>
                  <a:gd name="connsiteY17" fmla="*/ 37593 h 91847"/>
                  <a:gd name="connsiteX18" fmla="*/ 105704 w 185419"/>
                  <a:gd name="connsiteY18" fmla="*/ 37593 h 91847"/>
                  <a:gd name="connsiteX19" fmla="*/ 105704 w 185419"/>
                  <a:gd name="connsiteY19" fmla="*/ 34699 h 91847"/>
                  <a:gd name="connsiteX20" fmla="*/ 91818 w 185419"/>
                  <a:gd name="connsiteY20" fmla="*/ 34699 h 91847"/>
                  <a:gd name="connsiteX21" fmla="*/ 91731 w 185419"/>
                  <a:gd name="connsiteY21" fmla="*/ 34699 h 91847"/>
                  <a:gd name="connsiteX22" fmla="*/ 91731 w 185419"/>
                  <a:gd name="connsiteY22" fmla="*/ 34699 h 91847"/>
                  <a:gd name="connsiteX23" fmla="*/ 90766 w 185419"/>
                  <a:gd name="connsiteY23" fmla="*/ 20930 h 91847"/>
                  <a:gd name="connsiteX24" fmla="*/ 77728 w 185419"/>
                  <a:gd name="connsiteY24" fmla="*/ 20930 h 91847"/>
                  <a:gd name="connsiteX25" fmla="*/ 77728 w 185419"/>
                  <a:gd name="connsiteY25" fmla="*/ 23824 h 91847"/>
                  <a:gd name="connsiteX26" fmla="*/ 91614 w 185419"/>
                  <a:gd name="connsiteY26" fmla="*/ 23824 h 91847"/>
                  <a:gd name="connsiteX27" fmla="*/ 91614 w 185419"/>
                  <a:gd name="connsiteY27" fmla="*/ 23824 h 91847"/>
                  <a:gd name="connsiteX28" fmla="*/ 91818 w 185419"/>
                  <a:gd name="connsiteY28" fmla="*/ 23824 h 91847"/>
                  <a:gd name="connsiteX29" fmla="*/ 91818 w 185419"/>
                  <a:gd name="connsiteY29" fmla="*/ 23824 h 91847"/>
                  <a:gd name="connsiteX30" fmla="*/ 105704 w 185419"/>
                  <a:gd name="connsiteY30" fmla="*/ 23824 h 91847"/>
                  <a:gd name="connsiteX31" fmla="*/ 105704 w 185419"/>
                  <a:gd name="connsiteY31" fmla="*/ 20930 h 91847"/>
                  <a:gd name="connsiteX32" fmla="*/ 92666 w 185419"/>
                  <a:gd name="connsiteY32" fmla="*/ 20930 h 91847"/>
                  <a:gd name="connsiteX33" fmla="*/ 90766 w 185419"/>
                  <a:gd name="connsiteY33" fmla="*/ 20930 h 91847"/>
                  <a:gd name="connsiteX34" fmla="*/ 90766 w 185419"/>
                  <a:gd name="connsiteY34" fmla="*/ 20930 h 91847"/>
                  <a:gd name="connsiteX35" fmla="*/ 83312 w 185419"/>
                  <a:gd name="connsiteY35" fmla="*/ 38119 h 91847"/>
                  <a:gd name="connsiteX36" fmla="*/ 77962 w 185419"/>
                  <a:gd name="connsiteY36" fmla="*/ 38236 h 91847"/>
                  <a:gd name="connsiteX37" fmla="*/ 77962 w 185419"/>
                  <a:gd name="connsiteY37" fmla="*/ 43147 h 91847"/>
                  <a:gd name="connsiteX38" fmla="*/ 78284 w 185419"/>
                  <a:gd name="connsiteY38" fmla="*/ 43147 h 91847"/>
                  <a:gd name="connsiteX39" fmla="*/ 78927 w 185419"/>
                  <a:gd name="connsiteY39" fmla="*/ 42825 h 91847"/>
                  <a:gd name="connsiteX40" fmla="*/ 79248 w 185419"/>
                  <a:gd name="connsiteY40" fmla="*/ 42504 h 91847"/>
                  <a:gd name="connsiteX41" fmla="*/ 79453 w 185419"/>
                  <a:gd name="connsiteY41" fmla="*/ 42182 h 91847"/>
                  <a:gd name="connsiteX42" fmla="*/ 79570 w 185419"/>
                  <a:gd name="connsiteY42" fmla="*/ 41861 h 91847"/>
                  <a:gd name="connsiteX43" fmla="*/ 79687 w 185419"/>
                  <a:gd name="connsiteY43" fmla="*/ 41539 h 91847"/>
                  <a:gd name="connsiteX44" fmla="*/ 79687 w 185419"/>
                  <a:gd name="connsiteY44" fmla="*/ 41217 h 91847"/>
                  <a:gd name="connsiteX45" fmla="*/ 79804 w 185419"/>
                  <a:gd name="connsiteY45" fmla="*/ 41013 h 91847"/>
                  <a:gd name="connsiteX46" fmla="*/ 80125 w 185419"/>
                  <a:gd name="connsiteY46" fmla="*/ 40896 h 91847"/>
                  <a:gd name="connsiteX47" fmla="*/ 80885 w 185419"/>
                  <a:gd name="connsiteY47" fmla="*/ 40691 h 91847"/>
                  <a:gd name="connsiteX48" fmla="*/ 81412 w 185419"/>
                  <a:gd name="connsiteY48" fmla="*/ 40487 h 91847"/>
                  <a:gd name="connsiteX49" fmla="*/ 81850 w 185419"/>
                  <a:gd name="connsiteY49" fmla="*/ 40165 h 91847"/>
                  <a:gd name="connsiteX50" fmla="*/ 82289 w 185419"/>
                  <a:gd name="connsiteY50" fmla="*/ 39727 h 91847"/>
                  <a:gd name="connsiteX51" fmla="*/ 82727 w 185419"/>
                  <a:gd name="connsiteY51" fmla="*/ 39288 h 91847"/>
                  <a:gd name="connsiteX52" fmla="*/ 83253 w 185419"/>
                  <a:gd name="connsiteY52" fmla="*/ 38528 h 91847"/>
                  <a:gd name="connsiteX53" fmla="*/ 83312 w 185419"/>
                  <a:gd name="connsiteY53" fmla="*/ 38119 h 91847"/>
                  <a:gd name="connsiteX54" fmla="*/ 83312 w 185419"/>
                  <a:gd name="connsiteY54" fmla="*/ 38119 h 91847"/>
                  <a:gd name="connsiteX55" fmla="*/ 77758 w 185419"/>
                  <a:gd name="connsiteY55" fmla="*/ 20287 h 91847"/>
                  <a:gd name="connsiteX56" fmla="*/ 77758 w 185419"/>
                  <a:gd name="connsiteY56" fmla="*/ 17305 h 91847"/>
                  <a:gd name="connsiteX57" fmla="*/ 77758 w 185419"/>
                  <a:gd name="connsiteY57" fmla="*/ 17305 h 91847"/>
                  <a:gd name="connsiteX58" fmla="*/ 77758 w 185419"/>
                  <a:gd name="connsiteY58" fmla="*/ 17305 h 91847"/>
                  <a:gd name="connsiteX59" fmla="*/ 77758 w 185419"/>
                  <a:gd name="connsiteY59" fmla="*/ 17305 h 91847"/>
                  <a:gd name="connsiteX60" fmla="*/ 77758 w 185419"/>
                  <a:gd name="connsiteY60" fmla="*/ 17305 h 91847"/>
                  <a:gd name="connsiteX61" fmla="*/ 77962 w 185419"/>
                  <a:gd name="connsiteY61" fmla="*/ 17189 h 91847"/>
                  <a:gd name="connsiteX62" fmla="*/ 78284 w 185419"/>
                  <a:gd name="connsiteY62" fmla="*/ 16750 h 91847"/>
                  <a:gd name="connsiteX63" fmla="*/ 79044 w 185419"/>
                  <a:gd name="connsiteY63" fmla="*/ 15785 h 91847"/>
                  <a:gd name="connsiteX64" fmla="*/ 79804 w 185419"/>
                  <a:gd name="connsiteY64" fmla="*/ 14938 h 91847"/>
                  <a:gd name="connsiteX65" fmla="*/ 80242 w 185419"/>
                  <a:gd name="connsiteY65" fmla="*/ 14616 h 91847"/>
                  <a:gd name="connsiteX66" fmla="*/ 80769 w 185419"/>
                  <a:gd name="connsiteY66" fmla="*/ 14499 h 91847"/>
                  <a:gd name="connsiteX67" fmla="*/ 81295 w 185419"/>
                  <a:gd name="connsiteY67" fmla="*/ 14616 h 91847"/>
                  <a:gd name="connsiteX68" fmla="*/ 81938 w 185419"/>
                  <a:gd name="connsiteY68" fmla="*/ 14821 h 91847"/>
                  <a:gd name="connsiteX69" fmla="*/ 82581 w 185419"/>
                  <a:gd name="connsiteY69" fmla="*/ 15785 h 91847"/>
                  <a:gd name="connsiteX70" fmla="*/ 83107 w 185419"/>
                  <a:gd name="connsiteY70" fmla="*/ 16955 h 91847"/>
                  <a:gd name="connsiteX71" fmla="*/ 83224 w 185419"/>
                  <a:gd name="connsiteY71" fmla="*/ 17072 h 91847"/>
                  <a:gd name="connsiteX72" fmla="*/ 83224 w 185419"/>
                  <a:gd name="connsiteY72" fmla="*/ 17393 h 91847"/>
                  <a:gd name="connsiteX73" fmla="*/ 83107 w 185419"/>
                  <a:gd name="connsiteY73" fmla="*/ 17715 h 91847"/>
                  <a:gd name="connsiteX74" fmla="*/ 82990 w 185419"/>
                  <a:gd name="connsiteY74" fmla="*/ 18153 h 91847"/>
                  <a:gd name="connsiteX75" fmla="*/ 82786 w 185419"/>
                  <a:gd name="connsiteY75" fmla="*/ 18592 h 91847"/>
                  <a:gd name="connsiteX76" fmla="*/ 82464 w 185419"/>
                  <a:gd name="connsiteY76" fmla="*/ 18913 h 91847"/>
                  <a:gd name="connsiteX77" fmla="*/ 82142 w 185419"/>
                  <a:gd name="connsiteY77" fmla="*/ 19352 h 91847"/>
                  <a:gd name="connsiteX78" fmla="*/ 81704 w 185419"/>
                  <a:gd name="connsiteY78" fmla="*/ 19673 h 91847"/>
                  <a:gd name="connsiteX79" fmla="*/ 80535 w 185419"/>
                  <a:gd name="connsiteY79" fmla="*/ 19995 h 91847"/>
                  <a:gd name="connsiteX80" fmla="*/ 79248 w 185419"/>
                  <a:gd name="connsiteY80" fmla="*/ 20199 h 91847"/>
                  <a:gd name="connsiteX81" fmla="*/ 78167 w 185419"/>
                  <a:gd name="connsiteY81" fmla="*/ 20316 h 91847"/>
                  <a:gd name="connsiteX82" fmla="*/ 77758 w 185419"/>
                  <a:gd name="connsiteY82" fmla="*/ 20316 h 91847"/>
                  <a:gd name="connsiteX83" fmla="*/ 77758 w 185419"/>
                  <a:gd name="connsiteY83" fmla="*/ 20287 h 91847"/>
                  <a:gd name="connsiteX84" fmla="*/ 76471 w 185419"/>
                  <a:gd name="connsiteY84" fmla="*/ 17072 h 91847"/>
                  <a:gd name="connsiteX85" fmla="*/ 76471 w 185419"/>
                  <a:gd name="connsiteY85" fmla="*/ 75507 h 91847"/>
                  <a:gd name="connsiteX86" fmla="*/ 68579 w 185419"/>
                  <a:gd name="connsiteY86" fmla="*/ 75507 h 91847"/>
                  <a:gd name="connsiteX87" fmla="*/ 68579 w 185419"/>
                  <a:gd name="connsiteY87" fmla="*/ 17072 h 91847"/>
                  <a:gd name="connsiteX88" fmla="*/ 76471 w 185419"/>
                  <a:gd name="connsiteY88" fmla="*/ 17072 h 91847"/>
                  <a:gd name="connsiteX89" fmla="*/ 76471 w 185419"/>
                  <a:gd name="connsiteY89" fmla="*/ 17072 h 91847"/>
                  <a:gd name="connsiteX90" fmla="*/ 77319 w 185419"/>
                  <a:gd name="connsiteY90" fmla="*/ 9500 h 91847"/>
                  <a:gd name="connsiteX91" fmla="*/ 67702 w 185419"/>
                  <a:gd name="connsiteY91" fmla="*/ 9500 h 91847"/>
                  <a:gd name="connsiteX92" fmla="*/ 67497 w 185419"/>
                  <a:gd name="connsiteY92" fmla="*/ 9617 h 91847"/>
                  <a:gd name="connsiteX93" fmla="*/ 67380 w 185419"/>
                  <a:gd name="connsiteY93" fmla="*/ 9734 h 91847"/>
                  <a:gd name="connsiteX94" fmla="*/ 67263 w 185419"/>
                  <a:gd name="connsiteY94" fmla="*/ 9851 h 91847"/>
                  <a:gd name="connsiteX95" fmla="*/ 67263 w 185419"/>
                  <a:gd name="connsiteY95" fmla="*/ 9968 h 91847"/>
                  <a:gd name="connsiteX96" fmla="*/ 67263 w 185419"/>
                  <a:gd name="connsiteY96" fmla="*/ 15727 h 91847"/>
                  <a:gd name="connsiteX97" fmla="*/ 67263 w 185419"/>
                  <a:gd name="connsiteY97" fmla="*/ 15844 h 91847"/>
                  <a:gd name="connsiteX98" fmla="*/ 67380 w 185419"/>
                  <a:gd name="connsiteY98" fmla="*/ 16048 h 91847"/>
                  <a:gd name="connsiteX99" fmla="*/ 67497 w 185419"/>
                  <a:gd name="connsiteY99" fmla="*/ 16048 h 91847"/>
                  <a:gd name="connsiteX100" fmla="*/ 67702 w 185419"/>
                  <a:gd name="connsiteY100" fmla="*/ 16165 h 91847"/>
                  <a:gd name="connsiteX101" fmla="*/ 77319 w 185419"/>
                  <a:gd name="connsiteY101" fmla="*/ 16165 h 91847"/>
                  <a:gd name="connsiteX102" fmla="*/ 77524 w 185419"/>
                  <a:gd name="connsiteY102" fmla="*/ 16048 h 91847"/>
                  <a:gd name="connsiteX103" fmla="*/ 77641 w 185419"/>
                  <a:gd name="connsiteY103" fmla="*/ 16048 h 91847"/>
                  <a:gd name="connsiteX104" fmla="*/ 77758 w 185419"/>
                  <a:gd name="connsiteY104" fmla="*/ 15844 h 91847"/>
                  <a:gd name="connsiteX105" fmla="*/ 77758 w 185419"/>
                  <a:gd name="connsiteY105" fmla="*/ 15727 h 91847"/>
                  <a:gd name="connsiteX106" fmla="*/ 77758 w 185419"/>
                  <a:gd name="connsiteY106" fmla="*/ 9968 h 91847"/>
                  <a:gd name="connsiteX107" fmla="*/ 77758 w 185419"/>
                  <a:gd name="connsiteY107" fmla="*/ 9851 h 91847"/>
                  <a:gd name="connsiteX108" fmla="*/ 77641 w 185419"/>
                  <a:gd name="connsiteY108" fmla="*/ 9734 h 91847"/>
                  <a:gd name="connsiteX109" fmla="*/ 77524 w 185419"/>
                  <a:gd name="connsiteY109" fmla="*/ 9617 h 91847"/>
                  <a:gd name="connsiteX110" fmla="*/ 77319 w 185419"/>
                  <a:gd name="connsiteY110" fmla="*/ 9500 h 91847"/>
                  <a:gd name="connsiteX111" fmla="*/ 77319 w 185419"/>
                  <a:gd name="connsiteY111" fmla="*/ 9500 h 91847"/>
                  <a:gd name="connsiteX112" fmla="*/ 72291 w 185419"/>
                  <a:gd name="connsiteY112" fmla="*/ 88 h 91847"/>
                  <a:gd name="connsiteX113" fmla="*/ 71970 w 185419"/>
                  <a:gd name="connsiteY113" fmla="*/ 205 h 91847"/>
                  <a:gd name="connsiteX114" fmla="*/ 71531 w 185419"/>
                  <a:gd name="connsiteY114" fmla="*/ 322 h 91847"/>
                  <a:gd name="connsiteX115" fmla="*/ 71210 w 185419"/>
                  <a:gd name="connsiteY115" fmla="*/ 643 h 91847"/>
                  <a:gd name="connsiteX116" fmla="*/ 71005 w 185419"/>
                  <a:gd name="connsiteY116" fmla="*/ 965 h 91847"/>
                  <a:gd name="connsiteX117" fmla="*/ 70567 w 185419"/>
                  <a:gd name="connsiteY117" fmla="*/ 1608 h 91847"/>
                  <a:gd name="connsiteX118" fmla="*/ 70245 w 185419"/>
                  <a:gd name="connsiteY118" fmla="*/ 2368 h 91847"/>
                  <a:gd name="connsiteX119" fmla="*/ 69923 w 185419"/>
                  <a:gd name="connsiteY119" fmla="*/ 3537 h 91847"/>
                  <a:gd name="connsiteX120" fmla="*/ 69923 w 185419"/>
                  <a:gd name="connsiteY120" fmla="*/ 4063 h 91847"/>
                  <a:gd name="connsiteX121" fmla="*/ 69485 w 185419"/>
                  <a:gd name="connsiteY121" fmla="*/ 4385 h 91847"/>
                  <a:gd name="connsiteX122" fmla="*/ 69046 w 185419"/>
                  <a:gd name="connsiteY122" fmla="*/ 4706 h 91847"/>
                  <a:gd name="connsiteX123" fmla="*/ 68842 w 185419"/>
                  <a:gd name="connsiteY123" fmla="*/ 5145 h 91847"/>
                  <a:gd name="connsiteX124" fmla="*/ 68637 w 185419"/>
                  <a:gd name="connsiteY124" fmla="*/ 5583 h 91847"/>
                  <a:gd name="connsiteX125" fmla="*/ 68433 w 185419"/>
                  <a:gd name="connsiteY125" fmla="*/ 6022 h 91847"/>
                  <a:gd name="connsiteX126" fmla="*/ 68433 w 185419"/>
                  <a:gd name="connsiteY126" fmla="*/ 6548 h 91847"/>
                  <a:gd name="connsiteX127" fmla="*/ 68550 w 185419"/>
                  <a:gd name="connsiteY127" fmla="*/ 6986 h 91847"/>
                  <a:gd name="connsiteX128" fmla="*/ 68871 w 185419"/>
                  <a:gd name="connsiteY128" fmla="*/ 7425 h 91847"/>
                  <a:gd name="connsiteX129" fmla="*/ 69076 w 185419"/>
                  <a:gd name="connsiteY129" fmla="*/ 8068 h 91847"/>
                  <a:gd name="connsiteX130" fmla="*/ 69076 w 185419"/>
                  <a:gd name="connsiteY130" fmla="*/ 8507 h 91847"/>
                  <a:gd name="connsiteX131" fmla="*/ 69076 w 185419"/>
                  <a:gd name="connsiteY131" fmla="*/ 8623 h 91847"/>
                  <a:gd name="connsiteX132" fmla="*/ 69076 w 185419"/>
                  <a:gd name="connsiteY132" fmla="*/ 8740 h 91847"/>
                  <a:gd name="connsiteX133" fmla="*/ 69193 w 185419"/>
                  <a:gd name="connsiteY133" fmla="*/ 8857 h 91847"/>
                  <a:gd name="connsiteX134" fmla="*/ 69514 w 185419"/>
                  <a:gd name="connsiteY134" fmla="*/ 8857 h 91847"/>
                  <a:gd name="connsiteX135" fmla="*/ 72496 w 185419"/>
                  <a:gd name="connsiteY135" fmla="*/ 8857 h 91847"/>
                  <a:gd name="connsiteX136" fmla="*/ 75594 w 185419"/>
                  <a:gd name="connsiteY136" fmla="*/ 8857 h 91847"/>
                  <a:gd name="connsiteX137" fmla="*/ 75799 w 185419"/>
                  <a:gd name="connsiteY137" fmla="*/ 8857 h 91847"/>
                  <a:gd name="connsiteX138" fmla="*/ 76004 w 185419"/>
                  <a:gd name="connsiteY138" fmla="*/ 8740 h 91847"/>
                  <a:gd name="connsiteX139" fmla="*/ 76004 w 185419"/>
                  <a:gd name="connsiteY139" fmla="*/ 8623 h 91847"/>
                  <a:gd name="connsiteX140" fmla="*/ 76004 w 185419"/>
                  <a:gd name="connsiteY140" fmla="*/ 8507 h 91847"/>
                  <a:gd name="connsiteX141" fmla="*/ 76004 w 185419"/>
                  <a:gd name="connsiteY141" fmla="*/ 7980 h 91847"/>
                  <a:gd name="connsiteX142" fmla="*/ 76208 w 185419"/>
                  <a:gd name="connsiteY142" fmla="*/ 7337 h 91847"/>
                  <a:gd name="connsiteX143" fmla="*/ 76413 w 185419"/>
                  <a:gd name="connsiteY143" fmla="*/ 6899 h 91847"/>
                  <a:gd name="connsiteX144" fmla="*/ 76530 w 185419"/>
                  <a:gd name="connsiteY144" fmla="*/ 6460 h 91847"/>
                  <a:gd name="connsiteX145" fmla="*/ 76530 w 185419"/>
                  <a:gd name="connsiteY145" fmla="*/ 5934 h 91847"/>
                  <a:gd name="connsiteX146" fmla="*/ 76413 w 185419"/>
                  <a:gd name="connsiteY146" fmla="*/ 5496 h 91847"/>
                  <a:gd name="connsiteX147" fmla="*/ 76208 w 185419"/>
                  <a:gd name="connsiteY147" fmla="*/ 5057 h 91847"/>
                  <a:gd name="connsiteX148" fmla="*/ 75887 w 185419"/>
                  <a:gd name="connsiteY148" fmla="*/ 4619 h 91847"/>
                  <a:gd name="connsiteX149" fmla="*/ 75565 w 185419"/>
                  <a:gd name="connsiteY149" fmla="*/ 4297 h 91847"/>
                  <a:gd name="connsiteX150" fmla="*/ 75127 w 185419"/>
                  <a:gd name="connsiteY150" fmla="*/ 3976 h 91847"/>
                  <a:gd name="connsiteX151" fmla="*/ 75010 w 185419"/>
                  <a:gd name="connsiteY151" fmla="*/ 3449 h 91847"/>
                  <a:gd name="connsiteX152" fmla="*/ 74805 w 185419"/>
                  <a:gd name="connsiteY152" fmla="*/ 2280 h 91847"/>
                  <a:gd name="connsiteX153" fmla="*/ 74484 w 185419"/>
                  <a:gd name="connsiteY153" fmla="*/ 1520 h 91847"/>
                  <a:gd name="connsiteX154" fmla="*/ 74045 w 185419"/>
                  <a:gd name="connsiteY154" fmla="*/ 877 h 91847"/>
                  <a:gd name="connsiteX155" fmla="*/ 73724 w 185419"/>
                  <a:gd name="connsiteY155" fmla="*/ 555 h 91847"/>
                  <a:gd name="connsiteX156" fmla="*/ 73402 w 185419"/>
                  <a:gd name="connsiteY156" fmla="*/ 234 h 91847"/>
                  <a:gd name="connsiteX157" fmla="*/ 73080 w 185419"/>
                  <a:gd name="connsiteY157" fmla="*/ 117 h 91847"/>
                  <a:gd name="connsiteX158" fmla="*/ 72759 w 185419"/>
                  <a:gd name="connsiteY158" fmla="*/ 0 h 91847"/>
                  <a:gd name="connsiteX159" fmla="*/ 72642 w 185419"/>
                  <a:gd name="connsiteY159" fmla="*/ 0 h 91847"/>
                  <a:gd name="connsiteX160" fmla="*/ 72437 w 185419"/>
                  <a:gd name="connsiteY160" fmla="*/ 0 h 91847"/>
                  <a:gd name="connsiteX161" fmla="*/ 72320 w 185419"/>
                  <a:gd name="connsiteY161" fmla="*/ 0 h 91847"/>
                  <a:gd name="connsiteX162" fmla="*/ 72291 w 185419"/>
                  <a:gd name="connsiteY162" fmla="*/ 0 h 91847"/>
                  <a:gd name="connsiteX163" fmla="*/ 72291 w 185419"/>
                  <a:gd name="connsiteY163" fmla="*/ 88 h 91847"/>
                  <a:gd name="connsiteX164" fmla="*/ 66971 w 185419"/>
                  <a:gd name="connsiteY164" fmla="*/ 16955 h 91847"/>
                  <a:gd name="connsiteX165" fmla="*/ 66649 w 185419"/>
                  <a:gd name="connsiteY165" fmla="*/ 16955 h 91847"/>
                  <a:gd name="connsiteX166" fmla="*/ 66123 w 185419"/>
                  <a:gd name="connsiteY166" fmla="*/ 16633 h 91847"/>
                  <a:gd name="connsiteX167" fmla="*/ 65685 w 185419"/>
                  <a:gd name="connsiteY167" fmla="*/ 16107 h 91847"/>
                  <a:gd name="connsiteX168" fmla="*/ 65159 w 185419"/>
                  <a:gd name="connsiteY168" fmla="*/ 15581 h 91847"/>
                  <a:gd name="connsiteX169" fmla="*/ 64515 w 185419"/>
                  <a:gd name="connsiteY169" fmla="*/ 15259 h 91847"/>
                  <a:gd name="connsiteX170" fmla="*/ 63755 w 185419"/>
                  <a:gd name="connsiteY170" fmla="*/ 15142 h 91847"/>
                  <a:gd name="connsiteX171" fmla="*/ 63317 w 185419"/>
                  <a:gd name="connsiteY171" fmla="*/ 15025 h 91847"/>
                  <a:gd name="connsiteX172" fmla="*/ 62995 w 185419"/>
                  <a:gd name="connsiteY172" fmla="*/ 14821 h 91847"/>
                  <a:gd name="connsiteX173" fmla="*/ 62791 w 185419"/>
                  <a:gd name="connsiteY173" fmla="*/ 14616 h 91847"/>
                  <a:gd name="connsiteX174" fmla="*/ 62674 w 185419"/>
                  <a:gd name="connsiteY174" fmla="*/ 14411 h 91847"/>
                  <a:gd name="connsiteX175" fmla="*/ 62791 w 185419"/>
                  <a:gd name="connsiteY175" fmla="*/ 14090 h 91847"/>
                  <a:gd name="connsiteX176" fmla="*/ 62995 w 185419"/>
                  <a:gd name="connsiteY176" fmla="*/ 13768 h 91847"/>
                  <a:gd name="connsiteX177" fmla="*/ 63112 w 185419"/>
                  <a:gd name="connsiteY177" fmla="*/ 13651 h 91847"/>
                  <a:gd name="connsiteX178" fmla="*/ 63112 w 185419"/>
                  <a:gd name="connsiteY178" fmla="*/ 13651 h 91847"/>
                  <a:gd name="connsiteX179" fmla="*/ 63112 w 185419"/>
                  <a:gd name="connsiteY179" fmla="*/ 13651 h 91847"/>
                  <a:gd name="connsiteX180" fmla="*/ 62995 w 185419"/>
                  <a:gd name="connsiteY180" fmla="*/ 13768 h 91847"/>
                  <a:gd name="connsiteX181" fmla="*/ 62878 w 185419"/>
                  <a:gd name="connsiteY181" fmla="*/ 13885 h 91847"/>
                  <a:gd name="connsiteX182" fmla="*/ 62674 w 185419"/>
                  <a:gd name="connsiteY182" fmla="*/ 13768 h 91847"/>
                  <a:gd name="connsiteX183" fmla="*/ 62469 w 185419"/>
                  <a:gd name="connsiteY183" fmla="*/ 13651 h 91847"/>
                  <a:gd name="connsiteX184" fmla="*/ 62031 w 185419"/>
                  <a:gd name="connsiteY184" fmla="*/ 13534 h 91847"/>
                  <a:gd name="connsiteX185" fmla="*/ 61709 w 185419"/>
                  <a:gd name="connsiteY185" fmla="*/ 13739 h 91847"/>
                  <a:gd name="connsiteX186" fmla="*/ 61271 w 185419"/>
                  <a:gd name="connsiteY186" fmla="*/ 14178 h 91847"/>
                  <a:gd name="connsiteX187" fmla="*/ 61066 w 185419"/>
                  <a:gd name="connsiteY187" fmla="*/ 14499 h 91847"/>
                  <a:gd name="connsiteX188" fmla="*/ 60949 w 185419"/>
                  <a:gd name="connsiteY188" fmla="*/ 14704 h 91847"/>
                  <a:gd name="connsiteX189" fmla="*/ 61066 w 185419"/>
                  <a:gd name="connsiteY189" fmla="*/ 14908 h 91847"/>
                  <a:gd name="connsiteX190" fmla="*/ 61183 w 185419"/>
                  <a:gd name="connsiteY190" fmla="*/ 15347 h 91847"/>
                  <a:gd name="connsiteX191" fmla="*/ 61505 w 185419"/>
                  <a:gd name="connsiteY191" fmla="*/ 15990 h 91847"/>
                  <a:gd name="connsiteX192" fmla="*/ 62031 w 185419"/>
                  <a:gd name="connsiteY192" fmla="*/ 16516 h 91847"/>
                  <a:gd name="connsiteX193" fmla="*/ 62674 w 185419"/>
                  <a:gd name="connsiteY193" fmla="*/ 17042 h 91847"/>
                  <a:gd name="connsiteX194" fmla="*/ 62995 w 185419"/>
                  <a:gd name="connsiteY194" fmla="*/ 17364 h 91847"/>
                  <a:gd name="connsiteX195" fmla="*/ 63200 w 185419"/>
                  <a:gd name="connsiteY195" fmla="*/ 18007 h 91847"/>
                  <a:gd name="connsiteX196" fmla="*/ 63522 w 185419"/>
                  <a:gd name="connsiteY196" fmla="*/ 18855 h 91847"/>
                  <a:gd name="connsiteX197" fmla="*/ 63726 w 185419"/>
                  <a:gd name="connsiteY197" fmla="*/ 19293 h 91847"/>
                  <a:gd name="connsiteX198" fmla="*/ 64048 w 185419"/>
                  <a:gd name="connsiteY198" fmla="*/ 19732 h 91847"/>
                  <a:gd name="connsiteX199" fmla="*/ 64486 w 185419"/>
                  <a:gd name="connsiteY199" fmla="*/ 19936 h 91847"/>
                  <a:gd name="connsiteX200" fmla="*/ 64925 w 185419"/>
                  <a:gd name="connsiteY200" fmla="*/ 20053 h 91847"/>
                  <a:gd name="connsiteX201" fmla="*/ 66942 w 185419"/>
                  <a:gd name="connsiteY201" fmla="*/ 20053 h 91847"/>
                  <a:gd name="connsiteX202" fmla="*/ 66942 w 185419"/>
                  <a:gd name="connsiteY202" fmla="*/ 16955 h 91847"/>
                  <a:gd name="connsiteX203" fmla="*/ 66971 w 185419"/>
                  <a:gd name="connsiteY203" fmla="*/ 16955 h 91847"/>
                  <a:gd name="connsiteX204" fmla="*/ 67293 w 185419"/>
                  <a:gd name="connsiteY204" fmla="*/ 21018 h 91847"/>
                  <a:gd name="connsiteX205" fmla="*/ 67293 w 185419"/>
                  <a:gd name="connsiteY205" fmla="*/ 24000 h 91847"/>
                  <a:gd name="connsiteX206" fmla="*/ 64954 w 185419"/>
                  <a:gd name="connsiteY206" fmla="*/ 24000 h 91847"/>
                  <a:gd name="connsiteX207" fmla="*/ 64954 w 185419"/>
                  <a:gd name="connsiteY207" fmla="*/ 21018 h 91847"/>
                  <a:gd name="connsiteX208" fmla="*/ 67293 w 185419"/>
                  <a:gd name="connsiteY208" fmla="*/ 21018 h 91847"/>
                  <a:gd name="connsiteX209" fmla="*/ 67293 w 185419"/>
                  <a:gd name="connsiteY209" fmla="*/ 21018 h 91847"/>
                  <a:gd name="connsiteX210" fmla="*/ 67293 w 185419"/>
                  <a:gd name="connsiteY210" fmla="*/ 24555 h 91847"/>
                  <a:gd name="connsiteX211" fmla="*/ 67293 w 185419"/>
                  <a:gd name="connsiteY211" fmla="*/ 27011 h 91847"/>
                  <a:gd name="connsiteX212" fmla="*/ 51390 w 185419"/>
                  <a:gd name="connsiteY212" fmla="*/ 27011 h 91847"/>
                  <a:gd name="connsiteX213" fmla="*/ 51390 w 185419"/>
                  <a:gd name="connsiteY213" fmla="*/ 24555 h 91847"/>
                  <a:gd name="connsiteX214" fmla="*/ 67293 w 185419"/>
                  <a:gd name="connsiteY214" fmla="*/ 24555 h 91847"/>
                  <a:gd name="connsiteX215" fmla="*/ 67293 w 185419"/>
                  <a:gd name="connsiteY215" fmla="*/ 24555 h 91847"/>
                  <a:gd name="connsiteX216" fmla="*/ 67293 w 185419"/>
                  <a:gd name="connsiteY216" fmla="*/ 27858 h 91847"/>
                  <a:gd name="connsiteX217" fmla="*/ 67293 w 185419"/>
                  <a:gd name="connsiteY217" fmla="*/ 34903 h 91847"/>
                  <a:gd name="connsiteX218" fmla="*/ 51478 w 185419"/>
                  <a:gd name="connsiteY218" fmla="*/ 34903 h 91847"/>
                  <a:gd name="connsiteX219" fmla="*/ 51478 w 185419"/>
                  <a:gd name="connsiteY219" fmla="*/ 27858 h 91847"/>
                  <a:gd name="connsiteX220" fmla="*/ 67293 w 185419"/>
                  <a:gd name="connsiteY220" fmla="*/ 27858 h 91847"/>
                  <a:gd name="connsiteX221" fmla="*/ 67293 w 185419"/>
                  <a:gd name="connsiteY221" fmla="*/ 27858 h 91847"/>
                  <a:gd name="connsiteX222" fmla="*/ 67380 w 185419"/>
                  <a:gd name="connsiteY222" fmla="*/ 35663 h 91847"/>
                  <a:gd name="connsiteX223" fmla="*/ 67380 w 185419"/>
                  <a:gd name="connsiteY223" fmla="*/ 38002 h 91847"/>
                  <a:gd name="connsiteX224" fmla="*/ 51361 w 185419"/>
                  <a:gd name="connsiteY224" fmla="*/ 38002 h 91847"/>
                  <a:gd name="connsiteX225" fmla="*/ 51361 w 185419"/>
                  <a:gd name="connsiteY225" fmla="*/ 35663 h 91847"/>
                  <a:gd name="connsiteX226" fmla="*/ 67380 w 185419"/>
                  <a:gd name="connsiteY226" fmla="*/ 35663 h 91847"/>
                  <a:gd name="connsiteX227" fmla="*/ 67380 w 185419"/>
                  <a:gd name="connsiteY227" fmla="*/ 35663 h 91847"/>
                  <a:gd name="connsiteX228" fmla="*/ 55950 w 185419"/>
                  <a:gd name="connsiteY228" fmla="*/ 39171 h 91847"/>
                  <a:gd name="connsiteX229" fmla="*/ 51361 w 185419"/>
                  <a:gd name="connsiteY229" fmla="*/ 39171 h 91847"/>
                  <a:gd name="connsiteX230" fmla="*/ 51361 w 185419"/>
                  <a:gd name="connsiteY230" fmla="*/ 43439 h 91847"/>
                  <a:gd name="connsiteX231" fmla="*/ 51361 w 185419"/>
                  <a:gd name="connsiteY231" fmla="*/ 43556 h 91847"/>
                  <a:gd name="connsiteX232" fmla="*/ 51566 w 185419"/>
                  <a:gd name="connsiteY232" fmla="*/ 43556 h 91847"/>
                  <a:gd name="connsiteX233" fmla="*/ 51770 w 185419"/>
                  <a:gd name="connsiteY233" fmla="*/ 43556 h 91847"/>
                  <a:gd name="connsiteX234" fmla="*/ 52092 w 185419"/>
                  <a:gd name="connsiteY234" fmla="*/ 43351 h 91847"/>
                  <a:gd name="connsiteX235" fmla="*/ 52296 w 185419"/>
                  <a:gd name="connsiteY235" fmla="*/ 42913 h 91847"/>
                  <a:gd name="connsiteX236" fmla="*/ 52647 w 185419"/>
                  <a:gd name="connsiteY236" fmla="*/ 42182 h 91847"/>
                  <a:gd name="connsiteX237" fmla="*/ 52852 w 185419"/>
                  <a:gd name="connsiteY237" fmla="*/ 41861 h 91847"/>
                  <a:gd name="connsiteX238" fmla="*/ 53290 w 185419"/>
                  <a:gd name="connsiteY238" fmla="*/ 41656 h 91847"/>
                  <a:gd name="connsiteX239" fmla="*/ 53816 w 185419"/>
                  <a:gd name="connsiteY239" fmla="*/ 41451 h 91847"/>
                  <a:gd name="connsiteX240" fmla="*/ 54343 w 185419"/>
                  <a:gd name="connsiteY240" fmla="*/ 41013 h 91847"/>
                  <a:gd name="connsiteX241" fmla="*/ 54869 w 185419"/>
                  <a:gd name="connsiteY241" fmla="*/ 40691 h 91847"/>
                  <a:gd name="connsiteX242" fmla="*/ 55307 w 185419"/>
                  <a:gd name="connsiteY242" fmla="*/ 40253 h 91847"/>
                  <a:gd name="connsiteX243" fmla="*/ 55746 w 185419"/>
                  <a:gd name="connsiteY243" fmla="*/ 39814 h 91847"/>
                  <a:gd name="connsiteX244" fmla="*/ 55950 w 185419"/>
                  <a:gd name="connsiteY244" fmla="*/ 39493 h 91847"/>
                  <a:gd name="connsiteX245" fmla="*/ 56067 w 185419"/>
                  <a:gd name="connsiteY245" fmla="*/ 39288 h 91847"/>
                  <a:gd name="connsiteX246" fmla="*/ 55950 w 185419"/>
                  <a:gd name="connsiteY246" fmla="*/ 39171 h 91847"/>
                  <a:gd name="connsiteX247" fmla="*/ 55950 w 185419"/>
                  <a:gd name="connsiteY247" fmla="*/ 39171 h 91847"/>
                  <a:gd name="connsiteX248" fmla="*/ 50075 w 185419"/>
                  <a:gd name="connsiteY248" fmla="*/ 23590 h 91847"/>
                  <a:gd name="connsiteX249" fmla="*/ 50075 w 185419"/>
                  <a:gd name="connsiteY249" fmla="*/ 75594 h 91847"/>
                  <a:gd name="connsiteX250" fmla="*/ 42825 w 185419"/>
                  <a:gd name="connsiteY250" fmla="*/ 75594 h 91847"/>
                  <a:gd name="connsiteX251" fmla="*/ 42825 w 185419"/>
                  <a:gd name="connsiteY251" fmla="*/ 23590 h 91847"/>
                  <a:gd name="connsiteX252" fmla="*/ 50075 w 185419"/>
                  <a:gd name="connsiteY252" fmla="*/ 23590 h 91847"/>
                  <a:gd name="connsiteX253" fmla="*/ 50075 w 185419"/>
                  <a:gd name="connsiteY253" fmla="*/ 23590 h 91847"/>
                  <a:gd name="connsiteX254" fmla="*/ 50718 w 185419"/>
                  <a:gd name="connsiteY254" fmla="*/ 16224 h 91847"/>
                  <a:gd name="connsiteX255" fmla="*/ 50835 w 185419"/>
                  <a:gd name="connsiteY255" fmla="*/ 16341 h 91847"/>
                  <a:gd name="connsiteX256" fmla="*/ 50952 w 185419"/>
                  <a:gd name="connsiteY256" fmla="*/ 16341 h 91847"/>
                  <a:gd name="connsiteX257" fmla="*/ 51069 w 185419"/>
                  <a:gd name="connsiteY257" fmla="*/ 16545 h 91847"/>
                  <a:gd name="connsiteX258" fmla="*/ 51069 w 185419"/>
                  <a:gd name="connsiteY258" fmla="*/ 16662 h 91847"/>
                  <a:gd name="connsiteX259" fmla="*/ 51069 w 185419"/>
                  <a:gd name="connsiteY259" fmla="*/ 21895 h 91847"/>
                  <a:gd name="connsiteX260" fmla="*/ 51069 w 185419"/>
                  <a:gd name="connsiteY260" fmla="*/ 22012 h 91847"/>
                  <a:gd name="connsiteX261" fmla="*/ 50952 w 185419"/>
                  <a:gd name="connsiteY261" fmla="*/ 22129 h 91847"/>
                  <a:gd name="connsiteX262" fmla="*/ 50835 w 185419"/>
                  <a:gd name="connsiteY262" fmla="*/ 22246 h 91847"/>
                  <a:gd name="connsiteX263" fmla="*/ 50718 w 185419"/>
                  <a:gd name="connsiteY263" fmla="*/ 22304 h 91847"/>
                  <a:gd name="connsiteX264" fmla="*/ 42065 w 185419"/>
                  <a:gd name="connsiteY264" fmla="*/ 22304 h 91847"/>
                  <a:gd name="connsiteX265" fmla="*/ 41861 w 185419"/>
                  <a:gd name="connsiteY265" fmla="*/ 22187 h 91847"/>
                  <a:gd name="connsiteX266" fmla="*/ 41744 w 185419"/>
                  <a:gd name="connsiteY266" fmla="*/ 22070 h 91847"/>
                  <a:gd name="connsiteX267" fmla="*/ 41627 w 185419"/>
                  <a:gd name="connsiteY267" fmla="*/ 21953 h 91847"/>
                  <a:gd name="connsiteX268" fmla="*/ 41627 w 185419"/>
                  <a:gd name="connsiteY268" fmla="*/ 21836 h 91847"/>
                  <a:gd name="connsiteX269" fmla="*/ 41627 w 185419"/>
                  <a:gd name="connsiteY269" fmla="*/ 16604 h 91847"/>
                  <a:gd name="connsiteX270" fmla="*/ 41627 w 185419"/>
                  <a:gd name="connsiteY270" fmla="*/ 16487 h 91847"/>
                  <a:gd name="connsiteX271" fmla="*/ 41744 w 185419"/>
                  <a:gd name="connsiteY271" fmla="*/ 16282 h 91847"/>
                  <a:gd name="connsiteX272" fmla="*/ 41861 w 185419"/>
                  <a:gd name="connsiteY272" fmla="*/ 16282 h 91847"/>
                  <a:gd name="connsiteX273" fmla="*/ 42065 w 185419"/>
                  <a:gd name="connsiteY273" fmla="*/ 16165 h 91847"/>
                  <a:gd name="connsiteX274" fmla="*/ 50718 w 185419"/>
                  <a:gd name="connsiteY274" fmla="*/ 16165 h 91847"/>
                  <a:gd name="connsiteX275" fmla="*/ 50718 w 185419"/>
                  <a:gd name="connsiteY275" fmla="*/ 16224 h 91847"/>
                  <a:gd name="connsiteX276" fmla="*/ 27332 w 185419"/>
                  <a:gd name="connsiteY276" fmla="*/ 25841 h 91847"/>
                  <a:gd name="connsiteX277" fmla="*/ 27332 w 185419"/>
                  <a:gd name="connsiteY277" fmla="*/ 28501 h 91847"/>
                  <a:gd name="connsiteX278" fmla="*/ 27127 w 185419"/>
                  <a:gd name="connsiteY278" fmla="*/ 28618 h 91847"/>
                  <a:gd name="connsiteX279" fmla="*/ 27127 w 185419"/>
                  <a:gd name="connsiteY279" fmla="*/ 75390 h 91847"/>
                  <a:gd name="connsiteX280" fmla="*/ 20287 w 185419"/>
                  <a:gd name="connsiteY280" fmla="*/ 75390 h 91847"/>
                  <a:gd name="connsiteX281" fmla="*/ 20287 w 185419"/>
                  <a:gd name="connsiteY281" fmla="*/ 25841 h 91847"/>
                  <a:gd name="connsiteX282" fmla="*/ 27332 w 185419"/>
                  <a:gd name="connsiteY282" fmla="*/ 25841 h 91847"/>
                  <a:gd name="connsiteX283" fmla="*/ 27332 w 185419"/>
                  <a:gd name="connsiteY283" fmla="*/ 25841 h 91847"/>
                  <a:gd name="connsiteX284" fmla="*/ 27858 w 185419"/>
                  <a:gd name="connsiteY284" fmla="*/ 20375 h 91847"/>
                  <a:gd name="connsiteX285" fmla="*/ 28063 w 185419"/>
                  <a:gd name="connsiteY285" fmla="*/ 20492 h 91847"/>
                  <a:gd name="connsiteX286" fmla="*/ 28180 w 185419"/>
                  <a:gd name="connsiteY286" fmla="*/ 20696 h 91847"/>
                  <a:gd name="connsiteX287" fmla="*/ 28180 w 185419"/>
                  <a:gd name="connsiteY287" fmla="*/ 24760 h 91847"/>
                  <a:gd name="connsiteX288" fmla="*/ 28063 w 185419"/>
                  <a:gd name="connsiteY288" fmla="*/ 24964 h 91847"/>
                  <a:gd name="connsiteX289" fmla="*/ 27858 w 185419"/>
                  <a:gd name="connsiteY289" fmla="*/ 25081 h 91847"/>
                  <a:gd name="connsiteX290" fmla="*/ 20053 w 185419"/>
                  <a:gd name="connsiteY290" fmla="*/ 25081 h 91847"/>
                  <a:gd name="connsiteX291" fmla="*/ 19849 w 185419"/>
                  <a:gd name="connsiteY291" fmla="*/ 24964 h 91847"/>
                  <a:gd name="connsiteX292" fmla="*/ 19732 w 185419"/>
                  <a:gd name="connsiteY292" fmla="*/ 24760 h 91847"/>
                  <a:gd name="connsiteX293" fmla="*/ 19732 w 185419"/>
                  <a:gd name="connsiteY293" fmla="*/ 20696 h 91847"/>
                  <a:gd name="connsiteX294" fmla="*/ 19849 w 185419"/>
                  <a:gd name="connsiteY294" fmla="*/ 20492 h 91847"/>
                  <a:gd name="connsiteX295" fmla="*/ 20053 w 185419"/>
                  <a:gd name="connsiteY295" fmla="*/ 20375 h 91847"/>
                  <a:gd name="connsiteX296" fmla="*/ 27858 w 185419"/>
                  <a:gd name="connsiteY296" fmla="*/ 20375 h 91847"/>
                  <a:gd name="connsiteX297" fmla="*/ 27858 w 185419"/>
                  <a:gd name="connsiteY297" fmla="*/ 20375 h 91847"/>
                  <a:gd name="connsiteX298" fmla="*/ 24029 w 185419"/>
                  <a:gd name="connsiteY298" fmla="*/ 12687 h 91847"/>
                  <a:gd name="connsiteX299" fmla="*/ 24029 w 185419"/>
                  <a:gd name="connsiteY299" fmla="*/ 12687 h 91847"/>
                  <a:gd name="connsiteX300" fmla="*/ 23912 w 185419"/>
                  <a:gd name="connsiteY300" fmla="*/ 12687 h 91847"/>
                  <a:gd name="connsiteX301" fmla="*/ 23707 w 185419"/>
                  <a:gd name="connsiteY301" fmla="*/ 12687 h 91847"/>
                  <a:gd name="connsiteX302" fmla="*/ 23386 w 185419"/>
                  <a:gd name="connsiteY302" fmla="*/ 12804 h 91847"/>
                  <a:gd name="connsiteX303" fmla="*/ 23064 w 185419"/>
                  <a:gd name="connsiteY303" fmla="*/ 13008 h 91847"/>
                  <a:gd name="connsiteX304" fmla="*/ 22626 w 185419"/>
                  <a:gd name="connsiteY304" fmla="*/ 13447 h 91847"/>
                  <a:gd name="connsiteX305" fmla="*/ 22509 w 185419"/>
                  <a:gd name="connsiteY305" fmla="*/ 13768 h 91847"/>
                  <a:gd name="connsiteX306" fmla="*/ 22187 w 185419"/>
                  <a:gd name="connsiteY306" fmla="*/ 14528 h 91847"/>
                  <a:gd name="connsiteX307" fmla="*/ 21866 w 185419"/>
                  <a:gd name="connsiteY307" fmla="*/ 15376 h 91847"/>
                  <a:gd name="connsiteX308" fmla="*/ 21866 w 185419"/>
                  <a:gd name="connsiteY308" fmla="*/ 15902 h 91847"/>
                  <a:gd name="connsiteX309" fmla="*/ 21544 w 185419"/>
                  <a:gd name="connsiteY309" fmla="*/ 16107 h 91847"/>
                  <a:gd name="connsiteX310" fmla="*/ 21223 w 185419"/>
                  <a:gd name="connsiteY310" fmla="*/ 16312 h 91847"/>
                  <a:gd name="connsiteX311" fmla="*/ 21018 w 185419"/>
                  <a:gd name="connsiteY311" fmla="*/ 16633 h 91847"/>
                  <a:gd name="connsiteX312" fmla="*/ 20901 w 185419"/>
                  <a:gd name="connsiteY312" fmla="*/ 16838 h 91847"/>
                  <a:gd name="connsiteX313" fmla="*/ 20784 w 185419"/>
                  <a:gd name="connsiteY313" fmla="*/ 17159 h 91847"/>
                  <a:gd name="connsiteX314" fmla="*/ 20784 w 185419"/>
                  <a:gd name="connsiteY314" fmla="*/ 17481 h 91847"/>
                  <a:gd name="connsiteX315" fmla="*/ 20989 w 185419"/>
                  <a:gd name="connsiteY315" fmla="*/ 17919 h 91847"/>
                  <a:gd name="connsiteX316" fmla="*/ 21193 w 185419"/>
                  <a:gd name="connsiteY316" fmla="*/ 18241 h 91847"/>
                  <a:gd name="connsiteX317" fmla="*/ 21398 w 185419"/>
                  <a:gd name="connsiteY317" fmla="*/ 18446 h 91847"/>
                  <a:gd name="connsiteX318" fmla="*/ 21515 w 185419"/>
                  <a:gd name="connsiteY318" fmla="*/ 18650 h 91847"/>
                  <a:gd name="connsiteX319" fmla="*/ 21515 w 185419"/>
                  <a:gd name="connsiteY319" fmla="*/ 18796 h 91847"/>
                  <a:gd name="connsiteX320" fmla="*/ 21515 w 185419"/>
                  <a:gd name="connsiteY320" fmla="*/ 18913 h 91847"/>
                  <a:gd name="connsiteX321" fmla="*/ 21310 w 185419"/>
                  <a:gd name="connsiteY321" fmla="*/ 19118 h 91847"/>
                  <a:gd name="connsiteX322" fmla="*/ 21193 w 185419"/>
                  <a:gd name="connsiteY322" fmla="*/ 19322 h 91847"/>
                  <a:gd name="connsiteX323" fmla="*/ 21310 w 185419"/>
                  <a:gd name="connsiteY323" fmla="*/ 19644 h 91847"/>
                  <a:gd name="connsiteX324" fmla="*/ 21310 w 185419"/>
                  <a:gd name="connsiteY324" fmla="*/ 19761 h 91847"/>
                  <a:gd name="connsiteX325" fmla="*/ 23883 w 185419"/>
                  <a:gd name="connsiteY325" fmla="*/ 19761 h 91847"/>
                  <a:gd name="connsiteX326" fmla="*/ 24000 w 185419"/>
                  <a:gd name="connsiteY326" fmla="*/ 19761 h 91847"/>
                  <a:gd name="connsiteX327" fmla="*/ 24000 w 185419"/>
                  <a:gd name="connsiteY327" fmla="*/ 19761 h 91847"/>
                  <a:gd name="connsiteX328" fmla="*/ 26572 w 185419"/>
                  <a:gd name="connsiteY328" fmla="*/ 19761 h 91847"/>
                  <a:gd name="connsiteX329" fmla="*/ 26689 w 185419"/>
                  <a:gd name="connsiteY329" fmla="*/ 19644 h 91847"/>
                  <a:gd name="connsiteX330" fmla="*/ 26689 w 185419"/>
                  <a:gd name="connsiteY330" fmla="*/ 19322 h 91847"/>
                  <a:gd name="connsiteX331" fmla="*/ 26572 w 185419"/>
                  <a:gd name="connsiteY331" fmla="*/ 19118 h 91847"/>
                  <a:gd name="connsiteX332" fmla="*/ 26455 w 185419"/>
                  <a:gd name="connsiteY332" fmla="*/ 18913 h 91847"/>
                  <a:gd name="connsiteX333" fmla="*/ 26455 w 185419"/>
                  <a:gd name="connsiteY333" fmla="*/ 18796 h 91847"/>
                  <a:gd name="connsiteX334" fmla="*/ 26455 w 185419"/>
                  <a:gd name="connsiteY334" fmla="*/ 18679 h 91847"/>
                  <a:gd name="connsiteX335" fmla="*/ 26572 w 185419"/>
                  <a:gd name="connsiteY335" fmla="*/ 18475 h 91847"/>
                  <a:gd name="connsiteX336" fmla="*/ 26689 w 185419"/>
                  <a:gd name="connsiteY336" fmla="*/ 18270 h 91847"/>
                  <a:gd name="connsiteX337" fmla="*/ 27011 w 185419"/>
                  <a:gd name="connsiteY337" fmla="*/ 17949 h 91847"/>
                  <a:gd name="connsiteX338" fmla="*/ 27127 w 185419"/>
                  <a:gd name="connsiteY338" fmla="*/ 17510 h 91847"/>
                  <a:gd name="connsiteX339" fmla="*/ 27127 w 185419"/>
                  <a:gd name="connsiteY339" fmla="*/ 17189 h 91847"/>
                  <a:gd name="connsiteX340" fmla="*/ 27127 w 185419"/>
                  <a:gd name="connsiteY340" fmla="*/ 16867 h 91847"/>
                  <a:gd name="connsiteX341" fmla="*/ 26923 w 185419"/>
                  <a:gd name="connsiteY341" fmla="*/ 16662 h 91847"/>
                  <a:gd name="connsiteX342" fmla="*/ 26718 w 185419"/>
                  <a:gd name="connsiteY342" fmla="*/ 16341 h 91847"/>
                  <a:gd name="connsiteX343" fmla="*/ 26514 w 185419"/>
                  <a:gd name="connsiteY343" fmla="*/ 16136 h 91847"/>
                  <a:gd name="connsiteX344" fmla="*/ 26192 w 185419"/>
                  <a:gd name="connsiteY344" fmla="*/ 15932 h 91847"/>
                  <a:gd name="connsiteX345" fmla="*/ 26075 w 185419"/>
                  <a:gd name="connsiteY345" fmla="*/ 15405 h 91847"/>
                  <a:gd name="connsiteX346" fmla="*/ 25871 w 185419"/>
                  <a:gd name="connsiteY346" fmla="*/ 14558 h 91847"/>
                  <a:gd name="connsiteX347" fmla="*/ 25549 w 185419"/>
                  <a:gd name="connsiteY347" fmla="*/ 13798 h 91847"/>
                  <a:gd name="connsiteX348" fmla="*/ 25344 w 185419"/>
                  <a:gd name="connsiteY348" fmla="*/ 13476 h 91847"/>
                  <a:gd name="connsiteX349" fmla="*/ 25023 w 185419"/>
                  <a:gd name="connsiteY349" fmla="*/ 13038 h 91847"/>
                  <a:gd name="connsiteX350" fmla="*/ 24584 w 185419"/>
                  <a:gd name="connsiteY350" fmla="*/ 12833 h 91847"/>
                  <a:gd name="connsiteX351" fmla="*/ 24263 w 185419"/>
                  <a:gd name="connsiteY351" fmla="*/ 12716 h 91847"/>
                  <a:gd name="connsiteX352" fmla="*/ 24029 w 185419"/>
                  <a:gd name="connsiteY352" fmla="*/ 12716 h 91847"/>
                  <a:gd name="connsiteX353" fmla="*/ 24029 w 185419"/>
                  <a:gd name="connsiteY353" fmla="*/ 12687 h 91847"/>
                  <a:gd name="connsiteX354" fmla="*/ 41539 w 185419"/>
                  <a:gd name="connsiteY354" fmla="*/ 24117 h 91847"/>
                  <a:gd name="connsiteX355" fmla="*/ 41656 w 185419"/>
                  <a:gd name="connsiteY355" fmla="*/ 23152 h 91847"/>
                  <a:gd name="connsiteX356" fmla="*/ 41334 w 185419"/>
                  <a:gd name="connsiteY356" fmla="*/ 23152 h 91847"/>
                  <a:gd name="connsiteX357" fmla="*/ 41217 w 185419"/>
                  <a:gd name="connsiteY357" fmla="*/ 23152 h 91847"/>
                  <a:gd name="connsiteX358" fmla="*/ 41217 w 185419"/>
                  <a:gd name="connsiteY358" fmla="*/ 22713 h 91847"/>
                  <a:gd name="connsiteX359" fmla="*/ 41100 w 185419"/>
                  <a:gd name="connsiteY359" fmla="*/ 21866 h 91847"/>
                  <a:gd name="connsiteX360" fmla="*/ 40896 w 185419"/>
                  <a:gd name="connsiteY360" fmla="*/ 21106 h 91847"/>
                  <a:gd name="connsiteX361" fmla="*/ 39522 w 185419"/>
                  <a:gd name="connsiteY361" fmla="*/ 20024 h 91847"/>
                  <a:gd name="connsiteX362" fmla="*/ 38440 w 185419"/>
                  <a:gd name="connsiteY362" fmla="*/ 19176 h 91847"/>
                  <a:gd name="connsiteX363" fmla="*/ 38440 w 185419"/>
                  <a:gd name="connsiteY363" fmla="*/ 18650 h 91847"/>
                  <a:gd name="connsiteX364" fmla="*/ 38645 w 185419"/>
                  <a:gd name="connsiteY364" fmla="*/ 18329 h 91847"/>
                  <a:gd name="connsiteX365" fmla="*/ 38528 w 185419"/>
                  <a:gd name="connsiteY365" fmla="*/ 18329 h 91847"/>
                  <a:gd name="connsiteX366" fmla="*/ 38411 w 185419"/>
                  <a:gd name="connsiteY366" fmla="*/ 18212 h 91847"/>
                  <a:gd name="connsiteX367" fmla="*/ 38090 w 185419"/>
                  <a:gd name="connsiteY367" fmla="*/ 18212 h 91847"/>
                  <a:gd name="connsiteX368" fmla="*/ 37768 w 185419"/>
                  <a:gd name="connsiteY368" fmla="*/ 18329 h 91847"/>
                  <a:gd name="connsiteX369" fmla="*/ 37563 w 185419"/>
                  <a:gd name="connsiteY369" fmla="*/ 18446 h 91847"/>
                  <a:gd name="connsiteX370" fmla="*/ 37242 w 185419"/>
                  <a:gd name="connsiteY370" fmla="*/ 18562 h 91847"/>
                  <a:gd name="connsiteX371" fmla="*/ 37066 w 185419"/>
                  <a:gd name="connsiteY371" fmla="*/ 18796 h 91847"/>
                  <a:gd name="connsiteX372" fmla="*/ 36862 w 185419"/>
                  <a:gd name="connsiteY372" fmla="*/ 19118 h 91847"/>
                  <a:gd name="connsiteX373" fmla="*/ 36745 w 185419"/>
                  <a:gd name="connsiteY373" fmla="*/ 19322 h 91847"/>
                  <a:gd name="connsiteX374" fmla="*/ 36745 w 185419"/>
                  <a:gd name="connsiteY374" fmla="*/ 19644 h 91847"/>
                  <a:gd name="connsiteX375" fmla="*/ 37505 w 185419"/>
                  <a:gd name="connsiteY375" fmla="*/ 21047 h 91847"/>
                  <a:gd name="connsiteX376" fmla="*/ 38353 w 185419"/>
                  <a:gd name="connsiteY376" fmla="*/ 22333 h 91847"/>
                  <a:gd name="connsiteX377" fmla="*/ 38557 w 185419"/>
                  <a:gd name="connsiteY377" fmla="*/ 23093 h 91847"/>
                  <a:gd name="connsiteX378" fmla="*/ 38996 w 185419"/>
                  <a:gd name="connsiteY378" fmla="*/ 23737 h 91847"/>
                  <a:gd name="connsiteX379" fmla="*/ 39200 w 185419"/>
                  <a:gd name="connsiteY379" fmla="*/ 23941 h 91847"/>
                  <a:gd name="connsiteX380" fmla="*/ 39522 w 185419"/>
                  <a:gd name="connsiteY380" fmla="*/ 24146 h 91847"/>
                  <a:gd name="connsiteX381" fmla="*/ 39843 w 185419"/>
                  <a:gd name="connsiteY381" fmla="*/ 24263 h 91847"/>
                  <a:gd name="connsiteX382" fmla="*/ 40282 w 185419"/>
                  <a:gd name="connsiteY382" fmla="*/ 24263 h 91847"/>
                  <a:gd name="connsiteX383" fmla="*/ 41539 w 185419"/>
                  <a:gd name="connsiteY383" fmla="*/ 24117 h 91847"/>
                  <a:gd name="connsiteX384" fmla="*/ 41539 w 185419"/>
                  <a:gd name="connsiteY384" fmla="*/ 24117 h 91847"/>
                  <a:gd name="connsiteX385" fmla="*/ 41539 w 185419"/>
                  <a:gd name="connsiteY385" fmla="*/ 24760 h 91847"/>
                  <a:gd name="connsiteX386" fmla="*/ 41539 w 185419"/>
                  <a:gd name="connsiteY386" fmla="*/ 26894 h 91847"/>
                  <a:gd name="connsiteX387" fmla="*/ 40048 w 185419"/>
                  <a:gd name="connsiteY387" fmla="*/ 26894 h 91847"/>
                  <a:gd name="connsiteX388" fmla="*/ 40048 w 185419"/>
                  <a:gd name="connsiteY388" fmla="*/ 24760 h 91847"/>
                  <a:gd name="connsiteX389" fmla="*/ 41539 w 185419"/>
                  <a:gd name="connsiteY389" fmla="*/ 24760 h 91847"/>
                  <a:gd name="connsiteX390" fmla="*/ 41539 w 185419"/>
                  <a:gd name="connsiteY390" fmla="*/ 24760 h 91847"/>
                  <a:gd name="connsiteX391" fmla="*/ 41539 w 185419"/>
                  <a:gd name="connsiteY391" fmla="*/ 27332 h 91847"/>
                  <a:gd name="connsiteX392" fmla="*/ 41539 w 185419"/>
                  <a:gd name="connsiteY392" fmla="*/ 29788 h 91847"/>
                  <a:gd name="connsiteX393" fmla="*/ 28180 w 185419"/>
                  <a:gd name="connsiteY393" fmla="*/ 29788 h 91847"/>
                  <a:gd name="connsiteX394" fmla="*/ 28180 w 185419"/>
                  <a:gd name="connsiteY394" fmla="*/ 27332 h 91847"/>
                  <a:gd name="connsiteX395" fmla="*/ 41539 w 185419"/>
                  <a:gd name="connsiteY395" fmla="*/ 27332 h 91847"/>
                  <a:gd name="connsiteX396" fmla="*/ 41539 w 185419"/>
                  <a:gd name="connsiteY396" fmla="*/ 27332 h 91847"/>
                  <a:gd name="connsiteX397" fmla="*/ 62791 w 185419"/>
                  <a:gd name="connsiteY397" fmla="*/ 39171 h 91847"/>
                  <a:gd name="connsiteX398" fmla="*/ 67263 w 185419"/>
                  <a:gd name="connsiteY398" fmla="*/ 39171 h 91847"/>
                  <a:gd name="connsiteX399" fmla="*/ 67380 w 185419"/>
                  <a:gd name="connsiteY399" fmla="*/ 43439 h 91847"/>
                  <a:gd name="connsiteX400" fmla="*/ 67263 w 185419"/>
                  <a:gd name="connsiteY400" fmla="*/ 43556 h 91847"/>
                  <a:gd name="connsiteX401" fmla="*/ 67146 w 185419"/>
                  <a:gd name="connsiteY401" fmla="*/ 43556 h 91847"/>
                  <a:gd name="connsiteX402" fmla="*/ 66942 w 185419"/>
                  <a:gd name="connsiteY402" fmla="*/ 43556 h 91847"/>
                  <a:gd name="connsiteX403" fmla="*/ 66503 w 185419"/>
                  <a:gd name="connsiteY403" fmla="*/ 43351 h 91847"/>
                  <a:gd name="connsiteX404" fmla="*/ 66299 w 185419"/>
                  <a:gd name="connsiteY404" fmla="*/ 42913 h 91847"/>
                  <a:gd name="connsiteX405" fmla="*/ 66094 w 185419"/>
                  <a:gd name="connsiteY405" fmla="*/ 42182 h 91847"/>
                  <a:gd name="connsiteX406" fmla="*/ 65772 w 185419"/>
                  <a:gd name="connsiteY406" fmla="*/ 41861 h 91847"/>
                  <a:gd name="connsiteX407" fmla="*/ 65334 w 185419"/>
                  <a:gd name="connsiteY407" fmla="*/ 41656 h 91847"/>
                  <a:gd name="connsiteX408" fmla="*/ 64808 w 185419"/>
                  <a:gd name="connsiteY408" fmla="*/ 41451 h 91847"/>
                  <a:gd name="connsiteX409" fmla="*/ 64282 w 185419"/>
                  <a:gd name="connsiteY409" fmla="*/ 41013 h 91847"/>
                  <a:gd name="connsiteX410" fmla="*/ 63755 w 185419"/>
                  <a:gd name="connsiteY410" fmla="*/ 40691 h 91847"/>
                  <a:gd name="connsiteX411" fmla="*/ 63317 w 185419"/>
                  <a:gd name="connsiteY411" fmla="*/ 40253 h 91847"/>
                  <a:gd name="connsiteX412" fmla="*/ 62995 w 185419"/>
                  <a:gd name="connsiteY412" fmla="*/ 39814 h 91847"/>
                  <a:gd name="connsiteX413" fmla="*/ 62791 w 185419"/>
                  <a:gd name="connsiteY413" fmla="*/ 39493 h 91847"/>
                  <a:gd name="connsiteX414" fmla="*/ 62674 w 185419"/>
                  <a:gd name="connsiteY414" fmla="*/ 39288 h 91847"/>
                  <a:gd name="connsiteX415" fmla="*/ 62791 w 185419"/>
                  <a:gd name="connsiteY415" fmla="*/ 39171 h 91847"/>
                  <a:gd name="connsiteX416" fmla="*/ 62791 w 185419"/>
                  <a:gd name="connsiteY416" fmla="*/ 39171 h 91847"/>
                  <a:gd name="connsiteX417" fmla="*/ 46245 w 185419"/>
                  <a:gd name="connsiteY417" fmla="*/ 7980 h 91847"/>
                  <a:gd name="connsiteX418" fmla="*/ 45924 w 185419"/>
                  <a:gd name="connsiteY418" fmla="*/ 7980 h 91847"/>
                  <a:gd name="connsiteX419" fmla="*/ 45602 w 185419"/>
                  <a:gd name="connsiteY419" fmla="*/ 8185 h 91847"/>
                  <a:gd name="connsiteX420" fmla="*/ 45281 w 185419"/>
                  <a:gd name="connsiteY420" fmla="*/ 8390 h 91847"/>
                  <a:gd name="connsiteX421" fmla="*/ 45076 w 185419"/>
                  <a:gd name="connsiteY421" fmla="*/ 8711 h 91847"/>
                  <a:gd name="connsiteX422" fmla="*/ 44754 w 185419"/>
                  <a:gd name="connsiteY422" fmla="*/ 9471 h 91847"/>
                  <a:gd name="connsiteX423" fmla="*/ 44433 w 185419"/>
                  <a:gd name="connsiteY423" fmla="*/ 10114 h 91847"/>
                  <a:gd name="connsiteX424" fmla="*/ 44228 w 185419"/>
                  <a:gd name="connsiteY424" fmla="*/ 11079 h 91847"/>
                  <a:gd name="connsiteX425" fmla="*/ 44228 w 185419"/>
                  <a:gd name="connsiteY425" fmla="*/ 11517 h 91847"/>
                  <a:gd name="connsiteX426" fmla="*/ 43907 w 185419"/>
                  <a:gd name="connsiteY426" fmla="*/ 11839 h 91847"/>
                  <a:gd name="connsiteX427" fmla="*/ 43468 w 185419"/>
                  <a:gd name="connsiteY427" fmla="*/ 12161 h 91847"/>
                  <a:gd name="connsiteX428" fmla="*/ 43264 w 185419"/>
                  <a:gd name="connsiteY428" fmla="*/ 12599 h 91847"/>
                  <a:gd name="connsiteX429" fmla="*/ 42942 w 185419"/>
                  <a:gd name="connsiteY429" fmla="*/ 13038 h 91847"/>
                  <a:gd name="connsiteX430" fmla="*/ 42825 w 185419"/>
                  <a:gd name="connsiteY430" fmla="*/ 13447 h 91847"/>
                  <a:gd name="connsiteX431" fmla="*/ 42708 w 185419"/>
                  <a:gd name="connsiteY431" fmla="*/ 13973 h 91847"/>
                  <a:gd name="connsiteX432" fmla="*/ 42825 w 185419"/>
                  <a:gd name="connsiteY432" fmla="*/ 14295 h 91847"/>
                  <a:gd name="connsiteX433" fmla="*/ 43030 w 185419"/>
                  <a:gd name="connsiteY433" fmla="*/ 14733 h 91847"/>
                  <a:gd name="connsiteX434" fmla="*/ 43351 w 185419"/>
                  <a:gd name="connsiteY434" fmla="*/ 15055 h 91847"/>
                  <a:gd name="connsiteX435" fmla="*/ 43468 w 185419"/>
                  <a:gd name="connsiteY435" fmla="*/ 15376 h 91847"/>
                  <a:gd name="connsiteX436" fmla="*/ 43468 w 185419"/>
                  <a:gd name="connsiteY436" fmla="*/ 15493 h 91847"/>
                  <a:gd name="connsiteX437" fmla="*/ 43585 w 185419"/>
                  <a:gd name="connsiteY437" fmla="*/ 15493 h 91847"/>
                  <a:gd name="connsiteX438" fmla="*/ 43702 w 185419"/>
                  <a:gd name="connsiteY438" fmla="*/ 15610 h 91847"/>
                  <a:gd name="connsiteX439" fmla="*/ 43907 w 185419"/>
                  <a:gd name="connsiteY439" fmla="*/ 15610 h 91847"/>
                  <a:gd name="connsiteX440" fmla="*/ 46362 w 185419"/>
                  <a:gd name="connsiteY440" fmla="*/ 15493 h 91847"/>
                  <a:gd name="connsiteX441" fmla="*/ 46479 w 185419"/>
                  <a:gd name="connsiteY441" fmla="*/ 15493 h 91847"/>
                  <a:gd name="connsiteX442" fmla="*/ 46479 w 185419"/>
                  <a:gd name="connsiteY442" fmla="*/ 15493 h 91847"/>
                  <a:gd name="connsiteX443" fmla="*/ 48935 w 185419"/>
                  <a:gd name="connsiteY443" fmla="*/ 15493 h 91847"/>
                  <a:gd name="connsiteX444" fmla="*/ 49139 w 185419"/>
                  <a:gd name="connsiteY444" fmla="*/ 15493 h 91847"/>
                  <a:gd name="connsiteX445" fmla="*/ 49256 w 185419"/>
                  <a:gd name="connsiteY445" fmla="*/ 15493 h 91847"/>
                  <a:gd name="connsiteX446" fmla="*/ 49373 w 185419"/>
                  <a:gd name="connsiteY446" fmla="*/ 15376 h 91847"/>
                  <a:gd name="connsiteX447" fmla="*/ 49373 w 185419"/>
                  <a:gd name="connsiteY447" fmla="*/ 15259 h 91847"/>
                  <a:gd name="connsiteX448" fmla="*/ 49373 w 185419"/>
                  <a:gd name="connsiteY448" fmla="*/ 15055 h 91847"/>
                  <a:gd name="connsiteX449" fmla="*/ 49695 w 185419"/>
                  <a:gd name="connsiteY449" fmla="*/ 14616 h 91847"/>
                  <a:gd name="connsiteX450" fmla="*/ 49899 w 185419"/>
                  <a:gd name="connsiteY450" fmla="*/ 14295 h 91847"/>
                  <a:gd name="connsiteX451" fmla="*/ 50016 w 185419"/>
                  <a:gd name="connsiteY451" fmla="*/ 13856 h 91847"/>
                  <a:gd name="connsiteX452" fmla="*/ 50016 w 185419"/>
                  <a:gd name="connsiteY452" fmla="*/ 13418 h 91847"/>
                  <a:gd name="connsiteX453" fmla="*/ 49812 w 185419"/>
                  <a:gd name="connsiteY453" fmla="*/ 12979 h 91847"/>
                  <a:gd name="connsiteX454" fmla="*/ 49607 w 185419"/>
                  <a:gd name="connsiteY454" fmla="*/ 12453 h 91847"/>
                  <a:gd name="connsiteX455" fmla="*/ 49285 w 185419"/>
                  <a:gd name="connsiteY455" fmla="*/ 12014 h 91847"/>
                  <a:gd name="connsiteX456" fmla="*/ 48964 w 185419"/>
                  <a:gd name="connsiteY456" fmla="*/ 11693 h 91847"/>
                  <a:gd name="connsiteX457" fmla="*/ 48642 w 185419"/>
                  <a:gd name="connsiteY457" fmla="*/ 11488 h 91847"/>
                  <a:gd name="connsiteX458" fmla="*/ 48525 w 185419"/>
                  <a:gd name="connsiteY458" fmla="*/ 10962 h 91847"/>
                  <a:gd name="connsiteX459" fmla="*/ 48262 w 185419"/>
                  <a:gd name="connsiteY459" fmla="*/ 10027 h 91847"/>
                  <a:gd name="connsiteX460" fmla="*/ 48058 w 185419"/>
                  <a:gd name="connsiteY460" fmla="*/ 9384 h 91847"/>
                  <a:gd name="connsiteX461" fmla="*/ 47736 w 185419"/>
                  <a:gd name="connsiteY461" fmla="*/ 8740 h 91847"/>
                  <a:gd name="connsiteX462" fmla="*/ 47415 w 185419"/>
                  <a:gd name="connsiteY462" fmla="*/ 8419 h 91847"/>
                  <a:gd name="connsiteX463" fmla="*/ 47210 w 185419"/>
                  <a:gd name="connsiteY463" fmla="*/ 8097 h 91847"/>
                  <a:gd name="connsiteX464" fmla="*/ 46888 w 185419"/>
                  <a:gd name="connsiteY464" fmla="*/ 7980 h 91847"/>
                  <a:gd name="connsiteX465" fmla="*/ 46567 w 185419"/>
                  <a:gd name="connsiteY465" fmla="*/ 7863 h 91847"/>
                  <a:gd name="connsiteX466" fmla="*/ 46450 w 185419"/>
                  <a:gd name="connsiteY466" fmla="*/ 7863 h 91847"/>
                  <a:gd name="connsiteX467" fmla="*/ 46333 w 185419"/>
                  <a:gd name="connsiteY467" fmla="*/ 7863 h 91847"/>
                  <a:gd name="connsiteX468" fmla="*/ 46333 w 185419"/>
                  <a:gd name="connsiteY468" fmla="*/ 7863 h 91847"/>
                  <a:gd name="connsiteX469" fmla="*/ 46333 w 185419"/>
                  <a:gd name="connsiteY469" fmla="*/ 7980 h 91847"/>
                  <a:gd name="connsiteX470" fmla="*/ 46245 w 185419"/>
                  <a:gd name="connsiteY470" fmla="*/ 7980 h 91847"/>
                  <a:gd name="connsiteX471" fmla="*/ 46245 w 185419"/>
                  <a:gd name="connsiteY471" fmla="*/ 7980 h 91847"/>
                  <a:gd name="connsiteX472" fmla="*/ 46245 w 185419"/>
                  <a:gd name="connsiteY472" fmla="*/ 7980 h 91847"/>
                  <a:gd name="connsiteX473" fmla="*/ 51273 w 185419"/>
                  <a:gd name="connsiteY473" fmla="*/ 24117 h 91847"/>
                  <a:gd name="connsiteX474" fmla="*/ 51273 w 185419"/>
                  <a:gd name="connsiteY474" fmla="*/ 23152 h 91847"/>
                  <a:gd name="connsiteX475" fmla="*/ 51595 w 185419"/>
                  <a:gd name="connsiteY475" fmla="*/ 23152 h 91847"/>
                  <a:gd name="connsiteX476" fmla="*/ 51595 w 185419"/>
                  <a:gd name="connsiteY476" fmla="*/ 23152 h 91847"/>
                  <a:gd name="connsiteX477" fmla="*/ 51712 w 185419"/>
                  <a:gd name="connsiteY477" fmla="*/ 22713 h 91847"/>
                  <a:gd name="connsiteX478" fmla="*/ 51829 w 185419"/>
                  <a:gd name="connsiteY478" fmla="*/ 21866 h 91847"/>
                  <a:gd name="connsiteX479" fmla="*/ 52033 w 185419"/>
                  <a:gd name="connsiteY479" fmla="*/ 21106 h 91847"/>
                  <a:gd name="connsiteX480" fmla="*/ 53320 w 185419"/>
                  <a:gd name="connsiteY480" fmla="*/ 20024 h 91847"/>
                  <a:gd name="connsiteX481" fmla="*/ 54489 w 185419"/>
                  <a:gd name="connsiteY481" fmla="*/ 19176 h 91847"/>
                  <a:gd name="connsiteX482" fmla="*/ 54372 w 185419"/>
                  <a:gd name="connsiteY482" fmla="*/ 18650 h 91847"/>
                  <a:gd name="connsiteX483" fmla="*/ 54255 w 185419"/>
                  <a:gd name="connsiteY483" fmla="*/ 18329 h 91847"/>
                  <a:gd name="connsiteX484" fmla="*/ 54255 w 185419"/>
                  <a:gd name="connsiteY484" fmla="*/ 18329 h 91847"/>
                  <a:gd name="connsiteX485" fmla="*/ 54460 w 185419"/>
                  <a:gd name="connsiteY485" fmla="*/ 18212 h 91847"/>
                  <a:gd name="connsiteX486" fmla="*/ 54664 w 185419"/>
                  <a:gd name="connsiteY486" fmla="*/ 18212 h 91847"/>
                  <a:gd name="connsiteX487" fmla="*/ 54986 w 185419"/>
                  <a:gd name="connsiteY487" fmla="*/ 18329 h 91847"/>
                  <a:gd name="connsiteX488" fmla="*/ 55307 w 185419"/>
                  <a:gd name="connsiteY488" fmla="*/ 18446 h 91847"/>
                  <a:gd name="connsiteX489" fmla="*/ 55512 w 185419"/>
                  <a:gd name="connsiteY489" fmla="*/ 18562 h 91847"/>
                  <a:gd name="connsiteX490" fmla="*/ 55746 w 185419"/>
                  <a:gd name="connsiteY490" fmla="*/ 18796 h 91847"/>
                  <a:gd name="connsiteX491" fmla="*/ 55950 w 185419"/>
                  <a:gd name="connsiteY491" fmla="*/ 19118 h 91847"/>
                  <a:gd name="connsiteX492" fmla="*/ 56067 w 185419"/>
                  <a:gd name="connsiteY492" fmla="*/ 19322 h 91847"/>
                  <a:gd name="connsiteX493" fmla="*/ 56184 w 185419"/>
                  <a:gd name="connsiteY493" fmla="*/ 19644 h 91847"/>
                  <a:gd name="connsiteX494" fmla="*/ 55424 w 185419"/>
                  <a:gd name="connsiteY494" fmla="*/ 21047 h 91847"/>
                  <a:gd name="connsiteX495" fmla="*/ 54460 w 185419"/>
                  <a:gd name="connsiteY495" fmla="*/ 22333 h 91847"/>
                  <a:gd name="connsiteX496" fmla="*/ 54255 w 185419"/>
                  <a:gd name="connsiteY496" fmla="*/ 23093 h 91847"/>
                  <a:gd name="connsiteX497" fmla="*/ 53933 w 185419"/>
                  <a:gd name="connsiteY497" fmla="*/ 23737 h 91847"/>
                  <a:gd name="connsiteX498" fmla="*/ 53729 w 185419"/>
                  <a:gd name="connsiteY498" fmla="*/ 23941 h 91847"/>
                  <a:gd name="connsiteX499" fmla="*/ 53407 w 185419"/>
                  <a:gd name="connsiteY499" fmla="*/ 24146 h 91847"/>
                  <a:gd name="connsiteX500" fmla="*/ 52969 w 185419"/>
                  <a:gd name="connsiteY500" fmla="*/ 24263 h 91847"/>
                  <a:gd name="connsiteX501" fmla="*/ 52530 w 185419"/>
                  <a:gd name="connsiteY501" fmla="*/ 24263 h 91847"/>
                  <a:gd name="connsiteX502" fmla="*/ 51273 w 185419"/>
                  <a:gd name="connsiteY502" fmla="*/ 24117 h 91847"/>
                  <a:gd name="connsiteX503" fmla="*/ 51273 w 185419"/>
                  <a:gd name="connsiteY503" fmla="*/ 24117 h 91847"/>
                  <a:gd name="connsiteX504" fmla="*/ 41539 w 185419"/>
                  <a:gd name="connsiteY504" fmla="*/ 30635 h 91847"/>
                  <a:gd name="connsiteX505" fmla="*/ 41539 w 185419"/>
                  <a:gd name="connsiteY505" fmla="*/ 35868 h 91847"/>
                  <a:gd name="connsiteX506" fmla="*/ 28180 w 185419"/>
                  <a:gd name="connsiteY506" fmla="*/ 35868 h 91847"/>
                  <a:gd name="connsiteX507" fmla="*/ 28180 w 185419"/>
                  <a:gd name="connsiteY507" fmla="*/ 30635 h 91847"/>
                  <a:gd name="connsiteX508" fmla="*/ 41539 w 185419"/>
                  <a:gd name="connsiteY508" fmla="*/ 30635 h 91847"/>
                  <a:gd name="connsiteX509" fmla="*/ 41539 w 185419"/>
                  <a:gd name="connsiteY509" fmla="*/ 30635 h 91847"/>
                  <a:gd name="connsiteX510" fmla="*/ 41539 w 185419"/>
                  <a:gd name="connsiteY510" fmla="*/ 36511 h 91847"/>
                  <a:gd name="connsiteX511" fmla="*/ 41539 w 185419"/>
                  <a:gd name="connsiteY511" fmla="*/ 38967 h 91847"/>
                  <a:gd name="connsiteX512" fmla="*/ 28180 w 185419"/>
                  <a:gd name="connsiteY512" fmla="*/ 38967 h 91847"/>
                  <a:gd name="connsiteX513" fmla="*/ 28180 w 185419"/>
                  <a:gd name="connsiteY513" fmla="*/ 36511 h 91847"/>
                  <a:gd name="connsiteX514" fmla="*/ 41539 w 185419"/>
                  <a:gd name="connsiteY514" fmla="*/ 36511 h 91847"/>
                  <a:gd name="connsiteX515" fmla="*/ 41539 w 185419"/>
                  <a:gd name="connsiteY515" fmla="*/ 36511 h 91847"/>
                  <a:gd name="connsiteX516" fmla="*/ 41539 w 185419"/>
                  <a:gd name="connsiteY516" fmla="*/ 43673 h 91847"/>
                  <a:gd name="connsiteX517" fmla="*/ 41539 w 185419"/>
                  <a:gd name="connsiteY517" fmla="*/ 39522 h 91847"/>
                  <a:gd name="connsiteX518" fmla="*/ 37271 w 185419"/>
                  <a:gd name="connsiteY518" fmla="*/ 39522 h 91847"/>
                  <a:gd name="connsiteX519" fmla="*/ 37271 w 185419"/>
                  <a:gd name="connsiteY519" fmla="*/ 39522 h 91847"/>
                  <a:gd name="connsiteX520" fmla="*/ 37271 w 185419"/>
                  <a:gd name="connsiteY520" fmla="*/ 39522 h 91847"/>
                  <a:gd name="connsiteX521" fmla="*/ 37271 w 185419"/>
                  <a:gd name="connsiteY521" fmla="*/ 39639 h 91847"/>
                  <a:gd name="connsiteX522" fmla="*/ 37388 w 185419"/>
                  <a:gd name="connsiteY522" fmla="*/ 39960 h 91847"/>
                  <a:gd name="connsiteX523" fmla="*/ 37710 w 185419"/>
                  <a:gd name="connsiteY523" fmla="*/ 40399 h 91847"/>
                  <a:gd name="connsiteX524" fmla="*/ 38031 w 185419"/>
                  <a:gd name="connsiteY524" fmla="*/ 40837 h 91847"/>
                  <a:gd name="connsiteX525" fmla="*/ 38353 w 185419"/>
                  <a:gd name="connsiteY525" fmla="*/ 41159 h 91847"/>
                  <a:gd name="connsiteX526" fmla="*/ 38791 w 185419"/>
                  <a:gd name="connsiteY526" fmla="*/ 41480 h 91847"/>
                  <a:gd name="connsiteX527" fmla="*/ 39639 w 185419"/>
                  <a:gd name="connsiteY527" fmla="*/ 42124 h 91847"/>
                  <a:gd name="connsiteX528" fmla="*/ 40487 w 185419"/>
                  <a:gd name="connsiteY528" fmla="*/ 42562 h 91847"/>
                  <a:gd name="connsiteX529" fmla="*/ 41130 w 185419"/>
                  <a:gd name="connsiteY529" fmla="*/ 43205 h 91847"/>
                  <a:gd name="connsiteX530" fmla="*/ 41539 w 185419"/>
                  <a:gd name="connsiteY530" fmla="*/ 43673 h 91847"/>
                  <a:gd name="connsiteX531" fmla="*/ 41539 w 185419"/>
                  <a:gd name="connsiteY531" fmla="*/ 43673 h 91847"/>
                  <a:gd name="connsiteX532" fmla="*/ 28297 w 185419"/>
                  <a:gd name="connsiteY532" fmla="*/ 43673 h 91847"/>
                  <a:gd name="connsiteX533" fmla="*/ 28297 w 185419"/>
                  <a:gd name="connsiteY533" fmla="*/ 39522 h 91847"/>
                  <a:gd name="connsiteX534" fmla="*/ 32565 w 185419"/>
                  <a:gd name="connsiteY534" fmla="*/ 39522 h 91847"/>
                  <a:gd name="connsiteX535" fmla="*/ 32565 w 185419"/>
                  <a:gd name="connsiteY535" fmla="*/ 39639 h 91847"/>
                  <a:gd name="connsiteX536" fmla="*/ 32360 w 185419"/>
                  <a:gd name="connsiteY536" fmla="*/ 39960 h 91847"/>
                  <a:gd name="connsiteX537" fmla="*/ 32155 w 185419"/>
                  <a:gd name="connsiteY537" fmla="*/ 40399 h 91847"/>
                  <a:gd name="connsiteX538" fmla="*/ 31834 w 185419"/>
                  <a:gd name="connsiteY538" fmla="*/ 40837 h 91847"/>
                  <a:gd name="connsiteX539" fmla="*/ 31512 w 185419"/>
                  <a:gd name="connsiteY539" fmla="*/ 41159 h 91847"/>
                  <a:gd name="connsiteX540" fmla="*/ 31074 w 185419"/>
                  <a:gd name="connsiteY540" fmla="*/ 41480 h 91847"/>
                  <a:gd name="connsiteX541" fmla="*/ 30226 w 185419"/>
                  <a:gd name="connsiteY541" fmla="*/ 42124 h 91847"/>
                  <a:gd name="connsiteX542" fmla="*/ 29378 w 185419"/>
                  <a:gd name="connsiteY542" fmla="*/ 42562 h 91847"/>
                  <a:gd name="connsiteX543" fmla="*/ 28618 w 185419"/>
                  <a:gd name="connsiteY543" fmla="*/ 43322 h 91847"/>
                  <a:gd name="connsiteX544" fmla="*/ 28297 w 185419"/>
                  <a:gd name="connsiteY544" fmla="*/ 43673 h 91847"/>
                  <a:gd name="connsiteX545" fmla="*/ 28297 w 185419"/>
                  <a:gd name="connsiteY545" fmla="*/ 43673 h 91847"/>
                  <a:gd name="connsiteX546" fmla="*/ 28180 w 185419"/>
                  <a:gd name="connsiteY546" fmla="*/ 25841 h 91847"/>
                  <a:gd name="connsiteX547" fmla="*/ 28180 w 185419"/>
                  <a:gd name="connsiteY547" fmla="*/ 26689 h 91847"/>
                  <a:gd name="connsiteX548" fmla="*/ 28706 w 185419"/>
                  <a:gd name="connsiteY548" fmla="*/ 26806 h 91847"/>
                  <a:gd name="connsiteX549" fmla="*/ 29554 w 185419"/>
                  <a:gd name="connsiteY549" fmla="*/ 26689 h 91847"/>
                  <a:gd name="connsiteX550" fmla="*/ 29992 w 185419"/>
                  <a:gd name="connsiteY550" fmla="*/ 26572 h 91847"/>
                  <a:gd name="connsiteX551" fmla="*/ 30518 w 185419"/>
                  <a:gd name="connsiteY551" fmla="*/ 26367 h 91847"/>
                  <a:gd name="connsiteX552" fmla="*/ 31045 w 185419"/>
                  <a:gd name="connsiteY552" fmla="*/ 26163 h 91847"/>
                  <a:gd name="connsiteX553" fmla="*/ 31483 w 185419"/>
                  <a:gd name="connsiteY553" fmla="*/ 25841 h 91847"/>
                  <a:gd name="connsiteX554" fmla="*/ 31805 w 185419"/>
                  <a:gd name="connsiteY554" fmla="*/ 25520 h 91847"/>
                  <a:gd name="connsiteX555" fmla="*/ 31922 w 185419"/>
                  <a:gd name="connsiteY555" fmla="*/ 25315 h 91847"/>
                  <a:gd name="connsiteX556" fmla="*/ 32038 w 185419"/>
                  <a:gd name="connsiteY556" fmla="*/ 25110 h 91847"/>
                  <a:gd name="connsiteX557" fmla="*/ 32038 w 185419"/>
                  <a:gd name="connsiteY557" fmla="*/ 24906 h 91847"/>
                  <a:gd name="connsiteX558" fmla="*/ 32038 w 185419"/>
                  <a:gd name="connsiteY558" fmla="*/ 24584 h 91847"/>
                  <a:gd name="connsiteX559" fmla="*/ 31922 w 185419"/>
                  <a:gd name="connsiteY559" fmla="*/ 24380 h 91847"/>
                  <a:gd name="connsiteX560" fmla="*/ 31717 w 185419"/>
                  <a:gd name="connsiteY560" fmla="*/ 24175 h 91847"/>
                  <a:gd name="connsiteX561" fmla="*/ 31395 w 185419"/>
                  <a:gd name="connsiteY561" fmla="*/ 23970 h 91847"/>
                  <a:gd name="connsiteX562" fmla="*/ 31074 w 185419"/>
                  <a:gd name="connsiteY562" fmla="*/ 23766 h 91847"/>
                  <a:gd name="connsiteX563" fmla="*/ 31074 w 185419"/>
                  <a:gd name="connsiteY563" fmla="*/ 23649 h 91847"/>
                  <a:gd name="connsiteX564" fmla="*/ 31074 w 185419"/>
                  <a:gd name="connsiteY564" fmla="*/ 23444 h 91847"/>
                  <a:gd name="connsiteX565" fmla="*/ 31074 w 185419"/>
                  <a:gd name="connsiteY565" fmla="*/ 23240 h 91847"/>
                  <a:gd name="connsiteX566" fmla="*/ 30869 w 185419"/>
                  <a:gd name="connsiteY566" fmla="*/ 22918 h 91847"/>
                  <a:gd name="connsiteX567" fmla="*/ 30431 w 185419"/>
                  <a:gd name="connsiteY567" fmla="*/ 22596 h 91847"/>
                  <a:gd name="connsiteX568" fmla="*/ 30226 w 185419"/>
                  <a:gd name="connsiteY568" fmla="*/ 22480 h 91847"/>
                  <a:gd name="connsiteX569" fmla="*/ 29905 w 185419"/>
                  <a:gd name="connsiteY569" fmla="*/ 22480 h 91847"/>
                  <a:gd name="connsiteX570" fmla="*/ 29583 w 185419"/>
                  <a:gd name="connsiteY570" fmla="*/ 22480 h 91847"/>
                  <a:gd name="connsiteX571" fmla="*/ 29145 w 185419"/>
                  <a:gd name="connsiteY571" fmla="*/ 22480 h 91847"/>
                  <a:gd name="connsiteX572" fmla="*/ 28823 w 185419"/>
                  <a:gd name="connsiteY572" fmla="*/ 22596 h 91847"/>
                  <a:gd name="connsiteX573" fmla="*/ 28940 w 185419"/>
                  <a:gd name="connsiteY573" fmla="*/ 25812 h 91847"/>
                  <a:gd name="connsiteX574" fmla="*/ 28180 w 185419"/>
                  <a:gd name="connsiteY574" fmla="*/ 25841 h 91847"/>
                  <a:gd name="connsiteX575" fmla="*/ 28180 w 185419"/>
                  <a:gd name="connsiteY575" fmla="*/ 25841 h 91847"/>
                  <a:gd name="connsiteX576" fmla="*/ 19439 w 185419"/>
                  <a:gd name="connsiteY576" fmla="*/ 26894 h 91847"/>
                  <a:gd name="connsiteX577" fmla="*/ 19439 w 185419"/>
                  <a:gd name="connsiteY577" fmla="*/ 25812 h 91847"/>
                  <a:gd name="connsiteX578" fmla="*/ 19118 w 185419"/>
                  <a:gd name="connsiteY578" fmla="*/ 25812 h 91847"/>
                  <a:gd name="connsiteX579" fmla="*/ 19118 w 185419"/>
                  <a:gd name="connsiteY579" fmla="*/ 25812 h 91847"/>
                  <a:gd name="connsiteX580" fmla="*/ 19001 w 185419"/>
                  <a:gd name="connsiteY580" fmla="*/ 25374 h 91847"/>
                  <a:gd name="connsiteX581" fmla="*/ 18884 w 185419"/>
                  <a:gd name="connsiteY581" fmla="*/ 24526 h 91847"/>
                  <a:gd name="connsiteX582" fmla="*/ 18679 w 185419"/>
                  <a:gd name="connsiteY582" fmla="*/ 23766 h 91847"/>
                  <a:gd name="connsiteX583" fmla="*/ 18475 w 185419"/>
                  <a:gd name="connsiteY583" fmla="*/ 23444 h 91847"/>
                  <a:gd name="connsiteX584" fmla="*/ 18153 w 185419"/>
                  <a:gd name="connsiteY584" fmla="*/ 23123 h 91847"/>
                  <a:gd name="connsiteX585" fmla="*/ 17715 w 185419"/>
                  <a:gd name="connsiteY585" fmla="*/ 22801 h 91847"/>
                  <a:gd name="connsiteX586" fmla="*/ 17393 w 185419"/>
                  <a:gd name="connsiteY586" fmla="*/ 22596 h 91847"/>
                  <a:gd name="connsiteX587" fmla="*/ 16545 w 185419"/>
                  <a:gd name="connsiteY587" fmla="*/ 22158 h 91847"/>
                  <a:gd name="connsiteX588" fmla="*/ 15902 w 185419"/>
                  <a:gd name="connsiteY588" fmla="*/ 21720 h 91847"/>
                  <a:gd name="connsiteX589" fmla="*/ 15785 w 185419"/>
                  <a:gd name="connsiteY589" fmla="*/ 21193 h 91847"/>
                  <a:gd name="connsiteX590" fmla="*/ 15902 w 185419"/>
                  <a:gd name="connsiteY590" fmla="*/ 20872 h 91847"/>
                  <a:gd name="connsiteX591" fmla="*/ 15785 w 185419"/>
                  <a:gd name="connsiteY591" fmla="*/ 20872 h 91847"/>
                  <a:gd name="connsiteX592" fmla="*/ 15668 w 185419"/>
                  <a:gd name="connsiteY592" fmla="*/ 20755 h 91847"/>
                  <a:gd name="connsiteX593" fmla="*/ 15347 w 185419"/>
                  <a:gd name="connsiteY593" fmla="*/ 20755 h 91847"/>
                  <a:gd name="connsiteX594" fmla="*/ 15230 w 185419"/>
                  <a:gd name="connsiteY594" fmla="*/ 20872 h 91847"/>
                  <a:gd name="connsiteX595" fmla="*/ 15025 w 185419"/>
                  <a:gd name="connsiteY595" fmla="*/ 20989 h 91847"/>
                  <a:gd name="connsiteX596" fmla="*/ 14821 w 185419"/>
                  <a:gd name="connsiteY596" fmla="*/ 21106 h 91847"/>
                  <a:gd name="connsiteX597" fmla="*/ 14616 w 185419"/>
                  <a:gd name="connsiteY597" fmla="*/ 21544 h 91847"/>
                  <a:gd name="connsiteX598" fmla="*/ 14616 w 185419"/>
                  <a:gd name="connsiteY598" fmla="*/ 22070 h 91847"/>
                  <a:gd name="connsiteX599" fmla="*/ 14616 w 185419"/>
                  <a:gd name="connsiteY599" fmla="*/ 22509 h 91847"/>
                  <a:gd name="connsiteX600" fmla="*/ 14821 w 185419"/>
                  <a:gd name="connsiteY600" fmla="*/ 22830 h 91847"/>
                  <a:gd name="connsiteX601" fmla="*/ 14938 w 185419"/>
                  <a:gd name="connsiteY601" fmla="*/ 23152 h 91847"/>
                  <a:gd name="connsiteX602" fmla="*/ 15259 w 185419"/>
                  <a:gd name="connsiteY602" fmla="*/ 23473 h 91847"/>
                  <a:gd name="connsiteX603" fmla="*/ 15464 w 185419"/>
                  <a:gd name="connsiteY603" fmla="*/ 23678 h 91847"/>
                  <a:gd name="connsiteX604" fmla="*/ 15668 w 185419"/>
                  <a:gd name="connsiteY604" fmla="*/ 24000 h 91847"/>
                  <a:gd name="connsiteX605" fmla="*/ 15990 w 185419"/>
                  <a:gd name="connsiteY605" fmla="*/ 24438 h 91847"/>
                  <a:gd name="connsiteX606" fmla="*/ 16195 w 185419"/>
                  <a:gd name="connsiteY606" fmla="*/ 24964 h 91847"/>
                  <a:gd name="connsiteX607" fmla="*/ 16399 w 185419"/>
                  <a:gd name="connsiteY607" fmla="*/ 25724 h 91847"/>
                  <a:gd name="connsiteX608" fmla="*/ 16721 w 185419"/>
                  <a:gd name="connsiteY608" fmla="*/ 26367 h 91847"/>
                  <a:gd name="connsiteX609" fmla="*/ 17042 w 185419"/>
                  <a:gd name="connsiteY609" fmla="*/ 26572 h 91847"/>
                  <a:gd name="connsiteX610" fmla="*/ 17247 w 185419"/>
                  <a:gd name="connsiteY610" fmla="*/ 26777 h 91847"/>
                  <a:gd name="connsiteX611" fmla="*/ 17685 w 185419"/>
                  <a:gd name="connsiteY611" fmla="*/ 26894 h 91847"/>
                  <a:gd name="connsiteX612" fmla="*/ 18124 w 185419"/>
                  <a:gd name="connsiteY612" fmla="*/ 26894 h 91847"/>
                  <a:gd name="connsiteX613" fmla="*/ 19439 w 185419"/>
                  <a:gd name="connsiteY613" fmla="*/ 26894 h 91847"/>
                  <a:gd name="connsiteX614" fmla="*/ 19439 w 185419"/>
                  <a:gd name="connsiteY614" fmla="*/ 26894 h 91847"/>
                  <a:gd name="connsiteX615" fmla="*/ 19322 w 185419"/>
                  <a:gd name="connsiteY615" fmla="*/ 36511 h 91847"/>
                  <a:gd name="connsiteX616" fmla="*/ 19322 w 185419"/>
                  <a:gd name="connsiteY616" fmla="*/ 38967 h 91847"/>
                  <a:gd name="connsiteX617" fmla="*/ 17627 w 185419"/>
                  <a:gd name="connsiteY617" fmla="*/ 38967 h 91847"/>
                  <a:gd name="connsiteX618" fmla="*/ 17627 w 185419"/>
                  <a:gd name="connsiteY618" fmla="*/ 36511 h 91847"/>
                  <a:gd name="connsiteX619" fmla="*/ 19322 w 185419"/>
                  <a:gd name="connsiteY619" fmla="*/ 36511 h 91847"/>
                  <a:gd name="connsiteX620" fmla="*/ 19322 w 185419"/>
                  <a:gd name="connsiteY620" fmla="*/ 36511 h 91847"/>
                  <a:gd name="connsiteX621" fmla="*/ 19644 w 185419"/>
                  <a:gd name="connsiteY621" fmla="*/ 27332 h 91847"/>
                  <a:gd name="connsiteX622" fmla="*/ 19644 w 185419"/>
                  <a:gd name="connsiteY622" fmla="*/ 29788 h 91847"/>
                  <a:gd name="connsiteX623" fmla="*/ 17627 w 185419"/>
                  <a:gd name="connsiteY623" fmla="*/ 29788 h 91847"/>
                  <a:gd name="connsiteX624" fmla="*/ 17627 w 185419"/>
                  <a:gd name="connsiteY624" fmla="*/ 27332 h 91847"/>
                  <a:gd name="connsiteX625" fmla="*/ 19644 w 185419"/>
                  <a:gd name="connsiteY625" fmla="*/ 27332 h 91847"/>
                  <a:gd name="connsiteX626" fmla="*/ 19644 w 185419"/>
                  <a:gd name="connsiteY626" fmla="*/ 27332 h 91847"/>
                  <a:gd name="connsiteX627" fmla="*/ 19118 w 185419"/>
                  <a:gd name="connsiteY627" fmla="*/ 53700 h 91847"/>
                  <a:gd name="connsiteX628" fmla="*/ 19118 w 185419"/>
                  <a:gd name="connsiteY628" fmla="*/ 72174 h 91847"/>
                  <a:gd name="connsiteX629" fmla="*/ 12394 w 185419"/>
                  <a:gd name="connsiteY629" fmla="*/ 72291 h 91847"/>
                  <a:gd name="connsiteX630" fmla="*/ 12190 w 185419"/>
                  <a:gd name="connsiteY630" fmla="*/ 72087 h 91847"/>
                  <a:gd name="connsiteX631" fmla="*/ 11985 w 185419"/>
                  <a:gd name="connsiteY631" fmla="*/ 71765 h 91847"/>
                  <a:gd name="connsiteX632" fmla="*/ 11839 w 185419"/>
                  <a:gd name="connsiteY632" fmla="*/ 71122 h 91847"/>
                  <a:gd name="connsiteX633" fmla="*/ 11722 w 185419"/>
                  <a:gd name="connsiteY633" fmla="*/ 70362 h 91847"/>
                  <a:gd name="connsiteX634" fmla="*/ 11722 w 185419"/>
                  <a:gd name="connsiteY634" fmla="*/ 69602 h 91847"/>
                  <a:gd name="connsiteX635" fmla="*/ 11722 w 185419"/>
                  <a:gd name="connsiteY635" fmla="*/ 68842 h 91847"/>
                  <a:gd name="connsiteX636" fmla="*/ 11722 w 185419"/>
                  <a:gd name="connsiteY636" fmla="*/ 68199 h 91847"/>
                  <a:gd name="connsiteX637" fmla="*/ 11927 w 185419"/>
                  <a:gd name="connsiteY637" fmla="*/ 67673 h 91847"/>
                  <a:gd name="connsiteX638" fmla="*/ 12453 w 185419"/>
                  <a:gd name="connsiteY638" fmla="*/ 66708 h 91847"/>
                  <a:gd name="connsiteX639" fmla="*/ 13096 w 185419"/>
                  <a:gd name="connsiteY639" fmla="*/ 65860 h 91847"/>
                  <a:gd name="connsiteX640" fmla="*/ 13739 w 185419"/>
                  <a:gd name="connsiteY640" fmla="*/ 65334 h 91847"/>
                  <a:gd name="connsiteX641" fmla="*/ 13944 w 185419"/>
                  <a:gd name="connsiteY641" fmla="*/ 65012 h 91847"/>
                  <a:gd name="connsiteX642" fmla="*/ 13739 w 185419"/>
                  <a:gd name="connsiteY642" fmla="*/ 64369 h 91847"/>
                  <a:gd name="connsiteX643" fmla="*/ 13418 w 185419"/>
                  <a:gd name="connsiteY643" fmla="*/ 62440 h 91847"/>
                  <a:gd name="connsiteX644" fmla="*/ 13535 w 185419"/>
                  <a:gd name="connsiteY644" fmla="*/ 61680 h 91847"/>
                  <a:gd name="connsiteX645" fmla="*/ 13739 w 185419"/>
                  <a:gd name="connsiteY645" fmla="*/ 60920 h 91847"/>
                  <a:gd name="connsiteX646" fmla="*/ 13944 w 185419"/>
                  <a:gd name="connsiteY646" fmla="*/ 60160 h 91847"/>
                  <a:gd name="connsiteX647" fmla="*/ 14382 w 185419"/>
                  <a:gd name="connsiteY647" fmla="*/ 59517 h 91847"/>
                  <a:gd name="connsiteX648" fmla="*/ 14908 w 185419"/>
                  <a:gd name="connsiteY648" fmla="*/ 58991 h 91847"/>
                  <a:gd name="connsiteX649" fmla="*/ 15435 w 185419"/>
                  <a:gd name="connsiteY649" fmla="*/ 58464 h 91847"/>
                  <a:gd name="connsiteX650" fmla="*/ 15961 w 185419"/>
                  <a:gd name="connsiteY650" fmla="*/ 58026 h 91847"/>
                  <a:gd name="connsiteX651" fmla="*/ 16487 w 185419"/>
                  <a:gd name="connsiteY651" fmla="*/ 57587 h 91847"/>
                  <a:gd name="connsiteX652" fmla="*/ 16487 w 185419"/>
                  <a:gd name="connsiteY652" fmla="*/ 57149 h 91847"/>
                  <a:gd name="connsiteX653" fmla="*/ 16809 w 185419"/>
                  <a:gd name="connsiteY653" fmla="*/ 55863 h 91847"/>
                  <a:gd name="connsiteX654" fmla="*/ 17013 w 185419"/>
                  <a:gd name="connsiteY654" fmla="*/ 55424 h 91847"/>
                  <a:gd name="connsiteX655" fmla="*/ 17335 w 185419"/>
                  <a:gd name="connsiteY655" fmla="*/ 54986 h 91847"/>
                  <a:gd name="connsiteX656" fmla="*/ 17656 w 185419"/>
                  <a:gd name="connsiteY656" fmla="*/ 54547 h 91847"/>
                  <a:gd name="connsiteX657" fmla="*/ 18095 w 185419"/>
                  <a:gd name="connsiteY657" fmla="*/ 54226 h 91847"/>
                  <a:gd name="connsiteX658" fmla="*/ 18855 w 185419"/>
                  <a:gd name="connsiteY658" fmla="*/ 53787 h 91847"/>
                  <a:gd name="connsiteX659" fmla="*/ 19118 w 185419"/>
                  <a:gd name="connsiteY659" fmla="*/ 53700 h 91847"/>
                  <a:gd name="connsiteX660" fmla="*/ 19118 w 185419"/>
                  <a:gd name="connsiteY660" fmla="*/ 53700 h 91847"/>
                  <a:gd name="connsiteX661" fmla="*/ 19206 w 185419"/>
                  <a:gd name="connsiteY661" fmla="*/ 73139 h 91847"/>
                  <a:gd name="connsiteX662" fmla="*/ 19206 w 185419"/>
                  <a:gd name="connsiteY662" fmla="*/ 75711 h 91847"/>
                  <a:gd name="connsiteX663" fmla="*/ 10436 w 185419"/>
                  <a:gd name="connsiteY663" fmla="*/ 75711 h 91847"/>
                  <a:gd name="connsiteX664" fmla="*/ 10436 w 185419"/>
                  <a:gd name="connsiteY664" fmla="*/ 73139 h 91847"/>
                  <a:gd name="connsiteX665" fmla="*/ 19206 w 185419"/>
                  <a:gd name="connsiteY665" fmla="*/ 73139 h 91847"/>
                  <a:gd name="connsiteX666" fmla="*/ 19206 w 185419"/>
                  <a:gd name="connsiteY666" fmla="*/ 73139 h 91847"/>
                  <a:gd name="connsiteX667" fmla="*/ 100179 w 185419"/>
                  <a:gd name="connsiteY667" fmla="*/ 38119 h 91847"/>
                  <a:gd name="connsiteX668" fmla="*/ 105528 w 185419"/>
                  <a:gd name="connsiteY668" fmla="*/ 38236 h 91847"/>
                  <a:gd name="connsiteX669" fmla="*/ 105528 w 185419"/>
                  <a:gd name="connsiteY669" fmla="*/ 43147 h 91847"/>
                  <a:gd name="connsiteX670" fmla="*/ 105207 w 185419"/>
                  <a:gd name="connsiteY670" fmla="*/ 43147 h 91847"/>
                  <a:gd name="connsiteX671" fmla="*/ 104564 w 185419"/>
                  <a:gd name="connsiteY671" fmla="*/ 42825 h 91847"/>
                  <a:gd name="connsiteX672" fmla="*/ 104242 w 185419"/>
                  <a:gd name="connsiteY672" fmla="*/ 42504 h 91847"/>
                  <a:gd name="connsiteX673" fmla="*/ 104037 w 185419"/>
                  <a:gd name="connsiteY673" fmla="*/ 42182 h 91847"/>
                  <a:gd name="connsiteX674" fmla="*/ 103920 w 185419"/>
                  <a:gd name="connsiteY674" fmla="*/ 41861 h 91847"/>
                  <a:gd name="connsiteX675" fmla="*/ 103804 w 185419"/>
                  <a:gd name="connsiteY675" fmla="*/ 41539 h 91847"/>
                  <a:gd name="connsiteX676" fmla="*/ 103804 w 185419"/>
                  <a:gd name="connsiteY676" fmla="*/ 41217 h 91847"/>
                  <a:gd name="connsiteX677" fmla="*/ 103687 w 185419"/>
                  <a:gd name="connsiteY677" fmla="*/ 41013 h 91847"/>
                  <a:gd name="connsiteX678" fmla="*/ 103365 w 185419"/>
                  <a:gd name="connsiteY678" fmla="*/ 40896 h 91847"/>
                  <a:gd name="connsiteX679" fmla="*/ 102605 w 185419"/>
                  <a:gd name="connsiteY679" fmla="*/ 40691 h 91847"/>
                  <a:gd name="connsiteX680" fmla="*/ 102079 w 185419"/>
                  <a:gd name="connsiteY680" fmla="*/ 40487 h 91847"/>
                  <a:gd name="connsiteX681" fmla="*/ 101640 w 185419"/>
                  <a:gd name="connsiteY681" fmla="*/ 40165 h 91847"/>
                  <a:gd name="connsiteX682" fmla="*/ 101202 w 185419"/>
                  <a:gd name="connsiteY682" fmla="*/ 39727 h 91847"/>
                  <a:gd name="connsiteX683" fmla="*/ 100880 w 185419"/>
                  <a:gd name="connsiteY683" fmla="*/ 39288 h 91847"/>
                  <a:gd name="connsiteX684" fmla="*/ 100354 w 185419"/>
                  <a:gd name="connsiteY684" fmla="*/ 38528 h 91847"/>
                  <a:gd name="connsiteX685" fmla="*/ 100179 w 185419"/>
                  <a:gd name="connsiteY685" fmla="*/ 38119 h 91847"/>
                  <a:gd name="connsiteX686" fmla="*/ 100179 w 185419"/>
                  <a:gd name="connsiteY686" fmla="*/ 38119 h 91847"/>
                  <a:gd name="connsiteX687" fmla="*/ 105733 w 185419"/>
                  <a:gd name="connsiteY687" fmla="*/ 20287 h 91847"/>
                  <a:gd name="connsiteX688" fmla="*/ 105733 w 185419"/>
                  <a:gd name="connsiteY688" fmla="*/ 17305 h 91847"/>
                  <a:gd name="connsiteX689" fmla="*/ 105733 w 185419"/>
                  <a:gd name="connsiteY689" fmla="*/ 17305 h 91847"/>
                  <a:gd name="connsiteX690" fmla="*/ 105733 w 185419"/>
                  <a:gd name="connsiteY690" fmla="*/ 17305 h 91847"/>
                  <a:gd name="connsiteX691" fmla="*/ 105733 w 185419"/>
                  <a:gd name="connsiteY691" fmla="*/ 17305 h 91847"/>
                  <a:gd name="connsiteX692" fmla="*/ 105733 w 185419"/>
                  <a:gd name="connsiteY692" fmla="*/ 17305 h 91847"/>
                  <a:gd name="connsiteX693" fmla="*/ 105616 w 185419"/>
                  <a:gd name="connsiteY693" fmla="*/ 17189 h 91847"/>
                  <a:gd name="connsiteX694" fmla="*/ 105177 w 185419"/>
                  <a:gd name="connsiteY694" fmla="*/ 16750 h 91847"/>
                  <a:gd name="connsiteX695" fmla="*/ 104417 w 185419"/>
                  <a:gd name="connsiteY695" fmla="*/ 15785 h 91847"/>
                  <a:gd name="connsiteX696" fmla="*/ 103657 w 185419"/>
                  <a:gd name="connsiteY696" fmla="*/ 14938 h 91847"/>
                  <a:gd name="connsiteX697" fmla="*/ 103219 w 185419"/>
                  <a:gd name="connsiteY697" fmla="*/ 14616 h 91847"/>
                  <a:gd name="connsiteX698" fmla="*/ 102693 w 185419"/>
                  <a:gd name="connsiteY698" fmla="*/ 14499 h 91847"/>
                  <a:gd name="connsiteX699" fmla="*/ 102167 w 185419"/>
                  <a:gd name="connsiteY699" fmla="*/ 14616 h 91847"/>
                  <a:gd name="connsiteX700" fmla="*/ 101523 w 185419"/>
                  <a:gd name="connsiteY700" fmla="*/ 14821 h 91847"/>
                  <a:gd name="connsiteX701" fmla="*/ 100880 w 185419"/>
                  <a:gd name="connsiteY701" fmla="*/ 15785 h 91847"/>
                  <a:gd name="connsiteX702" fmla="*/ 100354 w 185419"/>
                  <a:gd name="connsiteY702" fmla="*/ 16955 h 91847"/>
                  <a:gd name="connsiteX703" fmla="*/ 100354 w 185419"/>
                  <a:gd name="connsiteY703" fmla="*/ 17072 h 91847"/>
                  <a:gd name="connsiteX704" fmla="*/ 100354 w 185419"/>
                  <a:gd name="connsiteY704" fmla="*/ 17393 h 91847"/>
                  <a:gd name="connsiteX705" fmla="*/ 100354 w 185419"/>
                  <a:gd name="connsiteY705" fmla="*/ 17715 h 91847"/>
                  <a:gd name="connsiteX706" fmla="*/ 100471 w 185419"/>
                  <a:gd name="connsiteY706" fmla="*/ 18153 h 91847"/>
                  <a:gd name="connsiteX707" fmla="*/ 100676 w 185419"/>
                  <a:gd name="connsiteY707" fmla="*/ 18592 h 91847"/>
                  <a:gd name="connsiteX708" fmla="*/ 100997 w 185419"/>
                  <a:gd name="connsiteY708" fmla="*/ 18913 h 91847"/>
                  <a:gd name="connsiteX709" fmla="*/ 101319 w 185419"/>
                  <a:gd name="connsiteY709" fmla="*/ 19352 h 91847"/>
                  <a:gd name="connsiteX710" fmla="*/ 101757 w 185419"/>
                  <a:gd name="connsiteY710" fmla="*/ 19673 h 91847"/>
                  <a:gd name="connsiteX711" fmla="*/ 102927 w 185419"/>
                  <a:gd name="connsiteY711" fmla="*/ 19995 h 91847"/>
                  <a:gd name="connsiteX712" fmla="*/ 104213 w 185419"/>
                  <a:gd name="connsiteY712" fmla="*/ 20199 h 91847"/>
                  <a:gd name="connsiteX713" fmla="*/ 105294 w 185419"/>
                  <a:gd name="connsiteY713" fmla="*/ 20316 h 91847"/>
                  <a:gd name="connsiteX714" fmla="*/ 105733 w 185419"/>
                  <a:gd name="connsiteY714" fmla="*/ 20316 h 91847"/>
                  <a:gd name="connsiteX715" fmla="*/ 105733 w 185419"/>
                  <a:gd name="connsiteY715" fmla="*/ 20287 h 91847"/>
                  <a:gd name="connsiteX716" fmla="*/ 107019 w 185419"/>
                  <a:gd name="connsiteY716" fmla="*/ 17072 h 91847"/>
                  <a:gd name="connsiteX717" fmla="*/ 107019 w 185419"/>
                  <a:gd name="connsiteY717" fmla="*/ 75507 h 91847"/>
                  <a:gd name="connsiteX718" fmla="*/ 114912 w 185419"/>
                  <a:gd name="connsiteY718" fmla="*/ 75507 h 91847"/>
                  <a:gd name="connsiteX719" fmla="*/ 114912 w 185419"/>
                  <a:gd name="connsiteY719" fmla="*/ 17072 h 91847"/>
                  <a:gd name="connsiteX720" fmla="*/ 107019 w 185419"/>
                  <a:gd name="connsiteY720" fmla="*/ 17072 h 91847"/>
                  <a:gd name="connsiteX721" fmla="*/ 107019 w 185419"/>
                  <a:gd name="connsiteY721" fmla="*/ 17072 h 91847"/>
                  <a:gd name="connsiteX722" fmla="*/ 106171 w 185419"/>
                  <a:gd name="connsiteY722" fmla="*/ 9500 h 91847"/>
                  <a:gd name="connsiteX723" fmla="*/ 115789 w 185419"/>
                  <a:gd name="connsiteY723" fmla="*/ 9500 h 91847"/>
                  <a:gd name="connsiteX724" fmla="*/ 115993 w 185419"/>
                  <a:gd name="connsiteY724" fmla="*/ 9617 h 91847"/>
                  <a:gd name="connsiteX725" fmla="*/ 116110 w 185419"/>
                  <a:gd name="connsiteY725" fmla="*/ 9734 h 91847"/>
                  <a:gd name="connsiteX726" fmla="*/ 116227 w 185419"/>
                  <a:gd name="connsiteY726" fmla="*/ 9851 h 91847"/>
                  <a:gd name="connsiteX727" fmla="*/ 116227 w 185419"/>
                  <a:gd name="connsiteY727" fmla="*/ 9968 h 91847"/>
                  <a:gd name="connsiteX728" fmla="*/ 116227 w 185419"/>
                  <a:gd name="connsiteY728" fmla="*/ 15727 h 91847"/>
                  <a:gd name="connsiteX729" fmla="*/ 116227 w 185419"/>
                  <a:gd name="connsiteY729" fmla="*/ 15844 h 91847"/>
                  <a:gd name="connsiteX730" fmla="*/ 116110 w 185419"/>
                  <a:gd name="connsiteY730" fmla="*/ 16048 h 91847"/>
                  <a:gd name="connsiteX731" fmla="*/ 115993 w 185419"/>
                  <a:gd name="connsiteY731" fmla="*/ 16048 h 91847"/>
                  <a:gd name="connsiteX732" fmla="*/ 115789 w 185419"/>
                  <a:gd name="connsiteY732" fmla="*/ 16165 h 91847"/>
                  <a:gd name="connsiteX733" fmla="*/ 106171 w 185419"/>
                  <a:gd name="connsiteY733" fmla="*/ 16165 h 91847"/>
                  <a:gd name="connsiteX734" fmla="*/ 106054 w 185419"/>
                  <a:gd name="connsiteY734" fmla="*/ 16048 h 91847"/>
                  <a:gd name="connsiteX735" fmla="*/ 105850 w 185419"/>
                  <a:gd name="connsiteY735" fmla="*/ 16048 h 91847"/>
                  <a:gd name="connsiteX736" fmla="*/ 105850 w 185419"/>
                  <a:gd name="connsiteY736" fmla="*/ 15844 h 91847"/>
                  <a:gd name="connsiteX737" fmla="*/ 105733 w 185419"/>
                  <a:gd name="connsiteY737" fmla="*/ 15727 h 91847"/>
                  <a:gd name="connsiteX738" fmla="*/ 105733 w 185419"/>
                  <a:gd name="connsiteY738" fmla="*/ 9968 h 91847"/>
                  <a:gd name="connsiteX739" fmla="*/ 105850 w 185419"/>
                  <a:gd name="connsiteY739" fmla="*/ 9851 h 91847"/>
                  <a:gd name="connsiteX740" fmla="*/ 105850 w 185419"/>
                  <a:gd name="connsiteY740" fmla="*/ 9734 h 91847"/>
                  <a:gd name="connsiteX741" fmla="*/ 106054 w 185419"/>
                  <a:gd name="connsiteY741" fmla="*/ 9617 h 91847"/>
                  <a:gd name="connsiteX742" fmla="*/ 106171 w 185419"/>
                  <a:gd name="connsiteY742" fmla="*/ 9500 h 91847"/>
                  <a:gd name="connsiteX743" fmla="*/ 106171 w 185419"/>
                  <a:gd name="connsiteY743" fmla="*/ 9500 h 91847"/>
                  <a:gd name="connsiteX744" fmla="*/ 111170 w 185419"/>
                  <a:gd name="connsiteY744" fmla="*/ 88 h 91847"/>
                  <a:gd name="connsiteX745" fmla="*/ 111609 w 185419"/>
                  <a:gd name="connsiteY745" fmla="*/ 205 h 91847"/>
                  <a:gd name="connsiteX746" fmla="*/ 111930 w 185419"/>
                  <a:gd name="connsiteY746" fmla="*/ 322 h 91847"/>
                  <a:gd name="connsiteX747" fmla="*/ 112252 w 185419"/>
                  <a:gd name="connsiteY747" fmla="*/ 643 h 91847"/>
                  <a:gd name="connsiteX748" fmla="*/ 112456 w 185419"/>
                  <a:gd name="connsiteY748" fmla="*/ 965 h 91847"/>
                  <a:gd name="connsiteX749" fmla="*/ 112982 w 185419"/>
                  <a:gd name="connsiteY749" fmla="*/ 1579 h 91847"/>
                  <a:gd name="connsiteX750" fmla="*/ 113304 w 185419"/>
                  <a:gd name="connsiteY750" fmla="*/ 2339 h 91847"/>
                  <a:gd name="connsiteX751" fmla="*/ 113509 w 185419"/>
                  <a:gd name="connsiteY751" fmla="*/ 3508 h 91847"/>
                  <a:gd name="connsiteX752" fmla="*/ 113509 w 185419"/>
                  <a:gd name="connsiteY752" fmla="*/ 4034 h 91847"/>
                  <a:gd name="connsiteX753" fmla="*/ 113947 w 185419"/>
                  <a:gd name="connsiteY753" fmla="*/ 4356 h 91847"/>
                  <a:gd name="connsiteX754" fmla="*/ 114386 w 185419"/>
                  <a:gd name="connsiteY754" fmla="*/ 4677 h 91847"/>
                  <a:gd name="connsiteX755" fmla="*/ 114707 w 185419"/>
                  <a:gd name="connsiteY755" fmla="*/ 5116 h 91847"/>
                  <a:gd name="connsiteX756" fmla="*/ 114912 w 185419"/>
                  <a:gd name="connsiteY756" fmla="*/ 5554 h 91847"/>
                  <a:gd name="connsiteX757" fmla="*/ 115029 w 185419"/>
                  <a:gd name="connsiteY757" fmla="*/ 5993 h 91847"/>
                  <a:gd name="connsiteX758" fmla="*/ 115029 w 185419"/>
                  <a:gd name="connsiteY758" fmla="*/ 6519 h 91847"/>
                  <a:gd name="connsiteX759" fmla="*/ 114912 w 185419"/>
                  <a:gd name="connsiteY759" fmla="*/ 6957 h 91847"/>
                  <a:gd name="connsiteX760" fmla="*/ 114707 w 185419"/>
                  <a:gd name="connsiteY760" fmla="*/ 7396 h 91847"/>
                  <a:gd name="connsiteX761" fmla="*/ 114503 w 185419"/>
                  <a:gd name="connsiteY761" fmla="*/ 8039 h 91847"/>
                  <a:gd name="connsiteX762" fmla="*/ 114503 w 185419"/>
                  <a:gd name="connsiteY762" fmla="*/ 8477 h 91847"/>
                  <a:gd name="connsiteX763" fmla="*/ 114503 w 185419"/>
                  <a:gd name="connsiteY763" fmla="*/ 8594 h 91847"/>
                  <a:gd name="connsiteX764" fmla="*/ 114386 w 185419"/>
                  <a:gd name="connsiteY764" fmla="*/ 8711 h 91847"/>
                  <a:gd name="connsiteX765" fmla="*/ 114269 w 185419"/>
                  <a:gd name="connsiteY765" fmla="*/ 8828 h 91847"/>
                  <a:gd name="connsiteX766" fmla="*/ 113947 w 185419"/>
                  <a:gd name="connsiteY766" fmla="*/ 8828 h 91847"/>
                  <a:gd name="connsiteX767" fmla="*/ 110965 w 185419"/>
                  <a:gd name="connsiteY767" fmla="*/ 8828 h 91847"/>
                  <a:gd name="connsiteX768" fmla="*/ 107867 w 185419"/>
                  <a:gd name="connsiteY768" fmla="*/ 8828 h 91847"/>
                  <a:gd name="connsiteX769" fmla="*/ 107662 w 185419"/>
                  <a:gd name="connsiteY769" fmla="*/ 8828 h 91847"/>
                  <a:gd name="connsiteX770" fmla="*/ 107545 w 185419"/>
                  <a:gd name="connsiteY770" fmla="*/ 8711 h 91847"/>
                  <a:gd name="connsiteX771" fmla="*/ 107428 w 185419"/>
                  <a:gd name="connsiteY771" fmla="*/ 8594 h 91847"/>
                  <a:gd name="connsiteX772" fmla="*/ 107428 w 185419"/>
                  <a:gd name="connsiteY772" fmla="*/ 8477 h 91847"/>
                  <a:gd name="connsiteX773" fmla="*/ 107428 w 185419"/>
                  <a:gd name="connsiteY773" fmla="*/ 7980 h 91847"/>
                  <a:gd name="connsiteX774" fmla="*/ 107224 w 185419"/>
                  <a:gd name="connsiteY774" fmla="*/ 7337 h 91847"/>
                  <a:gd name="connsiteX775" fmla="*/ 107019 w 185419"/>
                  <a:gd name="connsiteY775" fmla="*/ 6899 h 91847"/>
                  <a:gd name="connsiteX776" fmla="*/ 106902 w 185419"/>
                  <a:gd name="connsiteY776" fmla="*/ 6460 h 91847"/>
                  <a:gd name="connsiteX777" fmla="*/ 106902 w 185419"/>
                  <a:gd name="connsiteY777" fmla="*/ 5934 h 91847"/>
                  <a:gd name="connsiteX778" fmla="*/ 107019 w 185419"/>
                  <a:gd name="connsiteY778" fmla="*/ 5496 h 91847"/>
                  <a:gd name="connsiteX779" fmla="*/ 107224 w 185419"/>
                  <a:gd name="connsiteY779" fmla="*/ 5057 h 91847"/>
                  <a:gd name="connsiteX780" fmla="*/ 107545 w 185419"/>
                  <a:gd name="connsiteY780" fmla="*/ 4619 h 91847"/>
                  <a:gd name="connsiteX781" fmla="*/ 107867 w 185419"/>
                  <a:gd name="connsiteY781" fmla="*/ 4297 h 91847"/>
                  <a:gd name="connsiteX782" fmla="*/ 108393 w 185419"/>
                  <a:gd name="connsiteY782" fmla="*/ 3976 h 91847"/>
                  <a:gd name="connsiteX783" fmla="*/ 108393 w 185419"/>
                  <a:gd name="connsiteY783" fmla="*/ 3449 h 91847"/>
                  <a:gd name="connsiteX784" fmla="*/ 108598 w 185419"/>
                  <a:gd name="connsiteY784" fmla="*/ 2280 h 91847"/>
                  <a:gd name="connsiteX785" fmla="*/ 108919 w 185419"/>
                  <a:gd name="connsiteY785" fmla="*/ 1520 h 91847"/>
                  <a:gd name="connsiteX786" fmla="*/ 109358 w 185419"/>
                  <a:gd name="connsiteY786" fmla="*/ 877 h 91847"/>
                  <a:gd name="connsiteX787" fmla="*/ 109679 w 185419"/>
                  <a:gd name="connsiteY787" fmla="*/ 555 h 91847"/>
                  <a:gd name="connsiteX788" fmla="*/ 110001 w 185419"/>
                  <a:gd name="connsiteY788" fmla="*/ 234 h 91847"/>
                  <a:gd name="connsiteX789" fmla="*/ 110322 w 185419"/>
                  <a:gd name="connsiteY789" fmla="*/ 117 h 91847"/>
                  <a:gd name="connsiteX790" fmla="*/ 110761 w 185419"/>
                  <a:gd name="connsiteY790" fmla="*/ 0 h 91847"/>
                  <a:gd name="connsiteX791" fmla="*/ 110878 w 185419"/>
                  <a:gd name="connsiteY791" fmla="*/ 0 h 91847"/>
                  <a:gd name="connsiteX792" fmla="*/ 110995 w 185419"/>
                  <a:gd name="connsiteY792" fmla="*/ 0 h 91847"/>
                  <a:gd name="connsiteX793" fmla="*/ 111112 w 185419"/>
                  <a:gd name="connsiteY793" fmla="*/ 0 h 91847"/>
                  <a:gd name="connsiteX794" fmla="*/ 111170 w 185419"/>
                  <a:gd name="connsiteY794" fmla="*/ 0 h 91847"/>
                  <a:gd name="connsiteX795" fmla="*/ 111170 w 185419"/>
                  <a:gd name="connsiteY795" fmla="*/ 88 h 91847"/>
                  <a:gd name="connsiteX796" fmla="*/ 116520 w 185419"/>
                  <a:gd name="connsiteY796" fmla="*/ 16955 h 91847"/>
                  <a:gd name="connsiteX797" fmla="*/ 116841 w 185419"/>
                  <a:gd name="connsiteY797" fmla="*/ 16955 h 91847"/>
                  <a:gd name="connsiteX798" fmla="*/ 117367 w 185419"/>
                  <a:gd name="connsiteY798" fmla="*/ 16633 h 91847"/>
                  <a:gd name="connsiteX799" fmla="*/ 117893 w 185419"/>
                  <a:gd name="connsiteY799" fmla="*/ 16107 h 91847"/>
                  <a:gd name="connsiteX800" fmla="*/ 118332 w 185419"/>
                  <a:gd name="connsiteY800" fmla="*/ 15581 h 91847"/>
                  <a:gd name="connsiteX801" fmla="*/ 118975 w 185419"/>
                  <a:gd name="connsiteY801" fmla="*/ 15259 h 91847"/>
                  <a:gd name="connsiteX802" fmla="*/ 119823 w 185419"/>
                  <a:gd name="connsiteY802" fmla="*/ 15142 h 91847"/>
                  <a:gd name="connsiteX803" fmla="*/ 120144 w 185419"/>
                  <a:gd name="connsiteY803" fmla="*/ 15025 h 91847"/>
                  <a:gd name="connsiteX804" fmla="*/ 120466 w 185419"/>
                  <a:gd name="connsiteY804" fmla="*/ 14821 h 91847"/>
                  <a:gd name="connsiteX805" fmla="*/ 120671 w 185419"/>
                  <a:gd name="connsiteY805" fmla="*/ 14616 h 91847"/>
                  <a:gd name="connsiteX806" fmla="*/ 120787 w 185419"/>
                  <a:gd name="connsiteY806" fmla="*/ 14411 h 91847"/>
                  <a:gd name="connsiteX807" fmla="*/ 120671 w 185419"/>
                  <a:gd name="connsiteY807" fmla="*/ 14090 h 91847"/>
                  <a:gd name="connsiteX808" fmla="*/ 120466 w 185419"/>
                  <a:gd name="connsiteY808" fmla="*/ 13768 h 91847"/>
                  <a:gd name="connsiteX809" fmla="*/ 120466 w 185419"/>
                  <a:gd name="connsiteY809" fmla="*/ 13651 h 91847"/>
                  <a:gd name="connsiteX810" fmla="*/ 120349 w 185419"/>
                  <a:gd name="connsiteY810" fmla="*/ 13651 h 91847"/>
                  <a:gd name="connsiteX811" fmla="*/ 120466 w 185419"/>
                  <a:gd name="connsiteY811" fmla="*/ 13651 h 91847"/>
                  <a:gd name="connsiteX812" fmla="*/ 120466 w 185419"/>
                  <a:gd name="connsiteY812" fmla="*/ 13768 h 91847"/>
                  <a:gd name="connsiteX813" fmla="*/ 120671 w 185419"/>
                  <a:gd name="connsiteY813" fmla="*/ 13885 h 91847"/>
                  <a:gd name="connsiteX814" fmla="*/ 120787 w 185419"/>
                  <a:gd name="connsiteY814" fmla="*/ 13768 h 91847"/>
                  <a:gd name="connsiteX815" fmla="*/ 120992 w 185419"/>
                  <a:gd name="connsiteY815" fmla="*/ 13651 h 91847"/>
                  <a:gd name="connsiteX816" fmla="*/ 121431 w 185419"/>
                  <a:gd name="connsiteY816" fmla="*/ 13534 h 91847"/>
                  <a:gd name="connsiteX817" fmla="*/ 121869 w 185419"/>
                  <a:gd name="connsiteY817" fmla="*/ 13739 h 91847"/>
                  <a:gd name="connsiteX818" fmla="*/ 122191 w 185419"/>
                  <a:gd name="connsiteY818" fmla="*/ 14178 h 91847"/>
                  <a:gd name="connsiteX819" fmla="*/ 122512 w 185419"/>
                  <a:gd name="connsiteY819" fmla="*/ 14499 h 91847"/>
                  <a:gd name="connsiteX820" fmla="*/ 122512 w 185419"/>
                  <a:gd name="connsiteY820" fmla="*/ 14704 h 91847"/>
                  <a:gd name="connsiteX821" fmla="*/ 122512 w 185419"/>
                  <a:gd name="connsiteY821" fmla="*/ 14908 h 91847"/>
                  <a:gd name="connsiteX822" fmla="*/ 122395 w 185419"/>
                  <a:gd name="connsiteY822" fmla="*/ 15347 h 91847"/>
                  <a:gd name="connsiteX823" fmla="*/ 121957 w 185419"/>
                  <a:gd name="connsiteY823" fmla="*/ 15990 h 91847"/>
                  <a:gd name="connsiteX824" fmla="*/ 121431 w 185419"/>
                  <a:gd name="connsiteY824" fmla="*/ 16516 h 91847"/>
                  <a:gd name="connsiteX825" fmla="*/ 120787 w 185419"/>
                  <a:gd name="connsiteY825" fmla="*/ 17042 h 91847"/>
                  <a:gd name="connsiteX826" fmla="*/ 120466 w 185419"/>
                  <a:gd name="connsiteY826" fmla="*/ 17364 h 91847"/>
                  <a:gd name="connsiteX827" fmla="*/ 120261 w 185419"/>
                  <a:gd name="connsiteY827" fmla="*/ 18007 h 91847"/>
                  <a:gd name="connsiteX828" fmla="*/ 119940 w 185419"/>
                  <a:gd name="connsiteY828" fmla="*/ 18855 h 91847"/>
                  <a:gd name="connsiteX829" fmla="*/ 119735 w 185419"/>
                  <a:gd name="connsiteY829" fmla="*/ 19293 h 91847"/>
                  <a:gd name="connsiteX830" fmla="*/ 119414 w 185419"/>
                  <a:gd name="connsiteY830" fmla="*/ 19732 h 91847"/>
                  <a:gd name="connsiteX831" fmla="*/ 118975 w 185419"/>
                  <a:gd name="connsiteY831" fmla="*/ 19936 h 91847"/>
                  <a:gd name="connsiteX832" fmla="*/ 118537 w 185419"/>
                  <a:gd name="connsiteY832" fmla="*/ 20053 h 91847"/>
                  <a:gd name="connsiteX833" fmla="*/ 116520 w 185419"/>
                  <a:gd name="connsiteY833" fmla="*/ 20053 h 91847"/>
                  <a:gd name="connsiteX834" fmla="*/ 116520 w 185419"/>
                  <a:gd name="connsiteY834" fmla="*/ 16955 h 91847"/>
                  <a:gd name="connsiteX835" fmla="*/ 116520 w 185419"/>
                  <a:gd name="connsiteY835" fmla="*/ 16955 h 91847"/>
                  <a:gd name="connsiteX836" fmla="*/ 116198 w 185419"/>
                  <a:gd name="connsiteY836" fmla="*/ 21018 h 91847"/>
                  <a:gd name="connsiteX837" fmla="*/ 116198 w 185419"/>
                  <a:gd name="connsiteY837" fmla="*/ 24000 h 91847"/>
                  <a:gd name="connsiteX838" fmla="*/ 118537 w 185419"/>
                  <a:gd name="connsiteY838" fmla="*/ 24000 h 91847"/>
                  <a:gd name="connsiteX839" fmla="*/ 118537 w 185419"/>
                  <a:gd name="connsiteY839" fmla="*/ 21018 h 91847"/>
                  <a:gd name="connsiteX840" fmla="*/ 116198 w 185419"/>
                  <a:gd name="connsiteY840" fmla="*/ 21018 h 91847"/>
                  <a:gd name="connsiteX841" fmla="*/ 116198 w 185419"/>
                  <a:gd name="connsiteY841" fmla="*/ 21018 h 91847"/>
                  <a:gd name="connsiteX842" fmla="*/ 116198 w 185419"/>
                  <a:gd name="connsiteY842" fmla="*/ 24555 h 91847"/>
                  <a:gd name="connsiteX843" fmla="*/ 116198 w 185419"/>
                  <a:gd name="connsiteY843" fmla="*/ 27011 h 91847"/>
                  <a:gd name="connsiteX844" fmla="*/ 132100 w 185419"/>
                  <a:gd name="connsiteY844" fmla="*/ 27011 h 91847"/>
                  <a:gd name="connsiteX845" fmla="*/ 132100 w 185419"/>
                  <a:gd name="connsiteY845" fmla="*/ 24555 h 91847"/>
                  <a:gd name="connsiteX846" fmla="*/ 116198 w 185419"/>
                  <a:gd name="connsiteY846" fmla="*/ 24555 h 91847"/>
                  <a:gd name="connsiteX847" fmla="*/ 116198 w 185419"/>
                  <a:gd name="connsiteY847" fmla="*/ 24555 h 91847"/>
                  <a:gd name="connsiteX848" fmla="*/ 116198 w 185419"/>
                  <a:gd name="connsiteY848" fmla="*/ 27858 h 91847"/>
                  <a:gd name="connsiteX849" fmla="*/ 116198 w 185419"/>
                  <a:gd name="connsiteY849" fmla="*/ 34903 h 91847"/>
                  <a:gd name="connsiteX850" fmla="*/ 132100 w 185419"/>
                  <a:gd name="connsiteY850" fmla="*/ 34903 h 91847"/>
                  <a:gd name="connsiteX851" fmla="*/ 132100 w 185419"/>
                  <a:gd name="connsiteY851" fmla="*/ 27858 h 91847"/>
                  <a:gd name="connsiteX852" fmla="*/ 116198 w 185419"/>
                  <a:gd name="connsiteY852" fmla="*/ 27858 h 91847"/>
                  <a:gd name="connsiteX853" fmla="*/ 116198 w 185419"/>
                  <a:gd name="connsiteY853" fmla="*/ 27858 h 91847"/>
                  <a:gd name="connsiteX854" fmla="*/ 116198 w 185419"/>
                  <a:gd name="connsiteY854" fmla="*/ 35663 h 91847"/>
                  <a:gd name="connsiteX855" fmla="*/ 116198 w 185419"/>
                  <a:gd name="connsiteY855" fmla="*/ 38002 h 91847"/>
                  <a:gd name="connsiteX856" fmla="*/ 132100 w 185419"/>
                  <a:gd name="connsiteY856" fmla="*/ 38002 h 91847"/>
                  <a:gd name="connsiteX857" fmla="*/ 132100 w 185419"/>
                  <a:gd name="connsiteY857" fmla="*/ 35663 h 91847"/>
                  <a:gd name="connsiteX858" fmla="*/ 116198 w 185419"/>
                  <a:gd name="connsiteY858" fmla="*/ 35663 h 91847"/>
                  <a:gd name="connsiteX859" fmla="*/ 116198 w 185419"/>
                  <a:gd name="connsiteY859" fmla="*/ 35663 h 91847"/>
                  <a:gd name="connsiteX860" fmla="*/ 127628 w 185419"/>
                  <a:gd name="connsiteY860" fmla="*/ 39171 h 91847"/>
                  <a:gd name="connsiteX861" fmla="*/ 132100 w 185419"/>
                  <a:gd name="connsiteY861" fmla="*/ 39171 h 91847"/>
                  <a:gd name="connsiteX862" fmla="*/ 132100 w 185419"/>
                  <a:gd name="connsiteY862" fmla="*/ 43439 h 91847"/>
                  <a:gd name="connsiteX863" fmla="*/ 132100 w 185419"/>
                  <a:gd name="connsiteY863" fmla="*/ 43556 h 91847"/>
                  <a:gd name="connsiteX864" fmla="*/ 131983 w 185419"/>
                  <a:gd name="connsiteY864" fmla="*/ 43556 h 91847"/>
                  <a:gd name="connsiteX865" fmla="*/ 131779 w 185419"/>
                  <a:gd name="connsiteY865" fmla="*/ 43556 h 91847"/>
                  <a:gd name="connsiteX866" fmla="*/ 131340 w 185419"/>
                  <a:gd name="connsiteY866" fmla="*/ 43351 h 91847"/>
                  <a:gd name="connsiteX867" fmla="*/ 131136 w 185419"/>
                  <a:gd name="connsiteY867" fmla="*/ 42913 h 91847"/>
                  <a:gd name="connsiteX868" fmla="*/ 130843 w 185419"/>
                  <a:gd name="connsiteY868" fmla="*/ 42182 h 91847"/>
                  <a:gd name="connsiteX869" fmla="*/ 130639 w 185419"/>
                  <a:gd name="connsiteY869" fmla="*/ 41861 h 91847"/>
                  <a:gd name="connsiteX870" fmla="*/ 130200 w 185419"/>
                  <a:gd name="connsiteY870" fmla="*/ 41656 h 91847"/>
                  <a:gd name="connsiteX871" fmla="*/ 129674 w 185419"/>
                  <a:gd name="connsiteY871" fmla="*/ 41451 h 91847"/>
                  <a:gd name="connsiteX872" fmla="*/ 129148 w 185419"/>
                  <a:gd name="connsiteY872" fmla="*/ 41013 h 91847"/>
                  <a:gd name="connsiteX873" fmla="*/ 128622 w 185419"/>
                  <a:gd name="connsiteY873" fmla="*/ 40691 h 91847"/>
                  <a:gd name="connsiteX874" fmla="*/ 128183 w 185419"/>
                  <a:gd name="connsiteY874" fmla="*/ 40253 h 91847"/>
                  <a:gd name="connsiteX875" fmla="*/ 127862 w 185419"/>
                  <a:gd name="connsiteY875" fmla="*/ 39814 h 91847"/>
                  <a:gd name="connsiteX876" fmla="*/ 127540 w 185419"/>
                  <a:gd name="connsiteY876" fmla="*/ 39493 h 91847"/>
                  <a:gd name="connsiteX877" fmla="*/ 127540 w 185419"/>
                  <a:gd name="connsiteY877" fmla="*/ 39288 h 91847"/>
                  <a:gd name="connsiteX878" fmla="*/ 127628 w 185419"/>
                  <a:gd name="connsiteY878" fmla="*/ 39171 h 91847"/>
                  <a:gd name="connsiteX879" fmla="*/ 127628 w 185419"/>
                  <a:gd name="connsiteY879" fmla="*/ 39171 h 91847"/>
                  <a:gd name="connsiteX880" fmla="*/ 133387 w 185419"/>
                  <a:gd name="connsiteY880" fmla="*/ 23590 h 91847"/>
                  <a:gd name="connsiteX881" fmla="*/ 133387 w 185419"/>
                  <a:gd name="connsiteY881" fmla="*/ 75594 h 91847"/>
                  <a:gd name="connsiteX882" fmla="*/ 140636 w 185419"/>
                  <a:gd name="connsiteY882" fmla="*/ 75594 h 91847"/>
                  <a:gd name="connsiteX883" fmla="*/ 140636 w 185419"/>
                  <a:gd name="connsiteY883" fmla="*/ 23590 h 91847"/>
                  <a:gd name="connsiteX884" fmla="*/ 133387 w 185419"/>
                  <a:gd name="connsiteY884" fmla="*/ 23590 h 91847"/>
                  <a:gd name="connsiteX885" fmla="*/ 133387 w 185419"/>
                  <a:gd name="connsiteY885" fmla="*/ 23590 h 91847"/>
                  <a:gd name="connsiteX886" fmla="*/ 132743 w 185419"/>
                  <a:gd name="connsiteY886" fmla="*/ 16224 h 91847"/>
                  <a:gd name="connsiteX887" fmla="*/ 132626 w 185419"/>
                  <a:gd name="connsiteY887" fmla="*/ 16341 h 91847"/>
                  <a:gd name="connsiteX888" fmla="*/ 132510 w 185419"/>
                  <a:gd name="connsiteY888" fmla="*/ 16341 h 91847"/>
                  <a:gd name="connsiteX889" fmla="*/ 132393 w 185419"/>
                  <a:gd name="connsiteY889" fmla="*/ 16545 h 91847"/>
                  <a:gd name="connsiteX890" fmla="*/ 132393 w 185419"/>
                  <a:gd name="connsiteY890" fmla="*/ 16662 h 91847"/>
                  <a:gd name="connsiteX891" fmla="*/ 132393 w 185419"/>
                  <a:gd name="connsiteY891" fmla="*/ 21895 h 91847"/>
                  <a:gd name="connsiteX892" fmla="*/ 132393 w 185419"/>
                  <a:gd name="connsiteY892" fmla="*/ 22012 h 91847"/>
                  <a:gd name="connsiteX893" fmla="*/ 132510 w 185419"/>
                  <a:gd name="connsiteY893" fmla="*/ 22129 h 91847"/>
                  <a:gd name="connsiteX894" fmla="*/ 132626 w 185419"/>
                  <a:gd name="connsiteY894" fmla="*/ 22246 h 91847"/>
                  <a:gd name="connsiteX895" fmla="*/ 132743 w 185419"/>
                  <a:gd name="connsiteY895" fmla="*/ 22363 h 91847"/>
                  <a:gd name="connsiteX896" fmla="*/ 141513 w 185419"/>
                  <a:gd name="connsiteY896" fmla="*/ 22363 h 91847"/>
                  <a:gd name="connsiteX897" fmla="*/ 141630 w 185419"/>
                  <a:gd name="connsiteY897" fmla="*/ 22246 h 91847"/>
                  <a:gd name="connsiteX898" fmla="*/ 141747 w 185419"/>
                  <a:gd name="connsiteY898" fmla="*/ 22129 h 91847"/>
                  <a:gd name="connsiteX899" fmla="*/ 141864 w 185419"/>
                  <a:gd name="connsiteY899" fmla="*/ 22012 h 91847"/>
                  <a:gd name="connsiteX900" fmla="*/ 141864 w 185419"/>
                  <a:gd name="connsiteY900" fmla="*/ 21895 h 91847"/>
                  <a:gd name="connsiteX901" fmla="*/ 141864 w 185419"/>
                  <a:gd name="connsiteY901" fmla="*/ 16662 h 91847"/>
                  <a:gd name="connsiteX902" fmla="*/ 141864 w 185419"/>
                  <a:gd name="connsiteY902" fmla="*/ 16545 h 91847"/>
                  <a:gd name="connsiteX903" fmla="*/ 141747 w 185419"/>
                  <a:gd name="connsiteY903" fmla="*/ 16341 h 91847"/>
                  <a:gd name="connsiteX904" fmla="*/ 141630 w 185419"/>
                  <a:gd name="connsiteY904" fmla="*/ 16341 h 91847"/>
                  <a:gd name="connsiteX905" fmla="*/ 141513 w 185419"/>
                  <a:gd name="connsiteY905" fmla="*/ 16224 h 91847"/>
                  <a:gd name="connsiteX906" fmla="*/ 132743 w 185419"/>
                  <a:gd name="connsiteY906" fmla="*/ 16224 h 91847"/>
                  <a:gd name="connsiteX907" fmla="*/ 132743 w 185419"/>
                  <a:gd name="connsiteY907" fmla="*/ 16224 h 91847"/>
                  <a:gd name="connsiteX908" fmla="*/ 156158 w 185419"/>
                  <a:gd name="connsiteY908" fmla="*/ 25841 h 91847"/>
                  <a:gd name="connsiteX909" fmla="*/ 156158 w 185419"/>
                  <a:gd name="connsiteY909" fmla="*/ 28501 h 91847"/>
                  <a:gd name="connsiteX910" fmla="*/ 156363 w 185419"/>
                  <a:gd name="connsiteY910" fmla="*/ 28618 h 91847"/>
                  <a:gd name="connsiteX911" fmla="*/ 156363 w 185419"/>
                  <a:gd name="connsiteY911" fmla="*/ 75390 h 91847"/>
                  <a:gd name="connsiteX912" fmla="*/ 163203 w 185419"/>
                  <a:gd name="connsiteY912" fmla="*/ 75390 h 91847"/>
                  <a:gd name="connsiteX913" fmla="*/ 163203 w 185419"/>
                  <a:gd name="connsiteY913" fmla="*/ 25841 h 91847"/>
                  <a:gd name="connsiteX914" fmla="*/ 156158 w 185419"/>
                  <a:gd name="connsiteY914" fmla="*/ 25841 h 91847"/>
                  <a:gd name="connsiteX915" fmla="*/ 156158 w 185419"/>
                  <a:gd name="connsiteY915" fmla="*/ 25841 h 91847"/>
                  <a:gd name="connsiteX916" fmla="*/ 155720 w 185419"/>
                  <a:gd name="connsiteY916" fmla="*/ 20375 h 91847"/>
                  <a:gd name="connsiteX917" fmla="*/ 155398 w 185419"/>
                  <a:gd name="connsiteY917" fmla="*/ 20492 h 91847"/>
                  <a:gd name="connsiteX918" fmla="*/ 155281 w 185419"/>
                  <a:gd name="connsiteY918" fmla="*/ 20696 h 91847"/>
                  <a:gd name="connsiteX919" fmla="*/ 155281 w 185419"/>
                  <a:gd name="connsiteY919" fmla="*/ 24760 h 91847"/>
                  <a:gd name="connsiteX920" fmla="*/ 155398 w 185419"/>
                  <a:gd name="connsiteY920" fmla="*/ 24964 h 91847"/>
                  <a:gd name="connsiteX921" fmla="*/ 155720 w 185419"/>
                  <a:gd name="connsiteY921" fmla="*/ 25081 h 91847"/>
                  <a:gd name="connsiteX922" fmla="*/ 163408 w 185419"/>
                  <a:gd name="connsiteY922" fmla="*/ 25081 h 91847"/>
                  <a:gd name="connsiteX923" fmla="*/ 163730 w 185419"/>
                  <a:gd name="connsiteY923" fmla="*/ 24964 h 91847"/>
                  <a:gd name="connsiteX924" fmla="*/ 163846 w 185419"/>
                  <a:gd name="connsiteY924" fmla="*/ 24760 h 91847"/>
                  <a:gd name="connsiteX925" fmla="*/ 163846 w 185419"/>
                  <a:gd name="connsiteY925" fmla="*/ 20696 h 91847"/>
                  <a:gd name="connsiteX926" fmla="*/ 163730 w 185419"/>
                  <a:gd name="connsiteY926" fmla="*/ 20492 h 91847"/>
                  <a:gd name="connsiteX927" fmla="*/ 163408 w 185419"/>
                  <a:gd name="connsiteY927" fmla="*/ 20375 h 91847"/>
                  <a:gd name="connsiteX928" fmla="*/ 155720 w 185419"/>
                  <a:gd name="connsiteY928" fmla="*/ 20375 h 91847"/>
                  <a:gd name="connsiteX929" fmla="*/ 155720 w 185419"/>
                  <a:gd name="connsiteY929" fmla="*/ 20375 h 91847"/>
                  <a:gd name="connsiteX930" fmla="*/ 159462 w 185419"/>
                  <a:gd name="connsiteY930" fmla="*/ 12687 h 91847"/>
                  <a:gd name="connsiteX931" fmla="*/ 159462 w 185419"/>
                  <a:gd name="connsiteY931" fmla="*/ 12687 h 91847"/>
                  <a:gd name="connsiteX932" fmla="*/ 159579 w 185419"/>
                  <a:gd name="connsiteY932" fmla="*/ 12687 h 91847"/>
                  <a:gd name="connsiteX933" fmla="*/ 159783 w 185419"/>
                  <a:gd name="connsiteY933" fmla="*/ 12687 h 91847"/>
                  <a:gd name="connsiteX934" fmla="*/ 160105 w 185419"/>
                  <a:gd name="connsiteY934" fmla="*/ 12804 h 91847"/>
                  <a:gd name="connsiteX935" fmla="*/ 160543 w 185419"/>
                  <a:gd name="connsiteY935" fmla="*/ 13008 h 91847"/>
                  <a:gd name="connsiteX936" fmla="*/ 160865 w 185419"/>
                  <a:gd name="connsiteY936" fmla="*/ 13447 h 91847"/>
                  <a:gd name="connsiteX937" fmla="*/ 160982 w 185419"/>
                  <a:gd name="connsiteY937" fmla="*/ 13768 h 91847"/>
                  <a:gd name="connsiteX938" fmla="*/ 161420 w 185419"/>
                  <a:gd name="connsiteY938" fmla="*/ 14528 h 91847"/>
                  <a:gd name="connsiteX939" fmla="*/ 161625 w 185419"/>
                  <a:gd name="connsiteY939" fmla="*/ 15376 h 91847"/>
                  <a:gd name="connsiteX940" fmla="*/ 161742 w 185419"/>
                  <a:gd name="connsiteY940" fmla="*/ 15902 h 91847"/>
                  <a:gd name="connsiteX941" fmla="*/ 161946 w 185419"/>
                  <a:gd name="connsiteY941" fmla="*/ 16107 h 91847"/>
                  <a:gd name="connsiteX942" fmla="*/ 162268 w 185419"/>
                  <a:gd name="connsiteY942" fmla="*/ 16312 h 91847"/>
                  <a:gd name="connsiteX943" fmla="*/ 162473 w 185419"/>
                  <a:gd name="connsiteY943" fmla="*/ 16633 h 91847"/>
                  <a:gd name="connsiteX944" fmla="*/ 162589 w 185419"/>
                  <a:gd name="connsiteY944" fmla="*/ 16838 h 91847"/>
                  <a:gd name="connsiteX945" fmla="*/ 162706 w 185419"/>
                  <a:gd name="connsiteY945" fmla="*/ 17159 h 91847"/>
                  <a:gd name="connsiteX946" fmla="*/ 162706 w 185419"/>
                  <a:gd name="connsiteY946" fmla="*/ 17481 h 91847"/>
                  <a:gd name="connsiteX947" fmla="*/ 162589 w 185419"/>
                  <a:gd name="connsiteY947" fmla="*/ 17919 h 91847"/>
                  <a:gd name="connsiteX948" fmla="*/ 162268 w 185419"/>
                  <a:gd name="connsiteY948" fmla="*/ 18241 h 91847"/>
                  <a:gd name="connsiteX949" fmla="*/ 162063 w 185419"/>
                  <a:gd name="connsiteY949" fmla="*/ 18446 h 91847"/>
                  <a:gd name="connsiteX950" fmla="*/ 161946 w 185419"/>
                  <a:gd name="connsiteY950" fmla="*/ 18650 h 91847"/>
                  <a:gd name="connsiteX951" fmla="*/ 161946 w 185419"/>
                  <a:gd name="connsiteY951" fmla="*/ 18796 h 91847"/>
                  <a:gd name="connsiteX952" fmla="*/ 162063 w 185419"/>
                  <a:gd name="connsiteY952" fmla="*/ 18913 h 91847"/>
                  <a:gd name="connsiteX953" fmla="*/ 162180 w 185419"/>
                  <a:gd name="connsiteY953" fmla="*/ 19118 h 91847"/>
                  <a:gd name="connsiteX954" fmla="*/ 162297 w 185419"/>
                  <a:gd name="connsiteY954" fmla="*/ 19322 h 91847"/>
                  <a:gd name="connsiteX955" fmla="*/ 162297 w 185419"/>
                  <a:gd name="connsiteY955" fmla="*/ 19644 h 91847"/>
                  <a:gd name="connsiteX956" fmla="*/ 162180 w 185419"/>
                  <a:gd name="connsiteY956" fmla="*/ 19761 h 91847"/>
                  <a:gd name="connsiteX957" fmla="*/ 159608 w 185419"/>
                  <a:gd name="connsiteY957" fmla="*/ 19761 h 91847"/>
                  <a:gd name="connsiteX958" fmla="*/ 159462 w 185419"/>
                  <a:gd name="connsiteY958" fmla="*/ 19761 h 91847"/>
                  <a:gd name="connsiteX959" fmla="*/ 159462 w 185419"/>
                  <a:gd name="connsiteY959" fmla="*/ 19761 h 91847"/>
                  <a:gd name="connsiteX960" fmla="*/ 156889 w 185419"/>
                  <a:gd name="connsiteY960" fmla="*/ 19761 h 91847"/>
                  <a:gd name="connsiteX961" fmla="*/ 156772 w 185419"/>
                  <a:gd name="connsiteY961" fmla="*/ 19644 h 91847"/>
                  <a:gd name="connsiteX962" fmla="*/ 156772 w 185419"/>
                  <a:gd name="connsiteY962" fmla="*/ 19322 h 91847"/>
                  <a:gd name="connsiteX963" fmla="*/ 156889 w 185419"/>
                  <a:gd name="connsiteY963" fmla="*/ 19118 h 91847"/>
                  <a:gd name="connsiteX964" fmla="*/ 157006 w 185419"/>
                  <a:gd name="connsiteY964" fmla="*/ 18913 h 91847"/>
                  <a:gd name="connsiteX965" fmla="*/ 157123 w 185419"/>
                  <a:gd name="connsiteY965" fmla="*/ 18796 h 91847"/>
                  <a:gd name="connsiteX966" fmla="*/ 157006 w 185419"/>
                  <a:gd name="connsiteY966" fmla="*/ 18679 h 91847"/>
                  <a:gd name="connsiteX967" fmla="*/ 157006 w 185419"/>
                  <a:gd name="connsiteY967" fmla="*/ 18475 h 91847"/>
                  <a:gd name="connsiteX968" fmla="*/ 156802 w 185419"/>
                  <a:gd name="connsiteY968" fmla="*/ 18270 h 91847"/>
                  <a:gd name="connsiteX969" fmla="*/ 156480 w 185419"/>
                  <a:gd name="connsiteY969" fmla="*/ 17949 h 91847"/>
                  <a:gd name="connsiteX970" fmla="*/ 156363 w 185419"/>
                  <a:gd name="connsiteY970" fmla="*/ 17510 h 91847"/>
                  <a:gd name="connsiteX971" fmla="*/ 156363 w 185419"/>
                  <a:gd name="connsiteY971" fmla="*/ 17189 h 91847"/>
                  <a:gd name="connsiteX972" fmla="*/ 156363 w 185419"/>
                  <a:gd name="connsiteY972" fmla="*/ 16867 h 91847"/>
                  <a:gd name="connsiteX973" fmla="*/ 156568 w 185419"/>
                  <a:gd name="connsiteY973" fmla="*/ 16662 h 91847"/>
                  <a:gd name="connsiteX974" fmla="*/ 156772 w 185419"/>
                  <a:gd name="connsiteY974" fmla="*/ 16341 h 91847"/>
                  <a:gd name="connsiteX975" fmla="*/ 156977 w 185419"/>
                  <a:gd name="connsiteY975" fmla="*/ 16136 h 91847"/>
                  <a:gd name="connsiteX976" fmla="*/ 157298 w 185419"/>
                  <a:gd name="connsiteY976" fmla="*/ 15932 h 91847"/>
                  <a:gd name="connsiteX977" fmla="*/ 157415 w 185419"/>
                  <a:gd name="connsiteY977" fmla="*/ 15405 h 91847"/>
                  <a:gd name="connsiteX978" fmla="*/ 157620 w 185419"/>
                  <a:gd name="connsiteY978" fmla="*/ 14558 h 91847"/>
                  <a:gd name="connsiteX979" fmla="*/ 157942 w 185419"/>
                  <a:gd name="connsiteY979" fmla="*/ 13798 h 91847"/>
                  <a:gd name="connsiteX980" fmla="*/ 158146 w 185419"/>
                  <a:gd name="connsiteY980" fmla="*/ 13476 h 91847"/>
                  <a:gd name="connsiteX981" fmla="*/ 158468 w 185419"/>
                  <a:gd name="connsiteY981" fmla="*/ 13038 h 91847"/>
                  <a:gd name="connsiteX982" fmla="*/ 158906 w 185419"/>
                  <a:gd name="connsiteY982" fmla="*/ 12833 h 91847"/>
                  <a:gd name="connsiteX983" fmla="*/ 159228 w 185419"/>
                  <a:gd name="connsiteY983" fmla="*/ 12716 h 91847"/>
                  <a:gd name="connsiteX984" fmla="*/ 159462 w 185419"/>
                  <a:gd name="connsiteY984" fmla="*/ 12716 h 91847"/>
                  <a:gd name="connsiteX985" fmla="*/ 159462 w 185419"/>
                  <a:gd name="connsiteY985" fmla="*/ 12687 h 91847"/>
                  <a:gd name="connsiteX986" fmla="*/ 141952 w 185419"/>
                  <a:gd name="connsiteY986" fmla="*/ 24117 h 91847"/>
                  <a:gd name="connsiteX987" fmla="*/ 141835 w 185419"/>
                  <a:gd name="connsiteY987" fmla="*/ 23152 h 91847"/>
                  <a:gd name="connsiteX988" fmla="*/ 142273 w 185419"/>
                  <a:gd name="connsiteY988" fmla="*/ 23152 h 91847"/>
                  <a:gd name="connsiteX989" fmla="*/ 142273 w 185419"/>
                  <a:gd name="connsiteY989" fmla="*/ 23152 h 91847"/>
                  <a:gd name="connsiteX990" fmla="*/ 142390 w 185419"/>
                  <a:gd name="connsiteY990" fmla="*/ 22713 h 91847"/>
                  <a:gd name="connsiteX991" fmla="*/ 142390 w 185419"/>
                  <a:gd name="connsiteY991" fmla="*/ 21866 h 91847"/>
                  <a:gd name="connsiteX992" fmla="*/ 142595 w 185419"/>
                  <a:gd name="connsiteY992" fmla="*/ 21106 h 91847"/>
                  <a:gd name="connsiteX993" fmla="*/ 143969 w 185419"/>
                  <a:gd name="connsiteY993" fmla="*/ 20024 h 91847"/>
                  <a:gd name="connsiteX994" fmla="*/ 145138 w 185419"/>
                  <a:gd name="connsiteY994" fmla="*/ 19176 h 91847"/>
                  <a:gd name="connsiteX995" fmla="*/ 145021 w 185419"/>
                  <a:gd name="connsiteY995" fmla="*/ 18650 h 91847"/>
                  <a:gd name="connsiteX996" fmla="*/ 144816 w 185419"/>
                  <a:gd name="connsiteY996" fmla="*/ 18329 h 91847"/>
                  <a:gd name="connsiteX997" fmla="*/ 144933 w 185419"/>
                  <a:gd name="connsiteY997" fmla="*/ 18329 h 91847"/>
                  <a:gd name="connsiteX998" fmla="*/ 145138 w 185419"/>
                  <a:gd name="connsiteY998" fmla="*/ 18241 h 91847"/>
                  <a:gd name="connsiteX999" fmla="*/ 145342 w 185419"/>
                  <a:gd name="connsiteY999" fmla="*/ 18241 h 91847"/>
                  <a:gd name="connsiteX1000" fmla="*/ 145664 w 185419"/>
                  <a:gd name="connsiteY1000" fmla="*/ 18358 h 91847"/>
                  <a:gd name="connsiteX1001" fmla="*/ 145869 w 185419"/>
                  <a:gd name="connsiteY1001" fmla="*/ 18475 h 91847"/>
                  <a:gd name="connsiteX1002" fmla="*/ 146190 w 185419"/>
                  <a:gd name="connsiteY1002" fmla="*/ 18592 h 91847"/>
                  <a:gd name="connsiteX1003" fmla="*/ 146424 w 185419"/>
                  <a:gd name="connsiteY1003" fmla="*/ 18796 h 91847"/>
                  <a:gd name="connsiteX1004" fmla="*/ 146629 w 185419"/>
                  <a:gd name="connsiteY1004" fmla="*/ 19118 h 91847"/>
                  <a:gd name="connsiteX1005" fmla="*/ 146746 w 185419"/>
                  <a:gd name="connsiteY1005" fmla="*/ 19322 h 91847"/>
                  <a:gd name="connsiteX1006" fmla="*/ 146746 w 185419"/>
                  <a:gd name="connsiteY1006" fmla="*/ 19644 h 91847"/>
                  <a:gd name="connsiteX1007" fmla="*/ 145986 w 185419"/>
                  <a:gd name="connsiteY1007" fmla="*/ 21047 h 91847"/>
                  <a:gd name="connsiteX1008" fmla="*/ 145138 w 185419"/>
                  <a:gd name="connsiteY1008" fmla="*/ 22304 h 91847"/>
                  <a:gd name="connsiteX1009" fmla="*/ 144933 w 185419"/>
                  <a:gd name="connsiteY1009" fmla="*/ 23064 h 91847"/>
                  <a:gd name="connsiteX1010" fmla="*/ 144612 w 185419"/>
                  <a:gd name="connsiteY1010" fmla="*/ 23707 h 91847"/>
                  <a:gd name="connsiteX1011" fmla="*/ 144290 w 185419"/>
                  <a:gd name="connsiteY1011" fmla="*/ 23912 h 91847"/>
                  <a:gd name="connsiteX1012" fmla="*/ 143969 w 185419"/>
                  <a:gd name="connsiteY1012" fmla="*/ 24117 h 91847"/>
                  <a:gd name="connsiteX1013" fmla="*/ 143647 w 185419"/>
                  <a:gd name="connsiteY1013" fmla="*/ 24233 h 91847"/>
                  <a:gd name="connsiteX1014" fmla="*/ 143209 w 185419"/>
                  <a:gd name="connsiteY1014" fmla="*/ 24233 h 91847"/>
                  <a:gd name="connsiteX1015" fmla="*/ 141952 w 185419"/>
                  <a:gd name="connsiteY1015" fmla="*/ 24117 h 91847"/>
                  <a:gd name="connsiteX1016" fmla="*/ 141952 w 185419"/>
                  <a:gd name="connsiteY1016" fmla="*/ 24117 h 91847"/>
                  <a:gd name="connsiteX1017" fmla="*/ 141952 w 185419"/>
                  <a:gd name="connsiteY1017" fmla="*/ 24760 h 91847"/>
                  <a:gd name="connsiteX1018" fmla="*/ 141952 w 185419"/>
                  <a:gd name="connsiteY1018" fmla="*/ 26894 h 91847"/>
                  <a:gd name="connsiteX1019" fmla="*/ 143442 w 185419"/>
                  <a:gd name="connsiteY1019" fmla="*/ 26894 h 91847"/>
                  <a:gd name="connsiteX1020" fmla="*/ 143442 w 185419"/>
                  <a:gd name="connsiteY1020" fmla="*/ 24760 h 91847"/>
                  <a:gd name="connsiteX1021" fmla="*/ 141952 w 185419"/>
                  <a:gd name="connsiteY1021" fmla="*/ 24760 h 91847"/>
                  <a:gd name="connsiteX1022" fmla="*/ 141952 w 185419"/>
                  <a:gd name="connsiteY1022" fmla="*/ 24760 h 91847"/>
                  <a:gd name="connsiteX1023" fmla="*/ 141952 w 185419"/>
                  <a:gd name="connsiteY1023" fmla="*/ 27332 h 91847"/>
                  <a:gd name="connsiteX1024" fmla="*/ 141952 w 185419"/>
                  <a:gd name="connsiteY1024" fmla="*/ 29788 h 91847"/>
                  <a:gd name="connsiteX1025" fmla="*/ 155311 w 185419"/>
                  <a:gd name="connsiteY1025" fmla="*/ 29788 h 91847"/>
                  <a:gd name="connsiteX1026" fmla="*/ 155311 w 185419"/>
                  <a:gd name="connsiteY1026" fmla="*/ 27332 h 91847"/>
                  <a:gd name="connsiteX1027" fmla="*/ 141952 w 185419"/>
                  <a:gd name="connsiteY1027" fmla="*/ 27332 h 91847"/>
                  <a:gd name="connsiteX1028" fmla="*/ 141952 w 185419"/>
                  <a:gd name="connsiteY1028" fmla="*/ 27332 h 91847"/>
                  <a:gd name="connsiteX1029" fmla="*/ 120700 w 185419"/>
                  <a:gd name="connsiteY1029" fmla="*/ 39171 h 91847"/>
                  <a:gd name="connsiteX1030" fmla="*/ 116198 w 185419"/>
                  <a:gd name="connsiteY1030" fmla="*/ 39171 h 91847"/>
                  <a:gd name="connsiteX1031" fmla="*/ 116198 w 185419"/>
                  <a:gd name="connsiteY1031" fmla="*/ 43439 h 91847"/>
                  <a:gd name="connsiteX1032" fmla="*/ 116198 w 185419"/>
                  <a:gd name="connsiteY1032" fmla="*/ 43556 h 91847"/>
                  <a:gd name="connsiteX1033" fmla="*/ 116315 w 185419"/>
                  <a:gd name="connsiteY1033" fmla="*/ 43556 h 91847"/>
                  <a:gd name="connsiteX1034" fmla="*/ 116520 w 185419"/>
                  <a:gd name="connsiteY1034" fmla="*/ 43556 h 91847"/>
                  <a:gd name="connsiteX1035" fmla="*/ 116958 w 185419"/>
                  <a:gd name="connsiteY1035" fmla="*/ 43351 h 91847"/>
                  <a:gd name="connsiteX1036" fmla="*/ 117163 w 185419"/>
                  <a:gd name="connsiteY1036" fmla="*/ 42913 h 91847"/>
                  <a:gd name="connsiteX1037" fmla="*/ 117484 w 185419"/>
                  <a:gd name="connsiteY1037" fmla="*/ 42182 h 91847"/>
                  <a:gd name="connsiteX1038" fmla="*/ 117689 w 185419"/>
                  <a:gd name="connsiteY1038" fmla="*/ 41861 h 91847"/>
                  <a:gd name="connsiteX1039" fmla="*/ 118127 w 185419"/>
                  <a:gd name="connsiteY1039" fmla="*/ 41656 h 91847"/>
                  <a:gd name="connsiteX1040" fmla="*/ 118653 w 185419"/>
                  <a:gd name="connsiteY1040" fmla="*/ 41451 h 91847"/>
                  <a:gd name="connsiteX1041" fmla="*/ 119180 w 185419"/>
                  <a:gd name="connsiteY1041" fmla="*/ 41013 h 91847"/>
                  <a:gd name="connsiteX1042" fmla="*/ 119706 w 185419"/>
                  <a:gd name="connsiteY1042" fmla="*/ 40691 h 91847"/>
                  <a:gd name="connsiteX1043" fmla="*/ 120144 w 185419"/>
                  <a:gd name="connsiteY1043" fmla="*/ 40253 h 91847"/>
                  <a:gd name="connsiteX1044" fmla="*/ 120466 w 185419"/>
                  <a:gd name="connsiteY1044" fmla="*/ 39814 h 91847"/>
                  <a:gd name="connsiteX1045" fmla="*/ 120787 w 185419"/>
                  <a:gd name="connsiteY1045" fmla="*/ 39493 h 91847"/>
                  <a:gd name="connsiteX1046" fmla="*/ 120787 w 185419"/>
                  <a:gd name="connsiteY1046" fmla="*/ 39288 h 91847"/>
                  <a:gd name="connsiteX1047" fmla="*/ 120700 w 185419"/>
                  <a:gd name="connsiteY1047" fmla="*/ 39171 h 91847"/>
                  <a:gd name="connsiteX1048" fmla="*/ 120700 w 185419"/>
                  <a:gd name="connsiteY1048" fmla="*/ 39171 h 91847"/>
                  <a:gd name="connsiteX1049" fmla="*/ 137362 w 185419"/>
                  <a:gd name="connsiteY1049" fmla="*/ 7980 h 91847"/>
                  <a:gd name="connsiteX1050" fmla="*/ 137684 w 185419"/>
                  <a:gd name="connsiteY1050" fmla="*/ 7980 h 91847"/>
                  <a:gd name="connsiteX1051" fmla="*/ 137888 w 185419"/>
                  <a:gd name="connsiteY1051" fmla="*/ 8185 h 91847"/>
                  <a:gd name="connsiteX1052" fmla="*/ 138210 w 185419"/>
                  <a:gd name="connsiteY1052" fmla="*/ 8390 h 91847"/>
                  <a:gd name="connsiteX1053" fmla="*/ 138414 w 185419"/>
                  <a:gd name="connsiteY1053" fmla="*/ 8711 h 91847"/>
                  <a:gd name="connsiteX1054" fmla="*/ 138853 w 185419"/>
                  <a:gd name="connsiteY1054" fmla="*/ 9471 h 91847"/>
                  <a:gd name="connsiteX1055" fmla="*/ 139058 w 185419"/>
                  <a:gd name="connsiteY1055" fmla="*/ 10114 h 91847"/>
                  <a:gd name="connsiteX1056" fmla="*/ 139262 w 185419"/>
                  <a:gd name="connsiteY1056" fmla="*/ 11079 h 91847"/>
                  <a:gd name="connsiteX1057" fmla="*/ 139262 w 185419"/>
                  <a:gd name="connsiteY1057" fmla="*/ 11517 h 91847"/>
                  <a:gd name="connsiteX1058" fmla="*/ 139584 w 185419"/>
                  <a:gd name="connsiteY1058" fmla="*/ 11839 h 91847"/>
                  <a:gd name="connsiteX1059" fmla="*/ 140022 w 185419"/>
                  <a:gd name="connsiteY1059" fmla="*/ 12161 h 91847"/>
                  <a:gd name="connsiteX1060" fmla="*/ 140344 w 185419"/>
                  <a:gd name="connsiteY1060" fmla="*/ 12599 h 91847"/>
                  <a:gd name="connsiteX1061" fmla="*/ 140548 w 185419"/>
                  <a:gd name="connsiteY1061" fmla="*/ 13038 h 91847"/>
                  <a:gd name="connsiteX1062" fmla="*/ 140665 w 185419"/>
                  <a:gd name="connsiteY1062" fmla="*/ 13476 h 91847"/>
                  <a:gd name="connsiteX1063" fmla="*/ 140782 w 185419"/>
                  <a:gd name="connsiteY1063" fmla="*/ 14002 h 91847"/>
                  <a:gd name="connsiteX1064" fmla="*/ 140665 w 185419"/>
                  <a:gd name="connsiteY1064" fmla="*/ 14324 h 91847"/>
                  <a:gd name="connsiteX1065" fmla="*/ 140461 w 185419"/>
                  <a:gd name="connsiteY1065" fmla="*/ 14762 h 91847"/>
                  <a:gd name="connsiteX1066" fmla="*/ 140139 w 185419"/>
                  <a:gd name="connsiteY1066" fmla="*/ 15084 h 91847"/>
                  <a:gd name="connsiteX1067" fmla="*/ 140022 w 185419"/>
                  <a:gd name="connsiteY1067" fmla="*/ 15405 h 91847"/>
                  <a:gd name="connsiteX1068" fmla="*/ 140022 w 185419"/>
                  <a:gd name="connsiteY1068" fmla="*/ 15522 h 91847"/>
                  <a:gd name="connsiteX1069" fmla="*/ 140022 w 185419"/>
                  <a:gd name="connsiteY1069" fmla="*/ 15522 h 91847"/>
                  <a:gd name="connsiteX1070" fmla="*/ 139818 w 185419"/>
                  <a:gd name="connsiteY1070" fmla="*/ 15639 h 91847"/>
                  <a:gd name="connsiteX1071" fmla="*/ 139584 w 185419"/>
                  <a:gd name="connsiteY1071" fmla="*/ 15639 h 91847"/>
                  <a:gd name="connsiteX1072" fmla="*/ 137128 w 185419"/>
                  <a:gd name="connsiteY1072" fmla="*/ 15522 h 91847"/>
                  <a:gd name="connsiteX1073" fmla="*/ 137011 w 185419"/>
                  <a:gd name="connsiteY1073" fmla="*/ 15522 h 91847"/>
                  <a:gd name="connsiteX1074" fmla="*/ 137011 w 185419"/>
                  <a:gd name="connsiteY1074" fmla="*/ 15522 h 91847"/>
                  <a:gd name="connsiteX1075" fmla="*/ 134556 w 185419"/>
                  <a:gd name="connsiteY1075" fmla="*/ 15522 h 91847"/>
                  <a:gd name="connsiteX1076" fmla="*/ 134351 w 185419"/>
                  <a:gd name="connsiteY1076" fmla="*/ 15522 h 91847"/>
                  <a:gd name="connsiteX1077" fmla="*/ 134234 w 185419"/>
                  <a:gd name="connsiteY1077" fmla="*/ 15522 h 91847"/>
                  <a:gd name="connsiteX1078" fmla="*/ 134234 w 185419"/>
                  <a:gd name="connsiteY1078" fmla="*/ 15405 h 91847"/>
                  <a:gd name="connsiteX1079" fmla="*/ 134117 w 185419"/>
                  <a:gd name="connsiteY1079" fmla="*/ 15288 h 91847"/>
                  <a:gd name="connsiteX1080" fmla="*/ 134117 w 185419"/>
                  <a:gd name="connsiteY1080" fmla="*/ 15084 h 91847"/>
                  <a:gd name="connsiteX1081" fmla="*/ 133796 w 185419"/>
                  <a:gd name="connsiteY1081" fmla="*/ 14645 h 91847"/>
                  <a:gd name="connsiteX1082" fmla="*/ 133591 w 185419"/>
                  <a:gd name="connsiteY1082" fmla="*/ 14324 h 91847"/>
                  <a:gd name="connsiteX1083" fmla="*/ 133474 w 185419"/>
                  <a:gd name="connsiteY1083" fmla="*/ 13885 h 91847"/>
                  <a:gd name="connsiteX1084" fmla="*/ 133474 w 185419"/>
                  <a:gd name="connsiteY1084" fmla="*/ 13447 h 91847"/>
                  <a:gd name="connsiteX1085" fmla="*/ 133679 w 185419"/>
                  <a:gd name="connsiteY1085" fmla="*/ 13008 h 91847"/>
                  <a:gd name="connsiteX1086" fmla="*/ 133883 w 185419"/>
                  <a:gd name="connsiteY1086" fmla="*/ 12482 h 91847"/>
                  <a:gd name="connsiteX1087" fmla="*/ 134205 w 185419"/>
                  <a:gd name="connsiteY1087" fmla="*/ 12044 h 91847"/>
                  <a:gd name="connsiteX1088" fmla="*/ 134527 w 185419"/>
                  <a:gd name="connsiteY1088" fmla="*/ 11722 h 91847"/>
                  <a:gd name="connsiteX1089" fmla="*/ 134965 w 185419"/>
                  <a:gd name="connsiteY1089" fmla="*/ 11517 h 91847"/>
                  <a:gd name="connsiteX1090" fmla="*/ 134965 w 185419"/>
                  <a:gd name="connsiteY1090" fmla="*/ 10991 h 91847"/>
                  <a:gd name="connsiteX1091" fmla="*/ 135199 w 185419"/>
                  <a:gd name="connsiteY1091" fmla="*/ 10027 h 91847"/>
                  <a:gd name="connsiteX1092" fmla="*/ 135404 w 185419"/>
                  <a:gd name="connsiteY1092" fmla="*/ 9384 h 91847"/>
                  <a:gd name="connsiteX1093" fmla="*/ 135842 w 185419"/>
                  <a:gd name="connsiteY1093" fmla="*/ 8740 h 91847"/>
                  <a:gd name="connsiteX1094" fmla="*/ 136047 w 185419"/>
                  <a:gd name="connsiteY1094" fmla="*/ 8419 h 91847"/>
                  <a:gd name="connsiteX1095" fmla="*/ 136251 w 185419"/>
                  <a:gd name="connsiteY1095" fmla="*/ 8097 h 91847"/>
                  <a:gd name="connsiteX1096" fmla="*/ 136573 w 185419"/>
                  <a:gd name="connsiteY1096" fmla="*/ 7980 h 91847"/>
                  <a:gd name="connsiteX1097" fmla="*/ 136894 w 185419"/>
                  <a:gd name="connsiteY1097" fmla="*/ 7863 h 91847"/>
                  <a:gd name="connsiteX1098" fmla="*/ 137011 w 185419"/>
                  <a:gd name="connsiteY1098" fmla="*/ 7863 h 91847"/>
                  <a:gd name="connsiteX1099" fmla="*/ 137128 w 185419"/>
                  <a:gd name="connsiteY1099" fmla="*/ 7863 h 91847"/>
                  <a:gd name="connsiteX1100" fmla="*/ 137245 w 185419"/>
                  <a:gd name="connsiteY1100" fmla="*/ 7863 h 91847"/>
                  <a:gd name="connsiteX1101" fmla="*/ 137245 w 185419"/>
                  <a:gd name="connsiteY1101" fmla="*/ 7980 h 91847"/>
                  <a:gd name="connsiteX1102" fmla="*/ 137245 w 185419"/>
                  <a:gd name="connsiteY1102" fmla="*/ 7980 h 91847"/>
                  <a:gd name="connsiteX1103" fmla="*/ 137362 w 185419"/>
                  <a:gd name="connsiteY1103" fmla="*/ 7980 h 91847"/>
                  <a:gd name="connsiteX1104" fmla="*/ 137362 w 185419"/>
                  <a:gd name="connsiteY1104" fmla="*/ 7980 h 91847"/>
                  <a:gd name="connsiteX1105" fmla="*/ 132217 w 185419"/>
                  <a:gd name="connsiteY1105" fmla="*/ 24117 h 91847"/>
                  <a:gd name="connsiteX1106" fmla="*/ 132217 w 185419"/>
                  <a:gd name="connsiteY1106" fmla="*/ 23152 h 91847"/>
                  <a:gd name="connsiteX1107" fmla="*/ 131896 w 185419"/>
                  <a:gd name="connsiteY1107" fmla="*/ 23152 h 91847"/>
                  <a:gd name="connsiteX1108" fmla="*/ 131896 w 185419"/>
                  <a:gd name="connsiteY1108" fmla="*/ 23152 h 91847"/>
                  <a:gd name="connsiteX1109" fmla="*/ 131779 w 185419"/>
                  <a:gd name="connsiteY1109" fmla="*/ 22713 h 91847"/>
                  <a:gd name="connsiteX1110" fmla="*/ 131779 w 185419"/>
                  <a:gd name="connsiteY1110" fmla="*/ 21866 h 91847"/>
                  <a:gd name="connsiteX1111" fmla="*/ 131457 w 185419"/>
                  <a:gd name="connsiteY1111" fmla="*/ 21106 h 91847"/>
                  <a:gd name="connsiteX1112" fmla="*/ 130171 w 185419"/>
                  <a:gd name="connsiteY1112" fmla="*/ 20024 h 91847"/>
                  <a:gd name="connsiteX1113" fmla="*/ 129002 w 185419"/>
                  <a:gd name="connsiteY1113" fmla="*/ 19176 h 91847"/>
                  <a:gd name="connsiteX1114" fmla="*/ 129119 w 185419"/>
                  <a:gd name="connsiteY1114" fmla="*/ 18650 h 91847"/>
                  <a:gd name="connsiteX1115" fmla="*/ 129236 w 185419"/>
                  <a:gd name="connsiteY1115" fmla="*/ 18329 h 91847"/>
                  <a:gd name="connsiteX1116" fmla="*/ 129236 w 185419"/>
                  <a:gd name="connsiteY1116" fmla="*/ 18329 h 91847"/>
                  <a:gd name="connsiteX1117" fmla="*/ 129031 w 185419"/>
                  <a:gd name="connsiteY1117" fmla="*/ 18212 h 91847"/>
                  <a:gd name="connsiteX1118" fmla="*/ 128826 w 185419"/>
                  <a:gd name="connsiteY1118" fmla="*/ 18212 h 91847"/>
                  <a:gd name="connsiteX1119" fmla="*/ 128505 w 185419"/>
                  <a:gd name="connsiteY1119" fmla="*/ 18329 h 91847"/>
                  <a:gd name="connsiteX1120" fmla="*/ 128300 w 185419"/>
                  <a:gd name="connsiteY1120" fmla="*/ 18446 h 91847"/>
                  <a:gd name="connsiteX1121" fmla="*/ 127979 w 185419"/>
                  <a:gd name="connsiteY1121" fmla="*/ 18562 h 91847"/>
                  <a:gd name="connsiteX1122" fmla="*/ 127745 w 185419"/>
                  <a:gd name="connsiteY1122" fmla="*/ 18796 h 91847"/>
                  <a:gd name="connsiteX1123" fmla="*/ 127540 w 185419"/>
                  <a:gd name="connsiteY1123" fmla="*/ 19118 h 91847"/>
                  <a:gd name="connsiteX1124" fmla="*/ 127423 w 185419"/>
                  <a:gd name="connsiteY1124" fmla="*/ 19322 h 91847"/>
                  <a:gd name="connsiteX1125" fmla="*/ 127423 w 185419"/>
                  <a:gd name="connsiteY1125" fmla="*/ 19644 h 91847"/>
                  <a:gd name="connsiteX1126" fmla="*/ 128066 w 185419"/>
                  <a:gd name="connsiteY1126" fmla="*/ 21047 h 91847"/>
                  <a:gd name="connsiteX1127" fmla="*/ 129031 w 185419"/>
                  <a:gd name="connsiteY1127" fmla="*/ 22333 h 91847"/>
                  <a:gd name="connsiteX1128" fmla="*/ 129236 w 185419"/>
                  <a:gd name="connsiteY1128" fmla="*/ 23093 h 91847"/>
                  <a:gd name="connsiteX1129" fmla="*/ 129557 w 185419"/>
                  <a:gd name="connsiteY1129" fmla="*/ 23737 h 91847"/>
                  <a:gd name="connsiteX1130" fmla="*/ 129879 w 185419"/>
                  <a:gd name="connsiteY1130" fmla="*/ 23941 h 91847"/>
                  <a:gd name="connsiteX1131" fmla="*/ 130083 w 185419"/>
                  <a:gd name="connsiteY1131" fmla="*/ 24146 h 91847"/>
                  <a:gd name="connsiteX1132" fmla="*/ 130522 w 185419"/>
                  <a:gd name="connsiteY1132" fmla="*/ 24233 h 91847"/>
                  <a:gd name="connsiteX1133" fmla="*/ 130960 w 185419"/>
                  <a:gd name="connsiteY1133" fmla="*/ 24233 h 91847"/>
                  <a:gd name="connsiteX1134" fmla="*/ 132217 w 185419"/>
                  <a:gd name="connsiteY1134" fmla="*/ 24117 h 91847"/>
                  <a:gd name="connsiteX1135" fmla="*/ 132217 w 185419"/>
                  <a:gd name="connsiteY1135" fmla="*/ 24117 h 91847"/>
                  <a:gd name="connsiteX1136" fmla="*/ 141952 w 185419"/>
                  <a:gd name="connsiteY1136" fmla="*/ 30635 h 91847"/>
                  <a:gd name="connsiteX1137" fmla="*/ 141952 w 185419"/>
                  <a:gd name="connsiteY1137" fmla="*/ 35868 h 91847"/>
                  <a:gd name="connsiteX1138" fmla="*/ 155311 w 185419"/>
                  <a:gd name="connsiteY1138" fmla="*/ 35868 h 91847"/>
                  <a:gd name="connsiteX1139" fmla="*/ 155311 w 185419"/>
                  <a:gd name="connsiteY1139" fmla="*/ 30635 h 91847"/>
                  <a:gd name="connsiteX1140" fmla="*/ 141952 w 185419"/>
                  <a:gd name="connsiteY1140" fmla="*/ 30635 h 91847"/>
                  <a:gd name="connsiteX1141" fmla="*/ 141952 w 185419"/>
                  <a:gd name="connsiteY1141" fmla="*/ 30635 h 91847"/>
                  <a:gd name="connsiteX1142" fmla="*/ 141952 w 185419"/>
                  <a:gd name="connsiteY1142" fmla="*/ 36511 h 91847"/>
                  <a:gd name="connsiteX1143" fmla="*/ 141952 w 185419"/>
                  <a:gd name="connsiteY1143" fmla="*/ 38967 h 91847"/>
                  <a:gd name="connsiteX1144" fmla="*/ 155311 w 185419"/>
                  <a:gd name="connsiteY1144" fmla="*/ 38967 h 91847"/>
                  <a:gd name="connsiteX1145" fmla="*/ 155311 w 185419"/>
                  <a:gd name="connsiteY1145" fmla="*/ 36511 h 91847"/>
                  <a:gd name="connsiteX1146" fmla="*/ 141952 w 185419"/>
                  <a:gd name="connsiteY1146" fmla="*/ 36511 h 91847"/>
                  <a:gd name="connsiteX1147" fmla="*/ 141952 w 185419"/>
                  <a:gd name="connsiteY1147" fmla="*/ 36511 h 91847"/>
                  <a:gd name="connsiteX1148" fmla="*/ 141952 w 185419"/>
                  <a:gd name="connsiteY1148" fmla="*/ 43673 h 91847"/>
                  <a:gd name="connsiteX1149" fmla="*/ 141952 w 185419"/>
                  <a:gd name="connsiteY1149" fmla="*/ 39522 h 91847"/>
                  <a:gd name="connsiteX1150" fmla="*/ 146336 w 185419"/>
                  <a:gd name="connsiteY1150" fmla="*/ 39522 h 91847"/>
                  <a:gd name="connsiteX1151" fmla="*/ 146219 w 185419"/>
                  <a:gd name="connsiteY1151" fmla="*/ 39639 h 91847"/>
                  <a:gd name="connsiteX1152" fmla="*/ 146103 w 185419"/>
                  <a:gd name="connsiteY1152" fmla="*/ 39960 h 91847"/>
                  <a:gd name="connsiteX1153" fmla="*/ 145898 w 185419"/>
                  <a:gd name="connsiteY1153" fmla="*/ 40399 h 91847"/>
                  <a:gd name="connsiteX1154" fmla="*/ 145576 w 185419"/>
                  <a:gd name="connsiteY1154" fmla="*/ 40837 h 91847"/>
                  <a:gd name="connsiteX1155" fmla="*/ 145138 w 185419"/>
                  <a:gd name="connsiteY1155" fmla="*/ 41100 h 91847"/>
                  <a:gd name="connsiteX1156" fmla="*/ 144816 w 185419"/>
                  <a:gd name="connsiteY1156" fmla="*/ 41422 h 91847"/>
                  <a:gd name="connsiteX1157" fmla="*/ 143969 w 185419"/>
                  <a:gd name="connsiteY1157" fmla="*/ 42065 h 91847"/>
                  <a:gd name="connsiteX1158" fmla="*/ 143121 w 185419"/>
                  <a:gd name="connsiteY1158" fmla="*/ 42504 h 91847"/>
                  <a:gd name="connsiteX1159" fmla="*/ 142361 w 185419"/>
                  <a:gd name="connsiteY1159" fmla="*/ 43147 h 91847"/>
                  <a:gd name="connsiteX1160" fmla="*/ 141952 w 185419"/>
                  <a:gd name="connsiteY1160" fmla="*/ 43673 h 91847"/>
                  <a:gd name="connsiteX1161" fmla="*/ 141952 w 185419"/>
                  <a:gd name="connsiteY1161" fmla="*/ 43673 h 91847"/>
                  <a:gd name="connsiteX1162" fmla="*/ 155194 w 185419"/>
                  <a:gd name="connsiteY1162" fmla="*/ 43673 h 91847"/>
                  <a:gd name="connsiteX1163" fmla="*/ 155311 w 185419"/>
                  <a:gd name="connsiteY1163" fmla="*/ 39522 h 91847"/>
                  <a:gd name="connsiteX1164" fmla="*/ 150926 w 185419"/>
                  <a:gd name="connsiteY1164" fmla="*/ 39522 h 91847"/>
                  <a:gd name="connsiteX1165" fmla="*/ 151043 w 185419"/>
                  <a:gd name="connsiteY1165" fmla="*/ 39639 h 91847"/>
                  <a:gd name="connsiteX1166" fmla="*/ 151160 w 185419"/>
                  <a:gd name="connsiteY1166" fmla="*/ 39960 h 91847"/>
                  <a:gd name="connsiteX1167" fmla="*/ 151364 w 185419"/>
                  <a:gd name="connsiteY1167" fmla="*/ 40399 h 91847"/>
                  <a:gd name="connsiteX1168" fmla="*/ 151686 w 185419"/>
                  <a:gd name="connsiteY1168" fmla="*/ 40837 h 91847"/>
                  <a:gd name="connsiteX1169" fmla="*/ 152124 w 185419"/>
                  <a:gd name="connsiteY1169" fmla="*/ 41159 h 91847"/>
                  <a:gd name="connsiteX1170" fmla="*/ 152446 w 185419"/>
                  <a:gd name="connsiteY1170" fmla="*/ 41480 h 91847"/>
                  <a:gd name="connsiteX1171" fmla="*/ 153294 w 185419"/>
                  <a:gd name="connsiteY1171" fmla="*/ 42124 h 91847"/>
                  <a:gd name="connsiteX1172" fmla="*/ 154141 w 185419"/>
                  <a:gd name="connsiteY1172" fmla="*/ 42562 h 91847"/>
                  <a:gd name="connsiteX1173" fmla="*/ 154901 w 185419"/>
                  <a:gd name="connsiteY1173" fmla="*/ 43322 h 91847"/>
                  <a:gd name="connsiteX1174" fmla="*/ 155194 w 185419"/>
                  <a:gd name="connsiteY1174" fmla="*/ 43673 h 91847"/>
                  <a:gd name="connsiteX1175" fmla="*/ 155194 w 185419"/>
                  <a:gd name="connsiteY1175" fmla="*/ 43673 h 91847"/>
                  <a:gd name="connsiteX1176" fmla="*/ 155281 w 185419"/>
                  <a:gd name="connsiteY1176" fmla="*/ 25841 h 91847"/>
                  <a:gd name="connsiteX1177" fmla="*/ 155281 w 185419"/>
                  <a:gd name="connsiteY1177" fmla="*/ 26689 h 91847"/>
                  <a:gd name="connsiteX1178" fmla="*/ 154755 w 185419"/>
                  <a:gd name="connsiteY1178" fmla="*/ 26806 h 91847"/>
                  <a:gd name="connsiteX1179" fmla="*/ 153908 w 185419"/>
                  <a:gd name="connsiteY1179" fmla="*/ 26689 h 91847"/>
                  <a:gd name="connsiteX1180" fmla="*/ 153469 w 185419"/>
                  <a:gd name="connsiteY1180" fmla="*/ 26572 h 91847"/>
                  <a:gd name="connsiteX1181" fmla="*/ 152943 w 185419"/>
                  <a:gd name="connsiteY1181" fmla="*/ 26367 h 91847"/>
                  <a:gd name="connsiteX1182" fmla="*/ 152417 w 185419"/>
                  <a:gd name="connsiteY1182" fmla="*/ 26163 h 91847"/>
                  <a:gd name="connsiteX1183" fmla="*/ 151978 w 185419"/>
                  <a:gd name="connsiteY1183" fmla="*/ 25841 h 91847"/>
                  <a:gd name="connsiteX1184" fmla="*/ 151774 w 185419"/>
                  <a:gd name="connsiteY1184" fmla="*/ 25520 h 91847"/>
                  <a:gd name="connsiteX1185" fmla="*/ 151569 w 185419"/>
                  <a:gd name="connsiteY1185" fmla="*/ 25315 h 91847"/>
                  <a:gd name="connsiteX1186" fmla="*/ 151452 w 185419"/>
                  <a:gd name="connsiteY1186" fmla="*/ 25110 h 91847"/>
                  <a:gd name="connsiteX1187" fmla="*/ 151452 w 185419"/>
                  <a:gd name="connsiteY1187" fmla="*/ 24906 h 91847"/>
                  <a:gd name="connsiteX1188" fmla="*/ 151452 w 185419"/>
                  <a:gd name="connsiteY1188" fmla="*/ 24584 h 91847"/>
                  <a:gd name="connsiteX1189" fmla="*/ 151569 w 185419"/>
                  <a:gd name="connsiteY1189" fmla="*/ 24380 h 91847"/>
                  <a:gd name="connsiteX1190" fmla="*/ 151774 w 185419"/>
                  <a:gd name="connsiteY1190" fmla="*/ 24175 h 91847"/>
                  <a:gd name="connsiteX1191" fmla="*/ 152095 w 185419"/>
                  <a:gd name="connsiteY1191" fmla="*/ 23970 h 91847"/>
                  <a:gd name="connsiteX1192" fmla="*/ 152417 w 185419"/>
                  <a:gd name="connsiteY1192" fmla="*/ 23766 h 91847"/>
                  <a:gd name="connsiteX1193" fmla="*/ 152417 w 185419"/>
                  <a:gd name="connsiteY1193" fmla="*/ 23649 h 91847"/>
                  <a:gd name="connsiteX1194" fmla="*/ 152417 w 185419"/>
                  <a:gd name="connsiteY1194" fmla="*/ 23444 h 91847"/>
                  <a:gd name="connsiteX1195" fmla="*/ 152417 w 185419"/>
                  <a:gd name="connsiteY1195" fmla="*/ 23240 h 91847"/>
                  <a:gd name="connsiteX1196" fmla="*/ 152621 w 185419"/>
                  <a:gd name="connsiteY1196" fmla="*/ 22918 h 91847"/>
                  <a:gd name="connsiteX1197" fmla="*/ 153060 w 185419"/>
                  <a:gd name="connsiteY1197" fmla="*/ 22596 h 91847"/>
                  <a:gd name="connsiteX1198" fmla="*/ 153381 w 185419"/>
                  <a:gd name="connsiteY1198" fmla="*/ 22480 h 91847"/>
                  <a:gd name="connsiteX1199" fmla="*/ 153586 w 185419"/>
                  <a:gd name="connsiteY1199" fmla="*/ 22480 h 91847"/>
                  <a:gd name="connsiteX1200" fmla="*/ 154024 w 185419"/>
                  <a:gd name="connsiteY1200" fmla="*/ 22480 h 91847"/>
                  <a:gd name="connsiteX1201" fmla="*/ 154346 w 185419"/>
                  <a:gd name="connsiteY1201" fmla="*/ 22480 h 91847"/>
                  <a:gd name="connsiteX1202" fmla="*/ 154668 w 185419"/>
                  <a:gd name="connsiteY1202" fmla="*/ 22596 h 91847"/>
                  <a:gd name="connsiteX1203" fmla="*/ 154668 w 185419"/>
                  <a:gd name="connsiteY1203" fmla="*/ 25812 h 91847"/>
                  <a:gd name="connsiteX1204" fmla="*/ 155281 w 185419"/>
                  <a:gd name="connsiteY1204" fmla="*/ 25841 h 91847"/>
                  <a:gd name="connsiteX1205" fmla="*/ 155281 w 185419"/>
                  <a:gd name="connsiteY1205" fmla="*/ 25841 h 91847"/>
                  <a:gd name="connsiteX1206" fmla="*/ 164051 w 185419"/>
                  <a:gd name="connsiteY1206" fmla="*/ 26894 h 91847"/>
                  <a:gd name="connsiteX1207" fmla="*/ 164051 w 185419"/>
                  <a:gd name="connsiteY1207" fmla="*/ 25812 h 91847"/>
                  <a:gd name="connsiteX1208" fmla="*/ 164373 w 185419"/>
                  <a:gd name="connsiteY1208" fmla="*/ 25812 h 91847"/>
                  <a:gd name="connsiteX1209" fmla="*/ 164490 w 185419"/>
                  <a:gd name="connsiteY1209" fmla="*/ 25812 h 91847"/>
                  <a:gd name="connsiteX1210" fmla="*/ 164490 w 185419"/>
                  <a:gd name="connsiteY1210" fmla="*/ 25374 h 91847"/>
                  <a:gd name="connsiteX1211" fmla="*/ 164607 w 185419"/>
                  <a:gd name="connsiteY1211" fmla="*/ 24526 h 91847"/>
                  <a:gd name="connsiteX1212" fmla="*/ 164811 w 185419"/>
                  <a:gd name="connsiteY1212" fmla="*/ 23766 h 91847"/>
                  <a:gd name="connsiteX1213" fmla="*/ 165016 w 185419"/>
                  <a:gd name="connsiteY1213" fmla="*/ 23444 h 91847"/>
                  <a:gd name="connsiteX1214" fmla="*/ 165337 w 185419"/>
                  <a:gd name="connsiteY1214" fmla="*/ 23123 h 91847"/>
                  <a:gd name="connsiteX1215" fmla="*/ 165776 w 185419"/>
                  <a:gd name="connsiteY1215" fmla="*/ 22801 h 91847"/>
                  <a:gd name="connsiteX1216" fmla="*/ 166214 w 185419"/>
                  <a:gd name="connsiteY1216" fmla="*/ 22596 h 91847"/>
                  <a:gd name="connsiteX1217" fmla="*/ 166974 w 185419"/>
                  <a:gd name="connsiteY1217" fmla="*/ 22158 h 91847"/>
                  <a:gd name="connsiteX1218" fmla="*/ 167617 w 185419"/>
                  <a:gd name="connsiteY1218" fmla="*/ 21720 h 91847"/>
                  <a:gd name="connsiteX1219" fmla="*/ 167734 w 185419"/>
                  <a:gd name="connsiteY1219" fmla="*/ 21193 h 91847"/>
                  <a:gd name="connsiteX1220" fmla="*/ 167617 w 185419"/>
                  <a:gd name="connsiteY1220" fmla="*/ 20872 h 91847"/>
                  <a:gd name="connsiteX1221" fmla="*/ 167734 w 185419"/>
                  <a:gd name="connsiteY1221" fmla="*/ 20872 h 91847"/>
                  <a:gd name="connsiteX1222" fmla="*/ 167851 w 185419"/>
                  <a:gd name="connsiteY1222" fmla="*/ 20755 h 91847"/>
                  <a:gd name="connsiteX1223" fmla="*/ 168173 w 185419"/>
                  <a:gd name="connsiteY1223" fmla="*/ 20755 h 91847"/>
                  <a:gd name="connsiteX1224" fmla="*/ 168377 w 185419"/>
                  <a:gd name="connsiteY1224" fmla="*/ 20872 h 91847"/>
                  <a:gd name="connsiteX1225" fmla="*/ 168494 w 185419"/>
                  <a:gd name="connsiteY1225" fmla="*/ 20989 h 91847"/>
                  <a:gd name="connsiteX1226" fmla="*/ 168699 w 185419"/>
                  <a:gd name="connsiteY1226" fmla="*/ 21106 h 91847"/>
                  <a:gd name="connsiteX1227" fmla="*/ 168904 w 185419"/>
                  <a:gd name="connsiteY1227" fmla="*/ 21544 h 91847"/>
                  <a:gd name="connsiteX1228" fmla="*/ 168904 w 185419"/>
                  <a:gd name="connsiteY1228" fmla="*/ 22070 h 91847"/>
                  <a:gd name="connsiteX1229" fmla="*/ 168904 w 185419"/>
                  <a:gd name="connsiteY1229" fmla="*/ 22509 h 91847"/>
                  <a:gd name="connsiteX1230" fmla="*/ 168787 w 185419"/>
                  <a:gd name="connsiteY1230" fmla="*/ 22830 h 91847"/>
                  <a:gd name="connsiteX1231" fmla="*/ 168524 w 185419"/>
                  <a:gd name="connsiteY1231" fmla="*/ 23152 h 91847"/>
                  <a:gd name="connsiteX1232" fmla="*/ 168319 w 185419"/>
                  <a:gd name="connsiteY1232" fmla="*/ 23473 h 91847"/>
                  <a:gd name="connsiteX1233" fmla="*/ 167997 w 185419"/>
                  <a:gd name="connsiteY1233" fmla="*/ 23678 h 91847"/>
                  <a:gd name="connsiteX1234" fmla="*/ 167793 w 185419"/>
                  <a:gd name="connsiteY1234" fmla="*/ 24000 h 91847"/>
                  <a:gd name="connsiteX1235" fmla="*/ 167471 w 185419"/>
                  <a:gd name="connsiteY1235" fmla="*/ 24438 h 91847"/>
                  <a:gd name="connsiteX1236" fmla="*/ 167267 w 185419"/>
                  <a:gd name="connsiteY1236" fmla="*/ 24964 h 91847"/>
                  <a:gd name="connsiteX1237" fmla="*/ 167062 w 185419"/>
                  <a:gd name="connsiteY1237" fmla="*/ 25724 h 91847"/>
                  <a:gd name="connsiteX1238" fmla="*/ 166740 w 185419"/>
                  <a:gd name="connsiteY1238" fmla="*/ 26367 h 91847"/>
                  <a:gd name="connsiteX1239" fmla="*/ 166536 w 185419"/>
                  <a:gd name="connsiteY1239" fmla="*/ 26572 h 91847"/>
                  <a:gd name="connsiteX1240" fmla="*/ 166214 w 185419"/>
                  <a:gd name="connsiteY1240" fmla="*/ 26777 h 91847"/>
                  <a:gd name="connsiteX1241" fmla="*/ 165893 w 185419"/>
                  <a:gd name="connsiteY1241" fmla="*/ 26894 h 91847"/>
                  <a:gd name="connsiteX1242" fmla="*/ 165454 w 185419"/>
                  <a:gd name="connsiteY1242" fmla="*/ 26894 h 91847"/>
                  <a:gd name="connsiteX1243" fmla="*/ 164051 w 185419"/>
                  <a:gd name="connsiteY1243" fmla="*/ 26894 h 91847"/>
                  <a:gd name="connsiteX1244" fmla="*/ 164051 w 185419"/>
                  <a:gd name="connsiteY1244" fmla="*/ 26894 h 91847"/>
                  <a:gd name="connsiteX1245" fmla="*/ 164168 w 185419"/>
                  <a:gd name="connsiteY1245" fmla="*/ 36511 h 91847"/>
                  <a:gd name="connsiteX1246" fmla="*/ 164168 w 185419"/>
                  <a:gd name="connsiteY1246" fmla="*/ 38967 h 91847"/>
                  <a:gd name="connsiteX1247" fmla="*/ 165893 w 185419"/>
                  <a:gd name="connsiteY1247" fmla="*/ 38967 h 91847"/>
                  <a:gd name="connsiteX1248" fmla="*/ 165893 w 185419"/>
                  <a:gd name="connsiteY1248" fmla="*/ 36511 h 91847"/>
                  <a:gd name="connsiteX1249" fmla="*/ 164168 w 185419"/>
                  <a:gd name="connsiteY1249" fmla="*/ 36511 h 91847"/>
                  <a:gd name="connsiteX1250" fmla="*/ 164168 w 185419"/>
                  <a:gd name="connsiteY1250" fmla="*/ 36511 h 91847"/>
                  <a:gd name="connsiteX1251" fmla="*/ 163934 w 185419"/>
                  <a:gd name="connsiteY1251" fmla="*/ 27332 h 91847"/>
                  <a:gd name="connsiteX1252" fmla="*/ 163934 w 185419"/>
                  <a:gd name="connsiteY1252" fmla="*/ 29788 h 91847"/>
                  <a:gd name="connsiteX1253" fmla="*/ 165863 w 185419"/>
                  <a:gd name="connsiteY1253" fmla="*/ 29788 h 91847"/>
                  <a:gd name="connsiteX1254" fmla="*/ 165863 w 185419"/>
                  <a:gd name="connsiteY1254" fmla="*/ 27332 h 91847"/>
                  <a:gd name="connsiteX1255" fmla="*/ 163934 w 185419"/>
                  <a:gd name="connsiteY1255" fmla="*/ 27332 h 91847"/>
                  <a:gd name="connsiteX1256" fmla="*/ 163934 w 185419"/>
                  <a:gd name="connsiteY1256" fmla="*/ 27332 h 91847"/>
                  <a:gd name="connsiteX1257" fmla="*/ 164373 w 185419"/>
                  <a:gd name="connsiteY1257" fmla="*/ 53700 h 91847"/>
                  <a:gd name="connsiteX1258" fmla="*/ 164373 w 185419"/>
                  <a:gd name="connsiteY1258" fmla="*/ 72174 h 91847"/>
                  <a:gd name="connsiteX1259" fmla="*/ 171213 w 185419"/>
                  <a:gd name="connsiteY1259" fmla="*/ 72291 h 91847"/>
                  <a:gd name="connsiteX1260" fmla="*/ 171418 w 185419"/>
                  <a:gd name="connsiteY1260" fmla="*/ 72087 h 91847"/>
                  <a:gd name="connsiteX1261" fmla="*/ 171535 w 185419"/>
                  <a:gd name="connsiteY1261" fmla="*/ 71765 h 91847"/>
                  <a:gd name="connsiteX1262" fmla="*/ 171651 w 185419"/>
                  <a:gd name="connsiteY1262" fmla="*/ 71122 h 91847"/>
                  <a:gd name="connsiteX1263" fmla="*/ 171768 w 185419"/>
                  <a:gd name="connsiteY1263" fmla="*/ 70362 h 91847"/>
                  <a:gd name="connsiteX1264" fmla="*/ 171885 w 185419"/>
                  <a:gd name="connsiteY1264" fmla="*/ 69602 h 91847"/>
                  <a:gd name="connsiteX1265" fmla="*/ 171885 w 185419"/>
                  <a:gd name="connsiteY1265" fmla="*/ 68842 h 91847"/>
                  <a:gd name="connsiteX1266" fmla="*/ 171768 w 185419"/>
                  <a:gd name="connsiteY1266" fmla="*/ 68199 h 91847"/>
                  <a:gd name="connsiteX1267" fmla="*/ 171651 w 185419"/>
                  <a:gd name="connsiteY1267" fmla="*/ 67673 h 91847"/>
                  <a:gd name="connsiteX1268" fmla="*/ 171125 w 185419"/>
                  <a:gd name="connsiteY1268" fmla="*/ 66708 h 91847"/>
                  <a:gd name="connsiteX1269" fmla="*/ 170365 w 185419"/>
                  <a:gd name="connsiteY1269" fmla="*/ 65860 h 91847"/>
                  <a:gd name="connsiteX1270" fmla="*/ 169722 w 185419"/>
                  <a:gd name="connsiteY1270" fmla="*/ 65334 h 91847"/>
                  <a:gd name="connsiteX1271" fmla="*/ 169518 w 185419"/>
                  <a:gd name="connsiteY1271" fmla="*/ 65012 h 91847"/>
                  <a:gd name="connsiteX1272" fmla="*/ 169722 w 185419"/>
                  <a:gd name="connsiteY1272" fmla="*/ 64369 h 91847"/>
                  <a:gd name="connsiteX1273" fmla="*/ 170044 w 185419"/>
                  <a:gd name="connsiteY1273" fmla="*/ 62440 h 91847"/>
                  <a:gd name="connsiteX1274" fmla="*/ 169927 w 185419"/>
                  <a:gd name="connsiteY1274" fmla="*/ 61680 h 91847"/>
                  <a:gd name="connsiteX1275" fmla="*/ 169810 w 185419"/>
                  <a:gd name="connsiteY1275" fmla="*/ 60920 h 91847"/>
                  <a:gd name="connsiteX1276" fmla="*/ 169488 w 185419"/>
                  <a:gd name="connsiteY1276" fmla="*/ 60160 h 91847"/>
                  <a:gd name="connsiteX1277" fmla="*/ 169050 w 185419"/>
                  <a:gd name="connsiteY1277" fmla="*/ 59517 h 91847"/>
                  <a:gd name="connsiteX1278" fmla="*/ 168524 w 185419"/>
                  <a:gd name="connsiteY1278" fmla="*/ 59049 h 91847"/>
                  <a:gd name="connsiteX1279" fmla="*/ 168085 w 185419"/>
                  <a:gd name="connsiteY1279" fmla="*/ 58523 h 91847"/>
                  <a:gd name="connsiteX1280" fmla="*/ 167442 w 185419"/>
                  <a:gd name="connsiteY1280" fmla="*/ 58084 h 91847"/>
                  <a:gd name="connsiteX1281" fmla="*/ 166916 w 185419"/>
                  <a:gd name="connsiteY1281" fmla="*/ 57646 h 91847"/>
                  <a:gd name="connsiteX1282" fmla="*/ 166916 w 185419"/>
                  <a:gd name="connsiteY1282" fmla="*/ 57207 h 91847"/>
                  <a:gd name="connsiteX1283" fmla="*/ 166594 w 185419"/>
                  <a:gd name="connsiteY1283" fmla="*/ 55921 h 91847"/>
                  <a:gd name="connsiteX1284" fmla="*/ 166390 w 185419"/>
                  <a:gd name="connsiteY1284" fmla="*/ 55483 h 91847"/>
                  <a:gd name="connsiteX1285" fmla="*/ 166068 w 185419"/>
                  <a:gd name="connsiteY1285" fmla="*/ 55044 h 91847"/>
                  <a:gd name="connsiteX1286" fmla="*/ 165747 w 185419"/>
                  <a:gd name="connsiteY1286" fmla="*/ 54606 h 91847"/>
                  <a:gd name="connsiteX1287" fmla="*/ 165308 w 185419"/>
                  <a:gd name="connsiteY1287" fmla="*/ 54284 h 91847"/>
                  <a:gd name="connsiteX1288" fmla="*/ 164665 w 185419"/>
                  <a:gd name="connsiteY1288" fmla="*/ 53846 h 91847"/>
                  <a:gd name="connsiteX1289" fmla="*/ 164373 w 185419"/>
                  <a:gd name="connsiteY1289" fmla="*/ 53700 h 91847"/>
                  <a:gd name="connsiteX1290" fmla="*/ 164373 w 185419"/>
                  <a:gd name="connsiteY1290" fmla="*/ 53700 h 91847"/>
                  <a:gd name="connsiteX1291" fmla="*/ 164256 w 185419"/>
                  <a:gd name="connsiteY1291" fmla="*/ 75711 h 91847"/>
                  <a:gd name="connsiteX1292" fmla="*/ 173025 w 185419"/>
                  <a:gd name="connsiteY1292" fmla="*/ 75711 h 91847"/>
                  <a:gd name="connsiteX1293" fmla="*/ 173025 w 185419"/>
                  <a:gd name="connsiteY1293" fmla="*/ 73139 h 91847"/>
                  <a:gd name="connsiteX1294" fmla="*/ 164256 w 185419"/>
                  <a:gd name="connsiteY1294" fmla="*/ 73139 h 91847"/>
                  <a:gd name="connsiteX1295" fmla="*/ 164256 w 185419"/>
                  <a:gd name="connsiteY1295" fmla="*/ 75711 h 91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</a:cxnLst>
                <a:rect l="l" t="t" r="r" b="b"/>
                <a:pathLst>
                  <a:path w="185419" h="91847">
                    <a:moveTo>
                      <a:pt x="0" y="76559"/>
                    </a:moveTo>
                    <a:lnTo>
                      <a:pt x="185420" y="76559"/>
                    </a:lnTo>
                    <a:lnTo>
                      <a:pt x="170570" y="91848"/>
                    </a:lnTo>
                    <a:lnTo>
                      <a:pt x="10991" y="91848"/>
                    </a:lnTo>
                    <a:lnTo>
                      <a:pt x="0" y="76559"/>
                    </a:lnTo>
                    <a:close/>
                    <a:moveTo>
                      <a:pt x="91731" y="24760"/>
                    </a:moveTo>
                    <a:lnTo>
                      <a:pt x="77728" y="24760"/>
                    </a:lnTo>
                    <a:lnTo>
                      <a:pt x="77728" y="33529"/>
                    </a:lnTo>
                    <a:lnTo>
                      <a:pt x="91731" y="33529"/>
                    </a:lnTo>
                    <a:lnTo>
                      <a:pt x="105733" y="33529"/>
                    </a:lnTo>
                    <a:lnTo>
                      <a:pt x="105733" y="24760"/>
                    </a:lnTo>
                    <a:lnTo>
                      <a:pt x="91731" y="24760"/>
                    </a:lnTo>
                    <a:lnTo>
                      <a:pt x="91731" y="24760"/>
                    </a:lnTo>
                    <a:close/>
                    <a:moveTo>
                      <a:pt x="91731" y="34699"/>
                    </a:moveTo>
                    <a:lnTo>
                      <a:pt x="77728" y="34699"/>
                    </a:lnTo>
                    <a:lnTo>
                      <a:pt x="77728" y="37593"/>
                    </a:lnTo>
                    <a:lnTo>
                      <a:pt x="91292" y="37593"/>
                    </a:lnTo>
                    <a:lnTo>
                      <a:pt x="92257" y="37593"/>
                    </a:lnTo>
                    <a:lnTo>
                      <a:pt x="105704" y="37593"/>
                    </a:lnTo>
                    <a:lnTo>
                      <a:pt x="105704" y="34699"/>
                    </a:lnTo>
                    <a:lnTo>
                      <a:pt x="91818" y="34699"/>
                    </a:lnTo>
                    <a:lnTo>
                      <a:pt x="91731" y="34699"/>
                    </a:lnTo>
                    <a:lnTo>
                      <a:pt x="91731" y="34699"/>
                    </a:lnTo>
                    <a:close/>
                    <a:moveTo>
                      <a:pt x="90766" y="20930"/>
                    </a:moveTo>
                    <a:lnTo>
                      <a:pt x="77728" y="20930"/>
                    </a:lnTo>
                    <a:lnTo>
                      <a:pt x="77728" y="23824"/>
                    </a:lnTo>
                    <a:lnTo>
                      <a:pt x="91614" y="23824"/>
                    </a:lnTo>
                    <a:lnTo>
                      <a:pt x="91614" y="23824"/>
                    </a:lnTo>
                    <a:lnTo>
                      <a:pt x="91818" y="23824"/>
                    </a:lnTo>
                    <a:lnTo>
                      <a:pt x="91818" y="23824"/>
                    </a:lnTo>
                    <a:lnTo>
                      <a:pt x="105704" y="23824"/>
                    </a:lnTo>
                    <a:lnTo>
                      <a:pt x="105704" y="20930"/>
                    </a:lnTo>
                    <a:lnTo>
                      <a:pt x="92666" y="20930"/>
                    </a:lnTo>
                    <a:lnTo>
                      <a:pt x="90766" y="20930"/>
                    </a:lnTo>
                    <a:lnTo>
                      <a:pt x="90766" y="20930"/>
                    </a:lnTo>
                    <a:close/>
                    <a:moveTo>
                      <a:pt x="83312" y="38119"/>
                    </a:moveTo>
                    <a:lnTo>
                      <a:pt x="77962" y="38236"/>
                    </a:lnTo>
                    <a:lnTo>
                      <a:pt x="77962" y="43147"/>
                    </a:lnTo>
                    <a:lnTo>
                      <a:pt x="78284" y="43147"/>
                    </a:lnTo>
                    <a:lnTo>
                      <a:pt x="78927" y="42825"/>
                    </a:lnTo>
                    <a:lnTo>
                      <a:pt x="79248" y="42504"/>
                    </a:lnTo>
                    <a:lnTo>
                      <a:pt x="79453" y="42182"/>
                    </a:lnTo>
                    <a:lnTo>
                      <a:pt x="79570" y="41861"/>
                    </a:lnTo>
                    <a:lnTo>
                      <a:pt x="79687" y="41539"/>
                    </a:lnTo>
                    <a:lnTo>
                      <a:pt x="79687" y="41217"/>
                    </a:lnTo>
                    <a:lnTo>
                      <a:pt x="79804" y="41013"/>
                    </a:lnTo>
                    <a:lnTo>
                      <a:pt x="80125" y="40896"/>
                    </a:lnTo>
                    <a:lnTo>
                      <a:pt x="80885" y="40691"/>
                    </a:lnTo>
                    <a:lnTo>
                      <a:pt x="81412" y="40487"/>
                    </a:lnTo>
                    <a:lnTo>
                      <a:pt x="81850" y="40165"/>
                    </a:lnTo>
                    <a:lnTo>
                      <a:pt x="82289" y="39727"/>
                    </a:lnTo>
                    <a:lnTo>
                      <a:pt x="82727" y="39288"/>
                    </a:lnTo>
                    <a:lnTo>
                      <a:pt x="83253" y="38528"/>
                    </a:lnTo>
                    <a:lnTo>
                      <a:pt x="83312" y="38119"/>
                    </a:lnTo>
                    <a:lnTo>
                      <a:pt x="83312" y="38119"/>
                    </a:lnTo>
                    <a:close/>
                    <a:moveTo>
                      <a:pt x="77758" y="20287"/>
                    </a:moveTo>
                    <a:lnTo>
                      <a:pt x="77758" y="17305"/>
                    </a:lnTo>
                    <a:lnTo>
                      <a:pt x="77758" y="17305"/>
                    </a:lnTo>
                    <a:lnTo>
                      <a:pt x="77758" y="17305"/>
                    </a:lnTo>
                    <a:lnTo>
                      <a:pt x="77758" y="17305"/>
                    </a:lnTo>
                    <a:lnTo>
                      <a:pt x="77758" y="17305"/>
                    </a:lnTo>
                    <a:lnTo>
                      <a:pt x="77962" y="17189"/>
                    </a:lnTo>
                    <a:lnTo>
                      <a:pt x="78284" y="16750"/>
                    </a:lnTo>
                    <a:lnTo>
                      <a:pt x="79044" y="15785"/>
                    </a:lnTo>
                    <a:lnTo>
                      <a:pt x="79804" y="14938"/>
                    </a:lnTo>
                    <a:lnTo>
                      <a:pt x="80242" y="14616"/>
                    </a:lnTo>
                    <a:lnTo>
                      <a:pt x="80769" y="14499"/>
                    </a:lnTo>
                    <a:lnTo>
                      <a:pt x="81295" y="14616"/>
                    </a:lnTo>
                    <a:lnTo>
                      <a:pt x="81938" y="14821"/>
                    </a:lnTo>
                    <a:lnTo>
                      <a:pt x="82581" y="15785"/>
                    </a:lnTo>
                    <a:lnTo>
                      <a:pt x="83107" y="16955"/>
                    </a:lnTo>
                    <a:lnTo>
                      <a:pt x="83224" y="17072"/>
                    </a:lnTo>
                    <a:lnTo>
                      <a:pt x="83224" y="17393"/>
                    </a:lnTo>
                    <a:lnTo>
                      <a:pt x="83107" y="17715"/>
                    </a:lnTo>
                    <a:lnTo>
                      <a:pt x="82990" y="18153"/>
                    </a:lnTo>
                    <a:lnTo>
                      <a:pt x="82786" y="18592"/>
                    </a:lnTo>
                    <a:lnTo>
                      <a:pt x="82464" y="18913"/>
                    </a:lnTo>
                    <a:lnTo>
                      <a:pt x="82142" y="19352"/>
                    </a:lnTo>
                    <a:lnTo>
                      <a:pt x="81704" y="19673"/>
                    </a:lnTo>
                    <a:lnTo>
                      <a:pt x="80535" y="19995"/>
                    </a:lnTo>
                    <a:lnTo>
                      <a:pt x="79248" y="20199"/>
                    </a:lnTo>
                    <a:lnTo>
                      <a:pt x="78167" y="20316"/>
                    </a:lnTo>
                    <a:lnTo>
                      <a:pt x="77758" y="20316"/>
                    </a:lnTo>
                    <a:lnTo>
                      <a:pt x="77758" y="20287"/>
                    </a:lnTo>
                    <a:close/>
                    <a:moveTo>
                      <a:pt x="76471" y="17072"/>
                    </a:moveTo>
                    <a:lnTo>
                      <a:pt x="76471" y="75507"/>
                    </a:lnTo>
                    <a:lnTo>
                      <a:pt x="68579" y="75507"/>
                    </a:lnTo>
                    <a:lnTo>
                      <a:pt x="68579" y="17072"/>
                    </a:lnTo>
                    <a:lnTo>
                      <a:pt x="76471" y="17072"/>
                    </a:lnTo>
                    <a:lnTo>
                      <a:pt x="76471" y="17072"/>
                    </a:lnTo>
                    <a:close/>
                    <a:moveTo>
                      <a:pt x="77319" y="9500"/>
                    </a:moveTo>
                    <a:lnTo>
                      <a:pt x="67702" y="9500"/>
                    </a:lnTo>
                    <a:lnTo>
                      <a:pt x="67497" y="9617"/>
                    </a:lnTo>
                    <a:lnTo>
                      <a:pt x="67380" y="9734"/>
                    </a:lnTo>
                    <a:lnTo>
                      <a:pt x="67263" y="9851"/>
                    </a:lnTo>
                    <a:lnTo>
                      <a:pt x="67263" y="9968"/>
                    </a:lnTo>
                    <a:lnTo>
                      <a:pt x="67263" y="15727"/>
                    </a:lnTo>
                    <a:lnTo>
                      <a:pt x="67263" y="15844"/>
                    </a:lnTo>
                    <a:lnTo>
                      <a:pt x="67380" y="16048"/>
                    </a:lnTo>
                    <a:lnTo>
                      <a:pt x="67497" y="16048"/>
                    </a:lnTo>
                    <a:lnTo>
                      <a:pt x="67702" y="16165"/>
                    </a:lnTo>
                    <a:lnTo>
                      <a:pt x="77319" y="16165"/>
                    </a:lnTo>
                    <a:lnTo>
                      <a:pt x="77524" y="16048"/>
                    </a:lnTo>
                    <a:lnTo>
                      <a:pt x="77641" y="16048"/>
                    </a:lnTo>
                    <a:lnTo>
                      <a:pt x="77758" y="15844"/>
                    </a:lnTo>
                    <a:lnTo>
                      <a:pt x="77758" y="15727"/>
                    </a:lnTo>
                    <a:lnTo>
                      <a:pt x="77758" y="9968"/>
                    </a:lnTo>
                    <a:lnTo>
                      <a:pt x="77758" y="9851"/>
                    </a:lnTo>
                    <a:lnTo>
                      <a:pt x="77641" y="9734"/>
                    </a:lnTo>
                    <a:lnTo>
                      <a:pt x="77524" y="9617"/>
                    </a:lnTo>
                    <a:lnTo>
                      <a:pt x="77319" y="9500"/>
                    </a:lnTo>
                    <a:lnTo>
                      <a:pt x="77319" y="9500"/>
                    </a:lnTo>
                    <a:close/>
                    <a:moveTo>
                      <a:pt x="72291" y="88"/>
                    </a:moveTo>
                    <a:lnTo>
                      <a:pt x="71970" y="205"/>
                    </a:lnTo>
                    <a:lnTo>
                      <a:pt x="71531" y="322"/>
                    </a:lnTo>
                    <a:lnTo>
                      <a:pt x="71210" y="643"/>
                    </a:lnTo>
                    <a:lnTo>
                      <a:pt x="71005" y="965"/>
                    </a:lnTo>
                    <a:lnTo>
                      <a:pt x="70567" y="1608"/>
                    </a:lnTo>
                    <a:lnTo>
                      <a:pt x="70245" y="2368"/>
                    </a:lnTo>
                    <a:lnTo>
                      <a:pt x="69923" y="3537"/>
                    </a:lnTo>
                    <a:lnTo>
                      <a:pt x="69923" y="4063"/>
                    </a:lnTo>
                    <a:lnTo>
                      <a:pt x="69485" y="4385"/>
                    </a:lnTo>
                    <a:lnTo>
                      <a:pt x="69046" y="4706"/>
                    </a:lnTo>
                    <a:lnTo>
                      <a:pt x="68842" y="5145"/>
                    </a:lnTo>
                    <a:lnTo>
                      <a:pt x="68637" y="5583"/>
                    </a:lnTo>
                    <a:lnTo>
                      <a:pt x="68433" y="6022"/>
                    </a:lnTo>
                    <a:lnTo>
                      <a:pt x="68433" y="6548"/>
                    </a:lnTo>
                    <a:lnTo>
                      <a:pt x="68550" y="6986"/>
                    </a:lnTo>
                    <a:lnTo>
                      <a:pt x="68871" y="7425"/>
                    </a:lnTo>
                    <a:lnTo>
                      <a:pt x="69076" y="8068"/>
                    </a:lnTo>
                    <a:lnTo>
                      <a:pt x="69076" y="8507"/>
                    </a:lnTo>
                    <a:lnTo>
                      <a:pt x="69076" y="8623"/>
                    </a:lnTo>
                    <a:lnTo>
                      <a:pt x="69076" y="8740"/>
                    </a:lnTo>
                    <a:lnTo>
                      <a:pt x="69193" y="8857"/>
                    </a:lnTo>
                    <a:lnTo>
                      <a:pt x="69514" y="8857"/>
                    </a:lnTo>
                    <a:lnTo>
                      <a:pt x="72496" y="8857"/>
                    </a:lnTo>
                    <a:lnTo>
                      <a:pt x="75594" y="8857"/>
                    </a:lnTo>
                    <a:lnTo>
                      <a:pt x="75799" y="8857"/>
                    </a:lnTo>
                    <a:lnTo>
                      <a:pt x="76004" y="8740"/>
                    </a:lnTo>
                    <a:lnTo>
                      <a:pt x="76004" y="8623"/>
                    </a:lnTo>
                    <a:lnTo>
                      <a:pt x="76004" y="8507"/>
                    </a:lnTo>
                    <a:lnTo>
                      <a:pt x="76004" y="7980"/>
                    </a:lnTo>
                    <a:lnTo>
                      <a:pt x="76208" y="7337"/>
                    </a:lnTo>
                    <a:lnTo>
                      <a:pt x="76413" y="6899"/>
                    </a:lnTo>
                    <a:lnTo>
                      <a:pt x="76530" y="6460"/>
                    </a:lnTo>
                    <a:lnTo>
                      <a:pt x="76530" y="5934"/>
                    </a:lnTo>
                    <a:lnTo>
                      <a:pt x="76413" y="5496"/>
                    </a:lnTo>
                    <a:lnTo>
                      <a:pt x="76208" y="5057"/>
                    </a:lnTo>
                    <a:lnTo>
                      <a:pt x="75887" y="4619"/>
                    </a:lnTo>
                    <a:lnTo>
                      <a:pt x="75565" y="4297"/>
                    </a:lnTo>
                    <a:lnTo>
                      <a:pt x="75127" y="3976"/>
                    </a:lnTo>
                    <a:lnTo>
                      <a:pt x="75010" y="3449"/>
                    </a:lnTo>
                    <a:lnTo>
                      <a:pt x="74805" y="2280"/>
                    </a:lnTo>
                    <a:lnTo>
                      <a:pt x="74484" y="1520"/>
                    </a:lnTo>
                    <a:lnTo>
                      <a:pt x="74045" y="877"/>
                    </a:lnTo>
                    <a:lnTo>
                      <a:pt x="73724" y="555"/>
                    </a:lnTo>
                    <a:lnTo>
                      <a:pt x="73402" y="234"/>
                    </a:lnTo>
                    <a:lnTo>
                      <a:pt x="73080" y="117"/>
                    </a:lnTo>
                    <a:lnTo>
                      <a:pt x="72759" y="0"/>
                    </a:lnTo>
                    <a:lnTo>
                      <a:pt x="72642" y="0"/>
                    </a:lnTo>
                    <a:lnTo>
                      <a:pt x="72437" y="0"/>
                    </a:lnTo>
                    <a:lnTo>
                      <a:pt x="72320" y="0"/>
                    </a:lnTo>
                    <a:lnTo>
                      <a:pt x="72291" y="0"/>
                    </a:lnTo>
                    <a:lnTo>
                      <a:pt x="72291" y="88"/>
                    </a:lnTo>
                    <a:close/>
                    <a:moveTo>
                      <a:pt x="66971" y="16955"/>
                    </a:moveTo>
                    <a:lnTo>
                      <a:pt x="66649" y="16955"/>
                    </a:lnTo>
                    <a:lnTo>
                      <a:pt x="66123" y="16633"/>
                    </a:lnTo>
                    <a:lnTo>
                      <a:pt x="65685" y="16107"/>
                    </a:lnTo>
                    <a:lnTo>
                      <a:pt x="65159" y="15581"/>
                    </a:lnTo>
                    <a:lnTo>
                      <a:pt x="64515" y="15259"/>
                    </a:lnTo>
                    <a:lnTo>
                      <a:pt x="63755" y="15142"/>
                    </a:lnTo>
                    <a:lnTo>
                      <a:pt x="63317" y="15025"/>
                    </a:lnTo>
                    <a:lnTo>
                      <a:pt x="62995" y="14821"/>
                    </a:lnTo>
                    <a:lnTo>
                      <a:pt x="62791" y="14616"/>
                    </a:lnTo>
                    <a:lnTo>
                      <a:pt x="62674" y="14411"/>
                    </a:lnTo>
                    <a:lnTo>
                      <a:pt x="62791" y="14090"/>
                    </a:lnTo>
                    <a:lnTo>
                      <a:pt x="62995" y="13768"/>
                    </a:lnTo>
                    <a:lnTo>
                      <a:pt x="63112" y="13651"/>
                    </a:lnTo>
                    <a:lnTo>
                      <a:pt x="63112" y="13651"/>
                    </a:lnTo>
                    <a:lnTo>
                      <a:pt x="63112" y="13651"/>
                    </a:lnTo>
                    <a:lnTo>
                      <a:pt x="62995" y="13768"/>
                    </a:lnTo>
                    <a:lnTo>
                      <a:pt x="62878" y="13885"/>
                    </a:lnTo>
                    <a:lnTo>
                      <a:pt x="62674" y="13768"/>
                    </a:lnTo>
                    <a:lnTo>
                      <a:pt x="62469" y="13651"/>
                    </a:lnTo>
                    <a:lnTo>
                      <a:pt x="62031" y="13534"/>
                    </a:lnTo>
                    <a:lnTo>
                      <a:pt x="61709" y="13739"/>
                    </a:lnTo>
                    <a:lnTo>
                      <a:pt x="61271" y="14178"/>
                    </a:lnTo>
                    <a:lnTo>
                      <a:pt x="61066" y="14499"/>
                    </a:lnTo>
                    <a:lnTo>
                      <a:pt x="60949" y="14704"/>
                    </a:lnTo>
                    <a:lnTo>
                      <a:pt x="61066" y="14908"/>
                    </a:lnTo>
                    <a:lnTo>
                      <a:pt x="61183" y="15347"/>
                    </a:lnTo>
                    <a:lnTo>
                      <a:pt x="61505" y="15990"/>
                    </a:lnTo>
                    <a:lnTo>
                      <a:pt x="62031" y="16516"/>
                    </a:lnTo>
                    <a:lnTo>
                      <a:pt x="62674" y="17042"/>
                    </a:lnTo>
                    <a:lnTo>
                      <a:pt x="62995" y="17364"/>
                    </a:lnTo>
                    <a:lnTo>
                      <a:pt x="63200" y="18007"/>
                    </a:lnTo>
                    <a:lnTo>
                      <a:pt x="63522" y="18855"/>
                    </a:lnTo>
                    <a:lnTo>
                      <a:pt x="63726" y="19293"/>
                    </a:lnTo>
                    <a:lnTo>
                      <a:pt x="64048" y="19732"/>
                    </a:lnTo>
                    <a:lnTo>
                      <a:pt x="64486" y="19936"/>
                    </a:lnTo>
                    <a:lnTo>
                      <a:pt x="64925" y="20053"/>
                    </a:lnTo>
                    <a:lnTo>
                      <a:pt x="66942" y="20053"/>
                    </a:lnTo>
                    <a:lnTo>
                      <a:pt x="66942" y="16955"/>
                    </a:lnTo>
                    <a:lnTo>
                      <a:pt x="66971" y="16955"/>
                    </a:lnTo>
                    <a:close/>
                    <a:moveTo>
                      <a:pt x="67293" y="21018"/>
                    </a:moveTo>
                    <a:lnTo>
                      <a:pt x="67293" y="24000"/>
                    </a:lnTo>
                    <a:lnTo>
                      <a:pt x="64954" y="24000"/>
                    </a:lnTo>
                    <a:lnTo>
                      <a:pt x="64954" y="21018"/>
                    </a:lnTo>
                    <a:lnTo>
                      <a:pt x="67293" y="21018"/>
                    </a:lnTo>
                    <a:lnTo>
                      <a:pt x="67293" y="21018"/>
                    </a:lnTo>
                    <a:close/>
                    <a:moveTo>
                      <a:pt x="67293" y="24555"/>
                    </a:moveTo>
                    <a:lnTo>
                      <a:pt x="67293" y="27011"/>
                    </a:lnTo>
                    <a:lnTo>
                      <a:pt x="51390" y="27011"/>
                    </a:lnTo>
                    <a:lnTo>
                      <a:pt x="51390" y="24555"/>
                    </a:lnTo>
                    <a:lnTo>
                      <a:pt x="67293" y="24555"/>
                    </a:lnTo>
                    <a:lnTo>
                      <a:pt x="67293" y="24555"/>
                    </a:lnTo>
                    <a:close/>
                    <a:moveTo>
                      <a:pt x="67293" y="27858"/>
                    </a:moveTo>
                    <a:lnTo>
                      <a:pt x="67293" y="34903"/>
                    </a:lnTo>
                    <a:lnTo>
                      <a:pt x="51478" y="34903"/>
                    </a:lnTo>
                    <a:lnTo>
                      <a:pt x="51478" y="27858"/>
                    </a:lnTo>
                    <a:lnTo>
                      <a:pt x="67293" y="27858"/>
                    </a:lnTo>
                    <a:lnTo>
                      <a:pt x="67293" y="27858"/>
                    </a:lnTo>
                    <a:close/>
                    <a:moveTo>
                      <a:pt x="67380" y="35663"/>
                    </a:moveTo>
                    <a:lnTo>
                      <a:pt x="67380" y="38002"/>
                    </a:lnTo>
                    <a:lnTo>
                      <a:pt x="51361" y="38002"/>
                    </a:lnTo>
                    <a:lnTo>
                      <a:pt x="51361" y="35663"/>
                    </a:lnTo>
                    <a:lnTo>
                      <a:pt x="67380" y="35663"/>
                    </a:lnTo>
                    <a:lnTo>
                      <a:pt x="67380" y="35663"/>
                    </a:lnTo>
                    <a:close/>
                    <a:moveTo>
                      <a:pt x="55950" y="39171"/>
                    </a:moveTo>
                    <a:lnTo>
                      <a:pt x="51361" y="39171"/>
                    </a:lnTo>
                    <a:lnTo>
                      <a:pt x="51361" y="43439"/>
                    </a:lnTo>
                    <a:lnTo>
                      <a:pt x="51361" y="43556"/>
                    </a:lnTo>
                    <a:lnTo>
                      <a:pt x="51566" y="43556"/>
                    </a:lnTo>
                    <a:lnTo>
                      <a:pt x="51770" y="43556"/>
                    </a:lnTo>
                    <a:lnTo>
                      <a:pt x="52092" y="43351"/>
                    </a:lnTo>
                    <a:lnTo>
                      <a:pt x="52296" y="42913"/>
                    </a:lnTo>
                    <a:lnTo>
                      <a:pt x="52647" y="42182"/>
                    </a:lnTo>
                    <a:lnTo>
                      <a:pt x="52852" y="41861"/>
                    </a:lnTo>
                    <a:lnTo>
                      <a:pt x="53290" y="41656"/>
                    </a:lnTo>
                    <a:lnTo>
                      <a:pt x="53816" y="41451"/>
                    </a:lnTo>
                    <a:lnTo>
                      <a:pt x="54343" y="41013"/>
                    </a:lnTo>
                    <a:lnTo>
                      <a:pt x="54869" y="40691"/>
                    </a:lnTo>
                    <a:lnTo>
                      <a:pt x="55307" y="40253"/>
                    </a:lnTo>
                    <a:lnTo>
                      <a:pt x="55746" y="39814"/>
                    </a:lnTo>
                    <a:lnTo>
                      <a:pt x="55950" y="39493"/>
                    </a:lnTo>
                    <a:lnTo>
                      <a:pt x="56067" y="39288"/>
                    </a:lnTo>
                    <a:lnTo>
                      <a:pt x="55950" y="39171"/>
                    </a:lnTo>
                    <a:lnTo>
                      <a:pt x="55950" y="39171"/>
                    </a:lnTo>
                    <a:close/>
                    <a:moveTo>
                      <a:pt x="50075" y="23590"/>
                    </a:moveTo>
                    <a:lnTo>
                      <a:pt x="50075" y="75594"/>
                    </a:lnTo>
                    <a:lnTo>
                      <a:pt x="42825" y="75594"/>
                    </a:lnTo>
                    <a:lnTo>
                      <a:pt x="42825" y="23590"/>
                    </a:lnTo>
                    <a:lnTo>
                      <a:pt x="50075" y="23590"/>
                    </a:lnTo>
                    <a:lnTo>
                      <a:pt x="50075" y="23590"/>
                    </a:lnTo>
                    <a:close/>
                    <a:moveTo>
                      <a:pt x="50718" y="16224"/>
                    </a:moveTo>
                    <a:lnTo>
                      <a:pt x="50835" y="16341"/>
                    </a:lnTo>
                    <a:lnTo>
                      <a:pt x="50952" y="16341"/>
                    </a:lnTo>
                    <a:lnTo>
                      <a:pt x="51069" y="16545"/>
                    </a:lnTo>
                    <a:lnTo>
                      <a:pt x="51069" y="16662"/>
                    </a:lnTo>
                    <a:lnTo>
                      <a:pt x="51069" y="21895"/>
                    </a:lnTo>
                    <a:lnTo>
                      <a:pt x="51069" y="22012"/>
                    </a:lnTo>
                    <a:lnTo>
                      <a:pt x="50952" y="22129"/>
                    </a:lnTo>
                    <a:lnTo>
                      <a:pt x="50835" y="22246"/>
                    </a:lnTo>
                    <a:lnTo>
                      <a:pt x="50718" y="22304"/>
                    </a:lnTo>
                    <a:lnTo>
                      <a:pt x="42065" y="22304"/>
                    </a:lnTo>
                    <a:lnTo>
                      <a:pt x="41861" y="22187"/>
                    </a:lnTo>
                    <a:lnTo>
                      <a:pt x="41744" y="22070"/>
                    </a:lnTo>
                    <a:lnTo>
                      <a:pt x="41627" y="21953"/>
                    </a:lnTo>
                    <a:lnTo>
                      <a:pt x="41627" y="21836"/>
                    </a:lnTo>
                    <a:lnTo>
                      <a:pt x="41627" y="16604"/>
                    </a:lnTo>
                    <a:lnTo>
                      <a:pt x="41627" y="16487"/>
                    </a:lnTo>
                    <a:lnTo>
                      <a:pt x="41744" y="16282"/>
                    </a:lnTo>
                    <a:lnTo>
                      <a:pt x="41861" y="16282"/>
                    </a:lnTo>
                    <a:lnTo>
                      <a:pt x="42065" y="16165"/>
                    </a:lnTo>
                    <a:lnTo>
                      <a:pt x="50718" y="16165"/>
                    </a:lnTo>
                    <a:lnTo>
                      <a:pt x="50718" y="16224"/>
                    </a:lnTo>
                    <a:close/>
                    <a:moveTo>
                      <a:pt x="27332" y="25841"/>
                    </a:moveTo>
                    <a:lnTo>
                      <a:pt x="27332" y="28501"/>
                    </a:lnTo>
                    <a:lnTo>
                      <a:pt x="27127" y="28618"/>
                    </a:lnTo>
                    <a:lnTo>
                      <a:pt x="27127" y="75390"/>
                    </a:lnTo>
                    <a:lnTo>
                      <a:pt x="20287" y="75390"/>
                    </a:lnTo>
                    <a:lnTo>
                      <a:pt x="20287" y="25841"/>
                    </a:lnTo>
                    <a:lnTo>
                      <a:pt x="27332" y="25841"/>
                    </a:lnTo>
                    <a:lnTo>
                      <a:pt x="27332" y="25841"/>
                    </a:lnTo>
                    <a:close/>
                    <a:moveTo>
                      <a:pt x="27858" y="20375"/>
                    </a:moveTo>
                    <a:lnTo>
                      <a:pt x="28063" y="20492"/>
                    </a:lnTo>
                    <a:lnTo>
                      <a:pt x="28180" y="20696"/>
                    </a:lnTo>
                    <a:lnTo>
                      <a:pt x="28180" y="24760"/>
                    </a:lnTo>
                    <a:lnTo>
                      <a:pt x="28063" y="24964"/>
                    </a:lnTo>
                    <a:lnTo>
                      <a:pt x="27858" y="25081"/>
                    </a:lnTo>
                    <a:lnTo>
                      <a:pt x="20053" y="25081"/>
                    </a:lnTo>
                    <a:lnTo>
                      <a:pt x="19849" y="24964"/>
                    </a:lnTo>
                    <a:lnTo>
                      <a:pt x="19732" y="24760"/>
                    </a:lnTo>
                    <a:lnTo>
                      <a:pt x="19732" y="20696"/>
                    </a:lnTo>
                    <a:lnTo>
                      <a:pt x="19849" y="20492"/>
                    </a:lnTo>
                    <a:lnTo>
                      <a:pt x="20053" y="20375"/>
                    </a:lnTo>
                    <a:lnTo>
                      <a:pt x="27858" y="20375"/>
                    </a:lnTo>
                    <a:lnTo>
                      <a:pt x="27858" y="20375"/>
                    </a:lnTo>
                    <a:close/>
                    <a:moveTo>
                      <a:pt x="24029" y="12687"/>
                    </a:moveTo>
                    <a:lnTo>
                      <a:pt x="24029" y="12687"/>
                    </a:lnTo>
                    <a:lnTo>
                      <a:pt x="23912" y="12687"/>
                    </a:lnTo>
                    <a:lnTo>
                      <a:pt x="23707" y="12687"/>
                    </a:lnTo>
                    <a:lnTo>
                      <a:pt x="23386" y="12804"/>
                    </a:lnTo>
                    <a:lnTo>
                      <a:pt x="23064" y="13008"/>
                    </a:lnTo>
                    <a:lnTo>
                      <a:pt x="22626" y="13447"/>
                    </a:lnTo>
                    <a:lnTo>
                      <a:pt x="22509" y="13768"/>
                    </a:lnTo>
                    <a:lnTo>
                      <a:pt x="22187" y="14528"/>
                    </a:lnTo>
                    <a:lnTo>
                      <a:pt x="21866" y="15376"/>
                    </a:lnTo>
                    <a:lnTo>
                      <a:pt x="21866" y="15902"/>
                    </a:lnTo>
                    <a:lnTo>
                      <a:pt x="21544" y="16107"/>
                    </a:lnTo>
                    <a:lnTo>
                      <a:pt x="21223" y="16312"/>
                    </a:lnTo>
                    <a:lnTo>
                      <a:pt x="21018" y="16633"/>
                    </a:lnTo>
                    <a:lnTo>
                      <a:pt x="20901" y="16838"/>
                    </a:lnTo>
                    <a:lnTo>
                      <a:pt x="20784" y="17159"/>
                    </a:lnTo>
                    <a:lnTo>
                      <a:pt x="20784" y="17481"/>
                    </a:lnTo>
                    <a:lnTo>
                      <a:pt x="20989" y="17919"/>
                    </a:lnTo>
                    <a:lnTo>
                      <a:pt x="21193" y="18241"/>
                    </a:lnTo>
                    <a:lnTo>
                      <a:pt x="21398" y="18446"/>
                    </a:lnTo>
                    <a:lnTo>
                      <a:pt x="21515" y="18650"/>
                    </a:lnTo>
                    <a:lnTo>
                      <a:pt x="21515" y="18796"/>
                    </a:lnTo>
                    <a:lnTo>
                      <a:pt x="21515" y="18913"/>
                    </a:lnTo>
                    <a:lnTo>
                      <a:pt x="21310" y="19118"/>
                    </a:lnTo>
                    <a:lnTo>
                      <a:pt x="21193" y="19322"/>
                    </a:lnTo>
                    <a:lnTo>
                      <a:pt x="21310" y="19644"/>
                    </a:lnTo>
                    <a:lnTo>
                      <a:pt x="21310" y="19761"/>
                    </a:lnTo>
                    <a:lnTo>
                      <a:pt x="23883" y="19761"/>
                    </a:lnTo>
                    <a:lnTo>
                      <a:pt x="24000" y="19761"/>
                    </a:lnTo>
                    <a:lnTo>
                      <a:pt x="24000" y="19761"/>
                    </a:lnTo>
                    <a:lnTo>
                      <a:pt x="26572" y="19761"/>
                    </a:lnTo>
                    <a:lnTo>
                      <a:pt x="26689" y="19644"/>
                    </a:lnTo>
                    <a:lnTo>
                      <a:pt x="26689" y="19322"/>
                    </a:lnTo>
                    <a:lnTo>
                      <a:pt x="26572" y="19118"/>
                    </a:lnTo>
                    <a:lnTo>
                      <a:pt x="26455" y="18913"/>
                    </a:lnTo>
                    <a:lnTo>
                      <a:pt x="26455" y="18796"/>
                    </a:lnTo>
                    <a:lnTo>
                      <a:pt x="26455" y="18679"/>
                    </a:lnTo>
                    <a:lnTo>
                      <a:pt x="26572" y="18475"/>
                    </a:lnTo>
                    <a:lnTo>
                      <a:pt x="26689" y="18270"/>
                    </a:lnTo>
                    <a:lnTo>
                      <a:pt x="27011" y="17949"/>
                    </a:lnTo>
                    <a:lnTo>
                      <a:pt x="27127" y="17510"/>
                    </a:lnTo>
                    <a:lnTo>
                      <a:pt x="27127" y="17189"/>
                    </a:lnTo>
                    <a:lnTo>
                      <a:pt x="27127" y="16867"/>
                    </a:lnTo>
                    <a:lnTo>
                      <a:pt x="26923" y="16662"/>
                    </a:lnTo>
                    <a:lnTo>
                      <a:pt x="26718" y="16341"/>
                    </a:lnTo>
                    <a:lnTo>
                      <a:pt x="26514" y="16136"/>
                    </a:lnTo>
                    <a:lnTo>
                      <a:pt x="26192" y="15932"/>
                    </a:lnTo>
                    <a:lnTo>
                      <a:pt x="26075" y="15405"/>
                    </a:lnTo>
                    <a:lnTo>
                      <a:pt x="25871" y="14558"/>
                    </a:lnTo>
                    <a:lnTo>
                      <a:pt x="25549" y="13798"/>
                    </a:lnTo>
                    <a:lnTo>
                      <a:pt x="25344" y="13476"/>
                    </a:lnTo>
                    <a:lnTo>
                      <a:pt x="25023" y="13038"/>
                    </a:lnTo>
                    <a:lnTo>
                      <a:pt x="24584" y="12833"/>
                    </a:lnTo>
                    <a:lnTo>
                      <a:pt x="24263" y="12716"/>
                    </a:lnTo>
                    <a:lnTo>
                      <a:pt x="24029" y="12716"/>
                    </a:lnTo>
                    <a:lnTo>
                      <a:pt x="24029" y="12687"/>
                    </a:lnTo>
                    <a:close/>
                    <a:moveTo>
                      <a:pt x="41539" y="24117"/>
                    </a:moveTo>
                    <a:lnTo>
                      <a:pt x="41656" y="23152"/>
                    </a:lnTo>
                    <a:lnTo>
                      <a:pt x="41334" y="23152"/>
                    </a:lnTo>
                    <a:lnTo>
                      <a:pt x="41217" y="23152"/>
                    </a:lnTo>
                    <a:lnTo>
                      <a:pt x="41217" y="22713"/>
                    </a:lnTo>
                    <a:lnTo>
                      <a:pt x="41100" y="21866"/>
                    </a:lnTo>
                    <a:lnTo>
                      <a:pt x="40896" y="21106"/>
                    </a:lnTo>
                    <a:lnTo>
                      <a:pt x="39522" y="20024"/>
                    </a:lnTo>
                    <a:lnTo>
                      <a:pt x="38440" y="19176"/>
                    </a:lnTo>
                    <a:lnTo>
                      <a:pt x="38440" y="18650"/>
                    </a:lnTo>
                    <a:lnTo>
                      <a:pt x="38645" y="18329"/>
                    </a:lnTo>
                    <a:lnTo>
                      <a:pt x="38528" y="18329"/>
                    </a:lnTo>
                    <a:lnTo>
                      <a:pt x="38411" y="18212"/>
                    </a:lnTo>
                    <a:lnTo>
                      <a:pt x="38090" y="18212"/>
                    </a:lnTo>
                    <a:lnTo>
                      <a:pt x="37768" y="18329"/>
                    </a:lnTo>
                    <a:lnTo>
                      <a:pt x="37563" y="18446"/>
                    </a:lnTo>
                    <a:lnTo>
                      <a:pt x="37242" y="18562"/>
                    </a:lnTo>
                    <a:lnTo>
                      <a:pt x="37066" y="18796"/>
                    </a:lnTo>
                    <a:lnTo>
                      <a:pt x="36862" y="19118"/>
                    </a:lnTo>
                    <a:lnTo>
                      <a:pt x="36745" y="19322"/>
                    </a:lnTo>
                    <a:lnTo>
                      <a:pt x="36745" y="19644"/>
                    </a:lnTo>
                    <a:lnTo>
                      <a:pt x="37505" y="21047"/>
                    </a:lnTo>
                    <a:lnTo>
                      <a:pt x="38353" y="22333"/>
                    </a:lnTo>
                    <a:lnTo>
                      <a:pt x="38557" y="23093"/>
                    </a:lnTo>
                    <a:lnTo>
                      <a:pt x="38996" y="23737"/>
                    </a:lnTo>
                    <a:lnTo>
                      <a:pt x="39200" y="23941"/>
                    </a:lnTo>
                    <a:lnTo>
                      <a:pt x="39522" y="24146"/>
                    </a:lnTo>
                    <a:lnTo>
                      <a:pt x="39843" y="24263"/>
                    </a:lnTo>
                    <a:lnTo>
                      <a:pt x="40282" y="24263"/>
                    </a:lnTo>
                    <a:lnTo>
                      <a:pt x="41539" y="24117"/>
                    </a:lnTo>
                    <a:lnTo>
                      <a:pt x="41539" y="24117"/>
                    </a:lnTo>
                    <a:close/>
                    <a:moveTo>
                      <a:pt x="41539" y="24760"/>
                    </a:moveTo>
                    <a:lnTo>
                      <a:pt x="41539" y="26894"/>
                    </a:lnTo>
                    <a:lnTo>
                      <a:pt x="40048" y="26894"/>
                    </a:lnTo>
                    <a:lnTo>
                      <a:pt x="40048" y="24760"/>
                    </a:lnTo>
                    <a:lnTo>
                      <a:pt x="41539" y="24760"/>
                    </a:lnTo>
                    <a:lnTo>
                      <a:pt x="41539" y="24760"/>
                    </a:lnTo>
                    <a:close/>
                    <a:moveTo>
                      <a:pt x="41539" y="27332"/>
                    </a:moveTo>
                    <a:lnTo>
                      <a:pt x="41539" y="29788"/>
                    </a:lnTo>
                    <a:lnTo>
                      <a:pt x="28180" y="29788"/>
                    </a:lnTo>
                    <a:lnTo>
                      <a:pt x="28180" y="27332"/>
                    </a:lnTo>
                    <a:lnTo>
                      <a:pt x="41539" y="27332"/>
                    </a:lnTo>
                    <a:lnTo>
                      <a:pt x="41539" y="27332"/>
                    </a:lnTo>
                    <a:close/>
                    <a:moveTo>
                      <a:pt x="62791" y="39171"/>
                    </a:moveTo>
                    <a:lnTo>
                      <a:pt x="67263" y="39171"/>
                    </a:lnTo>
                    <a:lnTo>
                      <a:pt x="67380" y="43439"/>
                    </a:lnTo>
                    <a:lnTo>
                      <a:pt x="67263" y="43556"/>
                    </a:lnTo>
                    <a:lnTo>
                      <a:pt x="67146" y="43556"/>
                    </a:lnTo>
                    <a:lnTo>
                      <a:pt x="66942" y="43556"/>
                    </a:lnTo>
                    <a:lnTo>
                      <a:pt x="66503" y="43351"/>
                    </a:lnTo>
                    <a:lnTo>
                      <a:pt x="66299" y="42913"/>
                    </a:lnTo>
                    <a:lnTo>
                      <a:pt x="66094" y="42182"/>
                    </a:lnTo>
                    <a:lnTo>
                      <a:pt x="65772" y="41861"/>
                    </a:lnTo>
                    <a:lnTo>
                      <a:pt x="65334" y="41656"/>
                    </a:lnTo>
                    <a:lnTo>
                      <a:pt x="64808" y="41451"/>
                    </a:lnTo>
                    <a:lnTo>
                      <a:pt x="64282" y="41013"/>
                    </a:lnTo>
                    <a:lnTo>
                      <a:pt x="63755" y="40691"/>
                    </a:lnTo>
                    <a:lnTo>
                      <a:pt x="63317" y="40253"/>
                    </a:lnTo>
                    <a:lnTo>
                      <a:pt x="62995" y="39814"/>
                    </a:lnTo>
                    <a:lnTo>
                      <a:pt x="62791" y="39493"/>
                    </a:lnTo>
                    <a:lnTo>
                      <a:pt x="62674" y="39288"/>
                    </a:lnTo>
                    <a:lnTo>
                      <a:pt x="62791" y="39171"/>
                    </a:lnTo>
                    <a:lnTo>
                      <a:pt x="62791" y="39171"/>
                    </a:lnTo>
                    <a:close/>
                    <a:moveTo>
                      <a:pt x="46245" y="7980"/>
                    </a:moveTo>
                    <a:lnTo>
                      <a:pt x="45924" y="7980"/>
                    </a:lnTo>
                    <a:lnTo>
                      <a:pt x="45602" y="8185"/>
                    </a:lnTo>
                    <a:lnTo>
                      <a:pt x="45281" y="8390"/>
                    </a:lnTo>
                    <a:lnTo>
                      <a:pt x="45076" y="8711"/>
                    </a:lnTo>
                    <a:lnTo>
                      <a:pt x="44754" y="9471"/>
                    </a:lnTo>
                    <a:lnTo>
                      <a:pt x="44433" y="10114"/>
                    </a:lnTo>
                    <a:lnTo>
                      <a:pt x="44228" y="11079"/>
                    </a:lnTo>
                    <a:lnTo>
                      <a:pt x="44228" y="11517"/>
                    </a:lnTo>
                    <a:lnTo>
                      <a:pt x="43907" y="11839"/>
                    </a:lnTo>
                    <a:lnTo>
                      <a:pt x="43468" y="12161"/>
                    </a:lnTo>
                    <a:lnTo>
                      <a:pt x="43264" y="12599"/>
                    </a:lnTo>
                    <a:lnTo>
                      <a:pt x="42942" y="13038"/>
                    </a:lnTo>
                    <a:lnTo>
                      <a:pt x="42825" y="13447"/>
                    </a:lnTo>
                    <a:lnTo>
                      <a:pt x="42708" y="13973"/>
                    </a:lnTo>
                    <a:lnTo>
                      <a:pt x="42825" y="14295"/>
                    </a:lnTo>
                    <a:lnTo>
                      <a:pt x="43030" y="14733"/>
                    </a:lnTo>
                    <a:lnTo>
                      <a:pt x="43351" y="15055"/>
                    </a:lnTo>
                    <a:lnTo>
                      <a:pt x="43468" y="15376"/>
                    </a:lnTo>
                    <a:lnTo>
                      <a:pt x="43468" y="15493"/>
                    </a:lnTo>
                    <a:lnTo>
                      <a:pt x="43585" y="15493"/>
                    </a:lnTo>
                    <a:lnTo>
                      <a:pt x="43702" y="15610"/>
                    </a:lnTo>
                    <a:lnTo>
                      <a:pt x="43907" y="15610"/>
                    </a:lnTo>
                    <a:lnTo>
                      <a:pt x="46362" y="15493"/>
                    </a:lnTo>
                    <a:lnTo>
                      <a:pt x="46479" y="15493"/>
                    </a:lnTo>
                    <a:lnTo>
                      <a:pt x="46479" y="15493"/>
                    </a:lnTo>
                    <a:lnTo>
                      <a:pt x="48935" y="15493"/>
                    </a:lnTo>
                    <a:lnTo>
                      <a:pt x="49139" y="15493"/>
                    </a:lnTo>
                    <a:lnTo>
                      <a:pt x="49256" y="15493"/>
                    </a:lnTo>
                    <a:lnTo>
                      <a:pt x="49373" y="15376"/>
                    </a:lnTo>
                    <a:lnTo>
                      <a:pt x="49373" y="15259"/>
                    </a:lnTo>
                    <a:lnTo>
                      <a:pt x="49373" y="15055"/>
                    </a:lnTo>
                    <a:lnTo>
                      <a:pt x="49695" y="14616"/>
                    </a:lnTo>
                    <a:lnTo>
                      <a:pt x="49899" y="14295"/>
                    </a:lnTo>
                    <a:lnTo>
                      <a:pt x="50016" y="13856"/>
                    </a:lnTo>
                    <a:lnTo>
                      <a:pt x="50016" y="13418"/>
                    </a:lnTo>
                    <a:lnTo>
                      <a:pt x="49812" y="12979"/>
                    </a:lnTo>
                    <a:lnTo>
                      <a:pt x="49607" y="12453"/>
                    </a:lnTo>
                    <a:lnTo>
                      <a:pt x="49285" y="12014"/>
                    </a:lnTo>
                    <a:lnTo>
                      <a:pt x="48964" y="11693"/>
                    </a:lnTo>
                    <a:lnTo>
                      <a:pt x="48642" y="11488"/>
                    </a:lnTo>
                    <a:lnTo>
                      <a:pt x="48525" y="10962"/>
                    </a:lnTo>
                    <a:lnTo>
                      <a:pt x="48262" y="10027"/>
                    </a:lnTo>
                    <a:lnTo>
                      <a:pt x="48058" y="9384"/>
                    </a:lnTo>
                    <a:lnTo>
                      <a:pt x="47736" y="8740"/>
                    </a:lnTo>
                    <a:lnTo>
                      <a:pt x="47415" y="8419"/>
                    </a:lnTo>
                    <a:lnTo>
                      <a:pt x="47210" y="8097"/>
                    </a:lnTo>
                    <a:lnTo>
                      <a:pt x="46888" y="7980"/>
                    </a:lnTo>
                    <a:lnTo>
                      <a:pt x="46567" y="7863"/>
                    </a:lnTo>
                    <a:lnTo>
                      <a:pt x="46450" y="7863"/>
                    </a:lnTo>
                    <a:lnTo>
                      <a:pt x="46333" y="7863"/>
                    </a:lnTo>
                    <a:lnTo>
                      <a:pt x="46333" y="7863"/>
                    </a:lnTo>
                    <a:lnTo>
                      <a:pt x="46333" y="7980"/>
                    </a:lnTo>
                    <a:lnTo>
                      <a:pt x="46245" y="7980"/>
                    </a:lnTo>
                    <a:lnTo>
                      <a:pt x="46245" y="7980"/>
                    </a:lnTo>
                    <a:lnTo>
                      <a:pt x="46245" y="7980"/>
                    </a:lnTo>
                    <a:close/>
                    <a:moveTo>
                      <a:pt x="51273" y="24117"/>
                    </a:moveTo>
                    <a:lnTo>
                      <a:pt x="51273" y="23152"/>
                    </a:lnTo>
                    <a:lnTo>
                      <a:pt x="51595" y="23152"/>
                    </a:lnTo>
                    <a:lnTo>
                      <a:pt x="51595" y="23152"/>
                    </a:lnTo>
                    <a:lnTo>
                      <a:pt x="51712" y="22713"/>
                    </a:lnTo>
                    <a:lnTo>
                      <a:pt x="51829" y="21866"/>
                    </a:lnTo>
                    <a:lnTo>
                      <a:pt x="52033" y="21106"/>
                    </a:lnTo>
                    <a:lnTo>
                      <a:pt x="53320" y="20024"/>
                    </a:lnTo>
                    <a:lnTo>
                      <a:pt x="54489" y="19176"/>
                    </a:lnTo>
                    <a:lnTo>
                      <a:pt x="54372" y="18650"/>
                    </a:lnTo>
                    <a:lnTo>
                      <a:pt x="54255" y="18329"/>
                    </a:lnTo>
                    <a:lnTo>
                      <a:pt x="54255" y="18329"/>
                    </a:lnTo>
                    <a:lnTo>
                      <a:pt x="54460" y="18212"/>
                    </a:lnTo>
                    <a:lnTo>
                      <a:pt x="54664" y="18212"/>
                    </a:lnTo>
                    <a:lnTo>
                      <a:pt x="54986" y="18329"/>
                    </a:lnTo>
                    <a:lnTo>
                      <a:pt x="55307" y="18446"/>
                    </a:lnTo>
                    <a:lnTo>
                      <a:pt x="55512" y="18562"/>
                    </a:lnTo>
                    <a:lnTo>
                      <a:pt x="55746" y="18796"/>
                    </a:lnTo>
                    <a:lnTo>
                      <a:pt x="55950" y="19118"/>
                    </a:lnTo>
                    <a:lnTo>
                      <a:pt x="56067" y="19322"/>
                    </a:lnTo>
                    <a:lnTo>
                      <a:pt x="56184" y="19644"/>
                    </a:lnTo>
                    <a:lnTo>
                      <a:pt x="55424" y="21047"/>
                    </a:lnTo>
                    <a:lnTo>
                      <a:pt x="54460" y="22333"/>
                    </a:lnTo>
                    <a:lnTo>
                      <a:pt x="54255" y="23093"/>
                    </a:lnTo>
                    <a:lnTo>
                      <a:pt x="53933" y="23737"/>
                    </a:lnTo>
                    <a:lnTo>
                      <a:pt x="53729" y="23941"/>
                    </a:lnTo>
                    <a:lnTo>
                      <a:pt x="53407" y="24146"/>
                    </a:lnTo>
                    <a:lnTo>
                      <a:pt x="52969" y="24263"/>
                    </a:lnTo>
                    <a:lnTo>
                      <a:pt x="52530" y="24263"/>
                    </a:lnTo>
                    <a:lnTo>
                      <a:pt x="51273" y="24117"/>
                    </a:lnTo>
                    <a:lnTo>
                      <a:pt x="51273" y="24117"/>
                    </a:lnTo>
                    <a:close/>
                    <a:moveTo>
                      <a:pt x="41539" y="30635"/>
                    </a:moveTo>
                    <a:lnTo>
                      <a:pt x="41539" y="35868"/>
                    </a:lnTo>
                    <a:lnTo>
                      <a:pt x="28180" y="35868"/>
                    </a:lnTo>
                    <a:lnTo>
                      <a:pt x="28180" y="30635"/>
                    </a:lnTo>
                    <a:lnTo>
                      <a:pt x="41539" y="30635"/>
                    </a:lnTo>
                    <a:lnTo>
                      <a:pt x="41539" y="30635"/>
                    </a:lnTo>
                    <a:close/>
                    <a:moveTo>
                      <a:pt x="41539" y="36511"/>
                    </a:moveTo>
                    <a:lnTo>
                      <a:pt x="41539" y="38967"/>
                    </a:lnTo>
                    <a:lnTo>
                      <a:pt x="28180" y="38967"/>
                    </a:lnTo>
                    <a:lnTo>
                      <a:pt x="28180" y="36511"/>
                    </a:lnTo>
                    <a:lnTo>
                      <a:pt x="41539" y="36511"/>
                    </a:lnTo>
                    <a:lnTo>
                      <a:pt x="41539" y="36511"/>
                    </a:lnTo>
                    <a:close/>
                    <a:moveTo>
                      <a:pt x="41539" y="43673"/>
                    </a:moveTo>
                    <a:lnTo>
                      <a:pt x="41539" y="39522"/>
                    </a:lnTo>
                    <a:lnTo>
                      <a:pt x="37271" y="39522"/>
                    </a:lnTo>
                    <a:lnTo>
                      <a:pt x="37271" y="39522"/>
                    </a:lnTo>
                    <a:lnTo>
                      <a:pt x="37271" y="39522"/>
                    </a:lnTo>
                    <a:lnTo>
                      <a:pt x="37271" y="39639"/>
                    </a:lnTo>
                    <a:lnTo>
                      <a:pt x="37388" y="39960"/>
                    </a:lnTo>
                    <a:lnTo>
                      <a:pt x="37710" y="40399"/>
                    </a:lnTo>
                    <a:lnTo>
                      <a:pt x="38031" y="40837"/>
                    </a:lnTo>
                    <a:lnTo>
                      <a:pt x="38353" y="41159"/>
                    </a:lnTo>
                    <a:lnTo>
                      <a:pt x="38791" y="41480"/>
                    </a:lnTo>
                    <a:lnTo>
                      <a:pt x="39639" y="42124"/>
                    </a:lnTo>
                    <a:lnTo>
                      <a:pt x="40487" y="42562"/>
                    </a:lnTo>
                    <a:lnTo>
                      <a:pt x="41130" y="43205"/>
                    </a:lnTo>
                    <a:lnTo>
                      <a:pt x="41539" y="43673"/>
                    </a:lnTo>
                    <a:lnTo>
                      <a:pt x="41539" y="43673"/>
                    </a:lnTo>
                    <a:close/>
                    <a:moveTo>
                      <a:pt x="28297" y="43673"/>
                    </a:moveTo>
                    <a:lnTo>
                      <a:pt x="28297" y="39522"/>
                    </a:lnTo>
                    <a:lnTo>
                      <a:pt x="32565" y="39522"/>
                    </a:lnTo>
                    <a:lnTo>
                      <a:pt x="32565" y="39639"/>
                    </a:lnTo>
                    <a:lnTo>
                      <a:pt x="32360" y="39960"/>
                    </a:lnTo>
                    <a:lnTo>
                      <a:pt x="32155" y="40399"/>
                    </a:lnTo>
                    <a:lnTo>
                      <a:pt x="31834" y="40837"/>
                    </a:lnTo>
                    <a:lnTo>
                      <a:pt x="31512" y="41159"/>
                    </a:lnTo>
                    <a:lnTo>
                      <a:pt x="31074" y="41480"/>
                    </a:lnTo>
                    <a:lnTo>
                      <a:pt x="30226" y="42124"/>
                    </a:lnTo>
                    <a:lnTo>
                      <a:pt x="29378" y="42562"/>
                    </a:lnTo>
                    <a:lnTo>
                      <a:pt x="28618" y="43322"/>
                    </a:lnTo>
                    <a:lnTo>
                      <a:pt x="28297" y="43673"/>
                    </a:lnTo>
                    <a:lnTo>
                      <a:pt x="28297" y="43673"/>
                    </a:lnTo>
                    <a:close/>
                    <a:moveTo>
                      <a:pt x="28180" y="25841"/>
                    </a:moveTo>
                    <a:lnTo>
                      <a:pt x="28180" y="26689"/>
                    </a:lnTo>
                    <a:lnTo>
                      <a:pt x="28706" y="26806"/>
                    </a:lnTo>
                    <a:lnTo>
                      <a:pt x="29554" y="26689"/>
                    </a:lnTo>
                    <a:lnTo>
                      <a:pt x="29992" y="26572"/>
                    </a:lnTo>
                    <a:lnTo>
                      <a:pt x="30518" y="26367"/>
                    </a:lnTo>
                    <a:lnTo>
                      <a:pt x="31045" y="26163"/>
                    </a:lnTo>
                    <a:lnTo>
                      <a:pt x="31483" y="25841"/>
                    </a:lnTo>
                    <a:lnTo>
                      <a:pt x="31805" y="25520"/>
                    </a:lnTo>
                    <a:lnTo>
                      <a:pt x="31922" y="25315"/>
                    </a:lnTo>
                    <a:lnTo>
                      <a:pt x="32038" y="25110"/>
                    </a:lnTo>
                    <a:lnTo>
                      <a:pt x="32038" y="24906"/>
                    </a:lnTo>
                    <a:lnTo>
                      <a:pt x="32038" y="24584"/>
                    </a:lnTo>
                    <a:lnTo>
                      <a:pt x="31922" y="24380"/>
                    </a:lnTo>
                    <a:lnTo>
                      <a:pt x="31717" y="24175"/>
                    </a:lnTo>
                    <a:lnTo>
                      <a:pt x="31395" y="23970"/>
                    </a:lnTo>
                    <a:lnTo>
                      <a:pt x="31074" y="23766"/>
                    </a:lnTo>
                    <a:lnTo>
                      <a:pt x="31074" y="23649"/>
                    </a:lnTo>
                    <a:lnTo>
                      <a:pt x="31074" y="23444"/>
                    </a:lnTo>
                    <a:lnTo>
                      <a:pt x="31074" y="23240"/>
                    </a:lnTo>
                    <a:lnTo>
                      <a:pt x="30869" y="22918"/>
                    </a:lnTo>
                    <a:lnTo>
                      <a:pt x="30431" y="22596"/>
                    </a:lnTo>
                    <a:lnTo>
                      <a:pt x="30226" y="22480"/>
                    </a:lnTo>
                    <a:lnTo>
                      <a:pt x="29905" y="22480"/>
                    </a:lnTo>
                    <a:lnTo>
                      <a:pt x="29583" y="22480"/>
                    </a:lnTo>
                    <a:lnTo>
                      <a:pt x="29145" y="22480"/>
                    </a:lnTo>
                    <a:lnTo>
                      <a:pt x="28823" y="22596"/>
                    </a:lnTo>
                    <a:lnTo>
                      <a:pt x="28940" y="25812"/>
                    </a:lnTo>
                    <a:lnTo>
                      <a:pt x="28180" y="25841"/>
                    </a:lnTo>
                    <a:lnTo>
                      <a:pt x="28180" y="25841"/>
                    </a:lnTo>
                    <a:close/>
                    <a:moveTo>
                      <a:pt x="19439" y="26894"/>
                    </a:moveTo>
                    <a:lnTo>
                      <a:pt x="19439" y="25812"/>
                    </a:lnTo>
                    <a:lnTo>
                      <a:pt x="19118" y="25812"/>
                    </a:lnTo>
                    <a:lnTo>
                      <a:pt x="19118" y="25812"/>
                    </a:lnTo>
                    <a:lnTo>
                      <a:pt x="19001" y="25374"/>
                    </a:lnTo>
                    <a:lnTo>
                      <a:pt x="18884" y="24526"/>
                    </a:lnTo>
                    <a:lnTo>
                      <a:pt x="18679" y="23766"/>
                    </a:lnTo>
                    <a:lnTo>
                      <a:pt x="18475" y="23444"/>
                    </a:lnTo>
                    <a:lnTo>
                      <a:pt x="18153" y="23123"/>
                    </a:lnTo>
                    <a:lnTo>
                      <a:pt x="17715" y="22801"/>
                    </a:lnTo>
                    <a:lnTo>
                      <a:pt x="17393" y="22596"/>
                    </a:lnTo>
                    <a:lnTo>
                      <a:pt x="16545" y="22158"/>
                    </a:lnTo>
                    <a:lnTo>
                      <a:pt x="15902" y="21720"/>
                    </a:lnTo>
                    <a:lnTo>
                      <a:pt x="15785" y="21193"/>
                    </a:lnTo>
                    <a:lnTo>
                      <a:pt x="15902" y="20872"/>
                    </a:lnTo>
                    <a:lnTo>
                      <a:pt x="15785" y="20872"/>
                    </a:lnTo>
                    <a:lnTo>
                      <a:pt x="15668" y="20755"/>
                    </a:lnTo>
                    <a:lnTo>
                      <a:pt x="15347" y="20755"/>
                    </a:lnTo>
                    <a:lnTo>
                      <a:pt x="15230" y="20872"/>
                    </a:lnTo>
                    <a:lnTo>
                      <a:pt x="15025" y="20989"/>
                    </a:lnTo>
                    <a:lnTo>
                      <a:pt x="14821" y="21106"/>
                    </a:lnTo>
                    <a:lnTo>
                      <a:pt x="14616" y="21544"/>
                    </a:lnTo>
                    <a:lnTo>
                      <a:pt x="14616" y="22070"/>
                    </a:lnTo>
                    <a:lnTo>
                      <a:pt x="14616" y="22509"/>
                    </a:lnTo>
                    <a:lnTo>
                      <a:pt x="14821" y="22830"/>
                    </a:lnTo>
                    <a:lnTo>
                      <a:pt x="14938" y="23152"/>
                    </a:lnTo>
                    <a:lnTo>
                      <a:pt x="15259" y="23473"/>
                    </a:lnTo>
                    <a:lnTo>
                      <a:pt x="15464" y="23678"/>
                    </a:lnTo>
                    <a:lnTo>
                      <a:pt x="15668" y="24000"/>
                    </a:lnTo>
                    <a:lnTo>
                      <a:pt x="15990" y="24438"/>
                    </a:lnTo>
                    <a:lnTo>
                      <a:pt x="16195" y="24964"/>
                    </a:lnTo>
                    <a:lnTo>
                      <a:pt x="16399" y="25724"/>
                    </a:lnTo>
                    <a:lnTo>
                      <a:pt x="16721" y="26367"/>
                    </a:lnTo>
                    <a:lnTo>
                      <a:pt x="17042" y="26572"/>
                    </a:lnTo>
                    <a:lnTo>
                      <a:pt x="17247" y="26777"/>
                    </a:lnTo>
                    <a:lnTo>
                      <a:pt x="17685" y="26894"/>
                    </a:lnTo>
                    <a:lnTo>
                      <a:pt x="18124" y="26894"/>
                    </a:lnTo>
                    <a:lnTo>
                      <a:pt x="19439" y="26894"/>
                    </a:lnTo>
                    <a:lnTo>
                      <a:pt x="19439" y="26894"/>
                    </a:lnTo>
                    <a:close/>
                    <a:moveTo>
                      <a:pt x="19322" y="36511"/>
                    </a:moveTo>
                    <a:lnTo>
                      <a:pt x="19322" y="38967"/>
                    </a:lnTo>
                    <a:lnTo>
                      <a:pt x="17627" y="38967"/>
                    </a:lnTo>
                    <a:lnTo>
                      <a:pt x="17627" y="36511"/>
                    </a:lnTo>
                    <a:lnTo>
                      <a:pt x="19322" y="36511"/>
                    </a:lnTo>
                    <a:lnTo>
                      <a:pt x="19322" y="36511"/>
                    </a:lnTo>
                    <a:close/>
                    <a:moveTo>
                      <a:pt x="19644" y="27332"/>
                    </a:moveTo>
                    <a:lnTo>
                      <a:pt x="19644" y="29788"/>
                    </a:lnTo>
                    <a:lnTo>
                      <a:pt x="17627" y="29788"/>
                    </a:lnTo>
                    <a:lnTo>
                      <a:pt x="17627" y="27332"/>
                    </a:lnTo>
                    <a:lnTo>
                      <a:pt x="19644" y="27332"/>
                    </a:lnTo>
                    <a:lnTo>
                      <a:pt x="19644" y="27332"/>
                    </a:lnTo>
                    <a:close/>
                    <a:moveTo>
                      <a:pt x="19118" y="53700"/>
                    </a:moveTo>
                    <a:lnTo>
                      <a:pt x="19118" y="72174"/>
                    </a:lnTo>
                    <a:lnTo>
                      <a:pt x="12394" y="72291"/>
                    </a:lnTo>
                    <a:lnTo>
                      <a:pt x="12190" y="72087"/>
                    </a:lnTo>
                    <a:lnTo>
                      <a:pt x="11985" y="71765"/>
                    </a:lnTo>
                    <a:lnTo>
                      <a:pt x="11839" y="71122"/>
                    </a:lnTo>
                    <a:lnTo>
                      <a:pt x="11722" y="70362"/>
                    </a:lnTo>
                    <a:lnTo>
                      <a:pt x="11722" y="69602"/>
                    </a:lnTo>
                    <a:lnTo>
                      <a:pt x="11722" y="68842"/>
                    </a:lnTo>
                    <a:lnTo>
                      <a:pt x="11722" y="68199"/>
                    </a:lnTo>
                    <a:lnTo>
                      <a:pt x="11927" y="67673"/>
                    </a:lnTo>
                    <a:lnTo>
                      <a:pt x="12453" y="66708"/>
                    </a:lnTo>
                    <a:lnTo>
                      <a:pt x="13096" y="65860"/>
                    </a:lnTo>
                    <a:lnTo>
                      <a:pt x="13739" y="65334"/>
                    </a:lnTo>
                    <a:lnTo>
                      <a:pt x="13944" y="65012"/>
                    </a:lnTo>
                    <a:lnTo>
                      <a:pt x="13739" y="64369"/>
                    </a:lnTo>
                    <a:lnTo>
                      <a:pt x="13418" y="62440"/>
                    </a:lnTo>
                    <a:lnTo>
                      <a:pt x="13535" y="61680"/>
                    </a:lnTo>
                    <a:lnTo>
                      <a:pt x="13739" y="60920"/>
                    </a:lnTo>
                    <a:lnTo>
                      <a:pt x="13944" y="60160"/>
                    </a:lnTo>
                    <a:lnTo>
                      <a:pt x="14382" y="59517"/>
                    </a:lnTo>
                    <a:lnTo>
                      <a:pt x="14908" y="58991"/>
                    </a:lnTo>
                    <a:lnTo>
                      <a:pt x="15435" y="58464"/>
                    </a:lnTo>
                    <a:lnTo>
                      <a:pt x="15961" y="58026"/>
                    </a:lnTo>
                    <a:lnTo>
                      <a:pt x="16487" y="57587"/>
                    </a:lnTo>
                    <a:lnTo>
                      <a:pt x="16487" y="57149"/>
                    </a:lnTo>
                    <a:lnTo>
                      <a:pt x="16809" y="55863"/>
                    </a:lnTo>
                    <a:lnTo>
                      <a:pt x="17013" y="55424"/>
                    </a:lnTo>
                    <a:lnTo>
                      <a:pt x="17335" y="54986"/>
                    </a:lnTo>
                    <a:lnTo>
                      <a:pt x="17656" y="54547"/>
                    </a:lnTo>
                    <a:lnTo>
                      <a:pt x="18095" y="54226"/>
                    </a:lnTo>
                    <a:lnTo>
                      <a:pt x="18855" y="53787"/>
                    </a:lnTo>
                    <a:lnTo>
                      <a:pt x="19118" y="53700"/>
                    </a:lnTo>
                    <a:lnTo>
                      <a:pt x="19118" y="53700"/>
                    </a:lnTo>
                    <a:close/>
                    <a:moveTo>
                      <a:pt x="19206" y="73139"/>
                    </a:moveTo>
                    <a:lnTo>
                      <a:pt x="19206" y="75711"/>
                    </a:lnTo>
                    <a:lnTo>
                      <a:pt x="10436" y="75711"/>
                    </a:lnTo>
                    <a:lnTo>
                      <a:pt x="10436" y="73139"/>
                    </a:lnTo>
                    <a:lnTo>
                      <a:pt x="19206" y="73139"/>
                    </a:lnTo>
                    <a:lnTo>
                      <a:pt x="19206" y="73139"/>
                    </a:lnTo>
                    <a:close/>
                    <a:moveTo>
                      <a:pt x="100179" y="38119"/>
                    </a:moveTo>
                    <a:lnTo>
                      <a:pt x="105528" y="38236"/>
                    </a:lnTo>
                    <a:lnTo>
                      <a:pt x="105528" y="43147"/>
                    </a:lnTo>
                    <a:lnTo>
                      <a:pt x="105207" y="43147"/>
                    </a:lnTo>
                    <a:lnTo>
                      <a:pt x="104564" y="42825"/>
                    </a:lnTo>
                    <a:lnTo>
                      <a:pt x="104242" y="42504"/>
                    </a:lnTo>
                    <a:lnTo>
                      <a:pt x="104037" y="42182"/>
                    </a:lnTo>
                    <a:lnTo>
                      <a:pt x="103920" y="41861"/>
                    </a:lnTo>
                    <a:lnTo>
                      <a:pt x="103804" y="41539"/>
                    </a:lnTo>
                    <a:lnTo>
                      <a:pt x="103804" y="41217"/>
                    </a:lnTo>
                    <a:lnTo>
                      <a:pt x="103687" y="41013"/>
                    </a:lnTo>
                    <a:lnTo>
                      <a:pt x="103365" y="40896"/>
                    </a:lnTo>
                    <a:lnTo>
                      <a:pt x="102605" y="40691"/>
                    </a:lnTo>
                    <a:lnTo>
                      <a:pt x="102079" y="40487"/>
                    </a:lnTo>
                    <a:lnTo>
                      <a:pt x="101640" y="40165"/>
                    </a:lnTo>
                    <a:lnTo>
                      <a:pt x="101202" y="39727"/>
                    </a:lnTo>
                    <a:lnTo>
                      <a:pt x="100880" y="39288"/>
                    </a:lnTo>
                    <a:lnTo>
                      <a:pt x="100354" y="38528"/>
                    </a:lnTo>
                    <a:lnTo>
                      <a:pt x="100179" y="38119"/>
                    </a:lnTo>
                    <a:lnTo>
                      <a:pt x="100179" y="38119"/>
                    </a:lnTo>
                    <a:close/>
                    <a:moveTo>
                      <a:pt x="105733" y="20287"/>
                    </a:moveTo>
                    <a:lnTo>
                      <a:pt x="105733" y="17305"/>
                    </a:lnTo>
                    <a:lnTo>
                      <a:pt x="105733" y="17305"/>
                    </a:lnTo>
                    <a:lnTo>
                      <a:pt x="105733" y="17305"/>
                    </a:lnTo>
                    <a:lnTo>
                      <a:pt x="105733" y="17305"/>
                    </a:lnTo>
                    <a:lnTo>
                      <a:pt x="105733" y="17305"/>
                    </a:lnTo>
                    <a:lnTo>
                      <a:pt x="105616" y="17189"/>
                    </a:lnTo>
                    <a:lnTo>
                      <a:pt x="105177" y="16750"/>
                    </a:lnTo>
                    <a:lnTo>
                      <a:pt x="104417" y="15785"/>
                    </a:lnTo>
                    <a:lnTo>
                      <a:pt x="103657" y="14938"/>
                    </a:lnTo>
                    <a:lnTo>
                      <a:pt x="103219" y="14616"/>
                    </a:lnTo>
                    <a:lnTo>
                      <a:pt x="102693" y="14499"/>
                    </a:lnTo>
                    <a:lnTo>
                      <a:pt x="102167" y="14616"/>
                    </a:lnTo>
                    <a:lnTo>
                      <a:pt x="101523" y="14821"/>
                    </a:lnTo>
                    <a:lnTo>
                      <a:pt x="100880" y="15785"/>
                    </a:lnTo>
                    <a:lnTo>
                      <a:pt x="100354" y="16955"/>
                    </a:lnTo>
                    <a:lnTo>
                      <a:pt x="100354" y="17072"/>
                    </a:lnTo>
                    <a:lnTo>
                      <a:pt x="100354" y="17393"/>
                    </a:lnTo>
                    <a:lnTo>
                      <a:pt x="100354" y="17715"/>
                    </a:lnTo>
                    <a:lnTo>
                      <a:pt x="100471" y="18153"/>
                    </a:lnTo>
                    <a:lnTo>
                      <a:pt x="100676" y="18592"/>
                    </a:lnTo>
                    <a:lnTo>
                      <a:pt x="100997" y="18913"/>
                    </a:lnTo>
                    <a:lnTo>
                      <a:pt x="101319" y="19352"/>
                    </a:lnTo>
                    <a:lnTo>
                      <a:pt x="101757" y="19673"/>
                    </a:lnTo>
                    <a:lnTo>
                      <a:pt x="102927" y="19995"/>
                    </a:lnTo>
                    <a:lnTo>
                      <a:pt x="104213" y="20199"/>
                    </a:lnTo>
                    <a:lnTo>
                      <a:pt x="105294" y="20316"/>
                    </a:lnTo>
                    <a:lnTo>
                      <a:pt x="105733" y="20316"/>
                    </a:lnTo>
                    <a:lnTo>
                      <a:pt x="105733" y="20287"/>
                    </a:lnTo>
                    <a:close/>
                    <a:moveTo>
                      <a:pt x="107019" y="17072"/>
                    </a:moveTo>
                    <a:lnTo>
                      <a:pt x="107019" y="75507"/>
                    </a:lnTo>
                    <a:lnTo>
                      <a:pt x="114912" y="75507"/>
                    </a:lnTo>
                    <a:lnTo>
                      <a:pt x="114912" y="17072"/>
                    </a:lnTo>
                    <a:lnTo>
                      <a:pt x="107019" y="17072"/>
                    </a:lnTo>
                    <a:lnTo>
                      <a:pt x="107019" y="17072"/>
                    </a:lnTo>
                    <a:close/>
                    <a:moveTo>
                      <a:pt x="106171" y="9500"/>
                    </a:moveTo>
                    <a:lnTo>
                      <a:pt x="115789" y="9500"/>
                    </a:lnTo>
                    <a:lnTo>
                      <a:pt x="115993" y="9617"/>
                    </a:lnTo>
                    <a:lnTo>
                      <a:pt x="116110" y="9734"/>
                    </a:lnTo>
                    <a:lnTo>
                      <a:pt x="116227" y="9851"/>
                    </a:lnTo>
                    <a:lnTo>
                      <a:pt x="116227" y="9968"/>
                    </a:lnTo>
                    <a:lnTo>
                      <a:pt x="116227" y="15727"/>
                    </a:lnTo>
                    <a:lnTo>
                      <a:pt x="116227" y="15844"/>
                    </a:lnTo>
                    <a:lnTo>
                      <a:pt x="116110" y="16048"/>
                    </a:lnTo>
                    <a:lnTo>
                      <a:pt x="115993" y="16048"/>
                    </a:lnTo>
                    <a:lnTo>
                      <a:pt x="115789" y="16165"/>
                    </a:lnTo>
                    <a:lnTo>
                      <a:pt x="106171" y="16165"/>
                    </a:lnTo>
                    <a:lnTo>
                      <a:pt x="106054" y="16048"/>
                    </a:lnTo>
                    <a:lnTo>
                      <a:pt x="105850" y="16048"/>
                    </a:lnTo>
                    <a:lnTo>
                      <a:pt x="105850" y="15844"/>
                    </a:lnTo>
                    <a:lnTo>
                      <a:pt x="105733" y="15727"/>
                    </a:lnTo>
                    <a:lnTo>
                      <a:pt x="105733" y="9968"/>
                    </a:lnTo>
                    <a:lnTo>
                      <a:pt x="105850" y="9851"/>
                    </a:lnTo>
                    <a:lnTo>
                      <a:pt x="105850" y="9734"/>
                    </a:lnTo>
                    <a:lnTo>
                      <a:pt x="106054" y="9617"/>
                    </a:lnTo>
                    <a:lnTo>
                      <a:pt x="106171" y="9500"/>
                    </a:lnTo>
                    <a:lnTo>
                      <a:pt x="106171" y="9500"/>
                    </a:lnTo>
                    <a:close/>
                    <a:moveTo>
                      <a:pt x="111170" y="88"/>
                    </a:moveTo>
                    <a:lnTo>
                      <a:pt x="111609" y="205"/>
                    </a:lnTo>
                    <a:lnTo>
                      <a:pt x="111930" y="322"/>
                    </a:lnTo>
                    <a:lnTo>
                      <a:pt x="112252" y="643"/>
                    </a:lnTo>
                    <a:lnTo>
                      <a:pt x="112456" y="965"/>
                    </a:lnTo>
                    <a:lnTo>
                      <a:pt x="112982" y="1579"/>
                    </a:lnTo>
                    <a:lnTo>
                      <a:pt x="113304" y="2339"/>
                    </a:lnTo>
                    <a:lnTo>
                      <a:pt x="113509" y="3508"/>
                    </a:lnTo>
                    <a:lnTo>
                      <a:pt x="113509" y="4034"/>
                    </a:lnTo>
                    <a:lnTo>
                      <a:pt x="113947" y="4356"/>
                    </a:lnTo>
                    <a:lnTo>
                      <a:pt x="114386" y="4677"/>
                    </a:lnTo>
                    <a:lnTo>
                      <a:pt x="114707" y="5116"/>
                    </a:lnTo>
                    <a:lnTo>
                      <a:pt x="114912" y="5554"/>
                    </a:lnTo>
                    <a:lnTo>
                      <a:pt x="115029" y="5993"/>
                    </a:lnTo>
                    <a:lnTo>
                      <a:pt x="115029" y="6519"/>
                    </a:lnTo>
                    <a:lnTo>
                      <a:pt x="114912" y="6957"/>
                    </a:lnTo>
                    <a:lnTo>
                      <a:pt x="114707" y="7396"/>
                    </a:lnTo>
                    <a:lnTo>
                      <a:pt x="114503" y="8039"/>
                    </a:lnTo>
                    <a:lnTo>
                      <a:pt x="114503" y="8477"/>
                    </a:lnTo>
                    <a:lnTo>
                      <a:pt x="114503" y="8594"/>
                    </a:lnTo>
                    <a:lnTo>
                      <a:pt x="114386" y="8711"/>
                    </a:lnTo>
                    <a:lnTo>
                      <a:pt x="114269" y="8828"/>
                    </a:lnTo>
                    <a:lnTo>
                      <a:pt x="113947" y="8828"/>
                    </a:lnTo>
                    <a:lnTo>
                      <a:pt x="110965" y="8828"/>
                    </a:lnTo>
                    <a:lnTo>
                      <a:pt x="107867" y="8828"/>
                    </a:lnTo>
                    <a:lnTo>
                      <a:pt x="107662" y="8828"/>
                    </a:lnTo>
                    <a:lnTo>
                      <a:pt x="107545" y="8711"/>
                    </a:lnTo>
                    <a:lnTo>
                      <a:pt x="107428" y="8594"/>
                    </a:lnTo>
                    <a:lnTo>
                      <a:pt x="107428" y="8477"/>
                    </a:lnTo>
                    <a:lnTo>
                      <a:pt x="107428" y="7980"/>
                    </a:lnTo>
                    <a:lnTo>
                      <a:pt x="107224" y="7337"/>
                    </a:lnTo>
                    <a:lnTo>
                      <a:pt x="107019" y="6899"/>
                    </a:lnTo>
                    <a:lnTo>
                      <a:pt x="106902" y="6460"/>
                    </a:lnTo>
                    <a:lnTo>
                      <a:pt x="106902" y="5934"/>
                    </a:lnTo>
                    <a:lnTo>
                      <a:pt x="107019" y="5496"/>
                    </a:lnTo>
                    <a:lnTo>
                      <a:pt x="107224" y="5057"/>
                    </a:lnTo>
                    <a:lnTo>
                      <a:pt x="107545" y="4619"/>
                    </a:lnTo>
                    <a:lnTo>
                      <a:pt x="107867" y="4297"/>
                    </a:lnTo>
                    <a:lnTo>
                      <a:pt x="108393" y="3976"/>
                    </a:lnTo>
                    <a:lnTo>
                      <a:pt x="108393" y="3449"/>
                    </a:lnTo>
                    <a:lnTo>
                      <a:pt x="108598" y="2280"/>
                    </a:lnTo>
                    <a:lnTo>
                      <a:pt x="108919" y="1520"/>
                    </a:lnTo>
                    <a:lnTo>
                      <a:pt x="109358" y="877"/>
                    </a:lnTo>
                    <a:lnTo>
                      <a:pt x="109679" y="555"/>
                    </a:lnTo>
                    <a:lnTo>
                      <a:pt x="110001" y="234"/>
                    </a:lnTo>
                    <a:lnTo>
                      <a:pt x="110322" y="117"/>
                    </a:lnTo>
                    <a:lnTo>
                      <a:pt x="110761" y="0"/>
                    </a:lnTo>
                    <a:lnTo>
                      <a:pt x="110878" y="0"/>
                    </a:lnTo>
                    <a:lnTo>
                      <a:pt x="110995" y="0"/>
                    </a:lnTo>
                    <a:lnTo>
                      <a:pt x="111112" y="0"/>
                    </a:lnTo>
                    <a:lnTo>
                      <a:pt x="111170" y="0"/>
                    </a:lnTo>
                    <a:lnTo>
                      <a:pt x="111170" y="88"/>
                    </a:lnTo>
                    <a:close/>
                    <a:moveTo>
                      <a:pt x="116520" y="16955"/>
                    </a:moveTo>
                    <a:lnTo>
                      <a:pt x="116841" y="16955"/>
                    </a:lnTo>
                    <a:lnTo>
                      <a:pt x="117367" y="16633"/>
                    </a:lnTo>
                    <a:lnTo>
                      <a:pt x="117893" y="16107"/>
                    </a:lnTo>
                    <a:lnTo>
                      <a:pt x="118332" y="15581"/>
                    </a:lnTo>
                    <a:lnTo>
                      <a:pt x="118975" y="15259"/>
                    </a:lnTo>
                    <a:lnTo>
                      <a:pt x="119823" y="15142"/>
                    </a:lnTo>
                    <a:lnTo>
                      <a:pt x="120144" y="15025"/>
                    </a:lnTo>
                    <a:lnTo>
                      <a:pt x="120466" y="14821"/>
                    </a:lnTo>
                    <a:lnTo>
                      <a:pt x="120671" y="14616"/>
                    </a:lnTo>
                    <a:lnTo>
                      <a:pt x="120787" y="14411"/>
                    </a:lnTo>
                    <a:lnTo>
                      <a:pt x="120671" y="14090"/>
                    </a:lnTo>
                    <a:lnTo>
                      <a:pt x="120466" y="13768"/>
                    </a:lnTo>
                    <a:lnTo>
                      <a:pt x="120466" y="13651"/>
                    </a:lnTo>
                    <a:lnTo>
                      <a:pt x="120349" y="13651"/>
                    </a:lnTo>
                    <a:lnTo>
                      <a:pt x="120466" y="13651"/>
                    </a:lnTo>
                    <a:lnTo>
                      <a:pt x="120466" y="13768"/>
                    </a:lnTo>
                    <a:lnTo>
                      <a:pt x="120671" y="13885"/>
                    </a:lnTo>
                    <a:lnTo>
                      <a:pt x="120787" y="13768"/>
                    </a:lnTo>
                    <a:lnTo>
                      <a:pt x="120992" y="13651"/>
                    </a:lnTo>
                    <a:lnTo>
                      <a:pt x="121431" y="13534"/>
                    </a:lnTo>
                    <a:lnTo>
                      <a:pt x="121869" y="13739"/>
                    </a:lnTo>
                    <a:lnTo>
                      <a:pt x="122191" y="14178"/>
                    </a:lnTo>
                    <a:lnTo>
                      <a:pt x="122512" y="14499"/>
                    </a:lnTo>
                    <a:lnTo>
                      <a:pt x="122512" y="14704"/>
                    </a:lnTo>
                    <a:lnTo>
                      <a:pt x="122512" y="14908"/>
                    </a:lnTo>
                    <a:lnTo>
                      <a:pt x="122395" y="15347"/>
                    </a:lnTo>
                    <a:lnTo>
                      <a:pt x="121957" y="15990"/>
                    </a:lnTo>
                    <a:lnTo>
                      <a:pt x="121431" y="16516"/>
                    </a:lnTo>
                    <a:lnTo>
                      <a:pt x="120787" y="17042"/>
                    </a:lnTo>
                    <a:lnTo>
                      <a:pt x="120466" y="17364"/>
                    </a:lnTo>
                    <a:lnTo>
                      <a:pt x="120261" y="18007"/>
                    </a:lnTo>
                    <a:lnTo>
                      <a:pt x="119940" y="18855"/>
                    </a:lnTo>
                    <a:lnTo>
                      <a:pt x="119735" y="19293"/>
                    </a:lnTo>
                    <a:lnTo>
                      <a:pt x="119414" y="19732"/>
                    </a:lnTo>
                    <a:lnTo>
                      <a:pt x="118975" y="19936"/>
                    </a:lnTo>
                    <a:lnTo>
                      <a:pt x="118537" y="20053"/>
                    </a:lnTo>
                    <a:lnTo>
                      <a:pt x="116520" y="20053"/>
                    </a:lnTo>
                    <a:lnTo>
                      <a:pt x="116520" y="16955"/>
                    </a:lnTo>
                    <a:lnTo>
                      <a:pt x="116520" y="16955"/>
                    </a:lnTo>
                    <a:close/>
                    <a:moveTo>
                      <a:pt x="116198" y="21018"/>
                    </a:moveTo>
                    <a:lnTo>
                      <a:pt x="116198" y="24000"/>
                    </a:lnTo>
                    <a:lnTo>
                      <a:pt x="118537" y="24000"/>
                    </a:lnTo>
                    <a:lnTo>
                      <a:pt x="118537" y="21018"/>
                    </a:lnTo>
                    <a:lnTo>
                      <a:pt x="116198" y="21018"/>
                    </a:lnTo>
                    <a:lnTo>
                      <a:pt x="116198" y="21018"/>
                    </a:lnTo>
                    <a:close/>
                    <a:moveTo>
                      <a:pt x="116198" y="24555"/>
                    </a:moveTo>
                    <a:lnTo>
                      <a:pt x="116198" y="27011"/>
                    </a:lnTo>
                    <a:lnTo>
                      <a:pt x="132100" y="27011"/>
                    </a:lnTo>
                    <a:lnTo>
                      <a:pt x="132100" y="24555"/>
                    </a:lnTo>
                    <a:lnTo>
                      <a:pt x="116198" y="24555"/>
                    </a:lnTo>
                    <a:lnTo>
                      <a:pt x="116198" y="24555"/>
                    </a:lnTo>
                    <a:close/>
                    <a:moveTo>
                      <a:pt x="116198" y="27858"/>
                    </a:moveTo>
                    <a:lnTo>
                      <a:pt x="116198" y="34903"/>
                    </a:lnTo>
                    <a:lnTo>
                      <a:pt x="132100" y="34903"/>
                    </a:lnTo>
                    <a:lnTo>
                      <a:pt x="132100" y="27858"/>
                    </a:lnTo>
                    <a:lnTo>
                      <a:pt x="116198" y="27858"/>
                    </a:lnTo>
                    <a:lnTo>
                      <a:pt x="116198" y="27858"/>
                    </a:lnTo>
                    <a:close/>
                    <a:moveTo>
                      <a:pt x="116198" y="35663"/>
                    </a:moveTo>
                    <a:lnTo>
                      <a:pt x="116198" y="38002"/>
                    </a:lnTo>
                    <a:lnTo>
                      <a:pt x="132100" y="38002"/>
                    </a:lnTo>
                    <a:lnTo>
                      <a:pt x="132100" y="35663"/>
                    </a:lnTo>
                    <a:lnTo>
                      <a:pt x="116198" y="35663"/>
                    </a:lnTo>
                    <a:lnTo>
                      <a:pt x="116198" y="35663"/>
                    </a:lnTo>
                    <a:close/>
                    <a:moveTo>
                      <a:pt x="127628" y="39171"/>
                    </a:moveTo>
                    <a:lnTo>
                      <a:pt x="132100" y="39171"/>
                    </a:lnTo>
                    <a:lnTo>
                      <a:pt x="132100" y="43439"/>
                    </a:lnTo>
                    <a:lnTo>
                      <a:pt x="132100" y="43556"/>
                    </a:lnTo>
                    <a:lnTo>
                      <a:pt x="131983" y="43556"/>
                    </a:lnTo>
                    <a:lnTo>
                      <a:pt x="131779" y="43556"/>
                    </a:lnTo>
                    <a:lnTo>
                      <a:pt x="131340" y="43351"/>
                    </a:lnTo>
                    <a:lnTo>
                      <a:pt x="131136" y="42913"/>
                    </a:lnTo>
                    <a:lnTo>
                      <a:pt x="130843" y="42182"/>
                    </a:lnTo>
                    <a:lnTo>
                      <a:pt x="130639" y="41861"/>
                    </a:lnTo>
                    <a:lnTo>
                      <a:pt x="130200" y="41656"/>
                    </a:lnTo>
                    <a:lnTo>
                      <a:pt x="129674" y="41451"/>
                    </a:lnTo>
                    <a:lnTo>
                      <a:pt x="129148" y="41013"/>
                    </a:lnTo>
                    <a:lnTo>
                      <a:pt x="128622" y="40691"/>
                    </a:lnTo>
                    <a:lnTo>
                      <a:pt x="128183" y="40253"/>
                    </a:lnTo>
                    <a:lnTo>
                      <a:pt x="127862" y="39814"/>
                    </a:lnTo>
                    <a:lnTo>
                      <a:pt x="127540" y="39493"/>
                    </a:lnTo>
                    <a:lnTo>
                      <a:pt x="127540" y="39288"/>
                    </a:lnTo>
                    <a:lnTo>
                      <a:pt x="127628" y="39171"/>
                    </a:lnTo>
                    <a:lnTo>
                      <a:pt x="127628" y="39171"/>
                    </a:lnTo>
                    <a:close/>
                    <a:moveTo>
                      <a:pt x="133387" y="23590"/>
                    </a:moveTo>
                    <a:lnTo>
                      <a:pt x="133387" y="75594"/>
                    </a:lnTo>
                    <a:lnTo>
                      <a:pt x="140636" y="75594"/>
                    </a:lnTo>
                    <a:lnTo>
                      <a:pt x="140636" y="23590"/>
                    </a:lnTo>
                    <a:lnTo>
                      <a:pt x="133387" y="23590"/>
                    </a:lnTo>
                    <a:lnTo>
                      <a:pt x="133387" y="23590"/>
                    </a:lnTo>
                    <a:close/>
                    <a:moveTo>
                      <a:pt x="132743" y="16224"/>
                    </a:moveTo>
                    <a:lnTo>
                      <a:pt x="132626" y="16341"/>
                    </a:lnTo>
                    <a:lnTo>
                      <a:pt x="132510" y="16341"/>
                    </a:lnTo>
                    <a:lnTo>
                      <a:pt x="132393" y="16545"/>
                    </a:lnTo>
                    <a:lnTo>
                      <a:pt x="132393" y="16662"/>
                    </a:lnTo>
                    <a:lnTo>
                      <a:pt x="132393" y="21895"/>
                    </a:lnTo>
                    <a:lnTo>
                      <a:pt x="132393" y="22012"/>
                    </a:lnTo>
                    <a:lnTo>
                      <a:pt x="132510" y="22129"/>
                    </a:lnTo>
                    <a:lnTo>
                      <a:pt x="132626" y="22246"/>
                    </a:lnTo>
                    <a:lnTo>
                      <a:pt x="132743" y="22363"/>
                    </a:lnTo>
                    <a:lnTo>
                      <a:pt x="141513" y="22363"/>
                    </a:lnTo>
                    <a:lnTo>
                      <a:pt x="141630" y="22246"/>
                    </a:lnTo>
                    <a:lnTo>
                      <a:pt x="141747" y="22129"/>
                    </a:lnTo>
                    <a:lnTo>
                      <a:pt x="141864" y="22012"/>
                    </a:lnTo>
                    <a:lnTo>
                      <a:pt x="141864" y="21895"/>
                    </a:lnTo>
                    <a:lnTo>
                      <a:pt x="141864" y="16662"/>
                    </a:lnTo>
                    <a:lnTo>
                      <a:pt x="141864" y="16545"/>
                    </a:lnTo>
                    <a:lnTo>
                      <a:pt x="141747" y="16341"/>
                    </a:lnTo>
                    <a:lnTo>
                      <a:pt x="141630" y="16341"/>
                    </a:lnTo>
                    <a:lnTo>
                      <a:pt x="141513" y="16224"/>
                    </a:lnTo>
                    <a:lnTo>
                      <a:pt x="132743" y="16224"/>
                    </a:lnTo>
                    <a:lnTo>
                      <a:pt x="132743" y="16224"/>
                    </a:lnTo>
                    <a:close/>
                    <a:moveTo>
                      <a:pt x="156158" y="25841"/>
                    </a:moveTo>
                    <a:lnTo>
                      <a:pt x="156158" y="28501"/>
                    </a:lnTo>
                    <a:lnTo>
                      <a:pt x="156363" y="28618"/>
                    </a:lnTo>
                    <a:lnTo>
                      <a:pt x="156363" y="75390"/>
                    </a:lnTo>
                    <a:lnTo>
                      <a:pt x="163203" y="75390"/>
                    </a:lnTo>
                    <a:lnTo>
                      <a:pt x="163203" y="25841"/>
                    </a:lnTo>
                    <a:lnTo>
                      <a:pt x="156158" y="25841"/>
                    </a:lnTo>
                    <a:lnTo>
                      <a:pt x="156158" y="25841"/>
                    </a:lnTo>
                    <a:close/>
                    <a:moveTo>
                      <a:pt x="155720" y="20375"/>
                    </a:moveTo>
                    <a:lnTo>
                      <a:pt x="155398" y="20492"/>
                    </a:lnTo>
                    <a:lnTo>
                      <a:pt x="155281" y="20696"/>
                    </a:lnTo>
                    <a:lnTo>
                      <a:pt x="155281" y="24760"/>
                    </a:lnTo>
                    <a:lnTo>
                      <a:pt x="155398" y="24964"/>
                    </a:lnTo>
                    <a:lnTo>
                      <a:pt x="155720" y="25081"/>
                    </a:lnTo>
                    <a:lnTo>
                      <a:pt x="163408" y="25081"/>
                    </a:lnTo>
                    <a:lnTo>
                      <a:pt x="163730" y="24964"/>
                    </a:lnTo>
                    <a:lnTo>
                      <a:pt x="163846" y="24760"/>
                    </a:lnTo>
                    <a:lnTo>
                      <a:pt x="163846" y="20696"/>
                    </a:lnTo>
                    <a:lnTo>
                      <a:pt x="163730" y="20492"/>
                    </a:lnTo>
                    <a:lnTo>
                      <a:pt x="163408" y="20375"/>
                    </a:lnTo>
                    <a:lnTo>
                      <a:pt x="155720" y="20375"/>
                    </a:lnTo>
                    <a:lnTo>
                      <a:pt x="155720" y="20375"/>
                    </a:lnTo>
                    <a:close/>
                    <a:moveTo>
                      <a:pt x="159462" y="12687"/>
                    </a:moveTo>
                    <a:lnTo>
                      <a:pt x="159462" y="12687"/>
                    </a:lnTo>
                    <a:lnTo>
                      <a:pt x="159579" y="12687"/>
                    </a:lnTo>
                    <a:lnTo>
                      <a:pt x="159783" y="12687"/>
                    </a:lnTo>
                    <a:lnTo>
                      <a:pt x="160105" y="12804"/>
                    </a:lnTo>
                    <a:lnTo>
                      <a:pt x="160543" y="13008"/>
                    </a:lnTo>
                    <a:lnTo>
                      <a:pt x="160865" y="13447"/>
                    </a:lnTo>
                    <a:lnTo>
                      <a:pt x="160982" y="13768"/>
                    </a:lnTo>
                    <a:lnTo>
                      <a:pt x="161420" y="14528"/>
                    </a:lnTo>
                    <a:lnTo>
                      <a:pt x="161625" y="15376"/>
                    </a:lnTo>
                    <a:lnTo>
                      <a:pt x="161742" y="15902"/>
                    </a:lnTo>
                    <a:lnTo>
                      <a:pt x="161946" y="16107"/>
                    </a:lnTo>
                    <a:lnTo>
                      <a:pt x="162268" y="16312"/>
                    </a:lnTo>
                    <a:lnTo>
                      <a:pt x="162473" y="16633"/>
                    </a:lnTo>
                    <a:lnTo>
                      <a:pt x="162589" y="16838"/>
                    </a:lnTo>
                    <a:lnTo>
                      <a:pt x="162706" y="17159"/>
                    </a:lnTo>
                    <a:lnTo>
                      <a:pt x="162706" y="17481"/>
                    </a:lnTo>
                    <a:lnTo>
                      <a:pt x="162589" y="17919"/>
                    </a:lnTo>
                    <a:lnTo>
                      <a:pt x="162268" y="18241"/>
                    </a:lnTo>
                    <a:lnTo>
                      <a:pt x="162063" y="18446"/>
                    </a:lnTo>
                    <a:lnTo>
                      <a:pt x="161946" y="18650"/>
                    </a:lnTo>
                    <a:lnTo>
                      <a:pt x="161946" y="18796"/>
                    </a:lnTo>
                    <a:lnTo>
                      <a:pt x="162063" y="18913"/>
                    </a:lnTo>
                    <a:lnTo>
                      <a:pt x="162180" y="19118"/>
                    </a:lnTo>
                    <a:lnTo>
                      <a:pt x="162297" y="19322"/>
                    </a:lnTo>
                    <a:lnTo>
                      <a:pt x="162297" y="19644"/>
                    </a:lnTo>
                    <a:lnTo>
                      <a:pt x="162180" y="19761"/>
                    </a:lnTo>
                    <a:lnTo>
                      <a:pt x="159608" y="19761"/>
                    </a:lnTo>
                    <a:lnTo>
                      <a:pt x="159462" y="19761"/>
                    </a:lnTo>
                    <a:lnTo>
                      <a:pt x="159462" y="19761"/>
                    </a:lnTo>
                    <a:lnTo>
                      <a:pt x="156889" y="19761"/>
                    </a:lnTo>
                    <a:lnTo>
                      <a:pt x="156772" y="19644"/>
                    </a:lnTo>
                    <a:lnTo>
                      <a:pt x="156772" y="19322"/>
                    </a:lnTo>
                    <a:lnTo>
                      <a:pt x="156889" y="19118"/>
                    </a:lnTo>
                    <a:lnTo>
                      <a:pt x="157006" y="18913"/>
                    </a:lnTo>
                    <a:lnTo>
                      <a:pt x="157123" y="18796"/>
                    </a:lnTo>
                    <a:lnTo>
                      <a:pt x="157006" y="18679"/>
                    </a:lnTo>
                    <a:lnTo>
                      <a:pt x="157006" y="18475"/>
                    </a:lnTo>
                    <a:lnTo>
                      <a:pt x="156802" y="18270"/>
                    </a:lnTo>
                    <a:lnTo>
                      <a:pt x="156480" y="17949"/>
                    </a:lnTo>
                    <a:lnTo>
                      <a:pt x="156363" y="17510"/>
                    </a:lnTo>
                    <a:lnTo>
                      <a:pt x="156363" y="17189"/>
                    </a:lnTo>
                    <a:lnTo>
                      <a:pt x="156363" y="16867"/>
                    </a:lnTo>
                    <a:lnTo>
                      <a:pt x="156568" y="16662"/>
                    </a:lnTo>
                    <a:lnTo>
                      <a:pt x="156772" y="16341"/>
                    </a:lnTo>
                    <a:lnTo>
                      <a:pt x="156977" y="16136"/>
                    </a:lnTo>
                    <a:lnTo>
                      <a:pt x="157298" y="15932"/>
                    </a:lnTo>
                    <a:lnTo>
                      <a:pt x="157415" y="15405"/>
                    </a:lnTo>
                    <a:lnTo>
                      <a:pt x="157620" y="14558"/>
                    </a:lnTo>
                    <a:lnTo>
                      <a:pt x="157942" y="13798"/>
                    </a:lnTo>
                    <a:lnTo>
                      <a:pt x="158146" y="13476"/>
                    </a:lnTo>
                    <a:lnTo>
                      <a:pt x="158468" y="13038"/>
                    </a:lnTo>
                    <a:lnTo>
                      <a:pt x="158906" y="12833"/>
                    </a:lnTo>
                    <a:lnTo>
                      <a:pt x="159228" y="12716"/>
                    </a:lnTo>
                    <a:lnTo>
                      <a:pt x="159462" y="12716"/>
                    </a:lnTo>
                    <a:lnTo>
                      <a:pt x="159462" y="12687"/>
                    </a:lnTo>
                    <a:close/>
                    <a:moveTo>
                      <a:pt x="141952" y="24117"/>
                    </a:moveTo>
                    <a:lnTo>
                      <a:pt x="141835" y="23152"/>
                    </a:lnTo>
                    <a:lnTo>
                      <a:pt x="142273" y="23152"/>
                    </a:lnTo>
                    <a:lnTo>
                      <a:pt x="142273" y="23152"/>
                    </a:lnTo>
                    <a:lnTo>
                      <a:pt x="142390" y="22713"/>
                    </a:lnTo>
                    <a:lnTo>
                      <a:pt x="142390" y="21866"/>
                    </a:lnTo>
                    <a:lnTo>
                      <a:pt x="142595" y="21106"/>
                    </a:lnTo>
                    <a:lnTo>
                      <a:pt x="143969" y="20024"/>
                    </a:lnTo>
                    <a:lnTo>
                      <a:pt x="145138" y="19176"/>
                    </a:lnTo>
                    <a:lnTo>
                      <a:pt x="145021" y="18650"/>
                    </a:lnTo>
                    <a:lnTo>
                      <a:pt x="144816" y="18329"/>
                    </a:lnTo>
                    <a:lnTo>
                      <a:pt x="144933" y="18329"/>
                    </a:lnTo>
                    <a:lnTo>
                      <a:pt x="145138" y="18241"/>
                    </a:lnTo>
                    <a:lnTo>
                      <a:pt x="145342" y="18241"/>
                    </a:lnTo>
                    <a:lnTo>
                      <a:pt x="145664" y="18358"/>
                    </a:lnTo>
                    <a:lnTo>
                      <a:pt x="145869" y="18475"/>
                    </a:lnTo>
                    <a:lnTo>
                      <a:pt x="146190" y="18592"/>
                    </a:lnTo>
                    <a:lnTo>
                      <a:pt x="146424" y="18796"/>
                    </a:lnTo>
                    <a:lnTo>
                      <a:pt x="146629" y="19118"/>
                    </a:lnTo>
                    <a:lnTo>
                      <a:pt x="146746" y="19322"/>
                    </a:lnTo>
                    <a:lnTo>
                      <a:pt x="146746" y="19644"/>
                    </a:lnTo>
                    <a:lnTo>
                      <a:pt x="145986" y="21047"/>
                    </a:lnTo>
                    <a:lnTo>
                      <a:pt x="145138" y="22304"/>
                    </a:lnTo>
                    <a:lnTo>
                      <a:pt x="144933" y="23064"/>
                    </a:lnTo>
                    <a:lnTo>
                      <a:pt x="144612" y="23707"/>
                    </a:lnTo>
                    <a:lnTo>
                      <a:pt x="144290" y="23912"/>
                    </a:lnTo>
                    <a:lnTo>
                      <a:pt x="143969" y="24117"/>
                    </a:lnTo>
                    <a:lnTo>
                      <a:pt x="143647" y="24233"/>
                    </a:lnTo>
                    <a:lnTo>
                      <a:pt x="143209" y="24233"/>
                    </a:lnTo>
                    <a:lnTo>
                      <a:pt x="141952" y="24117"/>
                    </a:lnTo>
                    <a:lnTo>
                      <a:pt x="141952" y="24117"/>
                    </a:lnTo>
                    <a:close/>
                    <a:moveTo>
                      <a:pt x="141952" y="24760"/>
                    </a:moveTo>
                    <a:lnTo>
                      <a:pt x="141952" y="26894"/>
                    </a:lnTo>
                    <a:lnTo>
                      <a:pt x="143442" y="26894"/>
                    </a:lnTo>
                    <a:lnTo>
                      <a:pt x="143442" y="24760"/>
                    </a:lnTo>
                    <a:lnTo>
                      <a:pt x="141952" y="24760"/>
                    </a:lnTo>
                    <a:lnTo>
                      <a:pt x="141952" y="24760"/>
                    </a:lnTo>
                    <a:close/>
                    <a:moveTo>
                      <a:pt x="141952" y="27332"/>
                    </a:moveTo>
                    <a:lnTo>
                      <a:pt x="141952" y="29788"/>
                    </a:lnTo>
                    <a:lnTo>
                      <a:pt x="155311" y="29788"/>
                    </a:lnTo>
                    <a:lnTo>
                      <a:pt x="155311" y="27332"/>
                    </a:lnTo>
                    <a:lnTo>
                      <a:pt x="141952" y="27332"/>
                    </a:lnTo>
                    <a:lnTo>
                      <a:pt x="141952" y="27332"/>
                    </a:lnTo>
                    <a:close/>
                    <a:moveTo>
                      <a:pt x="120700" y="39171"/>
                    </a:moveTo>
                    <a:lnTo>
                      <a:pt x="116198" y="39171"/>
                    </a:lnTo>
                    <a:lnTo>
                      <a:pt x="116198" y="43439"/>
                    </a:lnTo>
                    <a:lnTo>
                      <a:pt x="116198" y="43556"/>
                    </a:lnTo>
                    <a:lnTo>
                      <a:pt x="116315" y="43556"/>
                    </a:lnTo>
                    <a:lnTo>
                      <a:pt x="116520" y="43556"/>
                    </a:lnTo>
                    <a:lnTo>
                      <a:pt x="116958" y="43351"/>
                    </a:lnTo>
                    <a:lnTo>
                      <a:pt x="117163" y="42913"/>
                    </a:lnTo>
                    <a:lnTo>
                      <a:pt x="117484" y="42182"/>
                    </a:lnTo>
                    <a:lnTo>
                      <a:pt x="117689" y="41861"/>
                    </a:lnTo>
                    <a:lnTo>
                      <a:pt x="118127" y="41656"/>
                    </a:lnTo>
                    <a:lnTo>
                      <a:pt x="118653" y="41451"/>
                    </a:lnTo>
                    <a:lnTo>
                      <a:pt x="119180" y="41013"/>
                    </a:lnTo>
                    <a:lnTo>
                      <a:pt x="119706" y="40691"/>
                    </a:lnTo>
                    <a:lnTo>
                      <a:pt x="120144" y="40253"/>
                    </a:lnTo>
                    <a:lnTo>
                      <a:pt x="120466" y="39814"/>
                    </a:lnTo>
                    <a:lnTo>
                      <a:pt x="120787" y="39493"/>
                    </a:lnTo>
                    <a:lnTo>
                      <a:pt x="120787" y="39288"/>
                    </a:lnTo>
                    <a:lnTo>
                      <a:pt x="120700" y="39171"/>
                    </a:lnTo>
                    <a:lnTo>
                      <a:pt x="120700" y="39171"/>
                    </a:lnTo>
                    <a:close/>
                    <a:moveTo>
                      <a:pt x="137362" y="7980"/>
                    </a:moveTo>
                    <a:lnTo>
                      <a:pt x="137684" y="7980"/>
                    </a:lnTo>
                    <a:lnTo>
                      <a:pt x="137888" y="8185"/>
                    </a:lnTo>
                    <a:lnTo>
                      <a:pt x="138210" y="8390"/>
                    </a:lnTo>
                    <a:lnTo>
                      <a:pt x="138414" y="8711"/>
                    </a:lnTo>
                    <a:lnTo>
                      <a:pt x="138853" y="9471"/>
                    </a:lnTo>
                    <a:lnTo>
                      <a:pt x="139058" y="10114"/>
                    </a:lnTo>
                    <a:lnTo>
                      <a:pt x="139262" y="11079"/>
                    </a:lnTo>
                    <a:lnTo>
                      <a:pt x="139262" y="11517"/>
                    </a:lnTo>
                    <a:lnTo>
                      <a:pt x="139584" y="11839"/>
                    </a:lnTo>
                    <a:lnTo>
                      <a:pt x="140022" y="12161"/>
                    </a:lnTo>
                    <a:lnTo>
                      <a:pt x="140344" y="12599"/>
                    </a:lnTo>
                    <a:lnTo>
                      <a:pt x="140548" y="13038"/>
                    </a:lnTo>
                    <a:lnTo>
                      <a:pt x="140665" y="13476"/>
                    </a:lnTo>
                    <a:lnTo>
                      <a:pt x="140782" y="14002"/>
                    </a:lnTo>
                    <a:lnTo>
                      <a:pt x="140665" y="14324"/>
                    </a:lnTo>
                    <a:lnTo>
                      <a:pt x="140461" y="14762"/>
                    </a:lnTo>
                    <a:lnTo>
                      <a:pt x="140139" y="15084"/>
                    </a:lnTo>
                    <a:lnTo>
                      <a:pt x="140022" y="15405"/>
                    </a:lnTo>
                    <a:lnTo>
                      <a:pt x="140022" y="15522"/>
                    </a:lnTo>
                    <a:lnTo>
                      <a:pt x="140022" y="15522"/>
                    </a:lnTo>
                    <a:lnTo>
                      <a:pt x="139818" y="15639"/>
                    </a:lnTo>
                    <a:lnTo>
                      <a:pt x="139584" y="15639"/>
                    </a:lnTo>
                    <a:lnTo>
                      <a:pt x="137128" y="15522"/>
                    </a:lnTo>
                    <a:lnTo>
                      <a:pt x="137011" y="15522"/>
                    </a:lnTo>
                    <a:lnTo>
                      <a:pt x="137011" y="15522"/>
                    </a:lnTo>
                    <a:lnTo>
                      <a:pt x="134556" y="15522"/>
                    </a:lnTo>
                    <a:lnTo>
                      <a:pt x="134351" y="15522"/>
                    </a:lnTo>
                    <a:lnTo>
                      <a:pt x="134234" y="15522"/>
                    </a:lnTo>
                    <a:lnTo>
                      <a:pt x="134234" y="15405"/>
                    </a:lnTo>
                    <a:lnTo>
                      <a:pt x="134117" y="15288"/>
                    </a:lnTo>
                    <a:lnTo>
                      <a:pt x="134117" y="15084"/>
                    </a:lnTo>
                    <a:lnTo>
                      <a:pt x="133796" y="14645"/>
                    </a:lnTo>
                    <a:lnTo>
                      <a:pt x="133591" y="14324"/>
                    </a:lnTo>
                    <a:lnTo>
                      <a:pt x="133474" y="13885"/>
                    </a:lnTo>
                    <a:lnTo>
                      <a:pt x="133474" y="13447"/>
                    </a:lnTo>
                    <a:lnTo>
                      <a:pt x="133679" y="13008"/>
                    </a:lnTo>
                    <a:lnTo>
                      <a:pt x="133883" y="12482"/>
                    </a:lnTo>
                    <a:lnTo>
                      <a:pt x="134205" y="12044"/>
                    </a:lnTo>
                    <a:lnTo>
                      <a:pt x="134527" y="11722"/>
                    </a:lnTo>
                    <a:lnTo>
                      <a:pt x="134965" y="11517"/>
                    </a:lnTo>
                    <a:lnTo>
                      <a:pt x="134965" y="10991"/>
                    </a:lnTo>
                    <a:lnTo>
                      <a:pt x="135199" y="10027"/>
                    </a:lnTo>
                    <a:lnTo>
                      <a:pt x="135404" y="9384"/>
                    </a:lnTo>
                    <a:lnTo>
                      <a:pt x="135842" y="8740"/>
                    </a:lnTo>
                    <a:lnTo>
                      <a:pt x="136047" y="8419"/>
                    </a:lnTo>
                    <a:lnTo>
                      <a:pt x="136251" y="8097"/>
                    </a:lnTo>
                    <a:lnTo>
                      <a:pt x="136573" y="7980"/>
                    </a:lnTo>
                    <a:lnTo>
                      <a:pt x="136894" y="7863"/>
                    </a:lnTo>
                    <a:lnTo>
                      <a:pt x="137011" y="7863"/>
                    </a:lnTo>
                    <a:lnTo>
                      <a:pt x="137128" y="7863"/>
                    </a:lnTo>
                    <a:lnTo>
                      <a:pt x="137245" y="7863"/>
                    </a:lnTo>
                    <a:lnTo>
                      <a:pt x="137245" y="7980"/>
                    </a:lnTo>
                    <a:lnTo>
                      <a:pt x="137245" y="7980"/>
                    </a:lnTo>
                    <a:lnTo>
                      <a:pt x="137362" y="7980"/>
                    </a:lnTo>
                    <a:lnTo>
                      <a:pt x="137362" y="7980"/>
                    </a:lnTo>
                    <a:close/>
                    <a:moveTo>
                      <a:pt x="132217" y="24117"/>
                    </a:moveTo>
                    <a:lnTo>
                      <a:pt x="132217" y="23152"/>
                    </a:lnTo>
                    <a:lnTo>
                      <a:pt x="131896" y="23152"/>
                    </a:lnTo>
                    <a:lnTo>
                      <a:pt x="131896" y="23152"/>
                    </a:lnTo>
                    <a:lnTo>
                      <a:pt x="131779" y="22713"/>
                    </a:lnTo>
                    <a:lnTo>
                      <a:pt x="131779" y="21866"/>
                    </a:lnTo>
                    <a:lnTo>
                      <a:pt x="131457" y="21106"/>
                    </a:lnTo>
                    <a:lnTo>
                      <a:pt x="130171" y="20024"/>
                    </a:lnTo>
                    <a:lnTo>
                      <a:pt x="129002" y="19176"/>
                    </a:lnTo>
                    <a:lnTo>
                      <a:pt x="129119" y="18650"/>
                    </a:lnTo>
                    <a:lnTo>
                      <a:pt x="129236" y="18329"/>
                    </a:lnTo>
                    <a:lnTo>
                      <a:pt x="129236" y="18329"/>
                    </a:lnTo>
                    <a:lnTo>
                      <a:pt x="129031" y="18212"/>
                    </a:lnTo>
                    <a:lnTo>
                      <a:pt x="128826" y="18212"/>
                    </a:lnTo>
                    <a:lnTo>
                      <a:pt x="128505" y="18329"/>
                    </a:lnTo>
                    <a:lnTo>
                      <a:pt x="128300" y="18446"/>
                    </a:lnTo>
                    <a:lnTo>
                      <a:pt x="127979" y="18562"/>
                    </a:lnTo>
                    <a:lnTo>
                      <a:pt x="127745" y="18796"/>
                    </a:lnTo>
                    <a:lnTo>
                      <a:pt x="127540" y="19118"/>
                    </a:lnTo>
                    <a:lnTo>
                      <a:pt x="127423" y="19322"/>
                    </a:lnTo>
                    <a:lnTo>
                      <a:pt x="127423" y="19644"/>
                    </a:lnTo>
                    <a:lnTo>
                      <a:pt x="128066" y="21047"/>
                    </a:lnTo>
                    <a:lnTo>
                      <a:pt x="129031" y="22333"/>
                    </a:lnTo>
                    <a:lnTo>
                      <a:pt x="129236" y="23093"/>
                    </a:lnTo>
                    <a:lnTo>
                      <a:pt x="129557" y="23737"/>
                    </a:lnTo>
                    <a:lnTo>
                      <a:pt x="129879" y="23941"/>
                    </a:lnTo>
                    <a:lnTo>
                      <a:pt x="130083" y="24146"/>
                    </a:lnTo>
                    <a:lnTo>
                      <a:pt x="130522" y="24233"/>
                    </a:lnTo>
                    <a:lnTo>
                      <a:pt x="130960" y="24233"/>
                    </a:lnTo>
                    <a:lnTo>
                      <a:pt x="132217" y="24117"/>
                    </a:lnTo>
                    <a:lnTo>
                      <a:pt x="132217" y="24117"/>
                    </a:lnTo>
                    <a:close/>
                    <a:moveTo>
                      <a:pt x="141952" y="30635"/>
                    </a:moveTo>
                    <a:lnTo>
                      <a:pt x="141952" y="35868"/>
                    </a:lnTo>
                    <a:lnTo>
                      <a:pt x="155311" y="35868"/>
                    </a:lnTo>
                    <a:lnTo>
                      <a:pt x="155311" y="30635"/>
                    </a:lnTo>
                    <a:lnTo>
                      <a:pt x="141952" y="30635"/>
                    </a:lnTo>
                    <a:lnTo>
                      <a:pt x="141952" y="30635"/>
                    </a:lnTo>
                    <a:close/>
                    <a:moveTo>
                      <a:pt x="141952" y="36511"/>
                    </a:moveTo>
                    <a:lnTo>
                      <a:pt x="141952" y="38967"/>
                    </a:lnTo>
                    <a:lnTo>
                      <a:pt x="155311" y="38967"/>
                    </a:lnTo>
                    <a:lnTo>
                      <a:pt x="155311" y="36511"/>
                    </a:lnTo>
                    <a:lnTo>
                      <a:pt x="141952" y="36511"/>
                    </a:lnTo>
                    <a:lnTo>
                      <a:pt x="141952" y="36511"/>
                    </a:lnTo>
                    <a:close/>
                    <a:moveTo>
                      <a:pt x="141952" y="43673"/>
                    </a:moveTo>
                    <a:lnTo>
                      <a:pt x="141952" y="39522"/>
                    </a:lnTo>
                    <a:lnTo>
                      <a:pt x="146336" y="39522"/>
                    </a:lnTo>
                    <a:lnTo>
                      <a:pt x="146219" y="39639"/>
                    </a:lnTo>
                    <a:lnTo>
                      <a:pt x="146103" y="39960"/>
                    </a:lnTo>
                    <a:lnTo>
                      <a:pt x="145898" y="40399"/>
                    </a:lnTo>
                    <a:lnTo>
                      <a:pt x="145576" y="40837"/>
                    </a:lnTo>
                    <a:lnTo>
                      <a:pt x="145138" y="41100"/>
                    </a:lnTo>
                    <a:lnTo>
                      <a:pt x="144816" y="41422"/>
                    </a:lnTo>
                    <a:lnTo>
                      <a:pt x="143969" y="42065"/>
                    </a:lnTo>
                    <a:lnTo>
                      <a:pt x="143121" y="42504"/>
                    </a:lnTo>
                    <a:lnTo>
                      <a:pt x="142361" y="43147"/>
                    </a:lnTo>
                    <a:lnTo>
                      <a:pt x="141952" y="43673"/>
                    </a:lnTo>
                    <a:lnTo>
                      <a:pt x="141952" y="43673"/>
                    </a:lnTo>
                    <a:close/>
                    <a:moveTo>
                      <a:pt x="155194" y="43673"/>
                    </a:moveTo>
                    <a:lnTo>
                      <a:pt x="155311" y="39522"/>
                    </a:lnTo>
                    <a:lnTo>
                      <a:pt x="150926" y="39522"/>
                    </a:lnTo>
                    <a:lnTo>
                      <a:pt x="151043" y="39639"/>
                    </a:lnTo>
                    <a:lnTo>
                      <a:pt x="151160" y="39960"/>
                    </a:lnTo>
                    <a:lnTo>
                      <a:pt x="151364" y="40399"/>
                    </a:lnTo>
                    <a:lnTo>
                      <a:pt x="151686" y="40837"/>
                    </a:lnTo>
                    <a:lnTo>
                      <a:pt x="152124" y="41159"/>
                    </a:lnTo>
                    <a:lnTo>
                      <a:pt x="152446" y="41480"/>
                    </a:lnTo>
                    <a:lnTo>
                      <a:pt x="153294" y="42124"/>
                    </a:lnTo>
                    <a:lnTo>
                      <a:pt x="154141" y="42562"/>
                    </a:lnTo>
                    <a:lnTo>
                      <a:pt x="154901" y="43322"/>
                    </a:lnTo>
                    <a:lnTo>
                      <a:pt x="155194" y="43673"/>
                    </a:lnTo>
                    <a:lnTo>
                      <a:pt x="155194" y="43673"/>
                    </a:lnTo>
                    <a:close/>
                    <a:moveTo>
                      <a:pt x="155281" y="25841"/>
                    </a:moveTo>
                    <a:lnTo>
                      <a:pt x="155281" y="26689"/>
                    </a:lnTo>
                    <a:lnTo>
                      <a:pt x="154755" y="26806"/>
                    </a:lnTo>
                    <a:lnTo>
                      <a:pt x="153908" y="26689"/>
                    </a:lnTo>
                    <a:lnTo>
                      <a:pt x="153469" y="26572"/>
                    </a:lnTo>
                    <a:lnTo>
                      <a:pt x="152943" y="26367"/>
                    </a:lnTo>
                    <a:lnTo>
                      <a:pt x="152417" y="26163"/>
                    </a:lnTo>
                    <a:lnTo>
                      <a:pt x="151978" y="25841"/>
                    </a:lnTo>
                    <a:lnTo>
                      <a:pt x="151774" y="25520"/>
                    </a:lnTo>
                    <a:lnTo>
                      <a:pt x="151569" y="25315"/>
                    </a:lnTo>
                    <a:lnTo>
                      <a:pt x="151452" y="25110"/>
                    </a:lnTo>
                    <a:lnTo>
                      <a:pt x="151452" y="24906"/>
                    </a:lnTo>
                    <a:lnTo>
                      <a:pt x="151452" y="24584"/>
                    </a:lnTo>
                    <a:lnTo>
                      <a:pt x="151569" y="24380"/>
                    </a:lnTo>
                    <a:lnTo>
                      <a:pt x="151774" y="24175"/>
                    </a:lnTo>
                    <a:lnTo>
                      <a:pt x="152095" y="23970"/>
                    </a:lnTo>
                    <a:lnTo>
                      <a:pt x="152417" y="23766"/>
                    </a:lnTo>
                    <a:lnTo>
                      <a:pt x="152417" y="23649"/>
                    </a:lnTo>
                    <a:lnTo>
                      <a:pt x="152417" y="23444"/>
                    </a:lnTo>
                    <a:lnTo>
                      <a:pt x="152417" y="23240"/>
                    </a:lnTo>
                    <a:lnTo>
                      <a:pt x="152621" y="22918"/>
                    </a:lnTo>
                    <a:lnTo>
                      <a:pt x="153060" y="22596"/>
                    </a:lnTo>
                    <a:lnTo>
                      <a:pt x="153381" y="22480"/>
                    </a:lnTo>
                    <a:lnTo>
                      <a:pt x="153586" y="22480"/>
                    </a:lnTo>
                    <a:lnTo>
                      <a:pt x="154024" y="22480"/>
                    </a:lnTo>
                    <a:lnTo>
                      <a:pt x="154346" y="22480"/>
                    </a:lnTo>
                    <a:lnTo>
                      <a:pt x="154668" y="22596"/>
                    </a:lnTo>
                    <a:lnTo>
                      <a:pt x="154668" y="25812"/>
                    </a:lnTo>
                    <a:lnTo>
                      <a:pt x="155281" y="25841"/>
                    </a:lnTo>
                    <a:lnTo>
                      <a:pt x="155281" y="25841"/>
                    </a:lnTo>
                    <a:close/>
                    <a:moveTo>
                      <a:pt x="164051" y="26894"/>
                    </a:moveTo>
                    <a:lnTo>
                      <a:pt x="164051" y="25812"/>
                    </a:lnTo>
                    <a:lnTo>
                      <a:pt x="164373" y="25812"/>
                    </a:lnTo>
                    <a:lnTo>
                      <a:pt x="164490" y="25812"/>
                    </a:lnTo>
                    <a:lnTo>
                      <a:pt x="164490" y="25374"/>
                    </a:lnTo>
                    <a:lnTo>
                      <a:pt x="164607" y="24526"/>
                    </a:lnTo>
                    <a:lnTo>
                      <a:pt x="164811" y="23766"/>
                    </a:lnTo>
                    <a:lnTo>
                      <a:pt x="165016" y="23444"/>
                    </a:lnTo>
                    <a:lnTo>
                      <a:pt x="165337" y="23123"/>
                    </a:lnTo>
                    <a:lnTo>
                      <a:pt x="165776" y="22801"/>
                    </a:lnTo>
                    <a:lnTo>
                      <a:pt x="166214" y="22596"/>
                    </a:lnTo>
                    <a:lnTo>
                      <a:pt x="166974" y="22158"/>
                    </a:lnTo>
                    <a:lnTo>
                      <a:pt x="167617" y="21720"/>
                    </a:lnTo>
                    <a:lnTo>
                      <a:pt x="167734" y="21193"/>
                    </a:lnTo>
                    <a:lnTo>
                      <a:pt x="167617" y="20872"/>
                    </a:lnTo>
                    <a:lnTo>
                      <a:pt x="167734" y="20872"/>
                    </a:lnTo>
                    <a:lnTo>
                      <a:pt x="167851" y="20755"/>
                    </a:lnTo>
                    <a:lnTo>
                      <a:pt x="168173" y="20755"/>
                    </a:lnTo>
                    <a:lnTo>
                      <a:pt x="168377" y="20872"/>
                    </a:lnTo>
                    <a:lnTo>
                      <a:pt x="168494" y="20989"/>
                    </a:lnTo>
                    <a:lnTo>
                      <a:pt x="168699" y="21106"/>
                    </a:lnTo>
                    <a:lnTo>
                      <a:pt x="168904" y="21544"/>
                    </a:lnTo>
                    <a:lnTo>
                      <a:pt x="168904" y="22070"/>
                    </a:lnTo>
                    <a:lnTo>
                      <a:pt x="168904" y="22509"/>
                    </a:lnTo>
                    <a:lnTo>
                      <a:pt x="168787" y="22830"/>
                    </a:lnTo>
                    <a:lnTo>
                      <a:pt x="168524" y="23152"/>
                    </a:lnTo>
                    <a:lnTo>
                      <a:pt x="168319" y="23473"/>
                    </a:lnTo>
                    <a:lnTo>
                      <a:pt x="167997" y="23678"/>
                    </a:lnTo>
                    <a:lnTo>
                      <a:pt x="167793" y="24000"/>
                    </a:lnTo>
                    <a:lnTo>
                      <a:pt x="167471" y="24438"/>
                    </a:lnTo>
                    <a:lnTo>
                      <a:pt x="167267" y="24964"/>
                    </a:lnTo>
                    <a:lnTo>
                      <a:pt x="167062" y="25724"/>
                    </a:lnTo>
                    <a:lnTo>
                      <a:pt x="166740" y="26367"/>
                    </a:lnTo>
                    <a:lnTo>
                      <a:pt x="166536" y="26572"/>
                    </a:lnTo>
                    <a:lnTo>
                      <a:pt x="166214" y="26777"/>
                    </a:lnTo>
                    <a:lnTo>
                      <a:pt x="165893" y="26894"/>
                    </a:lnTo>
                    <a:lnTo>
                      <a:pt x="165454" y="26894"/>
                    </a:lnTo>
                    <a:lnTo>
                      <a:pt x="164051" y="26894"/>
                    </a:lnTo>
                    <a:lnTo>
                      <a:pt x="164051" y="26894"/>
                    </a:lnTo>
                    <a:close/>
                    <a:moveTo>
                      <a:pt x="164168" y="36511"/>
                    </a:moveTo>
                    <a:lnTo>
                      <a:pt x="164168" y="38967"/>
                    </a:lnTo>
                    <a:lnTo>
                      <a:pt x="165893" y="38967"/>
                    </a:lnTo>
                    <a:lnTo>
                      <a:pt x="165893" y="36511"/>
                    </a:lnTo>
                    <a:lnTo>
                      <a:pt x="164168" y="36511"/>
                    </a:lnTo>
                    <a:lnTo>
                      <a:pt x="164168" y="36511"/>
                    </a:lnTo>
                    <a:close/>
                    <a:moveTo>
                      <a:pt x="163934" y="27332"/>
                    </a:moveTo>
                    <a:lnTo>
                      <a:pt x="163934" y="29788"/>
                    </a:lnTo>
                    <a:lnTo>
                      <a:pt x="165863" y="29788"/>
                    </a:lnTo>
                    <a:lnTo>
                      <a:pt x="165863" y="27332"/>
                    </a:lnTo>
                    <a:lnTo>
                      <a:pt x="163934" y="27332"/>
                    </a:lnTo>
                    <a:lnTo>
                      <a:pt x="163934" y="27332"/>
                    </a:lnTo>
                    <a:close/>
                    <a:moveTo>
                      <a:pt x="164373" y="53700"/>
                    </a:moveTo>
                    <a:lnTo>
                      <a:pt x="164373" y="72174"/>
                    </a:lnTo>
                    <a:lnTo>
                      <a:pt x="171213" y="72291"/>
                    </a:lnTo>
                    <a:lnTo>
                      <a:pt x="171418" y="72087"/>
                    </a:lnTo>
                    <a:lnTo>
                      <a:pt x="171535" y="71765"/>
                    </a:lnTo>
                    <a:lnTo>
                      <a:pt x="171651" y="71122"/>
                    </a:lnTo>
                    <a:lnTo>
                      <a:pt x="171768" y="70362"/>
                    </a:lnTo>
                    <a:lnTo>
                      <a:pt x="171885" y="69602"/>
                    </a:lnTo>
                    <a:lnTo>
                      <a:pt x="171885" y="68842"/>
                    </a:lnTo>
                    <a:lnTo>
                      <a:pt x="171768" y="68199"/>
                    </a:lnTo>
                    <a:lnTo>
                      <a:pt x="171651" y="67673"/>
                    </a:lnTo>
                    <a:lnTo>
                      <a:pt x="171125" y="66708"/>
                    </a:lnTo>
                    <a:lnTo>
                      <a:pt x="170365" y="65860"/>
                    </a:lnTo>
                    <a:lnTo>
                      <a:pt x="169722" y="65334"/>
                    </a:lnTo>
                    <a:lnTo>
                      <a:pt x="169518" y="65012"/>
                    </a:lnTo>
                    <a:lnTo>
                      <a:pt x="169722" y="64369"/>
                    </a:lnTo>
                    <a:lnTo>
                      <a:pt x="170044" y="62440"/>
                    </a:lnTo>
                    <a:lnTo>
                      <a:pt x="169927" y="61680"/>
                    </a:lnTo>
                    <a:lnTo>
                      <a:pt x="169810" y="60920"/>
                    </a:lnTo>
                    <a:lnTo>
                      <a:pt x="169488" y="60160"/>
                    </a:lnTo>
                    <a:lnTo>
                      <a:pt x="169050" y="59517"/>
                    </a:lnTo>
                    <a:lnTo>
                      <a:pt x="168524" y="59049"/>
                    </a:lnTo>
                    <a:lnTo>
                      <a:pt x="168085" y="58523"/>
                    </a:lnTo>
                    <a:lnTo>
                      <a:pt x="167442" y="58084"/>
                    </a:lnTo>
                    <a:lnTo>
                      <a:pt x="166916" y="57646"/>
                    </a:lnTo>
                    <a:lnTo>
                      <a:pt x="166916" y="57207"/>
                    </a:lnTo>
                    <a:lnTo>
                      <a:pt x="166594" y="55921"/>
                    </a:lnTo>
                    <a:lnTo>
                      <a:pt x="166390" y="55483"/>
                    </a:lnTo>
                    <a:lnTo>
                      <a:pt x="166068" y="55044"/>
                    </a:lnTo>
                    <a:lnTo>
                      <a:pt x="165747" y="54606"/>
                    </a:lnTo>
                    <a:lnTo>
                      <a:pt x="165308" y="54284"/>
                    </a:lnTo>
                    <a:lnTo>
                      <a:pt x="164665" y="53846"/>
                    </a:lnTo>
                    <a:lnTo>
                      <a:pt x="164373" y="53700"/>
                    </a:lnTo>
                    <a:lnTo>
                      <a:pt x="164373" y="53700"/>
                    </a:lnTo>
                    <a:close/>
                    <a:moveTo>
                      <a:pt x="164256" y="75711"/>
                    </a:moveTo>
                    <a:lnTo>
                      <a:pt x="173025" y="75711"/>
                    </a:lnTo>
                    <a:lnTo>
                      <a:pt x="173025" y="73139"/>
                    </a:lnTo>
                    <a:lnTo>
                      <a:pt x="164256" y="73139"/>
                    </a:lnTo>
                    <a:lnTo>
                      <a:pt x="164256" y="75711"/>
                    </a:lnTo>
                    <a:close/>
                  </a:path>
                </a:pathLst>
              </a:custGeom>
              <a:grpFill/>
              <a:ln w="29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" name="任意多边形: 形状 47">
                <a:extLst>
                  <a:ext uri="{FF2B5EF4-FFF2-40B4-BE49-F238E27FC236}">
                    <a16:creationId xmlns:a16="http://schemas.microsoft.com/office/drawing/2014/main" id="{23D525EC-1713-4BA8-B9CD-12128D6C6630}"/>
                  </a:ext>
                </a:extLst>
              </p:cNvPr>
              <p:cNvSpPr/>
              <p:nvPr/>
            </p:nvSpPr>
            <p:spPr>
              <a:xfrm>
                <a:off x="1564031" y="643109"/>
                <a:ext cx="88836" cy="62995"/>
              </a:xfrm>
              <a:custGeom>
                <a:avLst/>
                <a:gdLst>
                  <a:gd name="connsiteX0" fmla="*/ 31512 w 88836"/>
                  <a:gd name="connsiteY0" fmla="*/ 49841 h 62995"/>
                  <a:gd name="connsiteX1" fmla="*/ 31951 w 88836"/>
                  <a:gd name="connsiteY1" fmla="*/ 51127 h 62995"/>
                  <a:gd name="connsiteX2" fmla="*/ 32477 w 88836"/>
                  <a:gd name="connsiteY2" fmla="*/ 52413 h 62995"/>
                  <a:gd name="connsiteX3" fmla="*/ 33003 w 88836"/>
                  <a:gd name="connsiteY3" fmla="*/ 53700 h 62995"/>
                  <a:gd name="connsiteX4" fmla="*/ 33646 w 88836"/>
                  <a:gd name="connsiteY4" fmla="*/ 54986 h 62995"/>
                  <a:gd name="connsiteX5" fmla="*/ 34406 w 88836"/>
                  <a:gd name="connsiteY5" fmla="*/ 56272 h 62995"/>
                  <a:gd name="connsiteX6" fmla="*/ 35254 w 88836"/>
                  <a:gd name="connsiteY6" fmla="*/ 57441 h 62995"/>
                  <a:gd name="connsiteX7" fmla="*/ 36102 w 88836"/>
                  <a:gd name="connsiteY7" fmla="*/ 58611 h 62995"/>
                  <a:gd name="connsiteX8" fmla="*/ 37066 w 88836"/>
                  <a:gd name="connsiteY8" fmla="*/ 59575 h 62995"/>
                  <a:gd name="connsiteX9" fmla="*/ 37826 w 88836"/>
                  <a:gd name="connsiteY9" fmla="*/ 60335 h 62995"/>
                  <a:gd name="connsiteX10" fmla="*/ 38674 w 88836"/>
                  <a:gd name="connsiteY10" fmla="*/ 60978 h 62995"/>
                  <a:gd name="connsiteX11" fmla="*/ 39434 w 88836"/>
                  <a:gd name="connsiteY11" fmla="*/ 61475 h 62995"/>
                  <a:gd name="connsiteX12" fmla="*/ 40399 w 88836"/>
                  <a:gd name="connsiteY12" fmla="*/ 61914 h 62995"/>
                  <a:gd name="connsiteX13" fmla="*/ 41247 w 88836"/>
                  <a:gd name="connsiteY13" fmla="*/ 62352 h 62995"/>
                  <a:gd name="connsiteX14" fmla="*/ 42328 w 88836"/>
                  <a:gd name="connsiteY14" fmla="*/ 62674 h 62995"/>
                  <a:gd name="connsiteX15" fmla="*/ 43293 w 88836"/>
                  <a:gd name="connsiteY15" fmla="*/ 62878 h 62995"/>
                  <a:gd name="connsiteX16" fmla="*/ 44462 w 88836"/>
                  <a:gd name="connsiteY16" fmla="*/ 62995 h 62995"/>
                  <a:gd name="connsiteX17" fmla="*/ 45544 w 88836"/>
                  <a:gd name="connsiteY17" fmla="*/ 62878 h 62995"/>
                  <a:gd name="connsiteX18" fmla="*/ 46625 w 88836"/>
                  <a:gd name="connsiteY18" fmla="*/ 62674 h 62995"/>
                  <a:gd name="connsiteX19" fmla="*/ 47590 w 88836"/>
                  <a:gd name="connsiteY19" fmla="*/ 62352 h 62995"/>
                  <a:gd name="connsiteX20" fmla="*/ 48555 w 88836"/>
                  <a:gd name="connsiteY20" fmla="*/ 61914 h 62995"/>
                  <a:gd name="connsiteX21" fmla="*/ 49344 w 88836"/>
                  <a:gd name="connsiteY21" fmla="*/ 61475 h 62995"/>
                  <a:gd name="connsiteX22" fmla="*/ 50192 w 88836"/>
                  <a:gd name="connsiteY22" fmla="*/ 60949 h 62995"/>
                  <a:gd name="connsiteX23" fmla="*/ 50952 w 88836"/>
                  <a:gd name="connsiteY23" fmla="*/ 60306 h 62995"/>
                  <a:gd name="connsiteX24" fmla="*/ 51712 w 88836"/>
                  <a:gd name="connsiteY24" fmla="*/ 59546 h 62995"/>
                  <a:gd name="connsiteX25" fmla="*/ 52676 w 88836"/>
                  <a:gd name="connsiteY25" fmla="*/ 58581 h 62995"/>
                  <a:gd name="connsiteX26" fmla="*/ 53641 w 88836"/>
                  <a:gd name="connsiteY26" fmla="*/ 57412 h 62995"/>
                  <a:gd name="connsiteX27" fmla="*/ 54401 w 88836"/>
                  <a:gd name="connsiteY27" fmla="*/ 56243 h 62995"/>
                  <a:gd name="connsiteX28" fmla="*/ 55161 w 88836"/>
                  <a:gd name="connsiteY28" fmla="*/ 54957 h 62995"/>
                  <a:gd name="connsiteX29" fmla="*/ 55804 w 88836"/>
                  <a:gd name="connsiteY29" fmla="*/ 53670 h 62995"/>
                  <a:gd name="connsiteX30" fmla="*/ 56447 w 88836"/>
                  <a:gd name="connsiteY30" fmla="*/ 52384 h 62995"/>
                  <a:gd name="connsiteX31" fmla="*/ 56974 w 88836"/>
                  <a:gd name="connsiteY31" fmla="*/ 51098 h 62995"/>
                  <a:gd name="connsiteX32" fmla="*/ 57412 w 88836"/>
                  <a:gd name="connsiteY32" fmla="*/ 49812 h 62995"/>
                  <a:gd name="connsiteX33" fmla="*/ 57412 w 88836"/>
                  <a:gd name="connsiteY33" fmla="*/ 49812 h 62995"/>
                  <a:gd name="connsiteX34" fmla="*/ 58581 w 88836"/>
                  <a:gd name="connsiteY34" fmla="*/ 49373 h 62995"/>
                  <a:gd name="connsiteX35" fmla="*/ 59751 w 88836"/>
                  <a:gd name="connsiteY35" fmla="*/ 48847 h 62995"/>
                  <a:gd name="connsiteX36" fmla="*/ 60715 w 88836"/>
                  <a:gd name="connsiteY36" fmla="*/ 48204 h 62995"/>
                  <a:gd name="connsiteX37" fmla="*/ 61680 w 88836"/>
                  <a:gd name="connsiteY37" fmla="*/ 47356 h 62995"/>
                  <a:gd name="connsiteX38" fmla="*/ 62440 w 88836"/>
                  <a:gd name="connsiteY38" fmla="*/ 46391 h 62995"/>
                  <a:gd name="connsiteX39" fmla="*/ 63083 w 88836"/>
                  <a:gd name="connsiteY39" fmla="*/ 45310 h 62995"/>
                  <a:gd name="connsiteX40" fmla="*/ 63726 w 88836"/>
                  <a:gd name="connsiteY40" fmla="*/ 44024 h 62995"/>
                  <a:gd name="connsiteX41" fmla="*/ 64165 w 88836"/>
                  <a:gd name="connsiteY41" fmla="*/ 42650 h 62995"/>
                  <a:gd name="connsiteX42" fmla="*/ 64165 w 88836"/>
                  <a:gd name="connsiteY42" fmla="*/ 42474 h 62995"/>
                  <a:gd name="connsiteX43" fmla="*/ 64282 w 88836"/>
                  <a:gd name="connsiteY43" fmla="*/ 42270 h 62995"/>
                  <a:gd name="connsiteX44" fmla="*/ 64282 w 88836"/>
                  <a:gd name="connsiteY44" fmla="*/ 42474 h 62995"/>
                  <a:gd name="connsiteX45" fmla="*/ 64603 w 88836"/>
                  <a:gd name="connsiteY45" fmla="*/ 42591 h 62995"/>
                  <a:gd name="connsiteX46" fmla="*/ 65568 w 88836"/>
                  <a:gd name="connsiteY46" fmla="*/ 42796 h 62995"/>
                  <a:gd name="connsiteX47" fmla="*/ 66971 w 88836"/>
                  <a:gd name="connsiteY47" fmla="*/ 43001 h 62995"/>
                  <a:gd name="connsiteX48" fmla="*/ 68462 w 88836"/>
                  <a:gd name="connsiteY48" fmla="*/ 43205 h 62995"/>
                  <a:gd name="connsiteX49" fmla="*/ 69953 w 88836"/>
                  <a:gd name="connsiteY49" fmla="*/ 43205 h 62995"/>
                  <a:gd name="connsiteX50" fmla="*/ 71239 w 88836"/>
                  <a:gd name="connsiteY50" fmla="*/ 43001 h 62995"/>
                  <a:gd name="connsiteX51" fmla="*/ 72408 w 88836"/>
                  <a:gd name="connsiteY51" fmla="*/ 42796 h 62995"/>
                  <a:gd name="connsiteX52" fmla="*/ 73256 w 88836"/>
                  <a:gd name="connsiteY52" fmla="*/ 42679 h 62995"/>
                  <a:gd name="connsiteX53" fmla="*/ 73899 w 88836"/>
                  <a:gd name="connsiteY53" fmla="*/ 42474 h 62995"/>
                  <a:gd name="connsiteX54" fmla="*/ 74542 w 88836"/>
                  <a:gd name="connsiteY54" fmla="*/ 42270 h 62995"/>
                  <a:gd name="connsiteX55" fmla="*/ 75185 w 88836"/>
                  <a:gd name="connsiteY55" fmla="*/ 41831 h 62995"/>
                  <a:gd name="connsiteX56" fmla="*/ 75828 w 88836"/>
                  <a:gd name="connsiteY56" fmla="*/ 41393 h 62995"/>
                  <a:gd name="connsiteX57" fmla="*/ 77115 w 88836"/>
                  <a:gd name="connsiteY57" fmla="*/ 40311 h 62995"/>
                  <a:gd name="connsiteX58" fmla="*/ 78605 w 88836"/>
                  <a:gd name="connsiteY58" fmla="*/ 39230 h 62995"/>
                  <a:gd name="connsiteX59" fmla="*/ 80418 w 88836"/>
                  <a:gd name="connsiteY59" fmla="*/ 38265 h 62995"/>
                  <a:gd name="connsiteX60" fmla="*/ 82435 w 88836"/>
                  <a:gd name="connsiteY60" fmla="*/ 37300 h 62995"/>
                  <a:gd name="connsiteX61" fmla="*/ 84452 w 88836"/>
                  <a:gd name="connsiteY61" fmla="*/ 36453 h 62995"/>
                  <a:gd name="connsiteX62" fmla="*/ 86381 w 88836"/>
                  <a:gd name="connsiteY62" fmla="*/ 35693 h 62995"/>
                  <a:gd name="connsiteX63" fmla="*/ 87229 w 88836"/>
                  <a:gd name="connsiteY63" fmla="*/ 35488 h 62995"/>
                  <a:gd name="connsiteX64" fmla="*/ 87755 w 88836"/>
                  <a:gd name="connsiteY64" fmla="*/ 35166 h 62995"/>
                  <a:gd name="connsiteX65" fmla="*/ 88194 w 88836"/>
                  <a:gd name="connsiteY65" fmla="*/ 34845 h 62995"/>
                  <a:gd name="connsiteX66" fmla="*/ 88515 w 88836"/>
                  <a:gd name="connsiteY66" fmla="*/ 34523 h 62995"/>
                  <a:gd name="connsiteX67" fmla="*/ 88720 w 88836"/>
                  <a:gd name="connsiteY67" fmla="*/ 34202 h 62995"/>
                  <a:gd name="connsiteX68" fmla="*/ 88837 w 88836"/>
                  <a:gd name="connsiteY68" fmla="*/ 33880 h 62995"/>
                  <a:gd name="connsiteX69" fmla="*/ 88837 w 88836"/>
                  <a:gd name="connsiteY69" fmla="*/ 33705 h 62995"/>
                  <a:gd name="connsiteX70" fmla="*/ 88837 w 88836"/>
                  <a:gd name="connsiteY70" fmla="*/ 33383 h 62995"/>
                  <a:gd name="connsiteX71" fmla="*/ 88720 w 88836"/>
                  <a:gd name="connsiteY71" fmla="*/ 33062 h 62995"/>
                  <a:gd name="connsiteX72" fmla="*/ 88515 w 88836"/>
                  <a:gd name="connsiteY72" fmla="*/ 32740 h 62995"/>
                  <a:gd name="connsiteX73" fmla="*/ 88194 w 88836"/>
                  <a:gd name="connsiteY73" fmla="*/ 32419 h 62995"/>
                  <a:gd name="connsiteX74" fmla="*/ 87755 w 88836"/>
                  <a:gd name="connsiteY74" fmla="*/ 31892 h 62995"/>
                  <a:gd name="connsiteX75" fmla="*/ 86469 w 88836"/>
                  <a:gd name="connsiteY75" fmla="*/ 30811 h 62995"/>
                  <a:gd name="connsiteX76" fmla="*/ 84773 w 88836"/>
                  <a:gd name="connsiteY76" fmla="*/ 29437 h 62995"/>
                  <a:gd name="connsiteX77" fmla="*/ 83809 w 88836"/>
                  <a:gd name="connsiteY77" fmla="*/ 28677 h 62995"/>
                  <a:gd name="connsiteX78" fmla="*/ 82961 w 88836"/>
                  <a:gd name="connsiteY78" fmla="*/ 27712 h 62995"/>
                  <a:gd name="connsiteX79" fmla="*/ 82201 w 88836"/>
                  <a:gd name="connsiteY79" fmla="*/ 26747 h 62995"/>
                  <a:gd name="connsiteX80" fmla="*/ 81499 w 88836"/>
                  <a:gd name="connsiteY80" fmla="*/ 25812 h 62995"/>
                  <a:gd name="connsiteX81" fmla="*/ 80856 w 88836"/>
                  <a:gd name="connsiteY81" fmla="*/ 24730 h 62995"/>
                  <a:gd name="connsiteX82" fmla="*/ 80213 w 88836"/>
                  <a:gd name="connsiteY82" fmla="*/ 23766 h 62995"/>
                  <a:gd name="connsiteX83" fmla="*/ 79453 w 88836"/>
                  <a:gd name="connsiteY83" fmla="*/ 22801 h 62995"/>
                  <a:gd name="connsiteX84" fmla="*/ 78605 w 88836"/>
                  <a:gd name="connsiteY84" fmla="*/ 21836 h 62995"/>
                  <a:gd name="connsiteX85" fmla="*/ 77436 w 88836"/>
                  <a:gd name="connsiteY85" fmla="*/ 20872 h 62995"/>
                  <a:gd name="connsiteX86" fmla="*/ 76150 w 88836"/>
                  <a:gd name="connsiteY86" fmla="*/ 19907 h 62995"/>
                  <a:gd name="connsiteX87" fmla="*/ 74776 w 88836"/>
                  <a:gd name="connsiteY87" fmla="*/ 19176 h 62995"/>
                  <a:gd name="connsiteX88" fmla="*/ 73811 w 88836"/>
                  <a:gd name="connsiteY88" fmla="*/ 18738 h 62995"/>
                  <a:gd name="connsiteX89" fmla="*/ 72730 w 88836"/>
                  <a:gd name="connsiteY89" fmla="*/ 18416 h 62995"/>
                  <a:gd name="connsiteX90" fmla="*/ 71443 w 88836"/>
                  <a:gd name="connsiteY90" fmla="*/ 18212 h 62995"/>
                  <a:gd name="connsiteX91" fmla="*/ 71443 w 88836"/>
                  <a:gd name="connsiteY91" fmla="*/ 17452 h 62995"/>
                  <a:gd name="connsiteX92" fmla="*/ 71443 w 88836"/>
                  <a:gd name="connsiteY92" fmla="*/ 16165 h 62995"/>
                  <a:gd name="connsiteX93" fmla="*/ 71327 w 88836"/>
                  <a:gd name="connsiteY93" fmla="*/ 14791 h 62995"/>
                  <a:gd name="connsiteX94" fmla="*/ 71210 w 88836"/>
                  <a:gd name="connsiteY94" fmla="*/ 13827 h 62995"/>
                  <a:gd name="connsiteX95" fmla="*/ 70245 w 88836"/>
                  <a:gd name="connsiteY95" fmla="*/ 11254 h 62995"/>
                  <a:gd name="connsiteX96" fmla="*/ 69280 w 88836"/>
                  <a:gd name="connsiteY96" fmla="*/ 8682 h 62995"/>
                  <a:gd name="connsiteX97" fmla="*/ 68959 w 88836"/>
                  <a:gd name="connsiteY97" fmla="*/ 7396 h 62995"/>
                  <a:gd name="connsiteX98" fmla="*/ 68696 w 88836"/>
                  <a:gd name="connsiteY98" fmla="*/ 5934 h 62995"/>
                  <a:gd name="connsiteX99" fmla="*/ 68491 w 88836"/>
                  <a:gd name="connsiteY99" fmla="*/ 4239 h 62995"/>
                  <a:gd name="connsiteX100" fmla="*/ 68374 w 88836"/>
                  <a:gd name="connsiteY100" fmla="*/ 2543 h 62995"/>
                  <a:gd name="connsiteX101" fmla="*/ 68374 w 88836"/>
                  <a:gd name="connsiteY101" fmla="*/ 1900 h 62995"/>
                  <a:gd name="connsiteX102" fmla="*/ 68374 w 88836"/>
                  <a:gd name="connsiteY102" fmla="*/ 1257 h 62995"/>
                  <a:gd name="connsiteX103" fmla="*/ 68257 w 88836"/>
                  <a:gd name="connsiteY103" fmla="*/ 935 h 62995"/>
                  <a:gd name="connsiteX104" fmla="*/ 68140 w 88836"/>
                  <a:gd name="connsiteY104" fmla="*/ 731 h 62995"/>
                  <a:gd name="connsiteX105" fmla="*/ 68023 w 88836"/>
                  <a:gd name="connsiteY105" fmla="*/ 526 h 62995"/>
                  <a:gd name="connsiteX106" fmla="*/ 67819 w 88836"/>
                  <a:gd name="connsiteY106" fmla="*/ 409 h 62995"/>
                  <a:gd name="connsiteX107" fmla="*/ 67293 w 88836"/>
                  <a:gd name="connsiteY107" fmla="*/ 205 h 62995"/>
                  <a:gd name="connsiteX108" fmla="*/ 66532 w 88836"/>
                  <a:gd name="connsiteY108" fmla="*/ 0 h 62995"/>
                  <a:gd name="connsiteX109" fmla="*/ 66094 w 88836"/>
                  <a:gd name="connsiteY109" fmla="*/ 0 h 62995"/>
                  <a:gd name="connsiteX110" fmla="*/ 65772 w 88836"/>
                  <a:gd name="connsiteY110" fmla="*/ 0 h 62995"/>
                  <a:gd name="connsiteX111" fmla="*/ 65334 w 88836"/>
                  <a:gd name="connsiteY111" fmla="*/ 0 h 62995"/>
                  <a:gd name="connsiteX112" fmla="*/ 64895 w 88836"/>
                  <a:gd name="connsiteY112" fmla="*/ 205 h 62995"/>
                  <a:gd name="connsiteX113" fmla="*/ 63931 w 88836"/>
                  <a:gd name="connsiteY113" fmla="*/ 643 h 62995"/>
                  <a:gd name="connsiteX114" fmla="*/ 62849 w 88836"/>
                  <a:gd name="connsiteY114" fmla="*/ 1082 h 62995"/>
                  <a:gd name="connsiteX115" fmla="*/ 61680 w 88836"/>
                  <a:gd name="connsiteY115" fmla="*/ 1520 h 62995"/>
                  <a:gd name="connsiteX116" fmla="*/ 60511 w 88836"/>
                  <a:gd name="connsiteY116" fmla="*/ 1842 h 62995"/>
                  <a:gd name="connsiteX117" fmla="*/ 59108 w 88836"/>
                  <a:gd name="connsiteY117" fmla="*/ 2046 h 62995"/>
                  <a:gd name="connsiteX118" fmla="*/ 57500 w 88836"/>
                  <a:gd name="connsiteY118" fmla="*/ 2485 h 62995"/>
                  <a:gd name="connsiteX119" fmla="*/ 55892 w 88836"/>
                  <a:gd name="connsiteY119" fmla="*/ 2923 h 62995"/>
                  <a:gd name="connsiteX120" fmla="*/ 54723 w 88836"/>
                  <a:gd name="connsiteY120" fmla="*/ 3362 h 62995"/>
                  <a:gd name="connsiteX121" fmla="*/ 53232 w 88836"/>
                  <a:gd name="connsiteY121" fmla="*/ 4005 h 62995"/>
                  <a:gd name="connsiteX122" fmla="*/ 51858 w 88836"/>
                  <a:gd name="connsiteY122" fmla="*/ 4648 h 62995"/>
                  <a:gd name="connsiteX123" fmla="*/ 50572 w 88836"/>
                  <a:gd name="connsiteY123" fmla="*/ 5408 h 62995"/>
                  <a:gd name="connsiteX124" fmla="*/ 49402 w 88836"/>
                  <a:gd name="connsiteY124" fmla="*/ 6168 h 62995"/>
                  <a:gd name="connsiteX125" fmla="*/ 46947 w 88836"/>
                  <a:gd name="connsiteY125" fmla="*/ 7863 h 62995"/>
                  <a:gd name="connsiteX126" fmla="*/ 44491 w 88836"/>
                  <a:gd name="connsiteY126" fmla="*/ 9793 h 62995"/>
                  <a:gd name="connsiteX127" fmla="*/ 44374 w 88836"/>
                  <a:gd name="connsiteY127" fmla="*/ 9793 h 62995"/>
                  <a:gd name="connsiteX128" fmla="*/ 44374 w 88836"/>
                  <a:gd name="connsiteY128" fmla="*/ 9793 h 62995"/>
                  <a:gd name="connsiteX129" fmla="*/ 44258 w 88836"/>
                  <a:gd name="connsiteY129" fmla="*/ 9793 h 62995"/>
                  <a:gd name="connsiteX130" fmla="*/ 44258 w 88836"/>
                  <a:gd name="connsiteY130" fmla="*/ 9793 h 62995"/>
                  <a:gd name="connsiteX131" fmla="*/ 41685 w 88836"/>
                  <a:gd name="connsiteY131" fmla="*/ 7863 h 62995"/>
                  <a:gd name="connsiteX132" fmla="*/ 39347 w 88836"/>
                  <a:gd name="connsiteY132" fmla="*/ 6168 h 62995"/>
                  <a:gd name="connsiteX133" fmla="*/ 38060 w 88836"/>
                  <a:gd name="connsiteY133" fmla="*/ 5408 h 62995"/>
                  <a:gd name="connsiteX134" fmla="*/ 36774 w 88836"/>
                  <a:gd name="connsiteY134" fmla="*/ 4648 h 62995"/>
                  <a:gd name="connsiteX135" fmla="*/ 35488 w 88836"/>
                  <a:gd name="connsiteY135" fmla="*/ 4005 h 62995"/>
                  <a:gd name="connsiteX136" fmla="*/ 33997 w 88836"/>
                  <a:gd name="connsiteY136" fmla="*/ 3362 h 62995"/>
                  <a:gd name="connsiteX137" fmla="*/ 32828 w 88836"/>
                  <a:gd name="connsiteY137" fmla="*/ 2923 h 62995"/>
                  <a:gd name="connsiteX138" fmla="*/ 31220 w 88836"/>
                  <a:gd name="connsiteY138" fmla="*/ 2485 h 62995"/>
                  <a:gd name="connsiteX139" fmla="*/ 29495 w 88836"/>
                  <a:gd name="connsiteY139" fmla="*/ 2046 h 62995"/>
                  <a:gd name="connsiteX140" fmla="*/ 28209 w 88836"/>
                  <a:gd name="connsiteY140" fmla="*/ 1842 h 62995"/>
                  <a:gd name="connsiteX141" fmla="*/ 27040 w 88836"/>
                  <a:gd name="connsiteY141" fmla="*/ 1520 h 62995"/>
                  <a:gd name="connsiteX142" fmla="*/ 25871 w 88836"/>
                  <a:gd name="connsiteY142" fmla="*/ 1082 h 62995"/>
                  <a:gd name="connsiteX143" fmla="*/ 24701 w 88836"/>
                  <a:gd name="connsiteY143" fmla="*/ 643 h 62995"/>
                  <a:gd name="connsiteX144" fmla="*/ 23737 w 88836"/>
                  <a:gd name="connsiteY144" fmla="*/ 205 h 62995"/>
                  <a:gd name="connsiteX145" fmla="*/ 23415 w 88836"/>
                  <a:gd name="connsiteY145" fmla="*/ 0 h 62995"/>
                  <a:gd name="connsiteX146" fmla="*/ 22977 w 88836"/>
                  <a:gd name="connsiteY146" fmla="*/ 0 h 62995"/>
                  <a:gd name="connsiteX147" fmla="*/ 22538 w 88836"/>
                  <a:gd name="connsiteY147" fmla="*/ 0 h 62995"/>
                  <a:gd name="connsiteX148" fmla="*/ 22216 w 88836"/>
                  <a:gd name="connsiteY148" fmla="*/ 0 h 62995"/>
                  <a:gd name="connsiteX149" fmla="*/ 21456 w 88836"/>
                  <a:gd name="connsiteY149" fmla="*/ 205 h 62995"/>
                  <a:gd name="connsiteX150" fmla="*/ 20813 w 88836"/>
                  <a:gd name="connsiteY150" fmla="*/ 409 h 62995"/>
                  <a:gd name="connsiteX151" fmla="*/ 20609 w 88836"/>
                  <a:gd name="connsiteY151" fmla="*/ 526 h 62995"/>
                  <a:gd name="connsiteX152" fmla="*/ 20492 w 88836"/>
                  <a:gd name="connsiteY152" fmla="*/ 731 h 62995"/>
                  <a:gd name="connsiteX153" fmla="*/ 20375 w 88836"/>
                  <a:gd name="connsiteY153" fmla="*/ 935 h 62995"/>
                  <a:gd name="connsiteX154" fmla="*/ 20375 w 88836"/>
                  <a:gd name="connsiteY154" fmla="*/ 1257 h 62995"/>
                  <a:gd name="connsiteX155" fmla="*/ 20258 w 88836"/>
                  <a:gd name="connsiteY155" fmla="*/ 1900 h 62995"/>
                  <a:gd name="connsiteX156" fmla="*/ 20375 w 88836"/>
                  <a:gd name="connsiteY156" fmla="*/ 2543 h 62995"/>
                  <a:gd name="connsiteX157" fmla="*/ 20258 w 88836"/>
                  <a:gd name="connsiteY157" fmla="*/ 4239 h 62995"/>
                  <a:gd name="connsiteX158" fmla="*/ 20199 w 88836"/>
                  <a:gd name="connsiteY158" fmla="*/ 5934 h 62995"/>
                  <a:gd name="connsiteX159" fmla="*/ 19878 w 88836"/>
                  <a:gd name="connsiteY159" fmla="*/ 7425 h 62995"/>
                  <a:gd name="connsiteX160" fmla="*/ 19439 w 88836"/>
                  <a:gd name="connsiteY160" fmla="*/ 8711 h 62995"/>
                  <a:gd name="connsiteX161" fmla="*/ 18592 w 88836"/>
                  <a:gd name="connsiteY161" fmla="*/ 11284 h 62995"/>
                  <a:gd name="connsiteX162" fmla="*/ 17627 w 88836"/>
                  <a:gd name="connsiteY162" fmla="*/ 13856 h 62995"/>
                  <a:gd name="connsiteX163" fmla="*/ 17422 w 88836"/>
                  <a:gd name="connsiteY163" fmla="*/ 14821 h 62995"/>
                  <a:gd name="connsiteX164" fmla="*/ 17305 w 88836"/>
                  <a:gd name="connsiteY164" fmla="*/ 16195 h 62995"/>
                  <a:gd name="connsiteX165" fmla="*/ 17305 w 88836"/>
                  <a:gd name="connsiteY165" fmla="*/ 17481 h 62995"/>
                  <a:gd name="connsiteX166" fmla="*/ 17422 w 88836"/>
                  <a:gd name="connsiteY166" fmla="*/ 18241 h 62995"/>
                  <a:gd name="connsiteX167" fmla="*/ 16136 w 88836"/>
                  <a:gd name="connsiteY167" fmla="*/ 18446 h 62995"/>
                  <a:gd name="connsiteX168" fmla="*/ 15084 w 88836"/>
                  <a:gd name="connsiteY168" fmla="*/ 18767 h 62995"/>
                  <a:gd name="connsiteX169" fmla="*/ 14002 w 88836"/>
                  <a:gd name="connsiteY169" fmla="*/ 19206 h 62995"/>
                  <a:gd name="connsiteX170" fmla="*/ 12716 w 88836"/>
                  <a:gd name="connsiteY170" fmla="*/ 19966 h 62995"/>
                  <a:gd name="connsiteX171" fmla="*/ 11342 w 88836"/>
                  <a:gd name="connsiteY171" fmla="*/ 20930 h 62995"/>
                  <a:gd name="connsiteX172" fmla="*/ 10173 w 88836"/>
                  <a:gd name="connsiteY172" fmla="*/ 21895 h 62995"/>
                  <a:gd name="connsiteX173" fmla="*/ 9325 w 88836"/>
                  <a:gd name="connsiteY173" fmla="*/ 22860 h 62995"/>
                  <a:gd name="connsiteX174" fmla="*/ 8682 w 88836"/>
                  <a:gd name="connsiteY174" fmla="*/ 23824 h 62995"/>
                  <a:gd name="connsiteX175" fmla="*/ 7922 w 88836"/>
                  <a:gd name="connsiteY175" fmla="*/ 24789 h 62995"/>
                  <a:gd name="connsiteX176" fmla="*/ 7279 w 88836"/>
                  <a:gd name="connsiteY176" fmla="*/ 25870 h 62995"/>
                  <a:gd name="connsiteX177" fmla="*/ 6636 w 88836"/>
                  <a:gd name="connsiteY177" fmla="*/ 26835 h 62995"/>
                  <a:gd name="connsiteX178" fmla="*/ 5876 w 88836"/>
                  <a:gd name="connsiteY178" fmla="*/ 27800 h 62995"/>
                  <a:gd name="connsiteX179" fmla="*/ 5116 w 88836"/>
                  <a:gd name="connsiteY179" fmla="*/ 28764 h 62995"/>
                  <a:gd name="connsiteX180" fmla="*/ 4151 w 88836"/>
                  <a:gd name="connsiteY180" fmla="*/ 29525 h 62995"/>
                  <a:gd name="connsiteX181" fmla="*/ 2456 w 88836"/>
                  <a:gd name="connsiteY181" fmla="*/ 30898 h 62995"/>
                  <a:gd name="connsiteX182" fmla="*/ 1169 w 88836"/>
                  <a:gd name="connsiteY182" fmla="*/ 31980 h 62995"/>
                  <a:gd name="connsiteX183" fmla="*/ 643 w 88836"/>
                  <a:gd name="connsiteY183" fmla="*/ 32506 h 62995"/>
                  <a:gd name="connsiteX184" fmla="*/ 322 w 88836"/>
                  <a:gd name="connsiteY184" fmla="*/ 32828 h 62995"/>
                  <a:gd name="connsiteX185" fmla="*/ 117 w 88836"/>
                  <a:gd name="connsiteY185" fmla="*/ 33149 h 62995"/>
                  <a:gd name="connsiteX186" fmla="*/ 0 w 88836"/>
                  <a:gd name="connsiteY186" fmla="*/ 33471 h 62995"/>
                  <a:gd name="connsiteX187" fmla="*/ 0 w 88836"/>
                  <a:gd name="connsiteY187" fmla="*/ 33792 h 62995"/>
                  <a:gd name="connsiteX188" fmla="*/ 0 w 88836"/>
                  <a:gd name="connsiteY188" fmla="*/ 33997 h 62995"/>
                  <a:gd name="connsiteX189" fmla="*/ 117 w 88836"/>
                  <a:gd name="connsiteY189" fmla="*/ 34319 h 62995"/>
                  <a:gd name="connsiteX190" fmla="*/ 322 w 88836"/>
                  <a:gd name="connsiteY190" fmla="*/ 34640 h 62995"/>
                  <a:gd name="connsiteX191" fmla="*/ 643 w 88836"/>
                  <a:gd name="connsiteY191" fmla="*/ 34962 h 62995"/>
                  <a:gd name="connsiteX192" fmla="*/ 1082 w 88836"/>
                  <a:gd name="connsiteY192" fmla="*/ 35283 h 62995"/>
                  <a:gd name="connsiteX193" fmla="*/ 1725 w 88836"/>
                  <a:gd name="connsiteY193" fmla="*/ 35605 h 62995"/>
                  <a:gd name="connsiteX194" fmla="*/ 2485 w 88836"/>
                  <a:gd name="connsiteY194" fmla="*/ 35809 h 62995"/>
                  <a:gd name="connsiteX195" fmla="*/ 4414 w 88836"/>
                  <a:gd name="connsiteY195" fmla="*/ 36569 h 62995"/>
                  <a:gd name="connsiteX196" fmla="*/ 6548 w 88836"/>
                  <a:gd name="connsiteY196" fmla="*/ 37417 h 62995"/>
                  <a:gd name="connsiteX197" fmla="*/ 8565 w 88836"/>
                  <a:gd name="connsiteY197" fmla="*/ 38382 h 62995"/>
                  <a:gd name="connsiteX198" fmla="*/ 10261 w 88836"/>
                  <a:gd name="connsiteY198" fmla="*/ 39347 h 62995"/>
                  <a:gd name="connsiteX199" fmla="*/ 11751 w 88836"/>
                  <a:gd name="connsiteY199" fmla="*/ 40428 h 62995"/>
                  <a:gd name="connsiteX200" fmla="*/ 13154 w 88836"/>
                  <a:gd name="connsiteY200" fmla="*/ 41510 h 62995"/>
                  <a:gd name="connsiteX201" fmla="*/ 13798 w 88836"/>
                  <a:gd name="connsiteY201" fmla="*/ 41948 h 62995"/>
                  <a:gd name="connsiteX202" fmla="*/ 14441 w 88836"/>
                  <a:gd name="connsiteY202" fmla="*/ 42387 h 62995"/>
                  <a:gd name="connsiteX203" fmla="*/ 15084 w 88836"/>
                  <a:gd name="connsiteY203" fmla="*/ 42591 h 62995"/>
                  <a:gd name="connsiteX204" fmla="*/ 15727 w 88836"/>
                  <a:gd name="connsiteY204" fmla="*/ 42796 h 62995"/>
                  <a:gd name="connsiteX205" fmla="*/ 16487 w 88836"/>
                  <a:gd name="connsiteY205" fmla="*/ 42913 h 62995"/>
                  <a:gd name="connsiteX206" fmla="*/ 17656 w 88836"/>
                  <a:gd name="connsiteY206" fmla="*/ 43117 h 62995"/>
                  <a:gd name="connsiteX207" fmla="*/ 19030 w 88836"/>
                  <a:gd name="connsiteY207" fmla="*/ 43322 h 62995"/>
                  <a:gd name="connsiteX208" fmla="*/ 20433 w 88836"/>
                  <a:gd name="connsiteY208" fmla="*/ 43322 h 62995"/>
                  <a:gd name="connsiteX209" fmla="*/ 22041 w 88836"/>
                  <a:gd name="connsiteY209" fmla="*/ 43117 h 62995"/>
                  <a:gd name="connsiteX210" fmla="*/ 23444 w 88836"/>
                  <a:gd name="connsiteY210" fmla="*/ 42913 h 62995"/>
                  <a:gd name="connsiteX211" fmla="*/ 24292 w 88836"/>
                  <a:gd name="connsiteY211" fmla="*/ 42708 h 62995"/>
                  <a:gd name="connsiteX212" fmla="*/ 24730 w 88836"/>
                  <a:gd name="connsiteY212" fmla="*/ 42591 h 62995"/>
                  <a:gd name="connsiteX213" fmla="*/ 24730 w 88836"/>
                  <a:gd name="connsiteY213" fmla="*/ 42387 h 62995"/>
                  <a:gd name="connsiteX214" fmla="*/ 24730 w 88836"/>
                  <a:gd name="connsiteY214" fmla="*/ 42591 h 62995"/>
                  <a:gd name="connsiteX215" fmla="*/ 24847 w 88836"/>
                  <a:gd name="connsiteY215" fmla="*/ 42796 h 62995"/>
                  <a:gd name="connsiteX216" fmla="*/ 25286 w 88836"/>
                  <a:gd name="connsiteY216" fmla="*/ 44170 h 62995"/>
                  <a:gd name="connsiteX217" fmla="*/ 25812 w 88836"/>
                  <a:gd name="connsiteY217" fmla="*/ 45456 h 62995"/>
                  <a:gd name="connsiteX218" fmla="*/ 26455 w 88836"/>
                  <a:gd name="connsiteY218" fmla="*/ 46538 h 62995"/>
                  <a:gd name="connsiteX219" fmla="*/ 27303 w 88836"/>
                  <a:gd name="connsiteY219" fmla="*/ 47502 h 62995"/>
                  <a:gd name="connsiteX220" fmla="*/ 28151 w 88836"/>
                  <a:gd name="connsiteY220" fmla="*/ 48350 h 62995"/>
                  <a:gd name="connsiteX221" fmla="*/ 29232 w 88836"/>
                  <a:gd name="connsiteY221" fmla="*/ 48993 h 62995"/>
                  <a:gd name="connsiteX222" fmla="*/ 30314 w 88836"/>
                  <a:gd name="connsiteY222" fmla="*/ 49519 h 62995"/>
                  <a:gd name="connsiteX223" fmla="*/ 31483 w 88836"/>
                  <a:gd name="connsiteY223" fmla="*/ 49958 h 62995"/>
                  <a:gd name="connsiteX224" fmla="*/ 31512 w 88836"/>
                  <a:gd name="connsiteY224" fmla="*/ 49958 h 62995"/>
                  <a:gd name="connsiteX225" fmla="*/ 31512 w 88836"/>
                  <a:gd name="connsiteY225" fmla="*/ 49841 h 62995"/>
                  <a:gd name="connsiteX226" fmla="*/ 42533 w 88836"/>
                  <a:gd name="connsiteY226" fmla="*/ 23035 h 62995"/>
                  <a:gd name="connsiteX227" fmla="*/ 42533 w 88836"/>
                  <a:gd name="connsiteY227" fmla="*/ 32448 h 62995"/>
                  <a:gd name="connsiteX228" fmla="*/ 42328 w 88836"/>
                  <a:gd name="connsiteY228" fmla="*/ 32331 h 62995"/>
                  <a:gd name="connsiteX229" fmla="*/ 42124 w 88836"/>
                  <a:gd name="connsiteY229" fmla="*/ 32126 h 62995"/>
                  <a:gd name="connsiteX230" fmla="*/ 42007 w 88836"/>
                  <a:gd name="connsiteY230" fmla="*/ 31483 h 62995"/>
                  <a:gd name="connsiteX231" fmla="*/ 41890 w 88836"/>
                  <a:gd name="connsiteY231" fmla="*/ 30635 h 62995"/>
                  <a:gd name="connsiteX232" fmla="*/ 41451 w 88836"/>
                  <a:gd name="connsiteY232" fmla="*/ 29232 h 62995"/>
                  <a:gd name="connsiteX233" fmla="*/ 40808 w 88836"/>
                  <a:gd name="connsiteY233" fmla="*/ 27741 h 62995"/>
                  <a:gd name="connsiteX234" fmla="*/ 40048 w 88836"/>
                  <a:gd name="connsiteY234" fmla="*/ 26046 h 62995"/>
                  <a:gd name="connsiteX235" fmla="*/ 39083 w 88836"/>
                  <a:gd name="connsiteY235" fmla="*/ 24555 h 62995"/>
                  <a:gd name="connsiteX236" fmla="*/ 38323 w 88836"/>
                  <a:gd name="connsiteY236" fmla="*/ 23386 h 62995"/>
                  <a:gd name="connsiteX237" fmla="*/ 38002 w 88836"/>
                  <a:gd name="connsiteY237" fmla="*/ 22947 h 62995"/>
                  <a:gd name="connsiteX238" fmla="*/ 35108 w 88836"/>
                  <a:gd name="connsiteY238" fmla="*/ 25081 h 62995"/>
                  <a:gd name="connsiteX239" fmla="*/ 35868 w 88836"/>
                  <a:gd name="connsiteY239" fmla="*/ 25929 h 62995"/>
                  <a:gd name="connsiteX240" fmla="*/ 36511 w 88836"/>
                  <a:gd name="connsiteY240" fmla="*/ 27098 h 62995"/>
                  <a:gd name="connsiteX241" fmla="*/ 37154 w 88836"/>
                  <a:gd name="connsiteY241" fmla="*/ 28384 h 62995"/>
                  <a:gd name="connsiteX242" fmla="*/ 37680 w 88836"/>
                  <a:gd name="connsiteY242" fmla="*/ 29554 h 62995"/>
                  <a:gd name="connsiteX243" fmla="*/ 37885 w 88836"/>
                  <a:gd name="connsiteY243" fmla="*/ 30080 h 62995"/>
                  <a:gd name="connsiteX244" fmla="*/ 38090 w 88836"/>
                  <a:gd name="connsiteY244" fmla="*/ 30518 h 62995"/>
                  <a:gd name="connsiteX245" fmla="*/ 37330 w 88836"/>
                  <a:gd name="connsiteY245" fmla="*/ 30314 h 62995"/>
                  <a:gd name="connsiteX246" fmla="*/ 36569 w 88836"/>
                  <a:gd name="connsiteY246" fmla="*/ 30197 h 62995"/>
                  <a:gd name="connsiteX247" fmla="*/ 35809 w 88836"/>
                  <a:gd name="connsiteY247" fmla="*/ 30080 h 62995"/>
                  <a:gd name="connsiteX248" fmla="*/ 35049 w 88836"/>
                  <a:gd name="connsiteY248" fmla="*/ 30080 h 62995"/>
                  <a:gd name="connsiteX249" fmla="*/ 34845 w 88836"/>
                  <a:gd name="connsiteY249" fmla="*/ 29437 h 62995"/>
                  <a:gd name="connsiteX250" fmla="*/ 34523 w 88836"/>
                  <a:gd name="connsiteY250" fmla="*/ 28589 h 62995"/>
                  <a:gd name="connsiteX251" fmla="*/ 34085 w 88836"/>
                  <a:gd name="connsiteY251" fmla="*/ 27420 h 62995"/>
                  <a:gd name="connsiteX252" fmla="*/ 33325 w 88836"/>
                  <a:gd name="connsiteY252" fmla="*/ 26017 h 62995"/>
                  <a:gd name="connsiteX253" fmla="*/ 32799 w 88836"/>
                  <a:gd name="connsiteY253" fmla="*/ 25052 h 62995"/>
                  <a:gd name="connsiteX254" fmla="*/ 32155 w 88836"/>
                  <a:gd name="connsiteY254" fmla="*/ 24087 h 62995"/>
                  <a:gd name="connsiteX255" fmla="*/ 31395 w 88836"/>
                  <a:gd name="connsiteY255" fmla="*/ 23123 h 62995"/>
                  <a:gd name="connsiteX256" fmla="*/ 30635 w 88836"/>
                  <a:gd name="connsiteY256" fmla="*/ 22275 h 62995"/>
                  <a:gd name="connsiteX257" fmla="*/ 29788 w 88836"/>
                  <a:gd name="connsiteY257" fmla="*/ 21427 h 62995"/>
                  <a:gd name="connsiteX258" fmla="*/ 28823 w 88836"/>
                  <a:gd name="connsiteY258" fmla="*/ 20667 h 62995"/>
                  <a:gd name="connsiteX259" fmla="*/ 27654 w 88836"/>
                  <a:gd name="connsiteY259" fmla="*/ 19907 h 62995"/>
                  <a:gd name="connsiteX260" fmla="*/ 26251 w 88836"/>
                  <a:gd name="connsiteY260" fmla="*/ 19264 h 62995"/>
                  <a:gd name="connsiteX261" fmla="*/ 24964 w 88836"/>
                  <a:gd name="connsiteY261" fmla="*/ 18738 h 62995"/>
                  <a:gd name="connsiteX262" fmla="*/ 23678 w 88836"/>
                  <a:gd name="connsiteY262" fmla="*/ 18416 h 62995"/>
                  <a:gd name="connsiteX263" fmla="*/ 22450 w 88836"/>
                  <a:gd name="connsiteY263" fmla="*/ 18212 h 62995"/>
                  <a:gd name="connsiteX264" fmla="*/ 21047 w 88836"/>
                  <a:gd name="connsiteY264" fmla="*/ 18095 h 62995"/>
                  <a:gd name="connsiteX265" fmla="*/ 21047 w 88836"/>
                  <a:gd name="connsiteY265" fmla="*/ 17978 h 62995"/>
                  <a:gd name="connsiteX266" fmla="*/ 21164 w 88836"/>
                  <a:gd name="connsiteY266" fmla="*/ 16165 h 62995"/>
                  <a:gd name="connsiteX267" fmla="*/ 21369 w 88836"/>
                  <a:gd name="connsiteY267" fmla="*/ 14558 h 62995"/>
                  <a:gd name="connsiteX268" fmla="*/ 21807 w 88836"/>
                  <a:gd name="connsiteY268" fmla="*/ 13067 h 62995"/>
                  <a:gd name="connsiteX269" fmla="*/ 22450 w 88836"/>
                  <a:gd name="connsiteY269" fmla="*/ 11342 h 62995"/>
                  <a:gd name="connsiteX270" fmla="*/ 22772 w 88836"/>
                  <a:gd name="connsiteY270" fmla="*/ 10377 h 62995"/>
                  <a:gd name="connsiteX271" fmla="*/ 23210 w 88836"/>
                  <a:gd name="connsiteY271" fmla="*/ 9296 h 62995"/>
                  <a:gd name="connsiteX272" fmla="*/ 23415 w 88836"/>
                  <a:gd name="connsiteY272" fmla="*/ 8214 h 62995"/>
                  <a:gd name="connsiteX273" fmla="*/ 23532 w 88836"/>
                  <a:gd name="connsiteY273" fmla="*/ 7250 h 62995"/>
                  <a:gd name="connsiteX274" fmla="*/ 23737 w 88836"/>
                  <a:gd name="connsiteY274" fmla="*/ 5320 h 62995"/>
                  <a:gd name="connsiteX275" fmla="*/ 23941 w 88836"/>
                  <a:gd name="connsiteY275" fmla="*/ 4151 h 62995"/>
                  <a:gd name="connsiteX276" fmla="*/ 24146 w 88836"/>
                  <a:gd name="connsiteY276" fmla="*/ 4151 h 62995"/>
                  <a:gd name="connsiteX277" fmla="*/ 24994 w 88836"/>
                  <a:gd name="connsiteY277" fmla="*/ 4589 h 62995"/>
                  <a:gd name="connsiteX278" fmla="*/ 26280 w 88836"/>
                  <a:gd name="connsiteY278" fmla="*/ 5028 h 62995"/>
                  <a:gd name="connsiteX279" fmla="*/ 28414 w 88836"/>
                  <a:gd name="connsiteY279" fmla="*/ 5466 h 62995"/>
                  <a:gd name="connsiteX280" fmla="*/ 30869 w 88836"/>
                  <a:gd name="connsiteY280" fmla="*/ 5993 h 62995"/>
                  <a:gd name="connsiteX281" fmla="*/ 33003 w 88836"/>
                  <a:gd name="connsiteY281" fmla="*/ 6519 h 62995"/>
                  <a:gd name="connsiteX282" fmla="*/ 33763 w 88836"/>
                  <a:gd name="connsiteY282" fmla="*/ 6840 h 62995"/>
                  <a:gd name="connsiteX283" fmla="*/ 34523 w 88836"/>
                  <a:gd name="connsiteY283" fmla="*/ 7162 h 62995"/>
                  <a:gd name="connsiteX284" fmla="*/ 35283 w 88836"/>
                  <a:gd name="connsiteY284" fmla="*/ 7600 h 62995"/>
                  <a:gd name="connsiteX285" fmla="*/ 36043 w 88836"/>
                  <a:gd name="connsiteY285" fmla="*/ 8039 h 62995"/>
                  <a:gd name="connsiteX286" fmla="*/ 37446 w 88836"/>
                  <a:gd name="connsiteY286" fmla="*/ 9004 h 62995"/>
                  <a:gd name="connsiteX287" fmla="*/ 38820 w 88836"/>
                  <a:gd name="connsiteY287" fmla="*/ 10085 h 62995"/>
                  <a:gd name="connsiteX288" fmla="*/ 40224 w 88836"/>
                  <a:gd name="connsiteY288" fmla="*/ 11167 h 62995"/>
                  <a:gd name="connsiteX289" fmla="*/ 41597 w 88836"/>
                  <a:gd name="connsiteY289" fmla="*/ 12131 h 62995"/>
                  <a:gd name="connsiteX290" fmla="*/ 42241 w 88836"/>
                  <a:gd name="connsiteY290" fmla="*/ 12570 h 62995"/>
                  <a:gd name="connsiteX291" fmla="*/ 43001 w 88836"/>
                  <a:gd name="connsiteY291" fmla="*/ 13008 h 62995"/>
                  <a:gd name="connsiteX292" fmla="*/ 43761 w 88836"/>
                  <a:gd name="connsiteY292" fmla="*/ 13330 h 62995"/>
                  <a:gd name="connsiteX293" fmla="*/ 44521 w 88836"/>
                  <a:gd name="connsiteY293" fmla="*/ 13534 h 62995"/>
                  <a:gd name="connsiteX294" fmla="*/ 45281 w 88836"/>
                  <a:gd name="connsiteY294" fmla="*/ 13330 h 62995"/>
                  <a:gd name="connsiteX295" fmla="*/ 46041 w 88836"/>
                  <a:gd name="connsiteY295" fmla="*/ 13008 h 62995"/>
                  <a:gd name="connsiteX296" fmla="*/ 46684 w 88836"/>
                  <a:gd name="connsiteY296" fmla="*/ 12570 h 62995"/>
                  <a:gd name="connsiteX297" fmla="*/ 47444 w 88836"/>
                  <a:gd name="connsiteY297" fmla="*/ 12131 h 62995"/>
                  <a:gd name="connsiteX298" fmla="*/ 48818 w 88836"/>
                  <a:gd name="connsiteY298" fmla="*/ 11167 h 62995"/>
                  <a:gd name="connsiteX299" fmla="*/ 50104 w 88836"/>
                  <a:gd name="connsiteY299" fmla="*/ 10085 h 62995"/>
                  <a:gd name="connsiteX300" fmla="*/ 51390 w 88836"/>
                  <a:gd name="connsiteY300" fmla="*/ 9033 h 62995"/>
                  <a:gd name="connsiteX301" fmla="*/ 52764 w 88836"/>
                  <a:gd name="connsiteY301" fmla="*/ 8068 h 62995"/>
                  <a:gd name="connsiteX302" fmla="*/ 53524 w 88836"/>
                  <a:gd name="connsiteY302" fmla="*/ 7630 h 62995"/>
                  <a:gd name="connsiteX303" fmla="*/ 54284 w 88836"/>
                  <a:gd name="connsiteY303" fmla="*/ 7191 h 62995"/>
                  <a:gd name="connsiteX304" fmla="*/ 55044 w 88836"/>
                  <a:gd name="connsiteY304" fmla="*/ 6870 h 62995"/>
                  <a:gd name="connsiteX305" fmla="*/ 55892 w 88836"/>
                  <a:gd name="connsiteY305" fmla="*/ 6548 h 62995"/>
                  <a:gd name="connsiteX306" fmla="*/ 58026 w 88836"/>
                  <a:gd name="connsiteY306" fmla="*/ 6022 h 62995"/>
                  <a:gd name="connsiteX307" fmla="*/ 60364 w 88836"/>
                  <a:gd name="connsiteY307" fmla="*/ 5496 h 62995"/>
                  <a:gd name="connsiteX308" fmla="*/ 62498 w 88836"/>
                  <a:gd name="connsiteY308" fmla="*/ 5057 h 62995"/>
                  <a:gd name="connsiteX309" fmla="*/ 63785 w 88836"/>
                  <a:gd name="connsiteY309" fmla="*/ 4619 h 62995"/>
                  <a:gd name="connsiteX310" fmla="*/ 64749 w 88836"/>
                  <a:gd name="connsiteY310" fmla="*/ 4180 h 62995"/>
                  <a:gd name="connsiteX311" fmla="*/ 64866 w 88836"/>
                  <a:gd name="connsiteY311" fmla="*/ 4180 h 62995"/>
                  <a:gd name="connsiteX312" fmla="*/ 65071 w 88836"/>
                  <a:gd name="connsiteY312" fmla="*/ 5349 h 62995"/>
                  <a:gd name="connsiteX313" fmla="*/ 65392 w 88836"/>
                  <a:gd name="connsiteY313" fmla="*/ 7279 h 62995"/>
                  <a:gd name="connsiteX314" fmla="*/ 65509 w 88836"/>
                  <a:gd name="connsiteY314" fmla="*/ 8243 h 62995"/>
                  <a:gd name="connsiteX315" fmla="*/ 65714 w 88836"/>
                  <a:gd name="connsiteY315" fmla="*/ 9325 h 62995"/>
                  <a:gd name="connsiteX316" fmla="*/ 66006 w 88836"/>
                  <a:gd name="connsiteY316" fmla="*/ 10407 h 62995"/>
                  <a:gd name="connsiteX317" fmla="*/ 66445 w 88836"/>
                  <a:gd name="connsiteY317" fmla="*/ 11371 h 62995"/>
                  <a:gd name="connsiteX318" fmla="*/ 67088 w 88836"/>
                  <a:gd name="connsiteY318" fmla="*/ 13096 h 62995"/>
                  <a:gd name="connsiteX319" fmla="*/ 67526 w 88836"/>
                  <a:gd name="connsiteY319" fmla="*/ 14587 h 62995"/>
                  <a:gd name="connsiteX320" fmla="*/ 67731 w 88836"/>
                  <a:gd name="connsiteY320" fmla="*/ 16195 h 62995"/>
                  <a:gd name="connsiteX321" fmla="*/ 67731 w 88836"/>
                  <a:gd name="connsiteY321" fmla="*/ 18007 h 62995"/>
                  <a:gd name="connsiteX322" fmla="*/ 67731 w 88836"/>
                  <a:gd name="connsiteY322" fmla="*/ 18124 h 62995"/>
                  <a:gd name="connsiteX323" fmla="*/ 66445 w 88836"/>
                  <a:gd name="connsiteY323" fmla="*/ 18241 h 62995"/>
                  <a:gd name="connsiteX324" fmla="*/ 65071 w 88836"/>
                  <a:gd name="connsiteY324" fmla="*/ 18446 h 62995"/>
                  <a:gd name="connsiteX325" fmla="*/ 63697 w 88836"/>
                  <a:gd name="connsiteY325" fmla="*/ 18767 h 62995"/>
                  <a:gd name="connsiteX326" fmla="*/ 62528 w 88836"/>
                  <a:gd name="connsiteY326" fmla="*/ 19293 h 62995"/>
                  <a:gd name="connsiteX327" fmla="*/ 61125 w 88836"/>
                  <a:gd name="connsiteY327" fmla="*/ 19936 h 62995"/>
                  <a:gd name="connsiteX328" fmla="*/ 59955 w 88836"/>
                  <a:gd name="connsiteY328" fmla="*/ 20696 h 62995"/>
                  <a:gd name="connsiteX329" fmla="*/ 58874 w 88836"/>
                  <a:gd name="connsiteY329" fmla="*/ 21456 h 62995"/>
                  <a:gd name="connsiteX330" fmla="*/ 58026 w 88836"/>
                  <a:gd name="connsiteY330" fmla="*/ 22304 h 62995"/>
                  <a:gd name="connsiteX331" fmla="*/ 57266 w 88836"/>
                  <a:gd name="connsiteY331" fmla="*/ 23152 h 62995"/>
                  <a:gd name="connsiteX332" fmla="*/ 56623 w 88836"/>
                  <a:gd name="connsiteY332" fmla="*/ 24117 h 62995"/>
                  <a:gd name="connsiteX333" fmla="*/ 55980 w 88836"/>
                  <a:gd name="connsiteY333" fmla="*/ 25081 h 62995"/>
                  <a:gd name="connsiteX334" fmla="*/ 55337 w 88836"/>
                  <a:gd name="connsiteY334" fmla="*/ 26046 h 62995"/>
                  <a:gd name="connsiteX335" fmla="*/ 54693 w 88836"/>
                  <a:gd name="connsiteY335" fmla="*/ 27449 h 62995"/>
                  <a:gd name="connsiteX336" fmla="*/ 54167 w 88836"/>
                  <a:gd name="connsiteY336" fmla="*/ 28618 h 62995"/>
                  <a:gd name="connsiteX337" fmla="*/ 53963 w 88836"/>
                  <a:gd name="connsiteY337" fmla="*/ 29466 h 62995"/>
                  <a:gd name="connsiteX338" fmla="*/ 53758 w 88836"/>
                  <a:gd name="connsiteY338" fmla="*/ 30109 h 62995"/>
                  <a:gd name="connsiteX339" fmla="*/ 52998 w 88836"/>
                  <a:gd name="connsiteY339" fmla="*/ 30109 h 62995"/>
                  <a:gd name="connsiteX340" fmla="*/ 52238 w 88836"/>
                  <a:gd name="connsiteY340" fmla="*/ 30226 h 62995"/>
                  <a:gd name="connsiteX341" fmla="*/ 51478 w 88836"/>
                  <a:gd name="connsiteY341" fmla="*/ 30343 h 62995"/>
                  <a:gd name="connsiteX342" fmla="*/ 50718 w 88836"/>
                  <a:gd name="connsiteY342" fmla="*/ 30548 h 62995"/>
                  <a:gd name="connsiteX343" fmla="*/ 50835 w 88836"/>
                  <a:gd name="connsiteY343" fmla="*/ 30109 h 62995"/>
                  <a:gd name="connsiteX344" fmla="*/ 51039 w 88836"/>
                  <a:gd name="connsiteY344" fmla="*/ 29583 h 62995"/>
                  <a:gd name="connsiteX345" fmla="*/ 51566 w 88836"/>
                  <a:gd name="connsiteY345" fmla="*/ 28414 h 62995"/>
                  <a:gd name="connsiteX346" fmla="*/ 52209 w 88836"/>
                  <a:gd name="connsiteY346" fmla="*/ 27127 h 62995"/>
                  <a:gd name="connsiteX347" fmla="*/ 52969 w 88836"/>
                  <a:gd name="connsiteY347" fmla="*/ 25958 h 62995"/>
                  <a:gd name="connsiteX348" fmla="*/ 53612 w 88836"/>
                  <a:gd name="connsiteY348" fmla="*/ 25110 h 62995"/>
                  <a:gd name="connsiteX349" fmla="*/ 50718 w 88836"/>
                  <a:gd name="connsiteY349" fmla="*/ 22977 h 62995"/>
                  <a:gd name="connsiteX350" fmla="*/ 50396 w 88836"/>
                  <a:gd name="connsiteY350" fmla="*/ 23415 h 62995"/>
                  <a:gd name="connsiteX351" fmla="*/ 49636 w 88836"/>
                  <a:gd name="connsiteY351" fmla="*/ 24584 h 62995"/>
                  <a:gd name="connsiteX352" fmla="*/ 48789 w 88836"/>
                  <a:gd name="connsiteY352" fmla="*/ 26075 h 62995"/>
                  <a:gd name="connsiteX353" fmla="*/ 47941 w 88836"/>
                  <a:gd name="connsiteY353" fmla="*/ 27771 h 62995"/>
                  <a:gd name="connsiteX354" fmla="*/ 47415 w 88836"/>
                  <a:gd name="connsiteY354" fmla="*/ 29261 h 62995"/>
                  <a:gd name="connsiteX355" fmla="*/ 46976 w 88836"/>
                  <a:gd name="connsiteY355" fmla="*/ 30665 h 62995"/>
                  <a:gd name="connsiteX356" fmla="*/ 46859 w 88836"/>
                  <a:gd name="connsiteY356" fmla="*/ 31512 h 62995"/>
                  <a:gd name="connsiteX357" fmla="*/ 46742 w 88836"/>
                  <a:gd name="connsiteY357" fmla="*/ 32155 h 62995"/>
                  <a:gd name="connsiteX358" fmla="*/ 46421 w 88836"/>
                  <a:gd name="connsiteY358" fmla="*/ 32360 h 62995"/>
                  <a:gd name="connsiteX359" fmla="*/ 46216 w 88836"/>
                  <a:gd name="connsiteY359" fmla="*/ 32477 h 62995"/>
                  <a:gd name="connsiteX360" fmla="*/ 46216 w 88836"/>
                  <a:gd name="connsiteY360" fmla="*/ 23064 h 62995"/>
                  <a:gd name="connsiteX361" fmla="*/ 42533 w 88836"/>
                  <a:gd name="connsiteY361" fmla="*/ 23064 h 62995"/>
                  <a:gd name="connsiteX362" fmla="*/ 42533 w 88836"/>
                  <a:gd name="connsiteY362" fmla="*/ 23035 h 62995"/>
                  <a:gd name="connsiteX363" fmla="*/ 44433 w 88836"/>
                  <a:gd name="connsiteY363" fmla="*/ 14470 h 62995"/>
                  <a:gd name="connsiteX364" fmla="*/ 44959 w 88836"/>
                  <a:gd name="connsiteY364" fmla="*/ 14587 h 62995"/>
                  <a:gd name="connsiteX365" fmla="*/ 45631 w 88836"/>
                  <a:gd name="connsiteY365" fmla="*/ 14704 h 62995"/>
                  <a:gd name="connsiteX366" fmla="*/ 46158 w 88836"/>
                  <a:gd name="connsiteY366" fmla="*/ 15025 h 62995"/>
                  <a:gd name="connsiteX367" fmla="*/ 46596 w 88836"/>
                  <a:gd name="connsiteY367" fmla="*/ 15347 h 62995"/>
                  <a:gd name="connsiteX368" fmla="*/ 46918 w 88836"/>
                  <a:gd name="connsiteY368" fmla="*/ 15873 h 62995"/>
                  <a:gd name="connsiteX369" fmla="*/ 47239 w 88836"/>
                  <a:gd name="connsiteY369" fmla="*/ 16312 h 62995"/>
                  <a:gd name="connsiteX370" fmla="*/ 47356 w 88836"/>
                  <a:gd name="connsiteY370" fmla="*/ 16955 h 62995"/>
                  <a:gd name="connsiteX371" fmla="*/ 47473 w 88836"/>
                  <a:gd name="connsiteY371" fmla="*/ 17481 h 62995"/>
                  <a:gd name="connsiteX372" fmla="*/ 47356 w 88836"/>
                  <a:gd name="connsiteY372" fmla="*/ 18124 h 62995"/>
                  <a:gd name="connsiteX373" fmla="*/ 47239 w 88836"/>
                  <a:gd name="connsiteY373" fmla="*/ 18650 h 62995"/>
                  <a:gd name="connsiteX374" fmla="*/ 46918 w 88836"/>
                  <a:gd name="connsiteY374" fmla="*/ 19176 h 62995"/>
                  <a:gd name="connsiteX375" fmla="*/ 46596 w 88836"/>
                  <a:gd name="connsiteY375" fmla="*/ 19615 h 62995"/>
                  <a:gd name="connsiteX376" fmla="*/ 46158 w 88836"/>
                  <a:gd name="connsiteY376" fmla="*/ 20053 h 62995"/>
                  <a:gd name="connsiteX377" fmla="*/ 45631 w 88836"/>
                  <a:gd name="connsiteY377" fmla="*/ 20258 h 62995"/>
                  <a:gd name="connsiteX378" fmla="*/ 44988 w 88836"/>
                  <a:gd name="connsiteY378" fmla="*/ 20463 h 62995"/>
                  <a:gd name="connsiteX379" fmla="*/ 44462 w 88836"/>
                  <a:gd name="connsiteY379" fmla="*/ 20579 h 62995"/>
                  <a:gd name="connsiteX380" fmla="*/ 43819 w 88836"/>
                  <a:gd name="connsiteY380" fmla="*/ 20463 h 62995"/>
                  <a:gd name="connsiteX381" fmla="*/ 43293 w 88836"/>
                  <a:gd name="connsiteY381" fmla="*/ 20258 h 62995"/>
                  <a:gd name="connsiteX382" fmla="*/ 42767 w 88836"/>
                  <a:gd name="connsiteY382" fmla="*/ 20053 h 62995"/>
                  <a:gd name="connsiteX383" fmla="*/ 42328 w 88836"/>
                  <a:gd name="connsiteY383" fmla="*/ 19615 h 62995"/>
                  <a:gd name="connsiteX384" fmla="*/ 41890 w 88836"/>
                  <a:gd name="connsiteY384" fmla="*/ 19176 h 62995"/>
                  <a:gd name="connsiteX385" fmla="*/ 41685 w 88836"/>
                  <a:gd name="connsiteY385" fmla="*/ 18650 h 62995"/>
                  <a:gd name="connsiteX386" fmla="*/ 41480 w 88836"/>
                  <a:gd name="connsiteY386" fmla="*/ 18124 h 62995"/>
                  <a:gd name="connsiteX387" fmla="*/ 41480 w 88836"/>
                  <a:gd name="connsiteY387" fmla="*/ 17481 h 62995"/>
                  <a:gd name="connsiteX388" fmla="*/ 41480 w 88836"/>
                  <a:gd name="connsiteY388" fmla="*/ 16955 h 62995"/>
                  <a:gd name="connsiteX389" fmla="*/ 41685 w 88836"/>
                  <a:gd name="connsiteY389" fmla="*/ 16312 h 62995"/>
                  <a:gd name="connsiteX390" fmla="*/ 41890 w 88836"/>
                  <a:gd name="connsiteY390" fmla="*/ 15873 h 62995"/>
                  <a:gd name="connsiteX391" fmla="*/ 42328 w 88836"/>
                  <a:gd name="connsiteY391" fmla="*/ 15347 h 62995"/>
                  <a:gd name="connsiteX392" fmla="*/ 42767 w 88836"/>
                  <a:gd name="connsiteY392" fmla="*/ 15025 h 62995"/>
                  <a:gd name="connsiteX393" fmla="*/ 43264 w 88836"/>
                  <a:gd name="connsiteY393" fmla="*/ 14704 h 62995"/>
                  <a:gd name="connsiteX394" fmla="*/ 43790 w 88836"/>
                  <a:gd name="connsiteY394" fmla="*/ 14587 h 62995"/>
                  <a:gd name="connsiteX395" fmla="*/ 44433 w 88836"/>
                  <a:gd name="connsiteY395" fmla="*/ 14470 h 62995"/>
                  <a:gd name="connsiteX396" fmla="*/ 44433 w 88836"/>
                  <a:gd name="connsiteY396" fmla="*/ 14470 h 62995"/>
                  <a:gd name="connsiteX397" fmla="*/ 44433 w 88836"/>
                  <a:gd name="connsiteY397" fmla="*/ 59546 h 62995"/>
                  <a:gd name="connsiteX398" fmla="*/ 43790 w 88836"/>
                  <a:gd name="connsiteY398" fmla="*/ 59546 h 62995"/>
                  <a:gd name="connsiteX399" fmla="*/ 43147 w 88836"/>
                  <a:gd name="connsiteY399" fmla="*/ 59429 h 62995"/>
                  <a:gd name="connsiteX400" fmla="*/ 42504 w 88836"/>
                  <a:gd name="connsiteY400" fmla="*/ 59224 h 62995"/>
                  <a:gd name="connsiteX401" fmla="*/ 41861 w 88836"/>
                  <a:gd name="connsiteY401" fmla="*/ 58903 h 62995"/>
                  <a:gd name="connsiteX402" fmla="*/ 40691 w 88836"/>
                  <a:gd name="connsiteY402" fmla="*/ 58260 h 62995"/>
                  <a:gd name="connsiteX403" fmla="*/ 39610 w 88836"/>
                  <a:gd name="connsiteY403" fmla="*/ 57412 h 62995"/>
                  <a:gd name="connsiteX404" fmla="*/ 38645 w 88836"/>
                  <a:gd name="connsiteY404" fmla="*/ 56360 h 62995"/>
                  <a:gd name="connsiteX405" fmla="*/ 37797 w 88836"/>
                  <a:gd name="connsiteY405" fmla="*/ 55278 h 62995"/>
                  <a:gd name="connsiteX406" fmla="*/ 37154 w 88836"/>
                  <a:gd name="connsiteY406" fmla="*/ 54109 h 62995"/>
                  <a:gd name="connsiteX407" fmla="*/ 36628 w 88836"/>
                  <a:gd name="connsiteY407" fmla="*/ 52940 h 62995"/>
                  <a:gd name="connsiteX408" fmla="*/ 35985 w 88836"/>
                  <a:gd name="connsiteY408" fmla="*/ 51536 h 62995"/>
                  <a:gd name="connsiteX409" fmla="*/ 35780 w 88836"/>
                  <a:gd name="connsiteY409" fmla="*/ 50572 h 62995"/>
                  <a:gd name="connsiteX410" fmla="*/ 36628 w 88836"/>
                  <a:gd name="connsiteY410" fmla="*/ 50893 h 62995"/>
                  <a:gd name="connsiteX411" fmla="*/ 37593 w 88836"/>
                  <a:gd name="connsiteY411" fmla="*/ 51332 h 62995"/>
                  <a:gd name="connsiteX412" fmla="*/ 38557 w 88836"/>
                  <a:gd name="connsiteY412" fmla="*/ 51975 h 62995"/>
                  <a:gd name="connsiteX413" fmla="*/ 39610 w 88836"/>
                  <a:gd name="connsiteY413" fmla="*/ 52940 h 62995"/>
                  <a:gd name="connsiteX414" fmla="*/ 41539 w 88836"/>
                  <a:gd name="connsiteY414" fmla="*/ 54752 h 62995"/>
                  <a:gd name="connsiteX415" fmla="*/ 42942 w 88836"/>
                  <a:gd name="connsiteY415" fmla="*/ 56126 h 62995"/>
                  <a:gd name="connsiteX416" fmla="*/ 43790 w 88836"/>
                  <a:gd name="connsiteY416" fmla="*/ 56974 h 62995"/>
                  <a:gd name="connsiteX417" fmla="*/ 44433 w 88836"/>
                  <a:gd name="connsiteY417" fmla="*/ 57412 h 62995"/>
                  <a:gd name="connsiteX418" fmla="*/ 44959 w 88836"/>
                  <a:gd name="connsiteY418" fmla="*/ 56974 h 62995"/>
                  <a:gd name="connsiteX419" fmla="*/ 45924 w 88836"/>
                  <a:gd name="connsiteY419" fmla="*/ 56126 h 62995"/>
                  <a:gd name="connsiteX420" fmla="*/ 47298 w 88836"/>
                  <a:gd name="connsiteY420" fmla="*/ 54752 h 62995"/>
                  <a:gd name="connsiteX421" fmla="*/ 49110 w 88836"/>
                  <a:gd name="connsiteY421" fmla="*/ 52940 h 62995"/>
                  <a:gd name="connsiteX422" fmla="*/ 50192 w 88836"/>
                  <a:gd name="connsiteY422" fmla="*/ 51975 h 62995"/>
                  <a:gd name="connsiteX423" fmla="*/ 51273 w 88836"/>
                  <a:gd name="connsiteY423" fmla="*/ 51332 h 62995"/>
                  <a:gd name="connsiteX424" fmla="*/ 52121 w 88836"/>
                  <a:gd name="connsiteY424" fmla="*/ 50893 h 62995"/>
                  <a:gd name="connsiteX425" fmla="*/ 52969 w 88836"/>
                  <a:gd name="connsiteY425" fmla="*/ 50572 h 62995"/>
                  <a:gd name="connsiteX426" fmla="*/ 52764 w 88836"/>
                  <a:gd name="connsiteY426" fmla="*/ 51536 h 62995"/>
                  <a:gd name="connsiteX427" fmla="*/ 52238 w 88836"/>
                  <a:gd name="connsiteY427" fmla="*/ 52940 h 62995"/>
                  <a:gd name="connsiteX428" fmla="*/ 51712 w 88836"/>
                  <a:gd name="connsiteY428" fmla="*/ 54109 h 62995"/>
                  <a:gd name="connsiteX429" fmla="*/ 50952 w 88836"/>
                  <a:gd name="connsiteY429" fmla="*/ 55278 h 62995"/>
                  <a:gd name="connsiteX430" fmla="*/ 50104 w 88836"/>
                  <a:gd name="connsiteY430" fmla="*/ 56360 h 62995"/>
                  <a:gd name="connsiteX431" fmla="*/ 49139 w 88836"/>
                  <a:gd name="connsiteY431" fmla="*/ 57412 h 62995"/>
                  <a:gd name="connsiteX432" fmla="*/ 48058 w 88836"/>
                  <a:gd name="connsiteY432" fmla="*/ 58260 h 62995"/>
                  <a:gd name="connsiteX433" fmla="*/ 46888 w 88836"/>
                  <a:gd name="connsiteY433" fmla="*/ 58903 h 62995"/>
                  <a:gd name="connsiteX434" fmla="*/ 46362 w 88836"/>
                  <a:gd name="connsiteY434" fmla="*/ 59224 h 62995"/>
                  <a:gd name="connsiteX435" fmla="*/ 45719 w 88836"/>
                  <a:gd name="connsiteY435" fmla="*/ 59429 h 62995"/>
                  <a:gd name="connsiteX436" fmla="*/ 45076 w 88836"/>
                  <a:gd name="connsiteY436" fmla="*/ 59546 h 62995"/>
                  <a:gd name="connsiteX437" fmla="*/ 44433 w 88836"/>
                  <a:gd name="connsiteY437" fmla="*/ 59546 h 62995"/>
                  <a:gd name="connsiteX438" fmla="*/ 44433 w 88836"/>
                  <a:gd name="connsiteY438" fmla="*/ 59546 h 62995"/>
                  <a:gd name="connsiteX439" fmla="*/ 44433 w 88836"/>
                  <a:gd name="connsiteY439" fmla="*/ 52940 h 62995"/>
                  <a:gd name="connsiteX440" fmla="*/ 43585 w 88836"/>
                  <a:gd name="connsiteY440" fmla="*/ 52092 h 62995"/>
                  <a:gd name="connsiteX441" fmla="*/ 42299 w 88836"/>
                  <a:gd name="connsiteY441" fmla="*/ 50922 h 62995"/>
                  <a:gd name="connsiteX442" fmla="*/ 40896 w 88836"/>
                  <a:gd name="connsiteY442" fmla="*/ 49636 h 62995"/>
                  <a:gd name="connsiteX443" fmla="*/ 39522 w 88836"/>
                  <a:gd name="connsiteY443" fmla="*/ 48467 h 62995"/>
                  <a:gd name="connsiteX444" fmla="*/ 38879 w 88836"/>
                  <a:gd name="connsiteY444" fmla="*/ 48145 h 62995"/>
                  <a:gd name="connsiteX445" fmla="*/ 38119 w 88836"/>
                  <a:gd name="connsiteY445" fmla="*/ 47824 h 62995"/>
                  <a:gd name="connsiteX446" fmla="*/ 37271 w 88836"/>
                  <a:gd name="connsiteY446" fmla="*/ 47619 h 62995"/>
                  <a:gd name="connsiteX447" fmla="*/ 36306 w 88836"/>
                  <a:gd name="connsiteY447" fmla="*/ 47298 h 62995"/>
                  <a:gd name="connsiteX448" fmla="*/ 34289 w 88836"/>
                  <a:gd name="connsiteY448" fmla="*/ 46859 h 62995"/>
                  <a:gd name="connsiteX449" fmla="*/ 32477 w 88836"/>
                  <a:gd name="connsiteY449" fmla="*/ 46333 h 62995"/>
                  <a:gd name="connsiteX450" fmla="*/ 31834 w 88836"/>
                  <a:gd name="connsiteY450" fmla="*/ 46216 h 62995"/>
                  <a:gd name="connsiteX451" fmla="*/ 31308 w 88836"/>
                  <a:gd name="connsiteY451" fmla="*/ 45895 h 62995"/>
                  <a:gd name="connsiteX452" fmla="*/ 30869 w 88836"/>
                  <a:gd name="connsiteY452" fmla="*/ 45573 h 62995"/>
                  <a:gd name="connsiteX453" fmla="*/ 30343 w 88836"/>
                  <a:gd name="connsiteY453" fmla="*/ 45251 h 62995"/>
                  <a:gd name="connsiteX454" fmla="*/ 29583 w 88836"/>
                  <a:gd name="connsiteY454" fmla="*/ 44404 h 62995"/>
                  <a:gd name="connsiteX455" fmla="*/ 28940 w 88836"/>
                  <a:gd name="connsiteY455" fmla="*/ 43439 h 62995"/>
                  <a:gd name="connsiteX456" fmla="*/ 28414 w 88836"/>
                  <a:gd name="connsiteY456" fmla="*/ 42474 h 62995"/>
                  <a:gd name="connsiteX457" fmla="*/ 28092 w 88836"/>
                  <a:gd name="connsiteY457" fmla="*/ 41510 h 62995"/>
                  <a:gd name="connsiteX458" fmla="*/ 28004 w 88836"/>
                  <a:gd name="connsiteY458" fmla="*/ 40545 h 62995"/>
                  <a:gd name="connsiteX459" fmla="*/ 28121 w 88836"/>
                  <a:gd name="connsiteY459" fmla="*/ 39697 h 62995"/>
                  <a:gd name="connsiteX460" fmla="*/ 28326 w 88836"/>
                  <a:gd name="connsiteY460" fmla="*/ 38937 h 62995"/>
                  <a:gd name="connsiteX461" fmla="*/ 28648 w 88836"/>
                  <a:gd name="connsiteY461" fmla="*/ 38177 h 62995"/>
                  <a:gd name="connsiteX462" fmla="*/ 28969 w 88836"/>
                  <a:gd name="connsiteY462" fmla="*/ 37534 h 62995"/>
                  <a:gd name="connsiteX463" fmla="*/ 29291 w 88836"/>
                  <a:gd name="connsiteY463" fmla="*/ 36891 h 62995"/>
                  <a:gd name="connsiteX464" fmla="*/ 29729 w 88836"/>
                  <a:gd name="connsiteY464" fmla="*/ 36365 h 62995"/>
                  <a:gd name="connsiteX465" fmla="*/ 30168 w 88836"/>
                  <a:gd name="connsiteY465" fmla="*/ 35839 h 62995"/>
                  <a:gd name="connsiteX466" fmla="*/ 30606 w 88836"/>
                  <a:gd name="connsiteY466" fmla="*/ 35400 h 62995"/>
                  <a:gd name="connsiteX467" fmla="*/ 31132 w 88836"/>
                  <a:gd name="connsiteY467" fmla="*/ 34962 h 62995"/>
                  <a:gd name="connsiteX468" fmla="*/ 31658 w 88836"/>
                  <a:gd name="connsiteY468" fmla="*/ 34640 h 62995"/>
                  <a:gd name="connsiteX469" fmla="*/ 32185 w 88836"/>
                  <a:gd name="connsiteY469" fmla="*/ 34319 h 62995"/>
                  <a:gd name="connsiteX470" fmla="*/ 32711 w 88836"/>
                  <a:gd name="connsiteY470" fmla="*/ 34114 h 62995"/>
                  <a:gd name="connsiteX471" fmla="*/ 33354 w 88836"/>
                  <a:gd name="connsiteY471" fmla="*/ 33909 h 62995"/>
                  <a:gd name="connsiteX472" fmla="*/ 34523 w 88836"/>
                  <a:gd name="connsiteY472" fmla="*/ 33588 h 62995"/>
                  <a:gd name="connsiteX473" fmla="*/ 35809 w 88836"/>
                  <a:gd name="connsiteY473" fmla="*/ 33588 h 62995"/>
                  <a:gd name="connsiteX474" fmla="*/ 36774 w 88836"/>
                  <a:gd name="connsiteY474" fmla="*/ 33705 h 62995"/>
                  <a:gd name="connsiteX475" fmla="*/ 37856 w 88836"/>
                  <a:gd name="connsiteY475" fmla="*/ 34026 h 62995"/>
                  <a:gd name="connsiteX476" fmla="*/ 38937 w 88836"/>
                  <a:gd name="connsiteY476" fmla="*/ 34465 h 62995"/>
                  <a:gd name="connsiteX477" fmla="*/ 39902 w 88836"/>
                  <a:gd name="connsiteY477" fmla="*/ 34903 h 62995"/>
                  <a:gd name="connsiteX478" fmla="*/ 41831 w 88836"/>
                  <a:gd name="connsiteY478" fmla="*/ 36073 h 62995"/>
                  <a:gd name="connsiteX479" fmla="*/ 43205 w 88836"/>
                  <a:gd name="connsiteY479" fmla="*/ 37154 h 62995"/>
                  <a:gd name="connsiteX480" fmla="*/ 43644 w 88836"/>
                  <a:gd name="connsiteY480" fmla="*/ 37359 h 62995"/>
                  <a:gd name="connsiteX481" fmla="*/ 43965 w 88836"/>
                  <a:gd name="connsiteY481" fmla="*/ 37476 h 62995"/>
                  <a:gd name="connsiteX482" fmla="*/ 44287 w 88836"/>
                  <a:gd name="connsiteY482" fmla="*/ 37476 h 62995"/>
                  <a:gd name="connsiteX483" fmla="*/ 44491 w 88836"/>
                  <a:gd name="connsiteY483" fmla="*/ 37476 h 62995"/>
                  <a:gd name="connsiteX484" fmla="*/ 44696 w 88836"/>
                  <a:gd name="connsiteY484" fmla="*/ 37476 h 62995"/>
                  <a:gd name="connsiteX485" fmla="*/ 44901 w 88836"/>
                  <a:gd name="connsiteY485" fmla="*/ 37476 h 62995"/>
                  <a:gd name="connsiteX486" fmla="*/ 45339 w 88836"/>
                  <a:gd name="connsiteY486" fmla="*/ 37359 h 62995"/>
                  <a:gd name="connsiteX487" fmla="*/ 45661 w 88836"/>
                  <a:gd name="connsiteY487" fmla="*/ 37154 h 62995"/>
                  <a:gd name="connsiteX488" fmla="*/ 47152 w 88836"/>
                  <a:gd name="connsiteY488" fmla="*/ 36073 h 62995"/>
                  <a:gd name="connsiteX489" fmla="*/ 48964 w 88836"/>
                  <a:gd name="connsiteY489" fmla="*/ 34903 h 62995"/>
                  <a:gd name="connsiteX490" fmla="*/ 50046 w 88836"/>
                  <a:gd name="connsiteY490" fmla="*/ 34465 h 62995"/>
                  <a:gd name="connsiteX491" fmla="*/ 51127 w 88836"/>
                  <a:gd name="connsiteY491" fmla="*/ 34026 h 62995"/>
                  <a:gd name="connsiteX492" fmla="*/ 52092 w 88836"/>
                  <a:gd name="connsiteY492" fmla="*/ 33705 h 62995"/>
                  <a:gd name="connsiteX493" fmla="*/ 53056 w 88836"/>
                  <a:gd name="connsiteY493" fmla="*/ 33588 h 62995"/>
                  <a:gd name="connsiteX494" fmla="*/ 54343 w 88836"/>
                  <a:gd name="connsiteY494" fmla="*/ 33588 h 62995"/>
                  <a:gd name="connsiteX495" fmla="*/ 55629 w 88836"/>
                  <a:gd name="connsiteY495" fmla="*/ 33909 h 62995"/>
                  <a:gd name="connsiteX496" fmla="*/ 56155 w 88836"/>
                  <a:gd name="connsiteY496" fmla="*/ 34114 h 62995"/>
                  <a:gd name="connsiteX497" fmla="*/ 56681 w 88836"/>
                  <a:gd name="connsiteY497" fmla="*/ 34319 h 62995"/>
                  <a:gd name="connsiteX498" fmla="*/ 57324 w 88836"/>
                  <a:gd name="connsiteY498" fmla="*/ 34640 h 62995"/>
                  <a:gd name="connsiteX499" fmla="*/ 57851 w 88836"/>
                  <a:gd name="connsiteY499" fmla="*/ 34962 h 62995"/>
                  <a:gd name="connsiteX500" fmla="*/ 58289 w 88836"/>
                  <a:gd name="connsiteY500" fmla="*/ 35400 h 62995"/>
                  <a:gd name="connsiteX501" fmla="*/ 58815 w 88836"/>
                  <a:gd name="connsiteY501" fmla="*/ 35839 h 62995"/>
                  <a:gd name="connsiteX502" fmla="*/ 59254 w 88836"/>
                  <a:gd name="connsiteY502" fmla="*/ 36365 h 62995"/>
                  <a:gd name="connsiteX503" fmla="*/ 59692 w 88836"/>
                  <a:gd name="connsiteY503" fmla="*/ 36891 h 62995"/>
                  <a:gd name="connsiteX504" fmla="*/ 60014 w 88836"/>
                  <a:gd name="connsiteY504" fmla="*/ 37534 h 62995"/>
                  <a:gd name="connsiteX505" fmla="*/ 60335 w 88836"/>
                  <a:gd name="connsiteY505" fmla="*/ 38177 h 62995"/>
                  <a:gd name="connsiteX506" fmla="*/ 60657 w 88836"/>
                  <a:gd name="connsiteY506" fmla="*/ 38937 h 62995"/>
                  <a:gd name="connsiteX507" fmla="*/ 60861 w 88836"/>
                  <a:gd name="connsiteY507" fmla="*/ 39697 h 62995"/>
                  <a:gd name="connsiteX508" fmla="*/ 60978 w 88836"/>
                  <a:gd name="connsiteY508" fmla="*/ 40545 h 62995"/>
                  <a:gd name="connsiteX509" fmla="*/ 60774 w 88836"/>
                  <a:gd name="connsiteY509" fmla="*/ 41510 h 62995"/>
                  <a:gd name="connsiteX510" fmla="*/ 60452 w 88836"/>
                  <a:gd name="connsiteY510" fmla="*/ 42474 h 62995"/>
                  <a:gd name="connsiteX511" fmla="*/ 59926 w 88836"/>
                  <a:gd name="connsiteY511" fmla="*/ 43439 h 62995"/>
                  <a:gd name="connsiteX512" fmla="*/ 59283 w 88836"/>
                  <a:gd name="connsiteY512" fmla="*/ 44404 h 62995"/>
                  <a:gd name="connsiteX513" fmla="*/ 58435 w 88836"/>
                  <a:gd name="connsiteY513" fmla="*/ 45251 h 62995"/>
                  <a:gd name="connsiteX514" fmla="*/ 57997 w 88836"/>
                  <a:gd name="connsiteY514" fmla="*/ 45573 h 62995"/>
                  <a:gd name="connsiteX515" fmla="*/ 57471 w 88836"/>
                  <a:gd name="connsiteY515" fmla="*/ 45895 h 62995"/>
                  <a:gd name="connsiteX516" fmla="*/ 56944 w 88836"/>
                  <a:gd name="connsiteY516" fmla="*/ 46216 h 62995"/>
                  <a:gd name="connsiteX517" fmla="*/ 56418 w 88836"/>
                  <a:gd name="connsiteY517" fmla="*/ 46333 h 62995"/>
                  <a:gd name="connsiteX518" fmla="*/ 54489 w 88836"/>
                  <a:gd name="connsiteY518" fmla="*/ 46859 h 62995"/>
                  <a:gd name="connsiteX519" fmla="*/ 52559 w 88836"/>
                  <a:gd name="connsiteY519" fmla="*/ 47298 h 62995"/>
                  <a:gd name="connsiteX520" fmla="*/ 51595 w 88836"/>
                  <a:gd name="connsiteY520" fmla="*/ 47619 h 62995"/>
                  <a:gd name="connsiteX521" fmla="*/ 50747 w 88836"/>
                  <a:gd name="connsiteY521" fmla="*/ 47824 h 62995"/>
                  <a:gd name="connsiteX522" fmla="*/ 49987 w 88836"/>
                  <a:gd name="connsiteY522" fmla="*/ 48145 h 62995"/>
                  <a:gd name="connsiteX523" fmla="*/ 49344 w 88836"/>
                  <a:gd name="connsiteY523" fmla="*/ 48467 h 62995"/>
                  <a:gd name="connsiteX524" fmla="*/ 47941 w 88836"/>
                  <a:gd name="connsiteY524" fmla="*/ 49636 h 62995"/>
                  <a:gd name="connsiteX525" fmla="*/ 46450 w 88836"/>
                  <a:gd name="connsiteY525" fmla="*/ 50922 h 62995"/>
                  <a:gd name="connsiteX526" fmla="*/ 45281 w 88836"/>
                  <a:gd name="connsiteY526" fmla="*/ 52092 h 62995"/>
                  <a:gd name="connsiteX527" fmla="*/ 44433 w 88836"/>
                  <a:gd name="connsiteY527" fmla="*/ 52940 h 62995"/>
                  <a:gd name="connsiteX528" fmla="*/ 44433 w 88836"/>
                  <a:gd name="connsiteY528" fmla="*/ 52940 h 62995"/>
                  <a:gd name="connsiteX529" fmla="*/ 55015 w 88836"/>
                  <a:gd name="connsiteY529" fmla="*/ 16282 h 62995"/>
                  <a:gd name="connsiteX530" fmla="*/ 55541 w 88836"/>
                  <a:gd name="connsiteY530" fmla="*/ 16399 h 62995"/>
                  <a:gd name="connsiteX531" fmla="*/ 56184 w 88836"/>
                  <a:gd name="connsiteY531" fmla="*/ 16516 h 62995"/>
                  <a:gd name="connsiteX532" fmla="*/ 56623 w 88836"/>
                  <a:gd name="connsiteY532" fmla="*/ 16838 h 62995"/>
                  <a:gd name="connsiteX533" fmla="*/ 57061 w 88836"/>
                  <a:gd name="connsiteY533" fmla="*/ 17159 h 62995"/>
                  <a:gd name="connsiteX534" fmla="*/ 57500 w 88836"/>
                  <a:gd name="connsiteY534" fmla="*/ 17685 h 62995"/>
                  <a:gd name="connsiteX535" fmla="*/ 57704 w 88836"/>
                  <a:gd name="connsiteY535" fmla="*/ 18124 h 62995"/>
                  <a:gd name="connsiteX536" fmla="*/ 57909 w 88836"/>
                  <a:gd name="connsiteY536" fmla="*/ 18767 h 62995"/>
                  <a:gd name="connsiteX537" fmla="*/ 58026 w 88836"/>
                  <a:gd name="connsiteY537" fmla="*/ 19293 h 62995"/>
                  <a:gd name="connsiteX538" fmla="*/ 57909 w 88836"/>
                  <a:gd name="connsiteY538" fmla="*/ 19936 h 62995"/>
                  <a:gd name="connsiteX539" fmla="*/ 57704 w 88836"/>
                  <a:gd name="connsiteY539" fmla="*/ 20463 h 62995"/>
                  <a:gd name="connsiteX540" fmla="*/ 57500 w 88836"/>
                  <a:gd name="connsiteY540" fmla="*/ 20989 h 62995"/>
                  <a:gd name="connsiteX541" fmla="*/ 57061 w 88836"/>
                  <a:gd name="connsiteY541" fmla="*/ 21427 h 62995"/>
                  <a:gd name="connsiteX542" fmla="*/ 56623 w 88836"/>
                  <a:gd name="connsiteY542" fmla="*/ 21866 h 62995"/>
                  <a:gd name="connsiteX543" fmla="*/ 56184 w 88836"/>
                  <a:gd name="connsiteY543" fmla="*/ 22070 h 62995"/>
                  <a:gd name="connsiteX544" fmla="*/ 55541 w 88836"/>
                  <a:gd name="connsiteY544" fmla="*/ 22275 h 62995"/>
                  <a:gd name="connsiteX545" fmla="*/ 55015 w 88836"/>
                  <a:gd name="connsiteY545" fmla="*/ 22275 h 62995"/>
                  <a:gd name="connsiteX546" fmla="*/ 54372 w 88836"/>
                  <a:gd name="connsiteY546" fmla="*/ 22275 h 62995"/>
                  <a:gd name="connsiteX547" fmla="*/ 53846 w 88836"/>
                  <a:gd name="connsiteY547" fmla="*/ 22070 h 62995"/>
                  <a:gd name="connsiteX548" fmla="*/ 53320 w 88836"/>
                  <a:gd name="connsiteY548" fmla="*/ 21866 h 62995"/>
                  <a:gd name="connsiteX549" fmla="*/ 52881 w 88836"/>
                  <a:gd name="connsiteY549" fmla="*/ 21427 h 62995"/>
                  <a:gd name="connsiteX550" fmla="*/ 52443 w 88836"/>
                  <a:gd name="connsiteY550" fmla="*/ 20989 h 62995"/>
                  <a:gd name="connsiteX551" fmla="*/ 52238 w 88836"/>
                  <a:gd name="connsiteY551" fmla="*/ 20463 h 62995"/>
                  <a:gd name="connsiteX552" fmla="*/ 52033 w 88836"/>
                  <a:gd name="connsiteY552" fmla="*/ 19936 h 62995"/>
                  <a:gd name="connsiteX553" fmla="*/ 52033 w 88836"/>
                  <a:gd name="connsiteY553" fmla="*/ 19293 h 62995"/>
                  <a:gd name="connsiteX554" fmla="*/ 52033 w 88836"/>
                  <a:gd name="connsiteY554" fmla="*/ 18767 h 62995"/>
                  <a:gd name="connsiteX555" fmla="*/ 52238 w 88836"/>
                  <a:gd name="connsiteY555" fmla="*/ 18124 h 62995"/>
                  <a:gd name="connsiteX556" fmla="*/ 52443 w 88836"/>
                  <a:gd name="connsiteY556" fmla="*/ 17685 h 62995"/>
                  <a:gd name="connsiteX557" fmla="*/ 52881 w 88836"/>
                  <a:gd name="connsiteY557" fmla="*/ 17159 h 62995"/>
                  <a:gd name="connsiteX558" fmla="*/ 53320 w 88836"/>
                  <a:gd name="connsiteY558" fmla="*/ 16838 h 62995"/>
                  <a:gd name="connsiteX559" fmla="*/ 53846 w 88836"/>
                  <a:gd name="connsiteY559" fmla="*/ 16516 h 62995"/>
                  <a:gd name="connsiteX560" fmla="*/ 54372 w 88836"/>
                  <a:gd name="connsiteY560" fmla="*/ 16399 h 62995"/>
                  <a:gd name="connsiteX561" fmla="*/ 55015 w 88836"/>
                  <a:gd name="connsiteY561" fmla="*/ 16282 h 62995"/>
                  <a:gd name="connsiteX562" fmla="*/ 55015 w 88836"/>
                  <a:gd name="connsiteY562" fmla="*/ 16282 h 62995"/>
                  <a:gd name="connsiteX563" fmla="*/ 57061 w 88836"/>
                  <a:gd name="connsiteY563" fmla="*/ 30811 h 62995"/>
                  <a:gd name="connsiteX564" fmla="*/ 57383 w 88836"/>
                  <a:gd name="connsiteY564" fmla="*/ 30694 h 62995"/>
                  <a:gd name="connsiteX565" fmla="*/ 57587 w 88836"/>
                  <a:gd name="connsiteY565" fmla="*/ 29934 h 62995"/>
                  <a:gd name="connsiteX566" fmla="*/ 58347 w 88836"/>
                  <a:gd name="connsiteY566" fmla="*/ 28238 h 62995"/>
                  <a:gd name="connsiteX567" fmla="*/ 58874 w 88836"/>
                  <a:gd name="connsiteY567" fmla="*/ 27157 h 62995"/>
                  <a:gd name="connsiteX568" fmla="*/ 59517 w 88836"/>
                  <a:gd name="connsiteY568" fmla="*/ 26192 h 62995"/>
                  <a:gd name="connsiteX569" fmla="*/ 60277 w 88836"/>
                  <a:gd name="connsiteY569" fmla="*/ 25227 h 62995"/>
                  <a:gd name="connsiteX570" fmla="*/ 61125 w 88836"/>
                  <a:gd name="connsiteY570" fmla="*/ 24467 h 62995"/>
                  <a:gd name="connsiteX571" fmla="*/ 61972 w 88836"/>
                  <a:gd name="connsiteY571" fmla="*/ 23824 h 62995"/>
                  <a:gd name="connsiteX572" fmla="*/ 62820 w 88836"/>
                  <a:gd name="connsiteY572" fmla="*/ 23181 h 62995"/>
                  <a:gd name="connsiteX573" fmla="*/ 63668 w 88836"/>
                  <a:gd name="connsiteY573" fmla="*/ 22655 h 62995"/>
                  <a:gd name="connsiteX574" fmla="*/ 64515 w 88836"/>
                  <a:gd name="connsiteY574" fmla="*/ 22216 h 62995"/>
                  <a:gd name="connsiteX575" fmla="*/ 65480 w 88836"/>
                  <a:gd name="connsiteY575" fmla="*/ 21895 h 62995"/>
                  <a:gd name="connsiteX576" fmla="*/ 66649 w 88836"/>
                  <a:gd name="connsiteY576" fmla="*/ 21690 h 62995"/>
                  <a:gd name="connsiteX577" fmla="*/ 67819 w 88836"/>
                  <a:gd name="connsiteY577" fmla="*/ 21486 h 62995"/>
                  <a:gd name="connsiteX578" fmla="*/ 69193 w 88836"/>
                  <a:gd name="connsiteY578" fmla="*/ 21603 h 62995"/>
                  <a:gd name="connsiteX579" fmla="*/ 70479 w 88836"/>
                  <a:gd name="connsiteY579" fmla="*/ 21720 h 62995"/>
                  <a:gd name="connsiteX580" fmla="*/ 71648 w 88836"/>
                  <a:gd name="connsiteY580" fmla="*/ 21836 h 62995"/>
                  <a:gd name="connsiteX581" fmla="*/ 72613 w 88836"/>
                  <a:gd name="connsiteY581" fmla="*/ 22158 h 62995"/>
                  <a:gd name="connsiteX582" fmla="*/ 73461 w 88836"/>
                  <a:gd name="connsiteY582" fmla="*/ 22363 h 62995"/>
                  <a:gd name="connsiteX583" fmla="*/ 74221 w 88836"/>
                  <a:gd name="connsiteY583" fmla="*/ 22801 h 62995"/>
                  <a:gd name="connsiteX584" fmla="*/ 74864 w 88836"/>
                  <a:gd name="connsiteY584" fmla="*/ 23240 h 62995"/>
                  <a:gd name="connsiteX585" fmla="*/ 75507 w 88836"/>
                  <a:gd name="connsiteY585" fmla="*/ 23678 h 62995"/>
                  <a:gd name="connsiteX586" fmla="*/ 76150 w 88836"/>
                  <a:gd name="connsiteY586" fmla="*/ 24204 h 62995"/>
                  <a:gd name="connsiteX587" fmla="*/ 76676 w 88836"/>
                  <a:gd name="connsiteY587" fmla="*/ 24730 h 62995"/>
                  <a:gd name="connsiteX588" fmla="*/ 77115 w 88836"/>
                  <a:gd name="connsiteY588" fmla="*/ 25374 h 62995"/>
                  <a:gd name="connsiteX589" fmla="*/ 77553 w 88836"/>
                  <a:gd name="connsiteY589" fmla="*/ 25900 h 62995"/>
                  <a:gd name="connsiteX590" fmla="*/ 77992 w 88836"/>
                  <a:gd name="connsiteY590" fmla="*/ 26543 h 62995"/>
                  <a:gd name="connsiteX591" fmla="*/ 78635 w 88836"/>
                  <a:gd name="connsiteY591" fmla="*/ 27712 h 62995"/>
                  <a:gd name="connsiteX592" fmla="*/ 79278 w 88836"/>
                  <a:gd name="connsiteY592" fmla="*/ 28881 h 62995"/>
                  <a:gd name="connsiteX593" fmla="*/ 80359 w 88836"/>
                  <a:gd name="connsiteY593" fmla="*/ 30168 h 62995"/>
                  <a:gd name="connsiteX594" fmla="*/ 81733 w 88836"/>
                  <a:gd name="connsiteY594" fmla="*/ 31571 h 62995"/>
                  <a:gd name="connsiteX595" fmla="*/ 82815 w 88836"/>
                  <a:gd name="connsiteY595" fmla="*/ 32623 h 62995"/>
                  <a:gd name="connsiteX596" fmla="*/ 83341 w 88836"/>
                  <a:gd name="connsiteY596" fmla="*/ 33062 h 62995"/>
                  <a:gd name="connsiteX597" fmla="*/ 82581 w 88836"/>
                  <a:gd name="connsiteY597" fmla="*/ 33266 h 62995"/>
                  <a:gd name="connsiteX598" fmla="*/ 80769 w 88836"/>
                  <a:gd name="connsiteY598" fmla="*/ 33909 h 62995"/>
                  <a:gd name="connsiteX599" fmla="*/ 79687 w 88836"/>
                  <a:gd name="connsiteY599" fmla="*/ 34436 h 62995"/>
                  <a:gd name="connsiteX600" fmla="*/ 78518 w 88836"/>
                  <a:gd name="connsiteY600" fmla="*/ 34874 h 62995"/>
                  <a:gd name="connsiteX601" fmla="*/ 77436 w 88836"/>
                  <a:gd name="connsiteY601" fmla="*/ 35517 h 62995"/>
                  <a:gd name="connsiteX602" fmla="*/ 76588 w 88836"/>
                  <a:gd name="connsiteY602" fmla="*/ 36043 h 62995"/>
                  <a:gd name="connsiteX603" fmla="*/ 74571 w 88836"/>
                  <a:gd name="connsiteY603" fmla="*/ 37534 h 62995"/>
                  <a:gd name="connsiteX604" fmla="*/ 72876 w 88836"/>
                  <a:gd name="connsiteY604" fmla="*/ 38616 h 62995"/>
                  <a:gd name="connsiteX605" fmla="*/ 72028 w 88836"/>
                  <a:gd name="connsiteY605" fmla="*/ 38937 h 62995"/>
                  <a:gd name="connsiteX606" fmla="*/ 71063 w 88836"/>
                  <a:gd name="connsiteY606" fmla="*/ 39259 h 62995"/>
                  <a:gd name="connsiteX607" fmla="*/ 69982 w 88836"/>
                  <a:gd name="connsiteY607" fmla="*/ 39376 h 62995"/>
                  <a:gd name="connsiteX608" fmla="*/ 68579 w 88836"/>
                  <a:gd name="connsiteY608" fmla="*/ 39376 h 62995"/>
                  <a:gd name="connsiteX609" fmla="*/ 67409 w 88836"/>
                  <a:gd name="connsiteY609" fmla="*/ 39259 h 62995"/>
                  <a:gd name="connsiteX610" fmla="*/ 66240 w 88836"/>
                  <a:gd name="connsiteY610" fmla="*/ 39054 h 62995"/>
                  <a:gd name="connsiteX611" fmla="*/ 65275 w 88836"/>
                  <a:gd name="connsiteY611" fmla="*/ 38850 h 62995"/>
                  <a:gd name="connsiteX612" fmla="*/ 64515 w 88836"/>
                  <a:gd name="connsiteY612" fmla="*/ 38733 h 62995"/>
                  <a:gd name="connsiteX613" fmla="*/ 64311 w 88836"/>
                  <a:gd name="connsiteY613" fmla="*/ 38616 h 62995"/>
                  <a:gd name="connsiteX614" fmla="*/ 63989 w 88836"/>
                  <a:gd name="connsiteY614" fmla="*/ 38411 h 62995"/>
                  <a:gd name="connsiteX615" fmla="*/ 63463 w 88836"/>
                  <a:gd name="connsiteY615" fmla="*/ 37125 h 62995"/>
                  <a:gd name="connsiteX616" fmla="*/ 62937 w 88836"/>
                  <a:gd name="connsiteY616" fmla="*/ 35956 h 62995"/>
                  <a:gd name="connsiteX617" fmla="*/ 62177 w 88836"/>
                  <a:gd name="connsiteY617" fmla="*/ 34991 h 62995"/>
                  <a:gd name="connsiteX618" fmla="*/ 61534 w 88836"/>
                  <a:gd name="connsiteY618" fmla="*/ 34231 h 62995"/>
                  <a:gd name="connsiteX619" fmla="*/ 60686 w 88836"/>
                  <a:gd name="connsiteY619" fmla="*/ 33383 h 62995"/>
                  <a:gd name="connsiteX620" fmla="*/ 59721 w 88836"/>
                  <a:gd name="connsiteY620" fmla="*/ 32419 h 62995"/>
                  <a:gd name="connsiteX621" fmla="*/ 59195 w 88836"/>
                  <a:gd name="connsiteY621" fmla="*/ 31980 h 62995"/>
                  <a:gd name="connsiteX622" fmla="*/ 58552 w 88836"/>
                  <a:gd name="connsiteY622" fmla="*/ 31542 h 62995"/>
                  <a:gd name="connsiteX623" fmla="*/ 57909 w 88836"/>
                  <a:gd name="connsiteY623" fmla="*/ 31220 h 62995"/>
                  <a:gd name="connsiteX624" fmla="*/ 57061 w 88836"/>
                  <a:gd name="connsiteY624" fmla="*/ 30811 h 62995"/>
                  <a:gd name="connsiteX625" fmla="*/ 57061 w 88836"/>
                  <a:gd name="connsiteY625" fmla="*/ 30811 h 62995"/>
                  <a:gd name="connsiteX626" fmla="*/ 33880 w 88836"/>
                  <a:gd name="connsiteY626" fmla="*/ 16282 h 62995"/>
                  <a:gd name="connsiteX627" fmla="*/ 34523 w 88836"/>
                  <a:gd name="connsiteY627" fmla="*/ 16399 h 62995"/>
                  <a:gd name="connsiteX628" fmla="*/ 35049 w 88836"/>
                  <a:gd name="connsiteY628" fmla="*/ 16516 h 62995"/>
                  <a:gd name="connsiteX629" fmla="*/ 35576 w 88836"/>
                  <a:gd name="connsiteY629" fmla="*/ 16838 h 62995"/>
                  <a:gd name="connsiteX630" fmla="*/ 36014 w 88836"/>
                  <a:gd name="connsiteY630" fmla="*/ 17159 h 62995"/>
                  <a:gd name="connsiteX631" fmla="*/ 36336 w 88836"/>
                  <a:gd name="connsiteY631" fmla="*/ 17685 h 62995"/>
                  <a:gd name="connsiteX632" fmla="*/ 36657 w 88836"/>
                  <a:gd name="connsiteY632" fmla="*/ 18124 h 62995"/>
                  <a:gd name="connsiteX633" fmla="*/ 36774 w 88836"/>
                  <a:gd name="connsiteY633" fmla="*/ 18767 h 62995"/>
                  <a:gd name="connsiteX634" fmla="*/ 36891 w 88836"/>
                  <a:gd name="connsiteY634" fmla="*/ 19293 h 62995"/>
                  <a:gd name="connsiteX635" fmla="*/ 36774 w 88836"/>
                  <a:gd name="connsiteY635" fmla="*/ 19936 h 62995"/>
                  <a:gd name="connsiteX636" fmla="*/ 36657 w 88836"/>
                  <a:gd name="connsiteY636" fmla="*/ 20463 h 62995"/>
                  <a:gd name="connsiteX637" fmla="*/ 36336 w 88836"/>
                  <a:gd name="connsiteY637" fmla="*/ 20989 h 62995"/>
                  <a:gd name="connsiteX638" fmla="*/ 36014 w 88836"/>
                  <a:gd name="connsiteY638" fmla="*/ 21427 h 62995"/>
                  <a:gd name="connsiteX639" fmla="*/ 35576 w 88836"/>
                  <a:gd name="connsiteY639" fmla="*/ 21866 h 62995"/>
                  <a:gd name="connsiteX640" fmla="*/ 35049 w 88836"/>
                  <a:gd name="connsiteY640" fmla="*/ 22070 h 62995"/>
                  <a:gd name="connsiteX641" fmla="*/ 34523 w 88836"/>
                  <a:gd name="connsiteY641" fmla="*/ 22275 h 62995"/>
                  <a:gd name="connsiteX642" fmla="*/ 33880 w 88836"/>
                  <a:gd name="connsiteY642" fmla="*/ 22275 h 62995"/>
                  <a:gd name="connsiteX643" fmla="*/ 33237 w 88836"/>
                  <a:gd name="connsiteY643" fmla="*/ 22275 h 62995"/>
                  <a:gd name="connsiteX644" fmla="*/ 32711 w 88836"/>
                  <a:gd name="connsiteY644" fmla="*/ 22070 h 62995"/>
                  <a:gd name="connsiteX645" fmla="*/ 32185 w 88836"/>
                  <a:gd name="connsiteY645" fmla="*/ 21866 h 62995"/>
                  <a:gd name="connsiteX646" fmla="*/ 31746 w 88836"/>
                  <a:gd name="connsiteY646" fmla="*/ 21427 h 62995"/>
                  <a:gd name="connsiteX647" fmla="*/ 31425 w 88836"/>
                  <a:gd name="connsiteY647" fmla="*/ 20989 h 62995"/>
                  <a:gd name="connsiteX648" fmla="*/ 31103 w 88836"/>
                  <a:gd name="connsiteY648" fmla="*/ 20463 h 62995"/>
                  <a:gd name="connsiteX649" fmla="*/ 30898 w 88836"/>
                  <a:gd name="connsiteY649" fmla="*/ 19936 h 62995"/>
                  <a:gd name="connsiteX650" fmla="*/ 30898 w 88836"/>
                  <a:gd name="connsiteY650" fmla="*/ 19293 h 62995"/>
                  <a:gd name="connsiteX651" fmla="*/ 30898 w 88836"/>
                  <a:gd name="connsiteY651" fmla="*/ 18767 h 62995"/>
                  <a:gd name="connsiteX652" fmla="*/ 31103 w 88836"/>
                  <a:gd name="connsiteY652" fmla="*/ 18124 h 62995"/>
                  <a:gd name="connsiteX653" fmla="*/ 31425 w 88836"/>
                  <a:gd name="connsiteY653" fmla="*/ 17685 h 62995"/>
                  <a:gd name="connsiteX654" fmla="*/ 31746 w 88836"/>
                  <a:gd name="connsiteY654" fmla="*/ 17159 h 62995"/>
                  <a:gd name="connsiteX655" fmla="*/ 32185 w 88836"/>
                  <a:gd name="connsiteY655" fmla="*/ 16838 h 62995"/>
                  <a:gd name="connsiteX656" fmla="*/ 32711 w 88836"/>
                  <a:gd name="connsiteY656" fmla="*/ 16516 h 62995"/>
                  <a:gd name="connsiteX657" fmla="*/ 33237 w 88836"/>
                  <a:gd name="connsiteY657" fmla="*/ 16399 h 62995"/>
                  <a:gd name="connsiteX658" fmla="*/ 33880 w 88836"/>
                  <a:gd name="connsiteY658" fmla="*/ 16282 h 62995"/>
                  <a:gd name="connsiteX659" fmla="*/ 33880 w 88836"/>
                  <a:gd name="connsiteY659" fmla="*/ 16282 h 62995"/>
                  <a:gd name="connsiteX660" fmla="*/ 31746 w 88836"/>
                  <a:gd name="connsiteY660" fmla="*/ 30811 h 62995"/>
                  <a:gd name="connsiteX661" fmla="*/ 30986 w 88836"/>
                  <a:gd name="connsiteY661" fmla="*/ 31249 h 62995"/>
                  <a:gd name="connsiteX662" fmla="*/ 30226 w 88836"/>
                  <a:gd name="connsiteY662" fmla="*/ 31571 h 62995"/>
                  <a:gd name="connsiteX663" fmla="*/ 29700 w 88836"/>
                  <a:gd name="connsiteY663" fmla="*/ 32009 h 62995"/>
                  <a:gd name="connsiteX664" fmla="*/ 29057 w 88836"/>
                  <a:gd name="connsiteY664" fmla="*/ 32448 h 62995"/>
                  <a:gd name="connsiteX665" fmla="*/ 28092 w 88836"/>
                  <a:gd name="connsiteY665" fmla="*/ 33412 h 62995"/>
                  <a:gd name="connsiteX666" fmla="*/ 27332 w 88836"/>
                  <a:gd name="connsiteY666" fmla="*/ 34260 h 62995"/>
                  <a:gd name="connsiteX667" fmla="*/ 26572 w 88836"/>
                  <a:gd name="connsiteY667" fmla="*/ 35020 h 62995"/>
                  <a:gd name="connsiteX668" fmla="*/ 25929 w 88836"/>
                  <a:gd name="connsiteY668" fmla="*/ 35985 h 62995"/>
                  <a:gd name="connsiteX669" fmla="*/ 25286 w 88836"/>
                  <a:gd name="connsiteY669" fmla="*/ 37154 h 62995"/>
                  <a:gd name="connsiteX670" fmla="*/ 24847 w 88836"/>
                  <a:gd name="connsiteY670" fmla="*/ 38440 h 62995"/>
                  <a:gd name="connsiteX671" fmla="*/ 24526 w 88836"/>
                  <a:gd name="connsiteY671" fmla="*/ 38645 h 62995"/>
                  <a:gd name="connsiteX672" fmla="*/ 24204 w 88836"/>
                  <a:gd name="connsiteY672" fmla="*/ 38762 h 62995"/>
                  <a:gd name="connsiteX673" fmla="*/ 23561 w 88836"/>
                  <a:gd name="connsiteY673" fmla="*/ 38879 h 62995"/>
                  <a:gd name="connsiteX674" fmla="*/ 22596 w 88836"/>
                  <a:gd name="connsiteY674" fmla="*/ 39083 h 62995"/>
                  <a:gd name="connsiteX675" fmla="*/ 21427 w 88836"/>
                  <a:gd name="connsiteY675" fmla="*/ 39288 h 62995"/>
                  <a:gd name="connsiteX676" fmla="*/ 20141 w 88836"/>
                  <a:gd name="connsiteY676" fmla="*/ 39405 h 62995"/>
                  <a:gd name="connsiteX677" fmla="*/ 18855 w 88836"/>
                  <a:gd name="connsiteY677" fmla="*/ 39405 h 62995"/>
                  <a:gd name="connsiteX678" fmla="*/ 17685 w 88836"/>
                  <a:gd name="connsiteY678" fmla="*/ 39288 h 62995"/>
                  <a:gd name="connsiteX679" fmla="*/ 16721 w 88836"/>
                  <a:gd name="connsiteY679" fmla="*/ 38967 h 62995"/>
                  <a:gd name="connsiteX680" fmla="*/ 15873 w 88836"/>
                  <a:gd name="connsiteY680" fmla="*/ 38645 h 62995"/>
                  <a:gd name="connsiteX681" fmla="*/ 14178 w 88836"/>
                  <a:gd name="connsiteY681" fmla="*/ 37563 h 62995"/>
                  <a:gd name="connsiteX682" fmla="*/ 12248 w 88836"/>
                  <a:gd name="connsiteY682" fmla="*/ 36073 h 62995"/>
                  <a:gd name="connsiteX683" fmla="*/ 11284 w 88836"/>
                  <a:gd name="connsiteY683" fmla="*/ 35546 h 62995"/>
                  <a:gd name="connsiteX684" fmla="*/ 10202 w 88836"/>
                  <a:gd name="connsiteY684" fmla="*/ 34903 h 62995"/>
                  <a:gd name="connsiteX685" fmla="*/ 9120 w 88836"/>
                  <a:gd name="connsiteY685" fmla="*/ 34465 h 62995"/>
                  <a:gd name="connsiteX686" fmla="*/ 8039 w 88836"/>
                  <a:gd name="connsiteY686" fmla="*/ 33939 h 62995"/>
                  <a:gd name="connsiteX687" fmla="*/ 6226 w 88836"/>
                  <a:gd name="connsiteY687" fmla="*/ 33295 h 62995"/>
                  <a:gd name="connsiteX688" fmla="*/ 5466 w 88836"/>
                  <a:gd name="connsiteY688" fmla="*/ 33091 h 62995"/>
                  <a:gd name="connsiteX689" fmla="*/ 5905 w 88836"/>
                  <a:gd name="connsiteY689" fmla="*/ 32652 h 62995"/>
                  <a:gd name="connsiteX690" fmla="*/ 7074 w 88836"/>
                  <a:gd name="connsiteY690" fmla="*/ 31600 h 62995"/>
                  <a:gd name="connsiteX691" fmla="*/ 8360 w 88836"/>
                  <a:gd name="connsiteY691" fmla="*/ 30197 h 62995"/>
                  <a:gd name="connsiteX692" fmla="*/ 9442 w 88836"/>
                  <a:gd name="connsiteY692" fmla="*/ 28911 h 62995"/>
                  <a:gd name="connsiteX693" fmla="*/ 10202 w 88836"/>
                  <a:gd name="connsiteY693" fmla="*/ 27741 h 62995"/>
                  <a:gd name="connsiteX694" fmla="*/ 10845 w 88836"/>
                  <a:gd name="connsiteY694" fmla="*/ 26572 h 62995"/>
                  <a:gd name="connsiteX695" fmla="*/ 11167 w 88836"/>
                  <a:gd name="connsiteY695" fmla="*/ 25929 h 62995"/>
                  <a:gd name="connsiteX696" fmla="*/ 11605 w 88836"/>
                  <a:gd name="connsiteY696" fmla="*/ 25403 h 62995"/>
                  <a:gd name="connsiteX697" fmla="*/ 12131 w 88836"/>
                  <a:gd name="connsiteY697" fmla="*/ 24760 h 62995"/>
                  <a:gd name="connsiteX698" fmla="*/ 12658 w 88836"/>
                  <a:gd name="connsiteY698" fmla="*/ 24233 h 62995"/>
                  <a:gd name="connsiteX699" fmla="*/ 13301 w 88836"/>
                  <a:gd name="connsiteY699" fmla="*/ 23707 h 62995"/>
                  <a:gd name="connsiteX700" fmla="*/ 13944 w 88836"/>
                  <a:gd name="connsiteY700" fmla="*/ 23269 h 62995"/>
                  <a:gd name="connsiteX701" fmla="*/ 14587 w 88836"/>
                  <a:gd name="connsiteY701" fmla="*/ 22830 h 62995"/>
                  <a:gd name="connsiteX702" fmla="*/ 15347 w 88836"/>
                  <a:gd name="connsiteY702" fmla="*/ 22392 h 62995"/>
                  <a:gd name="connsiteX703" fmla="*/ 16195 w 88836"/>
                  <a:gd name="connsiteY703" fmla="*/ 22187 h 62995"/>
                  <a:gd name="connsiteX704" fmla="*/ 17159 w 88836"/>
                  <a:gd name="connsiteY704" fmla="*/ 21866 h 62995"/>
                  <a:gd name="connsiteX705" fmla="*/ 18329 w 88836"/>
                  <a:gd name="connsiteY705" fmla="*/ 21749 h 62995"/>
                  <a:gd name="connsiteX706" fmla="*/ 19615 w 88836"/>
                  <a:gd name="connsiteY706" fmla="*/ 21632 h 62995"/>
                  <a:gd name="connsiteX707" fmla="*/ 21018 w 88836"/>
                  <a:gd name="connsiteY707" fmla="*/ 21515 h 62995"/>
                  <a:gd name="connsiteX708" fmla="*/ 22187 w 88836"/>
                  <a:gd name="connsiteY708" fmla="*/ 21720 h 62995"/>
                  <a:gd name="connsiteX709" fmla="*/ 23269 w 88836"/>
                  <a:gd name="connsiteY709" fmla="*/ 21924 h 62995"/>
                  <a:gd name="connsiteX710" fmla="*/ 24233 w 88836"/>
                  <a:gd name="connsiteY710" fmla="*/ 22246 h 62995"/>
                  <a:gd name="connsiteX711" fmla="*/ 25198 w 88836"/>
                  <a:gd name="connsiteY711" fmla="*/ 22684 h 62995"/>
                  <a:gd name="connsiteX712" fmla="*/ 26046 w 88836"/>
                  <a:gd name="connsiteY712" fmla="*/ 23210 h 62995"/>
                  <a:gd name="connsiteX713" fmla="*/ 26894 w 88836"/>
                  <a:gd name="connsiteY713" fmla="*/ 23853 h 62995"/>
                  <a:gd name="connsiteX714" fmla="*/ 27741 w 88836"/>
                  <a:gd name="connsiteY714" fmla="*/ 24497 h 62995"/>
                  <a:gd name="connsiteX715" fmla="*/ 28589 w 88836"/>
                  <a:gd name="connsiteY715" fmla="*/ 25257 h 62995"/>
                  <a:gd name="connsiteX716" fmla="*/ 29349 w 88836"/>
                  <a:gd name="connsiteY716" fmla="*/ 26221 h 62995"/>
                  <a:gd name="connsiteX717" fmla="*/ 29992 w 88836"/>
                  <a:gd name="connsiteY717" fmla="*/ 27186 h 62995"/>
                  <a:gd name="connsiteX718" fmla="*/ 30518 w 88836"/>
                  <a:gd name="connsiteY718" fmla="*/ 28268 h 62995"/>
                  <a:gd name="connsiteX719" fmla="*/ 31278 w 88836"/>
                  <a:gd name="connsiteY719" fmla="*/ 29963 h 62995"/>
                  <a:gd name="connsiteX720" fmla="*/ 31483 w 88836"/>
                  <a:gd name="connsiteY720" fmla="*/ 30723 h 62995"/>
                  <a:gd name="connsiteX721" fmla="*/ 31746 w 88836"/>
                  <a:gd name="connsiteY721" fmla="*/ 30811 h 6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</a:cxnLst>
                <a:rect l="l" t="t" r="r" b="b"/>
                <a:pathLst>
                  <a:path w="88836" h="62995">
                    <a:moveTo>
                      <a:pt x="31512" y="49841"/>
                    </a:moveTo>
                    <a:lnTo>
                      <a:pt x="31951" y="51127"/>
                    </a:lnTo>
                    <a:lnTo>
                      <a:pt x="32477" y="52413"/>
                    </a:lnTo>
                    <a:lnTo>
                      <a:pt x="33003" y="53700"/>
                    </a:lnTo>
                    <a:lnTo>
                      <a:pt x="33646" y="54986"/>
                    </a:lnTo>
                    <a:lnTo>
                      <a:pt x="34406" y="56272"/>
                    </a:lnTo>
                    <a:lnTo>
                      <a:pt x="35254" y="57441"/>
                    </a:lnTo>
                    <a:lnTo>
                      <a:pt x="36102" y="58611"/>
                    </a:lnTo>
                    <a:lnTo>
                      <a:pt x="37066" y="59575"/>
                    </a:lnTo>
                    <a:lnTo>
                      <a:pt x="37826" y="60335"/>
                    </a:lnTo>
                    <a:lnTo>
                      <a:pt x="38674" y="60978"/>
                    </a:lnTo>
                    <a:lnTo>
                      <a:pt x="39434" y="61475"/>
                    </a:lnTo>
                    <a:lnTo>
                      <a:pt x="40399" y="61914"/>
                    </a:lnTo>
                    <a:lnTo>
                      <a:pt x="41247" y="62352"/>
                    </a:lnTo>
                    <a:lnTo>
                      <a:pt x="42328" y="62674"/>
                    </a:lnTo>
                    <a:lnTo>
                      <a:pt x="43293" y="62878"/>
                    </a:lnTo>
                    <a:lnTo>
                      <a:pt x="44462" y="62995"/>
                    </a:lnTo>
                    <a:lnTo>
                      <a:pt x="45544" y="62878"/>
                    </a:lnTo>
                    <a:lnTo>
                      <a:pt x="46625" y="62674"/>
                    </a:lnTo>
                    <a:lnTo>
                      <a:pt x="47590" y="62352"/>
                    </a:lnTo>
                    <a:lnTo>
                      <a:pt x="48555" y="61914"/>
                    </a:lnTo>
                    <a:lnTo>
                      <a:pt x="49344" y="61475"/>
                    </a:lnTo>
                    <a:lnTo>
                      <a:pt x="50192" y="60949"/>
                    </a:lnTo>
                    <a:lnTo>
                      <a:pt x="50952" y="60306"/>
                    </a:lnTo>
                    <a:lnTo>
                      <a:pt x="51712" y="59546"/>
                    </a:lnTo>
                    <a:lnTo>
                      <a:pt x="52676" y="58581"/>
                    </a:lnTo>
                    <a:lnTo>
                      <a:pt x="53641" y="57412"/>
                    </a:lnTo>
                    <a:lnTo>
                      <a:pt x="54401" y="56243"/>
                    </a:lnTo>
                    <a:lnTo>
                      <a:pt x="55161" y="54957"/>
                    </a:lnTo>
                    <a:lnTo>
                      <a:pt x="55804" y="53670"/>
                    </a:lnTo>
                    <a:lnTo>
                      <a:pt x="56447" y="52384"/>
                    </a:lnTo>
                    <a:lnTo>
                      <a:pt x="56974" y="51098"/>
                    </a:lnTo>
                    <a:lnTo>
                      <a:pt x="57412" y="49812"/>
                    </a:lnTo>
                    <a:lnTo>
                      <a:pt x="57412" y="49812"/>
                    </a:lnTo>
                    <a:lnTo>
                      <a:pt x="58581" y="49373"/>
                    </a:lnTo>
                    <a:lnTo>
                      <a:pt x="59751" y="48847"/>
                    </a:lnTo>
                    <a:lnTo>
                      <a:pt x="60715" y="48204"/>
                    </a:lnTo>
                    <a:lnTo>
                      <a:pt x="61680" y="47356"/>
                    </a:lnTo>
                    <a:lnTo>
                      <a:pt x="62440" y="46391"/>
                    </a:lnTo>
                    <a:lnTo>
                      <a:pt x="63083" y="45310"/>
                    </a:lnTo>
                    <a:lnTo>
                      <a:pt x="63726" y="44024"/>
                    </a:lnTo>
                    <a:lnTo>
                      <a:pt x="64165" y="42650"/>
                    </a:lnTo>
                    <a:lnTo>
                      <a:pt x="64165" y="42474"/>
                    </a:lnTo>
                    <a:lnTo>
                      <a:pt x="64282" y="42270"/>
                    </a:lnTo>
                    <a:lnTo>
                      <a:pt x="64282" y="42474"/>
                    </a:lnTo>
                    <a:lnTo>
                      <a:pt x="64603" y="42591"/>
                    </a:lnTo>
                    <a:lnTo>
                      <a:pt x="65568" y="42796"/>
                    </a:lnTo>
                    <a:lnTo>
                      <a:pt x="66971" y="43001"/>
                    </a:lnTo>
                    <a:lnTo>
                      <a:pt x="68462" y="43205"/>
                    </a:lnTo>
                    <a:lnTo>
                      <a:pt x="69953" y="43205"/>
                    </a:lnTo>
                    <a:lnTo>
                      <a:pt x="71239" y="43001"/>
                    </a:lnTo>
                    <a:lnTo>
                      <a:pt x="72408" y="42796"/>
                    </a:lnTo>
                    <a:lnTo>
                      <a:pt x="73256" y="42679"/>
                    </a:lnTo>
                    <a:lnTo>
                      <a:pt x="73899" y="42474"/>
                    </a:lnTo>
                    <a:lnTo>
                      <a:pt x="74542" y="42270"/>
                    </a:lnTo>
                    <a:lnTo>
                      <a:pt x="75185" y="41831"/>
                    </a:lnTo>
                    <a:lnTo>
                      <a:pt x="75828" y="41393"/>
                    </a:lnTo>
                    <a:lnTo>
                      <a:pt x="77115" y="40311"/>
                    </a:lnTo>
                    <a:lnTo>
                      <a:pt x="78605" y="39230"/>
                    </a:lnTo>
                    <a:lnTo>
                      <a:pt x="80418" y="38265"/>
                    </a:lnTo>
                    <a:lnTo>
                      <a:pt x="82435" y="37300"/>
                    </a:lnTo>
                    <a:lnTo>
                      <a:pt x="84452" y="36453"/>
                    </a:lnTo>
                    <a:lnTo>
                      <a:pt x="86381" y="35693"/>
                    </a:lnTo>
                    <a:lnTo>
                      <a:pt x="87229" y="35488"/>
                    </a:lnTo>
                    <a:lnTo>
                      <a:pt x="87755" y="35166"/>
                    </a:lnTo>
                    <a:lnTo>
                      <a:pt x="88194" y="34845"/>
                    </a:lnTo>
                    <a:lnTo>
                      <a:pt x="88515" y="34523"/>
                    </a:lnTo>
                    <a:lnTo>
                      <a:pt x="88720" y="34202"/>
                    </a:lnTo>
                    <a:lnTo>
                      <a:pt x="88837" y="33880"/>
                    </a:lnTo>
                    <a:lnTo>
                      <a:pt x="88837" y="33705"/>
                    </a:lnTo>
                    <a:lnTo>
                      <a:pt x="88837" y="33383"/>
                    </a:lnTo>
                    <a:lnTo>
                      <a:pt x="88720" y="33062"/>
                    </a:lnTo>
                    <a:lnTo>
                      <a:pt x="88515" y="32740"/>
                    </a:lnTo>
                    <a:lnTo>
                      <a:pt x="88194" y="32419"/>
                    </a:lnTo>
                    <a:lnTo>
                      <a:pt x="87755" y="31892"/>
                    </a:lnTo>
                    <a:lnTo>
                      <a:pt x="86469" y="30811"/>
                    </a:lnTo>
                    <a:lnTo>
                      <a:pt x="84773" y="29437"/>
                    </a:lnTo>
                    <a:lnTo>
                      <a:pt x="83809" y="28677"/>
                    </a:lnTo>
                    <a:lnTo>
                      <a:pt x="82961" y="27712"/>
                    </a:lnTo>
                    <a:lnTo>
                      <a:pt x="82201" y="26747"/>
                    </a:lnTo>
                    <a:lnTo>
                      <a:pt x="81499" y="25812"/>
                    </a:lnTo>
                    <a:lnTo>
                      <a:pt x="80856" y="24730"/>
                    </a:lnTo>
                    <a:lnTo>
                      <a:pt x="80213" y="23766"/>
                    </a:lnTo>
                    <a:lnTo>
                      <a:pt x="79453" y="22801"/>
                    </a:lnTo>
                    <a:lnTo>
                      <a:pt x="78605" y="21836"/>
                    </a:lnTo>
                    <a:lnTo>
                      <a:pt x="77436" y="20872"/>
                    </a:lnTo>
                    <a:lnTo>
                      <a:pt x="76150" y="19907"/>
                    </a:lnTo>
                    <a:lnTo>
                      <a:pt x="74776" y="19176"/>
                    </a:lnTo>
                    <a:lnTo>
                      <a:pt x="73811" y="18738"/>
                    </a:lnTo>
                    <a:lnTo>
                      <a:pt x="72730" y="18416"/>
                    </a:lnTo>
                    <a:lnTo>
                      <a:pt x="71443" y="18212"/>
                    </a:lnTo>
                    <a:lnTo>
                      <a:pt x="71443" y="17452"/>
                    </a:lnTo>
                    <a:lnTo>
                      <a:pt x="71443" y="16165"/>
                    </a:lnTo>
                    <a:lnTo>
                      <a:pt x="71327" y="14791"/>
                    </a:lnTo>
                    <a:lnTo>
                      <a:pt x="71210" y="13827"/>
                    </a:lnTo>
                    <a:lnTo>
                      <a:pt x="70245" y="11254"/>
                    </a:lnTo>
                    <a:lnTo>
                      <a:pt x="69280" y="8682"/>
                    </a:lnTo>
                    <a:lnTo>
                      <a:pt x="68959" y="7396"/>
                    </a:lnTo>
                    <a:lnTo>
                      <a:pt x="68696" y="5934"/>
                    </a:lnTo>
                    <a:lnTo>
                      <a:pt x="68491" y="4239"/>
                    </a:lnTo>
                    <a:lnTo>
                      <a:pt x="68374" y="2543"/>
                    </a:lnTo>
                    <a:lnTo>
                      <a:pt x="68374" y="1900"/>
                    </a:lnTo>
                    <a:lnTo>
                      <a:pt x="68374" y="1257"/>
                    </a:lnTo>
                    <a:lnTo>
                      <a:pt x="68257" y="935"/>
                    </a:lnTo>
                    <a:lnTo>
                      <a:pt x="68140" y="731"/>
                    </a:lnTo>
                    <a:lnTo>
                      <a:pt x="68023" y="526"/>
                    </a:lnTo>
                    <a:lnTo>
                      <a:pt x="67819" y="409"/>
                    </a:lnTo>
                    <a:lnTo>
                      <a:pt x="67293" y="205"/>
                    </a:lnTo>
                    <a:lnTo>
                      <a:pt x="66532" y="0"/>
                    </a:lnTo>
                    <a:lnTo>
                      <a:pt x="66094" y="0"/>
                    </a:lnTo>
                    <a:lnTo>
                      <a:pt x="65772" y="0"/>
                    </a:lnTo>
                    <a:lnTo>
                      <a:pt x="65334" y="0"/>
                    </a:lnTo>
                    <a:lnTo>
                      <a:pt x="64895" y="205"/>
                    </a:lnTo>
                    <a:lnTo>
                      <a:pt x="63931" y="643"/>
                    </a:lnTo>
                    <a:lnTo>
                      <a:pt x="62849" y="1082"/>
                    </a:lnTo>
                    <a:lnTo>
                      <a:pt x="61680" y="1520"/>
                    </a:lnTo>
                    <a:lnTo>
                      <a:pt x="60511" y="1842"/>
                    </a:lnTo>
                    <a:lnTo>
                      <a:pt x="59108" y="2046"/>
                    </a:lnTo>
                    <a:lnTo>
                      <a:pt x="57500" y="2485"/>
                    </a:lnTo>
                    <a:lnTo>
                      <a:pt x="55892" y="2923"/>
                    </a:lnTo>
                    <a:lnTo>
                      <a:pt x="54723" y="3362"/>
                    </a:lnTo>
                    <a:lnTo>
                      <a:pt x="53232" y="4005"/>
                    </a:lnTo>
                    <a:lnTo>
                      <a:pt x="51858" y="4648"/>
                    </a:lnTo>
                    <a:lnTo>
                      <a:pt x="50572" y="5408"/>
                    </a:lnTo>
                    <a:lnTo>
                      <a:pt x="49402" y="6168"/>
                    </a:lnTo>
                    <a:lnTo>
                      <a:pt x="46947" y="7863"/>
                    </a:lnTo>
                    <a:lnTo>
                      <a:pt x="44491" y="9793"/>
                    </a:lnTo>
                    <a:lnTo>
                      <a:pt x="44374" y="9793"/>
                    </a:lnTo>
                    <a:lnTo>
                      <a:pt x="44374" y="9793"/>
                    </a:lnTo>
                    <a:lnTo>
                      <a:pt x="44258" y="9793"/>
                    </a:lnTo>
                    <a:lnTo>
                      <a:pt x="44258" y="9793"/>
                    </a:lnTo>
                    <a:lnTo>
                      <a:pt x="41685" y="7863"/>
                    </a:lnTo>
                    <a:lnTo>
                      <a:pt x="39347" y="6168"/>
                    </a:lnTo>
                    <a:lnTo>
                      <a:pt x="38060" y="5408"/>
                    </a:lnTo>
                    <a:lnTo>
                      <a:pt x="36774" y="4648"/>
                    </a:lnTo>
                    <a:lnTo>
                      <a:pt x="35488" y="4005"/>
                    </a:lnTo>
                    <a:lnTo>
                      <a:pt x="33997" y="3362"/>
                    </a:lnTo>
                    <a:lnTo>
                      <a:pt x="32828" y="2923"/>
                    </a:lnTo>
                    <a:lnTo>
                      <a:pt x="31220" y="2485"/>
                    </a:lnTo>
                    <a:lnTo>
                      <a:pt x="29495" y="2046"/>
                    </a:lnTo>
                    <a:lnTo>
                      <a:pt x="28209" y="1842"/>
                    </a:lnTo>
                    <a:lnTo>
                      <a:pt x="27040" y="1520"/>
                    </a:lnTo>
                    <a:lnTo>
                      <a:pt x="25871" y="1082"/>
                    </a:lnTo>
                    <a:lnTo>
                      <a:pt x="24701" y="643"/>
                    </a:lnTo>
                    <a:lnTo>
                      <a:pt x="23737" y="205"/>
                    </a:lnTo>
                    <a:lnTo>
                      <a:pt x="23415" y="0"/>
                    </a:lnTo>
                    <a:lnTo>
                      <a:pt x="22977" y="0"/>
                    </a:lnTo>
                    <a:lnTo>
                      <a:pt x="22538" y="0"/>
                    </a:lnTo>
                    <a:lnTo>
                      <a:pt x="22216" y="0"/>
                    </a:lnTo>
                    <a:lnTo>
                      <a:pt x="21456" y="205"/>
                    </a:lnTo>
                    <a:lnTo>
                      <a:pt x="20813" y="409"/>
                    </a:lnTo>
                    <a:lnTo>
                      <a:pt x="20609" y="526"/>
                    </a:lnTo>
                    <a:lnTo>
                      <a:pt x="20492" y="731"/>
                    </a:lnTo>
                    <a:lnTo>
                      <a:pt x="20375" y="935"/>
                    </a:lnTo>
                    <a:lnTo>
                      <a:pt x="20375" y="1257"/>
                    </a:lnTo>
                    <a:lnTo>
                      <a:pt x="20258" y="1900"/>
                    </a:lnTo>
                    <a:lnTo>
                      <a:pt x="20375" y="2543"/>
                    </a:lnTo>
                    <a:lnTo>
                      <a:pt x="20258" y="4239"/>
                    </a:lnTo>
                    <a:lnTo>
                      <a:pt x="20199" y="5934"/>
                    </a:lnTo>
                    <a:lnTo>
                      <a:pt x="19878" y="7425"/>
                    </a:lnTo>
                    <a:lnTo>
                      <a:pt x="19439" y="8711"/>
                    </a:lnTo>
                    <a:lnTo>
                      <a:pt x="18592" y="11284"/>
                    </a:lnTo>
                    <a:lnTo>
                      <a:pt x="17627" y="13856"/>
                    </a:lnTo>
                    <a:lnTo>
                      <a:pt x="17422" y="14821"/>
                    </a:lnTo>
                    <a:lnTo>
                      <a:pt x="17305" y="16195"/>
                    </a:lnTo>
                    <a:lnTo>
                      <a:pt x="17305" y="17481"/>
                    </a:lnTo>
                    <a:lnTo>
                      <a:pt x="17422" y="18241"/>
                    </a:lnTo>
                    <a:lnTo>
                      <a:pt x="16136" y="18446"/>
                    </a:lnTo>
                    <a:lnTo>
                      <a:pt x="15084" y="18767"/>
                    </a:lnTo>
                    <a:lnTo>
                      <a:pt x="14002" y="19206"/>
                    </a:lnTo>
                    <a:lnTo>
                      <a:pt x="12716" y="19966"/>
                    </a:lnTo>
                    <a:lnTo>
                      <a:pt x="11342" y="20930"/>
                    </a:lnTo>
                    <a:lnTo>
                      <a:pt x="10173" y="21895"/>
                    </a:lnTo>
                    <a:lnTo>
                      <a:pt x="9325" y="22860"/>
                    </a:lnTo>
                    <a:lnTo>
                      <a:pt x="8682" y="23824"/>
                    </a:lnTo>
                    <a:lnTo>
                      <a:pt x="7922" y="24789"/>
                    </a:lnTo>
                    <a:lnTo>
                      <a:pt x="7279" y="25870"/>
                    </a:lnTo>
                    <a:lnTo>
                      <a:pt x="6636" y="26835"/>
                    </a:lnTo>
                    <a:lnTo>
                      <a:pt x="5876" y="27800"/>
                    </a:lnTo>
                    <a:lnTo>
                      <a:pt x="5116" y="28764"/>
                    </a:lnTo>
                    <a:lnTo>
                      <a:pt x="4151" y="29525"/>
                    </a:lnTo>
                    <a:lnTo>
                      <a:pt x="2456" y="30898"/>
                    </a:lnTo>
                    <a:lnTo>
                      <a:pt x="1169" y="31980"/>
                    </a:lnTo>
                    <a:lnTo>
                      <a:pt x="643" y="32506"/>
                    </a:lnTo>
                    <a:lnTo>
                      <a:pt x="322" y="32828"/>
                    </a:lnTo>
                    <a:lnTo>
                      <a:pt x="117" y="33149"/>
                    </a:lnTo>
                    <a:lnTo>
                      <a:pt x="0" y="33471"/>
                    </a:lnTo>
                    <a:lnTo>
                      <a:pt x="0" y="33792"/>
                    </a:lnTo>
                    <a:lnTo>
                      <a:pt x="0" y="33997"/>
                    </a:lnTo>
                    <a:lnTo>
                      <a:pt x="117" y="34319"/>
                    </a:lnTo>
                    <a:lnTo>
                      <a:pt x="322" y="34640"/>
                    </a:lnTo>
                    <a:lnTo>
                      <a:pt x="643" y="34962"/>
                    </a:lnTo>
                    <a:lnTo>
                      <a:pt x="1082" y="35283"/>
                    </a:lnTo>
                    <a:lnTo>
                      <a:pt x="1725" y="35605"/>
                    </a:lnTo>
                    <a:lnTo>
                      <a:pt x="2485" y="35809"/>
                    </a:lnTo>
                    <a:lnTo>
                      <a:pt x="4414" y="36569"/>
                    </a:lnTo>
                    <a:lnTo>
                      <a:pt x="6548" y="37417"/>
                    </a:lnTo>
                    <a:lnTo>
                      <a:pt x="8565" y="38382"/>
                    </a:lnTo>
                    <a:lnTo>
                      <a:pt x="10261" y="39347"/>
                    </a:lnTo>
                    <a:lnTo>
                      <a:pt x="11751" y="40428"/>
                    </a:lnTo>
                    <a:lnTo>
                      <a:pt x="13154" y="41510"/>
                    </a:lnTo>
                    <a:lnTo>
                      <a:pt x="13798" y="41948"/>
                    </a:lnTo>
                    <a:lnTo>
                      <a:pt x="14441" y="42387"/>
                    </a:lnTo>
                    <a:lnTo>
                      <a:pt x="15084" y="42591"/>
                    </a:lnTo>
                    <a:lnTo>
                      <a:pt x="15727" y="42796"/>
                    </a:lnTo>
                    <a:lnTo>
                      <a:pt x="16487" y="42913"/>
                    </a:lnTo>
                    <a:lnTo>
                      <a:pt x="17656" y="43117"/>
                    </a:lnTo>
                    <a:lnTo>
                      <a:pt x="19030" y="43322"/>
                    </a:lnTo>
                    <a:lnTo>
                      <a:pt x="20433" y="43322"/>
                    </a:lnTo>
                    <a:lnTo>
                      <a:pt x="22041" y="43117"/>
                    </a:lnTo>
                    <a:lnTo>
                      <a:pt x="23444" y="42913"/>
                    </a:lnTo>
                    <a:lnTo>
                      <a:pt x="24292" y="42708"/>
                    </a:lnTo>
                    <a:lnTo>
                      <a:pt x="24730" y="42591"/>
                    </a:lnTo>
                    <a:lnTo>
                      <a:pt x="24730" y="42387"/>
                    </a:lnTo>
                    <a:lnTo>
                      <a:pt x="24730" y="42591"/>
                    </a:lnTo>
                    <a:lnTo>
                      <a:pt x="24847" y="42796"/>
                    </a:lnTo>
                    <a:lnTo>
                      <a:pt x="25286" y="44170"/>
                    </a:lnTo>
                    <a:lnTo>
                      <a:pt x="25812" y="45456"/>
                    </a:lnTo>
                    <a:lnTo>
                      <a:pt x="26455" y="46538"/>
                    </a:lnTo>
                    <a:lnTo>
                      <a:pt x="27303" y="47502"/>
                    </a:lnTo>
                    <a:lnTo>
                      <a:pt x="28151" y="48350"/>
                    </a:lnTo>
                    <a:lnTo>
                      <a:pt x="29232" y="48993"/>
                    </a:lnTo>
                    <a:lnTo>
                      <a:pt x="30314" y="49519"/>
                    </a:lnTo>
                    <a:lnTo>
                      <a:pt x="31483" y="49958"/>
                    </a:lnTo>
                    <a:lnTo>
                      <a:pt x="31512" y="49958"/>
                    </a:lnTo>
                    <a:lnTo>
                      <a:pt x="31512" y="49841"/>
                    </a:lnTo>
                    <a:close/>
                    <a:moveTo>
                      <a:pt x="42533" y="23035"/>
                    </a:moveTo>
                    <a:lnTo>
                      <a:pt x="42533" y="32448"/>
                    </a:lnTo>
                    <a:lnTo>
                      <a:pt x="42328" y="32331"/>
                    </a:lnTo>
                    <a:lnTo>
                      <a:pt x="42124" y="32126"/>
                    </a:lnTo>
                    <a:lnTo>
                      <a:pt x="42007" y="31483"/>
                    </a:lnTo>
                    <a:lnTo>
                      <a:pt x="41890" y="30635"/>
                    </a:lnTo>
                    <a:lnTo>
                      <a:pt x="41451" y="29232"/>
                    </a:lnTo>
                    <a:lnTo>
                      <a:pt x="40808" y="27741"/>
                    </a:lnTo>
                    <a:lnTo>
                      <a:pt x="40048" y="26046"/>
                    </a:lnTo>
                    <a:lnTo>
                      <a:pt x="39083" y="24555"/>
                    </a:lnTo>
                    <a:lnTo>
                      <a:pt x="38323" y="23386"/>
                    </a:lnTo>
                    <a:lnTo>
                      <a:pt x="38002" y="22947"/>
                    </a:lnTo>
                    <a:lnTo>
                      <a:pt x="35108" y="25081"/>
                    </a:lnTo>
                    <a:lnTo>
                      <a:pt x="35868" y="25929"/>
                    </a:lnTo>
                    <a:lnTo>
                      <a:pt x="36511" y="27098"/>
                    </a:lnTo>
                    <a:lnTo>
                      <a:pt x="37154" y="28384"/>
                    </a:lnTo>
                    <a:lnTo>
                      <a:pt x="37680" y="29554"/>
                    </a:lnTo>
                    <a:lnTo>
                      <a:pt x="37885" y="30080"/>
                    </a:lnTo>
                    <a:lnTo>
                      <a:pt x="38090" y="30518"/>
                    </a:lnTo>
                    <a:lnTo>
                      <a:pt x="37330" y="30314"/>
                    </a:lnTo>
                    <a:lnTo>
                      <a:pt x="36569" y="30197"/>
                    </a:lnTo>
                    <a:lnTo>
                      <a:pt x="35809" y="30080"/>
                    </a:lnTo>
                    <a:lnTo>
                      <a:pt x="35049" y="30080"/>
                    </a:lnTo>
                    <a:lnTo>
                      <a:pt x="34845" y="29437"/>
                    </a:lnTo>
                    <a:lnTo>
                      <a:pt x="34523" y="28589"/>
                    </a:lnTo>
                    <a:lnTo>
                      <a:pt x="34085" y="27420"/>
                    </a:lnTo>
                    <a:lnTo>
                      <a:pt x="33325" y="26017"/>
                    </a:lnTo>
                    <a:lnTo>
                      <a:pt x="32799" y="25052"/>
                    </a:lnTo>
                    <a:lnTo>
                      <a:pt x="32155" y="24087"/>
                    </a:lnTo>
                    <a:lnTo>
                      <a:pt x="31395" y="23123"/>
                    </a:lnTo>
                    <a:lnTo>
                      <a:pt x="30635" y="22275"/>
                    </a:lnTo>
                    <a:lnTo>
                      <a:pt x="29788" y="21427"/>
                    </a:lnTo>
                    <a:lnTo>
                      <a:pt x="28823" y="20667"/>
                    </a:lnTo>
                    <a:lnTo>
                      <a:pt x="27654" y="19907"/>
                    </a:lnTo>
                    <a:lnTo>
                      <a:pt x="26251" y="19264"/>
                    </a:lnTo>
                    <a:lnTo>
                      <a:pt x="24964" y="18738"/>
                    </a:lnTo>
                    <a:lnTo>
                      <a:pt x="23678" y="18416"/>
                    </a:lnTo>
                    <a:lnTo>
                      <a:pt x="22450" y="18212"/>
                    </a:lnTo>
                    <a:lnTo>
                      <a:pt x="21047" y="18095"/>
                    </a:lnTo>
                    <a:lnTo>
                      <a:pt x="21047" y="17978"/>
                    </a:lnTo>
                    <a:lnTo>
                      <a:pt x="21164" y="16165"/>
                    </a:lnTo>
                    <a:lnTo>
                      <a:pt x="21369" y="14558"/>
                    </a:lnTo>
                    <a:lnTo>
                      <a:pt x="21807" y="13067"/>
                    </a:lnTo>
                    <a:lnTo>
                      <a:pt x="22450" y="11342"/>
                    </a:lnTo>
                    <a:lnTo>
                      <a:pt x="22772" y="10377"/>
                    </a:lnTo>
                    <a:lnTo>
                      <a:pt x="23210" y="9296"/>
                    </a:lnTo>
                    <a:lnTo>
                      <a:pt x="23415" y="8214"/>
                    </a:lnTo>
                    <a:lnTo>
                      <a:pt x="23532" y="7250"/>
                    </a:lnTo>
                    <a:lnTo>
                      <a:pt x="23737" y="5320"/>
                    </a:lnTo>
                    <a:lnTo>
                      <a:pt x="23941" y="4151"/>
                    </a:lnTo>
                    <a:lnTo>
                      <a:pt x="24146" y="4151"/>
                    </a:lnTo>
                    <a:lnTo>
                      <a:pt x="24994" y="4589"/>
                    </a:lnTo>
                    <a:lnTo>
                      <a:pt x="26280" y="5028"/>
                    </a:lnTo>
                    <a:lnTo>
                      <a:pt x="28414" y="5466"/>
                    </a:lnTo>
                    <a:lnTo>
                      <a:pt x="30869" y="5993"/>
                    </a:lnTo>
                    <a:lnTo>
                      <a:pt x="33003" y="6519"/>
                    </a:lnTo>
                    <a:lnTo>
                      <a:pt x="33763" y="6840"/>
                    </a:lnTo>
                    <a:lnTo>
                      <a:pt x="34523" y="7162"/>
                    </a:lnTo>
                    <a:lnTo>
                      <a:pt x="35283" y="7600"/>
                    </a:lnTo>
                    <a:lnTo>
                      <a:pt x="36043" y="8039"/>
                    </a:lnTo>
                    <a:lnTo>
                      <a:pt x="37446" y="9004"/>
                    </a:lnTo>
                    <a:lnTo>
                      <a:pt x="38820" y="10085"/>
                    </a:lnTo>
                    <a:lnTo>
                      <a:pt x="40224" y="11167"/>
                    </a:lnTo>
                    <a:lnTo>
                      <a:pt x="41597" y="12131"/>
                    </a:lnTo>
                    <a:lnTo>
                      <a:pt x="42241" y="12570"/>
                    </a:lnTo>
                    <a:lnTo>
                      <a:pt x="43001" y="13008"/>
                    </a:lnTo>
                    <a:lnTo>
                      <a:pt x="43761" y="13330"/>
                    </a:lnTo>
                    <a:lnTo>
                      <a:pt x="44521" y="13534"/>
                    </a:lnTo>
                    <a:lnTo>
                      <a:pt x="45281" y="13330"/>
                    </a:lnTo>
                    <a:lnTo>
                      <a:pt x="46041" y="13008"/>
                    </a:lnTo>
                    <a:lnTo>
                      <a:pt x="46684" y="12570"/>
                    </a:lnTo>
                    <a:lnTo>
                      <a:pt x="47444" y="12131"/>
                    </a:lnTo>
                    <a:lnTo>
                      <a:pt x="48818" y="11167"/>
                    </a:lnTo>
                    <a:lnTo>
                      <a:pt x="50104" y="10085"/>
                    </a:lnTo>
                    <a:lnTo>
                      <a:pt x="51390" y="9033"/>
                    </a:lnTo>
                    <a:lnTo>
                      <a:pt x="52764" y="8068"/>
                    </a:lnTo>
                    <a:lnTo>
                      <a:pt x="53524" y="7630"/>
                    </a:lnTo>
                    <a:lnTo>
                      <a:pt x="54284" y="7191"/>
                    </a:lnTo>
                    <a:lnTo>
                      <a:pt x="55044" y="6870"/>
                    </a:lnTo>
                    <a:lnTo>
                      <a:pt x="55892" y="6548"/>
                    </a:lnTo>
                    <a:lnTo>
                      <a:pt x="58026" y="6022"/>
                    </a:lnTo>
                    <a:lnTo>
                      <a:pt x="60364" y="5496"/>
                    </a:lnTo>
                    <a:lnTo>
                      <a:pt x="62498" y="5057"/>
                    </a:lnTo>
                    <a:lnTo>
                      <a:pt x="63785" y="4619"/>
                    </a:lnTo>
                    <a:lnTo>
                      <a:pt x="64749" y="4180"/>
                    </a:lnTo>
                    <a:lnTo>
                      <a:pt x="64866" y="4180"/>
                    </a:lnTo>
                    <a:lnTo>
                      <a:pt x="65071" y="5349"/>
                    </a:lnTo>
                    <a:lnTo>
                      <a:pt x="65392" y="7279"/>
                    </a:lnTo>
                    <a:lnTo>
                      <a:pt x="65509" y="8243"/>
                    </a:lnTo>
                    <a:lnTo>
                      <a:pt x="65714" y="9325"/>
                    </a:lnTo>
                    <a:lnTo>
                      <a:pt x="66006" y="10407"/>
                    </a:lnTo>
                    <a:lnTo>
                      <a:pt x="66445" y="11371"/>
                    </a:lnTo>
                    <a:lnTo>
                      <a:pt x="67088" y="13096"/>
                    </a:lnTo>
                    <a:lnTo>
                      <a:pt x="67526" y="14587"/>
                    </a:lnTo>
                    <a:lnTo>
                      <a:pt x="67731" y="16195"/>
                    </a:lnTo>
                    <a:lnTo>
                      <a:pt x="67731" y="18007"/>
                    </a:lnTo>
                    <a:lnTo>
                      <a:pt x="67731" y="18124"/>
                    </a:lnTo>
                    <a:lnTo>
                      <a:pt x="66445" y="18241"/>
                    </a:lnTo>
                    <a:lnTo>
                      <a:pt x="65071" y="18446"/>
                    </a:lnTo>
                    <a:lnTo>
                      <a:pt x="63697" y="18767"/>
                    </a:lnTo>
                    <a:lnTo>
                      <a:pt x="62528" y="19293"/>
                    </a:lnTo>
                    <a:lnTo>
                      <a:pt x="61125" y="19936"/>
                    </a:lnTo>
                    <a:lnTo>
                      <a:pt x="59955" y="20696"/>
                    </a:lnTo>
                    <a:lnTo>
                      <a:pt x="58874" y="21456"/>
                    </a:lnTo>
                    <a:lnTo>
                      <a:pt x="58026" y="22304"/>
                    </a:lnTo>
                    <a:lnTo>
                      <a:pt x="57266" y="23152"/>
                    </a:lnTo>
                    <a:lnTo>
                      <a:pt x="56623" y="24117"/>
                    </a:lnTo>
                    <a:lnTo>
                      <a:pt x="55980" y="25081"/>
                    </a:lnTo>
                    <a:lnTo>
                      <a:pt x="55337" y="26046"/>
                    </a:lnTo>
                    <a:lnTo>
                      <a:pt x="54693" y="27449"/>
                    </a:lnTo>
                    <a:lnTo>
                      <a:pt x="54167" y="28618"/>
                    </a:lnTo>
                    <a:lnTo>
                      <a:pt x="53963" y="29466"/>
                    </a:lnTo>
                    <a:lnTo>
                      <a:pt x="53758" y="30109"/>
                    </a:lnTo>
                    <a:lnTo>
                      <a:pt x="52998" y="30109"/>
                    </a:lnTo>
                    <a:lnTo>
                      <a:pt x="52238" y="30226"/>
                    </a:lnTo>
                    <a:lnTo>
                      <a:pt x="51478" y="30343"/>
                    </a:lnTo>
                    <a:lnTo>
                      <a:pt x="50718" y="30548"/>
                    </a:lnTo>
                    <a:lnTo>
                      <a:pt x="50835" y="30109"/>
                    </a:lnTo>
                    <a:lnTo>
                      <a:pt x="51039" y="29583"/>
                    </a:lnTo>
                    <a:lnTo>
                      <a:pt x="51566" y="28414"/>
                    </a:lnTo>
                    <a:lnTo>
                      <a:pt x="52209" y="27127"/>
                    </a:lnTo>
                    <a:lnTo>
                      <a:pt x="52969" y="25958"/>
                    </a:lnTo>
                    <a:lnTo>
                      <a:pt x="53612" y="25110"/>
                    </a:lnTo>
                    <a:lnTo>
                      <a:pt x="50718" y="22977"/>
                    </a:lnTo>
                    <a:lnTo>
                      <a:pt x="50396" y="23415"/>
                    </a:lnTo>
                    <a:lnTo>
                      <a:pt x="49636" y="24584"/>
                    </a:lnTo>
                    <a:lnTo>
                      <a:pt x="48789" y="26075"/>
                    </a:lnTo>
                    <a:lnTo>
                      <a:pt x="47941" y="27771"/>
                    </a:lnTo>
                    <a:lnTo>
                      <a:pt x="47415" y="29261"/>
                    </a:lnTo>
                    <a:lnTo>
                      <a:pt x="46976" y="30665"/>
                    </a:lnTo>
                    <a:lnTo>
                      <a:pt x="46859" y="31512"/>
                    </a:lnTo>
                    <a:lnTo>
                      <a:pt x="46742" y="32155"/>
                    </a:lnTo>
                    <a:lnTo>
                      <a:pt x="46421" y="32360"/>
                    </a:lnTo>
                    <a:lnTo>
                      <a:pt x="46216" y="32477"/>
                    </a:lnTo>
                    <a:lnTo>
                      <a:pt x="46216" y="23064"/>
                    </a:lnTo>
                    <a:lnTo>
                      <a:pt x="42533" y="23064"/>
                    </a:lnTo>
                    <a:lnTo>
                      <a:pt x="42533" y="23035"/>
                    </a:lnTo>
                    <a:close/>
                    <a:moveTo>
                      <a:pt x="44433" y="14470"/>
                    </a:moveTo>
                    <a:lnTo>
                      <a:pt x="44959" y="14587"/>
                    </a:lnTo>
                    <a:lnTo>
                      <a:pt x="45631" y="14704"/>
                    </a:lnTo>
                    <a:lnTo>
                      <a:pt x="46158" y="15025"/>
                    </a:lnTo>
                    <a:lnTo>
                      <a:pt x="46596" y="15347"/>
                    </a:lnTo>
                    <a:lnTo>
                      <a:pt x="46918" y="15873"/>
                    </a:lnTo>
                    <a:lnTo>
                      <a:pt x="47239" y="16312"/>
                    </a:lnTo>
                    <a:lnTo>
                      <a:pt x="47356" y="16955"/>
                    </a:lnTo>
                    <a:lnTo>
                      <a:pt x="47473" y="17481"/>
                    </a:lnTo>
                    <a:lnTo>
                      <a:pt x="47356" y="18124"/>
                    </a:lnTo>
                    <a:lnTo>
                      <a:pt x="47239" y="18650"/>
                    </a:lnTo>
                    <a:lnTo>
                      <a:pt x="46918" y="19176"/>
                    </a:lnTo>
                    <a:lnTo>
                      <a:pt x="46596" y="19615"/>
                    </a:lnTo>
                    <a:lnTo>
                      <a:pt x="46158" y="20053"/>
                    </a:lnTo>
                    <a:lnTo>
                      <a:pt x="45631" y="20258"/>
                    </a:lnTo>
                    <a:lnTo>
                      <a:pt x="44988" y="20463"/>
                    </a:lnTo>
                    <a:lnTo>
                      <a:pt x="44462" y="20579"/>
                    </a:lnTo>
                    <a:lnTo>
                      <a:pt x="43819" y="20463"/>
                    </a:lnTo>
                    <a:lnTo>
                      <a:pt x="43293" y="20258"/>
                    </a:lnTo>
                    <a:lnTo>
                      <a:pt x="42767" y="20053"/>
                    </a:lnTo>
                    <a:lnTo>
                      <a:pt x="42328" y="19615"/>
                    </a:lnTo>
                    <a:lnTo>
                      <a:pt x="41890" y="19176"/>
                    </a:lnTo>
                    <a:lnTo>
                      <a:pt x="41685" y="18650"/>
                    </a:lnTo>
                    <a:lnTo>
                      <a:pt x="41480" y="18124"/>
                    </a:lnTo>
                    <a:lnTo>
                      <a:pt x="41480" y="17481"/>
                    </a:lnTo>
                    <a:lnTo>
                      <a:pt x="41480" y="16955"/>
                    </a:lnTo>
                    <a:lnTo>
                      <a:pt x="41685" y="16312"/>
                    </a:lnTo>
                    <a:lnTo>
                      <a:pt x="41890" y="15873"/>
                    </a:lnTo>
                    <a:lnTo>
                      <a:pt x="42328" y="15347"/>
                    </a:lnTo>
                    <a:lnTo>
                      <a:pt x="42767" y="15025"/>
                    </a:lnTo>
                    <a:lnTo>
                      <a:pt x="43264" y="14704"/>
                    </a:lnTo>
                    <a:lnTo>
                      <a:pt x="43790" y="14587"/>
                    </a:lnTo>
                    <a:lnTo>
                      <a:pt x="44433" y="14470"/>
                    </a:lnTo>
                    <a:lnTo>
                      <a:pt x="44433" y="14470"/>
                    </a:lnTo>
                    <a:close/>
                    <a:moveTo>
                      <a:pt x="44433" y="59546"/>
                    </a:moveTo>
                    <a:lnTo>
                      <a:pt x="43790" y="59546"/>
                    </a:lnTo>
                    <a:lnTo>
                      <a:pt x="43147" y="59429"/>
                    </a:lnTo>
                    <a:lnTo>
                      <a:pt x="42504" y="59224"/>
                    </a:lnTo>
                    <a:lnTo>
                      <a:pt x="41861" y="58903"/>
                    </a:lnTo>
                    <a:lnTo>
                      <a:pt x="40691" y="58260"/>
                    </a:lnTo>
                    <a:lnTo>
                      <a:pt x="39610" y="57412"/>
                    </a:lnTo>
                    <a:lnTo>
                      <a:pt x="38645" y="56360"/>
                    </a:lnTo>
                    <a:lnTo>
                      <a:pt x="37797" y="55278"/>
                    </a:lnTo>
                    <a:lnTo>
                      <a:pt x="37154" y="54109"/>
                    </a:lnTo>
                    <a:lnTo>
                      <a:pt x="36628" y="52940"/>
                    </a:lnTo>
                    <a:lnTo>
                      <a:pt x="35985" y="51536"/>
                    </a:lnTo>
                    <a:lnTo>
                      <a:pt x="35780" y="50572"/>
                    </a:lnTo>
                    <a:lnTo>
                      <a:pt x="36628" y="50893"/>
                    </a:lnTo>
                    <a:lnTo>
                      <a:pt x="37593" y="51332"/>
                    </a:lnTo>
                    <a:lnTo>
                      <a:pt x="38557" y="51975"/>
                    </a:lnTo>
                    <a:lnTo>
                      <a:pt x="39610" y="52940"/>
                    </a:lnTo>
                    <a:lnTo>
                      <a:pt x="41539" y="54752"/>
                    </a:lnTo>
                    <a:lnTo>
                      <a:pt x="42942" y="56126"/>
                    </a:lnTo>
                    <a:lnTo>
                      <a:pt x="43790" y="56974"/>
                    </a:lnTo>
                    <a:lnTo>
                      <a:pt x="44433" y="57412"/>
                    </a:lnTo>
                    <a:lnTo>
                      <a:pt x="44959" y="56974"/>
                    </a:lnTo>
                    <a:lnTo>
                      <a:pt x="45924" y="56126"/>
                    </a:lnTo>
                    <a:lnTo>
                      <a:pt x="47298" y="54752"/>
                    </a:lnTo>
                    <a:lnTo>
                      <a:pt x="49110" y="52940"/>
                    </a:lnTo>
                    <a:lnTo>
                      <a:pt x="50192" y="51975"/>
                    </a:lnTo>
                    <a:lnTo>
                      <a:pt x="51273" y="51332"/>
                    </a:lnTo>
                    <a:lnTo>
                      <a:pt x="52121" y="50893"/>
                    </a:lnTo>
                    <a:lnTo>
                      <a:pt x="52969" y="50572"/>
                    </a:lnTo>
                    <a:lnTo>
                      <a:pt x="52764" y="51536"/>
                    </a:lnTo>
                    <a:lnTo>
                      <a:pt x="52238" y="52940"/>
                    </a:lnTo>
                    <a:lnTo>
                      <a:pt x="51712" y="54109"/>
                    </a:lnTo>
                    <a:lnTo>
                      <a:pt x="50952" y="55278"/>
                    </a:lnTo>
                    <a:lnTo>
                      <a:pt x="50104" y="56360"/>
                    </a:lnTo>
                    <a:lnTo>
                      <a:pt x="49139" y="57412"/>
                    </a:lnTo>
                    <a:lnTo>
                      <a:pt x="48058" y="58260"/>
                    </a:lnTo>
                    <a:lnTo>
                      <a:pt x="46888" y="58903"/>
                    </a:lnTo>
                    <a:lnTo>
                      <a:pt x="46362" y="59224"/>
                    </a:lnTo>
                    <a:lnTo>
                      <a:pt x="45719" y="59429"/>
                    </a:lnTo>
                    <a:lnTo>
                      <a:pt x="45076" y="59546"/>
                    </a:lnTo>
                    <a:lnTo>
                      <a:pt x="44433" y="59546"/>
                    </a:lnTo>
                    <a:lnTo>
                      <a:pt x="44433" y="59546"/>
                    </a:lnTo>
                    <a:close/>
                    <a:moveTo>
                      <a:pt x="44433" y="52940"/>
                    </a:moveTo>
                    <a:lnTo>
                      <a:pt x="43585" y="52092"/>
                    </a:lnTo>
                    <a:lnTo>
                      <a:pt x="42299" y="50922"/>
                    </a:lnTo>
                    <a:lnTo>
                      <a:pt x="40896" y="49636"/>
                    </a:lnTo>
                    <a:lnTo>
                      <a:pt x="39522" y="48467"/>
                    </a:lnTo>
                    <a:lnTo>
                      <a:pt x="38879" y="48145"/>
                    </a:lnTo>
                    <a:lnTo>
                      <a:pt x="38119" y="47824"/>
                    </a:lnTo>
                    <a:lnTo>
                      <a:pt x="37271" y="47619"/>
                    </a:lnTo>
                    <a:lnTo>
                      <a:pt x="36306" y="47298"/>
                    </a:lnTo>
                    <a:lnTo>
                      <a:pt x="34289" y="46859"/>
                    </a:lnTo>
                    <a:lnTo>
                      <a:pt x="32477" y="46333"/>
                    </a:lnTo>
                    <a:lnTo>
                      <a:pt x="31834" y="46216"/>
                    </a:lnTo>
                    <a:lnTo>
                      <a:pt x="31308" y="45895"/>
                    </a:lnTo>
                    <a:lnTo>
                      <a:pt x="30869" y="45573"/>
                    </a:lnTo>
                    <a:lnTo>
                      <a:pt x="30343" y="45251"/>
                    </a:lnTo>
                    <a:lnTo>
                      <a:pt x="29583" y="44404"/>
                    </a:lnTo>
                    <a:lnTo>
                      <a:pt x="28940" y="43439"/>
                    </a:lnTo>
                    <a:lnTo>
                      <a:pt x="28414" y="42474"/>
                    </a:lnTo>
                    <a:lnTo>
                      <a:pt x="28092" y="41510"/>
                    </a:lnTo>
                    <a:lnTo>
                      <a:pt x="28004" y="40545"/>
                    </a:lnTo>
                    <a:lnTo>
                      <a:pt x="28121" y="39697"/>
                    </a:lnTo>
                    <a:lnTo>
                      <a:pt x="28326" y="38937"/>
                    </a:lnTo>
                    <a:lnTo>
                      <a:pt x="28648" y="38177"/>
                    </a:lnTo>
                    <a:lnTo>
                      <a:pt x="28969" y="37534"/>
                    </a:lnTo>
                    <a:lnTo>
                      <a:pt x="29291" y="36891"/>
                    </a:lnTo>
                    <a:lnTo>
                      <a:pt x="29729" y="36365"/>
                    </a:lnTo>
                    <a:lnTo>
                      <a:pt x="30168" y="35839"/>
                    </a:lnTo>
                    <a:lnTo>
                      <a:pt x="30606" y="35400"/>
                    </a:lnTo>
                    <a:lnTo>
                      <a:pt x="31132" y="34962"/>
                    </a:lnTo>
                    <a:lnTo>
                      <a:pt x="31658" y="34640"/>
                    </a:lnTo>
                    <a:lnTo>
                      <a:pt x="32185" y="34319"/>
                    </a:lnTo>
                    <a:lnTo>
                      <a:pt x="32711" y="34114"/>
                    </a:lnTo>
                    <a:lnTo>
                      <a:pt x="33354" y="33909"/>
                    </a:lnTo>
                    <a:lnTo>
                      <a:pt x="34523" y="33588"/>
                    </a:lnTo>
                    <a:lnTo>
                      <a:pt x="35809" y="33588"/>
                    </a:lnTo>
                    <a:lnTo>
                      <a:pt x="36774" y="33705"/>
                    </a:lnTo>
                    <a:lnTo>
                      <a:pt x="37856" y="34026"/>
                    </a:lnTo>
                    <a:lnTo>
                      <a:pt x="38937" y="34465"/>
                    </a:lnTo>
                    <a:lnTo>
                      <a:pt x="39902" y="34903"/>
                    </a:lnTo>
                    <a:lnTo>
                      <a:pt x="41831" y="36073"/>
                    </a:lnTo>
                    <a:lnTo>
                      <a:pt x="43205" y="37154"/>
                    </a:lnTo>
                    <a:lnTo>
                      <a:pt x="43644" y="37359"/>
                    </a:lnTo>
                    <a:lnTo>
                      <a:pt x="43965" y="37476"/>
                    </a:lnTo>
                    <a:lnTo>
                      <a:pt x="44287" y="37476"/>
                    </a:lnTo>
                    <a:lnTo>
                      <a:pt x="44491" y="37476"/>
                    </a:lnTo>
                    <a:lnTo>
                      <a:pt x="44696" y="37476"/>
                    </a:lnTo>
                    <a:lnTo>
                      <a:pt x="44901" y="37476"/>
                    </a:lnTo>
                    <a:lnTo>
                      <a:pt x="45339" y="37359"/>
                    </a:lnTo>
                    <a:lnTo>
                      <a:pt x="45661" y="37154"/>
                    </a:lnTo>
                    <a:lnTo>
                      <a:pt x="47152" y="36073"/>
                    </a:lnTo>
                    <a:lnTo>
                      <a:pt x="48964" y="34903"/>
                    </a:lnTo>
                    <a:lnTo>
                      <a:pt x="50046" y="34465"/>
                    </a:lnTo>
                    <a:lnTo>
                      <a:pt x="51127" y="34026"/>
                    </a:lnTo>
                    <a:lnTo>
                      <a:pt x="52092" y="33705"/>
                    </a:lnTo>
                    <a:lnTo>
                      <a:pt x="53056" y="33588"/>
                    </a:lnTo>
                    <a:lnTo>
                      <a:pt x="54343" y="33588"/>
                    </a:lnTo>
                    <a:lnTo>
                      <a:pt x="55629" y="33909"/>
                    </a:lnTo>
                    <a:lnTo>
                      <a:pt x="56155" y="34114"/>
                    </a:lnTo>
                    <a:lnTo>
                      <a:pt x="56681" y="34319"/>
                    </a:lnTo>
                    <a:lnTo>
                      <a:pt x="57324" y="34640"/>
                    </a:lnTo>
                    <a:lnTo>
                      <a:pt x="57851" y="34962"/>
                    </a:lnTo>
                    <a:lnTo>
                      <a:pt x="58289" y="35400"/>
                    </a:lnTo>
                    <a:lnTo>
                      <a:pt x="58815" y="35839"/>
                    </a:lnTo>
                    <a:lnTo>
                      <a:pt x="59254" y="36365"/>
                    </a:lnTo>
                    <a:lnTo>
                      <a:pt x="59692" y="36891"/>
                    </a:lnTo>
                    <a:lnTo>
                      <a:pt x="60014" y="37534"/>
                    </a:lnTo>
                    <a:lnTo>
                      <a:pt x="60335" y="38177"/>
                    </a:lnTo>
                    <a:lnTo>
                      <a:pt x="60657" y="38937"/>
                    </a:lnTo>
                    <a:lnTo>
                      <a:pt x="60861" y="39697"/>
                    </a:lnTo>
                    <a:lnTo>
                      <a:pt x="60978" y="40545"/>
                    </a:lnTo>
                    <a:lnTo>
                      <a:pt x="60774" y="41510"/>
                    </a:lnTo>
                    <a:lnTo>
                      <a:pt x="60452" y="42474"/>
                    </a:lnTo>
                    <a:lnTo>
                      <a:pt x="59926" y="43439"/>
                    </a:lnTo>
                    <a:lnTo>
                      <a:pt x="59283" y="44404"/>
                    </a:lnTo>
                    <a:lnTo>
                      <a:pt x="58435" y="45251"/>
                    </a:lnTo>
                    <a:lnTo>
                      <a:pt x="57997" y="45573"/>
                    </a:lnTo>
                    <a:lnTo>
                      <a:pt x="57471" y="45895"/>
                    </a:lnTo>
                    <a:lnTo>
                      <a:pt x="56944" y="46216"/>
                    </a:lnTo>
                    <a:lnTo>
                      <a:pt x="56418" y="46333"/>
                    </a:lnTo>
                    <a:lnTo>
                      <a:pt x="54489" y="46859"/>
                    </a:lnTo>
                    <a:lnTo>
                      <a:pt x="52559" y="47298"/>
                    </a:lnTo>
                    <a:lnTo>
                      <a:pt x="51595" y="47619"/>
                    </a:lnTo>
                    <a:lnTo>
                      <a:pt x="50747" y="47824"/>
                    </a:lnTo>
                    <a:lnTo>
                      <a:pt x="49987" y="48145"/>
                    </a:lnTo>
                    <a:lnTo>
                      <a:pt x="49344" y="48467"/>
                    </a:lnTo>
                    <a:lnTo>
                      <a:pt x="47941" y="49636"/>
                    </a:lnTo>
                    <a:lnTo>
                      <a:pt x="46450" y="50922"/>
                    </a:lnTo>
                    <a:lnTo>
                      <a:pt x="45281" y="52092"/>
                    </a:lnTo>
                    <a:lnTo>
                      <a:pt x="44433" y="52940"/>
                    </a:lnTo>
                    <a:lnTo>
                      <a:pt x="44433" y="52940"/>
                    </a:lnTo>
                    <a:close/>
                    <a:moveTo>
                      <a:pt x="55015" y="16282"/>
                    </a:moveTo>
                    <a:lnTo>
                      <a:pt x="55541" y="16399"/>
                    </a:lnTo>
                    <a:lnTo>
                      <a:pt x="56184" y="16516"/>
                    </a:lnTo>
                    <a:lnTo>
                      <a:pt x="56623" y="16838"/>
                    </a:lnTo>
                    <a:lnTo>
                      <a:pt x="57061" y="17159"/>
                    </a:lnTo>
                    <a:lnTo>
                      <a:pt x="57500" y="17685"/>
                    </a:lnTo>
                    <a:lnTo>
                      <a:pt x="57704" y="18124"/>
                    </a:lnTo>
                    <a:lnTo>
                      <a:pt x="57909" y="18767"/>
                    </a:lnTo>
                    <a:lnTo>
                      <a:pt x="58026" y="19293"/>
                    </a:lnTo>
                    <a:lnTo>
                      <a:pt x="57909" y="19936"/>
                    </a:lnTo>
                    <a:lnTo>
                      <a:pt x="57704" y="20463"/>
                    </a:lnTo>
                    <a:lnTo>
                      <a:pt x="57500" y="20989"/>
                    </a:lnTo>
                    <a:lnTo>
                      <a:pt x="57061" y="21427"/>
                    </a:lnTo>
                    <a:lnTo>
                      <a:pt x="56623" y="21866"/>
                    </a:lnTo>
                    <a:lnTo>
                      <a:pt x="56184" y="22070"/>
                    </a:lnTo>
                    <a:lnTo>
                      <a:pt x="55541" y="22275"/>
                    </a:lnTo>
                    <a:lnTo>
                      <a:pt x="55015" y="22275"/>
                    </a:lnTo>
                    <a:lnTo>
                      <a:pt x="54372" y="22275"/>
                    </a:lnTo>
                    <a:lnTo>
                      <a:pt x="53846" y="22070"/>
                    </a:lnTo>
                    <a:lnTo>
                      <a:pt x="53320" y="21866"/>
                    </a:lnTo>
                    <a:lnTo>
                      <a:pt x="52881" y="21427"/>
                    </a:lnTo>
                    <a:lnTo>
                      <a:pt x="52443" y="20989"/>
                    </a:lnTo>
                    <a:lnTo>
                      <a:pt x="52238" y="20463"/>
                    </a:lnTo>
                    <a:lnTo>
                      <a:pt x="52033" y="19936"/>
                    </a:lnTo>
                    <a:lnTo>
                      <a:pt x="52033" y="19293"/>
                    </a:lnTo>
                    <a:lnTo>
                      <a:pt x="52033" y="18767"/>
                    </a:lnTo>
                    <a:lnTo>
                      <a:pt x="52238" y="18124"/>
                    </a:lnTo>
                    <a:lnTo>
                      <a:pt x="52443" y="17685"/>
                    </a:lnTo>
                    <a:lnTo>
                      <a:pt x="52881" y="17159"/>
                    </a:lnTo>
                    <a:lnTo>
                      <a:pt x="53320" y="16838"/>
                    </a:lnTo>
                    <a:lnTo>
                      <a:pt x="53846" y="16516"/>
                    </a:lnTo>
                    <a:lnTo>
                      <a:pt x="54372" y="16399"/>
                    </a:lnTo>
                    <a:lnTo>
                      <a:pt x="55015" y="16282"/>
                    </a:lnTo>
                    <a:lnTo>
                      <a:pt x="55015" y="16282"/>
                    </a:lnTo>
                    <a:close/>
                    <a:moveTo>
                      <a:pt x="57061" y="30811"/>
                    </a:moveTo>
                    <a:lnTo>
                      <a:pt x="57383" y="30694"/>
                    </a:lnTo>
                    <a:lnTo>
                      <a:pt x="57587" y="29934"/>
                    </a:lnTo>
                    <a:lnTo>
                      <a:pt x="58347" y="28238"/>
                    </a:lnTo>
                    <a:lnTo>
                      <a:pt x="58874" y="27157"/>
                    </a:lnTo>
                    <a:lnTo>
                      <a:pt x="59517" y="26192"/>
                    </a:lnTo>
                    <a:lnTo>
                      <a:pt x="60277" y="25227"/>
                    </a:lnTo>
                    <a:lnTo>
                      <a:pt x="61125" y="24467"/>
                    </a:lnTo>
                    <a:lnTo>
                      <a:pt x="61972" y="23824"/>
                    </a:lnTo>
                    <a:lnTo>
                      <a:pt x="62820" y="23181"/>
                    </a:lnTo>
                    <a:lnTo>
                      <a:pt x="63668" y="22655"/>
                    </a:lnTo>
                    <a:lnTo>
                      <a:pt x="64515" y="22216"/>
                    </a:lnTo>
                    <a:lnTo>
                      <a:pt x="65480" y="21895"/>
                    </a:lnTo>
                    <a:lnTo>
                      <a:pt x="66649" y="21690"/>
                    </a:lnTo>
                    <a:lnTo>
                      <a:pt x="67819" y="21486"/>
                    </a:lnTo>
                    <a:lnTo>
                      <a:pt x="69193" y="21603"/>
                    </a:lnTo>
                    <a:lnTo>
                      <a:pt x="70479" y="21720"/>
                    </a:lnTo>
                    <a:lnTo>
                      <a:pt x="71648" y="21836"/>
                    </a:lnTo>
                    <a:lnTo>
                      <a:pt x="72613" y="22158"/>
                    </a:lnTo>
                    <a:lnTo>
                      <a:pt x="73461" y="22363"/>
                    </a:lnTo>
                    <a:lnTo>
                      <a:pt x="74221" y="22801"/>
                    </a:lnTo>
                    <a:lnTo>
                      <a:pt x="74864" y="23240"/>
                    </a:lnTo>
                    <a:lnTo>
                      <a:pt x="75507" y="23678"/>
                    </a:lnTo>
                    <a:lnTo>
                      <a:pt x="76150" y="24204"/>
                    </a:lnTo>
                    <a:lnTo>
                      <a:pt x="76676" y="24730"/>
                    </a:lnTo>
                    <a:lnTo>
                      <a:pt x="77115" y="25374"/>
                    </a:lnTo>
                    <a:lnTo>
                      <a:pt x="77553" y="25900"/>
                    </a:lnTo>
                    <a:lnTo>
                      <a:pt x="77992" y="26543"/>
                    </a:lnTo>
                    <a:lnTo>
                      <a:pt x="78635" y="27712"/>
                    </a:lnTo>
                    <a:lnTo>
                      <a:pt x="79278" y="28881"/>
                    </a:lnTo>
                    <a:lnTo>
                      <a:pt x="80359" y="30168"/>
                    </a:lnTo>
                    <a:lnTo>
                      <a:pt x="81733" y="31571"/>
                    </a:lnTo>
                    <a:lnTo>
                      <a:pt x="82815" y="32623"/>
                    </a:lnTo>
                    <a:lnTo>
                      <a:pt x="83341" y="33062"/>
                    </a:lnTo>
                    <a:lnTo>
                      <a:pt x="82581" y="33266"/>
                    </a:lnTo>
                    <a:lnTo>
                      <a:pt x="80769" y="33909"/>
                    </a:lnTo>
                    <a:lnTo>
                      <a:pt x="79687" y="34436"/>
                    </a:lnTo>
                    <a:lnTo>
                      <a:pt x="78518" y="34874"/>
                    </a:lnTo>
                    <a:lnTo>
                      <a:pt x="77436" y="35517"/>
                    </a:lnTo>
                    <a:lnTo>
                      <a:pt x="76588" y="36043"/>
                    </a:lnTo>
                    <a:lnTo>
                      <a:pt x="74571" y="37534"/>
                    </a:lnTo>
                    <a:lnTo>
                      <a:pt x="72876" y="38616"/>
                    </a:lnTo>
                    <a:lnTo>
                      <a:pt x="72028" y="38937"/>
                    </a:lnTo>
                    <a:lnTo>
                      <a:pt x="71063" y="39259"/>
                    </a:lnTo>
                    <a:lnTo>
                      <a:pt x="69982" y="39376"/>
                    </a:lnTo>
                    <a:lnTo>
                      <a:pt x="68579" y="39376"/>
                    </a:lnTo>
                    <a:lnTo>
                      <a:pt x="67409" y="39259"/>
                    </a:lnTo>
                    <a:lnTo>
                      <a:pt x="66240" y="39054"/>
                    </a:lnTo>
                    <a:lnTo>
                      <a:pt x="65275" y="38850"/>
                    </a:lnTo>
                    <a:lnTo>
                      <a:pt x="64515" y="38733"/>
                    </a:lnTo>
                    <a:lnTo>
                      <a:pt x="64311" y="38616"/>
                    </a:lnTo>
                    <a:lnTo>
                      <a:pt x="63989" y="38411"/>
                    </a:lnTo>
                    <a:lnTo>
                      <a:pt x="63463" y="37125"/>
                    </a:lnTo>
                    <a:lnTo>
                      <a:pt x="62937" y="35956"/>
                    </a:lnTo>
                    <a:lnTo>
                      <a:pt x="62177" y="34991"/>
                    </a:lnTo>
                    <a:lnTo>
                      <a:pt x="61534" y="34231"/>
                    </a:lnTo>
                    <a:lnTo>
                      <a:pt x="60686" y="33383"/>
                    </a:lnTo>
                    <a:lnTo>
                      <a:pt x="59721" y="32419"/>
                    </a:lnTo>
                    <a:lnTo>
                      <a:pt x="59195" y="31980"/>
                    </a:lnTo>
                    <a:lnTo>
                      <a:pt x="58552" y="31542"/>
                    </a:lnTo>
                    <a:lnTo>
                      <a:pt x="57909" y="31220"/>
                    </a:lnTo>
                    <a:lnTo>
                      <a:pt x="57061" y="30811"/>
                    </a:lnTo>
                    <a:lnTo>
                      <a:pt x="57061" y="30811"/>
                    </a:lnTo>
                    <a:close/>
                    <a:moveTo>
                      <a:pt x="33880" y="16282"/>
                    </a:moveTo>
                    <a:lnTo>
                      <a:pt x="34523" y="16399"/>
                    </a:lnTo>
                    <a:lnTo>
                      <a:pt x="35049" y="16516"/>
                    </a:lnTo>
                    <a:lnTo>
                      <a:pt x="35576" y="16838"/>
                    </a:lnTo>
                    <a:lnTo>
                      <a:pt x="36014" y="17159"/>
                    </a:lnTo>
                    <a:lnTo>
                      <a:pt x="36336" y="17685"/>
                    </a:lnTo>
                    <a:lnTo>
                      <a:pt x="36657" y="18124"/>
                    </a:lnTo>
                    <a:lnTo>
                      <a:pt x="36774" y="18767"/>
                    </a:lnTo>
                    <a:lnTo>
                      <a:pt x="36891" y="19293"/>
                    </a:lnTo>
                    <a:lnTo>
                      <a:pt x="36774" y="19936"/>
                    </a:lnTo>
                    <a:lnTo>
                      <a:pt x="36657" y="20463"/>
                    </a:lnTo>
                    <a:lnTo>
                      <a:pt x="36336" y="20989"/>
                    </a:lnTo>
                    <a:lnTo>
                      <a:pt x="36014" y="21427"/>
                    </a:lnTo>
                    <a:lnTo>
                      <a:pt x="35576" y="21866"/>
                    </a:lnTo>
                    <a:lnTo>
                      <a:pt x="35049" y="22070"/>
                    </a:lnTo>
                    <a:lnTo>
                      <a:pt x="34523" y="22275"/>
                    </a:lnTo>
                    <a:lnTo>
                      <a:pt x="33880" y="22275"/>
                    </a:lnTo>
                    <a:lnTo>
                      <a:pt x="33237" y="22275"/>
                    </a:lnTo>
                    <a:lnTo>
                      <a:pt x="32711" y="22070"/>
                    </a:lnTo>
                    <a:lnTo>
                      <a:pt x="32185" y="21866"/>
                    </a:lnTo>
                    <a:lnTo>
                      <a:pt x="31746" y="21427"/>
                    </a:lnTo>
                    <a:lnTo>
                      <a:pt x="31425" y="20989"/>
                    </a:lnTo>
                    <a:lnTo>
                      <a:pt x="31103" y="20463"/>
                    </a:lnTo>
                    <a:lnTo>
                      <a:pt x="30898" y="19936"/>
                    </a:lnTo>
                    <a:lnTo>
                      <a:pt x="30898" y="19293"/>
                    </a:lnTo>
                    <a:lnTo>
                      <a:pt x="30898" y="18767"/>
                    </a:lnTo>
                    <a:lnTo>
                      <a:pt x="31103" y="18124"/>
                    </a:lnTo>
                    <a:lnTo>
                      <a:pt x="31425" y="17685"/>
                    </a:lnTo>
                    <a:lnTo>
                      <a:pt x="31746" y="17159"/>
                    </a:lnTo>
                    <a:lnTo>
                      <a:pt x="32185" y="16838"/>
                    </a:lnTo>
                    <a:lnTo>
                      <a:pt x="32711" y="16516"/>
                    </a:lnTo>
                    <a:lnTo>
                      <a:pt x="33237" y="16399"/>
                    </a:lnTo>
                    <a:lnTo>
                      <a:pt x="33880" y="16282"/>
                    </a:lnTo>
                    <a:lnTo>
                      <a:pt x="33880" y="16282"/>
                    </a:lnTo>
                    <a:close/>
                    <a:moveTo>
                      <a:pt x="31746" y="30811"/>
                    </a:moveTo>
                    <a:lnTo>
                      <a:pt x="30986" y="31249"/>
                    </a:lnTo>
                    <a:lnTo>
                      <a:pt x="30226" y="31571"/>
                    </a:lnTo>
                    <a:lnTo>
                      <a:pt x="29700" y="32009"/>
                    </a:lnTo>
                    <a:lnTo>
                      <a:pt x="29057" y="32448"/>
                    </a:lnTo>
                    <a:lnTo>
                      <a:pt x="28092" y="33412"/>
                    </a:lnTo>
                    <a:lnTo>
                      <a:pt x="27332" y="34260"/>
                    </a:lnTo>
                    <a:lnTo>
                      <a:pt x="26572" y="35020"/>
                    </a:lnTo>
                    <a:lnTo>
                      <a:pt x="25929" y="35985"/>
                    </a:lnTo>
                    <a:lnTo>
                      <a:pt x="25286" y="37154"/>
                    </a:lnTo>
                    <a:lnTo>
                      <a:pt x="24847" y="38440"/>
                    </a:lnTo>
                    <a:lnTo>
                      <a:pt x="24526" y="38645"/>
                    </a:lnTo>
                    <a:lnTo>
                      <a:pt x="24204" y="38762"/>
                    </a:lnTo>
                    <a:lnTo>
                      <a:pt x="23561" y="38879"/>
                    </a:lnTo>
                    <a:lnTo>
                      <a:pt x="22596" y="39083"/>
                    </a:lnTo>
                    <a:lnTo>
                      <a:pt x="21427" y="39288"/>
                    </a:lnTo>
                    <a:lnTo>
                      <a:pt x="20141" y="39405"/>
                    </a:lnTo>
                    <a:lnTo>
                      <a:pt x="18855" y="39405"/>
                    </a:lnTo>
                    <a:lnTo>
                      <a:pt x="17685" y="39288"/>
                    </a:lnTo>
                    <a:lnTo>
                      <a:pt x="16721" y="38967"/>
                    </a:lnTo>
                    <a:lnTo>
                      <a:pt x="15873" y="38645"/>
                    </a:lnTo>
                    <a:lnTo>
                      <a:pt x="14178" y="37563"/>
                    </a:lnTo>
                    <a:lnTo>
                      <a:pt x="12248" y="36073"/>
                    </a:lnTo>
                    <a:lnTo>
                      <a:pt x="11284" y="35546"/>
                    </a:lnTo>
                    <a:lnTo>
                      <a:pt x="10202" y="34903"/>
                    </a:lnTo>
                    <a:lnTo>
                      <a:pt x="9120" y="34465"/>
                    </a:lnTo>
                    <a:lnTo>
                      <a:pt x="8039" y="33939"/>
                    </a:lnTo>
                    <a:lnTo>
                      <a:pt x="6226" y="33295"/>
                    </a:lnTo>
                    <a:lnTo>
                      <a:pt x="5466" y="33091"/>
                    </a:lnTo>
                    <a:lnTo>
                      <a:pt x="5905" y="32652"/>
                    </a:lnTo>
                    <a:lnTo>
                      <a:pt x="7074" y="31600"/>
                    </a:lnTo>
                    <a:lnTo>
                      <a:pt x="8360" y="30197"/>
                    </a:lnTo>
                    <a:lnTo>
                      <a:pt x="9442" y="28911"/>
                    </a:lnTo>
                    <a:lnTo>
                      <a:pt x="10202" y="27741"/>
                    </a:lnTo>
                    <a:lnTo>
                      <a:pt x="10845" y="26572"/>
                    </a:lnTo>
                    <a:lnTo>
                      <a:pt x="11167" y="25929"/>
                    </a:lnTo>
                    <a:lnTo>
                      <a:pt x="11605" y="25403"/>
                    </a:lnTo>
                    <a:lnTo>
                      <a:pt x="12131" y="24760"/>
                    </a:lnTo>
                    <a:lnTo>
                      <a:pt x="12658" y="24233"/>
                    </a:lnTo>
                    <a:lnTo>
                      <a:pt x="13301" y="23707"/>
                    </a:lnTo>
                    <a:lnTo>
                      <a:pt x="13944" y="23269"/>
                    </a:lnTo>
                    <a:lnTo>
                      <a:pt x="14587" y="22830"/>
                    </a:lnTo>
                    <a:lnTo>
                      <a:pt x="15347" y="22392"/>
                    </a:lnTo>
                    <a:lnTo>
                      <a:pt x="16195" y="22187"/>
                    </a:lnTo>
                    <a:lnTo>
                      <a:pt x="17159" y="21866"/>
                    </a:lnTo>
                    <a:lnTo>
                      <a:pt x="18329" y="21749"/>
                    </a:lnTo>
                    <a:lnTo>
                      <a:pt x="19615" y="21632"/>
                    </a:lnTo>
                    <a:lnTo>
                      <a:pt x="21018" y="21515"/>
                    </a:lnTo>
                    <a:lnTo>
                      <a:pt x="22187" y="21720"/>
                    </a:lnTo>
                    <a:lnTo>
                      <a:pt x="23269" y="21924"/>
                    </a:lnTo>
                    <a:lnTo>
                      <a:pt x="24233" y="22246"/>
                    </a:lnTo>
                    <a:lnTo>
                      <a:pt x="25198" y="22684"/>
                    </a:lnTo>
                    <a:lnTo>
                      <a:pt x="26046" y="23210"/>
                    </a:lnTo>
                    <a:lnTo>
                      <a:pt x="26894" y="23853"/>
                    </a:lnTo>
                    <a:lnTo>
                      <a:pt x="27741" y="24497"/>
                    </a:lnTo>
                    <a:lnTo>
                      <a:pt x="28589" y="25257"/>
                    </a:lnTo>
                    <a:lnTo>
                      <a:pt x="29349" y="26221"/>
                    </a:lnTo>
                    <a:lnTo>
                      <a:pt x="29992" y="27186"/>
                    </a:lnTo>
                    <a:lnTo>
                      <a:pt x="30518" y="28268"/>
                    </a:lnTo>
                    <a:lnTo>
                      <a:pt x="31278" y="29963"/>
                    </a:lnTo>
                    <a:lnTo>
                      <a:pt x="31483" y="30723"/>
                    </a:lnTo>
                    <a:lnTo>
                      <a:pt x="31746" y="30811"/>
                    </a:lnTo>
                    <a:close/>
                  </a:path>
                </a:pathLst>
              </a:custGeom>
              <a:grpFill/>
              <a:ln w="29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" name="任意多边形: 形状 48">
                <a:extLst>
                  <a:ext uri="{FF2B5EF4-FFF2-40B4-BE49-F238E27FC236}">
                    <a16:creationId xmlns:a16="http://schemas.microsoft.com/office/drawing/2014/main" id="{07DCF3A1-E8D1-4193-B1C9-AC04581F9B11}"/>
                  </a:ext>
                </a:extLst>
              </p:cNvPr>
              <p:cNvSpPr/>
              <p:nvPr/>
            </p:nvSpPr>
            <p:spPr>
              <a:xfrm>
                <a:off x="1416643" y="537961"/>
                <a:ext cx="384871" cy="384929"/>
              </a:xfrm>
              <a:custGeom>
                <a:avLst/>
                <a:gdLst>
                  <a:gd name="connsiteX0" fmla="*/ 192377 w 384871"/>
                  <a:gd name="connsiteY0" fmla="*/ 0 h 384929"/>
                  <a:gd name="connsiteX1" fmla="*/ 192377 w 384871"/>
                  <a:gd name="connsiteY1" fmla="*/ 0 h 384929"/>
                  <a:gd name="connsiteX2" fmla="*/ 192377 w 384871"/>
                  <a:gd name="connsiteY2" fmla="*/ 0 h 384929"/>
                  <a:gd name="connsiteX3" fmla="*/ 197405 w 384871"/>
                  <a:gd name="connsiteY3" fmla="*/ 117 h 384929"/>
                  <a:gd name="connsiteX4" fmla="*/ 202316 w 384871"/>
                  <a:gd name="connsiteY4" fmla="*/ 234 h 384929"/>
                  <a:gd name="connsiteX5" fmla="*/ 207227 w 384871"/>
                  <a:gd name="connsiteY5" fmla="*/ 555 h 384929"/>
                  <a:gd name="connsiteX6" fmla="*/ 212138 w 384871"/>
                  <a:gd name="connsiteY6" fmla="*/ 994 h 384929"/>
                  <a:gd name="connsiteX7" fmla="*/ 216932 w 384871"/>
                  <a:gd name="connsiteY7" fmla="*/ 1637 h 384929"/>
                  <a:gd name="connsiteX8" fmla="*/ 221726 w 384871"/>
                  <a:gd name="connsiteY8" fmla="*/ 2280 h 384929"/>
                  <a:gd name="connsiteX9" fmla="*/ 226433 w 384871"/>
                  <a:gd name="connsiteY9" fmla="*/ 3040 h 384929"/>
                  <a:gd name="connsiteX10" fmla="*/ 231139 w 384871"/>
                  <a:gd name="connsiteY10" fmla="*/ 4005 h 384929"/>
                  <a:gd name="connsiteX11" fmla="*/ 235845 w 384871"/>
                  <a:gd name="connsiteY11" fmla="*/ 4969 h 384929"/>
                  <a:gd name="connsiteX12" fmla="*/ 240552 w 384871"/>
                  <a:gd name="connsiteY12" fmla="*/ 6139 h 384929"/>
                  <a:gd name="connsiteX13" fmla="*/ 245141 w 384871"/>
                  <a:gd name="connsiteY13" fmla="*/ 7308 h 384929"/>
                  <a:gd name="connsiteX14" fmla="*/ 249614 w 384871"/>
                  <a:gd name="connsiteY14" fmla="*/ 8711 h 384929"/>
                  <a:gd name="connsiteX15" fmla="*/ 254086 w 384871"/>
                  <a:gd name="connsiteY15" fmla="*/ 10202 h 384929"/>
                  <a:gd name="connsiteX16" fmla="*/ 258559 w 384871"/>
                  <a:gd name="connsiteY16" fmla="*/ 11693 h 384929"/>
                  <a:gd name="connsiteX17" fmla="*/ 262944 w 384871"/>
                  <a:gd name="connsiteY17" fmla="*/ 13388 h 384929"/>
                  <a:gd name="connsiteX18" fmla="*/ 267328 w 384871"/>
                  <a:gd name="connsiteY18" fmla="*/ 15201 h 384929"/>
                  <a:gd name="connsiteX19" fmla="*/ 271596 w 384871"/>
                  <a:gd name="connsiteY19" fmla="*/ 17013 h 384929"/>
                  <a:gd name="connsiteX20" fmla="*/ 275777 w 384871"/>
                  <a:gd name="connsiteY20" fmla="*/ 19030 h 384929"/>
                  <a:gd name="connsiteX21" fmla="*/ 279928 w 384871"/>
                  <a:gd name="connsiteY21" fmla="*/ 21047 h 384929"/>
                  <a:gd name="connsiteX22" fmla="*/ 284108 w 384871"/>
                  <a:gd name="connsiteY22" fmla="*/ 23298 h 384929"/>
                  <a:gd name="connsiteX23" fmla="*/ 288171 w 384871"/>
                  <a:gd name="connsiteY23" fmla="*/ 25549 h 384929"/>
                  <a:gd name="connsiteX24" fmla="*/ 292117 w 384871"/>
                  <a:gd name="connsiteY24" fmla="*/ 27888 h 384929"/>
                  <a:gd name="connsiteX25" fmla="*/ 296064 w 384871"/>
                  <a:gd name="connsiteY25" fmla="*/ 30343 h 384929"/>
                  <a:gd name="connsiteX26" fmla="*/ 299922 w 384871"/>
                  <a:gd name="connsiteY26" fmla="*/ 32915 h 384929"/>
                  <a:gd name="connsiteX27" fmla="*/ 303781 w 384871"/>
                  <a:gd name="connsiteY27" fmla="*/ 35488 h 384929"/>
                  <a:gd name="connsiteX28" fmla="*/ 307523 w 384871"/>
                  <a:gd name="connsiteY28" fmla="*/ 38265 h 384929"/>
                  <a:gd name="connsiteX29" fmla="*/ 311148 w 384871"/>
                  <a:gd name="connsiteY29" fmla="*/ 41042 h 384929"/>
                  <a:gd name="connsiteX30" fmla="*/ 314772 w 384871"/>
                  <a:gd name="connsiteY30" fmla="*/ 43936 h 384929"/>
                  <a:gd name="connsiteX31" fmla="*/ 318309 w 384871"/>
                  <a:gd name="connsiteY31" fmla="*/ 46918 h 384929"/>
                  <a:gd name="connsiteX32" fmla="*/ 321846 w 384871"/>
                  <a:gd name="connsiteY32" fmla="*/ 50016 h 384929"/>
                  <a:gd name="connsiteX33" fmla="*/ 325150 w 384871"/>
                  <a:gd name="connsiteY33" fmla="*/ 53232 h 384929"/>
                  <a:gd name="connsiteX34" fmla="*/ 328453 w 384871"/>
                  <a:gd name="connsiteY34" fmla="*/ 56447 h 384929"/>
                  <a:gd name="connsiteX35" fmla="*/ 331669 w 384871"/>
                  <a:gd name="connsiteY35" fmla="*/ 59751 h 384929"/>
                  <a:gd name="connsiteX36" fmla="*/ 334884 w 384871"/>
                  <a:gd name="connsiteY36" fmla="*/ 63054 h 384929"/>
                  <a:gd name="connsiteX37" fmla="*/ 337866 w 384871"/>
                  <a:gd name="connsiteY37" fmla="*/ 66591 h 384929"/>
                  <a:gd name="connsiteX38" fmla="*/ 340847 w 384871"/>
                  <a:gd name="connsiteY38" fmla="*/ 70128 h 384929"/>
                  <a:gd name="connsiteX39" fmla="*/ 343741 w 384871"/>
                  <a:gd name="connsiteY39" fmla="*/ 73665 h 384929"/>
                  <a:gd name="connsiteX40" fmla="*/ 346635 w 384871"/>
                  <a:gd name="connsiteY40" fmla="*/ 77407 h 384929"/>
                  <a:gd name="connsiteX41" fmla="*/ 349296 w 384871"/>
                  <a:gd name="connsiteY41" fmla="*/ 81149 h 384929"/>
                  <a:gd name="connsiteX42" fmla="*/ 351956 w 384871"/>
                  <a:gd name="connsiteY42" fmla="*/ 84890 h 384929"/>
                  <a:gd name="connsiteX43" fmla="*/ 354528 w 384871"/>
                  <a:gd name="connsiteY43" fmla="*/ 88837 h 384929"/>
                  <a:gd name="connsiteX44" fmla="*/ 356984 w 384871"/>
                  <a:gd name="connsiteY44" fmla="*/ 92695 h 384929"/>
                  <a:gd name="connsiteX45" fmla="*/ 359322 w 384871"/>
                  <a:gd name="connsiteY45" fmla="*/ 96759 h 384929"/>
                  <a:gd name="connsiteX46" fmla="*/ 361573 w 384871"/>
                  <a:gd name="connsiteY46" fmla="*/ 100822 h 384929"/>
                  <a:gd name="connsiteX47" fmla="*/ 363824 w 384871"/>
                  <a:gd name="connsiteY47" fmla="*/ 104885 h 384929"/>
                  <a:gd name="connsiteX48" fmla="*/ 365841 w 384871"/>
                  <a:gd name="connsiteY48" fmla="*/ 109153 h 384929"/>
                  <a:gd name="connsiteX49" fmla="*/ 367858 w 384871"/>
                  <a:gd name="connsiteY49" fmla="*/ 113333 h 384929"/>
                  <a:gd name="connsiteX50" fmla="*/ 369670 w 384871"/>
                  <a:gd name="connsiteY50" fmla="*/ 117601 h 384929"/>
                  <a:gd name="connsiteX51" fmla="*/ 371483 w 384871"/>
                  <a:gd name="connsiteY51" fmla="*/ 121986 h 384929"/>
                  <a:gd name="connsiteX52" fmla="*/ 373091 w 384871"/>
                  <a:gd name="connsiteY52" fmla="*/ 126371 h 384929"/>
                  <a:gd name="connsiteX53" fmla="*/ 374698 w 384871"/>
                  <a:gd name="connsiteY53" fmla="*/ 130843 h 384929"/>
                  <a:gd name="connsiteX54" fmla="*/ 376189 w 384871"/>
                  <a:gd name="connsiteY54" fmla="*/ 135316 h 384929"/>
                  <a:gd name="connsiteX55" fmla="*/ 377475 w 384871"/>
                  <a:gd name="connsiteY55" fmla="*/ 139788 h 384929"/>
                  <a:gd name="connsiteX56" fmla="*/ 378762 w 384871"/>
                  <a:gd name="connsiteY56" fmla="*/ 144378 h 384929"/>
                  <a:gd name="connsiteX57" fmla="*/ 379931 w 384871"/>
                  <a:gd name="connsiteY57" fmla="*/ 149084 h 384929"/>
                  <a:gd name="connsiteX58" fmla="*/ 380896 w 384871"/>
                  <a:gd name="connsiteY58" fmla="*/ 153674 h 384929"/>
                  <a:gd name="connsiteX59" fmla="*/ 381860 w 384871"/>
                  <a:gd name="connsiteY59" fmla="*/ 158468 h 384929"/>
                  <a:gd name="connsiteX60" fmla="*/ 382620 w 384871"/>
                  <a:gd name="connsiteY60" fmla="*/ 163174 h 384929"/>
                  <a:gd name="connsiteX61" fmla="*/ 383263 w 384871"/>
                  <a:gd name="connsiteY61" fmla="*/ 167968 h 384929"/>
                  <a:gd name="connsiteX62" fmla="*/ 383789 w 384871"/>
                  <a:gd name="connsiteY62" fmla="*/ 172762 h 384929"/>
                  <a:gd name="connsiteX63" fmla="*/ 384228 w 384871"/>
                  <a:gd name="connsiteY63" fmla="*/ 177673 h 384929"/>
                  <a:gd name="connsiteX64" fmla="*/ 384550 w 384871"/>
                  <a:gd name="connsiteY64" fmla="*/ 182584 h 384929"/>
                  <a:gd name="connsiteX65" fmla="*/ 384754 w 384871"/>
                  <a:gd name="connsiteY65" fmla="*/ 187495 h 384929"/>
                  <a:gd name="connsiteX66" fmla="*/ 384871 w 384871"/>
                  <a:gd name="connsiteY66" fmla="*/ 192406 h 384929"/>
                  <a:gd name="connsiteX67" fmla="*/ 384871 w 384871"/>
                  <a:gd name="connsiteY67" fmla="*/ 192406 h 384929"/>
                  <a:gd name="connsiteX68" fmla="*/ 384871 w 384871"/>
                  <a:gd name="connsiteY68" fmla="*/ 192523 h 384929"/>
                  <a:gd name="connsiteX69" fmla="*/ 384871 w 384871"/>
                  <a:gd name="connsiteY69" fmla="*/ 192523 h 384929"/>
                  <a:gd name="connsiteX70" fmla="*/ 384871 w 384871"/>
                  <a:gd name="connsiteY70" fmla="*/ 192523 h 384929"/>
                  <a:gd name="connsiteX71" fmla="*/ 384754 w 384871"/>
                  <a:gd name="connsiteY71" fmla="*/ 197434 h 384929"/>
                  <a:gd name="connsiteX72" fmla="*/ 384550 w 384871"/>
                  <a:gd name="connsiteY72" fmla="*/ 202345 h 384929"/>
                  <a:gd name="connsiteX73" fmla="*/ 384228 w 384871"/>
                  <a:gd name="connsiteY73" fmla="*/ 207256 h 384929"/>
                  <a:gd name="connsiteX74" fmla="*/ 383789 w 384871"/>
                  <a:gd name="connsiteY74" fmla="*/ 212167 h 384929"/>
                  <a:gd name="connsiteX75" fmla="*/ 383263 w 384871"/>
                  <a:gd name="connsiteY75" fmla="*/ 216961 h 384929"/>
                  <a:gd name="connsiteX76" fmla="*/ 382620 w 384871"/>
                  <a:gd name="connsiteY76" fmla="*/ 221755 h 384929"/>
                  <a:gd name="connsiteX77" fmla="*/ 381860 w 384871"/>
                  <a:gd name="connsiteY77" fmla="*/ 226462 h 384929"/>
                  <a:gd name="connsiteX78" fmla="*/ 380896 w 384871"/>
                  <a:gd name="connsiteY78" fmla="*/ 231256 h 384929"/>
                  <a:gd name="connsiteX79" fmla="*/ 379931 w 384871"/>
                  <a:gd name="connsiteY79" fmla="*/ 235845 h 384929"/>
                  <a:gd name="connsiteX80" fmla="*/ 378762 w 384871"/>
                  <a:gd name="connsiteY80" fmla="*/ 240552 h 384929"/>
                  <a:gd name="connsiteX81" fmla="*/ 377475 w 384871"/>
                  <a:gd name="connsiteY81" fmla="*/ 245141 h 384929"/>
                  <a:gd name="connsiteX82" fmla="*/ 376189 w 384871"/>
                  <a:gd name="connsiteY82" fmla="*/ 249614 h 384929"/>
                  <a:gd name="connsiteX83" fmla="*/ 374698 w 384871"/>
                  <a:gd name="connsiteY83" fmla="*/ 254086 h 384929"/>
                  <a:gd name="connsiteX84" fmla="*/ 373091 w 384871"/>
                  <a:gd name="connsiteY84" fmla="*/ 258559 h 384929"/>
                  <a:gd name="connsiteX85" fmla="*/ 371483 w 384871"/>
                  <a:gd name="connsiteY85" fmla="*/ 262944 h 384929"/>
                  <a:gd name="connsiteX86" fmla="*/ 369670 w 384871"/>
                  <a:gd name="connsiteY86" fmla="*/ 267328 h 384929"/>
                  <a:gd name="connsiteX87" fmla="*/ 367858 w 384871"/>
                  <a:gd name="connsiteY87" fmla="*/ 271596 h 384929"/>
                  <a:gd name="connsiteX88" fmla="*/ 365841 w 384871"/>
                  <a:gd name="connsiteY88" fmla="*/ 275864 h 384929"/>
                  <a:gd name="connsiteX89" fmla="*/ 363824 w 384871"/>
                  <a:gd name="connsiteY89" fmla="*/ 280044 h 384929"/>
                  <a:gd name="connsiteX90" fmla="*/ 361573 w 384871"/>
                  <a:gd name="connsiteY90" fmla="*/ 284108 h 384929"/>
                  <a:gd name="connsiteX91" fmla="*/ 359322 w 384871"/>
                  <a:gd name="connsiteY91" fmla="*/ 288171 h 384929"/>
                  <a:gd name="connsiteX92" fmla="*/ 356984 w 384871"/>
                  <a:gd name="connsiteY92" fmla="*/ 292234 h 384929"/>
                  <a:gd name="connsiteX93" fmla="*/ 354528 w 384871"/>
                  <a:gd name="connsiteY93" fmla="*/ 296093 h 384929"/>
                  <a:gd name="connsiteX94" fmla="*/ 351956 w 384871"/>
                  <a:gd name="connsiteY94" fmla="*/ 300039 h 384929"/>
                  <a:gd name="connsiteX95" fmla="*/ 349296 w 384871"/>
                  <a:gd name="connsiteY95" fmla="*/ 303781 h 384929"/>
                  <a:gd name="connsiteX96" fmla="*/ 346635 w 384871"/>
                  <a:gd name="connsiteY96" fmla="*/ 307523 h 384929"/>
                  <a:gd name="connsiteX97" fmla="*/ 343741 w 384871"/>
                  <a:gd name="connsiteY97" fmla="*/ 311264 h 384929"/>
                  <a:gd name="connsiteX98" fmla="*/ 340847 w 384871"/>
                  <a:gd name="connsiteY98" fmla="*/ 314802 h 384929"/>
                  <a:gd name="connsiteX99" fmla="*/ 337866 w 384871"/>
                  <a:gd name="connsiteY99" fmla="*/ 318339 h 384929"/>
                  <a:gd name="connsiteX100" fmla="*/ 334884 w 384871"/>
                  <a:gd name="connsiteY100" fmla="*/ 321876 h 384929"/>
                  <a:gd name="connsiteX101" fmla="*/ 331669 w 384871"/>
                  <a:gd name="connsiteY101" fmla="*/ 325179 h 384929"/>
                  <a:gd name="connsiteX102" fmla="*/ 328453 w 384871"/>
                  <a:gd name="connsiteY102" fmla="*/ 328482 h 384929"/>
                  <a:gd name="connsiteX103" fmla="*/ 325150 w 384871"/>
                  <a:gd name="connsiteY103" fmla="*/ 331698 h 384929"/>
                  <a:gd name="connsiteX104" fmla="*/ 321846 w 384871"/>
                  <a:gd name="connsiteY104" fmla="*/ 334913 h 384929"/>
                  <a:gd name="connsiteX105" fmla="*/ 318309 w 384871"/>
                  <a:gd name="connsiteY105" fmla="*/ 338012 h 384929"/>
                  <a:gd name="connsiteX106" fmla="*/ 314772 w 384871"/>
                  <a:gd name="connsiteY106" fmla="*/ 340994 h 384929"/>
                  <a:gd name="connsiteX107" fmla="*/ 311148 w 384871"/>
                  <a:gd name="connsiteY107" fmla="*/ 343888 h 384929"/>
                  <a:gd name="connsiteX108" fmla="*/ 307523 w 384871"/>
                  <a:gd name="connsiteY108" fmla="*/ 346665 h 384929"/>
                  <a:gd name="connsiteX109" fmla="*/ 303781 w 384871"/>
                  <a:gd name="connsiteY109" fmla="*/ 349442 h 384929"/>
                  <a:gd name="connsiteX110" fmla="*/ 300039 w 384871"/>
                  <a:gd name="connsiteY110" fmla="*/ 352014 h 384929"/>
                  <a:gd name="connsiteX111" fmla="*/ 296093 w 384871"/>
                  <a:gd name="connsiteY111" fmla="*/ 354587 h 384929"/>
                  <a:gd name="connsiteX112" fmla="*/ 292147 w 384871"/>
                  <a:gd name="connsiteY112" fmla="*/ 357042 h 384929"/>
                  <a:gd name="connsiteX113" fmla="*/ 288200 w 384871"/>
                  <a:gd name="connsiteY113" fmla="*/ 359381 h 384929"/>
                  <a:gd name="connsiteX114" fmla="*/ 284137 w 384871"/>
                  <a:gd name="connsiteY114" fmla="*/ 361632 h 384929"/>
                  <a:gd name="connsiteX115" fmla="*/ 279957 w 384871"/>
                  <a:gd name="connsiteY115" fmla="*/ 363882 h 384929"/>
                  <a:gd name="connsiteX116" fmla="*/ 275806 w 384871"/>
                  <a:gd name="connsiteY116" fmla="*/ 365899 h 384929"/>
                  <a:gd name="connsiteX117" fmla="*/ 271626 w 384871"/>
                  <a:gd name="connsiteY117" fmla="*/ 367916 h 384929"/>
                  <a:gd name="connsiteX118" fmla="*/ 267358 w 384871"/>
                  <a:gd name="connsiteY118" fmla="*/ 369729 h 384929"/>
                  <a:gd name="connsiteX119" fmla="*/ 262973 w 384871"/>
                  <a:gd name="connsiteY119" fmla="*/ 371541 h 384929"/>
                  <a:gd name="connsiteX120" fmla="*/ 258588 w 384871"/>
                  <a:gd name="connsiteY120" fmla="*/ 373237 h 384929"/>
                  <a:gd name="connsiteX121" fmla="*/ 254115 w 384871"/>
                  <a:gd name="connsiteY121" fmla="*/ 374728 h 384929"/>
                  <a:gd name="connsiteX122" fmla="*/ 249643 w 384871"/>
                  <a:gd name="connsiteY122" fmla="*/ 376218 h 384929"/>
                  <a:gd name="connsiteX123" fmla="*/ 245170 w 384871"/>
                  <a:gd name="connsiteY123" fmla="*/ 377622 h 384929"/>
                  <a:gd name="connsiteX124" fmla="*/ 240581 w 384871"/>
                  <a:gd name="connsiteY124" fmla="*/ 378791 h 384929"/>
                  <a:gd name="connsiteX125" fmla="*/ 235875 w 384871"/>
                  <a:gd name="connsiteY125" fmla="*/ 379960 h 384929"/>
                  <a:gd name="connsiteX126" fmla="*/ 231168 w 384871"/>
                  <a:gd name="connsiteY126" fmla="*/ 380925 h 384929"/>
                  <a:gd name="connsiteX127" fmla="*/ 226462 w 384871"/>
                  <a:gd name="connsiteY127" fmla="*/ 381889 h 384929"/>
                  <a:gd name="connsiteX128" fmla="*/ 221755 w 384871"/>
                  <a:gd name="connsiteY128" fmla="*/ 382649 h 384929"/>
                  <a:gd name="connsiteX129" fmla="*/ 216961 w 384871"/>
                  <a:gd name="connsiteY129" fmla="*/ 383293 h 384929"/>
                  <a:gd name="connsiteX130" fmla="*/ 212167 w 384871"/>
                  <a:gd name="connsiteY130" fmla="*/ 383936 h 384929"/>
                  <a:gd name="connsiteX131" fmla="*/ 207256 w 384871"/>
                  <a:gd name="connsiteY131" fmla="*/ 384374 h 384929"/>
                  <a:gd name="connsiteX132" fmla="*/ 202345 w 384871"/>
                  <a:gd name="connsiteY132" fmla="*/ 384696 h 384929"/>
                  <a:gd name="connsiteX133" fmla="*/ 197434 w 384871"/>
                  <a:gd name="connsiteY133" fmla="*/ 384813 h 384929"/>
                  <a:gd name="connsiteX134" fmla="*/ 192406 w 384871"/>
                  <a:gd name="connsiteY134" fmla="*/ 384930 h 384929"/>
                  <a:gd name="connsiteX135" fmla="*/ 192406 w 384871"/>
                  <a:gd name="connsiteY135" fmla="*/ 384930 h 384929"/>
                  <a:gd name="connsiteX136" fmla="*/ 192406 w 384871"/>
                  <a:gd name="connsiteY136" fmla="*/ 384930 h 384929"/>
                  <a:gd name="connsiteX137" fmla="*/ 192406 w 384871"/>
                  <a:gd name="connsiteY137" fmla="*/ 384930 h 384929"/>
                  <a:gd name="connsiteX138" fmla="*/ 192406 w 384871"/>
                  <a:gd name="connsiteY138" fmla="*/ 384930 h 384929"/>
                  <a:gd name="connsiteX139" fmla="*/ 187495 w 384871"/>
                  <a:gd name="connsiteY139" fmla="*/ 384813 h 384929"/>
                  <a:gd name="connsiteX140" fmla="*/ 182584 w 384871"/>
                  <a:gd name="connsiteY140" fmla="*/ 384696 h 384929"/>
                  <a:gd name="connsiteX141" fmla="*/ 177673 w 384871"/>
                  <a:gd name="connsiteY141" fmla="*/ 384374 h 384929"/>
                  <a:gd name="connsiteX142" fmla="*/ 172762 w 384871"/>
                  <a:gd name="connsiteY142" fmla="*/ 383936 h 384929"/>
                  <a:gd name="connsiteX143" fmla="*/ 167968 w 384871"/>
                  <a:gd name="connsiteY143" fmla="*/ 383293 h 384929"/>
                  <a:gd name="connsiteX144" fmla="*/ 163174 w 384871"/>
                  <a:gd name="connsiteY144" fmla="*/ 382649 h 384929"/>
                  <a:gd name="connsiteX145" fmla="*/ 158468 w 384871"/>
                  <a:gd name="connsiteY145" fmla="*/ 381889 h 384929"/>
                  <a:gd name="connsiteX146" fmla="*/ 153674 w 384871"/>
                  <a:gd name="connsiteY146" fmla="*/ 380925 h 384929"/>
                  <a:gd name="connsiteX147" fmla="*/ 149084 w 384871"/>
                  <a:gd name="connsiteY147" fmla="*/ 379960 h 384929"/>
                  <a:gd name="connsiteX148" fmla="*/ 144378 w 384871"/>
                  <a:gd name="connsiteY148" fmla="*/ 378791 h 384929"/>
                  <a:gd name="connsiteX149" fmla="*/ 139788 w 384871"/>
                  <a:gd name="connsiteY149" fmla="*/ 377622 h 384929"/>
                  <a:gd name="connsiteX150" fmla="*/ 135316 w 384871"/>
                  <a:gd name="connsiteY150" fmla="*/ 376218 h 384929"/>
                  <a:gd name="connsiteX151" fmla="*/ 130843 w 384871"/>
                  <a:gd name="connsiteY151" fmla="*/ 374728 h 384929"/>
                  <a:gd name="connsiteX152" fmla="*/ 126371 w 384871"/>
                  <a:gd name="connsiteY152" fmla="*/ 373237 h 384929"/>
                  <a:gd name="connsiteX153" fmla="*/ 121986 w 384871"/>
                  <a:gd name="connsiteY153" fmla="*/ 371541 h 384929"/>
                  <a:gd name="connsiteX154" fmla="*/ 117601 w 384871"/>
                  <a:gd name="connsiteY154" fmla="*/ 369729 h 384929"/>
                  <a:gd name="connsiteX155" fmla="*/ 113333 w 384871"/>
                  <a:gd name="connsiteY155" fmla="*/ 367916 h 384929"/>
                  <a:gd name="connsiteX156" fmla="*/ 109065 w 384871"/>
                  <a:gd name="connsiteY156" fmla="*/ 365899 h 384929"/>
                  <a:gd name="connsiteX157" fmla="*/ 104885 w 384871"/>
                  <a:gd name="connsiteY157" fmla="*/ 363882 h 384929"/>
                  <a:gd name="connsiteX158" fmla="*/ 100822 w 384871"/>
                  <a:gd name="connsiteY158" fmla="*/ 361632 h 384929"/>
                  <a:gd name="connsiteX159" fmla="*/ 96759 w 384871"/>
                  <a:gd name="connsiteY159" fmla="*/ 359381 h 384929"/>
                  <a:gd name="connsiteX160" fmla="*/ 92695 w 384871"/>
                  <a:gd name="connsiteY160" fmla="*/ 357042 h 384929"/>
                  <a:gd name="connsiteX161" fmla="*/ 88749 w 384871"/>
                  <a:gd name="connsiteY161" fmla="*/ 354587 h 384929"/>
                  <a:gd name="connsiteX162" fmla="*/ 84890 w 384871"/>
                  <a:gd name="connsiteY162" fmla="*/ 352014 h 384929"/>
                  <a:gd name="connsiteX163" fmla="*/ 81149 w 384871"/>
                  <a:gd name="connsiteY163" fmla="*/ 349442 h 384929"/>
                  <a:gd name="connsiteX164" fmla="*/ 77407 w 384871"/>
                  <a:gd name="connsiteY164" fmla="*/ 346665 h 384929"/>
                  <a:gd name="connsiteX165" fmla="*/ 73665 w 384871"/>
                  <a:gd name="connsiteY165" fmla="*/ 343888 h 384929"/>
                  <a:gd name="connsiteX166" fmla="*/ 70128 w 384871"/>
                  <a:gd name="connsiteY166" fmla="*/ 340994 h 384929"/>
                  <a:gd name="connsiteX167" fmla="*/ 66591 w 384871"/>
                  <a:gd name="connsiteY167" fmla="*/ 338012 h 384929"/>
                  <a:gd name="connsiteX168" fmla="*/ 63054 w 384871"/>
                  <a:gd name="connsiteY168" fmla="*/ 334913 h 384929"/>
                  <a:gd name="connsiteX169" fmla="*/ 59751 w 384871"/>
                  <a:gd name="connsiteY169" fmla="*/ 331698 h 384929"/>
                  <a:gd name="connsiteX170" fmla="*/ 56447 w 384871"/>
                  <a:gd name="connsiteY170" fmla="*/ 328482 h 384929"/>
                  <a:gd name="connsiteX171" fmla="*/ 53232 w 384871"/>
                  <a:gd name="connsiteY171" fmla="*/ 325179 h 384929"/>
                  <a:gd name="connsiteX172" fmla="*/ 50016 w 384871"/>
                  <a:gd name="connsiteY172" fmla="*/ 321876 h 384929"/>
                  <a:gd name="connsiteX173" fmla="*/ 46918 w 384871"/>
                  <a:gd name="connsiteY173" fmla="*/ 318339 h 384929"/>
                  <a:gd name="connsiteX174" fmla="*/ 43936 w 384871"/>
                  <a:gd name="connsiteY174" fmla="*/ 314802 h 384929"/>
                  <a:gd name="connsiteX175" fmla="*/ 41042 w 384871"/>
                  <a:gd name="connsiteY175" fmla="*/ 311264 h 384929"/>
                  <a:gd name="connsiteX176" fmla="*/ 38265 w 384871"/>
                  <a:gd name="connsiteY176" fmla="*/ 307523 h 384929"/>
                  <a:gd name="connsiteX177" fmla="*/ 35488 w 384871"/>
                  <a:gd name="connsiteY177" fmla="*/ 303781 h 384929"/>
                  <a:gd name="connsiteX178" fmla="*/ 32915 w 384871"/>
                  <a:gd name="connsiteY178" fmla="*/ 300039 h 384929"/>
                  <a:gd name="connsiteX179" fmla="*/ 30343 w 384871"/>
                  <a:gd name="connsiteY179" fmla="*/ 296093 h 384929"/>
                  <a:gd name="connsiteX180" fmla="*/ 27888 w 384871"/>
                  <a:gd name="connsiteY180" fmla="*/ 292234 h 384929"/>
                  <a:gd name="connsiteX181" fmla="*/ 25549 w 384871"/>
                  <a:gd name="connsiteY181" fmla="*/ 288171 h 384929"/>
                  <a:gd name="connsiteX182" fmla="*/ 23210 w 384871"/>
                  <a:gd name="connsiteY182" fmla="*/ 284108 h 384929"/>
                  <a:gd name="connsiteX183" fmla="*/ 21047 w 384871"/>
                  <a:gd name="connsiteY183" fmla="*/ 280074 h 384929"/>
                  <a:gd name="connsiteX184" fmla="*/ 19001 w 384871"/>
                  <a:gd name="connsiteY184" fmla="*/ 275893 h 384929"/>
                  <a:gd name="connsiteX185" fmla="*/ 16984 w 384871"/>
                  <a:gd name="connsiteY185" fmla="*/ 271626 h 384929"/>
                  <a:gd name="connsiteX186" fmla="*/ 15172 w 384871"/>
                  <a:gd name="connsiteY186" fmla="*/ 267358 h 384929"/>
                  <a:gd name="connsiteX187" fmla="*/ 13359 w 384871"/>
                  <a:gd name="connsiteY187" fmla="*/ 262973 h 384929"/>
                  <a:gd name="connsiteX188" fmla="*/ 11664 w 384871"/>
                  <a:gd name="connsiteY188" fmla="*/ 258588 h 384929"/>
                  <a:gd name="connsiteX189" fmla="*/ 10173 w 384871"/>
                  <a:gd name="connsiteY189" fmla="*/ 254115 h 384929"/>
                  <a:gd name="connsiteX190" fmla="*/ 8682 w 384871"/>
                  <a:gd name="connsiteY190" fmla="*/ 249643 h 384929"/>
                  <a:gd name="connsiteX191" fmla="*/ 7279 w 384871"/>
                  <a:gd name="connsiteY191" fmla="*/ 245170 h 384929"/>
                  <a:gd name="connsiteX192" fmla="*/ 6110 w 384871"/>
                  <a:gd name="connsiteY192" fmla="*/ 240581 h 384929"/>
                  <a:gd name="connsiteX193" fmla="*/ 4940 w 384871"/>
                  <a:gd name="connsiteY193" fmla="*/ 235875 h 384929"/>
                  <a:gd name="connsiteX194" fmla="*/ 3976 w 384871"/>
                  <a:gd name="connsiteY194" fmla="*/ 231285 h 384929"/>
                  <a:gd name="connsiteX195" fmla="*/ 3011 w 384871"/>
                  <a:gd name="connsiteY195" fmla="*/ 226491 h 384929"/>
                  <a:gd name="connsiteX196" fmla="*/ 2251 w 384871"/>
                  <a:gd name="connsiteY196" fmla="*/ 221785 h 384929"/>
                  <a:gd name="connsiteX197" fmla="*/ 1608 w 384871"/>
                  <a:gd name="connsiteY197" fmla="*/ 216991 h 384929"/>
                  <a:gd name="connsiteX198" fmla="*/ 965 w 384871"/>
                  <a:gd name="connsiteY198" fmla="*/ 212197 h 384929"/>
                  <a:gd name="connsiteX199" fmla="*/ 526 w 384871"/>
                  <a:gd name="connsiteY199" fmla="*/ 207286 h 384929"/>
                  <a:gd name="connsiteX200" fmla="*/ 205 w 384871"/>
                  <a:gd name="connsiteY200" fmla="*/ 202287 h 384929"/>
                  <a:gd name="connsiteX201" fmla="*/ 88 w 384871"/>
                  <a:gd name="connsiteY201" fmla="*/ 197376 h 384929"/>
                  <a:gd name="connsiteX202" fmla="*/ 0 w 384871"/>
                  <a:gd name="connsiteY202" fmla="*/ 192465 h 384929"/>
                  <a:gd name="connsiteX203" fmla="*/ 0 w 384871"/>
                  <a:gd name="connsiteY203" fmla="*/ 192465 h 384929"/>
                  <a:gd name="connsiteX204" fmla="*/ 0 w 384871"/>
                  <a:gd name="connsiteY204" fmla="*/ 192465 h 384929"/>
                  <a:gd name="connsiteX205" fmla="*/ 0 w 384871"/>
                  <a:gd name="connsiteY205" fmla="*/ 192348 h 384929"/>
                  <a:gd name="connsiteX206" fmla="*/ 0 w 384871"/>
                  <a:gd name="connsiteY206" fmla="*/ 192348 h 384929"/>
                  <a:gd name="connsiteX207" fmla="*/ 117 w 384871"/>
                  <a:gd name="connsiteY207" fmla="*/ 187437 h 384929"/>
                  <a:gd name="connsiteX208" fmla="*/ 234 w 384871"/>
                  <a:gd name="connsiteY208" fmla="*/ 182526 h 384929"/>
                  <a:gd name="connsiteX209" fmla="*/ 555 w 384871"/>
                  <a:gd name="connsiteY209" fmla="*/ 177615 h 384929"/>
                  <a:gd name="connsiteX210" fmla="*/ 994 w 384871"/>
                  <a:gd name="connsiteY210" fmla="*/ 172704 h 384929"/>
                  <a:gd name="connsiteX211" fmla="*/ 1637 w 384871"/>
                  <a:gd name="connsiteY211" fmla="*/ 167910 h 384929"/>
                  <a:gd name="connsiteX212" fmla="*/ 2280 w 384871"/>
                  <a:gd name="connsiteY212" fmla="*/ 163116 h 384929"/>
                  <a:gd name="connsiteX213" fmla="*/ 3040 w 384871"/>
                  <a:gd name="connsiteY213" fmla="*/ 158409 h 384929"/>
                  <a:gd name="connsiteX214" fmla="*/ 4005 w 384871"/>
                  <a:gd name="connsiteY214" fmla="*/ 153615 h 384929"/>
                  <a:gd name="connsiteX215" fmla="*/ 4969 w 384871"/>
                  <a:gd name="connsiteY215" fmla="*/ 149026 h 384929"/>
                  <a:gd name="connsiteX216" fmla="*/ 6139 w 384871"/>
                  <a:gd name="connsiteY216" fmla="*/ 144319 h 384929"/>
                  <a:gd name="connsiteX217" fmla="*/ 7308 w 384871"/>
                  <a:gd name="connsiteY217" fmla="*/ 139730 h 384929"/>
                  <a:gd name="connsiteX218" fmla="*/ 8711 w 384871"/>
                  <a:gd name="connsiteY218" fmla="*/ 135257 h 384929"/>
                  <a:gd name="connsiteX219" fmla="*/ 10202 w 384871"/>
                  <a:gd name="connsiteY219" fmla="*/ 130785 h 384929"/>
                  <a:gd name="connsiteX220" fmla="*/ 11693 w 384871"/>
                  <a:gd name="connsiteY220" fmla="*/ 126312 h 384929"/>
                  <a:gd name="connsiteX221" fmla="*/ 13388 w 384871"/>
                  <a:gd name="connsiteY221" fmla="*/ 121927 h 384929"/>
                  <a:gd name="connsiteX222" fmla="*/ 15201 w 384871"/>
                  <a:gd name="connsiteY222" fmla="*/ 117543 h 384929"/>
                  <a:gd name="connsiteX223" fmla="*/ 17013 w 384871"/>
                  <a:gd name="connsiteY223" fmla="*/ 113275 h 384929"/>
                  <a:gd name="connsiteX224" fmla="*/ 19030 w 384871"/>
                  <a:gd name="connsiteY224" fmla="*/ 109095 h 384929"/>
                  <a:gd name="connsiteX225" fmla="*/ 21047 w 384871"/>
                  <a:gd name="connsiteY225" fmla="*/ 104827 h 384929"/>
                  <a:gd name="connsiteX226" fmla="*/ 23181 w 384871"/>
                  <a:gd name="connsiteY226" fmla="*/ 100763 h 384929"/>
                  <a:gd name="connsiteX227" fmla="*/ 25520 w 384871"/>
                  <a:gd name="connsiteY227" fmla="*/ 96700 h 384929"/>
                  <a:gd name="connsiteX228" fmla="*/ 27858 w 384871"/>
                  <a:gd name="connsiteY228" fmla="*/ 92637 h 384929"/>
                  <a:gd name="connsiteX229" fmla="*/ 30314 w 384871"/>
                  <a:gd name="connsiteY229" fmla="*/ 88778 h 384929"/>
                  <a:gd name="connsiteX230" fmla="*/ 32886 w 384871"/>
                  <a:gd name="connsiteY230" fmla="*/ 84832 h 384929"/>
                  <a:gd name="connsiteX231" fmla="*/ 35459 w 384871"/>
                  <a:gd name="connsiteY231" fmla="*/ 81090 h 384929"/>
                  <a:gd name="connsiteX232" fmla="*/ 38236 w 384871"/>
                  <a:gd name="connsiteY232" fmla="*/ 77348 h 384929"/>
                  <a:gd name="connsiteX233" fmla="*/ 41013 w 384871"/>
                  <a:gd name="connsiteY233" fmla="*/ 73607 h 384929"/>
                  <a:gd name="connsiteX234" fmla="*/ 43907 w 384871"/>
                  <a:gd name="connsiteY234" fmla="*/ 70070 h 384929"/>
                  <a:gd name="connsiteX235" fmla="*/ 46888 w 384871"/>
                  <a:gd name="connsiteY235" fmla="*/ 66532 h 384929"/>
                  <a:gd name="connsiteX236" fmla="*/ 49987 w 384871"/>
                  <a:gd name="connsiteY236" fmla="*/ 62995 h 384929"/>
                  <a:gd name="connsiteX237" fmla="*/ 53203 w 384871"/>
                  <a:gd name="connsiteY237" fmla="*/ 59692 h 384929"/>
                  <a:gd name="connsiteX238" fmla="*/ 56418 w 384871"/>
                  <a:gd name="connsiteY238" fmla="*/ 56389 h 384929"/>
                  <a:gd name="connsiteX239" fmla="*/ 59721 w 384871"/>
                  <a:gd name="connsiteY239" fmla="*/ 53173 h 384929"/>
                  <a:gd name="connsiteX240" fmla="*/ 63025 w 384871"/>
                  <a:gd name="connsiteY240" fmla="*/ 49958 h 384929"/>
                  <a:gd name="connsiteX241" fmla="*/ 66562 w 384871"/>
                  <a:gd name="connsiteY241" fmla="*/ 46859 h 384929"/>
                  <a:gd name="connsiteX242" fmla="*/ 70099 w 384871"/>
                  <a:gd name="connsiteY242" fmla="*/ 43878 h 384929"/>
                  <a:gd name="connsiteX243" fmla="*/ 73636 w 384871"/>
                  <a:gd name="connsiteY243" fmla="*/ 40984 h 384929"/>
                  <a:gd name="connsiteX244" fmla="*/ 77378 w 384871"/>
                  <a:gd name="connsiteY244" fmla="*/ 38206 h 384929"/>
                  <a:gd name="connsiteX245" fmla="*/ 81119 w 384871"/>
                  <a:gd name="connsiteY245" fmla="*/ 35429 h 384929"/>
                  <a:gd name="connsiteX246" fmla="*/ 84861 w 384871"/>
                  <a:gd name="connsiteY246" fmla="*/ 32857 h 384929"/>
                  <a:gd name="connsiteX247" fmla="*/ 88720 w 384871"/>
                  <a:gd name="connsiteY247" fmla="*/ 30285 h 384929"/>
                  <a:gd name="connsiteX248" fmla="*/ 92666 w 384871"/>
                  <a:gd name="connsiteY248" fmla="*/ 27829 h 384929"/>
                  <a:gd name="connsiteX249" fmla="*/ 96729 w 384871"/>
                  <a:gd name="connsiteY249" fmla="*/ 25490 h 384929"/>
                  <a:gd name="connsiteX250" fmla="*/ 100793 w 384871"/>
                  <a:gd name="connsiteY250" fmla="*/ 23240 h 384929"/>
                  <a:gd name="connsiteX251" fmla="*/ 104856 w 384871"/>
                  <a:gd name="connsiteY251" fmla="*/ 20989 h 384929"/>
                  <a:gd name="connsiteX252" fmla="*/ 109036 w 384871"/>
                  <a:gd name="connsiteY252" fmla="*/ 18972 h 384929"/>
                  <a:gd name="connsiteX253" fmla="*/ 113304 w 384871"/>
                  <a:gd name="connsiteY253" fmla="*/ 16955 h 384929"/>
                  <a:gd name="connsiteX254" fmla="*/ 117572 w 384871"/>
                  <a:gd name="connsiteY254" fmla="*/ 15142 h 384929"/>
                  <a:gd name="connsiteX255" fmla="*/ 121957 w 384871"/>
                  <a:gd name="connsiteY255" fmla="*/ 13330 h 384929"/>
                  <a:gd name="connsiteX256" fmla="*/ 126342 w 384871"/>
                  <a:gd name="connsiteY256" fmla="*/ 11634 h 384929"/>
                  <a:gd name="connsiteX257" fmla="*/ 130814 w 384871"/>
                  <a:gd name="connsiteY257" fmla="*/ 10144 h 384929"/>
                  <a:gd name="connsiteX258" fmla="*/ 135287 w 384871"/>
                  <a:gd name="connsiteY258" fmla="*/ 8653 h 384929"/>
                  <a:gd name="connsiteX259" fmla="*/ 139759 w 384871"/>
                  <a:gd name="connsiteY259" fmla="*/ 7250 h 384929"/>
                  <a:gd name="connsiteX260" fmla="*/ 144349 w 384871"/>
                  <a:gd name="connsiteY260" fmla="*/ 6080 h 384929"/>
                  <a:gd name="connsiteX261" fmla="*/ 149055 w 384871"/>
                  <a:gd name="connsiteY261" fmla="*/ 4911 h 384929"/>
                  <a:gd name="connsiteX262" fmla="*/ 153644 w 384871"/>
                  <a:gd name="connsiteY262" fmla="*/ 3946 h 384929"/>
                  <a:gd name="connsiteX263" fmla="*/ 158351 w 384871"/>
                  <a:gd name="connsiteY263" fmla="*/ 2982 h 384929"/>
                  <a:gd name="connsiteX264" fmla="*/ 163145 w 384871"/>
                  <a:gd name="connsiteY264" fmla="*/ 2222 h 384929"/>
                  <a:gd name="connsiteX265" fmla="*/ 167939 w 384871"/>
                  <a:gd name="connsiteY265" fmla="*/ 1579 h 384929"/>
                  <a:gd name="connsiteX266" fmla="*/ 172733 w 384871"/>
                  <a:gd name="connsiteY266" fmla="*/ 935 h 384929"/>
                  <a:gd name="connsiteX267" fmla="*/ 177644 w 384871"/>
                  <a:gd name="connsiteY267" fmla="*/ 497 h 384929"/>
                  <a:gd name="connsiteX268" fmla="*/ 182555 w 384871"/>
                  <a:gd name="connsiteY268" fmla="*/ 175 h 384929"/>
                  <a:gd name="connsiteX269" fmla="*/ 187466 w 384871"/>
                  <a:gd name="connsiteY269" fmla="*/ 58 h 384929"/>
                  <a:gd name="connsiteX270" fmla="*/ 192377 w 384871"/>
                  <a:gd name="connsiteY270" fmla="*/ 0 h 384929"/>
                  <a:gd name="connsiteX271" fmla="*/ 192377 w 384871"/>
                  <a:gd name="connsiteY271" fmla="*/ 0 h 384929"/>
                  <a:gd name="connsiteX272" fmla="*/ 192377 w 384871"/>
                  <a:gd name="connsiteY272" fmla="*/ 0 h 384929"/>
                  <a:gd name="connsiteX273" fmla="*/ 192377 w 384871"/>
                  <a:gd name="connsiteY273" fmla="*/ 0 h 384929"/>
                  <a:gd name="connsiteX274" fmla="*/ 192377 w 384871"/>
                  <a:gd name="connsiteY274" fmla="*/ 70917 h 384929"/>
                  <a:gd name="connsiteX275" fmla="*/ 192377 w 384871"/>
                  <a:gd name="connsiteY275" fmla="*/ 70917 h 384929"/>
                  <a:gd name="connsiteX276" fmla="*/ 192377 w 384871"/>
                  <a:gd name="connsiteY276" fmla="*/ 70917 h 384929"/>
                  <a:gd name="connsiteX277" fmla="*/ 189278 w 384871"/>
                  <a:gd name="connsiteY277" fmla="*/ 70917 h 384929"/>
                  <a:gd name="connsiteX278" fmla="*/ 186180 w 384871"/>
                  <a:gd name="connsiteY278" fmla="*/ 71034 h 384929"/>
                  <a:gd name="connsiteX279" fmla="*/ 183081 w 384871"/>
                  <a:gd name="connsiteY279" fmla="*/ 71239 h 384929"/>
                  <a:gd name="connsiteX280" fmla="*/ 179983 w 384871"/>
                  <a:gd name="connsiteY280" fmla="*/ 71560 h 384929"/>
                  <a:gd name="connsiteX281" fmla="*/ 176884 w 384871"/>
                  <a:gd name="connsiteY281" fmla="*/ 71882 h 384929"/>
                  <a:gd name="connsiteX282" fmla="*/ 173902 w 384871"/>
                  <a:gd name="connsiteY282" fmla="*/ 72320 h 384929"/>
                  <a:gd name="connsiteX283" fmla="*/ 170921 w 384871"/>
                  <a:gd name="connsiteY283" fmla="*/ 72847 h 384929"/>
                  <a:gd name="connsiteX284" fmla="*/ 167939 w 384871"/>
                  <a:gd name="connsiteY284" fmla="*/ 73373 h 384929"/>
                  <a:gd name="connsiteX285" fmla="*/ 164957 w 384871"/>
                  <a:gd name="connsiteY285" fmla="*/ 74016 h 384929"/>
                  <a:gd name="connsiteX286" fmla="*/ 162063 w 384871"/>
                  <a:gd name="connsiteY286" fmla="*/ 74776 h 384929"/>
                  <a:gd name="connsiteX287" fmla="*/ 159169 w 384871"/>
                  <a:gd name="connsiteY287" fmla="*/ 75536 h 384929"/>
                  <a:gd name="connsiteX288" fmla="*/ 156275 w 384871"/>
                  <a:gd name="connsiteY288" fmla="*/ 76384 h 384929"/>
                  <a:gd name="connsiteX289" fmla="*/ 153381 w 384871"/>
                  <a:gd name="connsiteY289" fmla="*/ 77348 h 384929"/>
                  <a:gd name="connsiteX290" fmla="*/ 150604 w 384871"/>
                  <a:gd name="connsiteY290" fmla="*/ 78313 h 384929"/>
                  <a:gd name="connsiteX291" fmla="*/ 147827 w 384871"/>
                  <a:gd name="connsiteY291" fmla="*/ 79395 h 384929"/>
                  <a:gd name="connsiteX292" fmla="*/ 145167 w 384871"/>
                  <a:gd name="connsiteY292" fmla="*/ 80476 h 384929"/>
                  <a:gd name="connsiteX293" fmla="*/ 142390 w 384871"/>
                  <a:gd name="connsiteY293" fmla="*/ 81646 h 384929"/>
                  <a:gd name="connsiteX294" fmla="*/ 139730 w 384871"/>
                  <a:gd name="connsiteY294" fmla="*/ 82932 h 384929"/>
                  <a:gd name="connsiteX295" fmla="*/ 137070 w 384871"/>
                  <a:gd name="connsiteY295" fmla="*/ 84218 h 384929"/>
                  <a:gd name="connsiteX296" fmla="*/ 134468 w 384871"/>
                  <a:gd name="connsiteY296" fmla="*/ 85563 h 384929"/>
                  <a:gd name="connsiteX297" fmla="*/ 131896 w 384871"/>
                  <a:gd name="connsiteY297" fmla="*/ 87053 h 384929"/>
                  <a:gd name="connsiteX298" fmla="*/ 129323 w 384871"/>
                  <a:gd name="connsiteY298" fmla="*/ 88544 h 384929"/>
                  <a:gd name="connsiteX299" fmla="*/ 126868 w 384871"/>
                  <a:gd name="connsiteY299" fmla="*/ 90035 h 384929"/>
                  <a:gd name="connsiteX300" fmla="*/ 124412 w 384871"/>
                  <a:gd name="connsiteY300" fmla="*/ 91643 h 384929"/>
                  <a:gd name="connsiteX301" fmla="*/ 122074 w 384871"/>
                  <a:gd name="connsiteY301" fmla="*/ 93338 h 384929"/>
                  <a:gd name="connsiteX302" fmla="*/ 119735 w 384871"/>
                  <a:gd name="connsiteY302" fmla="*/ 95034 h 384929"/>
                  <a:gd name="connsiteX303" fmla="*/ 117397 w 384871"/>
                  <a:gd name="connsiteY303" fmla="*/ 96729 h 384929"/>
                  <a:gd name="connsiteX304" fmla="*/ 115146 w 384871"/>
                  <a:gd name="connsiteY304" fmla="*/ 98659 h 384929"/>
                  <a:gd name="connsiteX305" fmla="*/ 112895 w 384871"/>
                  <a:gd name="connsiteY305" fmla="*/ 100471 h 384929"/>
                  <a:gd name="connsiteX306" fmla="*/ 110644 w 384871"/>
                  <a:gd name="connsiteY306" fmla="*/ 102400 h 384929"/>
                  <a:gd name="connsiteX307" fmla="*/ 108510 w 384871"/>
                  <a:gd name="connsiteY307" fmla="*/ 104417 h 384929"/>
                  <a:gd name="connsiteX308" fmla="*/ 106493 w 384871"/>
                  <a:gd name="connsiteY308" fmla="*/ 106434 h 384929"/>
                  <a:gd name="connsiteX309" fmla="*/ 104476 w 384871"/>
                  <a:gd name="connsiteY309" fmla="*/ 108568 h 384929"/>
                  <a:gd name="connsiteX310" fmla="*/ 102459 w 384871"/>
                  <a:gd name="connsiteY310" fmla="*/ 110702 h 384929"/>
                  <a:gd name="connsiteX311" fmla="*/ 100530 w 384871"/>
                  <a:gd name="connsiteY311" fmla="*/ 112836 h 384929"/>
                  <a:gd name="connsiteX312" fmla="*/ 98717 w 384871"/>
                  <a:gd name="connsiteY312" fmla="*/ 115087 h 384929"/>
                  <a:gd name="connsiteX313" fmla="*/ 96788 w 384871"/>
                  <a:gd name="connsiteY313" fmla="*/ 117338 h 384929"/>
                  <a:gd name="connsiteX314" fmla="*/ 95092 w 384871"/>
                  <a:gd name="connsiteY314" fmla="*/ 119677 h 384929"/>
                  <a:gd name="connsiteX315" fmla="*/ 93397 w 384871"/>
                  <a:gd name="connsiteY315" fmla="*/ 122015 h 384929"/>
                  <a:gd name="connsiteX316" fmla="*/ 91701 w 384871"/>
                  <a:gd name="connsiteY316" fmla="*/ 124354 h 384929"/>
                  <a:gd name="connsiteX317" fmla="*/ 90094 w 384871"/>
                  <a:gd name="connsiteY317" fmla="*/ 126809 h 384929"/>
                  <a:gd name="connsiteX318" fmla="*/ 88486 w 384871"/>
                  <a:gd name="connsiteY318" fmla="*/ 129382 h 384929"/>
                  <a:gd name="connsiteX319" fmla="*/ 86995 w 384871"/>
                  <a:gd name="connsiteY319" fmla="*/ 131837 h 384929"/>
                  <a:gd name="connsiteX320" fmla="*/ 85563 w 384871"/>
                  <a:gd name="connsiteY320" fmla="*/ 134468 h 384929"/>
                  <a:gd name="connsiteX321" fmla="*/ 84159 w 384871"/>
                  <a:gd name="connsiteY321" fmla="*/ 137128 h 384929"/>
                  <a:gd name="connsiteX322" fmla="*/ 82873 w 384871"/>
                  <a:gd name="connsiteY322" fmla="*/ 139701 h 384929"/>
                  <a:gd name="connsiteX323" fmla="*/ 81587 w 384871"/>
                  <a:gd name="connsiteY323" fmla="*/ 142361 h 384929"/>
                  <a:gd name="connsiteX324" fmla="*/ 80418 w 384871"/>
                  <a:gd name="connsiteY324" fmla="*/ 145138 h 384929"/>
                  <a:gd name="connsiteX325" fmla="*/ 79336 w 384871"/>
                  <a:gd name="connsiteY325" fmla="*/ 147798 h 384929"/>
                  <a:gd name="connsiteX326" fmla="*/ 78255 w 384871"/>
                  <a:gd name="connsiteY326" fmla="*/ 150575 h 384929"/>
                  <a:gd name="connsiteX327" fmla="*/ 77173 w 384871"/>
                  <a:gd name="connsiteY327" fmla="*/ 153469 h 384929"/>
                  <a:gd name="connsiteX328" fmla="*/ 76325 w 384871"/>
                  <a:gd name="connsiteY328" fmla="*/ 156246 h 384929"/>
                  <a:gd name="connsiteX329" fmla="*/ 75478 w 384871"/>
                  <a:gd name="connsiteY329" fmla="*/ 159140 h 384929"/>
                  <a:gd name="connsiteX330" fmla="*/ 74717 w 384871"/>
                  <a:gd name="connsiteY330" fmla="*/ 162034 h 384929"/>
                  <a:gd name="connsiteX331" fmla="*/ 73957 w 384871"/>
                  <a:gd name="connsiteY331" fmla="*/ 165016 h 384929"/>
                  <a:gd name="connsiteX332" fmla="*/ 73314 w 384871"/>
                  <a:gd name="connsiteY332" fmla="*/ 167910 h 384929"/>
                  <a:gd name="connsiteX333" fmla="*/ 72671 w 384871"/>
                  <a:gd name="connsiteY333" fmla="*/ 170891 h 384929"/>
                  <a:gd name="connsiteX334" fmla="*/ 72233 w 384871"/>
                  <a:gd name="connsiteY334" fmla="*/ 173873 h 384929"/>
                  <a:gd name="connsiteX335" fmla="*/ 71794 w 384871"/>
                  <a:gd name="connsiteY335" fmla="*/ 176972 h 384929"/>
                  <a:gd name="connsiteX336" fmla="*/ 71473 w 384871"/>
                  <a:gd name="connsiteY336" fmla="*/ 179953 h 384929"/>
                  <a:gd name="connsiteX337" fmla="*/ 71151 w 384871"/>
                  <a:gd name="connsiteY337" fmla="*/ 183052 h 384929"/>
                  <a:gd name="connsiteX338" fmla="*/ 70947 w 384871"/>
                  <a:gd name="connsiteY338" fmla="*/ 186151 h 384929"/>
                  <a:gd name="connsiteX339" fmla="*/ 70830 w 384871"/>
                  <a:gd name="connsiteY339" fmla="*/ 189249 h 384929"/>
                  <a:gd name="connsiteX340" fmla="*/ 70830 w 384871"/>
                  <a:gd name="connsiteY340" fmla="*/ 192348 h 384929"/>
                  <a:gd name="connsiteX341" fmla="*/ 70830 w 384871"/>
                  <a:gd name="connsiteY341" fmla="*/ 192348 h 384929"/>
                  <a:gd name="connsiteX342" fmla="*/ 70830 w 384871"/>
                  <a:gd name="connsiteY342" fmla="*/ 192348 h 384929"/>
                  <a:gd name="connsiteX343" fmla="*/ 70830 w 384871"/>
                  <a:gd name="connsiteY343" fmla="*/ 192465 h 384929"/>
                  <a:gd name="connsiteX344" fmla="*/ 70830 w 384871"/>
                  <a:gd name="connsiteY344" fmla="*/ 192465 h 384929"/>
                  <a:gd name="connsiteX345" fmla="*/ 70830 w 384871"/>
                  <a:gd name="connsiteY345" fmla="*/ 195563 h 384929"/>
                  <a:gd name="connsiteX346" fmla="*/ 70947 w 384871"/>
                  <a:gd name="connsiteY346" fmla="*/ 198662 h 384929"/>
                  <a:gd name="connsiteX347" fmla="*/ 71151 w 384871"/>
                  <a:gd name="connsiteY347" fmla="*/ 201761 h 384929"/>
                  <a:gd name="connsiteX348" fmla="*/ 71473 w 384871"/>
                  <a:gd name="connsiteY348" fmla="*/ 204859 h 384929"/>
                  <a:gd name="connsiteX349" fmla="*/ 71794 w 384871"/>
                  <a:gd name="connsiteY349" fmla="*/ 207958 h 384929"/>
                  <a:gd name="connsiteX350" fmla="*/ 72233 w 384871"/>
                  <a:gd name="connsiteY350" fmla="*/ 210940 h 384929"/>
                  <a:gd name="connsiteX351" fmla="*/ 72671 w 384871"/>
                  <a:gd name="connsiteY351" fmla="*/ 213921 h 384929"/>
                  <a:gd name="connsiteX352" fmla="*/ 73314 w 384871"/>
                  <a:gd name="connsiteY352" fmla="*/ 216903 h 384929"/>
                  <a:gd name="connsiteX353" fmla="*/ 73957 w 384871"/>
                  <a:gd name="connsiteY353" fmla="*/ 219885 h 384929"/>
                  <a:gd name="connsiteX354" fmla="*/ 74717 w 384871"/>
                  <a:gd name="connsiteY354" fmla="*/ 222779 h 384929"/>
                  <a:gd name="connsiteX355" fmla="*/ 75478 w 384871"/>
                  <a:gd name="connsiteY355" fmla="*/ 225673 h 384929"/>
                  <a:gd name="connsiteX356" fmla="*/ 76325 w 384871"/>
                  <a:gd name="connsiteY356" fmla="*/ 228567 h 384929"/>
                  <a:gd name="connsiteX357" fmla="*/ 77173 w 384871"/>
                  <a:gd name="connsiteY357" fmla="*/ 231461 h 384929"/>
                  <a:gd name="connsiteX358" fmla="*/ 78255 w 384871"/>
                  <a:gd name="connsiteY358" fmla="*/ 234238 h 384929"/>
                  <a:gd name="connsiteX359" fmla="*/ 79336 w 384871"/>
                  <a:gd name="connsiteY359" fmla="*/ 237015 h 384929"/>
                  <a:gd name="connsiteX360" fmla="*/ 80418 w 384871"/>
                  <a:gd name="connsiteY360" fmla="*/ 239675 h 384929"/>
                  <a:gd name="connsiteX361" fmla="*/ 81587 w 384871"/>
                  <a:gd name="connsiteY361" fmla="*/ 242452 h 384929"/>
                  <a:gd name="connsiteX362" fmla="*/ 82873 w 384871"/>
                  <a:gd name="connsiteY362" fmla="*/ 245112 h 384929"/>
                  <a:gd name="connsiteX363" fmla="*/ 84159 w 384871"/>
                  <a:gd name="connsiteY363" fmla="*/ 247772 h 384929"/>
                  <a:gd name="connsiteX364" fmla="*/ 85563 w 384871"/>
                  <a:gd name="connsiteY364" fmla="*/ 250345 h 384929"/>
                  <a:gd name="connsiteX365" fmla="*/ 86937 w 384871"/>
                  <a:gd name="connsiteY365" fmla="*/ 252917 h 384929"/>
                  <a:gd name="connsiteX366" fmla="*/ 88427 w 384871"/>
                  <a:gd name="connsiteY366" fmla="*/ 255489 h 384929"/>
                  <a:gd name="connsiteX367" fmla="*/ 90035 w 384871"/>
                  <a:gd name="connsiteY367" fmla="*/ 257945 h 384929"/>
                  <a:gd name="connsiteX368" fmla="*/ 91643 w 384871"/>
                  <a:gd name="connsiteY368" fmla="*/ 260400 h 384929"/>
                  <a:gd name="connsiteX369" fmla="*/ 93338 w 384871"/>
                  <a:gd name="connsiteY369" fmla="*/ 262739 h 384929"/>
                  <a:gd name="connsiteX370" fmla="*/ 95034 w 384871"/>
                  <a:gd name="connsiteY370" fmla="*/ 265078 h 384929"/>
                  <a:gd name="connsiteX371" fmla="*/ 96729 w 384871"/>
                  <a:gd name="connsiteY371" fmla="*/ 267416 h 384929"/>
                  <a:gd name="connsiteX372" fmla="*/ 98659 w 384871"/>
                  <a:gd name="connsiteY372" fmla="*/ 269667 h 384929"/>
                  <a:gd name="connsiteX373" fmla="*/ 100471 w 384871"/>
                  <a:gd name="connsiteY373" fmla="*/ 271918 h 384929"/>
                  <a:gd name="connsiteX374" fmla="*/ 102400 w 384871"/>
                  <a:gd name="connsiteY374" fmla="*/ 274169 h 384929"/>
                  <a:gd name="connsiteX375" fmla="*/ 104417 w 384871"/>
                  <a:gd name="connsiteY375" fmla="*/ 276186 h 384929"/>
                  <a:gd name="connsiteX376" fmla="*/ 106434 w 384871"/>
                  <a:gd name="connsiteY376" fmla="*/ 278320 h 384929"/>
                  <a:gd name="connsiteX377" fmla="*/ 109095 w 384871"/>
                  <a:gd name="connsiteY377" fmla="*/ 280980 h 384929"/>
                  <a:gd name="connsiteX378" fmla="*/ 111872 w 384871"/>
                  <a:gd name="connsiteY378" fmla="*/ 283435 h 384929"/>
                  <a:gd name="connsiteX379" fmla="*/ 114766 w 384871"/>
                  <a:gd name="connsiteY379" fmla="*/ 285891 h 384929"/>
                  <a:gd name="connsiteX380" fmla="*/ 117660 w 384871"/>
                  <a:gd name="connsiteY380" fmla="*/ 288229 h 384929"/>
                  <a:gd name="connsiteX381" fmla="*/ 120758 w 384871"/>
                  <a:gd name="connsiteY381" fmla="*/ 290568 h 384929"/>
                  <a:gd name="connsiteX382" fmla="*/ 123740 w 384871"/>
                  <a:gd name="connsiteY382" fmla="*/ 292702 h 384929"/>
                  <a:gd name="connsiteX383" fmla="*/ 126955 w 384871"/>
                  <a:gd name="connsiteY383" fmla="*/ 294719 h 384929"/>
                  <a:gd name="connsiteX384" fmla="*/ 130171 w 384871"/>
                  <a:gd name="connsiteY384" fmla="*/ 296736 h 384929"/>
                  <a:gd name="connsiteX385" fmla="*/ 133474 w 384871"/>
                  <a:gd name="connsiteY385" fmla="*/ 298665 h 384929"/>
                  <a:gd name="connsiteX386" fmla="*/ 136777 w 384871"/>
                  <a:gd name="connsiteY386" fmla="*/ 300478 h 384929"/>
                  <a:gd name="connsiteX387" fmla="*/ 140198 w 384871"/>
                  <a:gd name="connsiteY387" fmla="*/ 302086 h 384929"/>
                  <a:gd name="connsiteX388" fmla="*/ 143735 w 384871"/>
                  <a:gd name="connsiteY388" fmla="*/ 303693 h 384929"/>
                  <a:gd name="connsiteX389" fmla="*/ 147272 w 384871"/>
                  <a:gd name="connsiteY389" fmla="*/ 305184 h 384929"/>
                  <a:gd name="connsiteX390" fmla="*/ 150809 w 384871"/>
                  <a:gd name="connsiteY390" fmla="*/ 306587 h 384929"/>
                  <a:gd name="connsiteX391" fmla="*/ 154434 w 384871"/>
                  <a:gd name="connsiteY391" fmla="*/ 307874 h 384929"/>
                  <a:gd name="connsiteX392" fmla="*/ 158175 w 384871"/>
                  <a:gd name="connsiteY392" fmla="*/ 308955 h 384929"/>
                  <a:gd name="connsiteX393" fmla="*/ 160631 w 384871"/>
                  <a:gd name="connsiteY393" fmla="*/ 305213 h 384929"/>
                  <a:gd name="connsiteX394" fmla="*/ 157006 w 384871"/>
                  <a:gd name="connsiteY394" fmla="*/ 304132 h 384929"/>
                  <a:gd name="connsiteX395" fmla="*/ 153469 w 384871"/>
                  <a:gd name="connsiteY395" fmla="*/ 302963 h 384929"/>
                  <a:gd name="connsiteX396" fmla="*/ 149844 w 384871"/>
                  <a:gd name="connsiteY396" fmla="*/ 301589 h 384929"/>
                  <a:gd name="connsiteX397" fmla="*/ 146424 w 384871"/>
                  <a:gd name="connsiteY397" fmla="*/ 300215 h 384929"/>
                  <a:gd name="connsiteX398" fmla="*/ 142887 w 384871"/>
                  <a:gd name="connsiteY398" fmla="*/ 298724 h 384929"/>
                  <a:gd name="connsiteX399" fmla="*/ 139584 w 384871"/>
                  <a:gd name="connsiteY399" fmla="*/ 297028 h 384929"/>
                  <a:gd name="connsiteX400" fmla="*/ 136281 w 384871"/>
                  <a:gd name="connsiteY400" fmla="*/ 295333 h 384929"/>
                  <a:gd name="connsiteX401" fmla="*/ 132977 w 384871"/>
                  <a:gd name="connsiteY401" fmla="*/ 293521 h 384929"/>
                  <a:gd name="connsiteX402" fmla="*/ 129762 w 384871"/>
                  <a:gd name="connsiteY402" fmla="*/ 291591 h 384929"/>
                  <a:gd name="connsiteX403" fmla="*/ 126663 w 384871"/>
                  <a:gd name="connsiteY403" fmla="*/ 289457 h 384929"/>
                  <a:gd name="connsiteX404" fmla="*/ 123681 w 384871"/>
                  <a:gd name="connsiteY404" fmla="*/ 287323 h 384929"/>
                  <a:gd name="connsiteX405" fmla="*/ 120700 w 384871"/>
                  <a:gd name="connsiteY405" fmla="*/ 285072 h 384929"/>
                  <a:gd name="connsiteX406" fmla="*/ 117806 w 384871"/>
                  <a:gd name="connsiteY406" fmla="*/ 282822 h 384929"/>
                  <a:gd name="connsiteX407" fmla="*/ 114912 w 384871"/>
                  <a:gd name="connsiteY407" fmla="*/ 280366 h 384929"/>
                  <a:gd name="connsiteX408" fmla="*/ 112135 w 384871"/>
                  <a:gd name="connsiteY408" fmla="*/ 277911 h 384929"/>
                  <a:gd name="connsiteX409" fmla="*/ 109475 w 384871"/>
                  <a:gd name="connsiteY409" fmla="*/ 275250 h 384929"/>
                  <a:gd name="connsiteX410" fmla="*/ 107545 w 384871"/>
                  <a:gd name="connsiteY410" fmla="*/ 273321 h 384929"/>
                  <a:gd name="connsiteX411" fmla="*/ 105616 w 384871"/>
                  <a:gd name="connsiteY411" fmla="*/ 271187 h 384929"/>
                  <a:gd name="connsiteX412" fmla="*/ 103804 w 384871"/>
                  <a:gd name="connsiteY412" fmla="*/ 269170 h 384929"/>
                  <a:gd name="connsiteX413" fmla="*/ 101991 w 384871"/>
                  <a:gd name="connsiteY413" fmla="*/ 267036 h 384929"/>
                  <a:gd name="connsiteX414" fmla="*/ 100179 w 384871"/>
                  <a:gd name="connsiteY414" fmla="*/ 264785 h 384929"/>
                  <a:gd name="connsiteX415" fmla="*/ 98483 w 384871"/>
                  <a:gd name="connsiteY415" fmla="*/ 262534 h 384929"/>
                  <a:gd name="connsiteX416" fmla="*/ 96788 w 384871"/>
                  <a:gd name="connsiteY416" fmla="*/ 260283 h 384929"/>
                  <a:gd name="connsiteX417" fmla="*/ 95180 w 384871"/>
                  <a:gd name="connsiteY417" fmla="*/ 257945 h 384929"/>
                  <a:gd name="connsiteX418" fmla="*/ 93689 w 384871"/>
                  <a:gd name="connsiteY418" fmla="*/ 255606 h 384929"/>
                  <a:gd name="connsiteX419" fmla="*/ 92198 w 384871"/>
                  <a:gd name="connsiteY419" fmla="*/ 253151 h 384929"/>
                  <a:gd name="connsiteX420" fmla="*/ 90708 w 384871"/>
                  <a:gd name="connsiteY420" fmla="*/ 250812 h 384929"/>
                  <a:gd name="connsiteX421" fmla="*/ 89304 w 384871"/>
                  <a:gd name="connsiteY421" fmla="*/ 248357 h 384929"/>
                  <a:gd name="connsiteX422" fmla="*/ 88018 w 384871"/>
                  <a:gd name="connsiteY422" fmla="*/ 245784 h 384929"/>
                  <a:gd name="connsiteX423" fmla="*/ 86732 w 384871"/>
                  <a:gd name="connsiteY423" fmla="*/ 243212 h 384929"/>
                  <a:gd name="connsiteX424" fmla="*/ 85563 w 384871"/>
                  <a:gd name="connsiteY424" fmla="*/ 240639 h 384929"/>
                  <a:gd name="connsiteX425" fmla="*/ 84393 w 384871"/>
                  <a:gd name="connsiteY425" fmla="*/ 238067 h 384929"/>
                  <a:gd name="connsiteX426" fmla="*/ 83312 w 384871"/>
                  <a:gd name="connsiteY426" fmla="*/ 235407 h 384929"/>
                  <a:gd name="connsiteX427" fmla="*/ 82347 w 384871"/>
                  <a:gd name="connsiteY427" fmla="*/ 232747 h 384929"/>
                  <a:gd name="connsiteX428" fmla="*/ 81382 w 384871"/>
                  <a:gd name="connsiteY428" fmla="*/ 229970 h 384929"/>
                  <a:gd name="connsiteX429" fmla="*/ 80418 w 384871"/>
                  <a:gd name="connsiteY429" fmla="*/ 227310 h 384929"/>
                  <a:gd name="connsiteX430" fmla="*/ 79658 w 384871"/>
                  <a:gd name="connsiteY430" fmla="*/ 224533 h 384929"/>
                  <a:gd name="connsiteX431" fmla="*/ 78810 w 384871"/>
                  <a:gd name="connsiteY431" fmla="*/ 221755 h 384929"/>
                  <a:gd name="connsiteX432" fmla="*/ 78167 w 384871"/>
                  <a:gd name="connsiteY432" fmla="*/ 218861 h 384929"/>
                  <a:gd name="connsiteX433" fmla="*/ 77524 w 384871"/>
                  <a:gd name="connsiteY433" fmla="*/ 216084 h 384929"/>
                  <a:gd name="connsiteX434" fmla="*/ 76998 w 384871"/>
                  <a:gd name="connsiteY434" fmla="*/ 213190 h 384929"/>
                  <a:gd name="connsiteX435" fmla="*/ 76559 w 384871"/>
                  <a:gd name="connsiteY435" fmla="*/ 210296 h 384929"/>
                  <a:gd name="connsiteX436" fmla="*/ 76121 w 384871"/>
                  <a:gd name="connsiteY436" fmla="*/ 207315 h 384929"/>
                  <a:gd name="connsiteX437" fmla="*/ 75799 w 384871"/>
                  <a:gd name="connsiteY437" fmla="*/ 204421 h 384929"/>
                  <a:gd name="connsiteX438" fmla="*/ 75478 w 384871"/>
                  <a:gd name="connsiteY438" fmla="*/ 201439 h 384929"/>
                  <a:gd name="connsiteX439" fmla="*/ 75273 w 384871"/>
                  <a:gd name="connsiteY439" fmla="*/ 198457 h 384929"/>
                  <a:gd name="connsiteX440" fmla="*/ 75156 w 384871"/>
                  <a:gd name="connsiteY440" fmla="*/ 195476 h 384929"/>
                  <a:gd name="connsiteX441" fmla="*/ 75156 w 384871"/>
                  <a:gd name="connsiteY441" fmla="*/ 192494 h 384929"/>
                  <a:gd name="connsiteX442" fmla="*/ 75156 w 384871"/>
                  <a:gd name="connsiteY442" fmla="*/ 192494 h 384929"/>
                  <a:gd name="connsiteX443" fmla="*/ 75156 w 384871"/>
                  <a:gd name="connsiteY443" fmla="*/ 192377 h 384929"/>
                  <a:gd name="connsiteX444" fmla="*/ 75156 w 384871"/>
                  <a:gd name="connsiteY444" fmla="*/ 192377 h 384929"/>
                  <a:gd name="connsiteX445" fmla="*/ 75156 w 384871"/>
                  <a:gd name="connsiteY445" fmla="*/ 192377 h 384929"/>
                  <a:gd name="connsiteX446" fmla="*/ 75156 w 384871"/>
                  <a:gd name="connsiteY446" fmla="*/ 189395 h 384929"/>
                  <a:gd name="connsiteX447" fmla="*/ 75273 w 384871"/>
                  <a:gd name="connsiteY447" fmla="*/ 186414 h 384929"/>
                  <a:gd name="connsiteX448" fmla="*/ 75478 w 384871"/>
                  <a:gd name="connsiteY448" fmla="*/ 183432 h 384929"/>
                  <a:gd name="connsiteX449" fmla="*/ 75799 w 384871"/>
                  <a:gd name="connsiteY449" fmla="*/ 180450 h 384929"/>
                  <a:gd name="connsiteX450" fmla="*/ 76121 w 384871"/>
                  <a:gd name="connsiteY450" fmla="*/ 177556 h 384929"/>
                  <a:gd name="connsiteX451" fmla="*/ 76559 w 384871"/>
                  <a:gd name="connsiteY451" fmla="*/ 174575 h 384929"/>
                  <a:gd name="connsiteX452" fmla="*/ 76998 w 384871"/>
                  <a:gd name="connsiteY452" fmla="*/ 171681 h 384929"/>
                  <a:gd name="connsiteX453" fmla="*/ 77524 w 384871"/>
                  <a:gd name="connsiteY453" fmla="*/ 168787 h 384929"/>
                  <a:gd name="connsiteX454" fmla="*/ 78167 w 384871"/>
                  <a:gd name="connsiteY454" fmla="*/ 166010 h 384929"/>
                  <a:gd name="connsiteX455" fmla="*/ 78927 w 384871"/>
                  <a:gd name="connsiteY455" fmla="*/ 163086 h 384929"/>
                  <a:gd name="connsiteX456" fmla="*/ 79687 w 384871"/>
                  <a:gd name="connsiteY456" fmla="*/ 160309 h 384929"/>
                  <a:gd name="connsiteX457" fmla="*/ 80447 w 384871"/>
                  <a:gd name="connsiteY457" fmla="*/ 157532 h 384929"/>
                  <a:gd name="connsiteX458" fmla="*/ 81412 w 384871"/>
                  <a:gd name="connsiteY458" fmla="*/ 154872 h 384929"/>
                  <a:gd name="connsiteX459" fmla="*/ 82376 w 384871"/>
                  <a:gd name="connsiteY459" fmla="*/ 152095 h 384929"/>
                  <a:gd name="connsiteX460" fmla="*/ 83341 w 384871"/>
                  <a:gd name="connsiteY460" fmla="*/ 149435 h 384929"/>
                  <a:gd name="connsiteX461" fmla="*/ 84423 w 384871"/>
                  <a:gd name="connsiteY461" fmla="*/ 146775 h 384929"/>
                  <a:gd name="connsiteX462" fmla="*/ 85592 w 384871"/>
                  <a:gd name="connsiteY462" fmla="*/ 144202 h 384929"/>
                  <a:gd name="connsiteX463" fmla="*/ 86761 w 384871"/>
                  <a:gd name="connsiteY463" fmla="*/ 141630 h 384929"/>
                  <a:gd name="connsiteX464" fmla="*/ 88047 w 384871"/>
                  <a:gd name="connsiteY464" fmla="*/ 139058 h 384929"/>
                  <a:gd name="connsiteX465" fmla="*/ 89334 w 384871"/>
                  <a:gd name="connsiteY465" fmla="*/ 136485 h 384929"/>
                  <a:gd name="connsiteX466" fmla="*/ 90737 w 384871"/>
                  <a:gd name="connsiteY466" fmla="*/ 134030 h 384929"/>
                  <a:gd name="connsiteX467" fmla="*/ 92228 w 384871"/>
                  <a:gd name="connsiteY467" fmla="*/ 131691 h 384929"/>
                  <a:gd name="connsiteX468" fmla="*/ 93718 w 384871"/>
                  <a:gd name="connsiteY468" fmla="*/ 129236 h 384929"/>
                  <a:gd name="connsiteX469" fmla="*/ 95209 w 384871"/>
                  <a:gd name="connsiteY469" fmla="*/ 126897 h 384929"/>
                  <a:gd name="connsiteX470" fmla="*/ 96817 w 384871"/>
                  <a:gd name="connsiteY470" fmla="*/ 124558 h 384929"/>
                  <a:gd name="connsiteX471" fmla="*/ 98513 w 384871"/>
                  <a:gd name="connsiteY471" fmla="*/ 122308 h 384929"/>
                  <a:gd name="connsiteX472" fmla="*/ 100208 w 384871"/>
                  <a:gd name="connsiteY472" fmla="*/ 120057 h 384929"/>
                  <a:gd name="connsiteX473" fmla="*/ 102020 w 384871"/>
                  <a:gd name="connsiteY473" fmla="*/ 117923 h 384929"/>
                  <a:gd name="connsiteX474" fmla="*/ 103833 w 384871"/>
                  <a:gd name="connsiteY474" fmla="*/ 115672 h 384929"/>
                  <a:gd name="connsiteX475" fmla="*/ 105645 w 384871"/>
                  <a:gd name="connsiteY475" fmla="*/ 113655 h 384929"/>
                  <a:gd name="connsiteX476" fmla="*/ 107574 w 384871"/>
                  <a:gd name="connsiteY476" fmla="*/ 111521 h 384929"/>
                  <a:gd name="connsiteX477" fmla="*/ 109504 w 384871"/>
                  <a:gd name="connsiteY477" fmla="*/ 109592 h 384929"/>
                  <a:gd name="connsiteX478" fmla="*/ 111521 w 384871"/>
                  <a:gd name="connsiteY478" fmla="*/ 107574 h 384929"/>
                  <a:gd name="connsiteX479" fmla="*/ 113655 w 384871"/>
                  <a:gd name="connsiteY479" fmla="*/ 105645 h 384929"/>
                  <a:gd name="connsiteX480" fmla="*/ 115672 w 384871"/>
                  <a:gd name="connsiteY480" fmla="*/ 103833 h 384929"/>
                  <a:gd name="connsiteX481" fmla="*/ 117806 w 384871"/>
                  <a:gd name="connsiteY481" fmla="*/ 102020 h 384929"/>
                  <a:gd name="connsiteX482" fmla="*/ 120057 w 384871"/>
                  <a:gd name="connsiteY482" fmla="*/ 100208 h 384929"/>
                  <a:gd name="connsiteX483" fmla="*/ 122308 w 384871"/>
                  <a:gd name="connsiteY483" fmla="*/ 98513 h 384929"/>
                  <a:gd name="connsiteX484" fmla="*/ 124558 w 384871"/>
                  <a:gd name="connsiteY484" fmla="*/ 96905 h 384929"/>
                  <a:gd name="connsiteX485" fmla="*/ 126897 w 384871"/>
                  <a:gd name="connsiteY485" fmla="*/ 95297 h 384929"/>
                  <a:gd name="connsiteX486" fmla="*/ 129236 w 384871"/>
                  <a:gd name="connsiteY486" fmla="*/ 93689 h 384929"/>
                  <a:gd name="connsiteX487" fmla="*/ 131574 w 384871"/>
                  <a:gd name="connsiteY487" fmla="*/ 92198 h 384929"/>
                  <a:gd name="connsiteX488" fmla="*/ 134030 w 384871"/>
                  <a:gd name="connsiteY488" fmla="*/ 90795 h 384929"/>
                  <a:gd name="connsiteX489" fmla="*/ 136485 w 384871"/>
                  <a:gd name="connsiteY489" fmla="*/ 89421 h 384929"/>
                  <a:gd name="connsiteX490" fmla="*/ 139058 w 384871"/>
                  <a:gd name="connsiteY490" fmla="*/ 88018 h 384929"/>
                  <a:gd name="connsiteX491" fmla="*/ 141630 w 384871"/>
                  <a:gd name="connsiteY491" fmla="*/ 86732 h 384929"/>
                  <a:gd name="connsiteX492" fmla="*/ 144202 w 384871"/>
                  <a:gd name="connsiteY492" fmla="*/ 85563 h 384929"/>
                  <a:gd name="connsiteX493" fmla="*/ 146775 w 384871"/>
                  <a:gd name="connsiteY493" fmla="*/ 84393 h 384929"/>
                  <a:gd name="connsiteX494" fmla="*/ 149435 w 384871"/>
                  <a:gd name="connsiteY494" fmla="*/ 83312 h 384929"/>
                  <a:gd name="connsiteX495" fmla="*/ 152095 w 384871"/>
                  <a:gd name="connsiteY495" fmla="*/ 82347 h 384929"/>
                  <a:gd name="connsiteX496" fmla="*/ 154755 w 384871"/>
                  <a:gd name="connsiteY496" fmla="*/ 81382 h 384929"/>
                  <a:gd name="connsiteX497" fmla="*/ 157532 w 384871"/>
                  <a:gd name="connsiteY497" fmla="*/ 80418 h 384929"/>
                  <a:gd name="connsiteX498" fmla="*/ 160309 w 384871"/>
                  <a:gd name="connsiteY498" fmla="*/ 79658 h 384929"/>
                  <a:gd name="connsiteX499" fmla="*/ 163086 w 384871"/>
                  <a:gd name="connsiteY499" fmla="*/ 78927 h 384929"/>
                  <a:gd name="connsiteX500" fmla="*/ 165980 w 384871"/>
                  <a:gd name="connsiteY500" fmla="*/ 78167 h 384929"/>
                  <a:gd name="connsiteX501" fmla="*/ 168757 w 384871"/>
                  <a:gd name="connsiteY501" fmla="*/ 77524 h 384929"/>
                  <a:gd name="connsiteX502" fmla="*/ 171651 w 384871"/>
                  <a:gd name="connsiteY502" fmla="*/ 76998 h 384929"/>
                  <a:gd name="connsiteX503" fmla="*/ 174545 w 384871"/>
                  <a:gd name="connsiteY503" fmla="*/ 76559 h 384929"/>
                  <a:gd name="connsiteX504" fmla="*/ 177527 w 384871"/>
                  <a:gd name="connsiteY504" fmla="*/ 76121 h 384929"/>
                  <a:gd name="connsiteX505" fmla="*/ 180421 w 384871"/>
                  <a:gd name="connsiteY505" fmla="*/ 75799 h 384929"/>
                  <a:gd name="connsiteX506" fmla="*/ 183403 w 384871"/>
                  <a:gd name="connsiteY506" fmla="*/ 75478 h 384929"/>
                  <a:gd name="connsiteX507" fmla="*/ 186384 w 384871"/>
                  <a:gd name="connsiteY507" fmla="*/ 75273 h 384929"/>
                  <a:gd name="connsiteX508" fmla="*/ 189366 w 384871"/>
                  <a:gd name="connsiteY508" fmla="*/ 75156 h 384929"/>
                  <a:gd name="connsiteX509" fmla="*/ 192348 w 384871"/>
                  <a:gd name="connsiteY509" fmla="*/ 75156 h 384929"/>
                  <a:gd name="connsiteX510" fmla="*/ 192348 w 384871"/>
                  <a:gd name="connsiteY510" fmla="*/ 75156 h 384929"/>
                  <a:gd name="connsiteX511" fmla="*/ 192348 w 384871"/>
                  <a:gd name="connsiteY511" fmla="*/ 75156 h 384929"/>
                  <a:gd name="connsiteX512" fmla="*/ 192348 w 384871"/>
                  <a:gd name="connsiteY512" fmla="*/ 75156 h 384929"/>
                  <a:gd name="connsiteX513" fmla="*/ 192348 w 384871"/>
                  <a:gd name="connsiteY513" fmla="*/ 75156 h 384929"/>
                  <a:gd name="connsiteX514" fmla="*/ 195446 w 384871"/>
                  <a:gd name="connsiteY514" fmla="*/ 75156 h 384929"/>
                  <a:gd name="connsiteX515" fmla="*/ 198428 w 384871"/>
                  <a:gd name="connsiteY515" fmla="*/ 75273 h 384929"/>
                  <a:gd name="connsiteX516" fmla="*/ 201410 w 384871"/>
                  <a:gd name="connsiteY516" fmla="*/ 75478 h 384929"/>
                  <a:gd name="connsiteX517" fmla="*/ 204392 w 384871"/>
                  <a:gd name="connsiteY517" fmla="*/ 75799 h 384929"/>
                  <a:gd name="connsiteX518" fmla="*/ 207286 w 384871"/>
                  <a:gd name="connsiteY518" fmla="*/ 76121 h 384929"/>
                  <a:gd name="connsiteX519" fmla="*/ 210179 w 384871"/>
                  <a:gd name="connsiteY519" fmla="*/ 76559 h 384929"/>
                  <a:gd name="connsiteX520" fmla="*/ 213161 w 384871"/>
                  <a:gd name="connsiteY520" fmla="*/ 76998 h 384929"/>
                  <a:gd name="connsiteX521" fmla="*/ 216055 w 384871"/>
                  <a:gd name="connsiteY521" fmla="*/ 77524 h 384929"/>
                  <a:gd name="connsiteX522" fmla="*/ 218832 w 384871"/>
                  <a:gd name="connsiteY522" fmla="*/ 78167 h 384929"/>
                  <a:gd name="connsiteX523" fmla="*/ 221726 w 384871"/>
                  <a:gd name="connsiteY523" fmla="*/ 78927 h 384929"/>
                  <a:gd name="connsiteX524" fmla="*/ 224503 w 384871"/>
                  <a:gd name="connsiteY524" fmla="*/ 79687 h 384929"/>
                  <a:gd name="connsiteX525" fmla="*/ 227280 w 384871"/>
                  <a:gd name="connsiteY525" fmla="*/ 80447 h 384929"/>
                  <a:gd name="connsiteX526" fmla="*/ 229940 w 384871"/>
                  <a:gd name="connsiteY526" fmla="*/ 81412 h 384929"/>
                  <a:gd name="connsiteX527" fmla="*/ 232718 w 384871"/>
                  <a:gd name="connsiteY527" fmla="*/ 82376 h 384929"/>
                  <a:gd name="connsiteX528" fmla="*/ 235378 w 384871"/>
                  <a:gd name="connsiteY528" fmla="*/ 83341 h 384929"/>
                  <a:gd name="connsiteX529" fmla="*/ 237950 w 384871"/>
                  <a:gd name="connsiteY529" fmla="*/ 84423 h 384929"/>
                  <a:gd name="connsiteX530" fmla="*/ 240610 w 384871"/>
                  <a:gd name="connsiteY530" fmla="*/ 85592 h 384929"/>
                  <a:gd name="connsiteX531" fmla="*/ 243183 w 384871"/>
                  <a:gd name="connsiteY531" fmla="*/ 86761 h 384929"/>
                  <a:gd name="connsiteX532" fmla="*/ 245755 w 384871"/>
                  <a:gd name="connsiteY532" fmla="*/ 88047 h 384929"/>
                  <a:gd name="connsiteX533" fmla="*/ 248211 w 384871"/>
                  <a:gd name="connsiteY533" fmla="*/ 89451 h 384929"/>
                  <a:gd name="connsiteX534" fmla="*/ 250783 w 384871"/>
                  <a:gd name="connsiteY534" fmla="*/ 90824 h 384929"/>
                  <a:gd name="connsiteX535" fmla="*/ 253122 w 384871"/>
                  <a:gd name="connsiteY535" fmla="*/ 92228 h 384929"/>
                  <a:gd name="connsiteX536" fmla="*/ 255577 w 384871"/>
                  <a:gd name="connsiteY536" fmla="*/ 93718 h 384929"/>
                  <a:gd name="connsiteX537" fmla="*/ 257916 w 384871"/>
                  <a:gd name="connsiteY537" fmla="*/ 95326 h 384929"/>
                  <a:gd name="connsiteX538" fmla="*/ 260254 w 384871"/>
                  <a:gd name="connsiteY538" fmla="*/ 96934 h 384929"/>
                  <a:gd name="connsiteX539" fmla="*/ 262505 w 384871"/>
                  <a:gd name="connsiteY539" fmla="*/ 98542 h 384929"/>
                  <a:gd name="connsiteX540" fmla="*/ 264756 w 384871"/>
                  <a:gd name="connsiteY540" fmla="*/ 100237 h 384929"/>
                  <a:gd name="connsiteX541" fmla="*/ 266890 w 384871"/>
                  <a:gd name="connsiteY541" fmla="*/ 102050 h 384929"/>
                  <a:gd name="connsiteX542" fmla="*/ 269024 w 384871"/>
                  <a:gd name="connsiteY542" fmla="*/ 103862 h 384929"/>
                  <a:gd name="connsiteX543" fmla="*/ 271158 w 384871"/>
                  <a:gd name="connsiteY543" fmla="*/ 105674 h 384929"/>
                  <a:gd name="connsiteX544" fmla="*/ 273175 w 384871"/>
                  <a:gd name="connsiteY544" fmla="*/ 107604 h 384929"/>
                  <a:gd name="connsiteX545" fmla="*/ 275192 w 384871"/>
                  <a:gd name="connsiteY545" fmla="*/ 109621 h 384929"/>
                  <a:gd name="connsiteX546" fmla="*/ 277209 w 384871"/>
                  <a:gd name="connsiteY546" fmla="*/ 111550 h 384929"/>
                  <a:gd name="connsiteX547" fmla="*/ 279138 w 384871"/>
                  <a:gd name="connsiteY547" fmla="*/ 113684 h 384929"/>
                  <a:gd name="connsiteX548" fmla="*/ 280951 w 384871"/>
                  <a:gd name="connsiteY548" fmla="*/ 115701 h 384929"/>
                  <a:gd name="connsiteX549" fmla="*/ 282763 w 384871"/>
                  <a:gd name="connsiteY549" fmla="*/ 117952 h 384929"/>
                  <a:gd name="connsiteX550" fmla="*/ 284575 w 384871"/>
                  <a:gd name="connsiteY550" fmla="*/ 120086 h 384929"/>
                  <a:gd name="connsiteX551" fmla="*/ 286271 w 384871"/>
                  <a:gd name="connsiteY551" fmla="*/ 122337 h 384929"/>
                  <a:gd name="connsiteX552" fmla="*/ 287879 w 384871"/>
                  <a:gd name="connsiteY552" fmla="*/ 124588 h 384929"/>
                  <a:gd name="connsiteX553" fmla="*/ 289486 w 384871"/>
                  <a:gd name="connsiteY553" fmla="*/ 126926 h 384929"/>
                  <a:gd name="connsiteX554" fmla="*/ 291094 w 384871"/>
                  <a:gd name="connsiteY554" fmla="*/ 129265 h 384929"/>
                  <a:gd name="connsiteX555" fmla="*/ 292585 w 384871"/>
                  <a:gd name="connsiteY555" fmla="*/ 131720 h 384929"/>
                  <a:gd name="connsiteX556" fmla="*/ 293988 w 384871"/>
                  <a:gd name="connsiteY556" fmla="*/ 134059 h 384929"/>
                  <a:gd name="connsiteX557" fmla="*/ 295362 w 384871"/>
                  <a:gd name="connsiteY557" fmla="*/ 136631 h 384929"/>
                  <a:gd name="connsiteX558" fmla="*/ 296765 w 384871"/>
                  <a:gd name="connsiteY558" fmla="*/ 139087 h 384929"/>
                  <a:gd name="connsiteX559" fmla="*/ 298051 w 384871"/>
                  <a:gd name="connsiteY559" fmla="*/ 141659 h 384929"/>
                  <a:gd name="connsiteX560" fmla="*/ 299221 w 384871"/>
                  <a:gd name="connsiteY560" fmla="*/ 144232 h 384929"/>
                  <a:gd name="connsiteX561" fmla="*/ 300390 w 384871"/>
                  <a:gd name="connsiteY561" fmla="*/ 146804 h 384929"/>
                  <a:gd name="connsiteX562" fmla="*/ 301472 w 384871"/>
                  <a:gd name="connsiteY562" fmla="*/ 149464 h 384929"/>
                  <a:gd name="connsiteX563" fmla="*/ 302436 w 384871"/>
                  <a:gd name="connsiteY563" fmla="*/ 152124 h 384929"/>
                  <a:gd name="connsiteX564" fmla="*/ 303401 w 384871"/>
                  <a:gd name="connsiteY564" fmla="*/ 154901 h 384929"/>
                  <a:gd name="connsiteX565" fmla="*/ 304249 w 384871"/>
                  <a:gd name="connsiteY565" fmla="*/ 157562 h 384929"/>
                  <a:gd name="connsiteX566" fmla="*/ 305096 w 384871"/>
                  <a:gd name="connsiteY566" fmla="*/ 160339 h 384929"/>
                  <a:gd name="connsiteX567" fmla="*/ 305856 w 384871"/>
                  <a:gd name="connsiteY567" fmla="*/ 163116 h 384929"/>
                  <a:gd name="connsiteX568" fmla="*/ 306617 w 384871"/>
                  <a:gd name="connsiteY568" fmla="*/ 166010 h 384929"/>
                  <a:gd name="connsiteX569" fmla="*/ 307260 w 384871"/>
                  <a:gd name="connsiteY569" fmla="*/ 168787 h 384929"/>
                  <a:gd name="connsiteX570" fmla="*/ 307786 w 384871"/>
                  <a:gd name="connsiteY570" fmla="*/ 171681 h 384929"/>
                  <a:gd name="connsiteX571" fmla="*/ 308224 w 384871"/>
                  <a:gd name="connsiteY571" fmla="*/ 174575 h 384929"/>
                  <a:gd name="connsiteX572" fmla="*/ 308663 w 384871"/>
                  <a:gd name="connsiteY572" fmla="*/ 177556 h 384929"/>
                  <a:gd name="connsiteX573" fmla="*/ 308984 w 384871"/>
                  <a:gd name="connsiteY573" fmla="*/ 180450 h 384929"/>
                  <a:gd name="connsiteX574" fmla="*/ 309306 w 384871"/>
                  <a:gd name="connsiteY574" fmla="*/ 183432 h 384929"/>
                  <a:gd name="connsiteX575" fmla="*/ 309423 w 384871"/>
                  <a:gd name="connsiteY575" fmla="*/ 186414 h 384929"/>
                  <a:gd name="connsiteX576" fmla="*/ 309540 w 384871"/>
                  <a:gd name="connsiteY576" fmla="*/ 189395 h 384929"/>
                  <a:gd name="connsiteX577" fmla="*/ 309657 w 384871"/>
                  <a:gd name="connsiteY577" fmla="*/ 192377 h 384929"/>
                  <a:gd name="connsiteX578" fmla="*/ 309657 w 384871"/>
                  <a:gd name="connsiteY578" fmla="*/ 192377 h 384929"/>
                  <a:gd name="connsiteX579" fmla="*/ 309657 w 384871"/>
                  <a:gd name="connsiteY579" fmla="*/ 192377 h 384929"/>
                  <a:gd name="connsiteX580" fmla="*/ 309657 w 384871"/>
                  <a:gd name="connsiteY580" fmla="*/ 192494 h 384929"/>
                  <a:gd name="connsiteX581" fmla="*/ 309657 w 384871"/>
                  <a:gd name="connsiteY581" fmla="*/ 192494 h 384929"/>
                  <a:gd name="connsiteX582" fmla="*/ 309540 w 384871"/>
                  <a:gd name="connsiteY582" fmla="*/ 195476 h 384929"/>
                  <a:gd name="connsiteX583" fmla="*/ 309423 w 384871"/>
                  <a:gd name="connsiteY583" fmla="*/ 198457 h 384929"/>
                  <a:gd name="connsiteX584" fmla="*/ 309306 w 384871"/>
                  <a:gd name="connsiteY584" fmla="*/ 201439 h 384929"/>
                  <a:gd name="connsiteX585" fmla="*/ 308984 w 384871"/>
                  <a:gd name="connsiteY585" fmla="*/ 204421 h 384929"/>
                  <a:gd name="connsiteX586" fmla="*/ 308663 w 384871"/>
                  <a:gd name="connsiteY586" fmla="*/ 207315 h 384929"/>
                  <a:gd name="connsiteX587" fmla="*/ 308224 w 384871"/>
                  <a:gd name="connsiteY587" fmla="*/ 210296 h 384929"/>
                  <a:gd name="connsiteX588" fmla="*/ 307786 w 384871"/>
                  <a:gd name="connsiteY588" fmla="*/ 213190 h 384929"/>
                  <a:gd name="connsiteX589" fmla="*/ 307260 w 384871"/>
                  <a:gd name="connsiteY589" fmla="*/ 216084 h 384929"/>
                  <a:gd name="connsiteX590" fmla="*/ 306617 w 384871"/>
                  <a:gd name="connsiteY590" fmla="*/ 218861 h 384929"/>
                  <a:gd name="connsiteX591" fmla="*/ 305856 w 384871"/>
                  <a:gd name="connsiteY591" fmla="*/ 221755 h 384929"/>
                  <a:gd name="connsiteX592" fmla="*/ 305096 w 384871"/>
                  <a:gd name="connsiteY592" fmla="*/ 224533 h 384929"/>
                  <a:gd name="connsiteX593" fmla="*/ 304249 w 384871"/>
                  <a:gd name="connsiteY593" fmla="*/ 227310 h 384929"/>
                  <a:gd name="connsiteX594" fmla="*/ 303401 w 384871"/>
                  <a:gd name="connsiteY594" fmla="*/ 229970 h 384929"/>
                  <a:gd name="connsiteX595" fmla="*/ 302436 w 384871"/>
                  <a:gd name="connsiteY595" fmla="*/ 232747 h 384929"/>
                  <a:gd name="connsiteX596" fmla="*/ 301472 w 384871"/>
                  <a:gd name="connsiteY596" fmla="*/ 235407 h 384929"/>
                  <a:gd name="connsiteX597" fmla="*/ 300390 w 384871"/>
                  <a:gd name="connsiteY597" fmla="*/ 238067 h 384929"/>
                  <a:gd name="connsiteX598" fmla="*/ 299221 w 384871"/>
                  <a:gd name="connsiteY598" fmla="*/ 240639 h 384929"/>
                  <a:gd name="connsiteX599" fmla="*/ 298051 w 384871"/>
                  <a:gd name="connsiteY599" fmla="*/ 243212 h 384929"/>
                  <a:gd name="connsiteX600" fmla="*/ 296765 w 384871"/>
                  <a:gd name="connsiteY600" fmla="*/ 245784 h 384929"/>
                  <a:gd name="connsiteX601" fmla="*/ 295362 w 384871"/>
                  <a:gd name="connsiteY601" fmla="*/ 248357 h 384929"/>
                  <a:gd name="connsiteX602" fmla="*/ 293988 w 384871"/>
                  <a:gd name="connsiteY602" fmla="*/ 250812 h 384929"/>
                  <a:gd name="connsiteX603" fmla="*/ 292585 w 384871"/>
                  <a:gd name="connsiteY603" fmla="*/ 253151 h 384929"/>
                  <a:gd name="connsiteX604" fmla="*/ 291094 w 384871"/>
                  <a:gd name="connsiteY604" fmla="*/ 255606 h 384929"/>
                  <a:gd name="connsiteX605" fmla="*/ 289486 w 384871"/>
                  <a:gd name="connsiteY605" fmla="*/ 257945 h 384929"/>
                  <a:gd name="connsiteX606" fmla="*/ 287879 w 384871"/>
                  <a:gd name="connsiteY606" fmla="*/ 260283 h 384929"/>
                  <a:gd name="connsiteX607" fmla="*/ 286271 w 384871"/>
                  <a:gd name="connsiteY607" fmla="*/ 262534 h 384929"/>
                  <a:gd name="connsiteX608" fmla="*/ 284575 w 384871"/>
                  <a:gd name="connsiteY608" fmla="*/ 264785 h 384929"/>
                  <a:gd name="connsiteX609" fmla="*/ 282763 w 384871"/>
                  <a:gd name="connsiteY609" fmla="*/ 267036 h 384929"/>
                  <a:gd name="connsiteX610" fmla="*/ 280951 w 384871"/>
                  <a:gd name="connsiteY610" fmla="*/ 269170 h 384929"/>
                  <a:gd name="connsiteX611" fmla="*/ 279138 w 384871"/>
                  <a:gd name="connsiteY611" fmla="*/ 271187 h 384929"/>
                  <a:gd name="connsiteX612" fmla="*/ 277209 w 384871"/>
                  <a:gd name="connsiteY612" fmla="*/ 273321 h 384929"/>
                  <a:gd name="connsiteX613" fmla="*/ 275192 w 384871"/>
                  <a:gd name="connsiteY613" fmla="*/ 275250 h 384929"/>
                  <a:gd name="connsiteX614" fmla="*/ 272532 w 384871"/>
                  <a:gd name="connsiteY614" fmla="*/ 277911 h 384929"/>
                  <a:gd name="connsiteX615" fmla="*/ 269872 w 384871"/>
                  <a:gd name="connsiteY615" fmla="*/ 280366 h 384929"/>
                  <a:gd name="connsiteX616" fmla="*/ 266978 w 384871"/>
                  <a:gd name="connsiteY616" fmla="*/ 282822 h 384929"/>
                  <a:gd name="connsiteX617" fmla="*/ 264084 w 384871"/>
                  <a:gd name="connsiteY617" fmla="*/ 285072 h 384929"/>
                  <a:gd name="connsiteX618" fmla="*/ 261102 w 384871"/>
                  <a:gd name="connsiteY618" fmla="*/ 287323 h 384929"/>
                  <a:gd name="connsiteX619" fmla="*/ 258120 w 384871"/>
                  <a:gd name="connsiteY619" fmla="*/ 289457 h 384929"/>
                  <a:gd name="connsiteX620" fmla="*/ 254905 w 384871"/>
                  <a:gd name="connsiteY620" fmla="*/ 291591 h 384929"/>
                  <a:gd name="connsiteX621" fmla="*/ 251689 w 384871"/>
                  <a:gd name="connsiteY621" fmla="*/ 293521 h 384929"/>
                  <a:gd name="connsiteX622" fmla="*/ 248474 w 384871"/>
                  <a:gd name="connsiteY622" fmla="*/ 295333 h 384929"/>
                  <a:gd name="connsiteX623" fmla="*/ 245170 w 384871"/>
                  <a:gd name="connsiteY623" fmla="*/ 297028 h 384929"/>
                  <a:gd name="connsiteX624" fmla="*/ 241750 w 384871"/>
                  <a:gd name="connsiteY624" fmla="*/ 298724 h 384929"/>
                  <a:gd name="connsiteX625" fmla="*/ 238330 w 384871"/>
                  <a:gd name="connsiteY625" fmla="*/ 300215 h 384929"/>
                  <a:gd name="connsiteX626" fmla="*/ 234793 w 384871"/>
                  <a:gd name="connsiteY626" fmla="*/ 301589 h 384929"/>
                  <a:gd name="connsiteX627" fmla="*/ 231256 w 384871"/>
                  <a:gd name="connsiteY627" fmla="*/ 302963 h 384929"/>
                  <a:gd name="connsiteX628" fmla="*/ 227719 w 384871"/>
                  <a:gd name="connsiteY628" fmla="*/ 304132 h 384929"/>
                  <a:gd name="connsiteX629" fmla="*/ 223977 w 384871"/>
                  <a:gd name="connsiteY629" fmla="*/ 305213 h 384929"/>
                  <a:gd name="connsiteX630" fmla="*/ 226550 w 384871"/>
                  <a:gd name="connsiteY630" fmla="*/ 308955 h 384929"/>
                  <a:gd name="connsiteX631" fmla="*/ 230291 w 384871"/>
                  <a:gd name="connsiteY631" fmla="*/ 307874 h 384929"/>
                  <a:gd name="connsiteX632" fmla="*/ 233916 w 384871"/>
                  <a:gd name="connsiteY632" fmla="*/ 306587 h 384929"/>
                  <a:gd name="connsiteX633" fmla="*/ 237453 w 384871"/>
                  <a:gd name="connsiteY633" fmla="*/ 305184 h 384929"/>
                  <a:gd name="connsiteX634" fmla="*/ 240990 w 384871"/>
                  <a:gd name="connsiteY634" fmla="*/ 303693 h 384929"/>
                  <a:gd name="connsiteX635" fmla="*/ 244527 w 384871"/>
                  <a:gd name="connsiteY635" fmla="*/ 302086 h 384929"/>
                  <a:gd name="connsiteX636" fmla="*/ 247947 w 384871"/>
                  <a:gd name="connsiteY636" fmla="*/ 300478 h 384929"/>
                  <a:gd name="connsiteX637" fmla="*/ 251251 w 384871"/>
                  <a:gd name="connsiteY637" fmla="*/ 298665 h 384929"/>
                  <a:gd name="connsiteX638" fmla="*/ 254554 w 384871"/>
                  <a:gd name="connsiteY638" fmla="*/ 296736 h 384929"/>
                  <a:gd name="connsiteX639" fmla="*/ 257770 w 384871"/>
                  <a:gd name="connsiteY639" fmla="*/ 294807 h 384929"/>
                  <a:gd name="connsiteX640" fmla="*/ 260868 w 384871"/>
                  <a:gd name="connsiteY640" fmla="*/ 292673 h 384929"/>
                  <a:gd name="connsiteX641" fmla="*/ 263967 w 384871"/>
                  <a:gd name="connsiteY641" fmla="*/ 290539 h 384929"/>
                  <a:gd name="connsiteX642" fmla="*/ 266948 w 384871"/>
                  <a:gd name="connsiteY642" fmla="*/ 288200 h 384929"/>
                  <a:gd name="connsiteX643" fmla="*/ 269930 w 384871"/>
                  <a:gd name="connsiteY643" fmla="*/ 285862 h 384929"/>
                  <a:gd name="connsiteX644" fmla="*/ 272824 w 384871"/>
                  <a:gd name="connsiteY644" fmla="*/ 283406 h 384929"/>
                  <a:gd name="connsiteX645" fmla="*/ 275601 w 384871"/>
                  <a:gd name="connsiteY645" fmla="*/ 280951 h 384929"/>
                  <a:gd name="connsiteX646" fmla="*/ 278261 w 384871"/>
                  <a:gd name="connsiteY646" fmla="*/ 278291 h 384929"/>
                  <a:gd name="connsiteX647" fmla="*/ 280278 w 384871"/>
                  <a:gd name="connsiteY647" fmla="*/ 276157 h 384929"/>
                  <a:gd name="connsiteX648" fmla="*/ 282295 w 384871"/>
                  <a:gd name="connsiteY648" fmla="*/ 274140 h 384929"/>
                  <a:gd name="connsiteX649" fmla="*/ 284225 w 384871"/>
                  <a:gd name="connsiteY649" fmla="*/ 271889 h 384929"/>
                  <a:gd name="connsiteX650" fmla="*/ 286037 w 384871"/>
                  <a:gd name="connsiteY650" fmla="*/ 269638 h 384929"/>
                  <a:gd name="connsiteX651" fmla="*/ 287849 w 384871"/>
                  <a:gd name="connsiteY651" fmla="*/ 267387 h 384929"/>
                  <a:gd name="connsiteX652" fmla="*/ 289662 w 384871"/>
                  <a:gd name="connsiteY652" fmla="*/ 265048 h 384929"/>
                  <a:gd name="connsiteX653" fmla="*/ 291357 w 384871"/>
                  <a:gd name="connsiteY653" fmla="*/ 262710 h 384929"/>
                  <a:gd name="connsiteX654" fmla="*/ 293053 w 384871"/>
                  <a:gd name="connsiteY654" fmla="*/ 260371 h 384929"/>
                  <a:gd name="connsiteX655" fmla="*/ 294661 w 384871"/>
                  <a:gd name="connsiteY655" fmla="*/ 257916 h 384929"/>
                  <a:gd name="connsiteX656" fmla="*/ 296151 w 384871"/>
                  <a:gd name="connsiteY656" fmla="*/ 255460 h 384929"/>
                  <a:gd name="connsiteX657" fmla="*/ 297642 w 384871"/>
                  <a:gd name="connsiteY657" fmla="*/ 252888 h 384929"/>
                  <a:gd name="connsiteX658" fmla="*/ 299133 w 384871"/>
                  <a:gd name="connsiteY658" fmla="*/ 250315 h 384929"/>
                  <a:gd name="connsiteX659" fmla="*/ 300536 w 384871"/>
                  <a:gd name="connsiteY659" fmla="*/ 247743 h 384929"/>
                  <a:gd name="connsiteX660" fmla="*/ 301822 w 384871"/>
                  <a:gd name="connsiteY660" fmla="*/ 245083 h 384929"/>
                  <a:gd name="connsiteX661" fmla="*/ 303109 w 384871"/>
                  <a:gd name="connsiteY661" fmla="*/ 242423 h 384929"/>
                  <a:gd name="connsiteX662" fmla="*/ 304278 w 384871"/>
                  <a:gd name="connsiteY662" fmla="*/ 239646 h 384929"/>
                  <a:gd name="connsiteX663" fmla="*/ 305360 w 384871"/>
                  <a:gd name="connsiteY663" fmla="*/ 236985 h 384929"/>
                  <a:gd name="connsiteX664" fmla="*/ 306441 w 384871"/>
                  <a:gd name="connsiteY664" fmla="*/ 234208 h 384929"/>
                  <a:gd name="connsiteX665" fmla="*/ 307406 w 384871"/>
                  <a:gd name="connsiteY665" fmla="*/ 231314 h 384929"/>
                  <a:gd name="connsiteX666" fmla="*/ 308370 w 384871"/>
                  <a:gd name="connsiteY666" fmla="*/ 228537 h 384929"/>
                  <a:gd name="connsiteX667" fmla="*/ 309218 w 384871"/>
                  <a:gd name="connsiteY667" fmla="*/ 225643 h 384929"/>
                  <a:gd name="connsiteX668" fmla="*/ 309978 w 384871"/>
                  <a:gd name="connsiteY668" fmla="*/ 222749 h 384929"/>
                  <a:gd name="connsiteX669" fmla="*/ 310738 w 384871"/>
                  <a:gd name="connsiteY669" fmla="*/ 219855 h 384929"/>
                  <a:gd name="connsiteX670" fmla="*/ 311381 w 384871"/>
                  <a:gd name="connsiteY670" fmla="*/ 216874 h 384929"/>
                  <a:gd name="connsiteX671" fmla="*/ 311908 w 384871"/>
                  <a:gd name="connsiteY671" fmla="*/ 213892 h 384929"/>
                  <a:gd name="connsiteX672" fmla="*/ 312434 w 384871"/>
                  <a:gd name="connsiteY672" fmla="*/ 210910 h 384929"/>
                  <a:gd name="connsiteX673" fmla="*/ 312872 w 384871"/>
                  <a:gd name="connsiteY673" fmla="*/ 207812 h 384929"/>
                  <a:gd name="connsiteX674" fmla="*/ 313194 w 384871"/>
                  <a:gd name="connsiteY674" fmla="*/ 204830 h 384929"/>
                  <a:gd name="connsiteX675" fmla="*/ 313515 w 384871"/>
                  <a:gd name="connsiteY675" fmla="*/ 201731 h 384929"/>
                  <a:gd name="connsiteX676" fmla="*/ 313720 w 384871"/>
                  <a:gd name="connsiteY676" fmla="*/ 198633 h 384929"/>
                  <a:gd name="connsiteX677" fmla="*/ 313837 w 384871"/>
                  <a:gd name="connsiteY677" fmla="*/ 195534 h 384929"/>
                  <a:gd name="connsiteX678" fmla="*/ 313837 w 384871"/>
                  <a:gd name="connsiteY678" fmla="*/ 192436 h 384929"/>
                  <a:gd name="connsiteX679" fmla="*/ 313837 w 384871"/>
                  <a:gd name="connsiteY679" fmla="*/ 192436 h 384929"/>
                  <a:gd name="connsiteX680" fmla="*/ 313837 w 384871"/>
                  <a:gd name="connsiteY680" fmla="*/ 192319 h 384929"/>
                  <a:gd name="connsiteX681" fmla="*/ 313837 w 384871"/>
                  <a:gd name="connsiteY681" fmla="*/ 192319 h 384929"/>
                  <a:gd name="connsiteX682" fmla="*/ 313837 w 384871"/>
                  <a:gd name="connsiteY682" fmla="*/ 192319 h 384929"/>
                  <a:gd name="connsiteX683" fmla="*/ 313837 w 384871"/>
                  <a:gd name="connsiteY683" fmla="*/ 189220 h 384929"/>
                  <a:gd name="connsiteX684" fmla="*/ 313720 w 384871"/>
                  <a:gd name="connsiteY684" fmla="*/ 186121 h 384929"/>
                  <a:gd name="connsiteX685" fmla="*/ 313515 w 384871"/>
                  <a:gd name="connsiteY685" fmla="*/ 183023 h 384929"/>
                  <a:gd name="connsiteX686" fmla="*/ 313194 w 384871"/>
                  <a:gd name="connsiteY686" fmla="*/ 179924 h 384929"/>
                  <a:gd name="connsiteX687" fmla="*/ 312872 w 384871"/>
                  <a:gd name="connsiteY687" fmla="*/ 176942 h 384929"/>
                  <a:gd name="connsiteX688" fmla="*/ 312434 w 384871"/>
                  <a:gd name="connsiteY688" fmla="*/ 173844 h 384929"/>
                  <a:gd name="connsiteX689" fmla="*/ 311908 w 384871"/>
                  <a:gd name="connsiteY689" fmla="*/ 170862 h 384929"/>
                  <a:gd name="connsiteX690" fmla="*/ 311381 w 384871"/>
                  <a:gd name="connsiteY690" fmla="*/ 167881 h 384929"/>
                  <a:gd name="connsiteX691" fmla="*/ 310738 w 384871"/>
                  <a:gd name="connsiteY691" fmla="*/ 164987 h 384929"/>
                  <a:gd name="connsiteX692" fmla="*/ 309978 w 384871"/>
                  <a:gd name="connsiteY692" fmla="*/ 162005 h 384929"/>
                  <a:gd name="connsiteX693" fmla="*/ 309218 w 384871"/>
                  <a:gd name="connsiteY693" fmla="*/ 159111 h 384929"/>
                  <a:gd name="connsiteX694" fmla="*/ 308370 w 384871"/>
                  <a:gd name="connsiteY694" fmla="*/ 156217 h 384929"/>
                  <a:gd name="connsiteX695" fmla="*/ 307406 w 384871"/>
                  <a:gd name="connsiteY695" fmla="*/ 153440 h 384929"/>
                  <a:gd name="connsiteX696" fmla="*/ 306441 w 384871"/>
                  <a:gd name="connsiteY696" fmla="*/ 150546 h 384929"/>
                  <a:gd name="connsiteX697" fmla="*/ 305360 w 384871"/>
                  <a:gd name="connsiteY697" fmla="*/ 147769 h 384929"/>
                  <a:gd name="connsiteX698" fmla="*/ 304278 w 384871"/>
                  <a:gd name="connsiteY698" fmla="*/ 145109 h 384929"/>
                  <a:gd name="connsiteX699" fmla="*/ 303109 w 384871"/>
                  <a:gd name="connsiteY699" fmla="*/ 142332 h 384929"/>
                  <a:gd name="connsiteX700" fmla="*/ 301822 w 384871"/>
                  <a:gd name="connsiteY700" fmla="*/ 139671 h 384929"/>
                  <a:gd name="connsiteX701" fmla="*/ 300536 w 384871"/>
                  <a:gd name="connsiteY701" fmla="*/ 137099 h 384929"/>
                  <a:gd name="connsiteX702" fmla="*/ 299279 w 384871"/>
                  <a:gd name="connsiteY702" fmla="*/ 134468 h 384929"/>
                  <a:gd name="connsiteX703" fmla="*/ 297788 w 384871"/>
                  <a:gd name="connsiteY703" fmla="*/ 131896 h 384929"/>
                  <a:gd name="connsiteX704" fmla="*/ 296298 w 384871"/>
                  <a:gd name="connsiteY704" fmla="*/ 129440 h 384929"/>
                  <a:gd name="connsiteX705" fmla="*/ 294807 w 384871"/>
                  <a:gd name="connsiteY705" fmla="*/ 126868 h 384929"/>
                  <a:gd name="connsiteX706" fmla="*/ 293199 w 384871"/>
                  <a:gd name="connsiteY706" fmla="*/ 124412 h 384929"/>
                  <a:gd name="connsiteX707" fmla="*/ 291503 w 384871"/>
                  <a:gd name="connsiteY707" fmla="*/ 122074 h 384929"/>
                  <a:gd name="connsiteX708" fmla="*/ 289808 w 384871"/>
                  <a:gd name="connsiteY708" fmla="*/ 119735 h 384929"/>
                  <a:gd name="connsiteX709" fmla="*/ 287996 w 384871"/>
                  <a:gd name="connsiteY709" fmla="*/ 117397 h 384929"/>
                  <a:gd name="connsiteX710" fmla="*/ 286183 w 384871"/>
                  <a:gd name="connsiteY710" fmla="*/ 115146 h 384929"/>
                  <a:gd name="connsiteX711" fmla="*/ 284371 w 384871"/>
                  <a:gd name="connsiteY711" fmla="*/ 112895 h 384929"/>
                  <a:gd name="connsiteX712" fmla="*/ 282441 w 384871"/>
                  <a:gd name="connsiteY712" fmla="*/ 110761 h 384929"/>
                  <a:gd name="connsiteX713" fmla="*/ 280424 w 384871"/>
                  <a:gd name="connsiteY713" fmla="*/ 108627 h 384929"/>
                  <a:gd name="connsiteX714" fmla="*/ 278407 w 384871"/>
                  <a:gd name="connsiteY714" fmla="*/ 106493 h 384929"/>
                  <a:gd name="connsiteX715" fmla="*/ 276274 w 384871"/>
                  <a:gd name="connsiteY715" fmla="*/ 104476 h 384929"/>
                  <a:gd name="connsiteX716" fmla="*/ 274140 w 384871"/>
                  <a:gd name="connsiteY716" fmla="*/ 102459 h 384929"/>
                  <a:gd name="connsiteX717" fmla="*/ 272006 w 384871"/>
                  <a:gd name="connsiteY717" fmla="*/ 100530 h 384929"/>
                  <a:gd name="connsiteX718" fmla="*/ 269755 w 384871"/>
                  <a:gd name="connsiteY718" fmla="*/ 98717 h 384929"/>
                  <a:gd name="connsiteX719" fmla="*/ 267504 w 384871"/>
                  <a:gd name="connsiteY719" fmla="*/ 96788 h 384929"/>
                  <a:gd name="connsiteX720" fmla="*/ 265165 w 384871"/>
                  <a:gd name="connsiteY720" fmla="*/ 95092 h 384929"/>
                  <a:gd name="connsiteX721" fmla="*/ 262827 w 384871"/>
                  <a:gd name="connsiteY721" fmla="*/ 93397 h 384929"/>
                  <a:gd name="connsiteX722" fmla="*/ 260488 w 384871"/>
                  <a:gd name="connsiteY722" fmla="*/ 91701 h 384929"/>
                  <a:gd name="connsiteX723" fmla="*/ 258033 w 384871"/>
                  <a:gd name="connsiteY723" fmla="*/ 90094 h 384929"/>
                  <a:gd name="connsiteX724" fmla="*/ 255460 w 384871"/>
                  <a:gd name="connsiteY724" fmla="*/ 88603 h 384929"/>
                  <a:gd name="connsiteX725" fmla="*/ 253005 w 384871"/>
                  <a:gd name="connsiteY725" fmla="*/ 87112 h 384929"/>
                  <a:gd name="connsiteX726" fmla="*/ 250432 w 384871"/>
                  <a:gd name="connsiteY726" fmla="*/ 85621 h 384929"/>
                  <a:gd name="connsiteX727" fmla="*/ 247772 w 384871"/>
                  <a:gd name="connsiteY727" fmla="*/ 84218 h 384929"/>
                  <a:gd name="connsiteX728" fmla="*/ 245200 w 384871"/>
                  <a:gd name="connsiteY728" fmla="*/ 82932 h 384929"/>
                  <a:gd name="connsiteX729" fmla="*/ 242540 w 384871"/>
                  <a:gd name="connsiteY729" fmla="*/ 81646 h 384929"/>
                  <a:gd name="connsiteX730" fmla="*/ 239762 w 384871"/>
                  <a:gd name="connsiteY730" fmla="*/ 80476 h 384929"/>
                  <a:gd name="connsiteX731" fmla="*/ 237102 w 384871"/>
                  <a:gd name="connsiteY731" fmla="*/ 79395 h 384929"/>
                  <a:gd name="connsiteX732" fmla="*/ 234325 w 384871"/>
                  <a:gd name="connsiteY732" fmla="*/ 78313 h 384929"/>
                  <a:gd name="connsiteX733" fmla="*/ 231431 w 384871"/>
                  <a:gd name="connsiteY733" fmla="*/ 77348 h 384929"/>
                  <a:gd name="connsiteX734" fmla="*/ 228654 w 384871"/>
                  <a:gd name="connsiteY734" fmla="*/ 76384 h 384929"/>
                  <a:gd name="connsiteX735" fmla="*/ 225760 w 384871"/>
                  <a:gd name="connsiteY735" fmla="*/ 75536 h 384929"/>
                  <a:gd name="connsiteX736" fmla="*/ 222866 w 384871"/>
                  <a:gd name="connsiteY736" fmla="*/ 74776 h 384929"/>
                  <a:gd name="connsiteX737" fmla="*/ 219885 w 384871"/>
                  <a:gd name="connsiteY737" fmla="*/ 74016 h 384929"/>
                  <a:gd name="connsiteX738" fmla="*/ 216991 w 384871"/>
                  <a:gd name="connsiteY738" fmla="*/ 73373 h 384929"/>
                  <a:gd name="connsiteX739" fmla="*/ 214009 w 384871"/>
                  <a:gd name="connsiteY739" fmla="*/ 72847 h 384929"/>
                  <a:gd name="connsiteX740" fmla="*/ 211027 w 384871"/>
                  <a:gd name="connsiteY740" fmla="*/ 72320 h 384929"/>
                  <a:gd name="connsiteX741" fmla="*/ 207929 w 384871"/>
                  <a:gd name="connsiteY741" fmla="*/ 71882 h 384929"/>
                  <a:gd name="connsiteX742" fmla="*/ 204947 w 384871"/>
                  <a:gd name="connsiteY742" fmla="*/ 71560 h 384929"/>
                  <a:gd name="connsiteX743" fmla="*/ 201848 w 384871"/>
                  <a:gd name="connsiteY743" fmla="*/ 71239 h 384929"/>
                  <a:gd name="connsiteX744" fmla="*/ 198750 w 384871"/>
                  <a:gd name="connsiteY744" fmla="*/ 71034 h 384929"/>
                  <a:gd name="connsiteX745" fmla="*/ 195651 w 384871"/>
                  <a:gd name="connsiteY745" fmla="*/ 70917 h 384929"/>
                  <a:gd name="connsiteX746" fmla="*/ 192377 w 384871"/>
                  <a:gd name="connsiteY746" fmla="*/ 70917 h 384929"/>
                  <a:gd name="connsiteX747" fmla="*/ 192377 w 384871"/>
                  <a:gd name="connsiteY747" fmla="*/ 70917 h 384929"/>
                  <a:gd name="connsiteX748" fmla="*/ 192377 w 384871"/>
                  <a:gd name="connsiteY748" fmla="*/ 70917 h 384929"/>
                  <a:gd name="connsiteX749" fmla="*/ 192377 w 384871"/>
                  <a:gd name="connsiteY749" fmla="*/ 70917 h 384929"/>
                  <a:gd name="connsiteX750" fmla="*/ 192377 w 384871"/>
                  <a:gd name="connsiteY750" fmla="*/ 4268 h 384929"/>
                  <a:gd name="connsiteX751" fmla="*/ 192377 w 384871"/>
                  <a:gd name="connsiteY751" fmla="*/ 4268 h 384929"/>
                  <a:gd name="connsiteX752" fmla="*/ 192377 w 384871"/>
                  <a:gd name="connsiteY752" fmla="*/ 4268 h 384929"/>
                  <a:gd name="connsiteX753" fmla="*/ 192377 w 384871"/>
                  <a:gd name="connsiteY753" fmla="*/ 4268 h 384929"/>
                  <a:gd name="connsiteX754" fmla="*/ 192377 w 384871"/>
                  <a:gd name="connsiteY754" fmla="*/ 4268 h 384929"/>
                  <a:gd name="connsiteX755" fmla="*/ 187554 w 384871"/>
                  <a:gd name="connsiteY755" fmla="*/ 4385 h 384929"/>
                  <a:gd name="connsiteX756" fmla="*/ 182760 w 384871"/>
                  <a:gd name="connsiteY756" fmla="*/ 4589 h 384929"/>
                  <a:gd name="connsiteX757" fmla="*/ 177966 w 384871"/>
                  <a:gd name="connsiteY757" fmla="*/ 4794 h 384929"/>
                  <a:gd name="connsiteX758" fmla="*/ 173172 w 384871"/>
                  <a:gd name="connsiteY758" fmla="*/ 5233 h 384929"/>
                  <a:gd name="connsiteX759" fmla="*/ 168465 w 384871"/>
                  <a:gd name="connsiteY759" fmla="*/ 5876 h 384929"/>
                  <a:gd name="connsiteX760" fmla="*/ 163759 w 384871"/>
                  <a:gd name="connsiteY760" fmla="*/ 6519 h 384929"/>
                  <a:gd name="connsiteX761" fmla="*/ 159169 w 384871"/>
                  <a:gd name="connsiteY761" fmla="*/ 7279 h 384929"/>
                  <a:gd name="connsiteX762" fmla="*/ 154580 w 384871"/>
                  <a:gd name="connsiteY762" fmla="*/ 8127 h 384929"/>
                  <a:gd name="connsiteX763" fmla="*/ 149961 w 384871"/>
                  <a:gd name="connsiteY763" fmla="*/ 9091 h 384929"/>
                  <a:gd name="connsiteX764" fmla="*/ 145372 w 384871"/>
                  <a:gd name="connsiteY764" fmla="*/ 10261 h 384929"/>
                  <a:gd name="connsiteX765" fmla="*/ 140899 w 384871"/>
                  <a:gd name="connsiteY765" fmla="*/ 11430 h 384929"/>
                  <a:gd name="connsiteX766" fmla="*/ 136514 w 384871"/>
                  <a:gd name="connsiteY766" fmla="*/ 12833 h 384929"/>
                  <a:gd name="connsiteX767" fmla="*/ 132130 w 384871"/>
                  <a:gd name="connsiteY767" fmla="*/ 14207 h 384929"/>
                  <a:gd name="connsiteX768" fmla="*/ 127745 w 384871"/>
                  <a:gd name="connsiteY768" fmla="*/ 15698 h 384929"/>
                  <a:gd name="connsiteX769" fmla="*/ 123477 w 384871"/>
                  <a:gd name="connsiteY769" fmla="*/ 17393 h 384929"/>
                  <a:gd name="connsiteX770" fmla="*/ 119209 w 384871"/>
                  <a:gd name="connsiteY770" fmla="*/ 19089 h 384929"/>
                  <a:gd name="connsiteX771" fmla="*/ 115058 w 384871"/>
                  <a:gd name="connsiteY771" fmla="*/ 20901 h 384929"/>
                  <a:gd name="connsiteX772" fmla="*/ 110907 w 384871"/>
                  <a:gd name="connsiteY772" fmla="*/ 22830 h 384929"/>
                  <a:gd name="connsiteX773" fmla="*/ 106844 w 384871"/>
                  <a:gd name="connsiteY773" fmla="*/ 24847 h 384929"/>
                  <a:gd name="connsiteX774" fmla="*/ 102780 w 384871"/>
                  <a:gd name="connsiteY774" fmla="*/ 26981 h 384929"/>
                  <a:gd name="connsiteX775" fmla="*/ 98834 w 384871"/>
                  <a:gd name="connsiteY775" fmla="*/ 29232 h 384929"/>
                  <a:gd name="connsiteX776" fmla="*/ 94888 w 384871"/>
                  <a:gd name="connsiteY776" fmla="*/ 31483 h 384929"/>
                  <a:gd name="connsiteX777" fmla="*/ 91029 w 384871"/>
                  <a:gd name="connsiteY777" fmla="*/ 33939 h 384929"/>
                  <a:gd name="connsiteX778" fmla="*/ 87287 w 384871"/>
                  <a:gd name="connsiteY778" fmla="*/ 36394 h 384929"/>
                  <a:gd name="connsiteX779" fmla="*/ 83546 w 384871"/>
                  <a:gd name="connsiteY779" fmla="*/ 38967 h 384929"/>
                  <a:gd name="connsiteX780" fmla="*/ 79921 w 384871"/>
                  <a:gd name="connsiteY780" fmla="*/ 41627 h 384929"/>
                  <a:gd name="connsiteX781" fmla="*/ 76296 w 384871"/>
                  <a:gd name="connsiteY781" fmla="*/ 44404 h 384929"/>
                  <a:gd name="connsiteX782" fmla="*/ 72759 w 384871"/>
                  <a:gd name="connsiteY782" fmla="*/ 47298 h 384929"/>
                  <a:gd name="connsiteX783" fmla="*/ 69339 w 384871"/>
                  <a:gd name="connsiteY783" fmla="*/ 50192 h 384929"/>
                  <a:gd name="connsiteX784" fmla="*/ 65919 w 384871"/>
                  <a:gd name="connsiteY784" fmla="*/ 53173 h 384929"/>
                  <a:gd name="connsiteX785" fmla="*/ 62615 w 384871"/>
                  <a:gd name="connsiteY785" fmla="*/ 56272 h 384929"/>
                  <a:gd name="connsiteX786" fmla="*/ 59400 w 384871"/>
                  <a:gd name="connsiteY786" fmla="*/ 59371 h 384929"/>
                  <a:gd name="connsiteX787" fmla="*/ 56301 w 384871"/>
                  <a:gd name="connsiteY787" fmla="*/ 62674 h 384929"/>
                  <a:gd name="connsiteX788" fmla="*/ 53203 w 384871"/>
                  <a:gd name="connsiteY788" fmla="*/ 65889 h 384929"/>
                  <a:gd name="connsiteX789" fmla="*/ 50221 w 384871"/>
                  <a:gd name="connsiteY789" fmla="*/ 69310 h 384929"/>
                  <a:gd name="connsiteX790" fmla="*/ 47327 w 384871"/>
                  <a:gd name="connsiteY790" fmla="*/ 72730 h 384929"/>
                  <a:gd name="connsiteX791" fmla="*/ 44433 w 384871"/>
                  <a:gd name="connsiteY791" fmla="*/ 76267 h 384929"/>
                  <a:gd name="connsiteX792" fmla="*/ 41656 w 384871"/>
                  <a:gd name="connsiteY792" fmla="*/ 79892 h 384929"/>
                  <a:gd name="connsiteX793" fmla="*/ 38996 w 384871"/>
                  <a:gd name="connsiteY793" fmla="*/ 83516 h 384929"/>
                  <a:gd name="connsiteX794" fmla="*/ 36423 w 384871"/>
                  <a:gd name="connsiteY794" fmla="*/ 87258 h 384929"/>
                  <a:gd name="connsiteX795" fmla="*/ 33968 w 384871"/>
                  <a:gd name="connsiteY795" fmla="*/ 91000 h 384929"/>
                  <a:gd name="connsiteX796" fmla="*/ 31512 w 384871"/>
                  <a:gd name="connsiteY796" fmla="*/ 94858 h 384929"/>
                  <a:gd name="connsiteX797" fmla="*/ 29261 w 384871"/>
                  <a:gd name="connsiteY797" fmla="*/ 98805 h 384929"/>
                  <a:gd name="connsiteX798" fmla="*/ 27011 w 384871"/>
                  <a:gd name="connsiteY798" fmla="*/ 102751 h 384929"/>
                  <a:gd name="connsiteX799" fmla="*/ 24877 w 384871"/>
                  <a:gd name="connsiteY799" fmla="*/ 106814 h 384929"/>
                  <a:gd name="connsiteX800" fmla="*/ 22860 w 384871"/>
                  <a:gd name="connsiteY800" fmla="*/ 110878 h 384929"/>
                  <a:gd name="connsiteX801" fmla="*/ 20930 w 384871"/>
                  <a:gd name="connsiteY801" fmla="*/ 115029 h 384929"/>
                  <a:gd name="connsiteX802" fmla="*/ 19118 w 384871"/>
                  <a:gd name="connsiteY802" fmla="*/ 119209 h 384929"/>
                  <a:gd name="connsiteX803" fmla="*/ 17305 w 384871"/>
                  <a:gd name="connsiteY803" fmla="*/ 123477 h 384929"/>
                  <a:gd name="connsiteX804" fmla="*/ 15698 w 384871"/>
                  <a:gd name="connsiteY804" fmla="*/ 127745 h 384929"/>
                  <a:gd name="connsiteX805" fmla="*/ 14207 w 384871"/>
                  <a:gd name="connsiteY805" fmla="*/ 132130 h 384929"/>
                  <a:gd name="connsiteX806" fmla="*/ 12716 w 384871"/>
                  <a:gd name="connsiteY806" fmla="*/ 136514 h 384929"/>
                  <a:gd name="connsiteX807" fmla="*/ 11430 w 384871"/>
                  <a:gd name="connsiteY807" fmla="*/ 140899 h 384929"/>
                  <a:gd name="connsiteX808" fmla="*/ 10261 w 384871"/>
                  <a:gd name="connsiteY808" fmla="*/ 145372 h 384929"/>
                  <a:gd name="connsiteX809" fmla="*/ 9091 w 384871"/>
                  <a:gd name="connsiteY809" fmla="*/ 149961 h 384929"/>
                  <a:gd name="connsiteX810" fmla="*/ 8127 w 384871"/>
                  <a:gd name="connsiteY810" fmla="*/ 154551 h 384929"/>
                  <a:gd name="connsiteX811" fmla="*/ 7279 w 384871"/>
                  <a:gd name="connsiteY811" fmla="*/ 159140 h 384929"/>
                  <a:gd name="connsiteX812" fmla="*/ 6519 w 384871"/>
                  <a:gd name="connsiteY812" fmla="*/ 163730 h 384929"/>
                  <a:gd name="connsiteX813" fmla="*/ 5759 w 384871"/>
                  <a:gd name="connsiteY813" fmla="*/ 168436 h 384929"/>
                  <a:gd name="connsiteX814" fmla="*/ 5233 w 384871"/>
                  <a:gd name="connsiteY814" fmla="*/ 173142 h 384929"/>
                  <a:gd name="connsiteX815" fmla="*/ 4794 w 384871"/>
                  <a:gd name="connsiteY815" fmla="*/ 177936 h 384929"/>
                  <a:gd name="connsiteX816" fmla="*/ 4589 w 384871"/>
                  <a:gd name="connsiteY816" fmla="*/ 182730 h 384929"/>
                  <a:gd name="connsiteX817" fmla="*/ 4385 w 384871"/>
                  <a:gd name="connsiteY817" fmla="*/ 187554 h 384929"/>
                  <a:gd name="connsiteX818" fmla="*/ 4268 w 384871"/>
                  <a:gd name="connsiteY818" fmla="*/ 192348 h 384929"/>
                  <a:gd name="connsiteX819" fmla="*/ 4268 w 384871"/>
                  <a:gd name="connsiteY819" fmla="*/ 192348 h 384929"/>
                  <a:gd name="connsiteX820" fmla="*/ 4268 w 384871"/>
                  <a:gd name="connsiteY820" fmla="*/ 192465 h 384929"/>
                  <a:gd name="connsiteX821" fmla="*/ 4268 w 384871"/>
                  <a:gd name="connsiteY821" fmla="*/ 192465 h 384929"/>
                  <a:gd name="connsiteX822" fmla="*/ 4268 w 384871"/>
                  <a:gd name="connsiteY822" fmla="*/ 192465 h 384929"/>
                  <a:gd name="connsiteX823" fmla="*/ 4385 w 384871"/>
                  <a:gd name="connsiteY823" fmla="*/ 197259 h 384929"/>
                  <a:gd name="connsiteX824" fmla="*/ 4589 w 384871"/>
                  <a:gd name="connsiteY824" fmla="*/ 202053 h 384929"/>
                  <a:gd name="connsiteX825" fmla="*/ 4794 w 384871"/>
                  <a:gd name="connsiteY825" fmla="*/ 206847 h 384929"/>
                  <a:gd name="connsiteX826" fmla="*/ 5233 w 384871"/>
                  <a:gd name="connsiteY826" fmla="*/ 211641 h 384929"/>
                  <a:gd name="connsiteX827" fmla="*/ 5759 w 384871"/>
                  <a:gd name="connsiteY827" fmla="*/ 216348 h 384929"/>
                  <a:gd name="connsiteX828" fmla="*/ 6519 w 384871"/>
                  <a:gd name="connsiteY828" fmla="*/ 221054 h 384929"/>
                  <a:gd name="connsiteX829" fmla="*/ 7279 w 384871"/>
                  <a:gd name="connsiteY829" fmla="*/ 225643 h 384929"/>
                  <a:gd name="connsiteX830" fmla="*/ 8127 w 384871"/>
                  <a:gd name="connsiteY830" fmla="*/ 230233 h 384929"/>
                  <a:gd name="connsiteX831" fmla="*/ 9091 w 384871"/>
                  <a:gd name="connsiteY831" fmla="*/ 234822 h 384929"/>
                  <a:gd name="connsiteX832" fmla="*/ 10261 w 384871"/>
                  <a:gd name="connsiteY832" fmla="*/ 239412 h 384929"/>
                  <a:gd name="connsiteX833" fmla="*/ 11430 w 384871"/>
                  <a:gd name="connsiteY833" fmla="*/ 243884 h 384929"/>
                  <a:gd name="connsiteX834" fmla="*/ 12833 w 384871"/>
                  <a:gd name="connsiteY834" fmla="*/ 248269 h 384929"/>
                  <a:gd name="connsiteX835" fmla="*/ 14207 w 384871"/>
                  <a:gd name="connsiteY835" fmla="*/ 252654 h 384929"/>
                  <a:gd name="connsiteX836" fmla="*/ 15698 w 384871"/>
                  <a:gd name="connsiteY836" fmla="*/ 257039 h 384929"/>
                  <a:gd name="connsiteX837" fmla="*/ 17305 w 384871"/>
                  <a:gd name="connsiteY837" fmla="*/ 261307 h 384929"/>
                  <a:gd name="connsiteX838" fmla="*/ 19118 w 384871"/>
                  <a:gd name="connsiteY838" fmla="*/ 265575 h 384929"/>
                  <a:gd name="connsiteX839" fmla="*/ 20930 w 384871"/>
                  <a:gd name="connsiteY839" fmla="*/ 269755 h 384929"/>
                  <a:gd name="connsiteX840" fmla="*/ 22860 w 384871"/>
                  <a:gd name="connsiteY840" fmla="*/ 273906 h 384929"/>
                  <a:gd name="connsiteX841" fmla="*/ 24877 w 384871"/>
                  <a:gd name="connsiteY841" fmla="*/ 277969 h 384929"/>
                  <a:gd name="connsiteX842" fmla="*/ 27011 w 384871"/>
                  <a:gd name="connsiteY842" fmla="*/ 282032 h 384929"/>
                  <a:gd name="connsiteX843" fmla="*/ 29261 w 384871"/>
                  <a:gd name="connsiteY843" fmla="*/ 285979 h 384929"/>
                  <a:gd name="connsiteX844" fmla="*/ 31512 w 384871"/>
                  <a:gd name="connsiteY844" fmla="*/ 289925 h 384929"/>
                  <a:gd name="connsiteX845" fmla="*/ 33968 w 384871"/>
                  <a:gd name="connsiteY845" fmla="*/ 293784 h 384929"/>
                  <a:gd name="connsiteX846" fmla="*/ 36423 w 384871"/>
                  <a:gd name="connsiteY846" fmla="*/ 297525 h 384929"/>
                  <a:gd name="connsiteX847" fmla="*/ 38996 w 384871"/>
                  <a:gd name="connsiteY847" fmla="*/ 301267 h 384929"/>
                  <a:gd name="connsiteX848" fmla="*/ 41656 w 384871"/>
                  <a:gd name="connsiteY848" fmla="*/ 304892 h 384929"/>
                  <a:gd name="connsiteX849" fmla="*/ 44433 w 384871"/>
                  <a:gd name="connsiteY849" fmla="*/ 308517 h 384929"/>
                  <a:gd name="connsiteX850" fmla="*/ 47327 w 384871"/>
                  <a:gd name="connsiteY850" fmla="*/ 312054 h 384929"/>
                  <a:gd name="connsiteX851" fmla="*/ 50221 w 384871"/>
                  <a:gd name="connsiteY851" fmla="*/ 315474 h 384929"/>
                  <a:gd name="connsiteX852" fmla="*/ 53203 w 384871"/>
                  <a:gd name="connsiteY852" fmla="*/ 318894 h 384929"/>
                  <a:gd name="connsiteX853" fmla="*/ 56301 w 384871"/>
                  <a:gd name="connsiteY853" fmla="*/ 322197 h 384929"/>
                  <a:gd name="connsiteX854" fmla="*/ 59400 w 384871"/>
                  <a:gd name="connsiteY854" fmla="*/ 325413 h 384929"/>
                  <a:gd name="connsiteX855" fmla="*/ 62615 w 384871"/>
                  <a:gd name="connsiteY855" fmla="*/ 328511 h 384929"/>
                  <a:gd name="connsiteX856" fmla="*/ 65919 w 384871"/>
                  <a:gd name="connsiteY856" fmla="*/ 331610 h 384929"/>
                  <a:gd name="connsiteX857" fmla="*/ 69339 w 384871"/>
                  <a:gd name="connsiteY857" fmla="*/ 334592 h 384929"/>
                  <a:gd name="connsiteX858" fmla="*/ 72759 w 384871"/>
                  <a:gd name="connsiteY858" fmla="*/ 337486 h 384929"/>
                  <a:gd name="connsiteX859" fmla="*/ 76296 w 384871"/>
                  <a:gd name="connsiteY859" fmla="*/ 340380 h 384929"/>
                  <a:gd name="connsiteX860" fmla="*/ 79921 w 384871"/>
                  <a:gd name="connsiteY860" fmla="*/ 343157 h 384929"/>
                  <a:gd name="connsiteX861" fmla="*/ 83546 w 384871"/>
                  <a:gd name="connsiteY861" fmla="*/ 345817 h 384929"/>
                  <a:gd name="connsiteX862" fmla="*/ 87287 w 384871"/>
                  <a:gd name="connsiteY862" fmla="*/ 348389 h 384929"/>
                  <a:gd name="connsiteX863" fmla="*/ 91029 w 384871"/>
                  <a:gd name="connsiteY863" fmla="*/ 350845 h 384929"/>
                  <a:gd name="connsiteX864" fmla="*/ 94888 w 384871"/>
                  <a:gd name="connsiteY864" fmla="*/ 353300 h 384929"/>
                  <a:gd name="connsiteX865" fmla="*/ 98834 w 384871"/>
                  <a:gd name="connsiteY865" fmla="*/ 355551 h 384929"/>
                  <a:gd name="connsiteX866" fmla="*/ 102780 w 384871"/>
                  <a:gd name="connsiteY866" fmla="*/ 357802 h 384929"/>
                  <a:gd name="connsiteX867" fmla="*/ 106844 w 384871"/>
                  <a:gd name="connsiteY867" fmla="*/ 359936 h 384929"/>
                  <a:gd name="connsiteX868" fmla="*/ 110907 w 384871"/>
                  <a:gd name="connsiteY868" fmla="*/ 361953 h 384929"/>
                  <a:gd name="connsiteX869" fmla="*/ 115058 w 384871"/>
                  <a:gd name="connsiteY869" fmla="*/ 363882 h 384929"/>
                  <a:gd name="connsiteX870" fmla="*/ 119209 w 384871"/>
                  <a:gd name="connsiteY870" fmla="*/ 365695 h 384929"/>
                  <a:gd name="connsiteX871" fmla="*/ 123477 w 384871"/>
                  <a:gd name="connsiteY871" fmla="*/ 367507 h 384929"/>
                  <a:gd name="connsiteX872" fmla="*/ 127745 w 384871"/>
                  <a:gd name="connsiteY872" fmla="*/ 369115 h 384929"/>
                  <a:gd name="connsiteX873" fmla="*/ 132130 w 384871"/>
                  <a:gd name="connsiteY873" fmla="*/ 370606 h 384929"/>
                  <a:gd name="connsiteX874" fmla="*/ 136514 w 384871"/>
                  <a:gd name="connsiteY874" fmla="*/ 372097 h 384929"/>
                  <a:gd name="connsiteX875" fmla="*/ 140899 w 384871"/>
                  <a:gd name="connsiteY875" fmla="*/ 373383 h 384929"/>
                  <a:gd name="connsiteX876" fmla="*/ 145372 w 384871"/>
                  <a:gd name="connsiteY876" fmla="*/ 374552 h 384929"/>
                  <a:gd name="connsiteX877" fmla="*/ 149961 w 384871"/>
                  <a:gd name="connsiteY877" fmla="*/ 375721 h 384929"/>
                  <a:gd name="connsiteX878" fmla="*/ 154551 w 384871"/>
                  <a:gd name="connsiteY878" fmla="*/ 376686 h 384929"/>
                  <a:gd name="connsiteX879" fmla="*/ 159140 w 384871"/>
                  <a:gd name="connsiteY879" fmla="*/ 377534 h 384929"/>
                  <a:gd name="connsiteX880" fmla="*/ 163730 w 384871"/>
                  <a:gd name="connsiteY880" fmla="*/ 378294 h 384929"/>
                  <a:gd name="connsiteX881" fmla="*/ 168436 w 384871"/>
                  <a:gd name="connsiteY881" fmla="*/ 379054 h 384929"/>
                  <a:gd name="connsiteX882" fmla="*/ 173142 w 384871"/>
                  <a:gd name="connsiteY882" fmla="*/ 379580 h 384929"/>
                  <a:gd name="connsiteX883" fmla="*/ 177936 w 384871"/>
                  <a:gd name="connsiteY883" fmla="*/ 380019 h 384929"/>
                  <a:gd name="connsiteX884" fmla="*/ 182730 w 384871"/>
                  <a:gd name="connsiteY884" fmla="*/ 380223 h 384929"/>
                  <a:gd name="connsiteX885" fmla="*/ 187525 w 384871"/>
                  <a:gd name="connsiteY885" fmla="*/ 380428 h 384929"/>
                  <a:gd name="connsiteX886" fmla="*/ 192319 w 384871"/>
                  <a:gd name="connsiteY886" fmla="*/ 380545 h 384929"/>
                  <a:gd name="connsiteX887" fmla="*/ 192319 w 384871"/>
                  <a:gd name="connsiteY887" fmla="*/ 380545 h 384929"/>
                  <a:gd name="connsiteX888" fmla="*/ 192319 w 384871"/>
                  <a:gd name="connsiteY888" fmla="*/ 380545 h 384929"/>
                  <a:gd name="connsiteX889" fmla="*/ 192319 w 384871"/>
                  <a:gd name="connsiteY889" fmla="*/ 380545 h 384929"/>
                  <a:gd name="connsiteX890" fmla="*/ 192319 w 384871"/>
                  <a:gd name="connsiteY890" fmla="*/ 380545 h 384929"/>
                  <a:gd name="connsiteX891" fmla="*/ 197230 w 384871"/>
                  <a:gd name="connsiteY891" fmla="*/ 380428 h 384929"/>
                  <a:gd name="connsiteX892" fmla="*/ 202024 w 384871"/>
                  <a:gd name="connsiteY892" fmla="*/ 380223 h 384929"/>
                  <a:gd name="connsiteX893" fmla="*/ 206818 w 384871"/>
                  <a:gd name="connsiteY893" fmla="*/ 380019 h 384929"/>
                  <a:gd name="connsiteX894" fmla="*/ 211524 w 384871"/>
                  <a:gd name="connsiteY894" fmla="*/ 379580 h 384929"/>
                  <a:gd name="connsiteX895" fmla="*/ 216318 w 384871"/>
                  <a:gd name="connsiteY895" fmla="*/ 379054 h 384929"/>
                  <a:gd name="connsiteX896" fmla="*/ 221025 w 384871"/>
                  <a:gd name="connsiteY896" fmla="*/ 378294 h 384929"/>
                  <a:gd name="connsiteX897" fmla="*/ 225614 w 384871"/>
                  <a:gd name="connsiteY897" fmla="*/ 377534 h 384929"/>
                  <a:gd name="connsiteX898" fmla="*/ 230204 w 384871"/>
                  <a:gd name="connsiteY898" fmla="*/ 376686 h 384929"/>
                  <a:gd name="connsiteX899" fmla="*/ 234793 w 384871"/>
                  <a:gd name="connsiteY899" fmla="*/ 375721 h 384929"/>
                  <a:gd name="connsiteX900" fmla="*/ 239266 w 384871"/>
                  <a:gd name="connsiteY900" fmla="*/ 374552 h 384929"/>
                  <a:gd name="connsiteX901" fmla="*/ 243738 w 384871"/>
                  <a:gd name="connsiteY901" fmla="*/ 373383 h 384929"/>
                  <a:gd name="connsiteX902" fmla="*/ 248211 w 384871"/>
                  <a:gd name="connsiteY902" fmla="*/ 371980 h 384929"/>
                  <a:gd name="connsiteX903" fmla="*/ 252595 w 384871"/>
                  <a:gd name="connsiteY903" fmla="*/ 370606 h 384929"/>
                  <a:gd name="connsiteX904" fmla="*/ 256980 w 384871"/>
                  <a:gd name="connsiteY904" fmla="*/ 369115 h 384929"/>
                  <a:gd name="connsiteX905" fmla="*/ 261248 w 384871"/>
                  <a:gd name="connsiteY905" fmla="*/ 367507 h 384929"/>
                  <a:gd name="connsiteX906" fmla="*/ 265516 w 384871"/>
                  <a:gd name="connsiteY906" fmla="*/ 365695 h 384929"/>
                  <a:gd name="connsiteX907" fmla="*/ 269696 w 384871"/>
                  <a:gd name="connsiteY907" fmla="*/ 363882 h 384929"/>
                  <a:gd name="connsiteX908" fmla="*/ 273876 w 384871"/>
                  <a:gd name="connsiteY908" fmla="*/ 361953 h 384929"/>
                  <a:gd name="connsiteX909" fmla="*/ 277940 w 384871"/>
                  <a:gd name="connsiteY909" fmla="*/ 359936 h 384929"/>
                  <a:gd name="connsiteX910" fmla="*/ 282003 w 384871"/>
                  <a:gd name="connsiteY910" fmla="*/ 357802 h 384929"/>
                  <a:gd name="connsiteX911" fmla="*/ 285949 w 384871"/>
                  <a:gd name="connsiteY911" fmla="*/ 355551 h 384929"/>
                  <a:gd name="connsiteX912" fmla="*/ 289808 w 384871"/>
                  <a:gd name="connsiteY912" fmla="*/ 353300 h 384929"/>
                  <a:gd name="connsiteX913" fmla="*/ 293667 w 384871"/>
                  <a:gd name="connsiteY913" fmla="*/ 350845 h 384929"/>
                  <a:gd name="connsiteX914" fmla="*/ 297525 w 384871"/>
                  <a:gd name="connsiteY914" fmla="*/ 348389 h 384929"/>
                  <a:gd name="connsiteX915" fmla="*/ 301267 w 384871"/>
                  <a:gd name="connsiteY915" fmla="*/ 345817 h 384929"/>
                  <a:gd name="connsiteX916" fmla="*/ 304892 w 384871"/>
                  <a:gd name="connsiteY916" fmla="*/ 343157 h 384929"/>
                  <a:gd name="connsiteX917" fmla="*/ 308429 w 384871"/>
                  <a:gd name="connsiteY917" fmla="*/ 340380 h 384929"/>
                  <a:gd name="connsiteX918" fmla="*/ 311966 w 384871"/>
                  <a:gd name="connsiteY918" fmla="*/ 337486 h 384929"/>
                  <a:gd name="connsiteX919" fmla="*/ 315503 w 384871"/>
                  <a:gd name="connsiteY919" fmla="*/ 334592 h 384929"/>
                  <a:gd name="connsiteX920" fmla="*/ 318806 w 384871"/>
                  <a:gd name="connsiteY920" fmla="*/ 331610 h 384929"/>
                  <a:gd name="connsiteX921" fmla="*/ 322110 w 384871"/>
                  <a:gd name="connsiteY921" fmla="*/ 328511 h 384929"/>
                  <a:gd name="connsiteX922" fmla="*/ 325413 w 384871"/>
                  <a:gd name="connsiteY922" fmla="*/ 325413 h 384929"/>
                  <a:gd name="connsiteX923" fmla="*/ 328511 w 384871"/>
                  <a:gd name="connsiteY923" fmla="*/ 322197 h 384929"/>
                  <a:gd name="connsiteX924" fmla="*/ 331610 w 384871"/>
                  <a:gd name="connsiteY924" fmla="*/ 318894 h 384929"/>
                  <a:gd name="connsiteX925" fmla="*/ 334592 w 384871"/>
                  <a:gd name="connsiteY925" fmla="*/ 315474 h 384929"/>
                  <a:gd name="connsiteX926" fmla="*/ 337486 w 384871"/>
                  <a:gd name="connsiteY926" fmla="*/ 312054 h 384929"/>
                  <a:gd name="connsiteX927" fmla="*/ 340380 w 384871"/>
                  <a:gd name="connsiteY927" fmla="*/ 308517 h 384929"/>
                  <a:gd name="connsiteX928" fmla="*/ 343157 w 384871"/>
                  <a:gd name="connsiteY928" fmla="*/ 304892 h 384929"/>
                  <a:gd name="connsiteX929" fmla="*/ 345729 w 384871"/>
                  <a:gd name="connsiteY929" fmla="*/ 301267 h 384929"/>
                  <a:gd name="connsiteX930" fmla="*/ 348389 w 384871"/>
                  <a:gd name="connsiteY930" fmla="*/ 297525 h 384929"/>
                  <a:gd name="connsiteX931" fmla="*/ 350845 w 384871"/>
                  <a:gd name="connsiteY931" fmla="*/ 293784 h 384929"/>
                  <a:gd name="connsiteX932" fmla="*/ 353183 w 384871"/>
                  <a:gd name="connsiteY932" fmla="*/ 289925 h 384929"/>
                  <a:gd name="connsiteX933" fmla="*/ 355522 w 384871"/>
                  <a:gd name="connsiteY933" fmla="*/ 285979 h 384929"/>
                  <a:gd name="connsiteX934" fmla="*/ 357773 w 384871"/>
                  <a:gd name="connsiteY934" fmla="*/ 282032 h 384929"/>
                  <a:gd name="connsiteX935" fmla="*/ 359907 w 384871"/>
                  <a:gd name="connsiteY935" fmla="*/ 277969 h 384929"/>
                  <a:gd name="connsiteX936" fmla="*/ 361924 w 384871"/>
                  <a:gd name="connsiteY936" fmla="*/ 273906 h 384929"/>
                  <a:gd name="connsiteX937" fmla="*/ 363853 w 384871"/>
                  <a:gd name="connsiteY937" fmla="*/ 269755 h 384929"/>
                  <a:gd name="connsiteX938" fmla="*/ 365666 w 384871"/>
                  <a:gd name="connsiteY938" fmla="*/ 265575 h 384929"/>
                  <a:gd name="connsiteX939" fmla="*/ 367361 w 384871"/>
                  <a:gd name="connsiteY939" fmla="*/ 261307 h 384929"/>
                  <a:gd name="connsiteX940" fmla="*/ 369056 w 384871"/>
                  <a:gd name="connsiteY940" fmla="*/ 257039 h 384929"/>
                  <a:gd name="connsiteX941" fmla="*/ 370547 w 384871"/>
                  <a:gd name="connsiteY941" fmla="*/ 252654 h 384929"/>
                  <a:gd name="connsiteX942" fmla="*/ 371921 w 384871"/>
                  <a:gd name="connsiteY942" fmla="*/ 248269 h 384929"/>
                  <a:gd name="connsiteX943" fmla="*/ 373324 w 384871"/>
                  <a:gd name="connsiteY943" fmla="*/ 243884 h 384929"/>
                  <a:gd name="connsiteX944" fmla="*/ 374494 w 384871"/>
                  <a:gd name="connsiteY944" fmla="*/ 239412 h 384929"/>
                  <a:gd name="connsiteX945" fmla="*/ 375575 w 384871"/>
                  <a:gd name="connsiteY945" fmla="*/ 234822 h 384929"/>
                  <a:gd name="connsiteX946" fmla="*/ 376657 w 384871"/>
                  <a:gd name="connsiteY946" fmla="*/ 230233 h 384929"/>
                  <a:gd name="connsiteX947" fmla="*/ 377505 w 384871"/>
                  <a:gd name="connsiteY947" fmla="*/ 225643 h 384929"/>
                  <a:gd name="connsiteX948" fmla="*/ 378265 w 384871"/>
                  <a:gd name="connsiteY948" fmla="*/ 221054 h 384929"/>
                  <a:gd name="connsiteX949" fmla="*/ 378908 w 384871"/>
                  <a:gd name="connsiteY949" fmla="*/ 216348 h 384929"/>
                  <a:gd name="connsiteX950" fmla="*/ 379434 w 384871"/>
                  <a:gd name="connsiteY950" fmla="*/ 211641 h 384929"/>
                  <a:gd name="connsiteX951" fmla="*/ 379872 w 384871"/>
                  <a:gd name="connsiteY951" fmla="*/ 206847 h 384929"/>
                  <a:gd name="connsiteX952" fmla="*/ 380194 w 384871"/>
                  <a:gd name="connsiteY952" fmla="*/ 202053 h 384929"/>
                  <a:gd name="connsiteX953" fmla="*/ 380399 w 384871"/>
                  <a:gd name="connsiteY953" fmla="*/ 197259 h 384929"/>
                  <a:gd name="connsiteX954" fmla="*/ 380515 w 384871"/>
                  <a:gd name="connsiteY954" fmla="*/ 192465 h 384929"/>
                  <a:gd name="connsiteX955" fmla="*/ 380399 w 384871"/>
                  <a:gd name="connsiteY955" fmla="*/ 192465 h 384929"/>
                  <a:gd name="connsiteX956" fmla="*/ 380399 w 384871"/>
                  <a:gd name="connsiteY956" fmla="*/ 192465 h 384929"/>
                  <a:gd name="connsiteX957" fmla="*/ 380399 w 384871"/>
                  <a:gd name="connsiteY957" fmla="*/ 192348 h 384929"/>
                  <a:gd name="connsiteX958" fmla="*/ 380515 w 384871"/>
                  <a:gd name="connsiteY958" fmla="*/ 192348 h 384929"/>
                  <a:gd name="connsiteX959" fmla="*/ 380399 w 384871"/>
                  <a:gd name="connsiteY959" fmla="*/ 187554 h 384929"/>
                  <a:gd name="connsiteX960" fmla="*/ 380194 w 384871"/>
                  <a:gd name="connsiteY960" fmla="*/ 182760 h 384929"/>
                  <a:gd name="connsiteX961" fmla="*/ 379872 w 384871"/>
                  <a:gd name="connsiteY961" fmla="*/ 177966 h 384929"/>
                  <a:gd name="connsiteX962" fmla="*/ 379434 w 384871"/>
                  <a:gd name="connsiteY962" fmla="*/ 173172 h 384929"/>
                  <a:gd name="connsiteX963" fmla="*/ 378908 w 384871"/>
                  <a:gd name="connsiteY963" fmla="*/ 168465 h 384929"/>
                  <a:gd name="connsiteX964" fmla="*/ 378265 w 384871"/>
                  <a:gd name="connsiteY964" fmla="*/ 163759 h 384929"/>
                  <a:gd name="connsiteX965" fmla="*/ 377505 w 384871"/>
                  <a:gd name="connsiteY965" fmla="*/ 159169 h 384929"/>
                  <a:gd name="connsiteX966" fmla="*/ 376657 w 384871"/>
                  <a:gd name="connsiteY966" fmla="*/ 154580 h 384929"/>
                  <a:gd name="connsiteX967" fmla="*/ 375575 w 384871"/>
                  <a:gd name="connsiteY967" fmla="*/ 149990 h 384929"/>
                  <a:gd name="connsiteX968" fmla="*/ 374494 w 384871"/>
                  <a:gd name="connsiteY968" fmla="*/ 145401 h 384929"/>
                  <a:gd name="connsiteX969" fmla="*/ 373324 w 384871"/>
                  <a:gd name="connsiteY969" fmla="*/ 140928 h 384929"/>
                  <a:gd name="connsiteX970" fmla="*/ 371921 w 384871"/>
                  <a:gd name="connsiteY970" fmla="*/ 136544 h 384929"/>
                  <a:gd name="connsiteX971" fmla="*/ 370547 w 384871"/>
                  <a:gd name="connsiteY971" fmla="*/ 132159 h 384929"/>
                  <a:gd name="connsiteX972" fmla="*/ 369056 w 384871"/>
                  <a:gd name="connsiteY972" fmla="*/ 127774 h 384929"/>
                  <a:gd name="connsiteX973" fmla="*/ 367361 w 384871"/>
                  <a:gd name="connsiteY973" fmla="*/ 123506 h 384929"/>
                  <a:gd name="connsiteX974" fmla="*/ 365666 w 384871"/>
                  <a:gd name="connsiteY974" fmla="*/ 119238 h 384929"/>
                  <a:gd name="connsiteX975" fmla="*/ 363853 w 384871"/>
                  <a:gd name="connsiteY975" fmla="*/ 115058 h 384929"/>
                  <a:gd name="connsiteX976" fmla="*/ 361924 w 384871"/>
                  <a:gd name="connsiteY976" fmla="*/ 110907 h 384929"/>
                  <a:gd name="connsiteX977" fmla="*/ 359907 w 384871"/>
                  <a:gd name="connsiteY977" fmla="*/ 106844 h 384929"/>
                  <a:gd name="connsiteX978" fmla="*/ 357773 w 384871"/>
                  <a:gd name="connsiteY978" fmla="*/ 102780 h 384929"/>
                  <a:gd name="connsiteX979" fmla="*/ 355522 w 384871"/>
                  <a:gd name="connsiteY979" fmla="*/ 98834 h 384929"/>
                  <a:gd name="connsiteX980" fmla="*/ 353183 w 384871"/>
                  <a:gd name="connsiteY980" fmla="*/ 94888 h 384929"/>
                  <a:gd name="connsiteX981" fmla="*/ 350845 w 384871"/>
                  <a:gd name="connsiteY981" fmla="*/ 91029 h 384929"/>
                  <a:gd name="connsiteX982" fmla="*/ 348389 w 384871"/>
                  <a:gd name="connsiteY982" fmla="*/ 87287 h 384929"/>
                  <a:gd name="connsiteX983" fmla="*/ 345729 w 384871"/>
                  <a:gd name="connsiteY983" fmla="*/ 83546 h 384929"/>
                  <a:gd name="connsiteX984" fmla="*/ 343157 w 384871"/>
                  <a:gd name="connsiteY984" fmla="*/ 79921 h 384929"/>
                  <a:gd name="connsiteX985" fmla="*/ 340380 w 384871"/>
                  <a:gd name="connsiteY985" fmla="*/ 76296 h 384929"/>
                  <a:gd name="connsiteX986" fmla="*/ 337486 w 384871"/>
                  <a:gd name="connsiteY986" fmla="*/ 72759 h 384929"/>
                  <a:gd name="connsiteX987" fmla="*/ 334592 w 384871"/>
                  <a:gd name="connsiteY987" fmla="*/ 69339 h 384929"/>
                  <a:gd name="connsiteX988" fmla="*/ 331610 w 384871"/>
                  <a:gd name="connsiteY988" fmla="*/ 65919 h 384929"/>
                  <a:gd name="connsiteX989" fmla="*/ 328511 w 384871"/>
                  <a:gd name="connsiteY989" fmla="*/ 62703 h 384929"/>
                  <a:gd name="connsiteX990" fmla="*/ 325413 w 384871"/>
                  <a:gd name="connsiteY990" fmla="*/ 59400 h 384929"/>
                  <a:gd name="connsiteX991" fmla="*/ 322110 w 384871"/>
                  <a:gd name="connsiteY991" fmla="*/ 56301 h 384929"/>
                  <a:gd name="connsiteX992" fmla="*/ 318806 w 384871"/>
                  <a:gd name="connsiteY992" fmla="*/ 53203 h 384929"/>
                  <a:gd name="connsiteX993" fmla="*/ 315503 w 384871"/>
                  <a:gd name="connsiteY993" fmla="*/ 50221 h 384929"/>
                  <a:gd name="connsiteX994" fmla="*/ 311966 w 384871"/>
                  <a:gd name="connsiteY994" fmla="*/ 47327 h 384929"/>
                  <a:gd name="connsiteX995" fmla="*/ 308546 w 384871"/>
                  <a:gd name="connsiteY995" fmla="*/ 44433 h 384929"/>
                  <a:gd name="connsiteX996" fmla="*/ 304921 w 384871"/>
                  <a:gd name="connsiteY996" fmla="*/ 41656 h 384929"/>
                  <a:gd name="connsiteX997" fmla="*/ 301296 w 384871"/>
                  <a:gd name="connsiteY997" fmla="*/ 38996 h 384929"/>
                  <a:gd name="connsiteX998" fmla="*/ 297555 w 384871"/>
                  <a:gd name="connsiteY998" fmla="*/ 36423 h 384929"/>
                  <a:gd name="connsiteX999" fmla="*/ 293696 w 384871"/>
                  <a:gd name="connsiteY999" fmla="*/ 33968 h 384929"/>
                  <a:gd name="connsiteX1000" fmla="*/ 289837 w 384871"/>
                  <a:gd name="connsiteY1000" fmla="*/ 31512 h 384929"/>
                  <a:gd name="connsiteX1001" fmla="*/ 285979 w 384871"/>
                  <a:gd name="connsiteY1001" fmla="*/ 29261 h 384929"/>
                  <a:gd name="connsiteX1002" fmla="*/ 282091 w 384871"/>
                  <a:gd name="connsiteY1002" fmla="*/ 27011 h 384929"/>
                  <a:gd name="connsiteX1003" fmla="*/ 278027 w 384871"/>
                  <a:gd name="connsiteY1003" fmla="*/ 24877 h 384929"/>
                  <a:gd name="connsiteX1004" fmla="*/ 273964 w 384871"/>
                  <a:gd name="connsiteY1004" fmla="*/ 22860 h 384929"/>
                  <a:gd name="connsiteX1005" fmla="*/ 269813 w 384871"/>
                  <a:gd name="connsiteY1005" fmla="*/ 20930 h 384929"/>
                  <a:gd name="connsiteX1006" fmla="*/ 265633 w 384871"/>
                  <a:gd name="connsiteY1006" fmla="*/ 19118 h 384929"/>
                  <a:gd name="connsiteX1007" fmla="*/ 261365 w 384871"/>
                  <a:gd name="connsiteY1007" fmla="*/ 17422 h 384929"/>
                  <a:gd name="connsiteX1008" fmla="*/ 257097 w 384871"/>
                  <a:gd name="connsiteY1008" fmla="*/ 15727 h 384929"/>
                  <a:gd name="connsiteX1009" fmla="*/ 252712 w 384871"/>
                  <a:gd name="connsiteY1009" fmla="*/ 14236 h 384929"/>
                  <a:gd name="connsiteX1010" fmla="*/ 248328 w 384871"/>
                  <a:gd name="connsiteY1010" fmla="*/ 12862 h 384929"/>
                  <a:gd name="connsiteX1011" fmla="*/ 243855 w 384871"/>
                  <a:gd name="connsiteY1011" fmla="*/ 11459 h 384929"/>
                  <a:gd name="connsiteX1012" fmla="*/ 239382 w 384871"/>
                  <a:gd name="connsiteY1012" fmla="*/ 10290 h 384929"/>
                  <a:gd name="connsiteX1013" fmla="*/ 234910 w 384871"/>
                  <a:gd name="connsiteY1013" fmla="*/ 9120 h 384929"/>
                  <a:gd name="connsiteX1014" fmla="*/ 230320 w 384871"/>
                  <a:gd name="connsiteY1014" fmla="*/ 8156 h 384929"/>
                  <a:gd name="connsiteX1015" fmla="*/ 225731 w 384871"/>
                  <a:gd name="connsiteY1015" fmla="*/ 7308 h 384929"/>
                  <a:gd name="connsiteX1016" fmla="*/ 221142 w 384871"/>
                  <a:gd name="connsiteY1016" fmla="*/ 6548 h 384929"/>
                  <a:gd name="connsiteX1017" fmla="*/ 216435 w 384871"/>
                  <a:gd name="connsiteY1017" fmla="*/ 5788 h 384929"/>
                  <a:gd name="connsiteX1018" fmla="*/ 211641 w 384871"/>
                  <a:gd name="connsiteY1018" fmla="*/ 5262 h 384929"/>
                  <a:gd name="connsiteX1019" fmla="*/ 206935 w 384871"/>
                  <a:gd name="connsiteY1019" fmla="*/ 4823 h 384929"/>
                  <a:gd name="connsiteX1020" fmla="*/ 202141 w 384871"/>
                  <a:gd name="connsiteY1020" fmla="*/ 4619 h 384929"/>
                  <a:gd name="connsiteX1021" fmla="*/ 197288 w 384871"/>
                  <a:gd name="connsiteY1021" fmla="*/ 4385 h 384929"/>
                  <a:gd name="connsiteX1022" fmla="*/ 192377 w 384871"/>
                  <a:gd name="connsiteY1022" fmla="*/ 4268 h 384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</a:cxnLst>
                <a:rect l="l" t="t" r="r" b="b"/>
                <a:pathLst>
                  <a:path w="384871" h="384929">
                    <a:moveTo>
                      <a:pt x="192377" y="0"/>
                    </a:moveTo>
                    <a:lnTo>
                      <a:pt x="192377" y="0"/>
                    </a:lnTo>
                    <a:lnTo>
                      <a:pt x="192377" y="0"/>
                    </a:lnTo>
                    <a:lnTo>
                      <a:pt x="197405" y="117"/>
                    </a:lnTo>
                    <a:lnTo>
                      <a:pt x="202316" y="234"/>
                    </a:lnTo>
                    <a:lnTo>
                      <a:pt x="207227" y="555"/>
                    </a:lnTo>
                    <a:lnTo>
                      <a:pt x="212138" y="994"/>
                    </a:lnTo>
                    <a:lnTo>
                      <a:pt x="216932" y="1637"/>
                    </a:lnTo>
                    <a:lnTo>
                      <a:pt x="221726" y="2280"/>
                    </a:lnTo>
                    <a:lnTo>
                      <a:pt x="226433" y="3040"/>
                    </a:lnTo>
                    <a:lnTo>
                      <a:pt x="231139" y="4005"/>
                    </a:lnTo>
                    <a:lnTo>
                      <a:pt x="235845" y="4969"/>
                    </a:lnTo>
                    <a:lnTo>
                      <a:pt x="240552" y="6139"/>
                    </a:lnTo>
                    <a:lnTo>
                      <a:pt x="245141" y="7308"/>
                    </a:lnTo>
                    <a:lnTo>
                      <a:pt x="249614" y="8711"/>
                    </a:lnTo>
                    <a:lnTo>
                      <a:pt x="254086" y="10202"/>
                    </a:lnTo>
                    <a:lnTo>
                      <a:pt x="258559" y="11693"/>
                    </a:lnTo>
                    <a:lnTo>
                      <a:pt x="262944" y="13388"/>
                    </a:lnTo>
                    <a:lnTo>
                      <a:pt x="267328" y="15201"/>
                    </a:lnTo>
                    <a:lnTo>
                      <a:pt x="271596" y="17013"/>
                    </a:lnTo>
                    <a:lnTo>
                      <a:pt x="275777" y="19030"/>
                    </a:lnTo>
                    <a:lnTo>
                      <a:pt x="279928" y="21047"/>
                    </a:lnTo>
                    <a:lnTo>
                      <a:pt x="284108" y="23298"/>
                    </a:lnTo>
                    <a:lnTo>
                      <a:pt x="288171" y="25549"/>
                    </a:lnTo>
                    <a:lnTo>
                      <a:pt x="292117" y="27888"/>
                    </a:lnTo>
                    <a:lnTo>
                      <a:pt x="296064" y="30343"/>
                    </a:lnTo>
                    <a:lnTo>
                      <a:pt x="299922" y="32915"/>
                    </a:lnTo>
                    <a:lnTo>
                      <a:pt x="303781" y="35488"/>
                    </a:lnTo>
                    <a:lnTo>
                      <a:pt x="307523" y="38265"/>
                    </a:lnTo>
                    <a:lnTo>
                      <a:pt x="311148" y="41042"/>
                    </a:lnTo>
                    <a:lnTo>
                      <a:pt x="314772" y="43936"/>
                    </a:lnTo>
                    <a:lnTo>
                      <a:pt x="318309" y="46918"/>
                    </a:lnTo>
                    <a:lnTo>
                      <a:pt x="321846" y="50016"/>
                    </a:lnTo>
                    <a:lnTo>
                      <a:pt x="325150" y="53232"/>
                    </a:lnTo>
                    <a:lnTo>
                      <a:pt x="328453" y="56447"/>
                    </a:lnTo>
                    <a:lnTo>
                      <a:pt x="331669" y="59751"/>
                    </a:lnTo>
                    <a:lnTo>
                      <a:pt x="334884" y="63054"/>
                    </a:lnTo>
                    <a:lnTo>
                      <a:pt x="337866" y="66591"/>
                    </a:lnTo>
                    <a:lnTo>
                      <a:pt x="340847" y="70128"/>
                    </a:lnTo>
                    <a:lnTo>
                      <a:pt x="343741" y="73665"/>
                    </a:lnTo>
                    <a:lnTo>
                      <a:pt x="346635" y="77407"/>
                    </a:lnTo>
                    <a:lnTo>
                      <a:pt x="349296" y="81149"/>
                    </a:lnTo>
                    <a:lnTo>
                      <a:pt x="351956" y="84890"/>
                    </a:lnTo>
                    <a:lnTo>
                      <a:pt x="354528" y="88837"/>
                    </a:lnTo>
                    <a:lnTo>
                      <a:pt x="356984" y="92695"/>
                    </a:lnTo>
                    <a:lnTo>
                      <a:pt x="359322" y="96759"/>
                    </a:lnTo>
                    <a:lnTo>
                      <a:pt x="361573" y="100822"/>
                    </a:lnTo>
                    <a:lnTo>
                      <a:pt x="363824" y="104885"/>
                    </a:lnTo>
                    <a:lnTo>
                      <a:pt x="365841" y="109153"/>
                    </a:lnTo>
                    <a:lnTo>
                      <a:pt x="367858" y="113333"/>
                    </a:lnTo>
                    <a:lnTo>
                      <a:pt x="369670" y="117601"/>
                    </a:lnTo>
                    <a:lnTo>
                      <a:pt x="371483" y="121986"/>
                    </a:lnTo>
                    <a:lnTo>
                      <a:pt x="373091" y="126371"/>
                    </a:lnTo>
                    <a:lnTo>
                      <a:pt x="374698" y="130843"/>
                    </a:lnTo>
                    <a:lnTo>
                      <a:pt x="376189" y="135316"/>
                    </a:lnTo>
                    <a:lnTo>
                      <a:pt x="377475" y="139788"/>
                    </a:lnTo>
                    <a:lnTo>
                      <a:pt x="378762" y="144378"/>
                    </a:lnTo>
                    <a:lnTo>
                      <a:pt x="379931" y="149084"/>
                    </a:lnTo>
                    <a:lnTo>
                      <a:pt x="380896" y="153674"/>
                    </a:lnTo>
                    <a:lnTo>
                      <a:pt x="381860" y="158468"/>
                    </a:lnTo>
                    <a:lnTo>
                      <a:pt x="382620" y="163174"/>
                    </a:lnTo>
                    <a:lnTo>
                      <a:pt x="383263" y="167968"/>
                    </a:lnTo>
                    <a:lnTo>
                      <a:pt x="383789" y="172762"/>
                    </a:lnTo>
                    <a:lnTo>
                      <a:pt x="384228" y="177673"/>
                    </a:lnTo>
                    <a:lnTo>
                      <a:pt x="384550" y="182584"/>
                    </a:lnTo>
                    <a:lnTo>
                      <a:pt x="384754" y="187495"/>
                    </a:lnTo>
                    <a:lnTo>
                      <a:pt x="384871" y="192406"/>
                    </a:lnTo>
                    <a:lnTo>
                      <a:pt x="384871" y="192406"/>
                    </a:lnTo>
                    <a:lnTo>
                      <a:pt x="384871" y="192523"/>
                    </a:lnTo>
                    <a:lnTo>
                      <a:pt x="384871" y="192523"/>
                    </a:lnTo>
                    <a:lnTo>
                      <a:pt x="384871" y="192523"/>
                    </a:lnTo>
                    <a:lnTo>
                      <a:pt x="384754" y="197434"/>
                    </a:lnTo>
                    <a:lnTo>
                      <a:pt x="384550" y="202345"/>
                    </a:lnTo>
                    <a:lnTo>
                      <a:pt x="384228" y="207256"/>
                    </a:lnTo>
                    <a:lnTo>
                      <a:pt x="383789" y="212167"/>
                    </a:lnTo>
                    <a:lnTo>
                      <a:pt x="383263" y="216961"/>
                    </a:lnTo>
                    <a:lnTo>
                      <a:pt x="382620" y="221755"/>
                    </a:lnTo>
                    <a:lnTo>
                      <a:pt x="381860" y="226462"/>
                    </a:lnTo>
                    <a:lnTo>
                      <a:pt x="380896" y="231256"/>
                    </a:lnTo>
                    <a:lnTo>
                      <a:pt x="379931" y="235845"/>
                    </a:lnTo>
                    <a:lnTo>
                      <a:pt x="378762" y="240552"/>
                    </a:lnTo>
                    <a:lnTo>
                      <a:pt x="377475" y="245141"/>
                    </a:lnTo>
                    <a:lnTo>
                      <a:pt x="376189" y="249614"/>
                    </a:lnTo>
                    <a:lnTo>
                      <a:pt x="374698" y="254086"/>
                    </a:lnTo>
                    <a:lnTo>
                      <a:pt x="373091" y="258559"/>
                    </a:lnTo>
                    <a:lnTo>
                      <a:pt x="371483" y="262944"/>
                    </a:lnTo>
                    <a:lnTo>
                      <a:pt x="369670" y="267328"/>
                    </a:lnTo>
                    <a:lnTo>
                      <a:pt x="367858" y="271596"/>
                    </a:lnTo>
                    <a:lnTo>
                      <a:pt x="365841" y="275864"/>
                    </a:lnTo>
                    <a:lnTo>
                      <a:pt x="363824" y="280044"/>
                    </a:lnTo>
                    <a:lnTo>
                      <a:pt x="361573" y="284108"/>
                    </a:lnTo>
                    <a:lnTo>
                      <a:pt x="359322" y="288171"/>
                    </a:lnTo>
                    <a:lnTo>
                      <a:pt x="356984" y="292234"/>
                    </a:lnTo>
                    <a:lnTo>
                      <a:pt x="354528" y="296093"/>
                    </a:lnTo>
                    <a:lnTo>
                      <a:pt x="351956" y="300039"/>
                    </a:lnTo>
                    <a:lnTo>
                      <a:pt x="349296" y="303781"/>
                    </a:lnTo>
                    <a:lnTo>
                      <a:pt x="346635" y="307523"/>
                    </a:lnTo>
                    <a:lnTo>
                      <a:pt x="343741" y="311264"/>
                    </a:lnTo>
                    <a:lnTo>
                      <a:pt x="340847" y="314802"/>
                    </a:lnTo>
                    <a:lnTo>
                      <a:pt x="337866" y="318339"/>
                    </a:lnTo>
                    <a:lnTo>
                      <a:pt x="334884" y="321876"/>
                    </a:lnTo>
                    <a:lnTo>
                      <a:pt x="331669" y="325179"/>
                    </a:lnTo>
                    <a:lnTo>
                      <a:pt x="328453" y="328482"/>
                    </a:lnTo>
                    <a:lnTo>
                      <a:pt x="325150" y="331698"/>
                    </a:lnTo>
                    <a:lnTo>
                      <a:pt x="321846" y="334913"/>
                    </a:lnTo>
                    <a:lnTo>
                      <a:pt x="318309" y="338012"/>
                    </a:lnTo>
                    <a:lnTo>
                      <a:pt x="314772" y="340994"/>
                    </a:lnTo>
                    <a:lnTo>
                      <a:pt x="311148" y="343888"/>
                    </a:lnTo>
                    <a:lnTo>
                      <a:pt x="307523" y="346665"/>
                    </a:lnTo>
                    <a:lnTo>
                      <a:pt x="303781" y="349442"/>
                    </a:lnTo>
                    <a:lnTo>
                      <a:pt x="300039" y="352014"/>
                    </a:lnTo>
                    <a:lnTo>
                      <a:pt x="296093" y="354587"/>
                    </a:lnTo>
                    <a:lnTo>
                      <a:pt x="292147" y="357042"/>
                    </a:lnTo>
                    <a:lnTo>
                      <a:pt x="288200" y="359381"/>
                    </a:lnTo>
                    <a:lnTo>
                      <a:pt x="284137" y="361632"/>
                    </a:lnTo>
                    <a:lnTo>
                      <a:pt x="279957" y="363882"/>
                    </a:lnTo>
                    <a:lnTo>
                      <a:pt x="275806" y="365899"/>
                    </a:lnTo>
                    <a:lnTo>
                      <a:pt x="271626" y="367916"/>
                    </a:lnTo>
                    <a:lnTo>
                      <a:pt x="267358" y="369729"/>
                    </a:lnTo>
                    <a:lnTo>
                      <a:pt x="262973" y="371541"/>
                    </a:lnTo>
                    <a:lnTo>
                      <a:pt x="258588" y="373237"/>
                    </a:lnTo>
                    <a:lnTo>
                      <a:pt x="254115" y="374728"/>
                    </a:lnTo>
                    <a:lnTo>
                      <a:pt x="249643" y="376218"/>
                    </a:lnTo>
                    <a:lnTo>
                      <a:pt x="245170" y="377622"/>
                    </a:lnTo>
                    <a:lnTo>
                      <a:pt x="240581" y="378791"/>
                    </a:lnTo>
                    <a:lnTo>
                      <a:pt x="235875" y="379960"/>
                    </a:lnTo>
                    <a:lnTo>
                      <a:pt x="231168" y="380925"/>
                    </a:lnTo>
                    <a:lnTo>
                      <a:pt x="226462" y="381889"/>
                    </a:lnTo>
                    <a:lnTo>
                      <a:pt x="221755" y="382649"/>
                    </a:lnTo>
                    <a:lnTo>
                      <a:pt x="216961" y="383293"/>
                    </a:lnTo>
                    <a:lnTo>
                      <a:pt x="212167" y="383936"/>
                    </a:lnTo>
                    <a:lnTo>
                      <a:pt x="207256" y="384374"/>
                    </a:lnTo>
                    <a:lnTo>
                      <a:pt x="202345" y="384696"/>
                    </a:lnTo>
                    <a:lnTo>
                      <a:pt x="197434" y="384813"/>
                    </a:lnTo>
                    <a:lnTo>
                      <a:pt x="192406" y="384930"/>
                    </a:lnTo>
                    <a:lnTo>
                      <a:pt x="192406" y="384930"/>
                    </a:lnTo>
                    <a:lnTo>
                      <a:pt x="192406" y="384930"/>
                    </a:lnTo>
                    <a:lnTo>
                      <a:pt x="192406" y="384930"/>
                    </a:lnTo>
                    <a:lnTo>
                      <a:pt x="192406" y="384930"/>
                    </a:lnTo>
                    <a:lnTo>
                      <a:pt x="187495" y="384813"/>
                    </a:lnTo>
                    <a:lnTo>
                      <a:pt x="182584" y="384696"/>
                    </a:lnTo>
                    <a:lnTo>
                      <a:pt x="177673" y="384374"/>
                    </a:lnTo>
                    <a:lnTo>
                      <a:pt x="172762" y="383936"/>
                    </a:lnTo>
                    <a:lnTo>
                      <a:pt x="167968" y="383293"/>
                    </a:lnTo>
                    <a:lnTo>
                      <a:pt x="163174" y="382649"/>
                    </a:lnTo>
                    <a:lnTo>
                      <a:pt x="158468" y="381889"/>
                    </a:lnTo>
                    <a:lnTo>
                      <a:pt x="153674" y="380925"/>
                    </a:lnTo>
                    <a:lnTo>
                      <a:pt x="149084" y="379960"/>
                    </a:lnTo>
                    <a:lnTo>
                      <a:pt x="144378" y="378791"/>
                    </a:lnTo>
                    <a:lnTo>
                      <a:pt x="139788" y="377622"/>
                    </a:lnTo>
                    <a:lnTo>
                      <a:pt x="135316" y="376218"/>
                    </a:lnTo>
                    <a:lnTo>
                      <a:pt x="130843" y="374728"/>
                    </a:lnTo>
                    <a:lnTo>
                      <a:pt x="126371" y="373237"/>
                    </a:lnTo>
                    <a:lnTo>
                      <a:pt x="121986" y="371541"/>
                    </a:lnTo>
                    <a:lnTo>
                      <a:pt x="117601" y="369729"/>
                    </a:lnTo>
                    <a:lnTo>
                      <a:pt x="113333" y="367916"/>
                    </a:lnTo>
                    <a:lnTo>
                      <a:pt x="109065" y="365899"/>
                    </a:lnTo>
                    <a:lnTo>
                      <a:pt x="104885" y="363882"/>
                    </a:lnTo>
                    <a:lnTo>
                      <a:pt x="100822" y="361632"/>
                    </a:lnTo>
                    <a:lnTo>
                      <a:pt x="96759" y="359381"/>
                    </a:lnTo>
                    <a:lnTo>
                      <a:pt x="92695" y="357042"/>
                    </a:lnTo>
                    <a:lnTo>
                      <a:pt x="88749" y="354587"/>
                    </a:lnTo>
                    <a:lnTo>
                      <a:pt x="84890" y="352014"/>
                    </a:lnTo>
                    <a:lnTo>
                      <a:pt x="81149" y="349442"/>
                    </a:lnTo>
                    <a:lnTo>
                      <a:pt x="77407" y="346665"/>
                    </a:lnTo>
                    <a:lnTo>
                      <a:pt x="73665" y="343888"/>
                    </a:lnTo>
                    <a:lnTo>
                      <a:pt x="70128" y="340994"/>
                    </a:lnTo>
                    <a:lnTo>
                      <a:pt x="66591" y="338012"/>
                    </a:lnTo>
                    <a:lnTo>
                      <a:pt x="63054" y="334913"/>
                    </a:lnTo>
                    <a:lnTo>
                      <a:pt x="59751" y="331698"/>
                    </a:lnTo>
                    <a:lnTo>
                      <a:pt x="56447" y="328482"/>
                    </a:lnTo>
                    <a:lnTo>
                      <a:pt x="53232" y="325179"/>
                    </a:lnTo>
                    <a:lnTo>
                      <a:pt x="50016" y="321876"/>
                    </a:lnTo>
                    <a:lnTo>
                      <a:pt x="46918" y="318339"/>
                    </a:lnTo>
                    <a:lnTo>
                      <a:pt x="43936" y="314802"/>
                    </a:lnTo>
                    <a:lnTo>
                      <a:pt x="41042" y="311264"/>
                    </a:lnTo>
                    <a:lnTo>
                      <a:pt x="38265" y="307523"/>
                    </a:lnTo>
                    <a:lnTo>
                      <a:pt x="35488" y="303781"/>
                    </a:lnTo>
                    <a:lnTo>
                      <a:pt x="32915" y="300039"/>
                    </a:lnTo>
                    <a:lnTo>
                      <a:pt x="30343" y="296093"/>
                    </a:lnTo>
                    <a:lnTo>
                      <a:pt x="27888" y="292234"/>
                    </a:lnTo>
                    <a:lnTo>
                      <a:pt x="25549" y="288171"/>
                    </a:lnTo>
                    <a:lnTo>
                      <a:pt x="23210" y="284108"/>
                    </a:lnTo>
                    <a:lnTo>
                      <a:pt x="21047" y="280074"/>
                    </a:lnTo>
                    <a:lnTo>
                      <a:pt x="19001" y="275893"/>
                    </a:lnTo>
                    <a:lnTo>
                      <a:pt x="16984" y="271626"/>
                    </a:lnTo>
                    <a:lnTo>
                      <a:pt x="15172" y="267358"/>
                    </a:lnTo>
                    <a:lnTo>
                      <a:pt x="13359" y="262973"/>
                    </a:lnTo>
                    <a:lnTo>
                      <a:pt x="11664" y="258588"/>
                    </a:lnTo>
                    <a:lnTo>
                      <a:pt x="10173" y="254115"/>
                    </a:lnTo>
                    <a:lnTo>
                      <a:pt x="8682" y="249643"/>
                    </a:lnTo>
                    <a:lnTo>
                      <a:pt x="7279" y="245170"/>
                    </a:lnTo>
                    <a:lnTo>
                      <a:pt x="6110" y="240581"/>
                    </a:lnTo>
                    <a:lnTo>
                      <a:pt x="4940" y="235875"/>
                    </a:lnTo>
                    <a:lnTo>
                      <a:pt x="3976" y="231285"/>
                    </a:lnTo>
                    <a:lnTo>
                      <a:pt x="3011" y="226491"/>
                    </a:lnTo>
                    <a:lnTo>
                      <a:pt x="2251" y="221785"/>
                    </a:lnTo>
                    <a:lnTo>
                      <a:pt x="1608" y="216991"/>
                    </a:lnTo>
                    <a:lnTo>
                      <a:pt x="965" y="212197"/>
                    </a:lnTo>
                    <a:lnTo>
                      <a:pt x="526" y="207286"/>
                    </a:lnTo>
                    <a:lnTo>
                      <a:pt x="205" y="202287"/>
                    </a:lnTo>
                    <a:lnTo>
                      <a:pt x="88" y="197376"/>
                    </a:lnTo>
                    <a:lnTo>
                      <a:pt x="0" y="192465"/>
                    </a:lnTo>
                    <a:lnTo>
                      <a:pt x="0" y="192465"/>
                    </a:lnTo>
                    <a:lnTo>
                      <a:pt x="0" y="192465"/>
                    </a:lnTo>
                    <a:lnTo>
                      <a:pt x="0" y="192348"/>
                    </a:lnTo>
                    <a:lnTo>
                      <a:pt x="0" y="192348"/>
                    </a:lnTo>
                    <a:lnTo>
                      <a:pt x="117" y="187437"/>
                    </a:lnTo>
                    <a:lnTo>
                      <a:pt x="234" y="182526"/>
                    </a:lnTo>
                    <a:lnTo>
                      <a:pt x="555" y="177615"/>
                    </a:lnTo>
                    <a:lnTo>
                      <a:pt x="994" y="172704"/>
                    </a:lnTo>
                    <a:lnTo>
                      <a:pt x="1637" y="167910"/>
                    </a:lnTo>
                    <a:lnTo>
                      <a:pt x="2280" y="163116"/>
                    </a:lnTo>
                    <a:lnTo>
                      <a:pt x="3040" y="158409"/>
                    </a:lnTo>
                    <a:lnTo>
                      <a:pt x="4005" y="153615"/>
                    </a:lnTo>
                    <a:lnTo>
                      <a:pt x="4969" y="149026"/>
                    </a:lnTo>
                    <a:lnTo>
                      <a:pt x="6139" y="144319"/>
                    </a:lnTo>
                    <a:lnTo>
                      <a:pt x="7308" y="139730"/>
                    </a:lnTo>
                    <a:lnTo>
                      <a:pt x="8711" y="135257"/>
                    </a:lnTo>
                    <a:lnTo>
                      <a:pt x="10202" y="130785"/>
                    </a:lnTo>
                    <a:lnTo>
                      <a:pt x="11693" y="126312"/>
                    </a:lnTo>
                    <a:lnTo>
                      <a:pt x="13388" y="121927"/>
                    </a:lnTo>
                    <a:lnTo>
                      <a:pt x="15201" y="117543"/>
                    </a:lnTo>
                    <a:lnTo>
                      <a:pt x="17013" y="113275"/>
                    </a:lnTo>
                    <a:lnTo>
                      <a:pt x="19030" y="109095"/>
                    </a:lnTo>
                    <a:lnTo>
                      <a:pt x="21047" y="104827"/>
                    </a:lnTo>
                    <a:lnTo>
                      <a:pt x="23181" y="100763"/>
                    </a:lnTo>
                    <a:lnTo>
                      <a:pt x="25520" y="96700"/>
                    </a:lnTo>
                    <a:lnTo>
                      <a:pt x="27858" y="92637"/>
                    </a:lnTo>
                    <a:lnTo>
                      <a:pt x="30314" y="88778"/>
                    </a:lnTo>
                    <a:lnTo>
                      <a:pt x="32886" y="84832"/>
                    </a:lnTo>
                    <a:lnTo>
                      <a:pt x="35459" y="81090"/>
                    </a:lnTo>
                    <a:lnTo>
                      <a:pt x="38236" y="77348"/>
                    </a:lnTo>
                    <a:lnTo>
                      <a:pt x="41013" y="73607"/>
                    </a:lnTo>
                    <a:lnTo>
                      <a:pt x="43907" y="70070"/>
                    </a:lnTo>
                    <a:lnTo>
                      <a:pt x="46888" y="66532"/>
                    </a:lnTo>
                    <a:lnTo>
                      <a:pt x="49987" y="62995"/>
                    </a:lnTo>
                    <a:lnTo>
                      <a:pt x="53203" y="59692"/>
                    </a:lnTo>
                    <a:lnTo>
                      <a:pt x="56418" y="56389"/>
                    </a:lnTo>
                    <a:lnTo>
                      <a:pt x="59721" y="53173"/>
                    </a:lnTo>
                    <a:lnTo>
                      <a:pt x="63025" y="49958"/>
                    </a:lnTo>
                    <a:lnTo>
                      <a:pt x="66562" y="46859"/>
                    </a:lnTo>
                    <a:lnTo>
                      <a:pt x="70099" y="43878"/>
                    </a:lnTo>
                    <a:lnTo>
                      <a:pt x="73636" y="40984"/>
                    </a:lnTo>
                    <a:lnTo>
                      <a:pt x="77378" y="38206"/>
                    </a:lnTo>
                    <a:lnTo>
                      <a:pt x="81119" y="35429"/>
                    </a:lnTo>
                    <a:lnTo>
                      <a:pt x="84861" y="32857"/>
                    </a:lnTo>
                    <a:lnTo>
                      <a:pt x="88720" y="30285"/>
                    </a:lnTo>
                    <a:lnTo>
                      <a:pt x="92666" y="27829"/>
                    </a:lnTo>
                    <a:lnTo>
                      <a:pt x="96729" y="25490"/>
                    </a:lnTo>
                    <a:lnTo>
                      <a:pt x="100793" y="23240"/>
                    </a:lnTo>
                    <a:lnTo>
                      <a:pt x="104856" y="20989"/>
                    </a:lnTo>
                    <a:lnTo>
                      <a:pt x="109036" y="18972"/>
                    </a:lnTo>
                    <a:lnTo>
                      <a:pt x="113304" y="16955"/>
                    </a:lnTo>
                    <a:lnTo>
                      <a:pt x="117572" y="15142"/>
                    </a:lnTo>
                    <a:lnTo>
                      <a:pt x="121957" y="13330"/>
                    </a:lnTo>
                    <a:lnTo>
                      <a:pt x="126342" y="11634"/>
                    </a:lnTo>
                    <a:lnTo>
                      <a:pt x="130814" y="10144"/>
                    </a:lnTo>
                    <a:lnTo>
                      <a:pt x="135287" y="8653"/>
                    </a:lnTo>
                    <a:lnTo>
                      <a:pt x="139759" y="7250"/>
                    </a:lnTo>
                    <a:lnTo>
                      <a:pt x="144349" y="6080"/>
                    </a:lnTo>
                    <a:lnTo>
                      <a:pt x="149055" y="4911"/>
                    </a:lnTo>
                    <a:lnTo>
                      <a:pt x="153644" y="3946"/>
                    </a:lnTo>
                    <a:lnTo>
                      <a:pt x="158351" y="2982"/>
                    </a:lnTo>
                    <a:lnTo>
                      <a:pt x="163145" y="2222"/>
                    </a:lnTo>
                    <a:lnTo>
                      <a:pt x="167939" y="1579"/>
                    </a:lnTo>
                    <a:lnTo>
                      <a:pt x="172733" y="935"/>
                    </a:lnTo>
                    <a:lnTo>
                      <a:pt x="177644" y="497"/>
                    </a:lnTo>
                    <a:lnTo>
                      <a:pt x="182555" y="175"/>
                    </a:lnTo>
                    <a:lnTo>
                      <a:pt x="187466" y="58"/>
                    </a:lnTo>
                    <a:lnTo>
                      <a:pt x="192377" y="0"/>
                    </a:lnTo>
                    <a:lnTo>
                      <a:pt x="192377" y="0"/>
                    </a:lnTo>
                    <a:lnTo>
                      <a:pt x="192377" y="0"/>
                    </a:lnTo>
                    <a:lnTo>
                      <a:pt x="192377" y="0"/>
                    </a:lnTo>
                    <a:close/>
                    <a:moveTo>
                      <a:pt x="192377" y="70917"/>
                    </a:moveTo>
                    <a:lnTo>
                      <a:pt x="192377" y="70917"/>
                    </a:lnTo>
                    <a:lnTo>
                      <a:pt x="192377" y="70917"/>
                    </a:lnTo>
                    <a:lnTo>
                      <a:pt x="189278" y="70917"/>
                    </a:lnTo>
                    <a:lnTo>
                      <a:pt x="186180" y="71034"/>
                    </a:lnTo>
                    <a:lnTo>
                      <a:pt x="183081" y="71239"/>
                    </a:lnTo>
                    <a:lnTo>
                      <a:pt x="179983" y="71560"/>
                    </a:lnTo>
                    <a:lnTo>
                      <a:pt x="176884" y="71882"/>
                    </a:lnTo>
                    <a:lnTo>
                      <a:pt x="173902" y="72320"/>
                    </a:lnTo>
                    <a:lnTo>
                      <a:pt x="170921" y="72847"/>
                    </a:lnTo>
                    <a:lnTo>
                      <a:pt x="167939" y="73373"/>
                    </a:lnTo>
                    <a:lnTo>
                      <a:pt x="164957" y="74016"/>
                    </a:lnTo>
                    <a:lnTo>
                      <a:pt x="162063" y="74776"/>
                    </a:lnTo>
                    <a:lnTo>
                      <a:pt x="159169" y="75536"/>
                    </a:lnTo>
                    <a:lnTo>
                      <a:pt x="156275" y="76384"/>
                    </a:lnTo>
                    <a:lnTo>
                      <a:pt x="153381" y="77348"/>
                    </a:lnTo>
                    <a:lnTo>
                      <a:pt x="150604" y="78313"/>
                    </a:lnTo>
                    <a:lnTo>
                      <a:pt x="147827" y="79395"/>
                    </a:lnTo>
                    <a:lnTo>
                      <a:pt x="145167" y="80476"/>
                    </a:lnTo>
                    <a:lnTo>
                      <a:pt x="142390" y="81646"/>
                    </a:lnTo>
                    <a:lnTo>
                      <a:pt x="139730" y="82932"/>
                    </a:lnTo>
                    <a:lnTo>
                      <a:pt x="137070" y="84218"/>
                    </a:lnTo>
                    <a:lnTo>
                      <a:pt x="134468" y="85563"/>
                    </a:lnTo>
                    <a:lnTo>
                      <a:pt x="131896" y="87053"/>
                    </a:lnTo>
                    <a:lnTo>
                      <a:pt x="129323" y="88544"/>
                    </a:lnTo>
                    <a:lnTo>
                      <a:pt x="126868" y="90035"/>
                    </a:lnTo>
                    <a:lnTo>
                      <a:pt x="124412" y="91643"/>
                    </a:lnTo>
                    <a:lnTo>
                      <a:pt x="122074" y="93338"/>
                    </a:lnTo>
                    <a:lnTo>
                      <a:pt x="119735" y="95034"/>
                    </a:lnTo>
                    <a:lnTo>
                      <a:pt x="117397" y="96729"/>
                    </a:lnTo>
                    <a:lnTo>
                      <a:pt x="115146" y="98659"/>
                    </a:lnTo>
                    <a:lnTo>
                      <a:pt x="112895" y="100471"/>
                    </a:lnTo>
                    <a:lnTo>
                      <a:pt x="110644" y="102400"/>
                    </a:lnTo>
                    <a:lnTo>
                      <a:pt x="108510" y="104417"/>
                    </a:lnTo>
                    <a:lnTo>
                      <a:pt x="106493" y="106434"/>
                    </a:lnTo>
                    <a:lnTo>
                      <a:pt x="104476" y="108568"/>
                    </a:lnTo>
                    <a:lnTo>
                      <a:pt x="102459" y="110702"/>
                    </a:lnTo>
                    <a:lnTo>
                      <a:pt x="100530" y="112836"/>
                    </a:lnTo>
                    <a:lnTo>
                      <a:pt x="98717" y="115087"/>
                    </a:lnTo>
                    <a:lnTo>
                      <a:pt x="96788" y="117338"/>
                    </a:lnTo>
                    <a:lnTo>
                      <a:pt x="95092" y="119677"/>
                    </a:lnTo>
                    <a:lnTo>
                      <a:pt x="93397" y="122015"/>
                    </a:lnTo>
                    <a:lnTo>
                      <a:pt x="91701" y="124354"/>
                    </a:lnTo>
                    <a:lnTo>
                      <a:pt x="90094" y="126809"/>
                    </a:lnTo>
                    <a:lnTo>
                      <a:pt x="88486" y="129382"/>
                    </a:lnTo>
                    <a:lnTo>
                      <a:pt x="86995" y="131837"/>
                    </a:lnTo>
                    <a:lnTo>
                      <a:pt x="85563" y="134468"/>
                    </a:lnTo>
                    <a:lnTo>
                      <a:pt x="84159" y="137128"/>
                    </a:lnTo>
                    <a:lnTo>
                      <a:pt x="82873" y="139701"/>
                    </a:lnTo>
                    <a:lnTo>
                      <a:pt x="81587" y="142361"/>
                    </a:lnTo>
                    <a:lnTo>
                      <a:pt x="80418" y="145138"/>
                    </a:lnTo>
                    <a:lnTo>
                      <a:pt x="79336" y="147798"/>
                    </a:lnTo>
                    <a:lnTo>
                      <a:pt x="78255" y="150575"/>
                    </a:lnTo>
                    <a:lnTo>
                      <a:pt x="77173" y="153469"/>
                    </a:lnTo>
                    <a:lnTo>
                      <a:pt x="76325" y="156246"/>
                    </a:lnTo>
                    <a:lnTo>
                      <a:pt x="75478" y="159140"/>
                    </a:lnTo>
                    <a:lnTo>
                      <a:pt x="74717" y="162034"/>
                    </a:lnTo>
                    <a:lnTo>
                      <a:pt x="73957" y="165016"/>
                    </a:lnTo>
                    <a:lnTo>
                      <a:pt x="73314" y="167910"/>
                    </a:lnTo>
                    <a:lnTo>
                      <a:pt x="72671" y="170891"/>
                    </a:lnTo>
                    <a:lnTo>
                      <a:pt x="72233" y="173873"/>
                    </a:lnTo>
                    <a:lnTo>
                      <a:pt x="71794" y="176972"/>
                    </a:lnTo>
                    <a:lnTo>
                      <a:pt x="71473" y="179953"/>
                    </a:lnTo>
                    <a:lnTo>
                      <a:pt x="71151" y="183052"/>
                    </a:lnTo>
                    <a:lnTo>
                      <a:pt x="70947" y="186151"/>
                    </a:lnTo>
                    <a:lnTo>
                      <a:pt x="70830" y="189249"/>
                    </a:lnTo>
                    <a:lnTo>
                      <a:pt x="70830" y="192348"/>
                    </a:lnTo>
                    <a:lnTo>
                      <a:pt x="70830" y="192348"/>
                    </a:lnTo>
                    <a:lnTo>
                      <a:pt x="70830" y="192348"/>
                    </a:lnTo>
                    <a:lnTo>
                      <a:pt x="70830" y="192465"/>
                    </a:lnTo>
                    <a:lnTo>
                      <a:pt x="70830" y="192465"/>
                    </a:lnTo>
                    <a:lnTo>
                      <a:pt x="70830" y="195563"/>
                    </a:lnTo>
                    <a:lnTo>
                      <a:pt x="70947" y="198662"/>
                    </a:lnTo>
                    <a:lnTo>
                      <a:pt x="71151" y="201761"/>
                    </a:lnTo>
                    <a:lnTo>
                      <a:pt x="71473" y="204859"/>
                    </a:lnTo>
                    <a:lnTo>
                      <a:pt x="71794" y="207958"/>
                    </a:lnTo>
                    <a:lnTo>
                      <a:pt x="72233" y="210940"/>
                    </a:lnTo>
                    <a:lnTo>
                      <a:pt x="72671" y="213921"/>
                    </a:lnTo>
                    <a:lnTo>
                      <a:pt x="73314" y="216903"/>
                    </a:lnTo>
                    <a:lnTo>
                      <a:pt x="73957" y="219885"/>
                    </a:lnTo>
                    <a:lnTo>
                      <a:pt x="74717" y="222779"/>
                    </a:lnTo>
                    <a:lnTo>
                      <a:pt x="75478" y="225673"/>
                    </a:lnTo>
                    <a:lnTo>
                      <a:pt x="76325" y="228567"/>
                    </a:lnTo>
                    <a:lnTo>
                      <a:pt x="77173" y="231461"/>
                    </a:lnTo>
                    <a:lnTo>
                      <a:pt x="78255" y="234238"/>
                    </a:lnTo>
                    <a:lnTo>
                      <a:pt x="79336" y="237015"/>
                    </a:lnTo>
                    <a:lnTo>
                      <a:pt x="80418" y="239675"/>
                    </a:lnTo>
                    <a:lnTo>
                      <a:pt x="81587" y="242452"/>
                    </a:lnTo>
                    <a:lnTo>
                      <a:pt x="82873" y="245112"/>
                    </a:lnTo>
                    <a:lnTo>
                      <a:pt x="84159" y="247772"/>
                    </a:lnTo>
                    <a:lnTo>
                      <a:pt x="85563" y="250345"/>
                    </a:lnTo>
                    <a:lnTo>
                      <a:pt x="86937" y="252917"/>
                    </a:lnTo>
                    <a:lnTo>
                      <a:pt x="88427" y="255489"/>
                    </a:lnTo>
                    <a:lnTo>
                      <a:pt x="90035" y="257945"/>
                    </a:lnTo>
                    <a:lnTo>
                      <a:pt x="91643" y="260400"/>
                    </a:lnTo>
                    <a:lnTo>
                      <a:pt x="93338" y="262739"/>
                    </a:lnTo>
                    <a:lnTo>
                      <a:pt x="95034" y="265078"/>
                    </a:lnTo>
                    <a:lnTo>
                      <a:pt x="96729" y="267416"/>
                    </a:lnTo>
                    <a:lnTo>
                      <a:pt x="98659" y="269667"/>
                    </a:lnTo>
                    <a:lnTo>
                      <a:pt x="100471" y="271918"/>
                    </a:lnTo>
                    <a:lnTo>
                      <a:pt x="102400" y="274169"/>
                    </a:lnTo>
                    <a:lnTo>
                      <a:pt x="104417" y="276186"/>
                    </a:lnTo>
                    <a:lnTo>
                      <a:pt x="106434" y="278320"/>
                    </a:lnTo>
                    <a:lnTo>
                      <a:pt x="109095" y="280980"/>
                    </a:lnTo>
                    <a:lnTo>
                      <a:pt x="111872" y="283435"/>
                    </a:lnTo>
                    <a:lnTo>
                      <a:pt x="114766" y="285891"/>
                    </a:lnTo>
                    <a:lnTo>
                      <a:pt x="117660" y="288229"/>
                    </a:lnTo>
                    <a:lnTo>
                      <a:pt x="120758" y="290568"/>
                    </a:lnTo>
                    <a:lnTo>
                      <a:pt x="123740" y="292702"/>
                    </a:lnTo>
                    <a:lnTo>
                      <a:pt x="126955" y="294719"/>
                    </a:lnTo>
                    <a:lnTo>
                      <a:pt x="130171" y="296736"/>
                    </a:lnTo>
                    <a:lnTo>
                      <a:pt x="133474" y="298665"/>
                    </a:lnTo>
                    <a:lnTo>
                      <a:pt x="136777" y="300478"/>
                    </a:lnTo>
                    <a:lnTo>
                      <a:pt x="140198" y="302086"/>
                    </a:lnTo>
                    <a:lnTo>
                      <a:pt x="143735" y="303693"/>
                    </a:lnTo>
                    <a:lnTo>
                      <a:pt x="147272" y="305184"/>
                    </a:lnTo>
                    <a:lnTo>
                      <a:pt x="150809" y="306587"/>
                    </a:lnTo>
                    <a:lnTo>
                      <a:pt x="154434" y="307874"/>
                    </a:lnTo>
                    <a:lnTo>
                      <a:pt x="158175" y="308955"/>
                    </a:lnTo>
                    <a:lnTo>
                      <a:pt x="160631" y="305213"/>
                    </a:lnTo>
                    <a:lnTo>
                      <a:pt x="157006" y="304132"/>
                    </a:lnTo>
                    <a:lnTo>
                      <a:pt x="153469" y="302963"/>
                    </a:lnTo>
                    <a:lnTo>
                      <a:pt x="149844" y="301589"/>
                    </a:lnTo>
                    <a:lnTo>
                      <a:pt x="146424" y="300215"/>
                    </a:lnTo>
                    <a:lnTo>
                      <a:pt x="142887" y="298724"/>
                    </a:lnTo>
                    <a:lnTo>
                      <a:pt x="139584" y="297028"/>
                    </a:lnTo>
                    <a:lnTo>
                      <a:pt x="136281" y="295333"/>
                    </a:lnTo>
                    <a:lnTo>
                      <a:pt x="132977" y="293521"/>
                    </a:lnTo>
                    <a:lnTo>
                      <a:pt x="129762" y="291591"/>
                    </a:lnTo>
                    <a:lnTo>
                      <a:pt x="126663" y="289457"/>
                    </a:lnTo>
                    <a:lnTo>
                      <a:pt x="123681" y="287323"/>
                    </a:lnTo>
                    <a:lnTo>
                      <a:pt x="120700" y="285072"/>
                    </a:lnTo>
                    <a:lnTo>
                      <a:pt x="117806" y="282822"/>
                    </a:lnTo>
                    <a:lnTo>
                      <a:pt x="114912" y="280366"/>
                    </a:lnTo>
                    <a:lnTo>
                      <a:pt x="112135" y="277911"/>
                    </a:lnTo>
                    <a:lnTo>
                      <a:pt x="109475" y="275250"/>
                    </a:lnTo>
                    <a:lnTo>
                      <a:pt x="107545" y="273321"/>
                    </a:lnTo>
                    <a:lnTo>
                      <a:pt x="105616" y="271187"/>
                    </a:lnTo>
                    <a:lnTo>
                      <a:pt x="103804" y="269170"/>
                    </a:lnTo>
                    <a:lnTo>
                      <a:pt x="101991" y="267036"/>
                    </a:lnTo>
                    <a:lnTo>
                      <a:pt x="100179" y="264785"/>
                    </a:lnTo>
                    <a:lnTo>
                      <a:pt x="98483" y="262534"/>
                    </a:lnTo>
                    <a:lnTo>
                      <a:pt x="96788" y="260283"/>
                    </a:lnTo>
                    <a:lnTo>
                      <a:pt x="95180" y="257945"/>
                    </a:lnTo>
                    <a:lnTo>
                      <a:pt x="93689" y="255606"/>
                    </a:lnTo>
                    <a:lnTo>
                      <a:pt x="92198" y="253151"/>
                    </a:lnTo>
                    <a:lnTo>
                      <a:pt x="90708" y="250812"/>
                    </a:lnTo>
                    <a:lnTo>
                      <a:pt x="89304" y="248357"/>
                    </a:lnTo>
                    <a:lnTo>
                      <a:pt x="88018" y="245784"/>
                    </a:lnTo>
                    <a:lnTo>
                      <a:pt x="86732" y="243212"/>
                    </a:lnTo>
                    <a:lnTo>
                      <a:pt x="85563" y="240639"/>
                    </a:lnTo>
                    <a:lnTo>
                      <a:pt x="84393" y="238067"/>
                    </a:lnTo>
                    <a:lnTo>
                      <a:pt x="83312" y="235407"/>
                    </a:lnTo>
                    <a:lnTo>
                      <a:pt x="82347" y="232747"/>
                    </a:lnTo>
                    <a:lnTo>
                      <a:pt x="81382" y="229970"/>
                    </a:lnTo>
                    <a:lnTo>
                      <a:pt x="80418" y="227310"/>
                    </a:lnTo>
                    <a:lnTo>
                      <a:pt x="79658" y="224533"/>
                    </a:lnTo>
                    <a:lnTo>
                      <a:pt x="78810" y="221755"/>
                    </a:lnTo>
                    <a:lnTo>
                      <a:pt x="78167" y="218861"/>
                    </a:lnTo>
                    <a:lnTo>
                      <a:pt x="77524" y="216084"/>
                    </a:lnTo>
                    <a:lnTo>
                      <a:pt x="76998" y="213190"/>
                    </a:lnTo>
                    <a:lnTo>
                      <a:pt x="76559" y="210296"/>
                    </a:lnTo>
                    <a:lnTo>
                      <a:pt x="76121" y="207315"/>
                    </a:lnTo>
                    <a:lnTo>
                      <a:pt x="75799" y="204421"/>
                    </a:lnTo>
                    <a:lnTo>
                      <a:pt x="75478" y="201439"/>
                    </a:lnTo>
                    <a:lnTo>
                      <a:pt x="75273" y="198457"/>
                    </a:lnTo>
                    <a:lnTo>
                      <a:pt x="75156" y="195476"/>
                    </a:lnTo>
                    <a:lnTo>
                      <a:pt x="75156" y="192494"/>
                    </a:lnTo>
                    <a:lnTo>
                      <a:pt x="75156" y="192494"/>
                    </a:lnTo>
                    <a:lnTo>
                      <a:pt x="75156" y="192377"/>
                    </a:lnTo>
                    <a:lnTo>
                      <a:pt x="75156" y="192377"/>
                    </a:lnTo>
                    <a:lnTo>
                      <a:pt x="75156" y="192377"/>
                    </a:lnTo>
                    <a:lnTo>
                      <a:pt x="75156" y="189395"/>
                    </a:lnTo>
                    <a:lnTo>
                      <a:pt x="75273" y="186414"/>
                    </a:lnTo>
                    <a:lnTo>
                      <a:pt x="75478" y="183432"/>
                    </a:lnTo>
                    <a:lnTo>
                      <a:pt x="75799" y="180450"/>
                    </a:lnTo>
                    <a:lnTo>
                      <a:pt x="76121" y="177556"/>
                    </a:lnTo>
                    <a:lnTo>
                      <a:pt x="76559" y="174575"/>
                    </a:lnTo>
                    <a:lnTo>
                      <a:pt x="76998" y="171681"/>
                    </a:lnTo>
                    <a:lnTo>
                      <a:pt x="77524" y="168787"/>
                    </a:lnTo>
                    <a:lnTo>
                      <a:pt x="78167" y="166010"/>
                    </a:lnTo>
                    <a:lnTo>
                      <a:pt x="78927" y="163086"/>
                    </a:lnTo>
                    <a:lnTo>
                      <a:pt x="79687" y="160309"/>
                    </a:lnTo>
                    <a:lnTo>
                      <a:pt x="80447" y="157532"/>
                    </a:lnTo>
                    <a:lnTo>
                      <a:pt x="81412" y="154872"/>
                    </a:lnTo>
                    <a:lnTo>
                      <a:pt x="82376" y="152095"/>
                    </a:lnTo>
                    <a:lnTo>
                      <a:pt x="83341" y="149435"/>
                    </a:lnTo>
                    <a:lnTo>
                      <a:pt x="84423" y="146775"/>
                    </a:lnTo>
                    <a:lnTo>
                      <a:pt x="85592" y="144202"/>
                    </a:lnTo>
                    <a:lnTo>
                      <a:pt x="86761" y="141630"/>
                    </a:lnTo>
                    <a:lnTo>
                      <a:pt x="88047" y="139058"/>
                    </a:lnTo>
                    <a:lnTo>
                      <a:pt x="89334" y="136485"/>
                    </a:lnTo>
                    <a:lnTo>
                      <a:pt x="90737" y="134030"/>
                    </a:lnTo>
                    <a:lnTo>
                      <a:pt x="92228" y="131691"/>
                    </a:lnTo>
                    <a:lnTo>
                      <a:pt x="93718" y="129236"/>
                    </a:lnTo>
                    <a:lnTo>
                      <a:pt x="95209" y="126897"/>
                    </a:lnTo>
                    <a:lnTo>
                      <a:pt x="96817" y="124558"/>
                    </a:lnTo>
                    <a:lnTo>
                      <a:pt x="98513" y="122308"/>
                    </a:lnTo>
                    <a:lnTo>
                      <a:pt x="100208" y="120057"/>
                    </a:lnTo>
                    <a:lnTo>
                      <a:pt x="102020" y="117923"/>
                    </a:lnTo>
                    <a:lnTo>
                      <a:pt x="103833" y="115672"/>
                    </a:lnTo>
                    <a:lnTo>
                      <a:pt x="105645" y="113655"/>
                    </a:lnTo>
                    <a:lnTo>
                      <a:pt x="107574" y="111521"/>
                    </a:lnTo>
                    <a:lnTo>
                      <a:pt x="109504" y="109592"/>
                    </a:lnTo>
                    <a:lnTo>
                      <a:pt x="111521" y="107574"/>
                    </a:lnTo>
                    <a:lnTo>
                      <a:pt x="113655" y="105645"/>
                    </a:lnTo>
                    <a:lnTo>
                      <a:pt x="115672" y="103833"/>
                    </a:lnTo>
                    <a:lnTo>
                      <a:pt x="117806" y="102020"/>
                    </a:lnTo>
                    <a:lnTo>
                      <a:pt x="120057" y="100208"/>
                    </a:lnTo>
                    <a:lnTo>
                      <a:pt x="122308" y="98513"/>
                    </a:lnTo>
                    <a:lnTo>
                      <a:pt x="124558" y="96905"/>
                    </a:lnTo>
                    <a:lnTo>
                      <a:pt x="126897" y="95297"/>
                    </a:lnTo>
                    <a:lnTo>
                      <a:pt x="129236" y="93689"/>
                    </a:lnTo>
                    <a:lnTo>
                      <a:pt x="131574" y="92198"/>
                    </a:lnTo>
                    <a:lnTo>
                      <a:pt x="134030" y="90795"/>
                    </a:lnTo>
                    <a:lnTo>
                      <a:pt x="136485" y="89421"/>
                    </a:lnTo>
                    <a:lnTo>
                      <a:pt x="139058" y="88018"/>
                    </a:lnTo>
                    <a:lnTo>
                      <a:pt x="141630" y="86732"/>
                    </a:lnTo>
                    <a:lnTo>
                      <a:pt x="144202" y="85563"/>
                    </a:lnTo>
                    <a:lnTo>
                      <a:pt x="146775" y="84393"/>
                    </a:lnTo>
                    <a:lnTo>
                      <a:pt x="149435" y="83312"/>
                    </a:lnTo>
                    <a:lnTo>
                      <a:pt x="152095" y="82347"/>
                    </a:lnTo>
                    <a:lnTo>
                      <a:pt x="154755" y="81382"/>
                    </a:lnTo>
                    <a:lnTo>
                      <a:pt x="157532" y="80418"/>
                    </a:lnTo>
                    <a:lnTo>
                      <a:pt x="160309" y="79658"/>
                    </a:lnTo>
                    <a:lnTo>
                      <a:pt x="163086" y="78927"/>
                    </a:lnTo>
                    <a:lnTo>
                      <a:pt x="165980" y="78167"/>
                    </a:lnTo>
                    <a:lnTo>
                      <a:pt x="168757" y="77524"/>
                    </a:lnTo>
                    <a:lnTo>
                      <a:pt x="171651" y="76998"/>
                    </a:lnTo>
                    <a:lnTo>
                      <a:pt x="174545" y="76559"/>
                    </a:lnTo>
                    <a:lnTo>
                      <a:pt x="177527" y="76121"/>
                    </a:lnTo>
                    <a:lnTo>
                      <a:pt x="180421" y="75799"/>
                    </a:lnTo>
                    <a:lnTo>
                      <a:pt x="183403" y="75478"/>
                    </a:lnTo>
                    <a:lnTo>
                      <a:pt x="186384" y="75273"/>
                    </a:lnTo>
                    <a:lnTo>
                      <a:pt x="189366" y="75156"/>
                    </a:lnTo>
                    <a:lnTo>
                      <a:pt x="192348" y="75156"/>
                    </a:lnTo>
                    <a:lnTo>
                      <a:pt x="192348" y="75156"/>
                    </a:lnTo>
                    <a:lnTo>
                      <a:pt x="192348" y="75156"/>
                    </a:lnTo>
                    <a:lnTo>
                      <a:pt x="192348" y="75156"/>
                    </a:lnTo>
                    <a:lnTo>
                      <a:pt x="192348" y="75156"/>
                    </a:lnTo>
                    <a:lnTo>
                      <a:pt x="195446" y="75156"/>
                    </a:lnTo>
                    <a:lnTo>
                      <a:pt x="198428" y="75273"/>
                    </a:lnTo>
                    <a:lnTo>
                      <a:pt x="201410" y="75478"/>
                    </a:lnTo>
                    <a:lnTo>
                      <a:pt x="204392" y="75799"/>
                    </a:lnTo>
                    <a:lnTo>
                      <a:pt x="207286" y="76121"/>
                    </a:lnTo>
                    <a:lnTo>
                      <a:pt x="210179" y="76559"/>
                    </a:lnTo>
                    <a:lnTo>
                      <a:pt x="213161" y="76998"/>
                    </a:lnTo>
                    <a:lnTo>
                      <a:pt x="216055" y="77524"/>
                    </a:lnTo>
                    <a:lnTo>
                      <a:pt x="218832" y="78167"/>
                    </a:lnTo>
                    <a:lnTo>
                      <a:pt x="221726" y="78927"/>
                    </a:lnTo>
                    <a:lnTo>
                      <a:pt x="224503" y="79687"/>
                    </a:lnTo>
                    <a:lnTo>
                      <a:pt x="227280" y="80447"/>
                    </a:lnTo>
                    <a:lnTo>
                      <a:pt x="229940" y="81412"/>
                    </a:lnTo>
                    <a:lnTo>
                      <a:pt x="232718" y="82376"/>
                    </a:lnTo>
                    <a:lnTo>
                      <a:pt x="235378" y="83341"/>
                    </a:lnTo>
                    <a:lnTo>
                      <a:pt x="237950" y="84423"/>
                    </a:lnTo>
                    <a:lnTo>
                      <a:pt x="240610" y="85592"/>
                    </a:lnTo>
                    <a:lnTo>
                      <a:pt x="243183" y="86761"/>
                    </a:lnTo>
                    <a:lnTo>
                      <a:pt x="245755" y="88047"/>
                    </a:lnTo>
                    <a:lnTo>
                      <a:pt x="248211" y="89451"/>
                    </a:lnTo>
                    <a:lnTo>
                      <a:pt x="250783" y="90824"/>
                    </a:lnTo>
                    <a:lnTo>
                      <a:pt x="253122" y="92228"/>
                    </a:lnTo>
                    <a:lnTo>
                      <a:pt x="255577" y="93718"/>
                    </a:lnTo>
                    <a:lnTo>
                      <a:pt x="257916" y="95326"/>
                    </a:lnTo>
                    <a:lnTo>
                      <a:pt x="260254" y="96934"/>
                    </a:lnTo>
                    <a:lnTo>
                      <a:pt x="262505" y="98542"/>
                    </a:lnTo>
                    <a:lnTo>
                      <a:pt x="264756" y="100237"/>
                    </a:lnTo>
                    <a:lnTo>
                      <a:pt x="266890" y="102050"/>
                    </a:lnTo>
                    <a:lnTo>
                      <a:pt x="269024" y="103862"/>
                    </a:lnTo>
                    <a:lnTo>
                      <a:pt x="271158" y="105674"/>
                    </a:lnTo>
                    <a:lnTo>
                      <a:pt x="273175" y="107604"/>
                    </a:lnTo>
                    <a:lnTo>
                      <a:pt x="275192" y="109621"/>
                    </a:lnTo>
                    <a:lnTo>
                      <a:pt x="277209" y="111550"/>
                    </a:lnTo>
                    <a:lnTo>
                      <a:pt x="279138" y="113684"/>
                    </a:lnTo>
                    <a:lnTo>
                      <a:pt x="280951" y="115701"/>
                    </a:lnTo>
                    <a:lnTo>
                      <a:pt x="282763" y="117952"/>
                    </a:lnTo>
                    <a:lnTo>
                      <a:pt x="284575" y="120086"/>
                    </a:lnTo>
                    <a:lnTo>
                      <a:pt x="286271" y="122337"/>
                    </a:lnTo>
                    <a:lnTo>
                      <a:pt x="287879" y="124588"/>
                    </a:lnTo>
                    <a:lnTo>
                      <a:pt x="289486" y="126926"/>
                    </a:lnTo>
                    <a:lnTo>
                      <a:pt x="291094" y="129265"/>
                    </a:lnTo>
                    <a:lnTo>
                      <a:pt x="292585" y="131720"/>
                    </a:lnTo>
                    <a:lnTo>
                      <a:pt x="293988" y="134059"/>
                    </a:lnTo>
                    <a:lnTo>
                      <a:pt x="295362" y="136631"/>
                    </a:lnTo>
                    <a:lnTo>
                      <a:pt x="296765" y="139087"/>
                    </a:lnTo>
                    <a:lnTo>
                      <a:pt x="298051" y="141659"/>
                    </a:lnTo>
                    <a:lnTo>
                      <a:pt x="299221" y="144232"/>
                    </a:lnTo>
                    <a:lnTo>
                      <a:pt x="300390" y="146804"/>
                    </a:lnTo>
                    <a:lnTo>
                      <a:pt x="301472" y="149464"/>
                    </a:lnTo>
                    <a:lnTo>
                      <a:pt x="302436" y="152124"/>
                    </a:lnTo>
                    <a:lnTo>
                      <a:pt x="303401" y="154901"/>
                    </a:lnTo>
                    <a:lnTo>
                      <a:pt x="304249" y="157562"/>
                    </a:lnTo>
                    <a:lnTo>
                      <a:pt x="305096" y="160339"/>
                    </a:lnTo>
                    <a:lnTo>
                      <a:pt x="305856" y="163116"/>
                    </a:lnTo>
                    <a:lnTo>
                      <a:pt x="306617" y="166010"/>
                    </a:lnTo>
                    <a:lnTo>
                      <a:pt x="307260" y="168787"/>
                    </a:lnTo>
                    <a:lnTo>
                      <a:pt x="307786" y="171681"/>
                    </a:lnTo>
                    <a:lnTo>
                      <a:pt x="308224" y="174575"/>
                    </a:lnTo>
                    <a:lnTo>
                      <a:pt x="308663" y="177556"/>
                    </a:lnTo>
                    <a:lnTo>
                      <a:pt x="308984" y="180450"/>
                    </a:lnTo>
                    <a:lnTo>
                      <a:pt x="309306" y="183432"/>
                    </a:lnTo>
                    <a:lnTo>
                      <a:pt x="309423" y="186414"/>
                    </a:lnTo>
                    <a:lnTo>
                      <a:pt x="309540" y="189395"/>
                    </a:lnTo>
                    <a:lnTo>
                      <a:pt x="309657" y="192377"/>
                    </a:lnTo>
                    <a:lnTo>
                      <a:pt x="309657" y="192377"/>
                    </a:lnTo>
                    <a:lnTo>
                      <a:pt x="309657" y="192377"/>
                    </a:lnTo>
                    <a:lnTo>
                      <a:pt x="309657" y="192494"/>
                    </a:lnTo>
                    <a:lnTo>
                      <a:pt x="309657" y="192494"/>
                    </a:lnTo>
                    <a:lnTo>
                      <a:pt x="309540" y="195476"/>
                    </a:lnTo>
                    <a:lnTo>
                      <a:pt x="309423" y="198457"/>
                    </a:lnTo>
                    <a:lnTo>
                      <a:pt x="309306" y="201439"/>
                    </a:lnTo>
                    <a:lnTo>
                      <a:pt x="308984" y="204421"/>
                    </a:lnTo>
                    <a:lnTo>
                      <a:pt x="308663" y="207315"/>
                    </a:lnTo>
                    <a:lnTo>
                      <a:pt x="308224" y="210296"/>
                    </a:lnTo>
                    <a:lnTo>
                      <a:pt x="307786" y="213190"/>
                    </a:lnTo>
                    <a:lnTo>
                      <a:pt x="307260" y="216084"/>
                    </a:lnTo>
                    <a:lnTo>
                      <a:pt x="306617" y="218861"/>
                    </a:lnTo>
                    <a:lnTo>
                      <a:pt x="305856" y="221755"/>
                    </a:lnTo>
                    <a:lnTo>
                      <a:pt x="305096" y="224533"/>
                    </a:lnTo>
                    <a:lnTo>
                      <a:pt x="304249" y="227310"/>
                    </a:lnTo>
                    <a:lnTo>
                      <a:pt x="303401" y="229970"/>
                    </a:lnTo>
                    <a:lnTo>
                      <a:pt x="302436" y="232747"/>
                    </a:lnTo>
                    <a:lnTo>
                      <a:pt x="301472" y="235407"/>
                    </a:lnTo>
                    <a:lnTo>
                      <a:pt x="300390" y="238067"/>
                    </a:lnTo>
                    <a:lnTo>
                      <a:pt x="299221" y="240639"/>
                    </a:lnTo>
                    <a:lnTo>
                      <a:pt x="298051" y="243212"/>
                    </a:lnTo>
                    <a:lnTo>
                      <a:pt x="296765" y="245784"/>
                    </a:lnTo>
                    <a:lnTo>
                      <a:pt x="295362" y="248357"/>
                    </a:lnTo>
                    <a:lnTo>
                      <a:pt x="293988" y="250812"/>
                    </a:lnTo>
                    <a:lnTo>
                      <a:pt x="292585" y="253151"/>
                    </a:lnTo>
                    <a:lnTo>
                      <a:pt x="291094" y="255606"/>
                    </a:lnTo>
                    <a:lnTo>
                      <a:pt x="289486" y="257945"/>
                    </a:lnTo>
                    <a:lnTo>
                      <a:pt x="287879" y="260283"/>
                    </a:lnTo>
                    <a:lnTo>
                      <a:pt x="286271" y="262534"/>
                    </a:lnTo>
                    <a:lnTo>
                      <a:pt x="284575" y="264785"/>
                    </a:lnTo>
                    <a:lnTo>
                      <a:pt x="282763" y="267036"/>
                    </a:lnTo>
                    <a:lnTo>
                      <a:pt x="280951" y="269170"/>
                    </a:lnTo>
                    <a:lnTo>
                      <a:pt x="279138" y="271187"/>
                    </a:lnTo>
                    <a:lnTo>
                      <a:pt x="277209" y="273321"/>
                    </a:lnTo>
                    <a:lnTo>
                      <a:pt x="275192" y="275250"/>
                    </a:lnTo>
                    <a:lnTo>
                      <a:pt x="272532" y="277911"/>
                    </a:lnTo>
                    <a:lnTo>
                      <a:pt x="269872" y="280366"/>
                    </a:lnTo>
                    <a:lnTo>
                      <a:pt x="266978" y="282822"/>
                    </a:lnTo>
                    <a:lnTo>
                      <a:pt x="264084" y="285072"/>
                    </a:lnTo>
                    <a:lnTo>
                      <a:pt x="261102" y="287323"/>
                    </a:lnTo>
                    <a:lnTo>
                      <a:pt x="258120" y="289457"/>
                    </a:lnTo>
                    <a:lnTo>
                      <a:pt x="254905" y="291591"/>
                    </a:lnTo>
                    <a:lnTo>
                      <a:pt x="251689" y="293521"/>
                    </a:lnTo>
                    <a:lnTo>
                      <a:pt x="248474" y="295333"/>
                    </a:lnTo>
                    <a:lnTo>
                      <a:pt x="245170" y="297028"/>
                    </a:lnTo>
                    <a:lnTo>
                      <a:pt x="241750" y="298724"/>
                    </a:lnTo>
                    <a:lnTo>
                      <a:pt x="238330" y="300215"/>
                    </a:lnTo>
                    <a:lnTo>
                      <a:pt x="234793" y="301589"/>
                    </a:lnTo>
                    <a:lnTo>
                      <a:pt x="231256" y="302963"/>
                    </a:lnTo>
                    <a:lnTo>
                      <a:pt x="227719" y="304132"/>
                    </a:lnTo>
                    <a:lnTo>
                      <a:pt x="223977" y="305213"/>
                    </a:lnTo>
                    <a:lnTo>
                      <a:pt x="226550" y="308955"/>
                    </a:lnTo>
                    <a:lnTo>
                      <a:pt x="230291" y="307874"/>
                    </a:lnTo>
                    <a:lnTo>
                      <a:pt x="233916" y="306587"/>
                    </a:lnTo>
                    <a:lnTo>
                      <a:pt x="237453" y="305184"/>
                    </a:lnTo>
                    <a:lnTo>
                      <a:pt x="240990" y="303693"/>
                    </a:lnTo>
                    <a:lnTo>
                      <a:pt x="244527" y="302086"/>
                    </a:lnTo>
                    <a:lnTo>
                      <a:pt x="247947" y="300478"/>
                    </a:lnTo>
                    <a:lnTo>
                      <a:pt x="251251" y="298665"/>
                    </a:lnTo>
                    <a:lnTo>
                      <a:pt x="254554" y="296736"/>
                    </a:lnTo>
                    <a:lnTo>
                      <a:pt x="257770" y="294807"/>
                    </a:lnTo>
                    <a:lnTo>
                      <a:pt x="260868" y="292673"/>
                    </a:lnTo>
                    <a:lnTo>
                      <a:pt x="263967" y="290539"/>
                    </a:lnTo>
                    <a:lnTo>
                      <a:pt x="266948" y="288200"/>
                    </a:lnTo>
                    <a:lnTo>
                      <a:pt x="269930" y="285862"/>
                    </a:lnTo>
                    <a:lnTo>
                      <a:pt x="272824" y="283406"/>
                    </a:lnTo>
                    <a:lnTo>
                      <a:pt x="275601" y="280951"/>
                    </a:lnTo>
                    <a:lnTo>
                      <a:pt x="278261" y="278291"/>
                    </a:lnTo>
                    <a:lnTo>
                      <a:pt x="280278" y="276157"/>
                    </a:lnTo>
                    <a:lnTo>
                      <a:pt x="282295" y="274140"/>
                    </a:lnTo>
                    <a:lnTo>
                      <a:pt x="284225" y="271889"/>
                    </a:lnTo>
                    <a:lnTo>
                      <a:pt x="286037" y="269638"/>
                    </a:lnTo>
                    <a:lnTo>
                      <a:pt x="287849" y="267387"/>
                    </a:lnTo>
                    <a:lnTo>
                      <a:pt x="289662" y="265048"/>
                    </a:lnTo>
                    <a:lnTo>
                      <a:pt x="291357" y="262710"/>
                    </a:lnTo>
                    <a:lnTo>
                      <a:pt x="293053" y="260371"/>
                    </a:lnTo>
                    <a:lnTo>
                      <a:pt x="294661" y="257916"/>
                    </a:lnTo>
                    <a:lnTo>
                      <a:pt x="296151" y="255460"/>
                    </a:lnTo>
                    <a:lnTo>
                      <a:pt x="297642" y="252888"/>
                    </a:lnTo>
                    <a:lnTo>
                      <a:pt x="299133" y="250315"/>
                    </a:lnTo>
                    <a:lnTo>
                      <a:pt x="300536" y="247743"/>
                    </a:lnTo>
                    <a:lnTo>
                      <a:pt x="301822" y="245083"/>
                    </a:lnTo>
                    <a:lnTo>
                      <a:pt x="303109" y="242423"/>
                    </a:lnTo>
                    <a:lnTo>
                      <a:pt x="304278" y="239646"/>
                    </a:lnTo>
                    <a:lnTo>
                      <a:pt x="305360" y="236985"/>
                    </a:lnTo>
                    <a:lnTo>
                      <a:pt x="306441" y="234208"/>
                    </a:lnTo>
                    <a:lnTo>
                      <a:pt x="307406" y="231314"/>
                    </a:lnTo>
                    <a:lnTo>
                      <a:pt x="308370" y="228537"/>
                    </a:lnTo>
                    <a:lnTo>
                      <a:pt x="309218" y="225643"/>
                    </a:lnTo>
                    <a:lnTo>
                      <a:pt x="309978" y="222749"/>
                    </a:lnTo>
                    <a:lnTo>
                      <a:pt x="310738" y="219855"/>
                    </a:lnTo>
                    <a:lnTo>
                      <a:pt x="311381" y="216874"/>
                    </a:lnTo>
                    <a:lnTo>
                      <a:pt x="311908" y="213892"/>
                    </a:lnTo>
                    <a:lnTo>
                      <a:pt x="312434" y="210910"/>
                    </a:lnTo>
                    <a:lnTo>
                      <a:pt x="312872" y="207812"/>
                    </a:lnTo>
                    <a:lnTo>
                      <a:pt x="313194" y="204830"/>
                    </a:lnTo>
                    <a:lnTo>
                      <a:pt x="313515" y="201731"/>
                    </a:lnTo>
                    <a:lnTo>
                      <a:pt x="313720" y="198633"/>
                    </a:lnTo>
                    <a:lnTo>
                      <a:pt x="313837" y="195534"/>
                    </a:lnTo>
                    <a:lnTo>
                      <a:pt x="313837" y="192436"/>
                    </a:lnTo>
                    <a:lnTo>
                      <a:pt x="313837" y="192436"/>
                    </a:lnTo>
                    <a:lnTo>
                      <a:pt x="313837" y="192319"/>
                    </a:lnTo>
                    <a:lnTo>
                      <a:pt x="313837" y="192319"/>
                    </a:lnTo>
                    <a:lnTo>
                      <a:pt x="313837" y="192319"/>
                    </a:lnTo>
                    <a:lnTo>
                      <a:pt x="313837" y="189220"/>
                    </a:lnTo>
                    <a:lnTo>
                      <a:pt x="313720" y="186121"/>
                    </a:lnTo>
                    <a:lnTo>
                      <a:pt x="313515" y="183023"/>
                    </a:lnTo>
                    <a:lnTo>
                      <a:pt x="313194" y="179924"/>
                    </a:lnTo>
                    <a:lnTo>
                      <a:pt x="312872" y="176942"/>
                    </a:lnTo>
                    <a:lnTo>
                      <a:pt x="312434" y="173844"/>
                    </a:lnTo>
                    <a:lnTo>
                      <a:pt x="311908" y="170862"/>
                    </a:lnTo>
                    <a:lnTo>
                      <a:pt x="311381" y="167881"/>
                    </a:lnTo>
                    <a:lnTo>
                      <a:pt x="310738" y="164987"/>
                    </a:lnTo>
                    <a:lnTo>
                      <a:pt x="309978" y="162005"/>
                    </a:lnTo>
                    <a:lnTo>
                      <a:pt x="309218" y="159111"/>
                    </a:lnTo>
                    <a:lnTo>
                      <a:pt x="308370" y="156217"/>
                    </a:lnTo>
                    <a:lnTo>
                      <a:pt x="307406" y="153440"/>
                    </a:lnTo>
                    <a:lnTo>
                      <a:pt x="306441" y="150546"/>
                    </a:lnTo>
                    <a:lnTo>
                      <a:pt x="305360" y="147769"/>
                    </a:lnTo>
                    <a:lnTo>
                      <a:pt x="304278" y="145109"/>
                    </a:lnTo>
                    <a:lnTo>
                      <a:pt x="303109" y="142332"/>
                    </a:lnTo>
                    <a:lnTo>
                      <a:pt x="301822" y="139671"/>
                    </a:lnTo>
                    <a:lnTo>
                      <a:pt x="300536" y="137099"/>
                    </a:lnTo>
                    <a:lnTo>
                      <a:pt x="299279" y="134468"/>
                    </a:lnTo>
                    <a:lnTo>
                      <a:pt x="297788" y="131896"/>
                    </a:lnTo>
                    <a:lnTo>
                      <a:pt x="296298" y="129440"/>
                    </a:lnTo>
                    <a:lnTo>
                      <a:pt x="294807" y="126868"/>
                    </a:lnTo>
                    <a:lnTo>
                      <a:pt x="293199" y="124412"/>
                    </a:lnTo>
                    <a:lnTo>
                      <a:pt x="291503" y="122074"/>
                    </a:lnTo>
                    <a:lnTo>
                      <a:pt x="289808" y="119735"/>
                    </a:lnTo>
                    <a:lnTo>
                      <a:pt x="287996" y="117397"/>
                    </a:lnTo>
                    <a:lnTo>
                      <a:pt x="286183" y="115146"/>
                    </a:lnTo>
                    <a:lnTo>
                      <a:pt x="284371" y="112895"/>
                    </a:lnTo>
                    <a:lnTo>
                      <a:pt x="282441" y="110761"/>
                    </a:lnTo>
                    <a:lnTo>
                      <a:pt x="280424" y="108627"/>
                    </a:lnTo>
                    <a:lnTo>
                      <a:pt x="278407" y="106493"/>
                    </a:lnTo>
                    <a:lnTo>
                      <a:pt x="276274" y="104476"/>
                    </a:lnTo>
                    <a:lnTo>
                      <a:pt x="274140" y="102459"/>
                    </a:lnTo>
                    <a:lnTo>
                      <a:pt x="272006" y="100530"/>
                    </a:lnTo>
                    <a:lnTo>
                      <a:pt x="269755" y="98717"/>
                    </a:lnTo>
                    <a:lnTo>
                      <a:pt x="267504" y="96788"/>
                    </a:lnTo>
                    <a:lnTo>
                      <a:pt x="265165" y="95092"/>
                    </a:lnTo>
                    <a:lnTo>
                      <a:pt x="262827" y="93397"/>
                    </a:lnTo>
                    <a:lnTo>
                      <a:pt x="260488" y="91701"/>
                    </a:lnTo>
                    <a:lnTo>
                      <a:pt x="258033" y="90094"/>
                    </a:lnTo>
                    <a:lnTo>
                      <a:pt x="255460" y="88603"/>
                    </a:lnTo>
                    <a:lnTo>
                      <a:pt x="253005" y="87112"/>
                    </a:lnTo>
                    <a:lnTo>
                      <a:pt x="250432" y="85621"/>
                    </a:lnTo>
                    <a:lnTo>
                      <a:pt x="247772" y="84218"/>
                    </a:lnTo>
                    <a:lnTo>
                      <a:pt x="245200" y="82932"/>
                    </a:lnTo>
                    <a:lnTo>
                      <a:pt x="242540" y="81646"/>
                    </a:lnTo>
                    <a:lnTo>
                      <a:pt x="239762" y="80476"/>
                    </a:lnTo>
                    <a:lnTo>
                      <a:pt x="237102" y="79395"/>
                    </a:lnTo>
                    <a:lnTo>
                      <a:pt x="234325" y="78313"/>
                    </a:lnTo>
                    <a:lnTo>
                      <a:pt x="231431" y="77348"/>
                    </a:lnTo>
                    <a:lnTo>
                      <a:pt x="228654" y="76384"/>
                    </a:lnTo>
                    <a:lnTo>
                      <a:pt x="225760" y="75536"/>
                    </a:lnTo>
                    <a:lnTo>
                      <a:pt x="222866" y="74776"/>
                    </a:lnTo>
                    <a:lnTo>
                      <a:pt x="219885" y="74016"/>
                    </a:lnTo>
                    <a:lnTo>
                      <a:pt x="216991" y="73373"/>
                    </a:lnTo>
                    <a:lnTo>
                      <a:pt x="214009" y="72847"/>
                    </a:lnTo>
                    <a:lnTo>
                      <a:pt x="211027" y="72320"/>
                    </a:lnTo>
                    <a:lnTo>
                      <a:pt x="207929" y="71882"/>
                    </a:lnTo>
                    <a:lnTo>
                      <a:pt x="204947" y="71560"/>
                    </a:lnTo>
                    <a:lnTo>
                      <a:pt x="201848" y="71239"/>
                    </a:lnTo>
                    <a:lnTo>
                      <a:pt x="198750" y="71034"/>
                    </a:lnTo>
                    <a:lnTo>
                      <a:pt x="195651" y="70917"/>
                    </a:lnTo>
                    <a:lnTo>
                      <a:pt x="192377" y="70917"/>
                    </a:lnTo>
                    <a:lnTo>
                      <a:pt x="192377" y="70917"/>
                    </a:lnTo>
                    <a:lnTo>
                      <a:pt x="192377" y="70917"/>
                    </a:lnTo>
                    <a:lnTo>
                      <a:pt x="192377" y="70917"/>
                    </a:lnTo>
                    <a:close/>
                    <a:moveTo>
                      <a:pt x="192377" y="4268"/>
                    </a:moveTo>
                    <a:lnTo>
                      <a:pt x="192377" y="4268"/>
                    </a:lnTo>
                    <a:lnTo>
                      <a:pt x="192377" y="4268"/>
                    </a:lnTo>
                    <a:lnTo>
                      <a:pt x="192377" y="4268"/>
                    </a:lnTo>
                    <a:lnTo>
                      <a:pt x="192377" y="4268"/>
                    </a:lnTo>
                    <a:lnTo>
                      <a:pt x="187554" y="4385"/>
                    </a:lnTo>
                    <a:lnTo>
                      <a:pt x="182760" y="4589"/>
                    </a:lnTo>
                    <a:lnTo>
                      <a:pt x="177966" y="4794"/>
                    </a:lnTo>
                    <a:lnTo>
                      <a:pt x="173172" y="5233"/>
                    </a:lnTo>
                    <a:lnTo>
                      <a:pt x="168465" y="5876"/>
                    </a:lnTo>
                    <a:lnTo>
                      <a:pt x="163759" y="6519"/>
                    </a:lnTo>
                    <a:lnTo>
                      <a:pt x="159169" y="7279"/>
                    </a:lnTo>
                    <a:lnTo>
                      <a:pt x="154580" y="8127"/>
                    </a:lnTo>
                    <a:lnTo>
                      <a:pt x="149961" y="9091"/>
                    </a:lnTo>
                    <a:lnTo>
                      <a:pt x="145372" y="10261"/>
                    </a:lnTo>
                    <a:lnTo>
                      <a:pt x="140899" y="11430"/>
                    </a:lnTo>
                    <a:lnTo>
                      <a:pt x="136514" y="12833"/>
                    </a:lnTo>
                    <a:lnTo>
                      <a:pt x="132130" y="14207"/>
                    </a:lnTo>
                    <a:lnTo>
                      <a:pt x="127745" y="15698"/>
                    </a:lnTo>
                    <a:lnTo>
                      <a:pt x="123477" y="17393"/>
                    </a:lnTo>
                    <a:lnTo>
                      <a:pt x="119209" y="19089"/>
                    </a:lnTo>
                    <a:lnTo>
                      <a:pt x="115058" y="20901"/>
                    </a:lnTo>
                    <a:lnTo>
                      <a:pt x="110907" y="22830"/>
                    </a:lnTo>
                    <a:lnTo>
                      <a:pt x="106844" y="24847"/>
                    </a:lnTo>
                    <a:lnTo>
                      <a:pt x="102780" y="26981"/>
                    </a:lnTo>
                    <a:lnTo>
                      <a:pt x="98834" y="29232"/>
                    </a:lnTo>
                    <a:lnTo>
                      <a:pt x="94888" y="31483"/>
                    </a:lnTo>
                    <a:lnTo>
                      <a:pt x="91029" y="33939"/>
                    </a:lnTo>
                    <a:lnTo>
                      <a:pt x="87287" y="36394"/>
                    </a:lnTo>
                    <a:lnTo>
                      <a:pt x="83546" y="38967"/>
                    </a:lnTo>
                    <a:lnTo>
                      <a:pt x="79921" y="41627"/>
                    </a:lnTo>
                    <a:lnTo>
                      <a:pt x="76296" y="44404"/>
                    </a:lnTo>
                    <a:lnTo>
                      <a:pt x="72759" y="47298"/>
                    </a:lnTo>
                    <a:lnTo>
                      <a:pt x="69339" y="50192"/>
                    </a:lnTo>
                    <a:lnTo>
                      <a:pt x="65919" y="53173"/>
                    </a:lnTo>
                    <a:lnTo>
                      <a:pt x="62615" y="56272"/>
                    </a:lnTo>
                    <a:lnTo>
                      <a:pt x="59400" y="59371"/>
                    </a:lnTo>
                    <a:lnTo>
                      <a:pt x="56301" y="62674"/>
                    </a:lnTo>
                    <a:lnTo>
                      <a:pt x="53203" y="65889"/>
                    </a:lnTo>
                    <a:lnTo>
                      <a:pt x="50221" y="69310"/>
                    </a:lnTo>
                    <a:lnTo>
                      <a:pt x="47327" y="72730"/>
                    </a:lnTo>
                    <a:lnTo>
                      <a:pt x="44433" y="76267"/>
                    </a:lnTo>
                    <a:lnTo>
                      <a:pt x="41656" y="79892"/>
                    </a:lnTo>
                    <a:lnTo>
                      <a:pt x="38996" y="83516"/>
                    </a:lnTo>
                    <a:lnTo>
                      <a:pt x="36423" y="87258"/>
                    </a:lnTo>
                    <a:lnTo>
                      <a:pt x="33968" y="91000"/>
                    </a:lnTo>
                    <a:lnTo>
                      <a:pt x="31512" y="94858"/>
                    </a:lnTo>
                    <a:lnTo>
                      <a:pt x="29261" y="98805"/>
                    </a:lnTo>
                    <a:lnTo>
                      <a:pt x="27011" y="102751"/>
                    </a:lnTo>
                    <a:lnTo>
                      <a:pt x="24877" y="106814"/>
                    </a:lnTo>
                    <a:lnTo>
                      <a:pt x="22860" y="110878"/>
                    </a:lnTo>
                    <a:lnTo>
                      <a:pt x="20930" y="115029"/>
                    </a:lnTo>
                    <a:lnTo>
                      <a:pt x="19118" y="119209"/>
                    </a:lnTo>
                    <a:lnTo>
                      <a:pt x="17305" y="123477"/>
                    </a:lnTo>
                    <a:lnTo>
                      <a:pt x="15698" y="127745"/>
                    </a:lnTo>
                    <a:lnTo>
                      <a:pt x="14207" y="132130"/>
                    </a:lnTo>
                    <a:lnTo>
                      <a:pt x="12716" y="136514"/>
                    </a:lnTo>
                    <a:lnTo>
                      <a:pt x="11430" y="140899"/>
                    </a:lnTo>
                    <a:lnTo>
                      <a:pt x="10261" y="145372"/>
                    </a:lnTo>
                    <a:lnTo>
                      <a:pt x="9091" y="149961"/>
                    </a:lnTo>
                    <a:lnTo>
                      <a:pt x="8127" y="154551"/>
                    </a:lnTo>
                    <a:lnTo>
                      <a:pt x="7279" y="159140"/>
                    </a:lnTo>
                    <a:lnTo>
                      <a:pt x="6519" y="163730"/>
                    </a:lnTo>
                    <a:lnTo>
                      <a:pt x="5759" y="168436"/>
                    </a:lnTo>
                    <a:lnTo>
                      <a:pt x="5233" y="173142"/>
                    </a:lnTo>
                    <a:lnTo>
                      <a:pt x="4794" y="177936"/>
                    </a:lnTo>
                    <a:lnTo>
                      <a:pt x="4589" y="182730"/>
                    </a:lnTo>
                    <a:lnTo>
                      <a:pt x="4385" y="187554"/>
                    </a:lnTo>
                    <a:lnTo>
                      <a:pt x="4268" y="192348"/>
                    </a:lnTo>
                    <a:lnTo>
                      <a:pt x="4268" y="192348"/>
                    </a:lnTo>
                    <a:lnTo>
                      <a:pt x="4268" y="192465"/>
                    </a:lnTo>
                    <a:lnTo>
                      <a:pt x="4268" y="192465"/>
                    </a:lnTo>
                    <a:lnTo>
                      <a:pt x="4268" y="192465"/>
                    </a:lnTo>
                    <a:lnTo>
                      <a:pt x="4385" y="197259"/>
                    </a:lnTo>
                    <a:lnTo>
                      <a:pt x="4589" y="202053"/>
                    </a:lnTo>
                    <a:lnTo>
                      <a:pt x="4794" y="206847"/>
                    </a:lnTo>
                    <a:lnTo>
                      <a:pt x="5233" y="211641"/>
                    </a:lnTo>
                    <a:lnTo>
                      <a:pt x="5759" y="216348"/>
                    </a:lnTo>
                    <a:lnTo>
                      <a:pt x="6519" y="221054"/>
                    </a:lnTo>
                    <a:lnTo>
                      <a:pt x="7279" y="225643"/>
                    </a:lnTo>
                    <a:lnTo>
                      <a:pt x="8127" y="230233"/>
                    </a:lnTo>
                    <a:lnTo>
                      <a:pt x="9091" y="234822"/>
                    </a:lnTo>
                    <a:lnTo>
                      <a:pt x="10261" y="239412"/>
                    </a:lnTo>
                    <a:lnTo>
                      <a:pt x="11430" y="243884"/>
                    </a:lnTo>
                    <a:lnTo>
                      <a:pt x="12833" y="248269"/>
                    </a:lnTo>
                    <a:lnTo>
                      <a:pt x="14207" y="252654"/>
                    </a:lnTo>
                    <a:lnTo>
                      <a:pt x="15698" y="257039"/>
                    </a:lnTo>
                    <a:lnTo>
                      <a:pt x="17305" y="261307"/>
                    </a:lnTo>
                    <a:lnTo>
                      <a:pt x="19118" y="265575"/>
                    </a:lnTo>
                    <a:lnTo>
                      <a:pt x="20930" y="269755"/>
                    </a:lnTo>
                    <a:lnTo>
                      <a:pt x="22860" y="273906"/>
                    </a:lnTo>
                    <a:lnTo>
                      <a:pt x="24877" y="277969"/>
                    </a:lnTo>
                    <a:lnTo>
                      <a:pt x="27011" y="282032"/>
                    </a:lnTo>
                    <a:lnTo>
                      <a:pt x="29261" y="285979"/>
                    </a:lnTo>
                    <a:lnTo>
                      <a:pt x="31512" y="289925"/>
                    </a:lnTo>
                    <a:lnTo>
                      <a:pt x="33968" y="293784"/>
                    </a:lnTo>
                    <a:lnTo>
                      <a:pt x="36423" y="297525"/>
                    </a:lnTo>
                    <a:lnTo>
                      <a:pt x="38996" y="301267"/>
                    </a:lnTo>
                    <a:lnTo>
                      <a:pt x="41656" y="304892"/>
                    </a:lnTo>
                    <a:lnTo>
                      <a:pt x="44433" y="308517"/>
                    </a:lnTo>
                    <a:lnTo>
                      <a:pt x="47327" y="312054"/>
                    </a:lnTo>
                    <a:lnTo>
                      <a:pt x="50221" y="315474"/>
                    </a:lnTo>
                    <a:lnTo>
                      <a:pt x="53203" y="318894"/>
                    </a:lnTo>
                    <a:lnTo>
                      <a:pt x="56301" y="322197"/>
                    </a:lnTo>
                    <a:lnTo>
                      <a:pt x="59400" y="325413"/>
                    </a:lnTo>
                    <a:lnTo>
                      <a:pt x="62615" y="328511"/>
                    </a:lnTo>
                    <a:lnTo>
                      <a:pt x="65919" y="331610"/>
                    </a:lnTo>
                    <a:lnTo>
                      <a:pt x="69339" y="334592"/>
                    </a:lnTo>
                    <a:lnTo>
                      <a:pt x="72759" y="337486"/>
                    </a:lnTo>
                    <a:lnTo>
                      <a:pt x="76296" y="340380"/>
                    </a:lnTo>
                    <a:lnTo>
                      <a:pt x="79921" y="343157"/>
                    </a:lnTo>
                    <a:lnTo>
                      <a:pt x="83546" y="345817"/>
                    </a:lnTo>
                    <a:lnTo>
                      <a:pt x="87287" y="348389"/>
                    </a:lnTo>
                    <a:lnTo>
                      <a:pt x="91029" y="350845"/>
                    </a:lnTo>
                    <a:lnTo>
                      <a:pt x="94888" y="353300"/>
                    </a:lnTo>
                    <a:lnTo>
                      <a:pt x="98834" y="355551"/>
                    </a:lnTo>
                    <a:lnTo>
                      <a:pt x="102780" y="357802"/>
                    </a:lnTo>
                    <a:lnTo>
                      <a:pt x="106844" y="359936"/>
                    </a:lnTo>
                    <a:lnTo>
                      <a:pt x="110907" y="361953"/>
                    </a:lnTo>
                    <a:lnTo>
                      <a:pt x="115058" y="363882"/>
                    </a:lnTo>
                    <a:lnTo>
                      <a:pt x="119209" y="365695"/>
                    </a:lnTo>
                    <a:lnTo>
                      <a:pt x="123477" y="367507"/>
                    </a:lnTo>
                    <a:lnTo>
                      <a:pt x="127745" y="369115"/>
                    </a:lnTo>
                    <a:lnTo>
                      <a:pt x="132130" y="370606"/>
                    </a:lnTo>
                    <a:lnTo>
                      <a:pt x="136514" y="372097"/>
                    </a:lnTo>
                    <a:lnTo>
                      <a:pt x="140899" y="373383"/>
                    </a:lnTo>
                    <a:lnTo>
                      <a:pt x="145372" y="374552"/>
                    </a:lnTo>
                    <a:lnTo>
                      <a:pt x="149961" y="375721"/>
                    </a:lnTo>
                    <a:lnTo>
                      <a:pt x="154551" y="376686"/>
                    </a:lnTo>
                    <a:lnTo>
                      <a:pt x="159140" y="377534"/>
                    </a:lnTo>
                    <a:lnTo>
                      <a:pt x="163730" y="378294"/>
                    </a:lnTo>
                    <a:lnTo>
                      <a:pt x="168436" y="379054"/>
                    </a:lnTo>
                    <a:lnTo>
                      <a:pt x="173142" y="379580"/>
                    </a:lnTo>
                    <a:lnTo>
                      <a:pt x="177936" y="380019"/>
                    </a:lnTo>
                    <a:lnTo>
                      <a:pt x="182730" y="380223"/>
                    </a:lnTo>
                    <a:lnTo>
                      <a:pt x="187525" y="380428"/>
                    </a:lnTo>
                    <a:lnTo>
                      <a:pt x="192319" y="380545"/>
                    </a:lnTo>
                    <a:lnTo>
                      <a:pt x="192319" y="380545"/>
                    </a:lnTo>
                    <a:lnTo>
                      <a:pt x="192319" y="380545"/>
                    </a:lnTo>
                    <a:lnTo>
                      <a:pt x="192319" y="380545"/>
                    </a:lnTo>
                    <a:lnTo>
                      <a:pt x="192319" y="380545"/>
                    </a:lnTo>
                    <a:lnTo>
                      <a:pt x="197230" y="380428"/>
                    </a:lnTo>
                    <a:lnTo>
                      <a:pt x="202024" y="380223"/>
                    </a:lnTo>
                    <a:lnTo>
                      <a:pt x="206818" y="380019"/>
                    </a:lnTo>
                    <a:lnTo>
                      <a:pt x="211524" y="379580"/>
                    </a:lnTo>
                    <a:lnTo>
                      <a:pt x="216318" y="379054"/>
                    </a:lnTo>
                    <a:lnTo>
                      <a:pt x="221025" y="378294"/>
                    </a:lnTo>
                    <a:lnTo>
                      <a:pt x="225614" y="377534"/>
                    </a:lnTo>
                    <a:lnTo>
                      <a:pt x="230204" y="376686"/>
                    </a:lnTo>
                    <a:lnTo>
                      <a:pt x="234793" y="375721"/>
                    </a:lnTo>
                    <a:lnTo>
                      <a:pt x="239266" y="374552"/>
                    </a:lnTo>
                    <a:lnTo>
                      <a:pt x="243738" y="373383"/>
                    </a:lnTo>
                    <a:lnTo>
                      <a:pt x="248211" y="371980"/>
                    </a:lnTo>
                    <a:lnTo>
                      <a:pt x="252595" y="370606"/>
                    </a:lnTo>
                    <a:lnTo>
                      <a:pt x="256980" y="369115"/>
                    </a:lnTo>
                    <a:lnTo>
                      <a:pt x="261248" y="367507"/>
                    </a:lnTo>
                    <a:lnTo>
                      <a:pt x="265516" y="365695"/>
                    </a:lnTo>
                    <a:lnTo>
                      <a:pt x="269696" y="363882"/>
                    </a:lnTo>
                    <a:lnTo>
                      <a:pt x="273876" y="361953"/>
                    </a:lnTo>
                    <a:lnTo>
                      <a:pt x="277940" y="359936"/>
                    </a:lnTo>
                    <a:lnTo>
                      <a:pt x="282003" y="357802"/>
                    </a:lnTo>
                    <a:lnTo>
                      <a:pt x="285949" y="355551"/>
                    </a:lnTo>
                    <a:lnTo>
                      <a:pt x="289808" y="353300"/>
                    </a:lnTo>
                    <a:lnTo>
                      <a:pt x="293667" y="350845"/>
                    </a:lnTo>
                    <a:lnTo>
                      <a:pt x="297525" y="348389"/>
                    </a:lnTo>
                    <a:lnTo>
                      <a:pt x="301267" y="345817"/>
                    </a:lnTo>
                    <a:lnTo>
                      <a:pt x="304892" y="343157"/>
                    </a:lnTo>
                    <a:lnTo>
                      <a:pt x="308429" y="340380"/>
                    </a:lnTo>
                    <a:lnTo>
                      <a:pt x="311966" y="337486"/>
                    </a:lnTo>
                    <a:lnTo>
                      <a:pt x="315503" y="334592"/>
                    </a:lnTo>
                    <a:lnTo>
                      <a:pt x="318806" y="331610"/>
                    </a:lnTo>
                    <a:lnTo>
                      <a:pt x="322110" y="328511"/>
                    </a:lnTo>
                    <a:lnTo>
                      <a:pt x="325413" y="325413"/>
                    </a:lnTo>
                    <a:lnTo>
                      <a:pt x="328511" y="322197"/>
                    </a:lnTo>
                    <a:lnTo>
                      <a:pt x="331610" y="318894"/>
                    </a:lnTo>
                    <a:lnTo>
                      <a:pt x="334592" y="315474"/>
                    </a:lnTo>
                    <a:lnTo>
                      <a:pt x="337486" y="312054"/>
                    </a:lnTo>
                    <a:lnTo>
                      <a:pt x="340380" y="308517"/>
                    </a:lnTo>
                    <a:lnTo>
                      <a:pt x="343157" y="304892"/>
                    </a:lnTo>
                    <a:lnTo>
                      <a:pt x="345729" y="301267"/>
                    </a:lnTo>
                    <a:lnTo>
                      <a:pt x="348389" y="297525"/>
                    </a:lnTo>
                    <a:lnTo>
                      <a:pt x="350845" y="293784"/>
                    </a:lnTo>
                    <a:lnTo>
                      <a:pt x="353183" y="289925"/>
                    </a:lnTo>
                    <a:lnTo>
                      <a:pt x="355522" y="285979"/>
                    </a:lnTo>
                    <a:lnTo>
                      <a:pt x="357773" y="282032"/>
                    </a:lnTo>
                    <a:lnTo>
                      <a:pt x="359907" y="277969"/>
                    </a:lnTo>
                    <a:lnTo>
                      <a:pt x="361924" y="273906"/>
                    </a:lnTo>
                    <a:lnTo>
                      <a:pt x="363853" y="269755"/>
                    </a:lnTo>
                    <a:lnTo>
                      <a:pt x="365666" y="265575"/>
                    </a:lnTo>
                    <a:lnTo>
                      <a:pt x="367361" y="261307"/>
                    </a:lnTo>
                    <a:lnTo>
                      <a:pt x="369056" y="257039"/>
                    </a:lnTo>
                    <a:lnTo>
                      <a:pt x="370547" y="252654"/>
                    </a:lnTo>
                    <a:lnTo>
                      <a:pt x="371921" y="248269"/>
                    </a:lnTo>
                    <a:lnTo>
                      <a:pt x="373324" y="243884"/>
                    </a:lnTo>
                    <a:lnTo>
                      <a:pt x="374494" y="239412"/>
                    </a:lnTo>
                    <a:lnTo>
                      <a:pt x="375575" y="234822"/>
                    </a:lnTo>
                    <a:lnTo>
                      <a:pt x="376657" y="230233"/>
                    </a:lnTo>
                    <a:lnTo>
                      <a:pt x="377505" y="225643"/>
                    </a:lnTo>
                    <a:lnTo>
                      <a:pt x="378265" y="221054"/>
                    </a:lnTo>
                    <a:lnTo>
                      <a:pt x="378908" y="216348"/>
                    </a:lnTo>
                    <a:lnTo>
                      <a:pt x="379434" y="211641"/>
                    </a:lnTo>
                    <a:lnTo>
                      <a:pt x="379872" y="206847"/>
                    </a:lnTo>
                    <a:lnTo>
                      <a:pt x="380194" y="202053"/>
                    </a:lnTo>
                    <a:lnTo>
                      <a:pt x="380399" y="197259"/>
                    </a:lnTo>
                    <a:lnTo>
                      <a:pt x="380515" y="192465"/>
                    </a:lnTo>
                    <a:lnTo>
                      <a:pt x="380399" y="192465"/>
                    </a:lnTo>
                    <a:lnTo>
                      <a:pt x="380399" y="192465"/>
                    </a:lnTo>
                    <a:lnTo>
                      <a:pt x="380399" y="192348"/>
                    </a:lnTo>
                    <a:lnTo>
                      <a:pt x="380515" y="192348"/>
                    </a:lnTo>
                    <a:lnTo>
                      <a:pt x="380399" y="187554"/>
                    </a:lnTo>
                    <a:lnTo>
                      <a:pt x="380194" y="182760"/>
                    </a:lnTo>
                    <a:lnTo>
                      <a:pt x="379872" y="177966"/>
                    </a:lnTo>
                    <a:lnTo>
                      <a:pt x="379434" y="173172"/>
                    </a:lnTo>
                    <a:lnTo>
                      <a:pt x="378908" y="168465"/>
                    </a:lnTo>
                    <a:lnTo>
                      <a:pt x="378265" y="163759"/>
                    </a:lnTo>
                    <a:lnTo>
                      <a:pt x="377505" y="159169"/>
                    </a:lnTo>
                    <a:lnTo>
                      <a:pt x="376657" y="154580"/>
                    </a:lnTo>
                    <a:lnTo>
                      <a:pt x="375575" y="149990"/>
                    </a:lnTo>
                    <a:lnTo>
                      <a:pt x="374494" y="145401"/>
                    </a:lnTo>
                    <a:lnTo>
                      <a:pt x="373324" y="140928"/>
                    </a:lnTo>
                    <a:lnTo>
                      <a:pt x="371921" y="136544"/>
                    </a:lnTo>
                    <a:lnTo>
                      <a:pt x="370547" y="132159"/>
                    </a:lnTo>
                    <a:lnTo>
                      <a:pt x="369056" y="127774"/>
                    </a:lnTo>
                    <a:lnTo>
                      <a:pt x="367361" y="123506"/>
                    </a:lnTo>
                    <a:lnTo>
                      <a:pt x="365666" y="119238"/>
                    </a:lnTo>
                    <a:lnTo>
                      <a:pt x="363853" y="115058"/>
                    </a:lnTo>
                    <a:lnTo>
                      <a:pt x="361924" y="110907"/>
                    </a:lnTo>
                    <a:lnTo>
                      <a:pt x="359907" y="106844"/>
                    </a:lnTo>
                    <a:lnTo>
                      <a:pt x="357773" y="102780"/>
                    </a:lnTo>
                    <a:lnTo>
                      <a:pt x="355522" y="98834"/>
                    </a:lnTo>
                    <a:lnTo>
                      <a:pt x="353183" y="94888"/>
                    </a:lnTo>
                    <a:lnTo>
                      <a:pt x="350845" y="91029"/>
                    </a:lnTo>
                    <a:lnTo>
                      <a:pt x="348389" y="87287"/>
                    </a:lnTo>
                    <a:lnTo>
                      <a:pt x="345729" y="83546"/>
                    </a:lnTo>
                    <a:lnTo>
                      <a:pt x="343157" y="79921"/>
                    </a:lnTo>
                    <a:lnTo>
                      <a:pt x="340380" y="76296"/>
                    </a:lnTo>
                    <a:lnTo>
                      <a:pt x="337486" y="72759"/>
                    </a:lnTo>
                    <a:lnTo>
                      <a:pt x="334592" y="69339"/>
                    </a:lnTo>
                    <a:lnTo>
                      <a:pt x="331610" y="65919"/>
                    </a:lnTo>
                    <a:lnTo>
                      <a:pt x="328511" y="62703"/>
                    </a:lnTo>
                    <a:lnTo>
                      <a:pt x="325413" y="59400"/>
                    </a:lnTo>
                    <a:lnTo>
                      <a:pt x="322110" y="56301"/>
                    </a:lnTo>
                    <a:lnTo>
                      <a:pt x="318806" y="53203"/>
                    </a:lnTo>
                    <a:lnTo>
                      <a:pt x="315503" y="50221"/>
                    </a:lnTo>
                    <a:lnTo>
                      <a:pt x="311966" y="47327"/>
                    </a:lnTo>
                    <a:lnTo>
                      <a:pt x="308546" y="44433"/>
                    </a:lnTo>
                    <a:lnTo>
                      <a:pt x="304921" y="41656"/>
                    </a:lnTo>
                    <a:lnTo>
                      <a:pt x="301296" y="38996"/>
                    </a:lnTo>
                    <a:lnTo>
                      <a:pt x="297555" y="36423"/>
                    </a:lnTo>
                    <a:lnTo>
                      <a:pt x="293696" y="33968"/>
                    </a:lnTo>
                    <a:lnTo>
                      <a:pt x="289837" y="31512"/>
                    </a:lnTo>
                    <a:lnTo>
                      <a:pt x="285979" y="29261"/>
                    </a:lnTo>
                    <a:lnTo>
                      <a:pt x="282091" y="27011"/>
                    </a:lnTo>
                    <a:lnTo>
                      <a:pt x="278027" y="24877"/>
                    </a:lnTo>
                    <a:lnTo>
                      <a:pt x="273964" y="22860"/>
                    </a:lnTo>
                    <a:lnTo>
                      <a:pt x="269813" y="20930"/>
                    </a:lnTo>
                    <a:lnTo>
                      <a:pt x="265633" y="19118"/>
                    </a:lnTo>
                    <a:lnTo>
                      <a:pt x="261365" y="17422"/>
                    </a:lnTo>
                    <a:lnTo>
                      <a:pt x="257097" y="15727"/>
                    </a:lnTo>
                    <a:lnTo>
                      <a:pt x="252712" y="14236"/>
                    </a:lnTo>
                    <a:lnTo>
                      <a:pt x="248328" y="12862"/>
                    </a:lnTo>
                    <a:lnTo>
                      <a:pt x="243855" y="11459"/>
                    </a:lnTo>
                    <a:lnTo>
                      <a:pt x="239382" y="10290"/>
                    </a:lnTo>
                    <a:lnTo>
                      <a:pt x="234910" y="9120"/>
                    </a:lnTo>
                    <a:lnTo>
                      <a:pt x="230320" y="8156"/>
                    </a:lnTo>
                    <a:lnTo>
                      <a:pt x="225731" y="7308"/>
                    </a:lnTo>
                    <a:lnTo>
                      <a:pt x="221142" y="6548"/>
                    </a:lnTo>
                    <a:lnTo>
                      <a:pt x="216435" y="5788"/>
                    </a:lnTo>
                    <a:lnTo>
                      <a:pt x="211641" y="5262"/>
                    </a:lnTo>
                    <a:lnTo>
                      <a:pt x="206935" y="4823"/>
                    </a:lnTo>
                    <a:lnTo>
                      <a:pt x="202141" y="4619"/>
                    </a:lnTo>
                    <a:lnTo>
                      <a:pt x="197288" y="4385"/>
                    </a:lnTo>
                    <a:lnTo>
                      <a:pt x="192377" y="4268"/>
                    </a:lnTo>
                    <a:close/>
                  </a:path>
                </a:pathLst>
              </a:custGeom>
              <a:grpFill/>
              <a:ln w="29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" name="任意多边形: 形状 49">
                <a:extLst>
                  <a:ext uri="{FF2B5EF4-FFF2-40B4-BE49-F238E27FC236}">
                    <a16:creationId xmlns:a16="http://schemas.microsoft.com/office/drawing/2014/main" id="{D8260D43-8A68-4830-9C6D-7CE5ECE52970}"/>
                  </a:ext>
                </a:extLst>
              </p:cNvPr>
              <p:cNvSpPr/>
              <p:nvPr/>
            </p:nvSpPr>
            <p:spPr>
              <a:xfrm>
                <a:off x="1440554" y="653632"/>
                <a:ext cx="48291" cy="44345"/>
              </a:xfrm>
              <a:custGeom>
                <a:avLst/>
                <a:gdLst>
                  <a:gd name="connsiteX0" fmla="*/ 10260 w 48291"/>
                  <a:gd name="connsiteY0" fmla="*/ 19644 h 44345"/>
                  <a:gd name="connsiteX1" fmla="*/ 10056 w 48291"/>
                  <a:gd name="connsiteY1" fmla="*/ 19439 h 44345"/>
                  <a:gd name="connsiteX2" fmla="*/ 9617 w 48291"/>
                  <a:gd name="connsiteY2" fmla="*/ 19030 h 44345"/>
                  <a:gd name="connsiteX3" fmla="*/ 9296 w 48291"/>
                  <a:gd name="connsiteY3" fmla="*/ 18913 h 44345"/>
                  <a:gd name="connsiteX4" fmla="*/ 9091 w 48291"/>
                  <a:gd name="connsiteY4" fmla="*/ 18796 h 44345"/>
                  <a:gd name="connsiteX5" fmla="*/ 8887 w 48291"/>
                  <a:gd name="connsiteY5" fmla="*/ 18913 h 44345"/>
                  <a:gd name="connsiteX6" fmla="*/ 8653 w 48291"/>
                  <a:gd name="connsiteY6" fmla="*/ 19352 h 44345"/>
                  <a:gd name="connsiteX7" fmla="*/ 8448 w 48291"/>
                  <a:gd name="connsiteY7" fmla="*/ 20199 h 44345"/>
                  <a:gd name="connsiteX8" fmla="*/ 8127 w 48291"/>
                  <a:gd name="connsiteY8" fmla="*/ 20930 h 44345"/>
                  <a:gd name="connsiteX9" fmla="*/ 8039 w 48291"/>
                  <a:gd name="connsiteY9" fmla="*/ 21252 h 44345"/>
                  <a:gd name="connsiteX10" fmla="*/ 7805 w 48291"/>
                  <a:gd name="connsiteY10" fmla="*/ 21369 h 44345"/>
                  <a:gd name="connsiteX11" fmla="*/ 7717 w 48291"/>
                  <a:gd name="connsiteY11" fmla="*/ 21573 h 44345"/>
                  <a:gd name="connsiteX12" fmla="*/ 7483 w 48291"/>
                  <a:gd name="connsiteY12" fmla="*/ 21573 h 44345"/>
                  <a:gd name="connsiteX13" fmla="*/ 6957 w 48291"/>
                  <a:gd name="connsiteY13" fmla="*/ 21486 h 44345"/>
                  <a:gd name="connsiteX14" fmla="*/ 6431 w 48291"/>
                  <a:gd name="connsiteY14" fmla="*/ 21369 h 44345"/>
                  <a:gd name="connsiteX15" fmla="*/ 6197 w 48291"/>
                  <a:gd name="connsiteY15" fmla="*/ 21164 h 44345"/>
                  <a:gd name="connsiteX16" fmla="*/ 5993 w 48291"/>
                  <a:gd name="connsiteY16" fmla="*/ 21047 h 44345"/>
                  <a:gd name="connsiteX17" fmla="*/ 5876 w 48291"/>
                  <a:gd name="connsiteY17" fmla="*/ 20843 h 44345"/>
                  <a:gd name="connsiteX18" fmla="*/ 5876 w 48291"/>
                  <a:gd name="connsiteY18" fmla="*/ 20609 h 44345"/>
                  <a:gd name="connsiteX19" fmla="*/ 5993 w 48291"/>
                  <a:gd name="connsiteY19" fmla="*/ 19966 h 44345"/>
                  <a:gd name="connsiteX20" fmla="*/ 6110 w 48291"/>
                  <a:gd name="connsiteY20" fmla="*/ 19235 h 44345"/>
                  <a:gd name="connsiteX21" fmla="*/ 6197 w 48291"/>
                  <a:gd name="connsiteY21" fmla="*/ 18913 h 44345"/>
                  <a:gd name="connsiteX22" fmla="*/ 6110 w 48291"/>
                  <a:gd name="connsiteY22" fmla="*/ 18592 h 44345"/>
                  <a:gd name="connsiteX23" fmla="*/ 6110 w 48291"/>
                  <a:gd name="connsiteY23" fmla="*/ 18387 h 44345"/>
                  <a:gd name="connsiteX24" fmla="*/ 5876 w 48291"/>
                  <a:gd name="connsiteY24" fmla="*/ 18270 h 44345"/>
                  <a:gd name="connsiteX25" fmla="*/ 5145 w 48291"/>
                  <a:gd name="connsiteY25" fmla="*/ 18065 h 44345"/>
                  <a:gd name="connsiteX26" fmla="*/ 3976 w 48291"/>
                  <a:gd name="connsiteY26" fmla="*/ 17744 h 44345"/>
                  <a:gd name="connsiteX27" fmla="*/ 2894 w 48291"/>
                  <a:gd name="connsiteY27" fmla="*/ 17422 h 44345"/>
                  <a:gd name="connsiteX28" fmla="*/ 2485 w 48291"/>
                  <a:gd name="connsiteY28" fmla="*/ 17189 h 44345"/>
                  <a:gd name="connsiteX29" fmla="*/ 2163 w 48291"/>
                  <a:gd name="connsiteY29" fmla="*/ 17101 h 44345"/>
                  <a:gd name="connsiteX30" fmla="*/ 1403 w 48291"/>
                  <a:gd name="connsiteY30" fmla="*/ 16867 h 44345"/>
                  <a:gd name="connsiteX31" fmla="*/ 965 w 48291"/>
                  <a:gd name="connsiteY31" fmla="*/ 16662 h 44345"/>
                  <a:gd name="connsiteX32" fmla="*/ 643 w 48291"/>
                  <a:gd name="connsiteY32" fmla="*/ 16458 h 44345"/>
                  <a:gd name="connsiteX33" fmla="*/ 322 w 48291"/>
                  <a:gd name="connsiteY33" fmla="*/ 16253 h 44345"/>
                  <a:gd name="connsiteX34" fmla="*/ 117 w 48291"/>
                  <a:gd name="connsiteY34" fmla="*/ 15932 h 44345"/>
                  <a:gd name="connsiteX35" fmla="*/ 0 w 48291"/>
                  <a:gd name="connsiteY35" fmla="*/ 15055 h 44345"/>
                  <a:gd name="connsiteX36" fmla="*/ 117 w 48291"/>
                  <a:gd name="connsiteY36" fmla="*/ 14002 h 44345"/>
                  <a:gd name="connsiteX37" fmla="*/ 117 w 48291"/>
                  <a:gd name="connsiteY37" fmla="*/ 13476 h 44345"/>
                  <a:gd name="connsiteX38" fmla="*/ 322 w 48291"/>
                  <a:gd name="connsiteY38" fmla="*/ 12921 h 44345"/>
                  <a:gd name="connsiteX39" fmla="*/ 555 w 48291"/>
                  <a:gd name="connsiteY39" fmla="*/ 12394 h 44345"/>
                  <a:gd name="connsiteX40" fmla="*/ 760 w 48291"/>
                  <a:gd name="connsiteY40" fmla="*/ 11956 h 44345"/>
                  <a:gd name="connsiteX41" fmla="*/ 965 w 48291"/>
                  <a:gd name="connsiteY41" fmla="*/ 11634 h 44345"/>
                  <a:gd name="connsiteX42" fmla="*/ 1199 w 48291"/>
                  <a:gd name="connsiteY42" fmla="*/ 11430 h 44345"/>
                  <a:gd name="connsiteX43" fmla="*/ 1403 w 48291"/>
                  <a:gd name="connsiteY43" fmla="*/ 11313 h 44345"/>
                  <a:gd name="connsiteX44" fmla="*/ 1608 w 48291"/>
                  <a:gd name="connsiteY44" fmla="*/ 11313 h 44345"/>
                  <a:gd name="connsiteX45" fmla="*/ 1929 w 48291"/>
                  <a:gd name="connsiteY45" fmla="*/ 11313 h 44345"/>
                  <a:gd name="connsiteX46" fmla="*/ 2368 w 48291"/>
                  <a:gd name="connsiteY46" fmla="*/ 11313 h 44345"/>
                  <a:gd name="connsiteX47" fmla="*/ 2689 w 48291"/>
                  <a:gd name="connsiteY47" fmla="*/ 11225 h 44345"/>
                  <a:gd name="connsiteX48" fmla="*/ 3099 w 48291"/>
                  <a:gd name="connsiteY48" fmla="*/ 11225 h 44345"/>
                  <a:gd name="connsiteX49" fmla="*/ 3332 w 48291"/>
                  <a:gd name="connsiteY49" fmla="*/ 11313 h 44345"/>
                  <a:gd name="connsiteX50" fmla="*/ 3654 w 48291"/>
                  <a:gd name="connsiteY50" fmla="*/ 11430 h 44345"/>
                  <a:gd name="connsiteX51" fmla="*/ 3859 w 48291"/>
                  <a:gd name="connsiteY51" fmla="*/ 11634 h 44345"/>
                  <a:gd name="connsiteX52" fmla="*/ 4180 w 48291"/>
                  <a:gd name="connsiteY52" fmla="*/ 11956 h 44345"/>
                  <a:gd name="connsiteX53" fmla="*/ 5028 w 48291"/>
                  <a:gd name="connsiteY53" fmla="*/ 12833 h 44345"/>
                  <a:gd name="connsiteX54" fmla="*/ 6110 w 48291"/>
                  <a:gd name="connsiteY54" fmla="*/ 13798 h 44345"/>
                  <a:gd name="connsiteX55" fmla="*/ 6519 w 48291"/>
                  <a:gd name="connsiteY55" fmla="*/ 14002 h 44345"/>
                  <a:gd name="connsiteX56" fmla="*/ 6957 w 48291"/>
                  <a:gd name="connsiteY56" fmla="*/ 14207 h 44345"/>
                  <a:gd name="connsiteX57" fmla="*/ 7074 w 48291"/>
                  <a:gd name="connsiteY57" fmla="*/ 14207 h 44345"/>
                  <a:gd name="connsiteX58" fmla="*/ 7162 w 48291"/>
                  <a:gd name="connsiteY58" fmla="*/ 14207 h 44345"/>
                  <a:gd name="connsiteX59" fmla="*/ 7162 w 48291"/>
                  <a:gd name="connsiteY59" fmla="*/ 14090 h 44345"/>
                  <a:gd name="connsiteX60" fmla="*/ 7162 w 48291"/>
                  <a:gd name="connsiteY60" fmla="*/ 13885 h 44345"/>
                  <a:gd name="connsiteX61" fmla="*/ 6957 w 48291"/>
                  <a:gd name="connsiteY61" fmla="*/ 12921 h 44345"/>
                  <a:gd name="connsiteX62" fmla="*/ 6636 w 48291"/>
                  <a:gd name="connsiteY62" fmla="*/ 11547 h 44345"/>
                  <a:gd name="connsiteX63" fmla="*/ 6197 w 48291"/>
                  <a:gd name="connsiteY63" fmla="*/ 10056 h 44345"/>
                  <a:gd name="connsiteX64" fmla="*/ 5554 w 48291"/>
                  <a:gd name="connsiteY64" fmla="*/ 8448 h 44345"/>
                  <a:gd name="connsiteX65" fmla="*/ 4619 w 48291"/>
                  <a:gd name="connsiteY65" fmla="*/ 6402 h 44345"/>
                  <a:gd name="connsiteX66" fmla="*/ 3537 w 48291"/>
                  <a:gd name="connsiteY66" fmla="*/ 4706 h 44345"/>
                  <a:gd name="connsiteX67" fmla="*/ 3099 w 48291"/>
                  <a:gd name="connsiteY67" fmla="*/ 3946 h 44345"/>
                  <a:gd name="connsiteX68" fmla="*/ 2689 w 48291"/>
                  <a:gd name="connsiteY68" fmla="*/ 3303 h 44345"/>
                  <a:gd name="connsiteX69" fmla="*/ 2572 w 48291"/>
                  <a:gd name="connsiteY69" fmla="*/ 2777 h 44345"/>
                  <a:gd name="connsiteX70" fmla="*/ 2572 w 48291"/>
                  <a:gd name="connsiteY70" fmla="*/ 2368 h 44345"/>
                  <a:gd name="connsiteX71" fmla="*/ 2777 w 48291"/>
                  <a:gd name="connsiteY71" fmla="*/ 1812 h 44345"/>
                  <a:gd name="connsiteX72" fmla="*/ 3099 w 48291"/>
                  <a:gd name="connsiteY72" fmla="*/ 1286 h 44345"/>
                  <a:gd name="connsiteX73" fmla="*/ 3420 w 48291"/>
                  <a:gd name="connsiteY73" fmla="*/ 965 h 44345"/>
                  <a:gd name="connsiteX74" fmla="*/ 3859 w 48291"/>
                  <a:gd name="connsiteY74" fmla="*/ 643 h 44345"/>
                  <a:gd name="connsiteX75" fmla="*/ 4619 w 48291"/>
                  <a:gd name="connsiteY75" fmla="*/ 205 h 44345"/>
                  <a:gd name="connsiteX76" fmla="*/ 5349 w 48291"/>
                  <a:gd name="connsiteY76" fmla="*/ 0 h 44345"/>
                  <a:gd name="connsiteX77" fmla="*/ 5671 w 48291"/>
                  <a:gd name="connsiteY77" fmla="*/ 0 h 44345"/>
                  <a:gd name="connsiteX78" fmla="*/ 5993 w 48291"/>
                  <a:gd name="connsiteY78" fmla="*/ 205 h 44345"/>
                  <a:gd name="connsiteX79" fmla="*/ 6431 w 48291"/>
                  <a:gd name="connsiteY79" fmla="*/ 438 h 44345"/>
                  <a:gd name="connsiteX80" fmla="*/ 6840 w 48291"/>
                  <a:gd name="connsiteY80" fmla="*/ 643 h 44345"/>
                  <a:gd name="connsiteX81" fmla="*/ 7483 w 48291"/>
                  <a:gd name="connsiteY81" fmla="*/ 1169 h 44345"/>
                  <a:gd name="connsiteX82" fmla="*/ 7717 w 48291"/>
                  <a:gd name="connsiteY82" fmla="*/ 1403 h 44345"/>
                  <a:gd name="connsiteX83" fmla="*/ 7717 w 48291"/>
                  <a:gd name="connsiteY83" fmla="*/ 1812 h 44345"/>
                  <a:gd name="connsiteX84" fmla="*/ 7717 w 48291"/>
                  <a:gd name="connsiteY84" fmla="*/ 2894 h 44345"/>
                  <a:gd name="connsiteX85" fmla="*/ 7805 w 48291"/>
                  <a:gd name="connsiteY85" fmla="*/ 4268 h 44345"/>
                  <a:gd name="connsiteX86" fmla="*/ 8127 w 48291"/>
                  <a:gd name="connsiteY86" fmla="*/ 5554 h 44345"/>
                  <a:gd name="connsiteX87" fmla="*/ 8653 w 48291"/>
                  <a:gd name="connsiteY87" fmla="*/ 7600 h 44345"/>
                  <a:gd name="connsiteX88" fmla="*/ 8887 w 48291"/>
                  <a:gd name="connsiteY88" fmla="*/ 9091 h 44345"/>
                  <a:gd name="connsiteX89" fmla="*/ 8974 w 48291"/>
                  <a:gd name="connsiteY89" fmla="*/ 10465 h 44345"/>
                  <a:gd name="connsiteX90" fmla="*/ 9208 w 48291"/>
                  <a:gd name="connsiteY90" fmla="*/ 12190 h 44345"/>
                  <a:gd name="connsiteX91" fmla="*/ 9208 w 48291"/>
                  <a:gd name="connsiteY91" fmla="*/ 13359 h 44345"/>
                  <a:gd name="connsiteX92" fmla="*/ 9208 w 48291"/>
                  <a:gd name="connsiteY92" fmla="*/ 14528 h 44345"/>
                  <a:gd name="connsiteX93" fmla="*/ 9208 w 48291"/>
                  <a:gd name="connsiteY93" fmla="*/ 15055 h 44345"/>
                  <a:gd name="connsiteX94" fmla="*/ 9413 w 48291"/>
                  <a:gd name="connsiteY94" fmla="*/ 15493 h 44345"/>
                  <a:gd name="connsiteX95" fmla="*/ 9530 w 48291"/>
                  <a:gd name="connsiteY95" fmla="*/ 15698 h 44345"/>
                  <a:gd name="connsiteX96" fmla="*/ 9734 w 48291"/>
                  <a:gd name="connsiteY96" fmla="*/ 15815 h 44345"/>
                  <a:gd name="connsiteX97" fmla="*/ 9939 w 48291"/>
                  <a:gd name="connsiteY97" fmla="*/ 15932 h 44345"/>
                  <a:gd name="connsiteX98" fmla="*/ 10260 w 48291"/>
                  <a:gd name="connsiteY98" fmla="*/ 15932 h 44345"/>
                  <a:gd name="connsiteX99" fmla="*/ 10904 w 48291"/>
                  <a:gd name="connsiteY99" fmla="*/ 16253 h 44345"/>
                  <a:gd name="connsiteX100" fmla="*/ 11664 w 48291"/>
                  <a:gd name="connsiteY100" fmla="*/ 16867 h 44345"/>
                  <a:gd name="connsiteX101" fmla="*/ 12628 w 48291"/>
                  <a:gd name="connsiteY101" fmla="*/ 17744 h 44345"/>
                  <a:gd name="connsiteX102" fmla="*/ 13476 w 48291"/>
                  <a:gd name="connsiteY102" fmla="*/ 18592 h 44345"/>
                  <a:gd name="connsiteX103" fmla="*/ 14207 w 48291"/>
                  <a:gd name="connsiteY103" fmla="*/ 19352 h 44345"/>
                  <a:gd name="connsiteX104" fmla="*/ 14850 w 48291"/>
                  <a:gd name="connsiteY104" fmla="*/ 19761 h 44345"/>
                  <a:gd name="connsiteX105" fmla="*/ 15084 w 48291"/>
                  <a:gd name="connsiteY105" fmla="*/ 19878 h 44345"/>
                  <a:gd name="connsiteX106" fmla="*/ 15172 w 48291"/>
                  <a:gd name="connsiteY106" fmla="*/ 19761 h 44345"/>
                  <a:gd name="connsiteX107" fmla="*/ 15288 w 48291"/>
                  <a:gd name="connsiteY107" fmla="*/ 19556 h 44345"/>
                  <a:gd name="connsiteX108" fmla="*/ 15288 w 48291"/>
                  <a:gd name="connsiteY108" fmla="*/ 19235 h 44345"/>
                  <a:gd name="connsiteX109" fmla="*/ 15172 w 48291"/>
                  <a:gd name="connsiteY109" fmla="*/ 18592 h 44345"/>
                  <a:gd name="connsiteX110" fmla="*/ 15172 w 48291"/>
                  <a:gd name="connsiteY110" fmla="*/ 18153 h 44345"/>
                  <a:gd name="connsiteX111" fmla="*/ 15084 w 48291"/>
                  <a:gd name="connsiteY111" fmla="*/ 17949 h 44345"/>
                  <a:gd name="connsiteX112" fmla="*/ 14850 w 48291"/>
                  <a:gd name="connsiteY112" fmla="*/ 17510 h 44345"/>
                  <a:gd name="connsiteX113" fmla="*/ 14207 w 48291"/>
                  <a:gd name="connsiteY113" fmla="*/ 16662 h 44345"/>
                  <a:gd name="connsiteX114" fmla="*/ 13476 w 48291"/>
                  <a:gd name="connsiteY114" fmla="*/ 15493 h 44345"/>
                  <a:gd name="connsiteX115" fmla="*/ 13271 w 48291"/>
                  <a:gd name="connsiteY115" fmla="*/ 14850 h 44345"/>
                  <a:gd name="connsiteX116" fmla="*/ 13154 w 48291"/>
                  <a:gd name="connsiteY116" fmla="*/ 14324 h 44345"/>
                  <a:gd name="connsiteX117" fmla="*/ 13154 w 48291"/>
                  <a:gd name="connsiteY117" fmla="*/ 14207 h 44345"/>
                  <a:gd name="connsiteX118" fmla="*/ 13154 w 48291"/>
                  <a:gd name="connsiteY118" fmla="*/ 14002 h 44345"/>
                  <a:gd name="connsiteX119" fmla="*/ 13271 w 48291"/>
                  <a:gd name="connsiteY119" fmla="*/ 13885 h 44345"/>
                  <a:gd name="connsiteX120" fmla="*/ 13476 w 48291"/>
                  <a:gd name="connsiteY120" fmla="*/ 13885 h 44345"/>
                  <a:gd name="connsiteX121" fmla="*/ 14324 w 48291"/>
                  <a:gd name="connsiteY121" fmla="*/ 13885 h 44345"/>
                  <a:gd name="connsiteX122" fmla="*/ 14967 w 48291"/>
                  <a:gd name="connsiteY122" fmla="*/ 13798 h 44345"/>
                  <a:gd name="connsiteX123" fmla="*/ 15172 w 48291"/>
                  <a:gd name="connsiteY123" fmla="*/ 13681 h 44345"/>
                  <a:gd name="connsiteX124" fmla="*/ 15288 w 48291"/>
                  <a:gd name="connsiteY124" fmla="*/ 13564 h 44345"/>
                  <a:gd name="connsiteX125" fmla="*/ 15172 w 48291"/>
                  <a:gd name="connsiteY125" fmla="*/ 13359 h 44345"/>
                  <a:gd name="connsiteX126" fmla="*/ 14967 w 48291"/>
                  <a:gd name="connsiteY126" fmla="*/ 13038 h 44345"/>
                  <a:gd name="connsiteX127" fmla="*/ 14119 w 48291"/>
                  <a:gd name="connsiteY127" fmla="*/ 12073 h 44345"/>
                  <a:gd name="connsiteX128" fmla="*/ 13271 w 48291"/>
                  <a:gd name="connsiteY128" fmla="*/ 10991 h 44345"/>
                  <a:gd name="connsiteX129" fmla="*/ 12511 w 48291"/>
                  <a:gd name="connsiteY129" fmla="*/ 10056 h 44345"/>
                  <a:gd name="connsiteX130" fmla="*/ 11985 w 48291"/>
                  <a:gd name="connsiteY130" fmla="*/ 9296 h 44345"/>
                  <a:gd name="connsiteX131" fmla="*/ 11430 w 48291"/>
                  <a:gd name="connsiteY131" fmla="*/ 8653 h 44345"/>
                  <a:gd name="connsiteX132" fmla="*/ 11021 w 48291"/>
                  <a:gd name="connsiteY132" fmla="*/ 7922 h 44345"/>
                  <a:gd name="connsiteX133" fmla="*/ 10904 w 48291"/>
                  <a:gd name="connsiteY133" fmla="*/ 7483 h 44345"/>
                  <a:gd name="connsiteX134" fmla="*/ 10816 w 48291"/>
                  <a:gd name="connsiteY134" fmla="*/ 7045 h 44345"/>
                  <a:gd name="connsiteX135" fmla="*/ 11021 w 48291"/>
                  <a:gd name="connsiteY135" fmla="*/ 6723 h 44345"/>
                  <a:gd name="connsiteX136" fmla="*/ 11342 w 48291"/>
                  <a:gd name="connsiteY136" fmla="*/ 6402 h 44345"/>
                  <a:gd name="connsiteX137" fmla="*/ 11664 w 48291"/>
                  <a:gd name="connsiteY137" fmla="*/ 6314 h 44345"/>
                  <a:gd name="connsiteX138" fmla="*/ 11985 w 48291"/>
                  <a:gd name="connsiteY138" fmla="*/ 6197 h 44345"/>
                  <a:gd name="connsiteX139" fmla="*/ 12307 w 48291"/>
                  <a:gd name="connsiteY139" fmla="*/ 6197 h 44345"/>
                  <a:gd name="connsiteX140" fmla="*/ 12628 w 48291"/>
                  <a:gd name="connsiteY140" fmla="*/ 6197 h 44345"/>
                  <a:gd name="connsiteX141" fmla="*/ 13154 w 48291"/>
                  <a:gd name="connsiteY141" fmla="*/ 6519 h 44345"/>
                  <a:gd name="connsiteX142" fmla="*/ 13476 w 48291"/>
                  <a:gd name="connsiteY142" fmla="*/ 7045 h 44345"/>
                  <a:gd name="connsiteX143" fmla="*/ 13798 w 48291"/>
                  <a:gd name="connsiteY143" fmla="*/ 7600 h 44345"/>
                  <a:gd name="connsiteX144" fmla="*/ 14119 w 48291"/>
                  <a:gd name="connsiteY144" fmla="*/ 8127 h 44345"/>
                  <a:gd name="connsiteX145" fmla="*/ 14324 w 48291"/>
                  <a:gd name="connsiteY145" fmla="*/ 8448 h 44345"/>
                  <a:gd name="connsiteX146" fmla="*/ 14441 w 48291"/>
                  <a:gd name="connsiteY146" fmla="*/ 8653 h 44345"/>
                  <a:gd name="connsiteX147" fmla="*/ 14645 w 48291"/>
                  <a:gd name="connsiteY147" fmla="*/ 8857 h 44345"/>
                  <a:gd name="connsiteX148" fmla="*/ 14967 w 48291"/>
                  <a:gd name="connsiteY148" fmla="*/ 8974 h 44345"/>
                  <a:gd name="connsiteX149" fmla="*/ 15288 w 48291"/>
                  <a:gd name="connsiteY149" fmla="*/ 9179 h 44345"/>
                  <a:gd name="connsiteX150" fmla="*/ 15610 w 48291"/>
                  <a:gd name="connsiteY150" fmla="*/ 9413 h 44345"/>
                  <a:gd name="connsiteX151" fmla="*/ 15727 w 48291"/>
                  <a:gd name="connsiteY151" fmla="*/ 9413 h 44345"/>
                  <a:gd name="connsiteX152" fmla="*/ 15815 w 48291"/>
                  <a:gd name="connsiteY152" fmla="*/ 9296 h 44345"/>
                  <a:gd name="connsiteX153" fmla="*/ 15815 w 48291"/>
                  <a:gd name="connsiteY153" fmla="*/ 9091 h 44345"/>
                  <a:gd name="connsiteX154" fmla="*/ 15727 w 48291"/>
                  <a:gd name="connsiteY154" fmla="*/ 8653 h 44345"/>
                  <a:gd name="connsiteX155" fmla="*/ 15493 w 48291"/>
                  <a:gd name="connsiteY155" fmla="*/ 7600 h 44345"/>
                  <a:gd name="connsiteX156" fmla="*/ 15084 w 48291"/>
                  <a:gd name="connsiteY156" fmla="*/ 6402 h 44345"/>
                  <a:gd name="connsiteX157" fmla="*/ 14645 w 48291"/>
                  <a:gd name="connsiteY157" fmla="*/ 5349 h 44345"/>
                  <a:gd name="connsiteX158" fmla="*/ 14441 w 48291"/>
                  <a:gd name="connsiteY158" fmla="*/ 4706 h 44345"/>
                  <a:gd name="connsiteX159" fmla="*/ 14441 w 48291"/>
                  <a:gd name="connsiteY159" fmla="*/ 4180 h 44345"/>
                  <a:gd name="connsiteX160" fmla="*/ 14645 w 48291"/>
                  <a:gd name="connsiteY160" fmla="*/ 3420 h 44345"/>
                  <a:gd name="connsiteX161" fmla="*/ 14967 w 48291"/>
                  <a:gd name="connsiteY161" fmla="*/ 2689 h 44345"/>
                  <a:gd name="connsiteX162" fmla="*/ 15405 w 48291"/>
                  <a:gd name="connsiteY162" fmla="*/ 2046 h 44345"/>
                  <a:gd name="connsiteX163" fmla="*/ 15610 w 48291"/>
                  <a:gd name="connsiteY163" fmla="*/ 1929 h 44345"/>
                  <a:gd name="connsiteX164" fmla="*/ 15727 w 48291"/>
                  <a:gd name="connsiteY164" fmla="*/ 1929 h 44345"/>
                  <a:gd name="connsiteX165" fmla="*/ 15932 w 48291"/>
                  <a:gd name="connsiteY165" fmla="*/ 2046 h 44345"/>
                  <a:gd name="connsiteX166" fmla="*/ 16048 w 48291"/>
                  <a:gd name="connsiteY166" fmla="*/ 2251 h 44345"/>
                  <a:gd name="connsiteX167" fmla="*/ 16253 w 48291"/>
                  <a:gd name="connsiteY167" fmla="*/ 2777 h 44345"/>
                  <a:gd name="connsiteX168" fmla="*/ 16458 w 48291"/>
                  <a:gd name="connsiteY168" fmla="*/ 3420 h 44345"/>
                  <a:gd name="connsiteX169" fmla="*/ 16575 w 48291"/>
                  <a:gd name="connsiteY169" fmla="*/ 3946 h 44345"/>
                  <a:gd name="connsiteX170" fmla="*/ 16779 w 48291"/>
                  <a:gd name="connsiteY170" fmla="*/ 4911 h 44345"/>
                  <a:gd name="connsiteX171" fmla="*/ 16984 w 48291"/>
                  <a:gd name="connsiteY171" fmla="*/ 6080 h 44345"/>
                  <a:gd name="connsiteX172" fmla="*/ 17218 w 48291"/>
                  <a:gd name="connsiteY172" fmla="*/ 7367 h 44345"/>
                  <a:gd name="connsiteX173" fmla="*/ 17305 w 48291"/>
                  <a:gd name="connsiteY173" fmla="*/ 8331 h 44345"/>
                  <a:gd name="connsiteX174" fmla="*/ 17218 w 48291"/>
                  <a:gd name="connsiteY174" fmla="*/ 9296 h 44345"/>
                  <a:gd name="connsiteX175" fmla="*/ 17218 w 48291"/>
                  <a:gd name="connsiteY175" fmla="*/ 10056 h 44345"/>
                  <a:gd name="connsiteX176" fmla="*/ 17305 w 48291"/>
                  <a:gd name="connsiteY176" fmla="*/ 10582 h 44345"/>
                  <a:gd name="connsiteX177" fmla="*/ 18065 w 48291"/>
                  <a:gd name="connsiteY177" fmla="*/ 11956 h 44345"/>
                  <a:gd name="connsiteX178" fmla="*/ 19352 w 48291"/>
                  <a:gd name="connsiteY178" fmla="*/ 14324 h 44345"/>
                  <a:gd name="connsiteX179" fmla="*/ 20638 w 48291"/>
                  <a:gd name="connsiteY179" fmla="*/ 16662 h 44345"/>
                  <a:gd name="connsiteX180" fmla="*/ 21486 w 48291"/>
                  <a:gd name="connsiteY180" fmla="*/ 17949 h 44345"/>
                  <a:gd name="connsiteX181" fmla="*/ 21690 w 48291"/>
                  <a:gd name="connsiteY181" fmla="*/ 18270 h 44345"/>
                  <a:gd name="connsiteX182" fmla="*/ 21924 w 48291"/>
                  <a:gd name="connsiteY182" fmla="*/ 18270 h 44345"/>
                  <a:gd name="connsiteX183" fmla="*/ 22129 w 48291"/>
                  <a:gd name="connsiteY183" fmla="*/ 18153 h 44345"/>
                  <a:gd name="connsiteX184" fmla="*/ 22216 w 48291"/>
                  <a:gd name="connsiteY184" fmla="*/ 18065 h 44345"/>
                  <a:gd name="connsiteX185" fmla="*/ 22333 w 48291"/>
                  <a:gd name="connsiteY185" fmla="*/ 17949 h 44345"/>
                  <a:gd name="connsiteX186" fmla="*/ 22216 w 48291"/>
                  <a:gd name="connsiteY186" fmla="*/ 17744 h 44345"/>
                  <a:gd name="connsiteX187" fmla="*/ 22012 w 48291"/>
                  <a:gd name="connsiteY187" fmla="*/ 15493 h 44345"/>
                  <a:gd name="connsiteX188" fmla="*/ 21924 w 48291"/>
                  <a:gd name="connsiteY188" fmla="*/ 11956 h 44345"/>
                  <a:gd name="connsiteX189" fmla="*/ 21924 w 48291"/>
                  <a:gd name="connsiteY189" fmla="*/ 10056 h 44345"/>
                  <a:gd name="connsiteX190" fmla="*/ 21924 w 48291"/>
                  <a:gd name="connsiteY190" fmla="*/ 8331 h 44345"/>
                  <a:gd name="connsiteX191" fmla="*/ 22012 w 48291"/>
                  <a:gd name="connsiteY191" fmla="*/ 7045 h 44345"/>
                  <a:gd name="connsiteX192" fmla="*/ 22129 w 48291"/>
                  <a:gd name="connsiteY192" fmla="*/ 6197 h 44345"/>
                  <a:gd name="connsiteX193" fmla="*/ 22450 w 48291"/>
                  <a:gd name="connsiteY193" fmla="*/ 5349 h 44345"/>
                  <a:gd name="connsiteX194" fmla="*/ 22772 w 48291"/>
                  <a:gd name="connsiteY194" fmla="*/ 4589 h 44345"/>
                  <a:gd name="connsiteX195" fmla="*/ 22860 w 48291"/>
                  <a:gd name="connsiteY195" fmla="*/ 4268 h 44345"/>
                  <a:gd name="connsiteX196" fmla="*/ 23093 w 48291"/>
                  <a:gd name="connsiteY196" fmla="*/ 4180 h 44345"/>
                  <a:gd name="connsiteX197" fmla="*/ 23181 w 48291"/>
                  <a:gd name="connsiteY197" fmla="*/ 4063 h 44345"/>
                  <a:gd name="connsiteX198" fmla="*/ 23415 w 48291"/>
                  <a:gd name="connsiteY198" fmla="*/ 4063 h 44345"/>
                  <a:gd name="connsiteX199" fmla="*/ 23941 w 48291"/>
                  <a:gd name="connsiteY199" fmla="*/ 4502 h 44345"/>
                  <a:gd name="connsiteX200" fmla="*/ 24467 w 48291"/>
                  <a:gd name="connsiteY200" fmla="*/ 5145 h 44345"/>
                  <a:gd name="connsiteX201" fmla="*/ 24906 w 48291"/>
                  <a:gd name="connsiteY201" fmla="*/ 5876 h 44345"/>
                  <a:gd name="connsiteX202" fmla="*/ 24994 w 48291"/>
                  <a:gd name="connsiteY202" fmla="*/ 6636 h 44345"/>
                  <a:gd name="connsiteX203" fmla="*/ 24994 w 48291"/>
                  <a:gd name="connsiteY203" fmla="*/ 7279 h 44345"/>
                  <a:gd name="connsiteX204" fmla="*/ 24789 w 48291"/>
                  <a:gd name="connsiteY204" fmla="*/ 8010 h 44345"/>
                  <a:gd name="connsiteX205" fmla="*/ 24467 w 48291"/>
                  <a:gd name="connsiteY205" fmla="*/ 8770 h 44345"/>
                  <a:gd name="connsiteX206" fmla="*/ 24146 w 48291"/>
                  <a:gd name="connsiteY206" fmla="*/ 9413 h 44345"/>
                  <a:gd name="connsiteX207" fmla="*/ 24058 w 48291"/>
                  <a:gd name="connsiteY207" fmla="*/ 9939 h 44345"/>
                  <a:gd name="connsiteX208" fmla="*/ 23941 w 48291"/>
                  <a:gd name="connsiteY208" fmla="*/ 10904 h 44345"/>
                  <a:gd name="connsiteX209" fmla="*/ 23824 w 48291"/>
                  <a:gd name="connsiteY209" fmla="*/ 11956 h 44345"/>
                  <a:gd name="connsiteX210" fmla="*/ 23824 w 48291"/>
                  <a:gd name="connsiteY210" fmla="*/ 13154 h 44345"/>
                  <a:gd name="connsiteX211" fmla="*/ 23824 w 48291"/>
                  <a:gd name="connsiteY211" fmla="*/ 15493 h 44345"/>
                  <a:gd name="connsiteX212" fmla="*/ 23941 w 48291"/>
                  <a:gd name="connsiteY212" fmla="*/ 16984 h 44345"/>
                  <a:gd name="connsiteX213" fmla="*/ 24058 w 48291"/>
                  <a:gd name="connsiteY213" fmla="*/ 18270 h 44345"/>
                  <a:gd name="connsiteX214" fmla="*/ 24058 w 48291"/>
                  <a:gd name="connsiteY214" fmla="*/ 18913 h 44345"/>
                  <a:gd name="connsiteX215" fmla="*/ 25432 w 48291"/>
                  <a:gd name="connsiteY215" fmla="*/ 19556 h 44345"/>
                  <a:gd name="connsiteX216" fmla="*/ 27683 w 48291"/>
                  <a:gd name="connsiteY216" fmla="*/ 20843 h 44345"/>
                  <a:gd name="connsiteX217" fmla="*/ 28852 w 48291"/>
                  <a:gd name="connsiteY217" fmla="*/ 21369 h 44345"/>
                  <a:gd name="connsiteX218" fmla="*/ 29934 w 48291"/>
                  <a:gd name="connsiteY218" fmla="*/ 21807 h 44345"/>
                  <a:gd name="connsiteX219" fmla="*/ 30460 w 48291"/>
                  <a:gd name="connsiteY219" fmla="*/ 21895 h 44345"/>
                  <a:gd name="connsiteX220" fmla="*/ 30869 w 48291"/>
                  <a:gd name="connsiteY220" fmla="*/ 22012 h 44345"/>
                  <a:gd name="connsiteX221" fmla="*/ 31191 w 48291"/>
                  <a:gd name="connsiteY221" fmla="*/ 22012 h 44345"/>
                  <a:gd name="connsiteX222" fmla="*/ 31425 w 48291"/>
                  <a:gd name="connsiteY222" fmla="*/ 21895 h 44345"/>
                  <a:gd name="connsiteX223" fmla="*/ 31512 w 48291"/>
                  <a:gd name="connsiteY223" fmla="*/ 21690 h 44345"/>
                  <a:gd name="connsiteX224" fmla="*/ 31512 w 48291"/>
                  <a:gd name="connsiteY224" fmla="*/ 21252 h 44345"/>
                  <a:gd name="connsiteX225" fmla="*/ 31425 w 48291"/>
                  <a:gd name="connsiteY225" fmla="*/ 20287 h 44345"/>
                  <a:gd name="connsiteX226" fmla="*/ 31629 w 48291"/>
                  <a:gd name="connsiteY226" fmla="*/ 19235 h 44345"/>
                  <a:gd name="connsiteX227" fmla="*/ 31746 w 48291"/>
                  <a:gd name="connsiteY227" fmla="*/ 18709 h 44345"/>
                  <a:gd name="connsiteX228" fmla="*/ 31951 w 48291"/>
                  <a:gd name="connsiteY228" fmla="*/ 18387 h 44345"/>
                  <a:gd name="connsiteX229" fmla="*/ 32155 w 48291"/>
                  <a:gd name="connsiteY229" fmla="*/ 18065 h 44345"/>
                  <a:gd name="connsiteX230" fmla="*/ 32477 w 48291"/>
                  <a:gd name="connsiteY230" fmla="*/ 17832 h 44345"/>
                  <a:gd name="connsiteX231" fmla="*/ 32915 w 48291"/>
                  <a:gd name="connsiteY231" fmla="*/ 17832 h 44345"/>
                  <a:gd name="connsiteX232" fmla="*/ 33237 w 48291"/>
                  <a:gd name="connsiteY232" fmla="*/ 17949 h 44345"/>
                  <a:gd name="connsiteX233" fmla="*/ 33646 w 48291"/>
                  <a:gd name="connsiteY233" fmla="*/ 18065 h 44345"/>
                  <a:gd name="connsiteX234" fmla="*/ 33880 w 48291"/>
                  <a:gd name="connsiteY234" fmla="*/ 18153 h 44345"/>
                  <a:gd name="connsiteX235" fmla="*/ 34202 w 48291"/>
                  <a:gd name="connsiteY235" fmla="*/ 18475 h 44345"/>
                  <a:gd name="connsiteX236" fmla="*/ 34289 w 48291"/>
                  <a:gd name="connsiteY236" fmla="*/ 18709 h 44345"/>
                  <a:gd name="connsiteX237" fmla="*/ 34406 w 48291"/>
                  <a:gd name="connsiteY237" fmla="*/ 19030 h 44345"/>
                  <a:gd name="connsiteX238" fmla="*/ 34406 w 48291"/>
                  <a:gd name="connsiteY238" fmla="*/ 19352 h 44345"/>
                  <a:gd name="connsiteX239" fmla="*/ 34085 w 48291"/>
                  <a:gd name="connsiteY239" fmla="*/ 20287 h 44345"/>
                  <a:gd name="connsiteX240" fmla="*/ 33880 w 48291"/>
                  <a:gd name="connsiteY240" fmla="*/ 21486 h 44345"/>
                  <a:gd name="connsiteX241" fmla="*/ 33763 w 48291"/>
                  <a:gd name="connsiteY241" fmla="*/ 22012 h 44345"/>
                  <a:gd name="connsiteX242" fmla="*/ 33763 w 48291"/>
                  <a:gd name="connsiteY242" fmla="*/ 22538 h 44345"/>
                  <a:gd name="connsiteX243" fmla="*/ 33880 w 48291"/>
                  <a:gd name="connsiteY243" fmla="*/ 22977 h 44345"/>
                  <a:gd name="connsiteX244" fmla="*/ 34085 w 48291"/>
                  <a:gd name="connsiteY244" fmla="*/ 23181 h 44345"/>
                  <a:gd name="connsiteX245" fmla="*/ 35780 w 48291"/>
                  <a:gd name="connsiteY245" fmla="*/ 23707 h 44345"/>
                  <a:gd name="connsiteX246" fmla="*/ 38791 w 48291"/>
                  <a:gd name="connsiteY246" fmla="*/ 24584 h 44345"/>
                  <a:gd name="connsiteX247" fmla="*/ 41890 w 48291"/>
                  <a:gd name="connsiteY247" fmla="*/ 25315 h 44345"/>
                  <a:gd name="connsiteX248" fmla="*/ 43819 w 48291"/>
                  <a:gd name="connsiteY248" fmla="*/ 25841 h 44345"/>
                  <a:gd name="connsiteX249" fmla="*/ 44433 w 48291"/>
                  <a:gd name="connsiteY249" fmla="*/ 26075 h 44345"/>
                  <a:gd name="connsiteX250" fmla="*/ 45310 w 48291"/>
                  <a:gd name="connsiteY250" fmla="*/ 26280 h 44345"/>
                  <a:gd name="connsiteX251" fmla="*/ 46158 w 48291"/>
                  <a:gd name="connsiteY251" fmla="*/ 26718 h 44345"/>
                  <a:gd name="connsiteX252" fmla="*/ 47005 w 48291"/>
                  <a:gd name="connsiteY252" fmla="*/ 27244 h 44345"/>
                  <a:gd name="connsiteX253" fmla="*/ 47765 w 48291"/>
                  <a:gd name="connsiteY253" fmla="*/ 27771 h 44345"/>
                  <a:gd name="connsiteX254" fmla="*/ 48175 w 48291"/>
                  <a:gd name="connsiteY254" fmla="*/ 28297 h 44345"/>
                  <a:gd name="connsiteX255" fmla="*/ 48292 w 48291"/>
                  <a:gd name="connsiteY255" fmla="*/ 28618 h 44345"/>
                  <a:gd name="connsiteX256" fmla="*/ 48292 w 48291"/>
                  <a:gd name="connsiteY256" fmla="*/ 28940 h 44345"/>
                  <a:gd name="connsiteX257" fmla="*/ 48087 w 48291"/>
                  <a:gd name="connsiteY257" fmla="*/ 29261 h 44345"/>
                  <a:gd name="connsiteX258" fmla="*/ 47853 w 48291"/>
                  <a:gd name="connsiteY258" fmla="*/ 29583 h 44345"/>
                  <a:gd name="connsiteX259" fmla="*/ 46596 w 48291"/>
                  <a:gd name="connsiteY259" fmla="*/ 30665 h 44345"/>
                  <a:gd name="connsiteX260" fmla="*/ 45398 w 48291"/>
                  <a:gd name="connsiteY260" fmla="*/ 31395 h 44345"/>
                  <a:gd name="connsiteX261" fmla="*/ 44550 w 48291"/>
                  <a:gd name="connsiteY261" fmla="*/ 31834 h 44345"/>
                  <a:gd name="connsiteX262" fmla="*/ 43907 w 48291"/>
                  <a:gd name="connsiteY262" fmla="*/ 31951 h 44345"/>
                  <a:gd name="connsiteX263" fmla="*/ 43381 w 48291"/>
                  <a:gd name="connsiteY263" fmla="*/ 31834 h 44345"/>
                  <a:gd name="connsiteX264" fmla="*/ 42942 w 48291"/>
                  <a:gd name="connsiteY264" fmla="*/ 31834 h 44345"/>
                  <a:gd name="connsiteX265" fmla="*/ 42854 w 48291"/>
                  <a:gd name="connsiteY265" fmla="*/ 31717 h 44345"/>
                  <a:gd name="connsiteX266" fmla="*/ 42854 w 48291"/>
                  <a:gd name="connsiteY266" fmla="*/ 31512 h 44345"/>
                  <a:gd name="connsiteX267" fmla="*/ 42854 w 48291"/>
                  <a:gd name="connsiteY267" fmla="*/ 31308 h 44345"/>
                  <a:gd name="connsiteX268" fmla="*/ 42942 w 48291"/>
                  <a:gd name="connsiteY268" fmla="*/ 31074 h 44345"/>
                  <a:gd name="connsiteX269" fmla="*/ 43059 w 48291"/>
                  <a:gd name="connsiteY269" fmla="*/ 30752 h 44345"/>
                  <a:gd name="connsiteX270" fmla="*/ 43176 w 48291"/>
                  <a:gd name="connsiteY270" fmla="*/ 30548 h 44345"/>
                  <a:gd name="connsiteX271" fmla="*/ 43176 w 48291"/>
                  <a:gd name="connsiteY271" fmla="*/ 30226 h 44345"/>
                  <a:gd name="connsiteX272" fmla="*/ 42942 w 48291"/>
                  <a:gd name="connsiteY272" fmla="*/ 29905 h 44345"/>
                  <a:gd name="connsiteX273" fmla="*/ 42621 w 48291"/>
                  <a:gd name="connsiteY273" fmla="*/ 29583 h 44345"/>
                  <a:gd name="connsiteX274" fmla="*/ 41977 w 48291"/>
                  <a:gd name="connsiteY274" fmla="*/ 29174 h 44345"/>
                  <a:gd name="connsiteX275" fmla="*/ 41042 w 48291"/>
                  <a:gd name="connsiteY275" fmla="*/ 28618 h 44345"/>
                  <a:gd name="connsiteX276" fmla="*/ 39756 w 48291"/>
                  <a:gd name="connsiteY276" fmla="*/ 28092 h 44345"/>
                  <a:gd name="connsiteX277" fmla="*/ 37388 w 48291"/>
                  <a:gd name="connsiteY277" fmla="*/ 26923 h 44345"/>
                  <a:gd name="connsiteX278" fmla="*/ 35693 w 48291"/>
                  <a:gd name="connsiteY278" fmla="*/ 26280 h 44345"/>
                  <a:gd name="connsiteX279" fmla="*/ 35166 w 48291"/>
                  <a:gd name="connsiteY279" fmla="*/ 26075 h 44345"/>
                  <a:gd name="connsiteX280" fmla="*/ 34845 w 48291"/>
                  <a:gd name="connsiteY280" fmla="*/ 25958 h 44345"/>
                  <a:gd name="connsiteX281" fmla="*/ 34611 w 48291"/>
                  <a:gd name="connsiteY281" fmla="*/ 25958 h 44345"/>
                  <a:gd name="connsiteX282" fmla="*/ 34523 w 48291"/>
                  <a:gd name="connsiteY282" fmla="*/ 26075 h 44345"/>
                  <a:gd name="connsiteX283" fmla="*/ 34523 w 48291"/>
                  <a:gd name="connsiteY283" fmla="*/ 26806 h 44345"/>
                  <a:gd name="connsiteX284" fmla="*/ 34728 w 48291"/>
                  <a:gd name="connsiteY284" fmla="*/ 27888 h 44345"/>
                  <a:gd name="connsiteX285" fmla="*/ 34932 w 48291"/>
                  <a:gd name="connsiteY285" fmla="*/ 28940 h 44345"/>
                  <a:gd name="connsiteX286" fmla="*/ 35254 w 48291"/>
                  <a:gd name="connsiteY286" fmla="*/ 29495 h 44345"/>
                  <a:gd name="connsiteX287" fmla="*/ 35780 w 48291"/>
                  <a:gd name="connsiteY287" fmla="*/ 30021 h 44345"/>
                  <a:gd name="connsiteX288" fmla="*/ 36540 w 48291"/>
                  <a:gd name="connsiteY288" fmla="*/ 30869 h 44345"/>
                  <a:gd name="connsiteX289" fmla="*/ 36745 w 48291"/>
                  <a:gd name="connsiteY289" fmla="*/ 31512 h 44345"/>
                  <a:gd name="connsiteX290" fmla="*/ 36745 w 48291"/>
                  <a:gd name="connsiteY290" fmla="*/ 32038 h 44345"/>
                  <a:gd name="connsiteX291" fmla="*/ 36745 w 48291"/>
                  <a:gd name="connsiteY291" fmla="*/ 32360 h 44345"/>
                  <a:gd name="connsiteX292" fmla="*/ 36657 w 48291"/>
                  <a:gd name="connsiteY292" fmla="*/ 32594 h 44345"/>
                  <a:gd name="connsiteX293" fmla="*/ 36423 w 48291"/>
                  <a:gd name="connsiteY293" fmla="*/ 32915 h 44345"/>
                  <a:gd name="connsiteX294" fmla="*/ 36219 w 48291"/>
                  <a:gd name="connsiteY294" fmla="*/ 33120 h 44345"/>
                  <a:gd name="connsiteX295" fmla="*/ 35576 w 48291"/>
                  <a:gd name="connsiteY295" fmla="*/ 33529 h 44345"/>
                  <a:gd name="connsiteX296" fmla="*/ 34932 w 48291"/>
                  <a:gd name="connsiteY296" fmla="*/ 33851 h 44345"/>
                  <a:gd name="connsiteX297" fmla="*/ 34289 w 48291"/>
                  <a:gd name="connsiteY297" fmla="*/ 33968 h 44345"/>
                  <a:gd name="connsiteX298" fmla="*/ 33646 w 48291"/>
                  <a:gd name="connsiteY298" fmla="*/ 33968 h 44345"/>
                  <a:gd name="connsiteX299" fmla="*/ 33237 w 48291"/>
                  <a:gd name="connsiteY299" fmla="*/ 33851 h 44345"/>
                  <a:gd name="connsiteX300" fmla="*/ 32799 w 48291"/>
                  <a:gd name="connsiteY300" fmla="*/ 33763 h 44345"/>
                  <a:gd name="connsiteX301" fmla="*/ 32477 w 48291"/>
                  <a:gd name="connsiteY301" fmla="*/ 33529 h 44345"/>
                  <a:gd name="connsiteX302" fmla="*/ 32389 w 48291"/>
                  <a:gd name="connsiteY302" fmla="*/ 33208 h 44345"/>
                  <a:gd name="connsiteX303" fmla="*/ 32477 w 48291"/>
                  <a:gd name="connsiteY303" fmla="*/ 32594 h 44345"/>
                  <a:gd name="connsiteX304" fmla="*/ 32477 w 48291"/>
                  <a:gd name="connsiteY304" fmla="*/ 32038 h 44345"/>
                  <a:gd name="connsiteX305" fmla="*/ 32389 w 48291"/>
                  <a:gd name="connsiteY305" fmla="*/ 31308 h 44345"/>
                  <a:gd name="connsiteX306" fmla="*/ 31951 w 48291"/>
                  <a:gd name="connsiteY306" fmla="*/ 29817 h 44345"/>
                  <a:gd name="connsiteX307" fmla="*/ 31629 w 48291"/>
                  <a:gd name="connsiteY307" fmla="*/ 28209 h 44345"/>
                  <a:gd name="connsiteX308" fmla="*/ 31512 w 48291"/>
                  <a:gd name="connsiteY308" fmla="*/ 26806 h 44345"/>
                  <a:gd name="connsiteX309" fmla="*/ 31629 w 48291"/>
                  <a:gd name="connsiteY309" fmla="*/ 25432 h 44345"/>
                  <a:gd name="connsiteX310" fmla="*/ 31746 w 48291"/>
                  <a:gd name="connsiteY310" fmla="*/ 25110 h 44345"/>
                  <a:gd name="connsiteX311" fmla="*/ 25227 w 48291"/>
                  <a:gd name="connsiteY311" fmla="*/ 22655 h 44345"/>
                  <a:gd name="connsiteX312" fmla="*/ 25110 w 48291"/>
                  <a:gd name="connsiteY312" fmla="*/ 22655 h 44345"/>
                  <a:gd name="connsiteX313" fmla="*/ 24789 w 48291"/>
                  <a:gd name="connsiteY313" fmla="*/ 22743 h 44345"/>
                  <a:gd name="connsiteX314" fmla="*/ 24701 w 48291"/>
                  <a:gd name="connsiteY314" fmla="*/ 22860 h 44345"/>
                  <a:gd name="connsiteX315" fmla="*/ 24584 w 48291"/>
                  <a:gd name="connsiteY315" fmla="*/ 23064 h 44345"/>
                  <a:gd name="connsiteX316" fmla="*/ 24584 w 48291"/>
                  <a:gd name="connsiteY316" fmla="*/ 23503 h 44345"/>
                  <a:gd name="connsiteX317" fmla="*/ 24584 w 48291"/>
                  <a:gd name="connsiteY317" fmla="*/ 24029 h 44345"/>
                  <a:gd name="connsiteX318" fmla="*/ 24906 w 48291"/>
                  <a:gd name="connsiteY318" fmla="*/ 25754 h 44345"/>
                  <a:gd name="connsiteX319" fmla="*/ 25315 w 48291"/>
                  <a:gd name="connsiteY319" fmla="*/ 28209 h 44345"/>
                  <a:gd name="connsiteX320" fmla="*/ 25637 w 48291"/>
                  <a:gd name="connsiteY320" fmla="*/ 29700 h 44345"/>
                  <a:gd name="connsiteX321" fmla="*/ 26075 w 48291"/>
                  <a:gd name="connsiteY321" fmla="*/ 31191 h 44345"/>
                  <a:gd name="connsiteX322" fmla="*/ 26601 w 48291"/>
                  <a:gd name="connsiteY322" fmla="*/ 32915 h 44345"/>
                  <a:gd name="connsiteX323" fmla="*/ 27157 w 48291"/>
                  <a:gd name="connsiteY323" fmla="*/ 34494 h 44345"/>
                  <a:gd name="connsiteX324" fmla="*/ 28326 w 48291"/>
                  <a:gd name="connsiteY324" fmla="*/ 37271 h 44345"/>
                  <a:gd name="connsiteX325" fmla="*/ 29174 w 48291"/>
                  <a:gd name="connsiteY325" fmla="*/ 38996 h 44345"/>
                  <a:gd name="connsiteX326" fmla="*/ 29378 w 48291"/>
                  <a:gd name="connsiteY326" fmla="*/ 39522 h 44345"/>
                  <a:gd name="connsiteX327" fmla="*/ 29612 w 48291"/>
                  <a:gd name="connsiteY327" fmla="*/ 40165 h 44345"/>
                  <a:gd name="connsiteX328" fmla="*/ 29612 w 48291"/>
                  <a:gd name="connsiteY328" fmla="*/ 40691 h 44345"/>
                  <a:gd name="connsiteX329" fmla="*/ 29495 w 48291"/>
                  <a:gd name="connsiteY329" fmla="*/ 41451 h 44345"/>
                  <a:gd name="connsiteX330" fmla="*/ 29291 w 48291"/>
                  <a:gd name="connsiteY330" fmla="*/ 42182 h 44345"/>
                  <a:gd name="connsiteX331" fmla="*/ 28969 w 48291"/>
                  <a:gd name="connsiteY331" fmla="*/ 42825 h 44345"/>
                  <a:gd name="connsiteX332" fmla="*/ 28648 w 48291"/>
                  <a:gd name="connsiteY332" fmla="*/ 43381 h 44345"/>
                  <a:gd name="connsiteX333" fmla="*/ 28414 w 48291"/>
                  <a:gd name="connsiteY333" fmla="*/ 43790 h 44345"/>
                  <a:gd name="connsiteX334" fmla="*/ 28092 w 48291"/>
                  <a:gd name="connsiteY334" fmla="*/ 44111 h 44345"/>
                  <a:gd name="connsiteX335" fmla="*/ 27888 w 48291"/>
                  <a:gd name="connsiteY335" fmla="*/ 44345 h 44345"/>
                  <a:gd name="connsiteX336" fmla="*/ 27683 w 48291"/>
                  <a:gd name="connsiteY336" fmla="*/ 44345 h 44345"/>
                  <a:gd name="connsiteX337" fmla="*/ 27566 w 48291"/>
                  <a:gd name="connsiteY337" fmla="*/ 44228 h 44345"/>
                  <a:gd name="connsiteX338" fmla="*/ 26601 w 48291"/>
                  <a:gd name="connsiteY338" fmla="*/ 43790 h 44345"/>
                  <a:gd name="connsiteX339" fmla="*/ 25549 w 48291"/>
                  <a:gd name="connsiteY339" fmla="*/ 43381 h 44345"/>
                  <a:gd name="connsiteX340" fmla="*/ 25110 w 48291"/>
                  <a:gd name="connsiteY340" fmla="*/ 42416 h 44345"/>
                  <a:gd name="connsiteX341" fmla="*/ 24789 w 48291"/>
                  <a:gd name="connsiteY341" fmla="*/ 41334 h 44345"/>
                  <a:gd name="connsiteX342" fmla="*/ 24467 w 48291"/>
                  <a:gd name="connsiteY342" fmla="*/ 40282 h 44345"/>
                  <a:gd name="connsiteX343" fmla="*/ 24263 w 48291"/>
                  <a:gd name="connsiteY343" fmla="*/ 39200 h 44345"/>
                  <a:gd name="connsiteX344" fmla="*/ 23824 w 48291"/>
                  <a:gd name="connsiteY344" fmla="*/ 36862 h 44345"/>
                  <a:gd name="connsiteX345" fmla="*/ 23620 w 48291"/>
                  <a:gd name="connsiteY345" fmla="*/ 34406 h 44345"/>
                  <a:gd name="connsiteX346" fmla="*/ 23415 w 48291"/>
                  <a:gd name="connsiteY346" fmla="*/ 31951 h 44345"/>
                  <a:gd name="connsiteX347" fmla="*/ 23181 w 48291"/>
                  <a:gd name="connsiteY347" fmla="*/ 29583 h 44345"/>
                  <a:gd name="connsiteX348" fmla="*/ 23093 w 48291"/>
                  <a:gd name="connsiteY348" fmla="*/ 27361 h 44345"/>
                  <a:gd name="connsiteX349" fmla="*/ 22860 w 48291"/>
                  <a:gd name="connsiteY349" fmla="*/ 25198 h 44345"/>
                  <a:gd name="connsiteX350" fmla="*/ 22655 w 48291"/>
                  <a:gd name="connsiteY350" fmla="*/ 23824 h 44345"/>
                  <a:gd name="connsiteX351" fmla="*/ 22538 w 48291"/>
                  <a:gd name="connsiteY351" fmla="*/ 22655 h 44345"/>
                  <a:gd name="connsiteX352" fmla="*/ 22450 w 48291"/>
                  <a:gd name="connsiteY352" fmla="*/ 21895 h 44345"/>
                  <a:gd name="connsiteX353" fmla="*/ 22333 w 48291"/>
                  <a:gd name="connsiteY353" fmla="*/ 21690 h 44345"/>
                  <a:gd name="connsiteX354" fmla="*/ 21690 w 48291"/>
                  <a:gd name="connsiteY354" fmla="*/ 21252 h 44345"/>
                  <a:gd name="connsiteX355" fmla="*/ 20316 w 48291"/>
                  <a:gd name="connsiteY355" fmla="*/ 20521 h 44345"/>
                  <a:gd name="connsiteX356" fmla="*/ 18709 w 48291"/>
                  <a:gd name="connsiteY356" fmla="*/ 19556 h 44345"/>
                  <a:gd name="connsiteX357" fmla="*/ 17744 w 48291"/>
                  <a:gd name="connsiteY357" fmla="*/ 19030 h 44345"/>
                  <a:gd name="connsiteX358" fmla="*/ 17627 w 48291"/>
                  <a:gd name="connsiteY358" fmla="*/ 19030 h 44345"/>
                  <a:gd name="connsiteX359" fmla="*/ 17539 w 48291"/>
                  <a:gd name="connsiteY359" fmla="*/ 19235 h 44345"/>
                  <a:gd name="connsiteX360" fmla="*/ 17539 w 48291"/>
                  <a:gd name="connsiteY360" fmla="*/ 19556 h 44345"/>
                  <a:gd name="connsiteX361" fmla="*/ 17539 w 48291"/>
                  <a:gd name="connsiteY361" fmla="*/ 20083 h 44345"/>
                  <a:gd name="connsiteX362" fmla="*/ 17627 w 48291"/>
                  <a:gd name="connsiteY362" fmla="*/ 21573 h 44345"/>
                  <a:gd name="connsiteX363" fmla="*/ 17861 w 48291"/>
                  <a:gd name="connsiteY363" fmla="*/ 23298 h 44345"/>
                  <a:gd name="connsiteX364" fmla="*/ 17861 w 48291"/>
                  <a:gd name="connsiteY364" fmla="*/ 24584 h 44345"/>
                  <a:gd name="connsiteX365" fmla="*/ 17861 w 48291"/>
                  <a:gd name="connsiteY365" fmla="*/ 25637 h 44345"/>
                  <a:gd name="connsiteX366" fmla="*/ 18270 w 48291"/>
                  <a:gd name="connsiteY366" fmla="*/ 26806 h 44345"/>
                  <a:gd name="connsiteX367" fmla="*/ 18504 w 48291"/>
                  <a:gd name="connsiteY367" fmla="*/ 27975 h 44345"/>
                  <a:gd name="connsiteX368" fmla="*/ 18504 w 48291"/>
                  <a:gd name="connsiteY368" fmla="*/ 28531 h 44345"/>
                  <a:gd name="connsiteX369" fmla="*/ 18387 w 48291"/>
                  <a:gd name="connsiteY369" fmla="*/ 28940 h 44345"/>
                  <a:gd name="connsiteX370" fmla="*/ 18182 w 48291"/>
                  <a:gd name="connsiteY370" fmla="*/ 29378 h 44345"/>
                  <a:gd name="connsiteX371" fmla="*/ 17861 w 48291"/>
                  <a:gd name="connsiteY371" fmla="*/ 29700 h 44345"/>
                  <a:gd name="connsiteX372" fmla="*/ 17101 w 48291"/>
                  <a:gd name="connsiteY372" fmla="*/ 29905 h 44345"/>
                  <a:gd name="connsiteX373" fmla="*/ 16575 w 48291"/>
                  <a:gd name="connsiteY373" fmla="*/ 29905 h 44345"/>
                  <a:gd name="connsiteX374" fmla="*/ 16136 w 48291"/>
                  <a:gd name="connsiteY374" fmla="*/ 29905 h 44345"/>
                  <a:gd name="connsiteX375" fmla="*/ 15727 w 48291"/>
                  <a:gd name="connsiteY375" fmla="*/ 29583 h 44345"/>
                  <a:gd name="connsiteX376" fmla="*/ 15493 w 48291"/>
                  <a:gd name="connsiteY376" fmla="*/ 29261 h 44345"/>
                  <a:gd name="connsiteX377" fmla="*/ 15288 w 48291"/>
                  <a:gd name="connsiteY377" fmla="*/ 28852 h 44345"/>
                  <a:gd name="connsiteX378" fmla="*/ 15172 w 48291"/>
                  <a:gd name="connsiteY378" fmla="*/ 28297 h 44345"/>
                  <a:gd name="connsiteX379" fmla="*/ 15084 w 48291"/>
                  <a:gd name="connsiteY379" fmla="*/ 27683 h 44345"/>
                  <a:gd name="connsiteX380" fmla="*/ 14967 w 48291"/>
                  <a:gd name="connsiteY380" fmla="*/ 25198 h 44345"/>
                  <a:gd name="connsiteX381" fmla="*/ 14967 w 48291"/>
                  <a:gd name="connsiteY381" fmla="*/ 23620 h 44345"/>
                  <a:gd name="connsiteX382" fmla="*/ 14528 w 48291"/>
                  <a:gd name="connsiteY382" fmla="*/ 23298 h 44345"/>
                  <a:gd name="connsiteX383" fmla="*/ 14119 w 48291"/>
                  <a:gd name="connsiteY383" fmla="*/ 23064 h 44345"/>
                  <a:gd name="connsiteX384" fmla="*/ 13271 w 48291"/>
                  <a:gd name="connsiteY384" fmla="*/ 22216 h 44345"/>
                  <a:gd name="connsiteX385" fmla="*/ 12307 w 48291"/>
                  <a:gd name="connsiteY385" fmla="*/ 21369 h 44345"/>
                  <a:gd name="connsiteX386" fmla="*/ 11342 w 48291"/>
                  <a:gd name="connsiteY386" fmla="*/ 20521 h 44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</a:cxnLst>
                <a:rect l="l" t="t" r="r" b="b"/>
                <a:pathLst>
                  <a:path w="48291" h="44345">
                    <a:moveTo>
                      <a:pt x="10260" y="19644"/>
                    </a:moveTo>
                    <a:lnTo>
                      <a:pt x="10056" y="19439"/>
                    </a:lnTo>
                    <a:lnTo>
                      <a:pt x="9617" y="19030"/>
                    </a:lnTo>
                    <a:lnTo>
                      <a:pt x="9296" y="18913"/>
                    </a:lnTo>
                    <a:lnTo>
                      <a:pt x="9091" y="18796"/>
                    </a:lnTo>
                    <a:lnTo>
                      <a:pt x="8887" y="18913"/>
                    </a:lnTo>
                    <a:lnTo>
                      <a:pt x="8653" y="19352"/>
                    </a:lnTo>
                    <a:lnTo>
                      <a:pt x="8448" y="20199"/>
                    </a:lnTo>
                    <a:lnTo>
                      <a:pt x="8127" y="20930"/>
                    </a:lnTo>
                    <a:lnTo>
                      <a:pt x="8039" y="21252"/>
                    </a:lnTo>
                    <a:lnTo>
                      <a:pt x="7805" y="21369"/>
                    </a:lnTo>
                    <a:lnTo>
                      <a:pt x="7717" y="21573"/>
                    </a:lnTo>
                    <a:lnTo>
                      <a:pt x="7483" y="21573"/>
                    </a:lnTo>
                    <a:lnTo>
                      <a:pt x="6957" y="21486"/>
                    </a:lnTo>
                    <a:lnTo>
                      <a:pt x="6431" y="21369"/>
                    </a:lnTo>
                    <a:lnTo>
                      <a:pt x="6197" y="21164"/>
                    </a:lnTo>
                    <a:lnTo>
                      <a:pt x="5993" y="21047"/>
                    </a:lnTo>
                    <a:lnTo>
                      <a:pt x="5876" y="20843"/>
                    </a:lnTo>
                    <a:lnTo>
                      <a:pt x="5876" y="20609"/>
                    </a:lnTo>
                    <a:lnTo>
                      <a:pt x="5993" y="19966"/>
                    </a:lnTo>
                    <a:lnTo>
                      <a:pt x="6110" y="19235"/>
                    </a:lnTo>
                    <a:lnTo>
                      <a:pt x="6197" y="18913"/>
                    </a:lnTo>
                    <a:lnTo>
                      <a:pt x="6110" y="18592"/>
                    </a:lnTo>
                    <a:lnTo>
                      <a:pt x="6110" y="18387"/>
                    </a:lnTo>
                    <a:lnTo>
                      <a:pt x="5876" y="18270"/>
                    </a:lnTo>
                    <a:lnTo>
                      <a:pt x="5145" y="18065"/>
                    </a:lnTo>
                    <a:lnTo>
                      <a:pt x="3976" y="17744"/>
                    </a:lnTo>
                    <a:lnTo>
                      <a:pt x="2894" y="17422"/>
                    </a:lnTo>
                    <a:lnTo>
                      <a:pt x="2485" y="17189"/>
                    </a:lnTo>
                    <a:lnTo>
                      <a:pt x="2163" y="17101"/>
                    </a:lnTo>
                    <a:lnTo>
                      <a:pt x="1403" y="16867"/>
                    </a:lnTo>
                    <a:lnTo>
                      <a:pt x="965" y="16662"/>
                    </a:lnTo>
                    <a:lnTo>
                      <a:pt x="643" y="16458"/>
                    </a:lnTo>
                    <a:lnTo>
                      <a:pt x="322" y="16253"/>
                    </a:lnTo>
                    <a:lnTo>
                      <a:pt x="117" y="15932"/>
                    </a:lnTo>
                    <a:lnTo>
                      <a:pt x="0" y="15055"/>
                    </a:lnTo>
                    <a:lnTo>
                      <a:pt x="117" y="14002"/>
                    </a:lnTo>
                    <a:lnTo>
                      <a:pt x="117" y="13476"/>
                    </a:lnTo>
                    <a:lnTo>
                      <a:pt x="322" y="12921"/>
                    </a:lnTo>
                    <a:lnTo>
                      <a:pt x="555" y="12394"/>
                    </a:lnTo>
                    <a:lnTo>
                      <a:pt x="760" y="11956"/>
                    </a:lnTo>
                    <a:lnTo>
                      <a:pt x="965" y="11634"/>
                    </a:lnTo>
                    <a:lnTo>
                      <a:pt x="1199" y="11430"/>
                    </a:lnTo>
                    <a:lnTo>
                      <a:pt x="1403" y="11313"/>
                    </a:lnTo>
                    <a:lnTo>
                      <a:pt x="1608" y="11313"/>
                    </a:lnTo>
                    <a:lnTo>
                      <a:pt x="1929" y="11313"/>
                    </a:lnTo>
                    <a:lnTo>
                      <a:pt x="2368" y="11313"/>
                    </a:lnTo>
                    <a:lnTo>
                      <a:pt x="2689" y="11225"/>
                    </a:lnTo>
                    <a:lnTo>
                      <a:pt x="3099" y="11225"/>
                    </a:lnTo>
                    <a:lnTo>
                      <a:pt x="3332" y="11313"/>
                    </a:lnTo>
                    <a:lnTo>
                      <a:pt x="3654" y="11430"/>
                    </a:lnTo>
                    <a:lnTo>
                      <a:pt x="3859" y="11634"/>
                    </a:lnTo>
                    <a:lnTo>
                      <a:pt x="4180" y="11956"/>
                    </a:lnTo>
                    <a:lnTo>
                      <a:pt x="5028" y="12833"/>
                    </a:lnTo>
                    <a:lnTo>
                      <a:pt x="6110" y="13798"/>
                    </a:lnTo>
                    <a:lnTo>
                      <a:pt x="6519" y="14002"/>
                    </a:lnTo>
                    <a:lnTo>
                      <a:pt x="6957" y="14207"/>
                    </a:lnTo>
                    <a:lnTo>
                      <a:pt x="7074" y="14207"/>
                    </a:lnTo>
                    <a:lnTo>
                      <a:pt x="7162" y="14207"/>
                    </a:lnTo>
                    <a:lnTo>
                      <a:pt x="7162" y="14090"/>
                    </a:lnTo>
                    <a:lnTo>
                      <a:pt x="7162" y="13885"/>
                    </a:lnTo>
                    <a:lnTo>
                      <a:pt x="6957" y="12921"/>
                    </a:lnTo>
                    <a:lnTo>
                      <a:pt x="6636" y="11547"/>
                    </a:lnTo>
                    <a:lnTo>
                      <a:pt x="6197" y="10056"/>
                    </a:lnTo>
                    <a:lnTo>
                      <a:pt x="5554" y="8448"/>
                    </a:lnTo>
                    <a:lnTo>
                      <a:pt x="4619" y="6402"/>
                    </a:lnTo>
                    <a:lnTo>
                      <a:pt x="3537" y="4706"/>
                    </a:lnTo>
                    <a:lnTo>
                      <a:pt x="3099" y="3946"/>
                    </a:lnTo>
                    <a:lnTo>
                      <a:pt x="2689" y="3303"/>
                    </a:lnTo>
                    <a:lnTo>
                      <a:pt x="2572" y="2777"/>
                    </a:lnTo>
                    <a:lnTo>
                      <a:pt x="2572" y="2368"/>
                    </a:lnTo>
                    <a:lnTo>
                      <a:pt x="2777" y="1812"/>
                    </a:lnTo>
                    <a:lnTo>
                      <a:pt x="3099" y="1286"/>
                    </a:lnTo>
                    <a:lnTo>
                      <a:pt x="3420" y="965"/>
                    </a:lnTo>
                    <a:lnTo>
                      <a:pt x="3859" y="643"/>
                    </a:lnTo>
                    <a:lnTo>
                      <a:pt x="4619" y="205"/>
                    </a:lnTo>
                    <a:lnTo>
                      <a:pt x="5349" y="0"/>
                    </a:lnTo>
                    <a:lnTo>
                      <a:pt x="5671" y="0"/>
                    </a:lnTo>
                    <a:lnTo>
                      <a:pt x="5993" y="205"/>
                    </a:lnTo>
                    <a:lnTo>
                      <a:pt x="6431" y="438"/>
                    </a:lnTo>
                    <a:lnTo>
                      <a:pt x="6840" y="643"/>
                    </a:lnTo>
                    <a:lnTo>
                      <a:pt x="7483" y="1169"/>
                    </a:lnTo>
                    <a:lnTo>
                      <a:pt x="7717" y="1403"/>
                    </a:lnTo>
                    <a:lnTo>
                      <a:pt x="7717" y="1812"/>
                    </a:lnTo>
                    <a:lnTo>
                      <a:pt x="7717" y="2894"/>
                    </a:lnTo>
                    <a:lnTo>
                      <a:pt x="7805" y="4268"/>
                    </a:lnTo>
                    <a:lnTo>
                      <a:pt x="8127" y="5554"/>
                    </a:lnTo>
                    <a:lnTo>
                      <a:pt x="8653" y="7600"/>
                    </a:lnTo>
                    <a:lnTo>
                      <a:pt x="8887" y="9091"/>
                    </a:lnTo>
                    <a:lnTo>
                      <a:pt x="8974" y="10465"/>
                    </a:lnTo>
                    <a:lnTo>
                      <a:pt x="9208" y="12190"/>
                    </a:lnTo>
                    <a:lnTo>
                      <a:pt x="9208" y="13359"/>
                    </a:lnTo>
                    <a:lnTo>
                      <a:pt x="9208" y="14528"/>
                    </a:lnTo>
                    <a:lnTo>
                      <a:pt x="9208" y="15055"/>
                    </a:lnTo>
                    <a:lnTo>
                      <a:pt x="9413" y="15493"/>
                    </a:lnTo>
                    <a:lnTo>
                      <a:pt x="9530" y="15698"/>
                    </a:lnTo>
                    <a:lnTo>
                      <a:pt x="9734" y="15815"/>
                    </a:lnTo>
                    <a:lnTo>
                      <a:pt x="9939" y="15932"/>
                    </a:lnTo>
                    <a:lnTo>
                      <a:pt x="10260" y="15932"/>
                    </a:lnTo>
                    <a:lnTo>
                      <a:pt x="10904" y="16253"/>
                    </a:lnTo>
                    <a:lnTo>
                      <a:pt x="11664" y="16867"/>
                    </a:lnTo>
                    <a:lnTo>
                      <a:pt x="12628" y="17744"/>
                    </a:lnTo>
                    <a:lnTo>
                      <a:pt x="13476" y="18592"/>
                    </a:lnTo>
                    <a:lnTo>
                      <a:pt x="14207" y="19352"/>
                    </a:lnTo>
                    <a:lnTo>
                      <a:pt x="14850" y="19761"/>
                    </a:lnTo>
                    <a:lnTo>
                      <a:pt x="15084" y="19878"/>
                    </a:lnTo>
                    <a:lnTo>
                      <a:pt x="15172" y="19761"/>
                    </a:lnTo>
                    <a:lnTo>
                      <a:pt x="15288" y="19556"/>
                    </a:lnTo>
                    <a:lnTo>
                      <a:pt x="15288" y="19235"/>
                    </a:lnTo>
                    <a:lnTo>
                      <a:pt x="15172" y="18592"/>
                    </a:lnTo>
                    <a:lnTo>
                      <a:pt x="15172" y="18153"/>
                    </a:lnTo>
                    <a:lnTo>
                      <a:pt x="15084" y="17949"/>
                    </a:lnTo>
                    <a:lnTo>
                      <a:pt x="14850" y="17510"/>
                    </a:lnTo>
                    <a:lnTo>
                      <a:pt x="14207" y="16662"/>
                    </a:lnTo>
                    <a:lnTo>
                      <a:pt x="13476" y="15493"/>
                    </a:lnTo>
                    <a:lnTo>
                      <a:pt x="13271" y="14850"/>
                    </a:lnTo>
                    <a:lnTo>
                      <a:pt x="13154" y="14324"/>
                    </a:lnTo>
                    <a:lnTo>
                      <a:pt x="13154" y="14207"/>
                    </a:lnTo>
                    <a:lnTo>
                      <a:pt x="13154" y="14002"/>
                    </a:lnTo>
                    <a:lnTo>
                      <a:pt x="13271" y="13885"/>
                    </a:lnTo>
                    <a:lnTo>
                      <a:pt x="13476" y="13885"/>
                    </a:lnTo>
                    <a:lnTo>
                      <a:pt x="14324" y="13885"/>
                    </a:lnTo>
                    <a:lnTo>
                      <a:pt x="14967" y="13798"/>
                    </a:lnTo>
                    <a:lnTo>
                      <a:pt x="15172" y="13681"/>
                    </a:lnTo>
                    <a:lnTo>
                      <a:pt x="15288" y="13564"/>
                    </a:lnTo>
                    <a:lnTo>
                      <a:pt x="15172" y="13359"/>
                    </a:lnTo>
                    <a:lnTo>
                      <a:pt x="14967" y="13038"/>
                    </a:lnTo>
                    <a:lnTo>
                      <a:pt x="14119" y="12073"/>
                    </a:lnTo>
                    <a:lnTo>
                      <a:pt x="13271" y="10991"/>
                    </a:lnTo>
                    <a:lnTo>
                      <a:pt x="12511" y="10056"/>
                    </a:lnTo>
                    <a:lnTo>
                      <a:pt x="11985" y="9296"/>
                    </a:lnTo>
                    <a:lnTo>
                      <a:pt x="11430" y="8653"/>
                    </a:lnTo>
                    <a:lnTo>
                      <a:pt x="11021" y="7922"/>
                    </a:lnTo>
                    <a:lnTo>
                      <a:pt x="10904" y="7483"/>
                    </a:lnTo>
                    <a:lnTo>
                      <a:pt x="10816" y="7045"/>
                    </a:lnTo>
                    <a:lnTo>
                      <a:pt x="11021" y="6723"/>
                    </a:lnTo>
                    <a:lnTo>
                      <a:pt x="11342" y="6402"/>
                    </a:lnTo>
                    <a:lnTo>
                      <a:pt x="11664" y="6314"/>
                    </a:lnTo>
                    <a:lnTo>
                      <a:pt x="11985" y="6197"/>
                    </a:lnTo>
                    <a:lnTo>
                      <a:pt x="12307" y="6197"/>
                    </a:lnTo>
                    <a:lnTo>
                      <a:pt x="12628" y="6197"/>
                    </a:lnTo>
                    <a:lnTo>
                      <a:pt x="13154" y="6519"/>
                    </a:lnTo>
                    <a:lnTo>
                      <a:pt x="13476" y="7045"/>
                    </a:lnTo>
                    <a:lnTo>
                      <a:pt x="13798" y="7600"/>
                    </a:lnTo>
                    <a:lnTo>
                      <a:pt x="14119" y="8127"/>
                    </a:lnTo>
                    <a:lnTo>
                      <a:pt x="14324" y="8448"/>
                    </a:lnTo>
                    <a:lnTo>
                      <a:pt x="14441" y="8653"/>
                    </a:lnTo>
                    <a:lnTo>
                      <a:pt x="14645" y="8857"/>
                    </a:lnTo>
                    <a:lnTo>
                      <a:pt x="14967" y="8974"/>
                    </a:lnTo>
                    <a:lnTo>
                      <a:pt x="15288" y="9179"/>
                    </a:lnTo>
                    <a:lnTo>
                      <a:pt x="15610" y="9413"/>
                    </a:lnTo>
                    <a:lnTo>
                      <a:pt x="15727" y="9413"/>
                    </a:lnTo>
                    <a:lnTo>
                      <a:pt x="15815" y="9296"/>
                    </a:lnTo>
                    <a:lnTo>
                      <a:pt x="15815" y="9091"/>
                    </a:lnTo>
                    <a:lnTo>
                      <a:pt x="15727" y="8653"/>
                    </a:lnTo>
                    <a:lnTo>
                      <a:pt x="15493" y="7600"/>
                    </a:lnTo>
                    <a:lnTo>
                      <a:pt x="15084" y="6402"/>
                    </a:lnTo>
                    <a:lnTo>
                      <a:pt x="14645" y="5349"/>
                    </a:lnTo>
                    <a:lnTo>
                      <a:pt x="14441" y="4706"/>
                    </a:lnTo>
                    <a:lnTo>
                      <a:pt x="14441" y="4180"/>
                    </a:lnTo>
                    <a:lnTo>
                      <a:pt x="14645" y="3420"/>
                    </a:lnTo>
                    <a:lnTo>
                      <a:pt x="14967" y="2689"/>
                    </a:lnTo>
                    <a:lnTo>
                      <a:pt x="15405" y="2046"/>
                    </a:lnTo>
                    <a:lnTo>
                      <a:pt x="15610" y="1929"/>
                    </a:lnTo>
                    <a:lnTo>
                      <a:pt x="15727" y="1929"/>
                    </a:lnTo>
                    <a:lnTo>
                      <a:pt x="15932" y="2046"/>
                    </a:lnTo>
                    <a:lnTo>
                      <a:pt x="16048" y="2251"/>
                    </a:lnTo>
                    <a:lnTo>
                      <a:pt x="16253" y="2777"/>
                    </a:lnTo>
                    <a:lnTo>
                      <a:pt x="16458" y="3420"/>
                    </a:lnTo>
                    <a:lnTo>
                      <a:pt x="16575" y="3946"/>
                    </a:lnTo>
                    <a:lnTo>
                      <a:pt x="16779" y="4911"/>
                    </a:lnTo>
                    <a:lnTo>
                      <a:pt x="16984" y="6080"/>
                    </a:lnTo>
                    <a:lnTo>
                      <a:pt x="17218" y="7367"/>
                    </a:lnTo>
                    <a:lnTo>
                      <a:pt x="17305" y="8331"/>
                    </a:lnTo>
                    <a:lnTo>
                      <a:pt x="17218" y="9296"/>
                    </a:lnTo>
                    <a:lnTo>
                      <a:pt x="17218" y="10056"/>
                    </a:lnTo>
                    <a:lnTo>
                      <a:pt x="17305" y="10582"/>
                    </a:lnTo>
                    <a:lnTo>
                      <a:pt x="18065" y="11956"/>
                    </a:lnTo>
                    <a:lnTo>
                      <a:pt x="19352" y="14324"/>
                    </a:lnTo>
                    <a:lnTo>
                      <a:pt x="20638" y="16662"/>
                    </a:lnTo>
                    <a:lnTo>
                      <a:pt x="21486" y="17949"/>
                    </a:lnTo>
                    <a:lnTo>
                      <a:pt x="21690" y="18270"/>
                    </a:lnTo>
                    <a:lnTo>
                      <a:pt x="21924" y="18270"/>
                    </a:lnTo>
                    <a:lnTo>
                      <a:pt x="22129" y="18153"/>
                    </a:lnTo>
                    <a:lnTo>
                      <a:pt x="22216" y="18065"/>
                    </a:lnTo>
                    <a:lnTo>
                      <a:pt x="22333" y="17949"/>
                    </a:lnTo>
                    <a:lnTo>
                      <a:pt x="22216" y="17744"/>
                    </a:lnTo>
                    <a:lnTo>
                      <a:pt x="22012" y="15493"/>
                    </a:lnTo>
                    <a:lnTo>
                      <a:pt x="21924" y="11956"/>
                    </a:lnTo>
                    <a:lnTo>
                      <a:pt x="21924" y="10056"/>
                    </a:lnTo>
                    <a:lnTo>
                      <a:pt x="21924" y="8331"/>
                    </a:lnTo>
                    <a:lnTo>
                      <a:pt x="22012" y="7045"/>
                    </a:lnTo>
                    <a:lnTo>
                      <a:pt x="22129" y="6197"/>
                    </a:lnTo>
                    <a:lnTo>
                      <a:pt x="22450" y="5349"/>
                    </a:lnTo>
                    <a:lnTo>
                      <a:pt x="22772" y="4589"/>
                    </a:lnTo>
                    <a:lnTo>
                      <a:pt x="22860" y="4268"/>
                    </a:lnTo>
                    <a:lnTo>
                      <a:pt x="23093" y="4180"/>
                    </a:lnTo>
                    <a:lnTo>
                      <a:pt x="23181" y="4063"/>
                    </a:lnTo>
                    <a:lnTo>
                      <a:pt x="23415" y="4063"/>
                    </a:lnTo>
                    <a:lnTo>
                      <a:pt x="23941" y="4502"/>
                    </a:lnTo>
                    <a:lnTo>
                      <a:pt x="24467" y="5145"/>
                    </a:lnTo>
                    <a:lnTo>
                      <a:pt x="24906" y="5876"/>
                    </a:lnTo>
                    <a:lnTo>
                      <a:pt x="24994" y="6636"/>
                    </a:lnTo>
                    <a:lnTo>
                      <a:pt x="24994" y="7279"/>
                    </a:lnTo>
                    <a:lnTo>
                      <a:pt x="24789" y="8010"/>
                    </a:lnTo>
                    <a:lnTo>
                      <a:pt x="24467" y="8770"/>
                    </a:lnTo>
                    <a:lnTo>
                      <a:pt x="24146" y="9413"/>
                    </a:lnTo>
                    <a:lnTo>
                      <a:pt x="24058" y="9939"/>
                    </a:lnTo>
                    <a:lnTo>
                      <a:pt x="23941" y="10904"/>
                    </a:lnTo>
                    <a:lnTo>
                      <a:pt x="23824" y="11956"/>
                    </a:lnTo>
                    <a:lnTo>
                      <a:pt x="23824" y="13154"/>
                    </a:lnTo>
                    <a:lnTo>
                      <a:pt x="23824" y="15493"/>
                    </a:lnTo>
                    <a:lnTo>
                      <a:pt x="23941" y="16984"/>
                    </a:lnTo>
                    <a:lnTo>
                      <a:pt x="24058" y="18270"/>
                    </a:lnTo>
                    <a:lnTo>
                      <a:pt x="24058" y="18913"/>
                    </a:lnTo>
                    <a:lnTo>
                      <a:pt x="25432" y="19556"/>
                    </a:lnTo>
                    <a:lnTo>
                      <a:pt x="27683" y="20843"/>
                    </a:lnTo>
                    <a:lnTo>
                      <a:pt x="28852" y="21369"/>
                    </a:lnTo>
                    <a:lnTo>
                      <a:pt x="29934" y="21807"/>
                    </a:lnTo>
                    <a:lnTo>
                      <a:pt x="30460" y="21895"/>
                    </a:lnTo>
                    <a:lnTo>
                      <a:pt x="30869" y="22012"/>
                    </a:lnTo>
                    <a:lnTo>
                      <a:pt x="31191" y="22012"/>
                    </a:lnTo>
                    <a:lnTo>
                      <a:pt x="31425" y="21895"/>
                    </a:lnTo>
                    <a:lnTo>
                      <a:pt x="31512" y="21690"/>
                    </a:lnTo>
                    <a:lnTo>
                      <a:pt x="31512" y="21252"/>
                    </a:lnTo>
                    <a:lnTo>
                      <a:pt x="31425" y="20287"/>
                    </a:lnTo>
                    <a:lnTo>
                      <a:pt x="31629" y="19235"/>
                    </a:lnTo>
                    <a:lnTo>
                      <a:pt x="31746" y="18709"/>
                    </a:lnTo>
                    <a:lnTo>
                      <a:pt x="31951" y="18387"/>
                    </a:lnTo>
                    <a:lnTo>
                      <a:pt x="32155" y="18065"/>
                    </a:lnTo>
                    <a:lnTo>
                      <a:pt x="32477" y="17832"/>
                    </a:lnTo>
                    <a:lnTo>
                      <a:pt x="32915" y="17832"/>
                    </a:lnTo>
                    <a:lnTo>
                      <a:pt x="33237" y="17949"/>
                    </a:lnTo>
                    <a:lnTo>
                      <a:pt x="33646" y="18065"/>
                    </a:lnTo>
                    <a:lnTo>
                      <a:pt x="33880" y="18153"/>
                    </a:lnTo>
                    <a:lnTo>
                      <a:pt x="34202" y="18475"/>
                    </a:lnTo>
                    <a:lnTo>
                      <a:pt x="34289" y="18709"/>
                    </a:lnTo>
                    <a:lnTo>
                      <a:pt x="34406" y="19030"/>
                    </a:lnTo>
                    <a:lnTo>
                      <a:pt x="34406" y="19352"/>
                    </a:lnTo>
                    <a:lnTo>
                      <a:pt x="34085" y="20287"/>
                    </a:lnTo>
                    <a:lnTo>
                      <a:pt x="33880" y="21486"/>
                    </a:lnTo>
                    <a:lnTo>
                      <a:pt x="33763" y="22012"/>
                    </a:lnTo>
                    <a:lnTo>
                      <a:pt x="33763" y="22538"/>
                    </a:lnTo>
                    <a:lnTo>
                      <a:pt x="33880" y="22977"/>
                    </a:lnTo>
                    <a:lnTo>
                      <a:pt x="34085" y="23181"/>
                    </a:lnTo>
                    <a:lnTo>
                      <a:pt x="35780" y="23707"/>
                    </a:lnTo>
                    <a:lnTo>
                      <a:pt x="38791" y="24584"/>
                    </a:lnTo>
                    <a:lnTo>
                      <a:pt x="41890" y="25315"/>
                    </a:lnTo>
                    <a:lnTo>
                      <a:pt x="43819" y="25841"/>
                    </a:lnTo>
                    <a:lnTo>
                      <a:pt x="44433" y="26075"/>
                    </a:lnTo>
                    <a:lnTo>
                      <a:pt x="45310" y="26280"/>
                    </a:lnTo>
                    <a:lnTo>
                      <a:pt x="46158" y="26718"/>
                    </a:lnTo>
                    <a:lnTo>
                      <a:pt x="47005" y="27244"/>
                    </a:lnTo>
                    <a:lnTo>
                      <a:pt x="47765" y="27771"/>
                    </a:lnTo>
                    <a:lnTo>
                      <a:pt x="48175" y="28297"/>
                    </a:lnTo>
                    <a:lnTo>
                      <a:pt x="48292" y="28618"/>
                    </a:lnTo>
                    <a:lnTo>
                      <a:pt x="48292" y="28940"/>
                    </a:lnTo>
                    <a:lnTo>
                      <a:pt x="48087" y="29261"/>
                    </a:lnTo>
                    <a:lnTo>
                      <a:pt x="47853" y="29583"/>
                    </a:lnTo>
                    <a:lnTo>
                      <a:pt x="46596" y="30665"/>
                    </a:lnTo>
                    <a:lnTo>
                      <a:pt x="45398" y="31395"/>
                    </a:lnTo>
                    <a:lnTo>
                      <a:pt x="44550" y="31834"/>
                    </a:lnTo>
                    <a:lnTo>
                      <a:pt x="43907" y="31951"/>
                    </a:lnTo>
                    <a:lnTo>
                      <a:pt x="43381" y="31834"/>
                    </a:lnTo>
                    <a:lnTo>
                      <a:pt x="42942" y="31834"/>
                    </a:lnTo>
                    <a:lnTo>
                      <a:pt x="42854" y="31717"/>
                    </a:lnTo>
                    <a:lnTo>
                      <a:pt x="42854" y="31512"/>
                    </a:lnTo>
                    <a:lnTo>
                      <a:pt x="42854" y="31308"/>
                    </a:lnTo>
                    <a:lnTo>
                      <a:pt x="42942" y="31074"/>
                    </a:lnTo>
                    <a:lnTo>
                      <a:pt x="43059" y="30752"/>
                    </a:lnTo>
                    <a:lnTo>
                      <a:pt x="43176" y="30548"/>
                    </a:lnTo>
                    <a:lnTo>
                      <a:pt x="43176" y="30226"/>
                    </a:lnTo>
                    <a:lnTo>
                      <a:pt x="42942" y="29905"/>
                    </a:lnTo>
                    <a:lnTo>
                      <a:pt x="42621" y="29583"/>
                    </a:lnTo>
                    <a:lnTo>
                      <a:pt x="41977" y="29174"/>
                    </a:lnTo>
                    <a:lnTo>
                      <a:pt x="41042" y="28618"/>
                    </a:lnTo>
                    <a:lnTo>
                      <a:pt x="39756" y="28092"/>
                    </a:lnTo>
                    <a:lnTo>
                      <a:pt x="37388" y="26923"/>
                    </a:lnTo>
                    <a:lnTo>
                      <a:pt x="35693" y="26280"/>
                    </a:lnTo>
                    <a:lnTo>
                      <a:pt x="35166" y="26075"/>
                    </a:lnTo>
                    <a:lnTo>
                      <a:pt x="34845" y="25958"/>
                    </a:lnTo>
                    <a:lnTo>
                      <a:pt x="34611" y="25958"/>
                    </a:lnTo>
                    <a:lnTo>
                      <a:pt x="34523" y="26075"/>
                    </a:lnTo>
                    <a:lnTo>
                      <a:pt x="34523" y="26806"/>
                    </a:lnTo>
                    <a:lnTo>
                      <a:pt x="34728" y="27888"/>
                    </a:lnTo>
                    <a:lnTo>
                      <a:pt x="34932" y="28940"/>
                    </a:lnTo>
                    <a:lnTo>
                      <a:pt x="35254" y="29495"/>
                    </a:lnTo>
                    <a:lnTo>
                      <a:pt x="35780" y="30021"/>
                    </a:lnTo>
                    <a:lnTo>
                      <a:pt x="36540" y="30869"/>
                    </a:lnTo>
                    <a:lnTo>
                      <a:pt x="36745" y="31512"/>
                    </a:lnTo>
                    <a:lnTo>
                      <a:pt x="36745" y="32038"/>
                    </a:lnTo>
                    <a:lnTo>
                      <a:pt x="36745" y="32360"/>
                    </a:lnTo>
                    <a:lnTo>
                      <a:pt x="36657" y="32594"/>
                    </a:lnTo>
                    <a:lnTo>
                      <a:pt x="36423" y="32915"/>
                    </a:lnTo>
                    <a:lnTo>
                      <a:pt x="36219" y="33120"/>
                    </a:lnTo>
                    <a:lnTo>
                      <a:pt x="35576" y="33529"/>
                    </a:lnTo>
                    <a:lnTo>
                      <a:pt x="34932" y="33851"/>
                    </a:lnTo>
                    <a:lnTo>
                      <a:pt x="34289" y="33968"/>
                    </a:lnTo>
                    <a:lnTo>
                      <a:pt x="33646" y="33968"/>
                    </a:lnTo>
                    <a:lnTo>
                      <a:pt x="33237" y="33851"/>
                    </a:lnTo>
                    <a:lnTo>
                      <a:pt x="32799" y="33763"/>
                    </a:lnTo>
                    <a:lnTo>
                      <a:pt x="32477" y="33529"/>
                    </a:lnTo>
                    <a:lnTo>
                      <a:pt x="32389" y="33208"/>
                    </a:lnTo>
                    <a:lnTo>
                      <a:pt x="32477" y="32594"/>
                    </a:lnTo>
                    <a:lnTo>
                      <a:pt x="32477" y="32038"/>
                    </a:lnTo>
                    <a:lnTo>
                      <a:pt x="32389" y="31308"/>
                    </a:lnTo>
                    <a:lnTo>
                      <a:pt x="31951" y="29817"/>
                    </a:lnTo>
                    <a:lnTo>
                      <a:pt x="31629" y="28209"/>
                    </a:lnTo>
                    <a:lnTo>
                      <a:pt x="31512" y="26806"/>
                    </a:lnTo>
                    <a:lnTo>
                      <a:pt x="31629" y="25432"/>
                    </a:lnTo>
                    <a:lnTo>
                      <a:pt x="31746" y="25110"/>
                    </a:lnTo>
                    <a:lnTo>
                      <a:pt x="25227" y="22655"/>
                    </a:lnTo>
                    <a:lnTo>
                      <a:pt x="25110" y="22655"/>
                    </a:lnTo>
                    <a:lnTo>
                      <a:pt x="24789" y="22743"/>
                    </a:lnTo>
                    <a:lnTo>
                      <a:pt x="24701" y="22860"/>
                    </a:lnTo>
                    <a:lnTo>
                      <a:pt x="24584" y="23064"/>
                    </a:lnTo>
                    <a:lnTo>
                      <a:pt x="24584" y="23503"/>
                    </a:lnTo>
                    <a:lnTo>
                      <a:pt x="24584" y="24029"/>
                    </a:lnTo>
                    <a:lnTo>
                      <a:pt x="24906" y="25754"/>
                    </a:lnTo>
                    <a:lnTo>
                      <a:pt x="25315" y="28209"/>
                    </a:lnTo>
                    <a:lnTo>
                      <a:pt x="25637" y="29700"/>
                    </a:lnTo>
                    <a:lnTo>
                      <a:pt x="26075" y="31191"/>
                    </a:lnTo>
                    <a:lnTo>
                      <a:pt x="26601" y="32915"/>
                    </a:lnTo>
                    <a:lnTo>
                      <a:pt x="27157" y="34494"/>
                    </a:lnTo>
                    <a:lnTo>
                      <a:pt x="28326" y="37271"/>
                    </a:lnTo>
                    <a:lnTo>
                      <a:pt x="29174" y="38996"/>
                    </a:lnTo>
                    <a:lnTo>
                      <a:pt x="29378" y="39522"/>
                    </a:lnTo>
                    <a:lnTo>
                      <a:pt x="29612" y="40165"/>
                    </a:lnTo>
                    <a:lnTo>
                      <a:pt x="29612" y="40691"/>
                    </a:lnTo>
                    <a:lnTo>
                      <a:pt x="29495" y="41451"/>
                    </a:lnTo>
                    <a:lnTo>
                      <a:pt x="29291" y="42182"/>
                    </a:lnTo>
                    <a:lnTo>
                      <a:pt x="28969" y="42825"/>
                    </a:lnTo>
                    <a:lnTo>
                      <a:pt x="28648" y="43381"/>
                    </a:lnTo>
                    <a:lnTo>
                      <a:pt x="28414" y="43790"/>
                    </a:lnTo>
                    <a:lnTo>
                      <a:pt x="28092" y="44111"/>
                    </a:lnTo>
                    <a:lnTo>
                      <a:pt x="27888" y="44345"/>
                    </a:lnTo>
                    <a:lnTo>
                      <a:pt x="27683" y="44345"/>
                    </a:lnTo>
                    <a:lnTo>
                      <a:pt x="27566" y="44228"/>
                    </a:lnTo>
                    <a:lnTo>
                      <a:pt x="26601" y="43790"/>
                    </a:lnTo>
                    <a:lnTo>
                      <a:pt x="25549" y="43381"/>
                    </a:lnTo>
                    <a:lnTo>
                      <a:pt x="25110" y="42416"/>
                    </a:lnTo>
                    <a:lnTo>
                      <a:pt x="24789" y="41334"/>
                    </a:lnTo>
                    <a:lnTo>
                      <a:pt x="24467" y="40282"/>
                    </a:lnTo>
                    <a:lnTo>
                      <a:pt x="24263" y="39200"/>
                    </a:lnTo>
                    <a:lnTo>
                      <a:pt x="23824" y="36862"/>
                    </a:lnTo>
                    <a:lnTo>
                      <a:pt x="23620" y="34406"/>
                    </a:lnTo>
                    <a:lnTo>
                      <a:pt x="23415" y="31951"/>
                    </a:lnTo>
                    <a:lnTo>
                      <a:pt x="23181" y="29583"/>
                    </a:lnTo>
                    <a:lnTo>
                      <a:pt x="23093" y="27361"/>
                    </a:lnTo>
                    <a:lnTo>
                      <a:pt x="22860" y="25198"/>
                    </a:lnTo>
                    <a:lnTo>
                      <a:pt x="22655" y="23824"/>
                    </a:lnTo>
                    <a:lnTo>
                      <a:pt x="22538" y="22655"/>
                    </a:lnTo>
                    <a:lnTo>
                      <a:pt x="22450" y="21895"/>
                    </a:lnTo>
                    <a:lnTo>
                      <a:pt x="22333" y="21690"/>
                    </a:lnTo>
                    <a:lnTo>
                      <a:pt x="21690" y="21252"/>
                    </a:lnTo>
                    <a:lnTo>
                      <a:pt x="20316" y="20521"/>
                    </a:lnTo>
                    <a:lnTo>
                      <a:pt x="18709" y="19556"/>
                    </a:lnTo>
                    <a:lnTo>
                      <a:pt x="17744" y="19030"/>
                    </a:lnTo>
                    <a:lnTo>
                      <a:pt x="17627" y="19030"/>
                    </a:lnTo>
                    <a:lnTo>
                      <a:pt x="17539" y="19235"/>
                    </a:lnTo>
                    <a:lnTo>
                      <a:pt x="17539" y="19556"/>
                    </a:lnTo>
                    <a:lnTo>
                      <a:pt x="17539" y="20083"/>
                    </a:lnTo>
                    <a:lnTo>
                      <a:pt x="17627" y="21573"/>
                    </a:lnTo>
                    <a:lnTo>
                      <a:pt x="17861" y="23298"/>
                    </a:lnTo>
                    <a:lnTo>
                      <a:pt x="17861" y="24584"/>
                    </a:lnTo>
                    <a:lnTo>
                      <a:pt x="17861" y="25637"/>
                    </a:lnTo>
                    <a:lnTo>
                      <a:pt x="18270" y="26806"/>
                    </a:lnTo>
                    <a:lnTo>
                      <a:pt x="18504" y="27975"/>
                    </a:lnTo>
                    <a:lnTo>
                      <a:pt x="18504" y="28531"/>
                    </a:lnTo>
                    <a:lnTo>
                      <a:pt x="18387" y="28940"/>
                    </a:lnTo>
                    <a:lnTo>
                      <a:pt x="18182" y="29378"/>
                    </a:lnTo>
                    <a:lnTo>
                      <a:pt x="17861" y="29700"/>
                    </a:lnTo>
                    <a:lnTo>
                      <a:pt x="17101" y="29905"/>
                    </a:lnTo>
                    <a:lnTo>
                      <a:pt x="16575" y="29905"/>
                    </a:lnTo>
                    <a:lnTo>
                      <a:pt x="16136" y="29905"/>
                    </a:lnTo>
                    <a:lnTo>
                      <a:pt x="15727" y="29583"/>
                    </a:lnTo>
                    <a:lnTo>
                      <a:pt x="15493" y="29261"/>
                    </a:lnTo>
                    <a:lnTo>
                      <a:pt x="15288" y="28852"/>
                    </a:lnTo>
                    <a:lnTo>
                      <a:pt x="15172" y="28297"/>
                    </a:lnTo>
                    <a:lnTo>
                      <a:pt x="15084" y="27683"/>
                    </a:lnTo>
                    <a:lnTo>
                      <a:pt x="14967" y="25198"/>
                    </a:lnTo>
                    <a:lnTo>
                      <a:pt x="14967" y="23620"/>
                    </a:lnTo>
                    <a:lnTo>
                      <a:pt x="14528" y="23298"/>
                    </a:lnTo>
                    <a:lnTo>
                      <a:pt x="14119" y="23064"/>
                    </a:lnTo>
                    <a:lnTo>
                      <a:pt x="13271" y="22216"/>
                    </a:lnTo>
                    <a:lnTo>
                      <a:pt x="12307" y="21369"/>
                    </a:lnTo>
                    <a:lnTo>
                      <a:pt x="11342" y="20521"/>
                    </a:lnTo>
                    <a:close/>
                  </a:path>
                </a:pathLst>
              </a:custGeom>
              <a:grpFill/>
              <a:ln w="29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" name="任意多边形: 形状 50">
                <a:extLst>
                  <a:ext uri="{FF2B5EF4-FFF2-40B4-BE49-F238E27FC236}">
                    <a16:creationId xmlns:a16="http://schemas.microsoft.com/office/drawing/2014/main" id="{DD1EBA04-60FD-48DB-B9D2-438FD9FAF7EE}"/>
                  </a:ext>
                </a:extLst>
              </p:cNvPr>
              <p:cNvSpPr/>
              <p:nvPr/>
            </p:nvSpPr>
            <p:spPr>
              <a:xfrm>
                <a:off x="1488700" y="591719"/>
                <a:ext cx="41538" cy="45689"/>
              </a:xfrm>
              <a:custGeom>
                <a:avLst/>
                <a:gdLst>
                  <a:gd name="connsiteX0" fmla="*/ 12745 w 41538"/>
                  <a:gd name="connsiteY0" fmla="*/ 34056 h 45689"/>
                  <a:gd name="connsiteX1" fmla="*/ 12862 w 41538"/>
                  <a:gd name="connsiteY1" fmla="*/ 33851 h 45689"/>
                  <a:gd name="connsiteX2" fmla="*/ 13067 w 41538"/>
                  <a:gd name="connsiteY2" fmla="*/ 33412 h 45689"/>
                  <a:gd name="connsiteX3" fmla="*/ 13271 w 41538"/>
                  <a:gd name="connsiteY3" fmla="*/ 33208 h 45689"/>
                  <a:gd name="connsiteX4" fmla="*/ 13593 w 41538"/>
                  <a:gd name="connsiteY4" fmla="*/ 33091 h 45689"/>
                  <a:gd name="connsiteX5" fmla="*/ 13915 w 41538"/>
                  <a:gd name="connsiteY5" fmla="*/ 32974 h 45689"/>
                  <a:gd name="connsiteX6" fmla="*/ 14236 w 41538"/>
                  <a:gd name="connsiteY6" fmla="*/ 32857 h 45689"/>
                  <a:gd name="connsiteX7" fmla="*/ 14762 w 41538"/>
                  <a:gd name="connsiteY7" fmla="*/ 32974 h 45689"/>
                  <a:gd name="connsiteX8" fmla="*/ 15288 w 41538"/>
                  <a:gd name="connsiteY8" fmla="*/ 33295 h 45689"/>
                  <a:gd name="connsiteX9" fmla="*/ 16048 w 41538"/>
                  <a:gd name="connsiteY9" fmla="*/ 33617 h 45689"/>
                  <a:gd name="connsiteX10" fmla="*/ 16896 w 41538"/>
                  <a:gd name="connsiteY10" fmla="*/ 34143 h 45689"/>
                  <a:gd name="connsiteX11" fmla="*/ 18592 w 41538"/>
                  <a:gd name="connsiteY11" fmla="*/ 35429 h 45689"/>
                  <a:gd name="connsiteX12" fmla="*/ 20521 w 41538"/>
                  <a:gd name="connsiteY12" fmla="*/ 36833 h 45689"/>
                  <a:gd name="connsiteX13" fmla="*/ 22216 w 41538"/>
                  <a:gd name="connsiteY13" fmla="*/ 38440 h 45689"/>
                  <a:gd name="connsiteX14" fmla="*/ 23620 w 41538"/>
                  <a:gd name="connsiteY14" fmla="*/ 39931 h 45689"/>
                  <a:gd name="connsiteX15" fmla="*/ 24146 w 41538"/>
                  <a:gd name="connsiteY15" fmla="*/ 40574 h 45689"/>
                  <a:gd name="connsiteX16" fmla="*/ 24584 w 41538"/>
                  <a:gd name="connsiteY16" fmla="*/ 41217 h 45689"/>
                  <a:gd name="connsiteX17" fmla="*/ 24906 w 41538"/>
                  <a:gd name="connsiteY17" fmla="*/ 41744 h 45689"/>
                  <a:gd name="connsiteX18" fmla="*/ 24906 w 41538"/>
                  <a:gd name="connsiteY18" fmla="*/ 42065 h 45689"/>
                  <a:gd name="connsiteX19" fmla="*/ 24467 w 41538"/>
                  <a:gd name="connsiteY19" fmla="*/ 42913 h 45689"/>
                  <a:gd name="connsiteX20" fmla="*/ 23386 w 41538"/>
                  <a:gd name="connsiteY20" fmla="*/ 44199 h 45689"/>
                  <a:gd name="connsiteX21" fmla="*/ 22860 w 41538"/>
                  <a:gd name="connsiteY21" fmla="*/ 44842 h 45689"/>
                  <a:gd name="connsiteX22" fmla="*/ 22333 w 41538"/>
                  <a:gd name="connsiteY22" fmla="*/ 45368 h 45689"/>
                  <a:gd name="connsiteX23" fmla="*/ 21807 w 41538"/>
                  <a:gd name="connsiteY23" fmla="*/ 45573 h 45689"/>
                  <a:gd name="connsiteX24" fmla="*/ 21369 w 41538"/>
                  <a:gd name="connsiteY24" fmla="*/ 45690 h 45689"/>
                  <a:gd name="connsiteX25" fmla="*/ 21164 w 41538"/>
                  <a:gd name="connsiteY25" fmla="*/ 45485 h 45689"/>
                  <a:gd name="connsiteX26" fmla="*/ 20843 w 41538"/>
                  <a:gd name="connsiteY26" fmla="*/ 45281 h 45689"/>
                  <a:gd name="connsiteX27" fmla="*/ 20521 w 41538"/>
                  <a:gd name="connsiteY27" fmla="*/ 44842 h 45689"/>
                  <a:gd name="connsiteX28" fmla="*/ 20316 w 41538"/>
                  <a:gd name="connsiteY28" fmla="*/ 44404 h 45689"/>
                  <a:gd name="connsiteX29" fmla="*/ 19790 w 41538"/>
                  <a:gd name="connsiteY29" fmla="*/ 43439 h 45689"/>
                  <a:gd name="connsiteX30" fmla="*/ 19264 w 41538"/>
                  <a:gd name="connsiteY30" fmla="*/ 42474 h 45689"/>
                  <a:gd name="connsiteX31" fmla="*/ 18621 w 41538"/>
                  <a:gd name="connsiteY31" fmla="*/ 41393 h 45689"/>
                  <a:gd name="connsiteX32" fmla="*/ 17861 w 41538"/>
                  <a:gd name="connsiteY32" fmla="*/ 40224 h 45689"/>
                  <a:gd name="connsiteX33" fmla="*/ 17101 w 41538"/>
                  <a:gd name="connsiteY33" fmla="*/ 39142 h 45689"/>
                  <a:gd name="connsiteX34" fmla="*/ 16253 w 41538"/>
                  <a:gd name="connsiteY34" fmla="*/ 38060 h 45689"/>
                  <a:gd name="connsiteX35" fmla="*/ 14441 w 41538"/>
                  <a:gd name="connsiteY35" fmla="*/ 36043 h 45689"/>
                  <a:gd name="connsiteX36" fmla="*/ 12745 w 41538"/>
                  <a:gd name="connsiteY36" fmla="*/ 34056 h 45689"/>
                  <a:gd name="connsiteX37" fmla="*/ 6022 w 41538"/>
                  <a:gd name="connsiteY37" fmla="*/ 26894 h 45689"/>
                  <a:gd name="connsiteX38" fmla="*/ 6139 w 41538"/>
                  <a:gd name="connsiteY38" fmla="*/ 26455 h 45689"/>
                  <a:gd name="connsiteX39" fmla="*/ 6343 w 41538"/>
                  <a:gd name="connsiteY39" fmla="*/ 25052 h 45689"/>
                  <a:gd name="connsiteX40" fmla="*/ 6548 w 41538"/>
                  <a:gd name="connsiteY40" fmla="*/ 23561 h 45689"/>
                  <a:gd name="connsiteX41" fmla="*/ 7074 w 41538"/>
                  <a:gd name="connsiteY41" fmla="*/ 21544 h 45689"/>
                  <a:gd name="connsiteX42" fmla="*/ 7396 w 41538"/>
                  <a:gd name="connsiteY42" fmla="*/ 20579 h 45689"/>
                  <a:gd name="connsiteX43" fmla="*/ 7717 w 41538"/>
                  <a:gd name="connsiteY43" fmla="*/ 19732 h 45689"/>
                  <a:gd name="connsiteX44" fmla="*/ 8039 w 41538"/>
                  <a:gd name="connsiteY44" fmla="*/ 19089 h 45689"/>
                  <a:gd name="connsiteX45" fmla="*/ 8360 w 41538"/>
                  <a:gd name="connsiteY45" fmla="*/ 18650 h 45689"/>
                  <a:gd name="connsiteX46" fmla="*/ 8565 w 41538"/>
                  <a:gd name="connsiteY46" fmla="*/ 18650 h 45689"/>
                  <a:gd name="connsiteX47" fmla="*/ 8770 w 41538"/>
                  <a:gd name="connsiteY47" fmla="*/ 18650 h 45689"/>
                  <a:gd name="connsiteX48" fmla="*/ 8974 w 41538"/>
                  <a:gd name="connsiteY48" fmla="*/ 18855 h 45689"/>
                  <a:gd name="connsiteX49" fmla="*/ 9179 w 41538"/>
                  <a:gd name="connsiteY49" fmla="*/ 19059 h 45689"/>
                  <a:gd name="connsiteX50" fmla="*/ 9617 w 41538"/>
                  <a:gd name="connsiteY50" fmla="*/ 19703 h 45689"/>
                  <a:gd name="connsiteX51" fmla="*/ 10144 w 41538"/>
                  <a:gd name="connsiteY51" fmla="*/ 20550 h 45689"/>
                  <a:gd name="connsiteX52" fmla="*/ 11108 w 41538"/>
                  <a:gd name="connsiteY52" fmla="*/ 22480 h 45689"/>
                  <a:gd name="connsiteX53" fmla="*/ 11751 w 41538"/>
                  <a:gd name="connsiteY53" fmla="*/ 23883 h 45689"/>
                  <a:gd name="connsiteX54" fmla="*/ 11956 w 41538"/>
                  <a:gd name="connsiteY54" fmla="*/ 24321 h 45689"/>
                  <a:gd name="connsiteX55" fmla="*/ 12278 w 41538"/>
                  <a:gd name="connsiteY55" fmla="*/ 24760 h 45689"/>
                  <a:gd name="connsiteX56" fmla="*/ 12599 w 41538"/>
                  <a:gd name="connsiteY56" fmla="*/ 25081 h 45689"/>
                  <a:gd name="connsiteX57" fmla="*/ 12921 w 41538"/>
                  <a:gd name="connsiteY57" fmla="*/ 25403 h 45689"/>
                  <a:gd name="connsiteX58" fmla="*/ 13242 w 41538"/>
                  <a:gd name="connsiteY58" fmla="*/ 25724 h 45689"/>
                  <a:gd name="connsiteX59" fmla="*/ 13564 w 41538"/>
                  <a:gd name="connsiteY59" fmla="*/ 26046 h 45689"/>
                  <a:gd name="connsiteX60" fmla="*/ 13768 w 41538"/>
                  <a:gd name="connsiteY60" fmla="*/ 26484 h 45689"/>
                  <a:gd name="connsiteX61" fmla="*/ 13768 w 41538"/>
                  <a:gd name="connsiteY61" fmla="*/ 26923 h 45689"/>
                  <a:gd name="connsiteX62" fmla="*/ 13651 w 41538"/>
                  <a:gd name="connsiteY62" fmla="*/ 27888 h 45689"/>
                  <a:gd name="connsiteX63" fmla="*/ 13213 w 41538"/>
                  <a:gd name="connsiteY63" fmla="*/ 28969 h 45689"/>
                  <a:gd name="connsiteX64" fmla="*/ 12774 w 41538"/>
                  <a:gd name="connsiteY64" fmla="*/ 30138 h 45689"/>
                  <a:gd name="connsiteX65" fmla="*/ 12453 w 41538"/>
                  <a:gd name="connsiteY65" fmla="*/ 31308 h 45689"/>
                  <a:gd name="connsiteX66" fmla="*/ 12453 w 41538"/>
                  <a:gd name="connsiteY66" fmla="*/ 31512 h 45689"/>
                  <a:gd name="connsiteX67" fmla="*/ 12570 w 41538"/>
                  <a:gd name="connsiteY67" fmla="*/ 31629 h 45689"/>
                  <a:gd name="connsiteX68" fmla="*/ 12687 w 41538"/>
                  <a:gd name="connsiteY68" fmla="*/ 31746 h 45689"/>
                  <a:gd name="connsiteX69" fmla="*/ 12804 w 41538"/>
                  <a:gd name="connsiteY69" fmla="*/ 31629 h 45689"/>
                  <a:gd name="connsiteX70" fmla="*/ 13330 w 41538"/>
                  <a:gd name="connsiteY70" fmla="*/ 31425 h 45689"/>
                  <a:gd name="connsiteX71" fmla="*/ 13856 w 41538"/>
                  <a:gd name="connsiteY71" fmla="*/ 31103 h 45689"/>
                  <a:gd name="connsiteX72" fmla="*/ 15025 w 41538"/>
                  <a:gd name="connsiteY72" fmla="*/ 30138 h 45689"/>
                  <a:gd name="connsiteX73" fmla="*/ 15639 w 41538"/>
                  <a:gd name="connsiteY73" fmla="*/ 29671 h 45689"/>
                  <a:gd name="connsiteX74" fmla="*/ 15639 w 41538"/>
                  <a:gd name="connsiteY74" fmla="*/ 24643 h 45689"/>
                  <a:gd name="connsiteX75" fmla="*/ 16399 w 41538"/>
                  <a:gd name="connsiteY75" fmla="*/ 24643 h 45689"/>
                  <a:gd name="connsiteX76" fmla="*/ 17773 w 41538"/>
                  <a:gd name="connsiteY76" fmla="*/ 24847 h 45689"/>
                  <a:gd name="connsiteX77" fmla="*/ 18095 w 41538"/>
                  <a:gd name="connsiteY77" fmla="*/ 24730 h 45689"/>
                  <a:gd name="connsiteX78" fmla="*/ 18299 w 41538"/>
                  <a:gd name="connsiteY78" fmla="*/ 24614 h 45689"/>
                  <a:gd name="connsiteX79" fmla="*/ 18504 w 41538"/>
                  <a:gd name="connsiteY79" fmla="*/ 24292 h 45689"/>
                  <a:gd name="connsiteX80" fmla="*/ 18709 w 41538"/>
                  <a:gd name="connsiteY80" fmla="*/ 23970 h 45689"/>
                  <a:gd name="connsiteX81" fmla="*/ 18709 w 41538"/>
                  <a:gd name="connsiteY81" fmla="*/ 23649 h 45689"/>
                  <a:gd name="connsiteX82" fmla="*/ 18709 w 41538"/>
                  <a:gd name="connsiteY82" fmla="*/ 23210 h 45689"/>
                  <a:gd name="connsiteX83" fmla="*/ 18709 w 41538"/>
                  <a:gd name="connsiteY83" fmla="*/ 22889 h 45689"/>
                  <a:gd name="connsiteX84" fmla="*/ 18504 w 41538"/>
                  <a:gd name="connsiteY84" fmla="*/ 22567 h 45689"/>
                  <a:gd name="connsiteX85" fmla="*/ 18299 w 41538"/>
                  <a:gd name="connsiteY85" fmla="*/ 21924 h 45689"/>
                  <a:gd name="connsiteX86" fmla="*/ 18182 w 41538"/>
                  <a:gd name="connsiteY86" fmla="*/ 20959 h 45689"/>
                  <a:gd name="connsiteX87" fmla="*/ 18065 w 41538"/>
                  <a:gd name="connsiteY87" fmla="*/ 19995 h 45689"/>
                  <a:gd name="connsiteX88" fmla="*/ 17949 w 41538"/>
                  <a:gd name="connsiteY88" fmla="*/ 19235 h 45689"/>
                  <a:gd name="connsiteX89" fmla="*/ 17949 w 41538"/>
                  <a:gd name="connsiteY89" fmla="*/ 18796 h 45689"/>
                  <a:gd name="connsiteX90" fmla="*/ 18065 w 41538"/>
                  <a:gd name="connsiteY90" fmla="*/ 18358 h 45689"/>
                  <a:gd name="connsiteX91" fmla="*/ 18387 w 41538"/>
                  <a:gd name="connsiteY91" fmla="*/ 17832 h 45689"/>
                  <a:gd name="connsiteX92" fmla="*/ 18709 w 41538"/>
                  <a:gd name="connsiteY92" fmla="*/ 17305 h 45689"/>
                  <a:gd name="connsiteX93" fmla="*/ 19352 w 41538"/>
                  <a:gd name="connsiteY93" fmla="*/ 15932 h 45689"/>
                  <a:gd name="connsiteX94" fmla="*/ 19995 w 41538"/>
                  <a:gd name="connsiteY94" fmla="*/ 14236 h 45689"/>
                  <a:gd name="connsiteX95" fmla="*/ 20199 w 41538"/>
                  <a:gd name="connsiteY95" fmla="*/ 13476 h 45689"/>
                  <a:gd name="connsiteX96" fmla="*/ 20199 w 41538"/>
                  <a:gd name="connsiteY96" fmla="*/ 12891 h 45689"/>
                  <a:gd name="connsiteX97" fmla="*/ 19995 w 41538"/>
                  <a:gd name="connsiteY97" fmla="*/ 12365 h 45689"/>
                  <a:gd name="connsiteX98" fmla="*/ 19790 w 41538"/>
                  <a:gd name="connsiteY98" fmla="*/ 12044 h 45689"/>
                  <a:gd name="connsiteX99" fmla="*/ 19469 w 41538"/>
                  <a:gd name="connsiteY99" fmla="*/ 11722 h 45689"/>
                  <a:gd name="connsiteX100" fmla="*/ 19147 w 41538"/>
                  <a:gd name="connsiteY100" fmla="*/ 11517 h 45689"/>
                  <a:gd name="connsiteX101" fmla="*/ 18709 w 41538"/>
                  <a:gd name="connsiteY101" fmla="*/ 11313 h 45689"/>
                  <a:gd name="connsiteX102" fmla="*/ 18270 w 41538"/>
                  <a:gd name="connsiteY102" fmla="*/ 11196 h 45689"/>
                  <a:gd name="connsiteX103" fmla="*/ 17949 w 41538"/>
                  <a:gd name="connsiteY103" fmla="*/ 11079 h 45689"/>
                  <a:gd name="connsiteX104" fmla="*/ 17744 w 41538"/>
                  <a:gd name="connsiteY104" fmla="*/ 10874 h 45689"/>
                  <a:gd name="connsiteX105" fmla="*/ 17627 w 41538"/>
                  <a:gd name="connsiteY105" fmla="*/ 10670 h 45689"/>
                  <a:gd name="connsiteX106" fmla="*/ 17627 w 41538"/>
                  <a:gd name="connsiteY106" fmla="*/ 10231 h 45689"/>
                  <a:gd name="connsiteX107" fmla="*/ 17744 w 41538"/>
                  <a:gd name="connsiteY107" fmla="*/ 8945 h 45689"/>
                  <a:gd name="connsiteX108" fmla="*/ 18182 w 41538"/>
                  <a:gd name="connsiteY108" fmla="*/ 6811 h 45689"/>
                  <a:gd name="connsiteX109" fmla="*/ 18299 w 41538"/>
                  <a:gd name="connsiteY109" fmla="*/ 5730 h 45689"/>
                  <a:gd name="connsiteX110" fmla="*/ 18504 w 41538"/>
                  <a:gd name="connsiteY110" fmla="*/ 4969 h 45689"/>
                  <a:gd name="connsiteX111" fmla="*/ 18709 w 41538"/>
                  <a:gd name="connsiteY111" fmla="*/ 4531 h 45689"/>
                  <a:gd name="connsiteX112" fmla="*/ 18913 w 41538"/>
                  <a:gd name="connsiteY112" fmla="*/ 4326 h 45689"/>
                  <a:gd name="connsiteX113" fmla="*/ 19118 w 41538"/>
                  <a:gd name="connsiteY113" fmla="*/ 4326 h 45689"/>
                  <a:gd name="connsiteX114" fmla="*/ 19322 w 41538"/>
                  <a:gd name="connsiteY114" fmla="*/ 4443 h 45689"/>
                  <a:gd name="connsiteX115" fmla="*/ 19439 w 41538"/>
                  <a:gd name="connsiteY115" fmla="*/ 4648 h 45689"/>
                  <a:gd name="connsiteX116" fmla="*/ 19644 w 41538"/>
                  <a:gd name="connsiteY116" fmla="*/ 4969 h 45689"/>
                  <a:gd name="connsiteX117" fmla="*/ 20609 w 41538"/>
                  <a:gd name="connsiteY117" fmla="*/ 6577 h 45689"/>
                  <a:gd name="connsiteX118" fmla="*/ 22626 w 41538"/>
                  <a:gd name="connsiteY118" fmla="*/ 9676 h 45689"/>
                  <a:gd name="connsiteX119" fmla="*/ 25081 w 41538"/>
                  <a:gd name="connsiteY119" fmla="*/ 13213 h 45689"/>
                  <a:gd name="connsiteX120" fmla="*/ 27215 w 41538"/>
                  <a:gd name="connsiteY120" fmla="*/ 15990 h 45689"/>
                  <a:gd name="connsiteX121" fmla="*/ 29554 w 41538"/>
                  <a:gd name="connsiteY121" fmla="*/ 18767 h 45689"/>
                  <a:gd name="connsiteX122" fmla="*/ 32214 w 41538"/>
                  <a:gd name="connsiteY122" fmla="*/ 21983 h 45689"/>
                  <a:gd name="connsiteX123" fmla="*/ 33500 w 41538"/>
                  <a:gd name="connsiteY123" fmla="*/ 23473 h 45689"/>
                  <a:gd name="connsiteX124" fmla="*/ 34552 w 41538"/>
                  <a:gd name="connsiteY124" fmla="*/ 24760 h 45689"/>
                  <a:gd name="connsiteX125" fmla="*/ 35312 w 41538"/>
                  <a:gd name="connsiteY125" fmla="*/ 25841 h 45689"/>
                  <a:gd name="connsiteX126" fmla="*/ 35517 w 41538"/>
                  <a:gd name="connsiteY126" fmla="*/ 26367 h 45689"/>
                  <a:gd name="connsiteX127" fmla="*/ 35517 w 41538"/>
                  <a:gd name="connsiteY127" fmla="*/ 26806 h 45689"/>
                  <a:gd name="connsiteX128" fmla="*/ 35196 w 41538"/>
                  <a:gd name="connsiteY128" fmla="*/ 27011 h 45689"/>
                  <a:gd name="connsiteX129" fmla="*/ 34757 w 41538"/>
                  <a:gd name="connsiteY129" fmla="*/ 27332 h 45689"/>
                  <a:gd name="connsiteX130" fmla="*/ 34231 w 41538"/>
                  <a:gd name="connsiteY130" fmla="*/ 27537 h 45689"/>
                  <a:gd name="connsiteX131" fmla="*/ 32945 w 41538"/>
                  <a:gd name="connsiteY131" fmla="*/ 27975 h 45689"/>
                  <a:gd name="connsiteX132" fmla="*/ 31775 w 41538"/>
                  <a:gd name="connsiteY132" fmla="*/ 28414 h 45689"/>
                  <a:gd name="connsiteX133" fmla="*/ 31015 w 41538"/>
                  <a:gd name="connsiteY133" fmla="*/ 28852 h 45689"/>
                  <a:gd name="connsiteX134" fmla="*/ 30694 w 41538"/>
                  <a:gd name="connsiteY134" fmla="*/ 29174 h 45689"/>
                  <a:gd name="connsiteX135" fmla="*/ 30694 w 41538"/>
                  <a:gd name="connsiteY135" fmla="*/ 29291 h 45689"/>
                  <a:gd name="connsiteX136" fmla="*/ 30694 w 41538"/>
                  <a:gd name="connsiteY136" fmla="*/ 29408 h 45689"/>
                  <a:gd name="connsiteX137" fmla="*/ 30811 w 41538"/>
                  <a:gd name="connsiteY137" fmla="*/ 29408 h 45689"/>
                  <a:gd name="connsiteX138" fmla="*/ 30928 w 41538"/>
                  <a:gd name="connsiteY138" fmla="*/ 29525 h 45689"/>
                  <a:gd name="connsiteX139" fmla="*/ 32009 w 41538"/>
                  <a:gd name="connsiteY139" fmla="*/ 29641 h 45689"/>
                  <a:gd name="connsiteX140" fmla="*/ 33939 w 41538"/>
                  <a:gd name="connsiteY140" fmla="*/ 29641 h 45689"/>
                  <a:gd name="connsiteX141" fmla="*/ 36394 w 41538"/>
                  <a:gd name="connsiteY141" fmla="*/ 29525 h 45689"/>
                  <a:gd name="connsiteX142" fmla="*/ 38645 w 41538"/>
                  <a:gd name="connsiteY142" fmla="*/ 29320 h 45689"/>
                  <a:gd name="connsiteX143" fmla="*/ 39171 w 41538"/>
                  <a:gd name="connsiteY143" fmla="*/ 29203 h 45689"/>
                  <a:gd name="connsiteX144" fmla="*/ 39610 w 41538"/>
                  <a:gd name="connsiteY144" fmla="*/ 29086 h 45689"/>
                  <a:gd name="connsiteX145" fmla="*/ 39931 w 41538"/>
                  <a:gd name="connsiteY145" fmla="*/ 28881 h 45689"/>
                  <a:gd name="connsiteX146" fmla="*/ 40253 w 41538"/>
                  <a:gd name="connsiteY146" fmla="*/ 28677 h 45689"/>
                  <a:gd name="connsiteX147" fmla="*/ 40779 w 41538"/>
                  <a:gd name="connsiteY147" fmla="*/ 28151 h 45689"/>
                  <a:gd name="connsiteX148" fmla="*/ 41100 w 41538"/>
                  <a:gd name="connsiteY148" fmla="*/ 27624 h 45689"/>
                  <a:gd name="connsiteX149" fmla="*/ 41422 w 41538"/>
                  <a:gd name="connsiteY149" fmla="*/ 26660 h 45689"/>
                  <a:gd name="connsiteX150" fmla="*/ 41539 w 41538"/>
                  <a:gd name="connsiteY150" fmla="*/ 26134 h 45689"/>
                  <a:gd name="connsiteX151" fmla="*/ 41013 w 41538"/>
                  <a:gd name="connsiteY151" fmla="*/ 25607 h 45689"/>
                  <a:gd name="connsiteX152" fmla="*/ 39610 w 41538"/>
                  <a:gd name="connsiteY152" fmla="*/ 24117 h 45689"/>
                  <a:gd name="connsiteX153" fmla="*/ 37271 w 41538"/>
                  <a:gd name="connsiteY153" fmla="*/ 21544 h 45689"/>
                  <a:gd name="connsiteX154" fmla="*/ 34172 w 41538"/>
                  <a:gd name="connsiteY154" fmla="*/ 18124 h 45689"/>
                  <a:gd name="connsiteX155" fmla="*/ 32477 w 41538"/>
                  <a:gd name="connsiteY155" fmla="*/ 16312 h 45689"/>
                  <a:gd name="connsiteX156" fmla="*/ 30665 w 41538"/>
                  <a:gd name="connsiteY156" fmla="*/ 14295 h 45689"/>
                  <a:gd name="connsiteX157" fmla="*/ 28735 w 41538"/>
                  <a:gd name="connsiteY157" fmla="*/ 11956 h 45689"/>
                  <a:gd name="connsiteX158" fmla="*/ 26718 w 41538"/>
                  <a:gd name="connsiteY158" fmla="*/ 9500 h 45689"/>
                  <a:gd name="connsiteX159" fmla="*/ 24789 w 41538"/>
                  <a:gd name="connsiteY159" fmla="*/ 7162 h 45689"/>
                  <a:gd name="connsiteX160" fmla="*/ 22977 w 41538"/>
                  <a:gd name="connsiteY160" fmla="*/ 4706 h 45689"/>
                  <a:gd name="connsiteX161" fmla="*/ 21486 w 41538"/>
                  <a:gd name="connsiteY161" fmla="*/ 2572 h 45689"/>
                  <a:gd name="connsiteX162" fmla="*/ 20199 w 41538"/>
                  <a:gd name="connsiteY162" fmla="*/ 555 h 45689"/>
                  <a:gd name="connsiteX163" fmla="*/ 19995 w 41538"/>
                  <a:gd name="connsiteY163" fmla="*/ 234 h 45689"/>
                  <a:gd name="connsiteX164" fmla="*/ 19790 w 41538"/>
                  <a:gd name="connsiteY164" fmla="*/ 117 h 45689"/>
                  <a:gd name="connsiteX165" fmla="*/ 19469 w 41538"/>
                  <a:gd name="connsiteY165" fmla="*/ 0 h 45689"/>
                  <a:gd name="connsiteX166" fmla="*/ 19147 w 41538"/>
                  <a:gd name="connsiteY166" fmla="*/ 117 h 45689"/>
                  <a:gd name="connsiteX167" fmla="*/ 18826 w 41538"/>
                  <a:gd name="connsiteY167" fmla="*/ 322 h 45689"/>
                  <a:gd name="connsiteX168" fmla="*/ 18504 w 41538"/>
                  <a:gd name="connsiteY168" fmla="*/ 643 h 45689"/>
                  <a:gd name="connsiteX169" fmla="*/ 18299 w 41538"/>
                  <a:gd name="connsiteY169" fmla="*/ 965 h 45689"/>
                  <a:gd name="connsiteX170" fmla="*/ 18095 w 41538"/>
                  <a:gd name="connsiteY170" fmla="*/ 1403 h 45689"/>
                  <a:gd name="connsiteX171" fmla="*/ 17452 w 41538"/>
                  <a:gd name="connsiteY171" fmla="*/ 2689 h 45689"/>
                  <a:gd name="connsiteX172" fmla="*/ 17130 w 41538"/>
                  <a:gd name="connsiteY172" fmla="*/ 4093 h 45689"/>
                  <a:gd name="connsiteX173" fmla="*/ 16809 w 41538"/>
                  <a:gd name="connsiteY173" fmla="*/ 5379 h 45689"/>
                  <a:gd name="connsiteX174" fmla="*/ 16487 w 41538"/>
                  <a:gd name="connsiteY174" fmla="*/ 6665 h 45689"/>
                  <a:gd name="connsiteX175" fmla="*/ 16048 w 41538"/>
                  <a:gd name="connsiteY175" fmla="*/ 9120 h 45689"/>
                  <a:gd name="connsiteX176" fmla="*/ 15405 w 41538"/>
                  <a:gd name="connsiteY176" fmla="*/ 11576 h 45689"/>
                  <a:gd name="connsiteX177" fmla="*/ 15405 w 41538"/>
                  <a:gd name="connsiteY177" fmla="*/ 11693 h 45689"/>
                  <a:gd name="connsiteX178" fmla="*/ 15288 w 41538"/>
                  <a:gd name="connsiteY178" fmla="*/ 11693 h 45689"/>
                  <a:gd name="connsiteX179" fmla="*/ 14967 w 41538"/>
                  <a:gd name="connsiteY179" fmla="*/ 11810 h 45689"/>
                  <a:gd name="connsiteX180" fmla="*/ 14762 w 41538"/>
                  <a:gd name="connsiteY180" fmla="*/ 12014 h 45689"/>
                  <a:gd name="connsiteX181" fmla="*/ 14558 w 41538"/>
                  <a:gd name="connsiteY181" fmla="*/ 12336 h 45689"/>
                  <a:gd name="connsiteX182" fmla="*/ 14441 w 41538"/>
                  <a:gd name="connsiteY182" fmla="*/ 12658 h 45689"/>
                  <a:gd name="connsiteX183" fmla="*/ 14324 w 41538"/>
                  <a:gd name="connsiteY183" fmla="*/ 12979 h 45689"/>
                  <a:gd name="connsiteX184" fmla="*/ 14324 w 41538"/>
                  <a:gd name="connsiteY184" fmla="*/ 13418 h 45689"/>
                  <a:gd name="connsiteX185" fmla="*/ 14324 w 41538"/>
                  <a:gd name="connsiteY185" fmla="*/ 13856 h 45689"/>
                  <a:gd name="connsiteX186" fmla="*/ 14441 w 41538"/>
                  <a:gd name="connsiteY186" fmla="*/ 14295 h 45689"/>
                  <a:gd name="connsiteX187" fmla="*/ 14558 w 41538"/>
                  <a:gd name="connsiteY187" fmla="*/ 14411 h 45689"/>
                  <a:gd name="connsiteX188" fmla="*/ 14558 w 41538"/>
                  <a:gd name="connsiteY188" fmla="*/ 14528 h 45689"/>
                  <a:gd name="connsiteX189" fmla="*/ 14762 w 41538"/>
                  <a:gd name="connsiteY189" fmla="*/ 15172 h 45689"/>
                  <a:gd name="connsiteX190" fmla="*/ 15084 w 41538"/>
                  <a:gd name="connsiteY190" fmla="*/ 16019 h 45689"/>
                  <a:gd name="connsiteX191" fmla="*/ 15201 w 41538"/>
                  <a:gd name="connsiteY191" fmla="*/ 16545 h 45689"/>
                  <a:gd name="connsiteX192" fmla="*/ 15405 w 41538"/>
                  <a:gd name="connsiteY192" fmla="*/ 17072 h 45689"/>
                  <a:gd name="connsiteX193" fmla="*/ 15405 w 41538"/>
                  <a:gd name="connsiteY193" fmla="*/ 17715 h 45689"/>
                  <a:gd name="connsiteX194" fmla="*/ 15405 w 41538"/>
                  <a:gd name="connsiteY194" fmla="*/ 18358 h 45689"/>
                  <a:gd name="connsiteX195" fmla="*/ 15288 w 41538"/>
                  <a:gd name="connsiteY195" fmla="*/ 19439 h 45689"/>
                  <a:gd name="connsiteX196" fmla="*/ 15172 w 41538"/>
                  <a:gd name="connsiteY196" fmla="*/ 20404 h 45689"/>
                  <a:gd name="connsiteX197" fmla="*/ 14967 w 41538"/>
                  <a:gd name="connsiteY197" fmla="*/ 21252 h 45689"/>
                  <a:gd name="connsiteX198" fmla="*/ 14645 w 41538"/>
                  <a:gd name="connsiteY198" fmla="*/ 21895 h 45689"/>
                  <a:gd name="connsiteX199" fmla="*/ 14324 w 41538"/>
                  <a:gd name="connsiteY199" fmla="*/ 22538 h 45689"/>
                  <a:gd name="connsiteX200" fmla="*/ 14002 w 41538"/>
                  <a:gd name="connsiteY200" fmla="*/ 23064 h 45689"/>
                  <a:gd name="connsiteX201" fmla="*/ 13681 w 41538"/>
                  <a:gd name="connsiteY201" fmla="*/ 23386 h 45689"/>
                  <a:gd name="connsiteX202" fmla="*/ 13476 w 41538"/>
                  <a:gd name="connsiteY202" fmla="*/ 23707 h 45689"/>
                  <a:gd name="connsiteX203" fmla="*/ 13271 w 41538"/>
                  <a:gd name="connsiteY203" fmla="*/ 23707 h 45689"/>
                  <a:gd name="connsiteX204" fmla="*/ 13067 w 41538"/>
                  <a:gd name="connsiteY204" fmla="*/ 23590 h 45689"/>
                  <a:gd name="connsiteX205" fmla="*/ 12950 w 41538"/>
                  <a:gd name="connsiteY205" fmla="*/ 23269 h 45689"/>
                  <a:gd name="connsiteX206" fmla="*/ 12745 w 41538"/>
                  <a:gd name="connsiteY206" fmla="*/ 22947 h 45689"/>
                  <a:gd name="connsiteX207" fmla="*/ 12424 w 41538"/>
                  <a:gd name="connsiteY207" fmla="*/ 22100 h 45689"/>
                  <a:gd name="connsiteX208" fmla="*/ 12102 w 41538"/>
                  <a:gd name="connsiteY208" fmla="*/ 21573 h 45689"/>
                  <a:gd name="connsiteX209" fmla="*/ 11898 w 41538"/>
                  <a:gd name="connsiteY209" fmla="*/ 20930 h 45689"/>
                  <a:gd name="connsiteX210" fmla="*/ 11693 w 41538"/>
                  <a:gd name="connsiteY210" fmla="*/ 19644 h 45689"/>
                  <a:gd name="connsiteX211" fmla="*/ 11371 w 41538"/>
                  <a:gd name="connsiteY211" fmla="*/ 17832 h 45689"/>
                  <a:gd name="connsiteX212" fmla="*/ 10845 w 41538"/>
                  <a:gd name="connsiteY212" fmla="*/ 15493 h 45689"/>
                  <a:gd name="connsiteX213" fmla="*/ 10641 w 41538"/>
                  <a:gd name="connsiteY213" fmla="*/ 14411 h 45689"/>
                  <a:gd name="connsiteX214" fmla="*/ 10436 w 41538"/>
                  <a:gd name="connsiteY214" fmla="*/ 13447 h 45689"/>
                  <a:gd name="connsiteX215" fmla="*/ 10436 w 41538"/>
                  <a:gd name="connsiteY215" fmla="*/ 12482 h 45689"/>
                  <a:gd name="connsiteX216" fmla="*/ 10436 w 41538"/>
                  <a:gd name="connsiteY216" fmla="*/ 11722 h 45689"/>
                  <a:gd name="connsiteX217" fmla="*/ 10874 w 41538"/>
                  <a:gd name="connsiteY217" fmla="*/ 10114 h 45689"/>
                  <a:gd name="connsiteX218" fmla="*/ 11313 w 41538"/>
                  <a:gd name="connsiteY218" fmla="*/ 8419 h 45689"/>
                  <a:gd name="connsiteX219" fmla="*/ 11517 w 41538"/>
                  <a:gd name="connsiteY219" fmla="*/ 7454 h 45689"/>
                  <a:gd name="connsiteX220" fmla="*/ 11517 w 41538"/>
                  <a:gd name="connsiteY220" fmla="*/ 6606 h 45689"/>
                  <a:gd name="connsiteX221" fmla="*/ 11313 w 41538"/>
                  <a:gd name="connsiteY221" fmla="*/ 5846 h 45689"/>
                  <a:gd name="connsiteX222" fmla="*/ 11108 w 41538"/>
                  <a:gd name="connsiteY222" fmla="*/ 5086 h 45689"/>
                  <a:gd name="connsiteX223" fmla="*/ 10348 w 41538"/>
                  <a:gd name="connsiteY223" fmla="*/ 4005 h 45689"/>
                  <a:gd name="connsiteX224" fmla="*/ 9588 w 41538"/>
                  <a:gd name="connsiteY224" fmla="*/ 3157 h 45689"/>
                  <a:gd name="connsiteX225" fmla="*/ 9267 w 41538"/>
                  <a:gd name="connsiteY225" fmla="*/ 2952 h 45689"/>
                  <a:gd name="connsiteX226" fmla="*/ 8945 w 41538"/>
                  <a:gd name="connsiteY226" fmla="*/ 2836 h 45689"/>
                  <a:gd name="connsiteX227" fmla="*/ 8740 w 41538"/>
                  <a:gd name="connsiteY227" fmla="*/ 3040 h 45689"/>
                  <a:gd name="connsiteX228" fmla="*/ 8536 w 41538"/>
                  <a:gd name="connsiteY228" fmla="*/ 3245 h 45689"/>
                  <a:gd name="connsiteX229" fmla="*/ 8214 w 41538"/>
                  <a:gd name="connsiteY229" fmla="*/ 4093 h 45689"/>
                  <a:gd name="connsiteX230" fmla="*/ 8010 w 41538"/>
                  <a:gd name="connsiteY230" fmla="*/ 4940 h 45689"/>
                  <a:gd name="connsiteX231" fmla="*/ 7805 w 41538"/>
                  <a:gd name="connsiteY231" fmla="*/ 5583 h 45689"/>
                  <a:gd name="connsiteX232" fmla="*/ 7483 w 41538"/>
                  <a:gd name="connsiteY232" fmla="*/ 5788 h 45689"/>
                  <a:gd name="connsiteX233" fmla="*/ 7279 w 41538"/>
                  <a:gd name="connsiteY233" fmla="*/ 5788 h 45689"/>
                  <a:gd name="connsiteX234" fmla="*/ 6840 w 41538"/>
                  <a:gd name="connsiteY234" fmla="*/ 5788 h 45689"/>
                  <a:gd name="connsiteX235" fmla="*/ 5759 w 41538"/>
                  <a:gd name="connsiteY235" fmla="*/ 5583 h 45689"/>
                  <a:gd name="connsiteX236" fmla="*/ 3742 w 41538"/>
                  <a:gd name="connsiteY236" fmla="*/ 5379 h 45689"/>
                  <a:gd name="connsiteX237" fmla="*/ 1812 w 41538"/>
                  <a:gd name="connsiteY237" fmla="*/ 5057 h 45689"/>
                  <a:gd name="connsiteX238" fmla="*/ 526 w 41538"/>
                  <a:gd name="connsiteY238" fmla="*/ 4940 h 45689"/>
                  <a:gd name="connsiteX239" fmla="*/ 322 w 41538"/>
                  <a:gd name="connsiteY239" fmla="*/ 4940 h 45689"/>
                  <a:gd name="connsiteX240" fmla="*/ 117 w 41538"/>
                  <a:gd name="connsiteY240" fmla="*/ 5057 h 45689"/>
                  <a:gd name="connsiteX241" fmla="*/ 0 w 41538"/>
                  <a:gd name="connsiteY241" fmla="*/ 5262 h 45689"/>
                  <a:gd name="connsiteX242" fmla="*/ 0 w 41538"/>
                  <a:gd name="connsiteY242" fmla="*/ 5379 h 45689"/>
                  <a:gd name="connsiteX243" fmla="*/ 117 w 41538"/>
                  <a:gd name="connsiteY243" fmla="*/ 5905 h 45689"/>
                  <a:gd name="connsiteX244" fmla="*/ 555 w 41538"/>
                  <a:gd name="connsiteY244" fmla="*/ 6431 h 45689"/>
                  <a:gd name="connsiteX245" fmla="*/ 1082 w 41538"/>
                  <a:gd name="connsiteY245" fmla="*/ 7191 h 45689"/>
                  <a:gd name="connsiteX246" fmla="*/ 1725 w 41538"/>
                  <a:gd name="connsiteY246" fmla="*/ 8477 h 45689"/>
                  <a:gd name="connsiteX247" fmla="*/ 2689 w 41538"/>
                  <a:gd name="connsiteY247" fmla="*/ 9968 h 45689"/>
                  <a:gd name="connsiteX248" fmla="*/ 3976 w 41538"/>
                  <a:gd name="connsiteY248" fmla="*/ 11985 h 45689"/>
                  <a:gd name="connsiteX249" fmla="*/ 4502 w 41538"/>
                  <a:gd name="connsiteY249" fmla="*/ 12950 h 45689"/>
                  <a:gd name="connsiteX250" fmla="*/ 4940 w 41538"/>
                  <a:gd name="connsiteY250" fmla="*/ 13798 h 45689"/>
                  <a:gd name="connsiteX251" fmla="*/ 5145 w 41538"/>
                  <a:gd name="connsiteY251" fmla="*/ 14441 h 45689"/>
                  <a:gd name="connsiteX252" fmla="*/ 5262 w 41538"/>
                  <a:gd name="connsiteY252" fmla="*/ 14967 h 45689"/>
                  <a:gd name="connsiteX253" fmla="*/ 5262 w 41538"/>
                  <a:gd name="connsiteY253" fmla="*/ 15727 h 45689"/>
                  <a:gd name="connsiteX254" fmla="*/ 5262 w 41538"/>
                  <a:gd name="connsiteY254" fmla="*/ 15932 h 45689"/>
                  <a:gd name="connsiteX255" fmla="*/ 5057 w 41538"/>
                  <a:gd name="connsiteY255" fmla="*/ 16458 h 45689"/>
                  <a:gd name="connsiteX256" fmla="*/ 4619 w 41538"/>
                  <a:gd name="connsiteY256" fmla="*/ 17832 h 45689"/>
                  <a:gd name="connsiteX257" fmla="*/ 4093 w 41538"/>
                  <a:gd name="connsiteY257" fmla="*/ 19527 h 45689"/>
                  <a:gd name="connsiteX258" fmla="*/ 3771 w 41538"/>
                  <a:gd name="connsiteY258" fmla="*/ 21135 h 45689"/>
                  <a:gd name="connsiteX259" fmla="*/ 3449 w 41538"/>
                  <a:gd name="connsiteY259" fmla="*/ 22626 h 45689"/>
                  <a:gd name="connsiteX260" fmla="*/ 3011 w 41538"/>
                  <a:gd name="connsiteY260" fmla="*/ 24438 h 45689"/>
                  <a:gd name="connsiteX261" fmla="*/ 2572 w 41538"/>
                  <a:gd name="connsiteY261" fmla="*/ 26046 h 45689"/>
                  <a:gd name="connsiteX262" fmla="*/ 2251 w 41538"/>
                  <a:gd name="connsiteY262" fmla="*/ 27215 h 45689"/>
                  <a:gd name="connsiteX263" fmla="*/ 1725 w 41538"/>
                  <a:gd name="connsiteY263" fmla="*/ 28063 h 45689"/>
                  <a:gd name="connsiteX264" fmla="*/ 760 w 41538"/>
                  <a:gd name="connsiteY264" fmla="*/ 29671 h 45689"/>
                  <a:gd name="connsiteX265" fmla="*/ 643 w 41538"/>
                  <a:gd name="connsiteY265" fmla="*/ 29992 h 45689"/>
                  <a:gd name="connsiteX266" fmla="*/ 526 w 41538"/>
                  <a:gd name="connsiteY266" fmla="*/ 30197 h 45689"/>
                  <a:gd name="connsiteX267" fmla="*/ 643 w 41538"/>
                  <a:gd name="connsiteY267" fmla="*/ 30401 h 45689"/>
                  <a:gd name="connsiteX268" fmla="*/ 643 w 41538"/>
                  <a:gd name="connsiteY268" fmla="*/ 30606 h 45689"/>
                  <a:gd name="connsiteX269" fmla="*/ 965 w 41538"/>
                  <a:gd name="connsiteY269" fmla="*/ 30811 h 45689"/>
                  <a:gd name="connsiteX270" fmla="*/ 1491 w 41538"/>
                  <a:gd name="connsiteY270" fmla="*/ 31015 h 45689"/>
                  <a:gd name="connsiteX271" fmla="*/ 2017 w 41538"/>
                  <a:gd name="connsiteY271" fmla="*/ 31015 h 45689"/>
                  <a:gd name="connsiteX272" fmla="*/ 2456 w 41538"/>
                  <a:gd name="connsiteY272" fmla="*/ 30898 h 45689"/>
                  <a:gd name="connsiteX273" fmla="*/ 2982 w 41538"/>
                  <a:gd name="connsiteY273" fmla="*/ 30782 h 45689"/>
                  <a:gd name="connsiteX274" fmla="*/ 3186 w 41538"/>
                  <a:gd name="connsiteY274" fmla="*/ 30665 h 45689"/>
                  <a:gd name="connsiteX275" fmla="*/ 3391 w 41538"/>
                  <a:gd name="connsiteY275" fmla="*/ 30460 h 45689"/>
                  <a:gd name="connsiteX276" fmla="*/ 3508 w 41538"/>
                  <a:gd name="connsiteY276" fmla="*/ 30460 h 45689"/>
                  <a:gd name="connsiteX277" fmla="*/ 3625 w 41538"/>
                  <a:gd name="connsiteY277" fmla="*/ 30460 h 45689"/>
                  <a:gd name="connsiteX278" fmla="*/ 3829 w 41538"/>
                  <a:gd name="connsiteY278" fmla="*/ 30460 h 45689"/>
                  <a:gd name="connsiteX279" fmla="*/ 4268 w 41538"/>
                  <a:gd name="connsiteY279" fmla="*/ 30460 h 45689"/>
                  <a:gd name="connsiteX280" fmla="*/ 4706 w 41538"/>
                  <a:gd name="connsiteY280" fmla="*/ 30255 h 45689"/>
                  <a:gd name="connsiteX281" fmla="*/ 5233 w 41538"/>
                  <a:gd name="connsiteY281" fmla="*/ 30051 h 45689"/>
                  <a:gd name="connsiteX282" fmla="*/ 5554 w 41538"/>
                  <a:gd name="connsiteY282" fmla="*/ 29729 h 45689"/>
                  <a:gd name="connsiteX283" fmla="*/ 5876 w 41538"/>
                  <a:gd name="connsiteY283" fmla="*/ 28969 h 45689"/>
                  <a:gd name="connsiteX284" fmla="*/ 5993 w 41538"/>
                  <a:gd name="connsiteY284" fmla="*/ 28121 h 45689"/>
                  <a:gd name="connsiteX285" fmla="*/ 6110 w 41538"/>
                  <a:gd name="connsiteY285" fmla="*/ 27274 h 45689"/>
                  <a:gd name="connsiteX286" fmla="*/ 6110 w 41538"/>
                  <a:gd name="connsiteY286" fmla="*/ 26894 h 45689"/>
                  <a:gd name="connsiteX287" fmla="*/ 6022 w 41538"/>
                  <a:gd name="connsiteY287" fmla="*/ 26894 h 45689"/>
                  <a:gd name="connsiteX288" fmla="*/ 22480 w 41538"/>
                  <a:gd name="connsiteY288" fmla="*/ 29349 h 45689"/>
                  <a:gd name="connsiteX289" fmla="*/ 24175 w 41538"/>
                  <a:gd name="connsiteY289" fmla="*/ 28063 h 45689"/>
                  <a:gd name="connsiteX290" fmla="*/ 25666 w 41538"/>
                  <a:gd name="connsiteY290" fmla="*/ 27098 h 45689"/>
                  <a:gd name="connsiteX291" fmla="*/ 25666 w 41538"/>
                  <a:gd name="connsiteY291" fmla="*/ 26660 h 45689"/>
                  <a:gd name="connsiteX292" fmla="*/ 25666 w 41538"/>
                  <a:gd name="connsiteY292" fmla="*/ 25695 h 45689"/>
                  <a:gd name="connsiteX293" fmla="*/ 25666 w 41538"/>
                  <a:gd name="connsiteY293" fmla="*/ 24730 h 45689"/>
                  <a:gd name="connsiteX294" fmla="*/ 25870 w 41538"/>
                  <a:gd name="connsiteY294" fmla="*/ 24087 h 45689"/>
                  <a:gd name="connsiteX295" fmla="*/ 26309 w 41538"/>
                  <a:gd name="connsiteY295" fmla="*/ 23766 h 45689"/>
                  <a:gd name="connsiteX296" fmla="*/ 26952 w 41538"/>
                  <a:gd name="connsiteY296" fmla="*/ 23444 h 45689"/>
                  <a:gd name="connsiteX297" fmla="*/ 27274 w 41538"/>
                  <a:gd name="connsiteY297" fmla="*/ 23444 h 45689"/>
                  <a:gd name="connsiteX298" fmla="*/ 27478 w 41538"/>
                  <a:gd name="connsiteY298" fmla="*/ 23561 h 45689"/>
                  <a:gd name="connsiteX299" fmla="*/ 27595 w 41538"/>
                  <a:gd name="connsiteY299" fmla="*/ 23766 h 45689"/>
                  <a:gd name="connsiteX300" fmla="*/ 27712 w 41538"/>
                  <a:gd name="connsiteY300" fmla="*/ 24204 h 45689"/>
                  <a:gd name="connsiteX301" fmla="*/ 27595 w 41538"/>
                  <a:gd name="connsiteY301" fmla="*/ 25286 h 45689"/>
                  <a:gd name="connsiteX302" fmla="*/ 27478 w 41538"/>
                  <a:gd name="connsiteY302" fmla="*/ 26455 h 45689"/>
                  <a:gd name="connsiteX303" fmla="*/ 27478 w 41538"/>
                  <a:gd name="connsiteY303" fmla="*/ 27420 h 45689"/>
                  <a:gd name="connsiteX304" fmla="*/ 27595 w 41538"/>
                  <a:gd name="connsiteY304" fmla="*/ 28063 h 45689"/>
                  <a:gd name="connsiteX305" fmla="*/ 28355 w 41538"/>
                  <a:gd name="connsiteY305" fmla="*/ 29145 h 45689"/>
                  <a:gd name="connsiteX306" fmla="*/ 29758 w 41538"/>
                  <a:gd name="connsiteY306" fmla="*/ 30752 h 45689"/>
                  <a:gd name="connsiteX307" fmla="*/ 31045 w 41538"/>
                  <a:gd name="connsiteY307" fmla="*/ 32243 h 45689"/>
                  <a:gd name="connsiteX308" fmla="*/ 31688 w 41538"/>
                  <a:gd name="connsiteY308" fmla="*/ 33003 h 45689"/>
                  <a:gd name="connsiteX309" fmla="*/ 31892 w 41538"/>
                  <a:gd name="connsiteY309" fmla="*/ 33325 h 45689"/>
                  <a:gd name="connsiteX310" fmla="*/ 32214 w 41538"/>
                  <a:gd name="connsiteY310" fmla="*/ 34172 h 45689"/>
                  <a:gd name="connsiteX311" fmla="*/ 32331 w 41538"/>
                  <a:gd name="connsiteY311" fmla="*/ 34611 h 45689"/>
                  <a:gd name="connsiteX312" fmla="*/ 32214 w 41538"/>
                  <a:gd name="connsiteY312" fmla="*/ 35049 h 45689"/>
                  <a:gd name="connsiteX313" fmla="*/ 32214 w 41538"/>
                  <a:gd name="connsiteY313" fmla="*/ 35166 h 45689"/>
                  <a:gd name="connsiteX314" fmla="*/ 32009 w 41538"/>
                  <a:gd name="connsiteY314" fmla="*/ 35371 h 45689"/>
                  <a:gd name="connsiteX315" fmla="*/ 31805 w 41538"/>
                  <a:gd name="connsiteY315" fmla="*/ 35488 h 45689"/>
                  <a:gd name="connsiteX316" fmla="*/ 31600 w 41538"/>
                  <a:gd name="connsiteY316" fmla="*/ 35488 h 45689"/>
                  <a:gd name="connsiteX317" fmla="*/ 31074 w 41538"/>
                  <a:gd name="connsiteY317" fmla="*/ 35605 h 45689"/>
                  <a:gd name="connsiteX318" fmla="*/ 30431 w 41538"/>
                  <a:gd name="connsiteY318" fmla="*/ 35605 h 45689"/>
                  <a:gd name="connsiteX319" fmla="*/ 29992 w 41538"/>
                  <a:gd name="connsiteY319" fmla="*/ 35605 h 45689"/>
                  <a:gd name="connsiteX320" fmla="*/ 29466 w 41538"/>
                  <a:gd name="connsiteY320" fmla="*/ 35488 h 45689"/>
                  <a:gd name="connsiteX321" fmla="*/ 29028 w 41538"/>
                  <a:gd name="connsiteY321" fmla="*/ 35283 h 45689"/>
                  <a:gd name="connsiteX322" fmla="*/ 28589 w 41538"/>
                  <a:gd name="connsiteY322" fmla="*/ 35079 h 45689"/>
                  <a:gd name="connsiteX323" fmla="*/ 28063 w 41538"/>
                  <a:gd name="connsiteY323" fmla="*/ 34757 h 45689"/>
                  <a:gd name="connsiteX324" fmla="*/ 27624 w 41538"/>
                  <a:gd name="connsiteY324" fmla="*/ 34231 h 45689"/>
                  <a:gd name="connsiteX325" fmla="*/ 26777 w 41538"/>
                  <a:gd name="connsiteY325" fmla="*/ 33471 h 45689"/>
                  <a:gd name="connsiteX326" fmla="*/ 26251 w 41538"/>
                  <a:gd name="connsiteY326" fmla="*/ 32945 h 45689"/>
                  <a:gd name="connsiteX327" fmla="*/ 25929 w 41538"/>
                  <a:gd name="connsiteY327" fmla="*/ 32945 h 45689"/>
                  <a:gd name="connsiteX328" fmla="*/ 25812 w 41538"/>
                  <a:gd name="connsiteY328" fmla="*/ 32945 h 45689"/>
                  <a:gd name="connsiteX329" fmla="*/ 25607 w 41538"/>
                  <a:gd name="connsiteY329" fmla="*/ 33062 h 45689"/>
                  <a:gd name="connsiteX330" fmla="*/ 25403 w 41538"/>
                  <a:gd name="connsiteY330" fmla="*/ 33266 h 45689"/>
                  <a:gd name="connsiteX331" fmla="*/ 24818 w 41538"/>
                  <a:gd name="connsiteY331" fmla="*/ 33939 h 45689"/>
                  <a:gd name="connsiteX332" fmla="*/ 23970 w 41538"/>
                  <a:gd name="connsiteY332" fmla="*/ 34699 h 45689"/>
                  <a:gd name="connsiteX333" fmla="*/ 23649 w 41538"/>
                  <a:gd name="connsiteY333" fmla="*/ 34903 h 45689"/>
                  <a:gd name="connsiteX334" fmla="*/ 23444 w 41538"/>
                  <a:gd name="connsiteY334" fmla="*/ 35020 h 45689"/>
                  <a:gd name="connsiteX335" fmla="*/ 23327 w 41538"/>
                  <a:gd name="connsiteY335" fmla="*/ 34816 h 45689"/>
                  <a:gd name="connsiteX336" fmla="*/ 23327 w 41538"/>
                  <a:gd name="connsiteY336" fmla="*/ 34377 h 45689"/>
                  <a:gd name="connsiteX337" fmla="*/ 23853 w 41538"/>
                  <a:gd name="connsiteY337" fmla="*/ 33208 h 45689"/>
                  <a:gd name="connsiteX338" fmla="*/ 24292 w 41538"/>
                  <a:gd name="connsiteY338" fmla="*/ 32448 h 45689"/>
                  <a:gd name="connsiteX339" fmla="*/ 24614 w 41538"/>
                  <a:gd name="connsiteY339" fmla="*/ 31922 h 45689"/>
                  <a:gd name="connsiteX340" fmla="*/ 24818 w 41538"/>
                  <a:gd name="connsiteY340" fmla="*/ 31717 h 45689"/>
                  <a:gd name="connsiteX341" fmla="*/ 22480 w 41538"/>
                  <a:gd name="connsiteY341" fmla="*/ 29349 h 45689"/>
                  <a:gd name="connsiteX342" fmla="*/ 22480 w 41538"/>
                  <a:gd name="connsiteY342" fmla="*/ 29349 h 45689"/>
                  <a:gd name="connsiteX343" fmla="*/ 21281 w 41538"/>
                  <a:gd name="connsiteY343" fmla="*/ 27303 h 45689"/>
                  <a:gd name="connsiteX344" fmla="*/ 20433 w 41538"/>
                  <a:gd name="connsiteY344" fmla="*/ 27829 h 45689"/>
                  <a:gd name="connsiteX345" fmla="*/ 20112 w 41538"/>
                  <a:gd name="connsiteY345" fmla="*/ 28034 h 45689"/>
                  <a:gd name="connsiteX346" fmla="*/ 19907 w 41538"/>
                  <a:gd name="connsiteY346" fmla="*/ 28034 h 45689"/>
                  <a:gd name="connsiteX347" fmla="*/ 19586 w 41538"/>
                  <a:gd name="connsiteY347" fmla="*/ 28034 h 45689"/>
                  <a:gd name="connsiteX348" fmla="*/ 19381 w 41538"/>
                  <a:gd name="connsiteY348" fmla="*/ 28034 h 45689"/>
                  <a:gd name="connsiteX349" fmla="*/ 19176 w 41538"/>
                  <a:gd name="connsiteY349" fmla="*/ 27829 h 45689"/>
                  <a:gd name="connsiteX350" fmla="*/ 18972 w 41538"/>
                  <a:gd name="connsiteY350" fmla="*/ 27624 h 45689"/>
                  <a:gd name="connsiteX351" fmla="*/ 18767 w 41538"/>
                  <a:gd name="connsiteY351" fmla="*/ 27420 h 45689"/>
                  <a:gd name="connsiteX352" fmla="*/ 18650 w 41538"/>
                  <a:gd name="connsiteY352" fmla="*/ 26981 h 45689"/>
                  <a:gd name="connsiteX353" fmla="*/ 18650 w 41538"/>
                  <a:gd name="connsiteY353" fmla="*/ 26543 h 45689"/>
                  <a:gd name="connsiteX354" fmla="*/ 18855 w 41538"/>
                  <a:gd name="connsiteY354" fmla="*/ 26221 h 45689"/>
                  <a:gd name="connsiteX355" fmla="*/ 19176 w 41538"/>
                  <a:gd name="connsiteY355" fmla="*/ 25783 h 45689"/>
                  <a:gd name="connsiteX356" fmla="*/ 19615 w 41538"/>
                  <a:gd name="connsiteY356" fmla="*/ 25344 h 45689"/>
                  <a:gd name="connsiteX357" fmla="*/ 20053 w 41538"/>
                  <a:gd name="connsiteY357" fmla="*/ 25023 h 45689"/>
                  <a:gd name="connsiteX358" fmla="*/ 20375 w 41538"/>
                  <a:gd name="connsiteY358" fmla="*/ 24701 h 45689"/>
                  <a:gd name="connsiteX359" fmla="*/ 20579 w 41538"/>
                  <a:gd name="connsiteY359" fmla="*/ 24380 h 45689"/>
                  <a:gd name="connsiteX360" fmla="*/ 20696 w 41538"/>
                  <a:gd name="connsiteY360" fmla="*/ 24058 h 45689"/>
                  <a:gd name="connsiteX361" fmla="*/ 20696 w 41538"/>
                  <a:gd name="connsiteY361" fmla="*/ 23737 h 45689"/>
                  <a:gd name="connsiteX362" fmla="*/ 20813 w 41538"/>
                  <a:gd name="connsiteY362" fmla="*/ 23415 h 45689"/>
                  <a:gd name="connsiteX363" fmla="*/ 21018 w 41538"/>
                  <a:gd name="connsiteY363" fmla="*/ 22977 h 45689"/>
                  <a:gd name="connsiteX364" fmla="*/ 21223 w 41538"/>
                  <a:gd name="connsiteY364" fmla="*/ 22655 h 45689"/>
                  <a:gd name="connsiteX365" fmla="*/ 21544 w 41538"/>
                  <a:gd name="connsiteY365" fmla="*/ 22216 h 45689"/>
                  <a:gd name="connsiteX366" fmla="*/ 21866 w 41538"/>
                  <a:gd name="connsiteY366" fmla="*/ 22012 h 45689"/>
                  <a:gd name="connsiteX367" fmla="*/ 22187 w 41538"/>
                  <a:gd name="connsiteY367" fmla="*/ 21807 h 45689"/>
                  <a:gd name="connsiteX368" fmla="*/ 22509 w 41538"/>
                  <a:gd name="connsiteY368" fmla="*/ 21690 h 45689"/>
                  <a:gd name="connsiteX369" fmla="*/ 22947 w 41538"/>
                  <a:gd name="connsiteY369" fmla="*/ 21690 h 45689"/>
                  <a:gd name="connsiteX370" fmla="*/ 23269 w 41538"/>
                  <a:gd name="connsiteY370" fmla="*/ 21807 h 45689"/>
                  <a:gd name="connsiteX371" fmla="*/ 23590 w 41538"/>
                  <a:gd name="connsiteY371" fmla="*/ 21924 h 45689"/>
                  <a:gd name="connsiteX372" fmla="*/ 23912 w 41538"/>
                  <a:gd name="connsiteY372" fmla="*/ 22129 h 45689"/>
                  <a:gd name="connsiteX373" fmla="*/ 24117 w 41538"/>
                  <a:gd name="connsiteY373" fmla="*/ 22333 h 45689"/>
                  <a:gd name="connsiteX374" fmla="*/ 24233 w 41538"/>
                  <a:gd name="connsiteY374" fmla="*/ 22538 h 45689"/>
                  <a:gd name="connsiteX375" fmla="*/ 24350 w 41538"/>
                  <a:gd name="connsiteY375" fmla="*/ 22743 h 45689"/>
                  <a:gd name="connsiteX376" fmla="*/ 24233 w 41538"/>
                  <a:gd name="connsiteY376" fmla="*/ 22947 h 45689"/>
                  <a:gd name="connsiteX377" fmla="*/ 23795 w 41538"/>
                  <a:gd name="connsiteY377" fmla="*/ 23707 h 45689"/>
                  <a:gd name="connsiteX378" fmla="*/ 23152 w 41538"/>
                  <a:gd name="connsiteY378" fmla="*/ 24672 h 45689"/>
                  <a:gd name="connsiteX379" fmla="*/ 22626 w 41538"/>
                  <a:gd name="connsiteY379" fmla="*/ 25637 h 45689"/>
                  <a:gd name="connsiteX380" fmla="*/ 22421 w 41538"/>
                  <a:gd name="connsiteY380" fmla="*/ 26484 h 45689"/>
                  <a:gd name="connsiteX381" fmla="*/ 22304 w 41538"/>
                  <a:gd name="connsiteY381" fmla="*/ 26689 h 45689"/>
                  <a:gd name="connsiteX382" fmla="*/ 22304 w 41538"/>
                  <a:gd name="connsiteY382" fmla="*/ 26894 h 45689"/>
                  <a:gd name="connsiteX383" fmla="*/ 22187 w 41538"/>
                  <a:gd name="connsiteY383" fmla="*/ 27011 h 45689"/>
                  <a:gd name="connsiteX384" fmla="*/ 22070 w 41538"/>
                  <a:gd name="connsiteY384" fmla="*/ 27011 h 45689"/>
                  <a:gd name="connsiteX385" fmla="*/ 21866 w 41538"/>
                  <a:gd name="connsiteY385" fmla="*/ 27127 h 45689"/>
                  <a:gd name="connsiteX386" fmla="*/ 21749 w 41538"/>
                  <a:gd name="connsiteY386" fmla="*/ 27011 h 45689"/>
                  <a:gd name="connsiteX387" fmla="*/ 21281 w 41538"/>
                  <a:gd name="connsiteY387" fmla="*/ 27303 h 45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</a:cxnLst>
                <a:rect l="l" t="t" r="r" b="b"/>
                <a:pathLst>
                  <a:path w="41538" h="45689">
                    <a:moveTo>
                      <a:pt x="12745" y="34056"/>
                    </a:moveTo>
                    <a:lnTo>
                      <a:pt x="12862" y="33851"/>
                    </a:lnTo>
                    <a:lnTo>
                      <a:pt x="13067" y="33412"/>
                    </a:lnTo>
                    <a:lnTo>
                      <a:pt x="13271" y="33208"/>
                    </a:lnTo>
                    <a:lnTo>
                      <a:pt x="13593" y="33091"/>
                    </a:lnTo>
                    <a:lnTo>
                      <a:pt x="13915" y="32974"/>
                    </a:lnTo>
                    <a:lnTo>
                      <a:pt x="14236" y="32857"/>
                    </a:lnTo>
                    <a:lnTo>
                      <a:pt x="14762" y="32974"/>
                    </a:lnTo>
                    <a:lnTo>
                      <a:pt x="15288" y="33295"/>
                    </a:lnTo>
                    <a:lnTo>
                      <a:pt x="16048" y="33617"/>
                    </a:lnTo>
                    <a:lnTo>
                      <a:pt x="16896" y="34143"/>
                    </a:lnTo>
                    <a:lnTo>
                      <a:pt x="18592" y="35429"/>
                    </a:lnTo>
                    <a:lnTo>
                      <a:pt x="20521" y="36833"/>
                    </a:lnTo>
                    <a:lnTo>
                      <a:pt x="22216" y="38440"/>
                    </a:lnTo>
                    <a:lnTo>
                      <a:pt x="23620" y="39931"/>
                    </a:lnTo>
                    <a:lnTo>
                      <a:pt x="24146" y="40574"/>
                    </a:lnTo>
                    <a:lnTo>
                      <a:pt x="24584" y="41217"/>
                    </a:lnTo>
                    <a:lnTo>
                      <a:pt x="24906" y="41744"/>
                    </a:lnTo>
                    <a:lnTo>
                      <a:pt x="24906" y="42065"/>
                    </a:lnTo>
                    <a:lnTo>
                      <a:pt x="24467" y="42913"/>
                    </a:lnTo>
                    <a:lnTo>
                      <a:pt x="23386" y="44199"/>
                    </a:lnTo>
                    <a:lnTo>
                      <a:pt x="22860" y="44842"/>
                    </a:lnTo>
                    <a:lnTo>
                      <a:pt x="22333" y="45368"/>
                    </a:lnTo>
                    <a:lnTo>
                      <a:pt x="21807" y="45573"/>
                    </a:lnTo>
                    <a:lnTo>
                      <a:pt x="21369" y="45690"/>
                    </a:lnTo>
                    <a:lnTo>
                      <a:pt x="21164" y="45485"/>
                    </a:lnTo>
                    <a:lnTo>
                      <a:pt x="20843" y="45281"/>
                    </a:lnTo>
                    <a:lnTo>
                      <a:pt x="20521" y="44842"/>
                    </a:lnTo>
                    <a:lnTo>
                      <a:pt x="20316" y="44404"/>
                    </a:lnTo>
                    <a:lnTo>
                      <a:pt x="19790" y="43439"/>
                    </a:lnTo>
                    <a:lnTo>
                      <a:pt x="19264" y="42474"/>
                    </a:lnTo>
                    <a:lnTo>
                      <a:pt x="18621" y="41393"/>
                    </a:lnTo>
                    <a:lnTo>
                      <a:pt x="17861" y="40224"/>
                    </a:lnTo>
                    <a:lnTo>
                      <a:pt x="17101" y="39142"/>
                    </a:lnTo>
                    <a:lnTo>
                      <a:pt x="16253" y="38060"/>
                    </a:lnTo>
                    <a:lnTo>
                      <a:pt x="14441" y="36043"/>
                    </a:lnTo>
                    <a:lnTo>
                      <a:pt x="12745" y="34056"/>
                    </a:lnTo>
                    <a:close/>
                    <a:moveTo>
                      <a:pt x="6022" y="26894"/>
                    </a:moveTo>
                    <a:lnTo>
                      <a:pt x="6139" y="26455"/>
                    </a:lnTo>
                    <a:lnTo>
                      <a:pt x="6343" y="25052"/>
                    </a:lnTo>
                    <a:lnTo>
                      <a:pt x="6548" y="23561"/>
                    </a:lnTo>
                    <a:lnTo>
                      <a:pt x="7074" y="21544"/>
                    </a:lnTo>
                    <a:lnTo>
                      <a:pt x="7396" y="20579"/>
                    </a:lnTo>
                    <a:lnTo>
                      <a:pt x="7717" y="19732"/>
                    </a:lnTo>
                    <a:lnTo>
                      <a:pt x="8039" y="19089"/>
                    </a:lnTo>
                    <a:lnTo>
                      <a:pt x="8360" y="18650"/>
                    </a:lnTo>
                    <a:lnTo>
                      <a:pt x="8565" y="18650"/>
                    </a:lnTo>
                    <a:lnTo>
                      <a:pt x="8770" y="18650"/>
                    </a:lnTo>
                    <a:lnTo>
                      <a:pt x="8974" y="18855"/>
                    </a:lnTo>
                    <a:lnTo>
                      <a:pt x="9179" y="19059"/>
                    </a:lnTo>
                    <a:lnTo>
                      <a:pt x="9617" y="19703"/>
                    </a:lnTo>
                    <a:lnTo>
                      <a:pt x="10144" y="20550"/>
                    </a:lnTo>
                    <a:lnTo>
                      <a:pt x="11108" y="22480"/>
                    </a:lnTo>
                    <a:lnTo>
                      <a:pt x="11751" y="23883"/>
                    </a:lnTo>
                    <a:lnTo>
                      <a:pt x="11956" y="24321"/>
                    </a:lnTo>
                    <a:lnTo>
                      <a:pt x="12278" y="24760"/>
                    </a:lnTo>
                    <a:lnTo>
                      <a:pt x="12599" y="25081"/>
                    </a:lnTo>
                    <a:lnTo>
                      <a:pt x="12921" y="25403"/>
                    </a:lnTo>
                    <a:lnTo>
                      <a:pt x="13242" y="25724"/>
                    </a:lnTo>
                    <a:lnTo>
                      <a:pt x="13564" y="26046"/>
                    </a:lnTo>
                    <a:lnTo>
                      <a:pt x="13768" y="26484"/>
                    </a:lnTo>
                    <a:lnTo>
                      <a:pt x="13768" y="26923"/>
                    </a:lnTo>
                    <a:lnTo>
                      <a:pt x="13651" y="27888"/>
                    </a:lnTo>
                    <a:lnTo>
                      <a:pt x="13213" y="28969"/>
                    </a:lnTo>
                    <a:lnTo>
                      <a:pt x="12774" y="30138"/>
                    </a:lnTo>
                    <a:lnTo>
                      <a:pt x="12453" y="31308"/>
                    </a:lnTo>
                    <a:lnTo>
                      <a:pt x="12453" y="31512"/>
                    </a:lnTo>
                    <a:lnTo>
                      <a:pt x="12570" y="31629"/>
                    </a:lnTo>
                    <a:lnTo>
                      <a:pt x="12687" y="31746"/>
                    </a:lnTo>
                    <a:lnTo>
                      <a:pt x="12804" y="31629"/>
                    </a:lnTo>
                    <a:lnTo>
                      <a:pt x="13330" y="31425"/>
                    </a:lnTo>
                    <a:lnTo>
                      <a:pt x="13856" y="31103"/>
                    </a:lnTo>
                    <a:lnTo>
                      <a:pt x="15025" y="30138"/>
                    </a:lnTo>
                    <a:lnTo>
                      <a:pt x="15639" y="29671"/>
                    </a:lnTo>
                    <a:lnTo>
                      <a:pt x="15639" y="24643"/>
                    </a:lnTo>
                    <a:lnTo>
                      <a:pt x="16399" y="24643"/>
                    </a:lnTo>
                    <a:lnTo>
                      <a:pt x="17773" y="24847"/>
                    </a:lnTo>
                    <a:lnTo>
                      <a:pt x="18095" y="24730"/>
                    </a:lnTo>
                    <a:lnTo>
                      <a:pt x="18299" y="24614"/>
                    </a:lnTo>
                    <a:lnTo>
                      <a:pt x="18504" y="24292"/>
                    </a:lnTo>
                    <a:lnTo>
                      <a:pt x="18709" y="23970"/>
                    </a:lnTo>
                    <a:lnTo>
                      <a:pt x="18709" y="23649"/>
                    </a:lnTo>
                    <a:lnTo>
                      <a:pt x="18709" y="23210"/>
                    </a:lnTo>
                    <a:lnTo>
                      <a:pt x="18709" y="22889"/>
                    </a:lnTo>
                    <a:lnTo>
                      <a:pt x="18504" y="22567"/>
                    </a:lnTo>
                    <a:lnTo>
                      <a:pt x="18299" y="21924"/>
                    </a:lnTo>
                    <a:lnTo>
                      <a:pt x="18182" y="20959"/>
                    </a:lnTo>
                    <a:lnTo>
                      <a:pt x="18065" y="19995"/>
                    </a:lnTo>
                    <a:lnTo>
                      <a:pt x="17949" y="19235"/>
                    </a:lnTo>
                    <a:lnTo>
                      <a:pt x="17949" y="18796"/>
                    </a:lnTo>
                    <a:lnTo>
                      <a:pt x="18065" y="18358"/>
                    </a:lnTo>
                    <a:lnTo>
                      <a:pt x="18387" y="17832"/>
                    </a:lnTo>
                    <a:lnTo>
                      <a:pt x="18709" y="17305"/>
                    </a:lnTo>
                    <a:lnTo>
                      <a:pt x="19352" y="15932"/>
                    </a:lnTo>
                    <a:lnTo>
                      <a:pt x="19995" y="14236"/>
                    </a:lnTo>
                    <a:lnTo>
                      <a:pt x="20199" y="13476"/>
                    </a:lnTo>
                    <a:lnTo>
                      <a:pt x="20199" y="12891"/>
                    </a:lnTo>
                    <a:lnTo>
                      <a:pt x="19995" y="12365"/>
                    </a:lnTo>
                    <a:lnTo>
                      <a:pt x="19790" y="12044"/>
                    </a:lnTo>
                    <a:lnTo>
                      <a:pt x="19469" y="11722"/>
                    </a:lnTo>
                    <a:lnTo>
                      <a:pt x="19147" y="11517"/>
                    </a:lnTo>
                    <a:lnTo>
                      <a:pt x="18709" y="11313"/>
                    </a:lnTo>
                    <a:lnTo>
                      <a:pt x="18270" y="11196"/>
                    </a:lnTo>
                    <a:lnTo>
                      <a:pt x="17949" y="11079"/>
                    </a:lnTo>
                    <a:lnTo>
                      <a:pt x="17744" y="10874"/>
                    </a:lnTo>
                    <a:lnTo>
                      <a:pt x="17627" y="10670"/>
                    </a:lnTo>
                    <a:lnTo>
                      <a:pt x="17627" y="10231"/>
                    </a:lnTo>
                    <a:lnTo>
                      <a:pt x="17744" y="8945"/>
                    </a:lnTo>
                    <a:lnTo>
                      <a:pt x="18182" y="6811"/>
                    </a:lnTo>
                    <a:lnTo>
                      <a:pt x="18299" y="5730"/>
                    </a:lnTo>
                    <a:lnTo>
                      <a:pt x="18504" y="4969"/>
                    </a:lnTo>
                    <a:lnTo>
                      <a:pt x="18709" y="4531"/>
                    </a:lnTo>
                    <a:lnTo>
                      <a:pt x="18913" y="4326"/>
                    </a:lnTo>
                    <a:lnTo>
                      <a:pt x="19118" y="4326"/>
                    </a:lnTo>
                    <a:lnTo>
                      <a:pt x="19322" y="4443"/>
                    </a:lnTo>
                    <a:lnTo>
                      <a:pt x="19439" y="4648"/>
                    </a:lnTo>
                    <a:lnTo>
                      <a:pt x="19644" y="4969"/>
                    </a:lnTo>
                    <a:lnTo>
                      <a:pt x="20609" y="6577"/>
                    </a:lnTo>
                    <a:lnTo>
                      <a:pt x="22626" y="9676"/>
                    </a:lnTo>
                    <a:lnTo>
                      <a:pt x="25081" y="13213"/>
                    </a:lnTo>
                    <a:lnTo>
                      <a:pt x="27215" y="15990"/>
                    </a:lnTo>
                    <a:lnTo>
                      <a:pt x="29554" y="18767"/>
                    </a:lnTo>
                    <a:lnTo>
                      <a:pt x="32214" y="21983"/>
                    </a:lnTo>
                    <a:lnTo>
                      <a:pt x="33500" y="23473"/>
                    </a:lnTo>
                    <a:lnTo>
                      <a:pt x="34552" y="24760"/>
                    </a:lnTo>
                    <a:lnTo>
                      <a:pt x="35312" y="25841"/>
                    </a:lnTo>
                    <a:lnTo>
                      <a:pt x="35517" y="26367"/>
                    </a:lnTo>
                    <a:lnTo>
                      <a:pt x="35517" y="26806"/>
                    </a:lnTo>
                    <a:lnTo>
                      <a:pt x="35196" y="27011"/>
                    </a:lnTo>
                    <a:lnTo>
                      <a:pt x="34757" y="27332"/>
                    </a:lnTo>
                    <a:lnTo>
                      <a:pt x="34231" y="27537"/>
                    </a:lnTo>
                    <a:lnTo>
                      <a:pt x="32945" y="27975"/>
                    </a:lnTo>
                    <a:lnTo>
                      <a:pt x="31775" y="28414"/>
                    </a:lnTo>
                    <a:lnTo>
                      <a:pt x="31015" y="28852"/>
                    </a:lnTo>
                    <a:lnTo>
                      <a:pt x="30694" y="29174"/>
                    </a:lnTo>
                    <a:lnTo>
                      <a:pt x="30694" y="29291"/>
                    </a:lnTo>
                    <a:lnTo>
                      <a:pt x="30694" y="29408"/>
                    </a:lnTo>
                    <a:lnTo>
                      <a:pt x="30811" y="29408"/>
                    </a:lnTo>
                    <a:lnTo>
                      <a:pt x="30928" y="29525"/>
                    </a:lnTo>
                    <a:lnTo>
                      <a:pt x="32009" y="29641"/>
                    </a:lnTo>
                    <a:lnTo>
                      <a:pt x="33939" y="29641"/>
                    </a:lnTo>
                    <a:lnTo>
                      <a:pt x="36394" y="29525"/>
                    </a:lnTo>
                    <a:lnTo>
                      <a:pt x="38645" y="29320"/>
                    </a:lnTo>
                    <a:lnTo>
                      <a:pt x="39171" y="29203"/>
                    </a:lnTo>
                    <a:lnTo>
                      <a:pt x="39610" y="29086"/>
                    </a:lnTo>
                    <a:lnTo>
                      <a:pt x="39931" y="28881"/>
                    </a:lnTo>
                    <a:lnTo>
                      <a:pt x="40253" y="28677"/>
                    </a:lnTo>
                    <a:lnTo>
                      <a:pt x="40779" y="28151"/>
                    </a:lnTo>
                    <a:lnTo>
                      <a:pt x="41100" y="27624"/>
                    </a:lnTo>
                    <a:lnTo>
                      <a:pt x="41422" y="26660"/>
                    </a:lnTo>
                    <a:lnTo>
                      <a:pt x="41539" y="26134"/>
                    </a:lnTo>
                    <a:lnTo>
                      <a:pt x="41013" y="25607"/>
                    </a:lnTo>
                    <a:lnTo>
                      <a:pt x="39610" y="24117"/>
                    </a:lnTo>
                    <a:lnTo>
                      <a:pt x="37271" y="21544"/>
                    </a:lnTo>
                    <a:lnTo>
                      <a:pt x="34172" y="18124"/>
                    </a:lnTo>
                    <a:lnTo>
                      <a:pt x="32477" y="16312"/>
                    </a:lnTo>
                    <a:lnTo>
                      <a:pt x="30665" y="14295"/>
                    </a:lnTo>
                    <a:lnTo>
                      <a:pt x="28735" y="11956"/>
                    </a:lnTo>
                    <a:lnTo>
                      <a:pt x="26718" y="9500"/>
                    </a:lnTo>
                    <a:lnTo>
                      <a:pt x="24789" y="7162"/>
                    </a:lnTo>
                    <a:lnTo>
                      <a:pt x="22977" y="4706"/>
                    </a:lnTo>
                    <a:lnTo>
                      <a:pt x="21486" y="2572"/>
                    </a:lnTo>
                    <a:lnTo>
                      <a:pt x="20199" y="555"/>
                    </a:lnTo>
                    <a:lnTo>
                      <a:pt x="19995" y="234"/>
                    </a:lnTo>
                    <a:lnTo>
                      <a:pt x="19790" y="117"/>
                    </a:lnTo>
                    <a:lnTo>
                      <a:pt x="19469" y="0"/>
                    </a:lnTo>
                    <a:lnTo>
                      <a:pt x="19147" y="117"/>
                    </a:lnTo>
                    <a:lnTo>
                      <a:pt x="18826" y="322"/>
                    </a:lnTo>
                    <a:lnTo>
                      <a:pt x="18504" y="643"/>
                    </a:lnTo>
                    <a:lnTo>
                      <a:pt x="18299" y="965"/>
                    </a:lnTo>
                    <a:lnTo>
                      <a:pt x="18095" y="1403"/>
                    </a:lnTo>
                    <a:lnTo>
                      <a:pt x="17452" y="2689"/>
                    </a:lnTo>
                    <a:lnTo>
                      <a:pt x="17130" y="4093"/>
                    </a:lnTo>
                    <a:lnTo>
                      <a:pt x="16809" y="5379"/>
                    </a:lnTo>
                    <a:lnTo>
                      <a:pt x="16487" y="6665"/>
                    </a:lnTo>
                    <a:lnTo>
                      <a:pt x="16048" y="9120"/>
                    </a:lnTo>
                    <a:lnTo>
                      <a:pt x="15405" y="11576"/>
                    </a:lnTo>
                    <a:lnTo>
                      <a:pt x="15405" y="11693"/>
                    </a:lnTo>
                    <a:lnTo>
                      <a:pt x="15288" y="11693"/>
                    </a:lnTo>
                    <a:lnTo>
                      <a:pt x="14967" y="11810"/>
                    </a:lnTo>
                    <a:lnTo>
                      <a:pt x="14762" y="12014"/>
                    </a:lnTo>
                    <a:lnTo>
                      <a:pt x="14558" y="12336"/>
                    </a:lnTo>
                    <a:lnTo>
                      <a:pt x="14441" y="12658"/>
                    </a:lnTo>
                    <a:lnTo>
                      <a:pt x="14324" y="12979"/>
                    </a:lnTo>
                    <a:lnTo>
                      <a:pt x="14324" y="13418"/>
                    </a:lnTo>
                    <a:lnTo>
                      <a:pt x="14324" y="13856"/>
                    </a:lnTo>
                    <a:lnTo>
                      <a:pt x="14441" y="14295"/>
                    </a:lnTo>
                    <a:lnTo>
                      <a:pt x="14558" y="14411"/>
                    </a:lnTo>
                    <a:lnTo>
                      <a:pt x="14558" y="14528"/>
                    </a:lnTo>
                    <a:lnTo>
                      <a:pt x="14762" y="15172"/>
                    </a:lnTo>
                    <a:lnTo>
                      <a:pt x="15084" y="16019"/>
                    </a:lnTo>
                    <a:lnTo>
                      <a:pt x="15201" y="16545"/>
                    </a:lnTo>
                    <a:lnTo>
                      <a:pt x="15405" y="17072"/>
                    </a:lnTo>
                    <a:lnTo>
                      <a:pt x="15405" y="17715"/>
                    </a:lnTo>
                    <a:lnTo>
                      <a:pt x="15405" y="18358"/>
                    </a:lnTo>
                    <a:lnTo>
                      <a:pt x="15288" y="19439"/>
                    </a:lnTo>
                    <a:lnTo>
                      <a:pt x="15172" y="20404"/>
                    </a:lnTo>
                    <a:lnTo>
                      <a:pt x="14967" y="21252"/>
                    </a:lnTo>
                    <a:lnTo>
                      <a:pt x="14645" y="21895"/>
                    </a:lnTo>
                    <a:lnTo>
                      <a:pt x="14324" y="22538"/>
                    </a:lnTo>
                    <a:lnTo>
                      <a:pt x="14002" y="23064"/>
                    </a:lnTo>
                    <a:lnTo>
                      <a:pt x="13681" y="23386"/>
                    </a:lnTo>
                    <a:lnTo>
                      <a:pt x="13476" y="23707"/>
                    </a:lnTo>
                    <a:lnTo>
                      <a:pt x="13271" y="23707"/>
                    </a:lnTo>
                    <a:lnTo>
                      <a:pt x="13067" y="23590"/>
                    </a:lnTo>
                    <a:lnTo>
                      <a:pt x="12950" y="23269"/>
                    </a:lnTo>
                    <a:lnTo>
                      <a:pt x="12745" y="22947"/>
                    </a:lnTo>
                    <a:lnTo>
                      <a:pt x="12424" y="22100"/>
                    </a:lnTo>
                    <a:lnTo>
                      <a:pt x="12102" y="21573"/>
                    </a:lnTo>
                    <a:lnTo>
                      <a:pt x="11898" y="20930"/>
                    </a:lnTo>
                    <a:lnTo>
                      <a:pt x="11693" y="19644"/>
                    </a:lnTo>
                    <a:lnTo>
                      <a:pt x="11371" y="17832"/>
                    </a:lnTo>
                    <a:lnTo>
                      <a:pt x="10845" y="15493"/>
                    </a:lnTo>
                    <a:lnTo>
                      <a:pt x="10641" y="14411"/>
                    </a:lnTo>
                    <a:lnTo>
                      <a:pt x="10436" y="13447"/>
                    </a:lnTo>
                    <a:lnTo>
                      <a:pt x="10436" y="12482"/>
                    </a:lnTo>
                    <a:lnTo>
                      <a:pt x="10436" y="11722"/>
                    </a:lnTo>
                    <a:lnTo>
                      <a:pt x="10874" y="10114"/>
                    </a:lnTo>
                    <a:lnTo>
                      <a:pt x="11313" y="8419"/>
                    </a:lnTo>
                    <a:lnTo>
                      <a:pt x="11517" y="7454"/>
                    </a:lnTo>
                    <a:lnTo>
                      <a:pt x="11517" y="6606"/>
                    </a:lnTo>
                    <a:lnTo>
                      <a:pt x="11313" y="5846"/>
                    </a:lnTo>
                    <a:lnTo>
                      <a:pt x="11108" y="5086"/>
                    </a:lnTo>
                    <a:lnTo>
                      <a:pt x="10348" y="4005"/>
                    </a:lnTo>
                    <a:lnTo>
                      <a:pt x="9588" y="3157"/>
                    </a:lnTo>
                    <a:lnTo>
                      <a:pt x="9267" y="2952"/>
                    </a:lnTo>
                    <a:lnTo>
                      <a:pt x="8945" y="2836"/>
                    </a:lnTo>
                    <a:lnTo>
                      <a:pt x="8740" y="3040"/>
                    </a:lnTo>
                    <a:lnTo>
                      <a:pt x="8536" y="3245"/>
                    </a:lnTo>
                    <a:lnTo>
                      <a:pt x="8214" y="4093"/>
                    </a:lnTo>
                    <a:lnTo>
                      <a:pt x="8010" y="4940"/>
                    </a:lnTo>
                    <a:lnTo>
                      <a:pt x="7805" y="5583"/>
                    </a:lnTo>
                    <a:lnTo>
                      <a:pt x="7483" y="5788"/>
                    </a:lnTo>
                    <a:lnTo>
                      <a:pt x="7279" y="5788"/>
                    </a:lnTo>
                    <a:lnTo>
                      <a:pt x="6840" y="5788"/>
                    </a:lnTo>
                    <a:lnTo>
                      <a:pt x="5759" y="5583"/>
                    </a:lnTo>
                    <a:lnTo>
                      <a:pt x="3742" y="5379"/>
                    </a:lnTo>
                    <a:lnTo>
                      <a:pt x="1812" y="5057"/>
                    </a:lnTo>
                    <a:lnTo>
                      <a:pt x="526" y="4940"/>
                    </a:lnTo>
                    <a:lnTo>
                      <a:pt x="322" y="4940"/>
                    </a:lnTo>
                    <a:lnTo>
                      <a:pt x="117" y="5057"/>
                    </a:lnTo>
                    <a:lnTo>
                      <a:pt x="0" y="5262"/>
                    </a:lnTo>
                    <a:lnTo>
                      <a:pt x="0" y="5379"/>
                    </a:lnTo>
                    <a:lnTo>
                      <a:pt x="117" y="5905"/>
                    </a:lnTo>
                    <a:lnTo>
                      <a:pt x="555" y="6431"/>
                    </a:lnTo>
                    <a:lnTo>
                      <a:pt x="1082" y="7191"/>
                    </a:lnTo>
                    <a:lnTo>
                      <a:pt x="1725" y="8477"/>
                    </a:lnTo>
                    <a:lnTo>
                      <a:pt x="2689" y="9968"/>
                    </a:lnTo>
                    <a:lnTo>
                      <a:pt x="3976" y="11985"/>
                    </a:lnTo>
                    <a:lnTo>
                      <a:pt x="4502" y="12950"/>
                    </a:lnTo>
                    <a:lnTo>
                      <a:pt x="4940" y="13798"/>
                    </a:lnTo>
                    <a:lnTo>
                      <a:pt x="5145" y="14441"/>
                    </a:lnTo>
                    <a:lnTo>
                      <a:pt x="5262" y="14967"/>
                    </a:lnTo>
                    <a:lnTo>
                      <a:pt x="5262" y="15727"/>
                    </a:lnTo>
                    <a:lnTo>
                      <a:pt x="5262" y="15932"/>
                    </a:lnTo>
                    <a:lnTo>
                      <a:pt x="5057" y="16458"/>
                    </a:lnTo>
                    <a:lnTo>
                      <a:pt x="4619" y="17832"/>
                    </a:lnTo>
                    <a:lnTo>
                      <a:pt x="4093" y="19527"/>
                    </a:lnTo>
                    <a:lnTo>
                      <a:pt x="3771" y="21135"/>
                    </a:lnTo>
                    <a:lnTo>
                      <a:pt x="3449" y="22626"/>
                    </a:lnTo>
                    <a:lnTo>
                      <a:pt x="3011" y="24438"/>
                    </a:lnTo>
                    <a:lnTo>
                      <a:pt x="2572" y="26046"/>
                    </a:lnTo>
                    <a:lnTo>
                      <a:pt x="2251" y="27215"/>
                    </a:lnTo>
                    <a:lnTo>
                      <a:pt x="1725" y="28063"/>
                    </a:lnTo>
                    <a:lnTo>
                      <a:pt x="760" y="29671"/>
                    </a:lnTo>
                    <a:lnTo>
                      <a:pt x="643" y="29992"/>
                    </a:lnTo>
                    <a:lnTo>
                      <a:pt x="526" y="30197"/>
                    </a:lnTo>
                    <a:lnTo>
                      <a:pt x="643" y="30401"/>
                    </a:lnTo>
                    <a:lnTo>
                      <a:pt x="643" y="30606"/>
                    </a:lnTo>
                    <a:lnTo>
                      <a:pt x="965" y="30811"/>
                    </a:lnTo>
                    <a:lnTo>
                      <a:pt x="1491" y="31015"/>
                    </a:lnTo>
                    <a:lnTo>
                      <a:pt x="2017" y="31015"/>
                    </a:lnTo>
                    <a:lnTo>
                      <a:pt x="2456" y="30898"/>
                    </a:lnTo>
                    <a:lnTo>
                      <a:pt x="2982" y="30782"/>
                    </a:lnTo>
                    <a:lnTo>
                      <a:pt x="3186" y="30665"/>
                    </a:lnTo>
                    <a:lnTo>
                      <a:pt x="3391" y="30460"/>
                    </a:lnTo>
                    <a:lnTo>
                      <a:pt x="3508" y="30460"/>
                    </a:lnTo>
                    <a:lnTo>
                      <a:pt x="3625" y="30460"/>
                    </a:lnTo>
                    <a:lnTo>
                      <a:pt x="3829" y="30460"/>
                    </a:lnTo>
                    <a:lnTo>
                      <a:pt x="4268" y="30460"/>
                    </a:lnTo>
                    <a:lnTo>
                      <a:pt x="4706" y="30255"/>
                    </a:lnTo>
                    <a:lnTo>
                      <a:pt x="5233" y="30051"/>
                    </a:lnTo>
                    <a:lnTo>
                      <a:pt x="5554" y="29729"/>
                    </a:lnTo>
                    <a:lnTo>
                      <a:pt x="5876" y="28969"/>
                    </a:lnTo>
                    <a:lnTo>
                      <a:pt x="5993" y="28121"/>
                    </a:lnTo>
                    <a:lnTo>
                      <a:pt x="6110" y="27274"/>
                    </a:lnTo>
                    <a:lnTo>
                      <a:pt x="6110" y="26894"/>
                    </a:lnTo>
                    <a:lnTo>
                      <a:pt x="6022" y="26894"/>
                    </a:lnTo>
                    <a:close/>
                    <a:moveTo>
                      <a:pt x="22480" y="29349"/>
                    </a:moveTo>
                    <a:lnTo>
                      <a:pt x="24175" y="28063"/>
                    </a:lnTo>
                    <a:lnTo>
                      <a:pt x="25666" y="27098"/>
                    </a:lnTo>
                    <a:lnTo>
                      <a:pt x="25666" y="26660"/>
                    </a:lnTo>
                    <a:lnTo>
                      <a:pt x="25666" y="25695"/>
                    </a:lnTo>
                    <a:lnTo>
                      <a:pt x="25666" y="24730"/>
                    </a:lnTo>
                    <a:lnTo>
                      <a:pt x="25870" y="24087"/>
                    </a:lnTo>
                    <a:lnTo>
                      <a:pt x="26309" y="23766"/>
                    </a:lnTo>
                    <a:lnTo>
                      <a:pt x="26952" y="23444"/>
                    </a:lnTo>
                    <a:lnTo>
                      <a:pt x="27274" y="23444"/>
                    </a:lnTo>
                    <a:lnTo>
                      <a:pt x="27478" y="23561"/>
                    </a:lnTo>
                    <a:lnTo>
                      <a:pt x="27595" y="23766"/>
                    </a:lnTo>
                    <a:lnTo>
                      <a:pt x="27712" y="24204"/>
                    </a:lnTo>
                    <a:lnTo>
                      <a:pt x="27595" y="25286"/>
                    </a:lnTo>
                    <a:lnTo>
                      <a:pt x="27478" y="26455"/>
                    </a:lnTo>
                    <a:lnTo>
                      <a:pt x="27478" y="27420"/>
                    </a:lnTo>
                    <a:lnTo>
                      <a:pt x="27595" y="28063"/>
                    </a:lnTo>
                    <a:lnTo>
                      <a:pt x="28355" y="29145"/>
                    </a:lnTo>
                    <a:lnTo>
                      <a:pt x="29758" y="30752"/>
                    </a:lnTo>
                    <a:lnTo>
                      <a:pt x="31045" y="32243"/>
                    </a:lnTo>
                    <a:lnTo>
                      <a:pt x="31688" y="33003"/>
                    </a:lnTo>
                    <a:lnTo>
                      <a:pt x="31892" y="33325"/>
                    </a:lnTo>
                    <a:lnTo>
                      <a:pt x="32214" y="34172"/>
                    </a:lnTo>
                    <a:lnTo>
                      <a:pt x="32331" y="34611"/>
                    </a:lnTo>
                    <a:lnTo>
                      <a:pt x="32214" y="35049"/>
                    </a:lnTo>
                    <a:lnTo>
                      <a:pt x="32214" y="35166"/>
                    </a:lnTo>
                    <a:lnTo>
                      <a:pt x="32009" y="35371"/>
                    </a:lnTo>
                    <a:lnTo>
                      <a:pt x="31805" y="35488"/>
                    </a:lnTo>
                    <a:lnTo>
                      <a:pt x="31600" y="35488"/>
                    </a:lnTo>
                    <a:lnTo>
                      <a:pt x="31074" y="35605"/>
                    </a:lnTo>
                    <a:lnTo>
                      <a:pt x="30431" y="35605"/>
                    </a:lnTo>
                    <a:lnTo>
                      <a:pt x="29992" y="35605"/>
                    </a:lnTo>
                    <a:lnTo>
                      <a:pt x="29466" y="35488"/>
                    </a:lnTo>
                    <a:lnTo>
                      <a:pt x="29028" y="35283"/>
                    </a:lnTo>
                    <a:lnTo>
                      <a:pt x="28589" y="35079"/>
                    </a:lnTo>
                    <a:lnTo>
                      <a:pt x="28063" y="34757"/>
                    </a:lnTo>
                    <a:lnTo>
                      <a:pt x="27624" y="34231"/>
                    </a:lnTo>
                    <a:lnTo>
                      <a:pt x="26777" y="33471"/>
                    </a:lnTo>
                    <a:lnTo>
                      <a:pt x="26251" y="32945"/>
                    </a:lnTo>
                    <a:lnTo>
                      <a:pt x="25929" y="32945"/>
                    </a:lnTo>
                    <a:lnTo>
                      <a:pt x="25812" y="32945"/>
                    </a:lnTo>
                    <a:lnTo>
                      <a:pt x="25607" y="33062"/>
                    </a:lnTo>
                    <a:lnTo>
                      <a:pt x="25403" y="33266"/>
                    </a:lnTo>
                    <a:lnTo>
                      <a:pt x="24818" y="33939"/>
                    </a:lnTo>
                    <a:lnTo>
                      <a:pt x="23970" y="34699"/>
                    </a:lnTo>
                    <a:lnTo>
                      <a:pt x="23649" y="34903"/>
                    </a:lnTo>
                    <a:lnTo>
                      <a:pt x="23444" y="35020"/>
                    </a:lnTo>
                    <a:lnTo>
                      <a:pt x="23327" y="34816"/>
                    </a:lnTo>
                    <a:lnTo>
                      <a:pt x="23327" y="34377"/>
                    </a:lnTo>
                    <a:lnTo>
                      <a:pt x="23853" y="33208"/>
                    </a:lnTo>
                    <a:lnTo>
                      <a:pt x="24292" y="32448"/>
                    </a:lnTo>
                    <a:lnTo>
                      <a:pt x="24614" y="31922"/>
                    </a:lnTo>
                    <a:lnTo>
                      <a:pt x="24818" y="31717"/>
                    </a:lnTo>
                    <a:lnTo>
                      <a:pt x="22480" y="29349"/>
                    </a:lnTo>
                    <a:lnTo>
                      <a:pt x="22480" y="29349"/>
                    </a:lnTo>
                    <a:close/>
                    <a:moveTo>
                      <a:pt x="21281" y="27303"/>
                    </a:moveTo>
                    <a:lnTo>
                      <a:pt x="20433" y="27829"/>
                    </a:lnTo>
                    <a:lnTo>
                      <a:pt x="20112" y="28034"/>
                    </a:lnTo>
                    <a:lnTo>
                      <a:pt x="19907" y="28034"/>
                    </a:lnTo>
                    <a:lnTo>
                      <a:pt x="19586" y="28034"/>
                    </a:lnTo>
                    <a:lnTo>
                      <a:pt x="19381" y="28034"/>
                    </a:lnTo>
                    <a:lnTo>
                      <a:pt x="19176" y="27829"/>
                    </a:lnTo>
                    <a:lnTo>
                      <a:pt x="18972" y="27624"/>
                    </a:lnTo>
                    <a:lnTo>
                      <a:pt x="18767" y="27420"/>
                    </a:lnTo>
                    <a:lnTo>
                      <a:pt x="18650" y="26981"/>
                    </a:lnTo>
                    <a:lnTo>
                      <a:pt x="18650" y="26543"/>
                    </a:lnTo>
                    <a:lnTo>
                      <a:pt x="18855" y="26221"/>
                    </a:lnTo>
                    <a:lnTo>
                      <a:pt x="19176" y="25783"/>
                    </a:lnTo>
                    <a:lnTo>
                      <a:pt x="19615" y="25344"/>
                    </a:lnTo>
                    <a:lnTo>
                      <a:pt x="20053" y="25023"/>
                    </a:lnTo>
                    <a:lnTo>
                      <a:pt x="20375" y="24701"/>
                    </a:lnTo>
                    <a:lnTo>
                      <a:pt x="20579" y="24380"/>
                    </a:lnTo>
                    <a:lnTo>
                      <a:pt x="20696" y="24058"/>
                    </a:lnTo>
                    <a:lnTo>
                      <a:pt x="20696" y="23737"/>
                    </a:lnTo>
                    <a:lnTo>
                      <a:pt x="20813" y="23415"/>
                    </a:lnTo>
                    <a:lnTo>
                      <a:pt x="21018" y="22977"/>
                    </a:lnTo>
                    <a:lnTo>
                      <a:pt x="21223" y="22655"/>
                    </a:lnTo>
                    <a:lnTo>
                      <a:pt x="21544" y="22216"/>
                    </a:lnTo>
                    <a:lnTo>
                      <a:pt x="21866" y="22012"/>
                    </a:lnTo>
                    <a:lnTo>
                      <a:pt x="22187" y="21807"/>
                    </a:lnTo>
                    <a:lnTo>
                      <a:pt x="22509" y="21690"/>
                    </a:lnTo>
                    <a:lnTo>
                      <a:pt x="22947" y="21690"/>
                    </a:lnTo>
                    <a:lnTo>
                      <a:pt x="23269" y="21807"/>
                    </a:lnTo>
                    <a:lnTo>
                      <a:pt x="23590" y="21924"/>
                    </a:lnTo>
                    <a:lnTo>
                      <a:pt x="23912" y="22129"/>
                    </a:lnTo>
                    <a:lnTo>
                      <a:pt x="24117" y="22333"/>
                    </a:lnTo>
                    <a:lnTo>
                      <a:pt x="24233" y="22538"/>
                    </a:lnTo>
                    <a:lnTo>
                      <a:pt x="24350" y="22743"/>
                    </a:lnTo>
                    <a:lnTo>
                      <a:pt x="24233" y="22947"/>
                    </a:lnTo>
                    <a:lnTo>
                      <a:pt x="23795" y="23707"/>
                    </a:lnTo>
                    <a:lnTo>
                      <a:pt x="23152" y="24672"/>
                    </a:lnTo>
                    <a:lnTo>
                      <a:pt x="22626" y="25637"/>
                    </a:lnTo>
                    <a:lnTo>
                      <a:pt x="22421" y="26484"/>
                    </a:lnTo>
                    <a:lnTo>
                      <a:pt x="22304" y="26689"/>
                    </a:lnTo>
                    <a:lnTo>
                      <a:pt x="22304" y="26894"/>
                    </a:lnTo>
                    <a:lnTo>
                      <a:pt x="22187" y="27011"/>
                    </a:lnTo>
                    <a:lnTo>
                      <a:pt x="22070" y="27011"/>
                    </a:lnTo>
                    <a:lnTo>
                      <a:pt x="21866" y="27127"/>
                    </a:lnTo>
                    <a:lnTo>
                      <a:pt x="21749" y="27011"/>
                    </a:lnTo>
                    <a:lnTo>
                      <a:pt x="21281" y="27303"/>
                    </a:lnTo>
                    <a:close/>
                  </a:path>
                </a:pathLst>
              </a:custGeom>
              <a:grpFill/>
              <a:ln w="29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2" name="任意多边形: 形状 51">
                <a:extLst>
                  <a:ext uri="{FF2B5EF4-FFF2-40B4-BE49-F238E27FC236}">
                    <a16:creationId xmlns:a16="http://schemas.microsoft.com/office/drawing/2014/main" id="{2DFE0606-BA41-4E43-9323-34F11F2EF2EE}"/>
                  </a:ext>
                </a:extLst>
              </p:cNvPr>
              <p:cNvSpPr/>
              <p:nvPr/>
            </p:nvSpPr>
            <p:spPr>
              <a:xfrm>
                <a:off x="1560202" y="554447"/>
                <a:ext cx="34318" cy="42971"/>
              </a:xfrm>
              <a:custGeom>
                <a:avLst/>
                <a:gdLst>
                  <a:gd name="connsiteX0" fmla="*/ 21135 w 34318"/>
                  <a:gd name="connsiteY0" fmla="*/ 10114 h 42971"/>
                  <a:gd name="connsiteX1" fmla="*/ 18562 w 34318"/>
                  <a:gd name="connsiteY1" fmla="*/ 11517 h 42971"/>
                  <a:gd name="connsiteX2" fmla="*/ 18679 w 34318"/>
                  <a:gd name="connsiteY2" fmla="*/ 11079 h 42971"/>
                  <a:gd name="connsiteX3" fmla="*/ 19001 w 34318"/>
                  <a:gd name="connsiteY3" fmla="*/ 9997 h 42971"/>
                  <a:gd name="connsiteX4" fmla="*/ 19439 w 34318"/>
                  <a:gd name="connsiteY4" fmla="*/ 9237 h 42971"/>
                  <a:gd name="connsiteX5" fmla="*/ 19878 w 34318"/>
                  <a:gd name="connsiteY5" fmla="*/ 8477 h 42971"/>
                  <a:gd name="connsiteX6" fmla="*/ 20638 w 34318"/>
                  <a:gd name="connsiteY6" fmla="*/ 7513 h 42971"/>
                  <a:gd name="connsiteX7" fmla="*/ 21603 w 34318"/>
                  <a:gd name="connsiteY7" fmla="*/ 6548 h 42971"/>
                  <a:gd name="connsiteX8" fmla="*/ 23737 w 34318"/>
                  <a:gd name="connsiteY8" fmla="*/ 4531 h 42971"/>
                  <a:gd name="connsiteX9" fmla="*/ 25549 w 34318"/>
                  <a:gd name="connsiteY9" fmla="*/ 2602 h 42971"/>
                  <a:gd name="connsiteX10" fmla="*/ 26397 w 34318"/>
                  <a:gd name="connsiteY10" fmla="*/ 1842 h 42971"/>
                  <a:gd name="connsiteX11" fmla="*/ 27157 w 34318"/>
                  <a:gd name="connsiteY11" fmla="*/ 1082 h 42971"/>
                  <a:gd name="connsiteX12" fmla="*/ 27800 w 34318"/>
                  <a:gd name="connsiteY12" fmla="*/ 643 h 42971"/>
                  <a:gd name="connsiteX13" fmla="*/ 28443 w 34318"/>
                  <a:gd name="connsiteY13" fmla="*/ 322 h 42971"/>
                  <a:gd name="connsiteX14" fmla="*/ 28969 w 34318"/>
                  <a:gd name="connsiteY14" fmla="*/ 117 h 42971"/>
                  <a:gd name="connsiteX15" fmla="*/ 29612 w 34318"/>
                  <a:gd name="connsiteY15" fmla="*/ 0 h 42971"/>
                  <a:gd name="connsiteX16" fmla="*/ 30138 w 34318"/>
                  <a:gd name="connsiteY16" fmla="*/ 0 h 42971"/>
                  <a:gd name="connsiteX17" fmla="*/ 30781 w 34318"/>
                  <a:gd name="connsiteY17" fmla="*/ 0 h 42971"/>
                  <a:gd name="connsiteX18" fmla="*/ 31308 w 34318"/>
                  <a:gd name="connsiteY18" fmla="*/ 117 h 42971"/>
                  <a:gd name="connsiteX19" fmla="*/ 31746 w 34318"/>
                  <a:gd name="connsiteY19" fmla="*/ 322 h 42971"/>
                  <a:gd name="connsiteX20" fmla="*/ 31834 w 34318"/>
                  <a:gd name="connsiteY20" fmla="*/ 614 h 42971"/>
                  <a:gd name="connsiteX21" fmla="*/ 31951 w 34318"/>
                  <a:gd name="connsiteY21" fmla="*/ 819 h 42971"/>
                  <a:gd name="connsiteX22" fmla="*/ 32068 w 34318"/>
                  <a:gd name="connsiteY22" fmla="*/ 1023 h 42971"/>
                  <a:gd name="connsiteX23" fmla="*/ 32068 w 34318"/>
                  <a:gd name="connsiteY23" fmla="*/ 1228 h 42971"/>
                  <a:gd name="connsiteX24" fmla="*/ 31951 w 34318"/>
                  <a:gd name="connsiteY24" fmla="*/ 2631 h 42971"/>
                  <a:gd name="connsiteX25" fmla="*/ 31746 w 34318"/>
                  <a:gd name="connsiteY25" fmla="*/ 4005 h 42971"/>
                  <a:gd name="connsiteX26" fmla="*/ 31308 w 34318"/>
                  <a:gd name="connsiteY26" fmla="*/ 5496 h 42971"/>
                  <a:gd name="connsiteX27" fmla="*/ 30869 w 34318"/>
                  <a:gd name="connsiteY27" fmla="*/ 6577 h 42971"/>
                  <a:gd name="connsiteX28" fmla="*/ 30431 w 34318"/>
                  <a:gd name="connsiteY28" fmla="*/ 8916 h 42971"/>
                  <a:gd name="connsiteX29" fmla="*/ 29788 w 34318"/>
                  <a:gd name="connsiteY29" fmla="*/ 13096 h 42971"/>
                  <a:gd name="connsiteX30" fmla="*/ 29261 w 34318"/>
                  <a:gd name="connsiteY30" fmla="*/ 17276 h 42971"/>
                  <a:gd name="connsiteX31" fmla="*/ 28940 w 34318"/>
                  <a:gd name="connsiteY31" fmla="*/ 19527 h 42971"/>
                  <a:gd name="connsiteX32" fmla="*/ 28823 w 34318"/>
                  <a:gd name="connsiteY32" fmla="*/ 19849 h 42971"/>
                  <a:gd name="connsiteX33" fmla="*/ 28501 w 34318"/>
                  <a:gd name="connsiteY33" fmla="*/ 20287 h 42971"/>
                  <a:gd name="connsiteX34" fmla="*/ 28063 w 34318"/>
                  <a:gd name="connsiteY34" fmla="*/ 20726 h 42971"/>
                  <a:gd name="connsiteX35" fmla="*/ 27537 w 34318"/>
                  <a:gd name="connsiteY35" fmla="*/ 21164 h 42971"/>
                  <a:gd name="connsiteX36" fmla="*/ 26455 w 34318"/>
                  <a:gd name="connsiteY36" fmla="*/ 21807 h 42971"/>
                  <a:gd name="connsiteX37" fmla="*/ 25695 w 34318"/>
                  <a:gd name="connsiteY37" fmla="*/ 22246 h 42971"/>
                  <a:gd name="connsiteX38" fmla="*/ 25490 w 34318"/>
                  <a:gd name="connsiteY38" fmla="*/ 22363 h 42971"/>
                  <a:gd name="connsiteX39" fmla="*/ 25286 w 34318"/>
                  <a:gd name="connsiteY39" fmla="*/ 22684 h 42971"/>
                  <a:gd name="connsiteX40" fmla="*/ 25169 w 34318"/>
                  <a:gd name="connsiteY40" fmla="*/ 23006 h 42971"/>
                  <a:gd name="connsiteX41" fmla="*/ 25169 w 34318"/>
                  <a:gd name="connsiteY41" fmla="*/ 23444 h 42971"/>
                  <a:gd name="connsiteX42" fmla="*/ 25052 w 34318"/>
                  <a:gd name="connsiteY42" fmla="*/ 24614 h 42971"/>
                  <a:gd name="connsiteX43" fmla="*/ 25169 w 34318"/>
                  <a:gd name="connsiteY43" fmla="*/ 26309 h 42971"/>
                  <a:gd name="connsiteX44" fmla="*/ 25286 w 34318"/>
                  <a:gd name="connsiteY44" fmla="*/ 27917 h 42971"/>
                  <a:gd name="connsiteX45" fmla="*/ 25490 w 34318"/>
                  <a:gd name="connsiteY45" fmla="*/ 28881 h 42971"/>
                  <a:gd name="connsiteX46" fmla="*/ 25607 w 34318"/>
                  <a:gd name="connsiteY46" fmla="*/ 29086 h 42971"/>
                  <a:gd name="connsiteX47" fmla="*/ 25812 w 34318"/>
                  <a:gd name="connsiteY47" fmla="*/ 29291 h 42971"/>
                  <a:gd name="connsiteX48" fmla="*/ 26017 w 34318"/>
                  <a:gd name="connsiteY48" fmla="*/ 29408 h 42971"/>
                  <a:gd name="connsiteX49" fmla="*/ 26338 w 34318"/>
                  <a:gd name="connsiteY49" fmla="*/ 29408 h 42971"/>
                  <a:gd name="connsiteX50" fmla="*/ 27303 w 34318"/>
                  <a:gd name="connsiteY50" fmla="*/ 29291 h 42971"/>
                  <a:gd name="connsiteX51" fmla="*/ 28472 w 34318"/>
                  <a:gd name="connsiteY51" fmla="*/ 29174 h 42971"/>
                  <a:gd name="connsiteX52" fmla="*/ 29115 w 34318"/>
                  <a:gd name="connsiteY52" fmla="*/ 29174 h 42971"/>
                  <a:gd name="connsiteX53" fmla="*/ 29554 w 34318"/>
                  <a:gd name="connsiteY53" fmla="*/ 29291 h 42971"/>
                  <a:gd name="connsiteX54" fmla="*/ 29758 w 34318"/>
                  <a:gd name="connsiteY54" fmla="*/ 29408 h 42971"/>
                  <a:gd name="connsiteX55" fmla="*/ 29963 w 34318"/>
                  <a:gd name="connsiteY55" fmla="*/ 29525 h 42971"/>
                  <a:gd name="connsiteX56" fmla="*/ 30080 w 34318"/>
                  <a:gd name="connsiteY56" fmla="*/ 29729 h 42971"/>
                  <a:gd name="connsiteX57" fmla="*/ 30080 w 34318"/>
                  <a:gd name="connsiteY57" fmla="*/ 30051 h 42971"/>
                  <a:gd name="connsiteX58" fmla="*/ 30080 w 34318"/>
                  <a:gd name="connsiteY58" fmla="*/ 30694 h 42971"/>
                  <a:gd name="connsiteX59" fmla="*/ 29758 w 34318"/>
                  <a:gd name="connsiteY59" fmla="*/ 31658 h 42971"/>
                  <a:gd name="connsiteX60" fmla="*/ 29320 w 34318"/>
                  <a:gd name="connsiteY60" fmla="*/ 32740 h 42971"/>
                  <a:gd name="connsiteX61" fmla="*/ 28794 w 34318"/>
                  <a:gd name="connsiteY61" fmla="*/ 33909 h 42971"/>
                  <a:gd name="connsiteX62" fmla="*/ 27712 w 34318"/>
                  <a:gd name="connsiteY62" fmla="*/ 35926 h 42971"/>
                  <a:gd name="connsiteX63" fmla="*/ 27274 w 34318"/>
                  <a:gd name="connsiteY63" fmla="*/ 36891 h 42971"/>
                  <a:gd name="connsiteX64" fmla="*/ 26835 w 34318"/>
                  <a:gd name="connsiteY64" fmla="*/ 37651 h 42971"/>
                  <a:gd name="connsiteX65" fmla="*/ 26718 w 34318"/>
                  <a:gd name="connsiteY65" fmla="*/ 38294 h 42971"/>
                  <a:gd name="connsiteX66" fmla="*/ 26718 w 34318"/>
                  <a:gd name="connsiteY66" fmla="*/ 38499 h 42971"/>
                  <a:gd name="connsiteX67" fmla="*/ 26923 w 34318"/>
                  <a:gd name="connsiteY67" fmla="*/ 38703 h 42971"/>
                  <a:gd name="connsiteX68" fmla="*/ 27127 w 34318"/>
                  <a:gd name="connsiteY68" fmla="*/ 38820 h 42971"/>
                  <a:gd name="connsiteX69" fmla="*/ 27566 w 34318"/>
                  <a:gd name="connsiteY69" fmla="*/ 38820 h 42971"/>
                  <a:gd name="connsiteX70" fmla="*/ 28531 w 34318"/>
                  <a:gd name="connsiteY70" fmla="*/ 38499 h 42971"/>
                  <a:gd name="connsiteX71" fmla="*/ 29495 w 34318"/>
                  <a:gd name="connsiteY71" fmla="*/ 38060 h 42971"/>
                  <a:gd name="connsiteX72" fmla="*/ 30460 w 34318"/>
                  <a:gd name="connsiteY72" fmla="*/ 37622 h 42971"/>
                  <a:gd name="connsiteX73" fmla="*/ 31308 w 34318"/>
                  <a:gd name="connsiteY73" fmla="*/ 37183 h 42971"/>
                  <a:gd name="connsiteX74" fmla="*/ 31834 w 34318"/>
                  <a:gd name="connsiteY74" fmla="*/ 37183 h 42971"/>
                  <a:gd name="connsiteX75" fmla="*/ 32272 w 34318"/>
                  <a:gd name="connsiteY75" fmla="*/ 37066 h 42971"/>
                  <a:gd name="connsiteX76" fmla="*/ 32477 w 34318"/>
                  <a:gd name="connsiteY76" fmla="*/ 37066 h 42971"/>
                  <a:gd name="connsiteX77" fmla="*/ 32799 w 34318"/>
                  <a:gd name="connsiteY77" fmla="*/ 37183 h 42971"/>
                  <a:gd name="connsiteX78" fmla="*/ 33237 w 34318"/>
                  <a:gd name="connsiteY78" fmla="*/ 37622 h 42971"/>
                  <a:gd name="connsiteX79" fmla="*/ 33880 w 34318"/>
                  <a:gd name="connsiteY79" fmla="*/ 38265 h 42971"/>
                  <a:gd name="connsiteX80" fmla="*/ 34202 w 34318"/>
                  <a:gd name="connsiteY80" fmla="*/ 38791 h 42971"/>
                  <a:gd name="connsiteX81" fmla="*/ 34319 w 34318"/>
                  <a:gd name="connsiteY81" fmla="*/ 39317 h 42971"/>
                  <a:gd name="connsiteX82" fmla="*/ 34319 w 34318"/>
                  <a:gd name="connsiteY82" fmla="*/ 39843 h 42971"/>
                  <a:gd name="connsiteX83" fmla="*/ 34202 w 34318"/>
                  <a:gd name="connsiteY83" fmla="*/ 40370 h 42971"/>
                  <a:gd name="connsiteX84" fmla="*/ 33997 w 34318"/>
                  <a:gd name="connsiteY84" fmla="*/ 40896 h 42971"/>
                  <a:gd name="connsiteX85" fmla="*/ 33559 w 34318"/>
                  <a:gd name="connsiteY85" fmla="*/ 41422 h 42971"/>
                  <a:gd name="connsiteX86" fmla="*/ 32915 w 34318"/>
                  <a:gd name="connsiteY86" fmla="*/ 41744 h 42971"/>
                  <a:gd name="connsiteX87" fmla="*/ 32068 w 34318"/>
                  <a:gd name="connsiteY87" fmla="*/ 41948 h 42971"/>
                  <a:gd name="connsiteX88" fmla="*/ 30577 w 34318"/>
                  <a:gd name="connsiteY88" fmla="*/ 42270 h 42971"/>
                  <a:gd name="connsiteX89" fmla="*/ 29817 w 34318"/>
                  <a:gd name="connsiteY89" fmla="*/ 42474 h 42971"/>
                  <a:gd name="connsiteX90" fmla="*/ 29174 w 34318"/>
                  <a:gd name="connsiteY90" fmla="*/ 42679 h 42971"/>
                  <a:gd name="connsiteX91" fmla="*/ 28414 w 34318"/>
                  <a:gd name="connsiteY91" fmla="*/ 42884 h 42971"/>
                  <a:gd name="connsiteX92" fmla="*/ 27011 w 34318"/>
                  <a:gd name="connsiteY92" fmla="*/ 42884 h 42971"/>
                  <a:gd name="connsiteX93" fmla="*/ 25315 w 34318"/>
                  <a:gd name="connsiteY93" fmla="*/ 42767 h 42971"/>
                  <a:gd name="connsiteX94" fmla="*/ 24467 w 34318"/>
                  <a:gd name="connsiteY94" fmla="*/ 42650 h 42971"/>
                  <a:gd name="connsiteX95" fmla="*/ 23707 w 34318"/>
                  <a:gd name="connsiteY95" fmla="*/ 42328 h 42971"/>
                  <a:gd name="connsiteX96" fmla="*/ 23386 w 34318"/>
                  <a:gd name="connsiteY96" fmla="*/ 42211 h 42971"/>
                  <a:gd name="connsiteX97" fmla="*/ 23181 w 34318"/>
                  <a:gd name="connsiteY97" fmla="*/ 42007 h 42971"/>
                  <a:gd name="connsiteX98" fmla="*/ 22977 w 34318"/>
                  <a:gd name="connsiteY98" fmla="*/ 41685 h 42971"/>
                  <a:gd name="connsiteX99" fmla="*/ 22860 w 34318"/>
                  <a:gd name="connsiteY99" fmla="*/ 41480 h 42971"/>
                  <a:gd name="connsiteX100" fmla="*/ 22743 w 34318"/>
                  <a:gd name="connsiteY100" fmla="*/ 40954 h 42971"/>
                  <a:gd name="connsiteX101" fmla="*/ 22860 w 34318"/>
                  <a:gd name="connsiteY101" fmla="*/ 40633 h 42971"/>
                  <a:gd name="connsiteX102" fmla="*/ 23064 w 34318"/>
                  <a:gd name="connsiteY102" fmla="*/ 40457 h 42971"/>
                  <a:gd name="connsiteX103" fmla="*/ 23386 w 34318"/>
                  <a:gd name="connsiteY103" fmla="*/ 40253 h 42971"/>
                  <a:gd name="connsiteX104" fmla="*/ 23707 w 34318"/>
                  <a:gd name="connsiteY104" fmla="*/ 40048 h 42971"/>
                  <a:gd name="connsiteX105" fmla="*/ 23912 w 34318"/>
                  <a:gd name="connsiteY105" fmla="*/ 39931 h 42971"/>
                  <a:gd name="connsiteX106" fmla="*/ 24117 w 34318"/>
                  <a:gd name="connsiteY106" fmla="*/ 39610 h 42971"/>
                  <a:gd name="connsiteX107" fmla="*/ 24000 w 34318"/>
                  <a:gd name="connsiteY107" fmla="*/ 39288 h 42971"/>
                  <a:gd name="connsiteX108" fmla="*/ 23883 w 34318"/>
                  <a:gd name="connsiteY108" fmla="*/ 38206 h 42971"/>
                  <a:gd name="connsiteX109" fmla="*/ 23883 w 34318"/>
                  <a:gd name="connsiteY109" fmla="*/ 36599 h 42971"/>
                  <a:gd name="connsiteX110" fmla="*/ 23883 w 34318"/>
                  <a:gd name="connsiteY110" fmla="*/ 35839 h 42971"/>
                  <a:gd name="connsiteX111" fmla="*/ 23883 w 34318"/>
                  <a:gd name="connsiteY111" fmla="*/ 35196 h 42971"/>
                  <a:gd name="connsiteX112" fmla="*/ 23766 w 34318"/>
                  <a:gd name="connsiteY112" fmla="*/ 34757 h 42971"/>
                  <a:gd name="connsiteX113" fmla="*/ 23649 w 34318"/>
                  <a:gd name="connsiteY113" fmla="*/ 34640 h 42971"/>
                  <a:gd name="connsiteX114" fmla="*/ 23064 w 34318"/>
                  <a:gd name="connsiteY114" fmla="*/ 34582 h 42971"/>
                  <a:gd name="connsiteX115" fmla="*/ 22421 w 34318"/>
                  <a:gd name="connsiteY115" fmla="*/ 34260 h 42971"/>
                  <a:gd name="connsiteX116" fmla="*/ 22100 w 34318"/>
                  <a:gd name="connsiteY116" fmla="*/ 33939 h 42971"/>
                  <a:gd name="connsiteX117" fmla="*/ 21895 w 34318"/>
                  <a:gd name="connsiteY117" fmla="*/ 33617 h 42971"/>
                  <a:gd name="connsiteX118" fmla="*/ 21778 w 34318"/>
                  <a:gd name="connsiteY118" fmla="*/ 33295 h 42971"/>
                  <a:gd name="connsiteX119" fmla="*/ 21895 w 34318"/>
                  <a:gd name="connsiteY119" fmla="*/ 32974 h 42971"/>
                  <a:gd name="connsiteX120" fmla="*/ 22333 w 34318"/>
                  <a:gd name="connsiteY120" fmla="*/ 32535 h 42971"/>
                  <a:gd name="connsiteX121" fmla="*/ 22772 w 34318"/>
                  <a:gd name="connsiteY121" fmla="*/ 31775 h 42971"/>
                  <a:gd name="connsiteX122" fmla="*/ 22772 w 34318"/>
                  <a:gd name="connsiteY122" fmla="*/ 30606 h 42971"/>
                  <a:gd name="connsiteX123" fmla="*/ 22655 w 34318"/>
                  <a:gd name="connsiteY123" fmla="*/ 29320 h 42971"/>
                  <a:gd name="connsiteX124" fmla="*/ 22450 w 34318"/>
                  <a:gd name="connsiteY124" fmla="*/ 28238 h 42971"/>
                  <a:gd name="connsiteX125" fmla="*/ 22246 w 34318"/>
                  <a:gd name="connsiteY125" fmla="*/ 27478 h 42971"/>
                  <a:gd name="connsiteX126" fmla="*/ 21603 w 34318"/>
                  <a:gd name="connsiteY126" fmla="*/ 26952 h 42971"/>
                  <a:gd name="connsiteX127" fmla="*/ 20755 w 34318"/>
                  <a:gd name="connsiteY127" fmla="*/ 26309 h 42971"/>
                  <a:gd name="connsiteX128" fmla="*/ 20433 w 34318"/>
                  <a:gd name="connsiteY128" fmla="*/ 25987 h 42971"/>
                  <a:gd name="connsiteX129" fmla="*/ 20229 w 34318"/>
                  <a:gd name="connsiteY129" fmla="*/ 25549 h 42971"/>
                  <a:gd name="connsiteX130" fmla="*/ 20112 w 34318"/>
                  <a:gd name="connsiteY130" fmla="*/ 25344 h 42971"/>
                  <a:gd name="connsiteX131" fmla="*/ 20112 w 34318"/>
                  <a:gd name="connsiteY131" fmla="*/ 25140 h 42971"/>
                  <a:gd name="connsiteX132" fmla="*/ 20229 w 34318"/>
                  <a:gd name="connsiteY132" fmla="*/ 24935 h 42971"/>
                  <a:gd name="connsiteX133" fmla="*/ 20346 w 34318"/>
                  <a:gd name="connsiteY133" fmla="*/ 24614 h 42971"/>
                  <a:gd name="connsiteX134" fmla="*/ 20784 w 34318"/>
                  <a:gd name="connsiteY134" fmla="*/ 24175 h 42971"/>
                  <a:gd name="connsiteX135" fmla="*/ 21223 w 34318"/>
                  <a:gd name="connsiteY135" fmla="*/ 23532 h 42971"/>
                  <a:gd name="connsiteX136" fmla="*/ 21427 w 34318"/>
                  <a:gd name="connsiteY136" fmla="*/ 22567 h 42971"/>
                  <a:gd name="connsiteX137" fmla="*/ 21632 w 34318"/>
                  <a:gd name="connsiteY137" fmla="*/ 21486 h 42971"/>
                  <a:gd name="connsiteX138" fmla="*/ 21749 w 34318"/>
                  <a:gd name="connsiteY138" fmla="*/ 20521 h 42971"/>
                  <a:gd name="connsiteX139" fmla="*/ 21953 w 34318"/>
                  <a:gd name="connsiteY139" fmla="*/ 19878 h 42971"/>
                  <a:gd name="connsiteX140" fmla="*/ 22070 w 34318"/>
                  <a:gd name="connsiteY140" fmla="*/ 19673 h 42971"/>
                  <a:gd name="connsiteX141" fmla="*/ 22070 w 34318"/>
                  <a:gd name="connsiteY141" fmla="*/ 19556 h 42971"/>
                  <a:gd name="connsiteX142" fmla="*/ 22070 w 34318"/>
                  <a:gd name="connsiteY142" fmla="*/ 19352 h 42971"/>
                  <a:gd name="connsiteX143" fmla="*/ 21866 w 34318"/>
                  <a:gd name="connsiteY143" fmla="*/ 19235 h 42971"/>
                  <a:gd name="connsiteX144" fmla="*/ 21427 w 34318"/>
                  <a:gd name="connsiteY144" fmla="*/ 19235 h 42971"/>
                  <a:gd name="connsiteX145" fmla="*/ 20989 w 34318"/>
                  <a:gd name="connsiteY145" fmla="*/ 19235 h 42971"/>
                  <a:gd name="connsiteX146" fmla="*/ 20726 w 34318"/>
                  <a:gd name="connsiteY146" fmla="*/ 19235 h 42971"/>
                  <a:gd name="connsiteX147" fmla="*/ 20404 w 34318"/>
                  <a:gd name="connsiteY147" fmla="*/ 19235 h 42971"/>
                  <a:gd name="connsiteX148" fmla="*/ 20199 w 34318"/>
                  <a:gd name="connsiteY148" fmla="*/ 19030 h 42971"/>
                  <a:gd name="connsiteX149" fmla="*/ 19995 w 34318"/>
                  <a:gd name="connsiteY149" fmla="*/ 18826 h 42971"/>
                  <a:gd name="connsiteX150" fmla="*/ 19878 w 34318"/>
                  <a:gd name="connsiteY150" fmla="*/ 18504 h 42971"/>
                  <a:gd name="connsiteX151" fmla="*/ 19878 w 34318"/>
                  <a:gd name="connsiteY151" fmla="*/ 18182 h 42971"/>
                  <a:gd name="connsiteX152" fmla="*/ 19995 w 34318"/>
                  <a:gd name="connsiteY152" fmla="*/ 17744 h 42971"/>
                  <a:gd name="connsiteX153" fmla="*/ 20199 w 34318"/>
                  <a:gd name="connsiteY153" fmla="*/ 17422 h 42971"/>
                  <a:gd name="connsiteX154" fmla="*/ 20726 w 34318"/>
                  <a:gd name="connsiteY154" fmla="*/ 17101 h 42971"/>
                  <a:gd name="connsiteX155" fmla="*/ 21369 w 34318"/>
                  <a:gd name="connsiteY155" fmla="*/ 16896 h 42971"/>
                  <a:gd name="connsiteX156" fmla="*/ 21807 w 34318"/>
                  <a:gd name="connsiteY156" fmla="*/ 16779 h 42971"/>
                  <a:gd name="connsiteX157" fmla="*/ 22129 w 34318"/>
                  <a:gd name="connsiteY157" fmla="*/ 16575 h 42971"/>
                  <a:gd name="connsiteX158" fmla="*/ 22450 w 34318"/>
                  <a:gd name="connsiteY158" fmla="*/ 16253 h 42971"/>
                  <a:gd name="connsiteX159" fmla="*/ 22655 w 34318"/>
                  <a:gd name="connsiteY159" fmla="*/ 15932 h 42971"/>
                  <a:gd name="connsiteX160" fmla="*/ 22860 w 34318"/>
                  <a:gd name="connsiteY160" fmla="*/ 14441 h 42971"/>
                  <a:gd name="connsiteX161" fmla="*/ 22977 w 34318"/>
                  <a:gd name="connsiteY161" fmla="*/ 12950 h 42971"/>
                  <a:gd name="connsiteX162" fmla="*/ 23181 w 34318"/>
                  <a:gd name="connsiteY162" fmla="*/ 11137 h 42971"/>
                  <a:gd name="connsiteX163" fmla="*/ 23181 w 34318"/>
                  <a:gd name="connsiteY163" fmla="*/ 10962 h 42971"/>
                  <a:gd name="connsiteX164" fmla="*/ 23386 w 34318"/>
                  <a:gd name="connsiteY164" fmla="*/ 10845 h 42971"/>
                  <a:gd name="connsiteX165" fmla="*/ 23912 w 34318"/>
                  <a:gd name="connsiteY165" fmla="*/ 10407 h 42971"/>
                  <a:gd name="connsiteX166" fmla="*/ 24233 w 34318"/>
                  <a:gd name="connsiteY166" fmla="*/ 10290 h 42971"/>
                  <a:gd name="connsiteX167" fmla="*/ 24555 w 34318"/>
                  <a:gd name="connsiteY167" fmla="*/ 10290 h 42971"/>
                  <a:gd name="connsiteX168" fmla="*/ 24760 w 34318"/>
                  <a:gd name="connsiteY168" fmla="*/ 10407 h 42971"/>
                  <a:gd name="connsiteX169" fmla="*/ 24877 w 34318"/>
                  <a:gd name="connsiteY169" fmla="*/ 10611 h 42971"/>
                  <a:gd name="connsiteX170" fmla="*/ 24994 w 34318"/>
                  <a:gd name="connsiteY170" fmla="*/ 11459 h 42971"/>
                  <a:gd name="connsiteX171" fmla="*/ 24994 w 34318"/>
                  <a:gd name="connsiteY171" fmla="*/ 12453 h 42971"/>
                  <a:gd name="connsiteX172" fmla="*/ 24877 w 34318"/>
                  <a:gd name="connsiteY172" fmla="*/ 13418 h 42971"/>
                  <a:gd name="connsiteX173" fmla="*/ 24877 w 34318"/>
                  <a:gd name="connsiteY173" fmla="*/ 14382 h 42971"/>
                  <a:gd name="connsiteX174" fmla="*/ 24994 w 34318"/>
                  <a:gd name="connsiteY174" fmla="*/ 15230 h 42971"/>
                  <a:gd name="connsiteX175" fmla="*/ 25198 w 34318"/>
                  <a:gd name="connsiteY175" fmla="*/ 15873 h 42971"/>
                  <a:gd name="connsiteX176" fmla="*/ 25403 w 34318"/>
                  <a:gd name="connsiteY176" fmla="*/ 16078 h 42971"/>
                  <a:gd name="connsiteX177" fmla="*/ 25607 w 34318"/>
                  <a:gd name="connsiteY177" fmla="*/ 16195 h 42971"/>
                  <a:gd name="connsiteX178" fmla="*/ 25812 w 34318"/>
                  <a:gd name="connsiteY178" fmla="*/ 16078 h 42971"/>
                  <a:gd name="connsiteX179" fmla="*/ 26017 w 34318"/>
                  <a:gd name="connsiteY179" fmla="*/ 15873 h 42971"/>
                  <a:gd name="connsiteX180" fmla="*/ 26543 w 34318"/>
                  <a:gd name="connsiteY180" fmla="*/ 14061 h 42971"/>
                  <a:gd name="connsiteX181" fmla="*/ 27186 w 34318"/>
                  <a:gd name="connsiteY181" fmla="*/ 10845 h 42971"/>
                  <a:gd name="connsiteX182" fmla="*/ 27829 w 34318"/>
                  <a:gd name="connsiteY182" fmla="*/ 7747 h 42971"/>
                  <a:gd name="connsiteX183" fmla="*/ 28268 w 34318"/>
                  <a:gd name="connsiteY183" fmla="*/ 5730 h 42971"/>
                  <a:gd name="connsiteX184" fmla="*/ 28472 w 34318"/>
                  <a:gd name="connsiteY184" fmla="*/ 4765 h 42971"/>
                  <a:gd name="connsiteX185" fmla="*/ 28472 w 34318"/>
                  <a:gd name="connsiteY185" fmla="*/ 3800 h 42971"/>
                  <a:gd name="connsiteX186" fmla="*/ 28355 w 34318"/>
                  <a:gd name="connsiteY186" fmla="*/ 3479 h 42971"/>
                  <a:gd name="connsiteX187" fmla="*/ 28238 w 34318"/>
                  <a:gd name="connsiteY187" fmla="*/ 3274 h 42971"/>
                  <a:gd name="connsiteX188" fmla="*/ 28034 w 34318"/>
                  <a:gd name="connsiteY188" fmla="*/ 3274 h 42971"/>
                  <a:gd name="connsiteX189" fmla="*/ 27712 w 34318"/>
                  <a:gd name="connsiteY189" fmla="*/ 3479 h 42971"/>
                  <a:gd name="connsiteX190" fmla="*/ 26280 w 34318"/>
                  <a:gd name="connsiteY190" fmla="*/ 5203 h 42971"/>
                  <a:gd name="connsiteX191" fmla="*/ 24467 w 34318"/>
                  <a:gd name="connsiteY191" fmla="*/ 6811 h 42971"/>
                  <a:gd name="connsiteX192" fmla="*/ 22655 w 34318"/>
                  <a:gd name="connsiteY192" fmla="*/ 8419 h 42971"/>
                  <a:gd name="connsiteX193" fmla="*/ 21135 w 34318"/>
                  <a:gd name="connsiteY193" fmla="*/ 10114 h 42971"/>
                  <a:gd name="connsiteX194" fmla="*/ 14528 w 34318"/>
                  <a:gd name="connsiteY194" fmla="*/ 13944 h 42971"/>
                  <a:gd name="connsiteX195" fmla="*/ 14733 w 34318"/>
                  <a:gd name="connsiteY195" fmla="*/ 14265 h 42971"/>
                  <a:gd name="connsiteX196" fmla="*/ 14850 w 34318"/>
                  <a:gd name="connsiteY196" fmla="*/ 14704 h 42971"/>
                  <a:gd name="connsiteX197" fmla="*/ 15055 w 34318"/>
                  <a:gd name="connsiteY197" fmla="*/ 15347 h 42971"/>
                  <a:gd name="connsiteX198" fmla="*/ 15376 w 34318"/>
                  <a:gd name="connsiteY198" fmla="*/ 16721 h 42971"/>
                  <a:gd name="connsiteX199" fmla="*/ 15493 w 34318"/>
                  <a:gd name="connsiteY199" fmla="*/ 18212 h 42971"/>
                  <a:gd name="connsiteX200" fmla="*/ 15610 w 34318"/>
                  <a:gd name="connsiteY200" fmla="*/ 19498 h 42971"/>
                  <a:gd name="connsiteX201" fmla="*/ 15815 w 34318"/>
                  <a:gd name="connsiteY201" fmla="*/ 20579 h 42971"/>
                  <a:gd name="connsiteX202" fmla="*/ 16019 w 34318"/>
                  <a:gd name="connsiteY202" fmla="*/ 21018 h 42971"/>
                  <a:gd name="connsiteX203" fmla="*/ 16341 w 34318"/>
                  <a:gd name="connsiteY203" fmla="*/ 21340 h 42971"/>
                  <a:gd name="connsiteX204" fmla="*/ 16867 w 34318"/>
                  <a:gd name="connsiteY204" fmla="*/ 21544 h 42971"/>
                  <a:gd name="connsiteX205" fmla="*/ 17510 w 34318"/>
                  <a:gd name="connsiteY205" fmla="*/ 21661 h 42971"/>
                  <a:gd name="connsiteX206" fmla="*/ 18270 w 34318"/>
                  <a:gd name="connsiteY206" fmla="*/ 21544 h 42971"/>
                  <a:gd name="connsiteX207" fmla="*/ 18709 w 34318"/>
                  <a:gd name="connsiteY207" fmla="*/ 21427 h 42971"/>
                  <a:gd name="connsiteX208" fmla="*/ 19030 w 34318"/>
                  <a:gd name="connsiteY208" fmla="*/ 21106 h 42971"/>
                  <a:gd name="connsiteX209" fmla="*/ 19235 w 34318"/>
                  <a:gd name="connsiteY209" fmla="*/ 20784 h 42971"/>
                  <a:gd name="connsiteX210" fmla="*/ 19235 w 34318"/>
                  <a:gd name="connsiteY210" fmla="*/ 20053 h 42971"/>
                  <a:gd name="connsiteX211" fmla="*/ 19235 w 34318"/>
                  <a:gd name="connsiteY211" fmla="*/ 19293 h 42971"/>
                  <a:gd name="connsiteX212" fmla="*/ 19030 w 34318"/>
                  <a:gd name="connsiteY212" fmla="*/ 18212 h 42971"/>
                  <a:gd name="connsiteX213" fmla="*/ 18709 w 34318"/>
                  <a:gd name="connsiteY213" fmla="*/ 16282 h 42971"/>
                  <a:gd name="connsiteX214" fmla="*/ 18387 w 34318"/>
                  <a:gd name="connsiteY214" fmla="*/ 14353 h 42971"/>
                  <a:gd name="connsiteX215" fmla="*/ 18182 w 34318"/>
                  <a:gd name="connsiteY215" fmla="*/ 12862 h 42971"/>
                  <a:gd name="connsiteX216" fmla="*/ 17949 w 34318"/>
                  <a:gd name="connsiteY216" fmla="*/ 12453 h 42971"/>
                  <a:gd name="connsiteX217" fmla="*/ 17627 w 34318"/>
                  <a:gd name="connsiteY217" fmla="*/ 12131 h 42971"/>
                  <a:gd name="connsiteX218" fmla="*/ 17305 w 34318"/>
                  <a:gd name="connsiteY218" fmla="*/ 12014 h 42971"/>
                  <a:gd name="connsiteX219" fmla="*/ 16779 w 34318"/>
                  <a:gd name="connsiteY219" fmla="*/ 11898 h 42971"/>
                  <a:gd name="connsiteX220" fmla="*/ 15698 w 34318"/>
                  <a:gd name="connsiteY220" fmla="*/ 12102 h 42971"/>
                  <a:gd name="connsiteX221" fmla="*/ 14528 w 34318"/>
                  <a:gd name="connsiteY221" fmla="*/ 12307 h 42971"/>
                  <a:gd name="connsiteX222" fmla="*/ 14090 w 34318"/>
                  <a:gd name="connsiteY222" fmla="*/ 12511 h 42971"/>
                  <a:gd name="connsiteX223" fmla="*/ 13885 w 34318"/>
                  <a:gd name="connsiteY223" fmla="*/ 12716 h 42971"/>
                  <a:gd name="connsiteX224" fmla="*/ 13768 w 34318"/>
                  <a:gd name="connsiteY224" fmla="*/ 12921 h 42971"/>
                  <a:gd name="connsiteX225" fmla="*/ 13768 w 34318"/>
                  <a:gd name="connsiteY225" fmla="*/ 13038 h 42971"/>
                  <a:gd name="connsiteX226" fmla="*/ 13973 w 34318"/>
                  <a:gd name="connsiteY226" fmla="*/ 13476 h 42971"/>
                  <a:gd name="connsiteX227" fmla="*/ 14295 w 34318"/>
                  <a:gd name="connsiteY227" fmla="*/ 13739 h 42971"/>
                  <a:gd name="connsiteX228" fmla="*/ 14528 w 34318"/>
                  <a:gd name="connsiteY228" fmla="*/ 13944 h 42971"/>
                  <a:gd name="connsiteX229" fmla="*/ 5642 w 34318"/>
                  <a:gd name="connsiteY229" fmla="*/ 18007 h 42971"/>
                  <a:gd name="connsiteX230" fmla="*/ 5846 w 34318"/>
                  <a:gd name="connsiteY230" fmla="*/ 18007 h 42971"/>
                  <a:gd name="connsiteX231" fmla="*/ 5963 w 34318"/>
                  <a:gd name="connsiteY231" fmla="*/ 18124 h 42971"/>
                  <a:gd name="connsiteX232" fmla="*/ 6285 w 34318"/>
                  <a:gd name="connsiteY232" fmla="*/ 18562 h 42971"/>
                  <a:gd name="connsiteX233" fmla="*/ 6402 w 34318"/>
                  <a:gd name="connsiteY233" fmla="*/ 19644 h 42971"/>
                  <a:gd name="connsiteX234" fmla="*/ 6519 w 34318"/>
                  <a:gd name="connsiteY234" fmla="*/ 21340 h 42971"/>
                  <a:gd name="connsiteX235" fmla="*/ 6636 w 34318"/>
                  <a:gd name="connsiteY235" fmla="*/ 23269 h 42971"/>
                  <a:gd name="connsiteX236" fmla="*/ 6753 w 34318"/>
                  <a:gd name="connsiteY236" fmla="*/ 25198 h 42971"/>
                  <a:gd name="connsiteX237" fmla="*/ 6753 w 34318"/>
                  <a:gd name="connsiteY237" fmla="*/ 25958 h 42971"/>
                  <a:gd name="connsiteX238" fmla="*/ 6636 w 34318"/>
                  <a:gd name="connsiteY238" fmla="*/ 26601 h 42971"/>
                  <a:gd name="connsiteX239" fmla="*/ 6431 w 34318"/>
                  <a:gd name="connsiteY239" fmla="*/ 27040 h 42971"/>
                  <a:gd name="connsiteX240" fmla="*/ 6110 w 34318"/>
                  <a:gd name="connsiteY240" fmla="*/ 27361 h 42971"/>
                  <a:gd name="connsiteX241" fmla="*/ 5671 w 34318"/>
                  <a:gd name="connsiteY241" fmla="*/ 27800 h 42971"/>
                  <a:gd name="connsiteX242" fmla="*/ 5349 w 34318"/>
                  <a:gd name="connsiteY242" fmla="*/ 27917 h 42971"/>
                  <a:gd name="connsiteX243" fmla="*/ 4589 w 34318"/>
                  <a:gd name="connsiteY243" fmla="*/ 28238 h 42971"/>
                  <a:gd name="connsiteX244" fmla="*/ 2982 w 34318"/>
                  <a:gd name="connsiteY244" fmla="*/ 29408 h 42971"/>
                  <a:gd name="connsiteX245" fmla="*/ 2660 w 34318"/>
                  <a:gd name="connsiteY245" fmla="*/ 29846 h 42971"/>
                  <a:gd name="connsiteX246" fmla="*/ 2339 w 34318"/>
                  <a:gd name="connsiteY246" fmla="*/ 30168 h 42971"/>
                  <a:gd name="connsiteX247" fmla="*/ 2222 w 34318"/>
                  <a:gd name="connsiteY247" fmla="*/ 30285 h 42971"/>
                  <a:gd name="connsiteX248" fmla="*/ 2134 w 34318"/>
                  <a:gd name="connsiteY248" fmla="*/ 30285 h 42971"/>
                  <a:gd name="connsiteX249" fmla="*/ 2017 w 34318"/>
                  <a:gd name="connsiteY249" fmla="*/ 30285 h 42971"/>
                  <a:gd name="connsiteX250" fmla="*/ 1900 w 34318"/>
                  <a:gd name="connsiteY250" fmla="*/ 30168 h 42971"/>
                  <a:gd name="connsiteX251" fmla="*/ 1783 w 34318"/>
                  <a:gd name="connsiteY251" fmla="*/ 30606 h 42971"/>
                  <a:gd name="connsiteX252" fmla="*/ 1579 w 34318"/>
                  <a:gd name="connsiteY252" fmla="*/ 31688 h 42971"/>
                  <a:gd name="connsiteX253" fmla="*/ 1579 w 34318"/>
                  <a:gd name="connsiteY253" fmla="*/ 32214 h 42971"/>
                  <a:gd name="connsiteX254" fmla="*/ 1695 w 34318"/>
                  <a:gd name="connsiteY254" fmla="*/ 32740 h 42971"/>
                  <a:gd name="connsiteX255" fmla="*/ 1695 w 34318"/>
                  <a:gd name="connsiteY255" fmla="*/ 32857 h 42971"/>
                  <a:gd name="connsiteX256" fmla="*/ 1812 w 34318"/>
                  <a:gd name="connsiteY256" fmla="*/ 33062 h 42971"/>
                  <a:gd name="connsiteX257" fmla="*/ 1929 w 34318"/>
                  <a:gd name="connsiteY257" fmla="*/ 33062 h 42971"/>
                  <a:gd name="connsiteX258" fmla="*/ 2134 w 34318"/>
                  <a:gd name="connsiteY258" fmla="*/ 33062 h 42971"/>
                  <a:gd name="connsiteX259" fmla="*/ 2982 w 34318"/>
                  <a:gd name="connsiteY259" fmla="*/ 32740 h 42971"/>
                  <a:gd name="connsiteX260" fmla="*/ 4063 w 34318"/>
                  <a:gd name="connsiteY260" fmla="*/ 32214 h 42971"/>
                  <a:gd name="connsiteX261" fmla="*/ 5145 w 34318"/>
                  <a:gd name="connsiteY261" fmla="*/ 31688 h 42971"/>
                  <a:gd name="connsiteX262" fmla="*/ 5905 w 34318"/>
                  <a:gd name="connsiteY262" fmla="*/ 31483 h 42971"/>
                  <a:gd name="connsiteX263" fmla="*/ 6226 w 34318"/>
                  <a:gd name="connsiteY263" fmla="*/ 31600 h 42971"/>
                  <a:gd name="connsiteX264" fmla="*/ 6548 w 34318"/>
                  <a:gd name="connsiteY264" fmla="*/ 31922 h 42971"/>
                  <a:gd name="connsiteX265" fmla="*/ 6665 w 34318"/>
                  <a:gd name="connsiteY265" fmla="*/ 32360 h 42971"/>
                  <a:gd name="connsiteX266" fmla="*/ 6870 w 34318"/>
                  <a:gd name="connsiteY266" fmla="*/ 32886 h 42971"/>
                  <a:gd name="connsiteX267" fmla="*/ 6986 w 34318"/>
                  <a:gd name="connsiteY267" fmla="*/ 33851 h 42971"/>
                  <a:gd name="connsiteX268" fmla="*/ 6870 w 34318"/>
                  <a:gd name="connsiteY268" fmla="*/ 34494 h 42971"/>
                  <a:gd name="connsiteX269" fmla="*/ 6665 w 34318"/>
                  <a:gd name="connsiteY269" fmla="*/ 35020 h 42971"/>
                  <a:gd name="connsiteX270" fmla="*/ 6226 w 34318"/>
                  <a:gd name="connsiteY270" fmla="*/ 35985 h 42971"/>
                  <a:gd name="connsiteX271" fmla="*/ 5905 w 34318"/>
                  <a:gd name="connsiteY271" fmla="*/ 37066 h 42971"/>
                  <a:gd name="connsiteX272" fmla="*/ 5583 w 34318"/>
                  <a:gd name="connsiteY272" fmla="*/ 37826 h 42971"/>
                  <a:gd name="connsiteX273" fmla="*/ 5466 w 34318"/>
                  <a:gd name="connsiteY273" fmla="*/ 38587 h 42971"/>
                  <a:gd name="connsiteX274" fmla="*/ 5349 w 34318"/>
                  <a:gd name="connsiteY274" fmla="*/ 39434 h 42971"/>
                  <a:gd name="connsiteX275" fmla="*/ 5233 w 34318"/>
                  <a:gd name="connsiteY275" fmla="*/ 40516 h 42971"/>
                  <a:gd name="connsiteX276" fmla="*/ 5028 w 34318"/>
                  <a:gd name="connsiteY276" fmla="*/ 41480 h 42971"/>
                  <a:gd name="connsiteX277" fmla="*/ 4911 w 34318"/>
                  <a:gd name="connsiteY277" fmla="*/ 42007 h 42971"/>
                  <a:gd name="connsiteX278" fmla="*/ 5028 w 34318"/>
                  <a:gd name="connsiteY278" fmla="*/ 42328 h 42971"/>
                  <a:gd name="connsiteX279" fmla="*/ 5233 w 34318"/>
                  <a:gd name="connsiteY279" fmla="*/ 42650 h 42971"/>
                  <a:gd name="connsiteX280" fmla="*/ 5554 w 34318"/>
                  <a:gd name="connsiteY280" fmla="*/ 42854 h 42971"/>
                  <a:gd name="connsiteX281" fmla="*/ 5993 w 34318"/>
                  <a:gd name="connsiteY281" fmla="*/ 42971 h 42971"/>
                  <a:gd name="connsiteX282" fmla="*/ 6431 w 34318"/>
                  <a:gd name="connsiteY282" fmla="*/ 42971 h 42971"/>
                  <a:gd name="connsiteX283" fmla="*/ 6870 w 34318"/>
                  <a:gd name="connsiteY283" fmla="*/ 42854 h 42971"/>
                  <a:gd name="connsiteX284" fmla="*/ 7396 w 34318"/>
                  <a:gd name="connsiteY284" fmla="*/ 42533 h 42971"/>
                  <a:gd name="connsiteX285" fmla="*/ 7834 w 34318"/>
                  <a:gd name="connsiteY285" fmla="*/ 42211 h 42971"/>
                  <a:gd name="connsiteX286" fmla="*/ 8360 w 34318"/>
                  <a:gd name="connsiteY286" fmla="*/ 41685 h 42971"/>
                  <a:gd name="connsiteX287" fmla="*/ 8887 w 34318"/>
                  <a:gd name="connsiteY287" fmla="*/ 40925 h 42971"/>
                  <a:gd name="connsiteX288" fmla="*/ 9413 w 34318"/>
                  <a:gd name="connsiteY288" fmla="*/ 40077 h 42971"/>
                  <a:gd name="connsiteX289" fmla="*/ 9851 w 34318"/>
                  <a:gd name="connsiteY289" fmla="*/ 38908 h 42971"/>
                  <a:gd name="connsiteX290" fmla="*/ 10377 w 34318"/>
                  <a:gd name="connsiteY290" fmla="*/ 37505 h 42971"/>
                  <a:gd name="connsiteX291" fmla="*/ 11021 w 34318"/>
                  <a:gd name="connsiteY291" fmla="*/ 35897 h 42971"/>
                  <a:gd name="connsiteX292" fmla="*/ 11547 w 34318"/>
                  <a:gd name="connsiteY292" fmla="*/ 33968 h 42971"/>
                  <a:gd name="connsiteX293" fmla="*/ 12394 w 34318"/>
                  <a:gd name="connsiteY293" fmla="*/ 30285 h 42971"/>
                  <a:gd name="connsiteX294" fmla="*/ 12921 w 34318"/>
                  <a:gd name="connsiteY294" fmla="*/ 27712 h 42971"/>
                  <a:gd name="connsiteX295" fmla="*/ 13125 w 34318"/>
                  <a:gd name="connsiteY295" fmla="*/ 26104 h 42971"/>
                  <a:gd name="connsiteX296" fmla="*/ 13125 w 34318"/>
                  <a:gd name="connsiteY296" fmla="*/ 25607 h 42971"/>
                  <a:gd name="connsiteX297" fmla="*/ 12804 w 34318"/>
                  <a:gd name="connsiteY297" fmla="*/ 26367 h 42971"/>
                  <a:gd name="connsiteX298" fmla="*/ 12278 w 34318"/>
                  <a:gd name="connsiteY298" fmla="*/ 27975 h 42971"/>
                  <a:gd name="connsiteX299" fmla="*/ 12073 w 34318"/>
                  <a:gd name="connsiteY299" fmla="*/ 28618 h 42971"/>
                  <a:gd name="connsiteX300" fmla="*/ 11751 w 34318"/>
                  <a:gd name="connsiteY300" fmla="*/ 29057 h 42971"/>
                  <a:gd name="connsiteX301" fmla="*/ 11547 w 34318"/>
                  <a:gd name="connsiteY301" fmla="*/ 29174 h 42971"/>
                  <a:gd name="connsiteX302" fmla="*/ 11225 w 34318"/>
                  <a:gd name="connsiteY302" fmla="*/ 29174 h 42971"/>
                  <a:gd name="connsiteX303" fmla="*/ 10904 w 34318"/>
                  <a:gd name="connsiteY303" fmla="*/ 29057 h 42971"/>
                  <a:gd name="connsiteX304" fmla="*/ 10465 w 34318"/>
                  <a:gd name="connsiteY304" fmla="*/ 28852 h 42971"/>
                  <a:gd name="connsiteX305" fmla="*/ 10144 w 34318"/>
                  <a:gd name="connsiteY305" fmla="*/ 28648 h 42971"/>
                  <a:gd name="connsiteX306" fmla="*/ 10144 w 34318"/>
                  <a:gd name="connsiteY306" fmla="*/ 28326 h 42971"/>
                  <a:gd name="connsiteX307" fmla="*/ 10260 w 34318"/>
                  <a:gd name="connsiteY307" fmla="*/ 28004 h 42971"/>
                  <a:gd name="connsiteX308" fmla="*/ 10465 w 34318"/>
                  <a:gd name="connsiteY308" fmla="*/ 27566 h 42971"/>
                  <a:gd name="connsiteX309" fmla="*/ 10991 w 34318"/>
                  <a:gd name="connsiteY309" fmla="*/ 26923 h 42971"/>
                  <a:gd name="connsiteX310" fmla="*/ 11313 w 34318"/>
                  <a:gd name="connsiteY310" fmla="*/ 26163 h 42971"/>
                  <a:gd name="connsiteX311" fmla="*/ 11313 w 34318"/>
                  <a:gd name="connsiteY311" fmla="*/ 25724 h 42971"/>
                  <a:gd name="connsiteX312" fmla="*/ 11196 w 34318"/>
                  <a:gd name="connsiteY312" fmla="*/ 25520 h 42971"/>
                  <a:gd name="connsiteX313" fmla="*/ 10991 w 34318"/>
                  <a:gd name="connsiteY313" fmla="*/ 25315 h 42971"/>
                  <a:gd name="connsiteX314" fmla="*/ 10787 w 34318"/>
                  <a:gd name="connsiteY314" fmla="*/ 25198 h 42971"/>
                  <a:gd name="connsiteX315" fmla="*/ 10260 w 34318"/>
                  <a:gd name="connsiteY315" fmla="*/ 24994 h 42971"/>
                  <a:gd name="connsiteX316" fmla="*/ 10056 w 34318"/>
                  <a:gd name="connsiteY316" fmla="*/ 24877 h 42971"/>
                  <a:gd name="connsiteX317" fmla="*/ 10173 w 34318"/>
                  <a:gd name="connsiteY317" fmla="*/ 24117 h 42971"/>
                  <a:gd name="connsiteX318" fmla="*/ 10290 w 34318"/>
                  <a:gd name="connsiteY318" fmla="*/ 22187 h 42971"/>
                  <a:gd name="connsiteX319" fmla="*/ 10407 w 34318"/>
                  <a:gd name="connsiteY319" fmla="*/ 19936 h 42971"/>
                  <a:gd name="connsiteX320" fmla="*/ 10524 w 34318"/>
                  <a:gd name="connsiteY320" fmla="*/ 18124 h 42971"/>
                  <a:gd name="connsiteX321" fmla="*/ 10641 w 34318"/>
                  <a:gd name="connsiteY321" fmla="*/ 17159 h 42971"/>
                  <a:gd name="connsiteX322" fmla="*/ 11079 w 34318"/>
                  <a:gd name="connsiteY322" fmla="*/ 15756 h 42971"/>
                  <a:gd name="connsiteX323" fmla="*/ 11401 w 34318"/>
                  <a:gd name="connsiteY323" fmla="*/ 14382 h 42971"/>
                  <a:gd name="connsiteX324" fmla="*/ 11605 w 34318"/>
                  <a:gd name="connsiteY324" fmla="*/ 13096 h 42971"/>
                  <a:gd name="connsiteX325" fmla="*/ 11605 w 34318"/>
                  <a:gd name="connsiteY325" fmla="*/ 12687 h 42971"/>
                  <a:gd name="connsiteX326" fmla="*/ 11401 w 34318"/>
                  <a:gd name="connsiteY326" fmla="*/ 12248 h 42971"/>
                  <a:gd name="connsiteX327" fmla="*/ 11196 w 34318"/>
                  <a:gd name="connsiteY327" fmla="*/ 11927 h 42971"/>
                  <a:gd name="connsiteX328" fmla="*/ 10787 w 34318"/>
                  <a:gd name="connsiteY328" fmla="*/ 11605 h 42971"/>
                  <a:gd name="connsiteX329" fmla="*/ 10144 w 34318"/>
                  <a:gd name="connsiteY329" fmla="*/ 10962 h 42971"/>
                  <a:gd name="connsiteX330" fmla="*/ 9822 w 34318"/>
                  <a:gd name="connsiteY330" fmla="*/ 10524 h 42971"/>
                  <a:gd name="connsiteX331" fmla="*/ 9822 w 34318"/>
                  <a:gd name="connsiteY331" fmla="*/ 10319 h 42971"/>
                  <a:gd name="connsiteX332" fmla="*/ 9617 w 34318"/>
                  <a:gd name="connsiteY332" fmla="*/ 10202 h 42971"/>
                  <a:gd name="connsiteX333" fmla="*/ 9500 w 34318"/>
                  <a:gd name="connsiteY333" fmla="*/ 10114 h 42971"/>
                  <a:gd name="connsiteX334" fmla="*/ 9296 w 34318"/>
                  <a:gd name="connsiteY334" fmla="*/ 10114 h 42971"/>
                  <a:gd name="connsiteX335" fmla="*/ 8740 w 34318"/>
                  <a:gd name="connsiteY335" fmla="*/ 10319 h 42971"/>
                  <a:gd name="connsiteX336" fmla="*/ 8214 w 34318"/>
                  <a:gd name="connsiteY336" fmla="*/ 10641 h 42971"/>
                  <a:gd name="connsiteX337" fmla="*/ 7045 w 34318"/>
                  <a:gd name="connsiteY337" fmla="*/ 11488 h 42971"/>
                  <a:gd name="connsiteX338" fmla="*/ 6080 w 34318"/>
                  <a:gd name="connsiteY338" fmla="*/ 12336 h 42971"/>
                  <a:gd name="connsiteX339" fmla="*/ 5116 w 34318"/>
                  <a:gd name="connsiteY339" fmla="*/ 13096 h 42971"/>
                  <a:gd name="connsiteX340" fmla="*/ 3420 w 34318"/>
                  <a:gd name="connsiteY340" fmla="*/ 14265 h 42971"/>
                  <a:gd name="connsiteX341" fmla="*/ 2572 w 34318"/>
                  <a:gd name="connsiteY341" fmla="*/ 14908 h 42971"/>
                  <a:gd name="connsiteX342" fmla="*/ 1695 w 34318"/>
                  <a:gd name="connsiteY342" fmla="*/ 15668 h 42971"/>
                  <a:gd name="connsiteX343" fmla="*/ 848 w 34318"/>
                  <a:gd name="connsiteY343" fmla="*/ 16312 h 42971"/>
                  <a:gd name="connsiteX344" fmla="*/ 322 w 34318"/>
                  <a:gd name="connsiteY344" fmla="*/ 16955 h 42971"/>
                  <a:gd name="connsiteX345" fmla="*/ 0 w 34318"/>
                  <a:gd name="connsiteY345" fmla="*/ 17393 h 42971"/>
                  <a:gd name="connsiteX346" fmla="*/ 0 w 34318"/>
                  <a:gd name="connsiteY346" fmla="*/ 17919 h 42971"/>
                  <a:gd name="connsiteX347" fmla="*/ 117 w 34318"/>
                  <a:gd name="connsiteY347" fmla="*/ 18358 h 42971"/>
                  <a:gd name="connsiteX348" fmla="*/ 117 w 34318"/>
                  <a:gd name="connsiteY348" fmla="*/ 18796 h 42971"/>
                  <a:gd name="connsiteX349" fmla="*/ 322 w 34318"/>
                  <a:gd name="connsiteY349" fmla="*/ 18913 h 42971"/>
                  <a:gd name="connsiteX350" fmla="*/ 526 w 34318"/>
                  <a:gd name="connsiteY350" fmla="*/ 19118 h 42971"/>
                  <a:gd name="connsiteX351" fmla="*/ 965 w 34318"/>
                  <a:gd name="connsiteY351" fmla="*/ 19322 h 42971"/>
                  <a:gd name="connsiteX352" fmla="*/ 1491 w 34318"/>
                  <a:gd name="connsiteY352" fmla="*/ 19527 h 42971"/>
                  <a:gd name="connsiteX353" fmla="*/ 2456 w 34318"/>
                  <a:gd name="connsiteY353" fmla="*/ 19849 h 42971"/>
                  <a:gd name="connsiteX354" fmla="*/ 3099 w 34318"/>
                  <a:gd name="connsiteY354" fmla="*/ 20053 h 42971"/>
                  <a:gd name="connsiteX355" fmla="*/ 3537 w 34318"/>
                  <a:gd name="connsiteY355" fmla="*/ 19936 h 42971"/>
                  <a:gd name="connsiteX356" fmla="*/ 3976 w 34318"/>
                  <a:gd name="connsiteY356" fmla="*/ 19615 h 42971"/>
                  <a:gd name="connsiteX357" fmla="*/ 4297 w 34318"/>
                  <a:gd name="connsiteY357" fmla="*/ 19293 h 42971"/>
                  <a:gd name="connsiteX358" fmla="*/ 4619 w 34318"/>
                  <a:gd name="connsiteY358" fmla="*/ 18855 h 42971"/>
                  <a:gd name="connsiteX359" fmla="*/ 5379 w 34318"/>
                  <a:gd name="connsiteY359" fmla="*/ 18212 h 42971"/>
                  <a:gd name="connsiteX360" fmla="*/ 5642 w 34318"/>
                  <a:gd name="connsiteY360" fmla="*/ 18007 h 42971"/>
                  <a:gd name="connsiteX361" fmla="*/ 5642 w 34318"/>
                  <a:gd name="connsiteY361" fmla="*/ 18007 h 4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</a:cxnLst>
                <a:rect l="l" t="t" r="r" b="b"/>
                <a:pathLst>
                  <a:path w="34318" h="42971">
                    <a:moveTo>
                      <a:pt x="21135" y="10114"/>
                    </a:moveTo>
                    <a:lnTo>
                      <a:pt x="18562" y="11517"/>
                    </a:lnTo>
                    <a:lnTo>
                      <a:pt x="18679" y="11079"/>
                    </a:lnTo>
                    <a:lnTo>
                      <a:pt x="19001" y="9997"/>
                    </a:lnTo>
                    <a:lnTo>
                      <a:pt x="19439" y="9237"/>
                    </a:lnTo>
                    <a:lnTo>
                      <a:pt x="19878" y="8477"/>
                    </a:lnTo>
                    <a:lnTo>
                      <a:pt x="20638" y="7513"/>
                    </a:lnTo>
                    <a:lnTo>
                      <a:pt x="21603" y="6548"/>
                    </a:lnTo>
                    <a:lnTo>
                      <a:pt x="23737" y="4531"/>
                    </a:lnTo>
                    <a:lnTo>
                      <a:pt x="25549" y="2602"/>
                    </a:lnTo>
                    <a:lnTo>
                      <a:pt x="26397" y="1842"/>
                    </a:lnTo>
                    <a:lnTo>
                      <a:pt x="27157" y="1082"/>
                    </a:lnTo>
                    <a:lnTo>
                      <a:pt x="27800" y="643"/>
                    </a:lnTo>
                    <a:lnTo>
                      <a:pt x="28443" y="322"/>
                    </a:lnTo>
                    <a:lnTo>
                      <a:pt x="28969" y="117"/>
                    </a:lnTo>
                    <a:lnTo>
                      <a:pt x="29612" y="0"/>
                    </a:lnTo>
                    <a:lnTo>
                      <a:pt x="30138" y="0"/>
                    </a:lnTo>
                    <a:lnTo>
                      <a:pt x="30781" y="0"/>
                    </a:lnTo>
                    <a:lnTo>
                      <a:pt x="31308" y="117"/>
                    </a:lnTo>
                    <a:lnTo>
                      <a:pt x="31746" y="322"/>
                    </a:lnTo>
                    <a:lnTo>
                      <a:pt x="31834" y="614"/>
                    </a:lnTo>
                    <a:lnTo>
                      <a:pt x="31951" y="819"/>
                    </a:lnTo>
                    <a:lnTo>
                      <a:pt x="32068" y="1023"/>
                    </a:lnTo>
                    <a:lnTo>
                      <a:pt x="32068" y="1228"/>
                    </a:lnTo>
                    <a:lnTo>
                      <a:pt x="31951" y="2631"/>
                    </a:lnTo>
                    <a:lnTo>
                      <a:pt x="31746" y="4005"/>
                    </a:lnTo>
                    <a:lnTo>
                      <a:pt x="31308" y="5496"/>
                    </a:lnTo>
                    <a:lnTo>
                      <a:pt x="30869" y="6577"/>
                    </a:lnTo>
                    <a:lnTo>
                      <a:pt x="30431" y="8916"/>
                    </a:lnTo>
                    <a:lnTo>
                      <a:pt x="29788" y="13096"/>
                    </a:lnTo>
                    <a:lnTo>
                      <a:pt x="29261" y="17276"/>
                    </a:lnTo>
                    <a:lnTo>
                      <a:pt x="28940" y="19527"/>
                    </a:lnTo>
                    <a:lnTo>
                      <a:pt x="28823" y="19849"/>
                    </a:lnTo>
                    <a:lnTo>
                      <a:pt x="28501" y="20287"/>
                    </a:lnTo>
                    <a:lnTo>
                      <a:pt x="28063" y="20726"/>
                    </a:lnTo>
                    <a:lnTo>
                      <a:pt x="27537" y="21164"/>
                    </a:lnTo>
                    <a:lnTo>
                      <a:pt x="26455" y="21807"/>
                    </a:lnTo>
                    <a:lnTo>
                      <a:pt x="25695" y="22246"/>
                    </a:lnTo>
                    <a:lnTo>
                      <a:pt x="25490" y="22363"/>
                    </a:lnTo>
                    <a:lnTo>
                      <a:pt x="25286" y="22684"/>
                    </a:lnTo>
                    <a:lnTo>
                      <a:pt x="25169" y="23006"/>
                    </a:lnTo>
                    <a:lnTo>
                      <a:pt x="25169" y="23444"/>
                    </a:lnTo>
                    <a:lnTo>
                      <a:pt x="25052" y="24614"/>
                    </a:lnTo>
                    <a:lnTo>
                      <a:pt x="25169" y="26309"/>
                    </a:lnTo>
                    <a:lnTo>
                      <a:pt x="25286" y="27917"/>
                    </a:lnTo>
                    <a:lnTo>
                      <a:pt x="25490" y="28881"/>
                    </a:lnTo>
                    <a:lnTo>
                      <a:pt x="25607" y="29086"/>
                    </a:lnTo>
                    <a:lnTo>
                      <a:pt x="25812" y="29291"/>
                    </a:lnTo>
                    <a:lnTo>
                      <a:pt x="26017" y="29408"/>
                    </a:lnTo>
                    <a:lnTo>
                      <a:pt x="26338" y="29408"/>
                    </a:lnTo>
                    <a:lnTo>
                      <a:pt x="27303" y="29291"/>
                    </a:lnTo>
                    <a:lnTo>
                      <a:pt x="28472" y="29174"/>
                    </a:lnTo>
                    <a:lnTo>
                      <a:pt x="29115" y="29174"/>
                    </a:lnTo>
                    <a:lnTo>
                      <a:pt x="29554" y="29291"/>
                    </a:lnTo>
                    <a:lnTo>
                      <a:pt x="29758" y="29408"/>
                    </a:lnTo>
                    <a:lnTo>
                      <a:pt x="29963" y="29525"/>
                    </a:lnTo>
                    <a:lnTo>
                      <a:pt x="30080" y="29729"/>
                    </a:lnTo>
                    <a:lnTo>
                      <a:pt x="30080" y="30051"/>
                    </a:lnTo>
                    <a:lnTo>
                      <a:pt x="30080" y="30694"/>
                    </a:lnTo>
                    <a:lnTo>
                      <a:pt x="29758" y="31658"/>
                    </a:lnTo>
                    <a:lnTo>
                      <a:pt x="29320" y="32740"/>
                    </a:lnTo>
                    <a:lnTo>
                      <a:pt x="28794" y="33909"/>
                    </a:lnTo>
                    <a:lnTo>
                      <a:pt x="27712" y="35926"/>
                    </a:lnTo>
                    <a:lnTo>
                      <a:pt x="27274" y="36891"/>
                    </a:lnTo>
                    <a:lnTo>
                      <a:pt x="26835" y="37651"/>
                    </a:lnTo>
                    <a:lnTo>
                      <a:pt x="26718" y="38294"/>
                    </a:lnTo>
                    <a:lnTo>
                      <a:pt x="26718" y="38499"/>
                    </a:lnTo>
                    <a:lnTo>
                      <a:pt x="26923" y="38703"/>
                    </a:lnTo>
                    <a:lnTo>
                      <a:pt x="27127" y="38820"/>
                    </a:lnTo>
                    <a:lnTo>
                      <a:pt x="27566" y="38820"/>
                    </a:lnTo>
                    <a:lnTo>
                      <a:pt x="28531" y="38499"/>
                    </a:lnTo>
                    <a:lnTo>
                      <a:pt x="29495" y="38060"/>
                    </a:lnTo>
                    <a:lnTo>
                      <a:pt x="30460" y="37622"/>
                    </a:lnTo>
                    <a:lnTo>
                      <a:pt x="31308" y="37183"/>
                    </a:lnTo>
                    <a:lnTo>
                      <a:pt x="31834" y="37183"/>
                    </a:lnTo>
                    <a:lnTo>
                      <a:pt x="32272" y="37066"/>
                    </a:lnTo>
                    <a:lnTo>
                      <a:pt x="32477" y="37066"/>
                    </a:lnTo>
                    <a:lnTo>
                      <a:pt x="32799" y="37183"/>
                    </a:lnTo>
                    <a:lnTo>
                      <a:pt x="33237" y="37622"/>
                    </a:lnTo>
                    <a:lnTo>
                      <a:pt x="33880" y="38265"/>
                    </a:lnTo>
                    <a:lnTo>
                      <a:pt x="34202" y="38791"/>
                    </a:lnTo>
                    <a:lnTo>
                      <a:pt x="34319" y="39317"/>
                    </a:lnTo>
                    <a:lnTo>
                      <a:pt x="34319" y="39843"/>
                    </a:lnTo>
                    <a:lnTo>
                      <a:pt x="34202" y="40370"/>
                    </a:lnTo>
                    <a:lnTo>
                      <a:pt x="33997" y="40896"/>
                    </a:lnTo>
                    <a:lnTo>
                      <a:pt x="33559" y="41422"/>
                    </a:lnTo>
                    <a:lnTo>
                      <a:pt x="32915" y="41744"/>
                    </a:lnTo>
                    <a:lnTo>
                      <a:pt x="32068" y="41948"/>
                    </a:lnTo>
                    <a:lnTo>
                      <a:pt x="30577" y="42270"/>
                    </a:lnTo>
                    <a:lnTo>
                      <a:pt x="29817" y="42474"/>
                    </a:lnTo>
                    <a:lnTo>
                      <a:pt x="29174" y="42679"/>
                    </a:lnTo>
                    <a:lnTo>
                      <a:pt x="28414" y="42884"/>
                    </a:lnTo>
                    <a:lnTo>
                      <a:pt x="27011" y="42884"/>
                    </a:lnTo>
                    <a:lnTo>
                      <a:pt x="25315" y="42767"/>
                    </a:lnTo>
                    <a:lnTo>
                      <a:pt x="24467" y="42650"/>
                    </a:lnTo>
                    <a:lnTo>
                      <a:pt x="23707" y="42328"/>
                    </a:lnTo>
                    <a:lnTo>
                      <a:pt x="23386" y="42211"/>
                    </a:lnTo>
                    <a:lnTo>
                      <a:pt x="23181" y="42007"/>
                    </a:lnTo>
                    <a:lnTo>
                      <a:pt x="22977" y="41685"/>
                    </a:lnTo>
                    <a:lnTo>
                      <a:pt x="22860" y="41480"/>
                    </a:lnTo>
                    <a:lnTo>
                      <a:pt x="22743" y="40954"/>
                    </a:lnTo>
                    <a:lnTo>
                      <a:pt x="22860" y="40633"/>
                    </a:lnTo>
                    <a:lnTo>
                      <a:pt x="23064" y="40457"/>
                    </a:lnTo>
                    <a:lnTo>
                      <a:pt x="23386" y="40253"/>
                    </a:lnTo>
                    <a:lnTo>
                      <a:pt x="23707" y="40048"/>
                    </a:lnTo>
                    <a:lnTo>
                      <a:pt x="23912" y="39931"/>
                    </a:lnTo>
                    <a:lnTo>
                      <a:pt x="24117" y="39610"/>
                    </a:lnTo>
                    <a:lnTo>
                      <a:pt x="24000" y="39288"/>
                    </a:lnTo>
                    <a:lnTo>
                      <a:pt x="23883" y="38206"/>
                    </a:lnTo>
                    <a:lnTo>
                      <a:pt x="23883" y="36599"/>
                    </a:lnTo>
                    <a:lnTo>
                      <a:pt x="23883" y="35839"/>
                    </a:lnTo>
                    <a:lnTo>
                      <a:pt x="23883" y="35196"/>
                    </a:lnTo>
                    <a:lnTo>
                      <a:pt x="23766" y="34757"/>
                    </a:lnTo>
                    <a:lnTo>
                      <a:pt x="23649" y="34640"/>
                    </a:lnTo>
                    <a:lnTo>
                      <a:pt x="23064" y="34582"/>
                    </a:lnTo>
                    <a:lnTo>
                      <a:pt x="22421" y="34260"/>
                    </a:lnTo>
                    <a:lnTo>
                      <a:pt x="22100" y="33939"/>
                    </a:lnTo>
                    <a:lnTo>
                      <a:pt x="21895" y="33617"/>
                    </a:lnTo>
                    <a:lnTo>
                      <a:pt x="21778" y="33295"/>
                    </a:lnTo>
                    <a:lnTo>
                      <a:pt x="21895" y="32974"/>
                    </a:lnTo>
                    <a:lnTo>
                      <a:pt x="22333" y="32535"/>
                    </a:lnTo>
                    <a:lnTo>
                      <a:pt x="22772" y="31775"/>
                    </a:lnTo>
                    <a:lnTo>
                      <a:pt x="22772" y="30606"/>
                    </a:lnTo>
                    <a:lnTo>
                      <a:pt x="22655" y="29320"/>
                    </a:lnTo>
                    <a:lnTo>
                      <a:pt x="22450" y="28238"/>
                    </a:lnTo>
                    <a:lnTo>
                      <a:pt x="22246" y="27478"/>
                    </a:lnTo>
                    <a:lnTo>
                      <a:pt x="21603" y="26952"/>
                    </a:lnTo>
                    <a:lnTo>
                      <a:pt x="20755" y="26309"/>
                    </a:lnTo>
                    <a:lnTo>
                      <a:pt x="20433" y="25987"/>
                    </a:lnTo>
                    <a:lnTo>
                      <a:pt x="20229" y="25549"/>
                    </a:lnTo>
                    <a:lnTo>
                      <a:pt x="20112" y="25344"/>
                    </a:lnTo>
                    <a:lnTo>
                      <a:pt x="20112" y="25140"/>
                    </a:lnTo>
                    <a:lnTo>
                      <a:pt x="20229" y="24935"/>
                    </a:lnTo>
                    <a:lnTo>
                      <a:pt x="20346" y="24614"/>
                    </a:lnTo>
                    <a:lnTo>
                      <a:pt x="20784" y="24175"/>
                    </a:lnTo>
                    <a:lnTo>
                      <a:pt x="21223" y="23532"/>
                    </a:lnTo>
                    <a:lnTo>
                      <a:pt x="21427" y="22567"/>
                    </a:lnTo>
                    <a:lnTo>
                      <a:pt x="21632" y="21486"/>
                    </a:lnTo>
                    <a:lnTo>
                      <a:pt x="21749" y="20521"/>
                    </a:lnTo>
                    <a:lnTo>
                      <a:pt x="21953" y="19878"/>
                    </a:lnTo>
                    <a:lnTo>
                      <a:pt x="22070" y="19673"/>
                    </a:lnTo>
                    <a:lnTo>
                      <a:pt x="22070" y="19556"/>
                    </a:lnTo>
                    <a:lnTo>
                      <a:pt x="22070" y="19352"/>
                    </a:lnTo>
                    <a:lnTo>
                      <a:pt x="21866" y="19235"/>
                    </a:lnTo>
                    <a:lnTo>
                      <a:pt x="21427" y="19235"/>
                    </a:lnTo>
                    <a:lnTo>
                      <a:pt x="20989" y="19235"/>
                    </a:lnTo>
                    <a:lnTo>
                      <a:pt x="20726" y="19235"/>
                    </a:lnTo>
                    <a:lnTo>
                      <a:pt x="20404" y="19235"/>
                    </a:lnTo>
                    <a:lnTo>
                      <a:pt x="20199" y="19030"/>
                    </a:lnTo>
                    <a:lnTo>
                      <a:pt x="19995" y="18826"/>
                    </a:lnTo>
                    <a:lnTo>
                      <a:pt x="19878" y="18504"/>
                    </a:lnTo>
                    <a:lnTo>
                      <a:pt x="19878" y="18182"/>
                    </a:lnTo>
                    <a:lnTo>
                      <a:pt x="19995" y="17744"/>
                    </a:lnTo>
                    <a:lnTo>
                      <a:pt x="20199" y="17422"/>
                    </a:lnTo>
                    <a:lnTo>
                      <a:pt x="20726" y="17101"/>
                    </a:lnTo>
                    <a:lnTo>
                      <a:pt x="21369" y="16896"/>
                    </a:lnTo>
                    <a:lnTo>
                      <a:pt x="21807" y="16779"/>
                    </a:lnTo>
                    <a:lnTo>
                      <a:pt x="22129" y="16575"/>
                    </a:lnTo>
                    <a:lnTo>
                      <a:pt x="22450" y="16253"/>
                    </a:lnTo>
                    <a:lnTo>
                      <a:pt x="22655" y="15932"/>
                    </a:lnTo>
                    <a:lnTo>
                      <a:pt x="22860" y="14441"/>
                    </a:lnTo>
                    <a:lnTo>
                      <a:pt x="22977" y="12950"/>
                    </a:lnTo>
                    <a:lnTo>
                      <a:pt x="23181" y="11137"/>
                    </a:lnTo>
                    <a:lnTo>
                      <a:pt x="23181" y="10962"/>
                    </a:lnTo>
                    <a:lnTo>
                      <a:pt x="23386" y="10845"/>
                    </a:lnTo>
                    <a:lnTo>
                      <a:pt x="23912" y="10407"/>
                    </a:lnTo>
                    <a:lnTo>
                      <a:pt x="24233" y="10290"/>
                    </a:lnTo>
                    <a:lnTo>
                      <a:pt x="24555" y="10290"/>
                    </a:lnTo>
                    <a:lnTo>
                      <a:pt x="24760" y="10407"/>
                    </a:lnTo>
                    <a:lnTo>
                      <a:pt x="24877" y="10611"/>
                    </a:lnTo>
                    <a:lnTo>
                      <a:pt x="24994" y="11459"/>
                    </a:lnTo>
                    <a:lnTo>
                      <a:pt x="24994" y="12453"/>
                    </a:lnTo>
                    <a:lnTo>
                      <a:pt x="24877" y="13418"/>
                    </a:lnTo>
                    <a:lnTo>
                      <a:pt x="24877" y="14382"/>
                    </a:lnTo>
                    <a:lnTo>
                      <a:pt x="24994" y="15230"/>
                    </a:lnTo>
                    <a:lnTo>
                      <a:pt x="25198" y="15873"/>
                    </a:lnTo>
                    <a:lnTo>
                      <a:pt x="25403" y="16078"/>
                    </a:lnTo>
                    <a:lnTo>
                      <a:pt x="25607" y="16195"/>
                    </a:lnTo>
                    <a:lnTo>
                      <a:pt x="25812" y="16078"/>
                    </a:lnTo>
                    <a:lnTo>
                      <a:pt x="26017" y="15873"/>
                    </a:lnTo>
                    <a:lnTo>
                      <a:pt x="26543" y="14061"/>
                    </a:lnTo>
                    <a:lnTo>
                      <a:pt x="27186" y="10845"/>
                    </a:lnTo>
                    <a:lnTo>
                      <a:pt x="27829" y="7747"/>
                    </a:lnTo>
                    <a:lnTo>
                      <a:pt x="28268" y="5730"/>
                    </a:lnTo>
                    <a:lnTo>
                      <a:pt x="28472" y="4765"/>
                    </a:lnTo>
                    <a:lnTo>
                      <a:pt x="28472" y="3800"/>
                    </a:lnTo>
                    <a:lnTo>
                      <a:pt x="28355" y="3479"/>
                    </a:lnTo>
                    <a:lnTo>
                      <a:pt x="28238" y="3274"/>
                    </a:lnTo>
                    <a:lnTo>
                      <a:pt x="28034" y="3274"/>
                    </a:lnTo>
                    <a:lnTo>
                      <a:pt x="27712" y="3479"/>
                    </a:lnTo>
                    <a:lnTo>
                      <a:pt x="26280" y="5203"/>
                    </a:lnTo>
                    <a:lnTo>
                      <a:pt x="24467" y="6811"/>
                    </a:lnTo>
                    <a:lnTo>
                      <a:pt x="22655" y="8419"/>
                    </a:lnTo>
                    <a:lnTo>
                      <a:pt x="21135" y="10114"/>
                    </a:lnTo>
                    <a:close/>
                    <a:moveTo>
                      <a:pt x="14528" y="13944"/>
                    </a:moveTo>
                    <a:lnTo>
                      <a:pt x="14733" y="14265"/>
                    </a:lnTo>
                    <a:lnTo>
                      <a:pt x="14850" y="14704"/>
                    </a:lnTo>
                    <a:lnTo>
                      <a:pt x="15055" y="15347"/>
                    </a:lnTo>
                    <a:lnTo>
                      <a:pt x="15376" y="16721"/>
                    </a:lnTo>
                    <a:lnTo>
                      <a:pt x="15493" y="18212"/>
                    </a:lnTo>
                    <a:lnTo>
                      <a:pt x="15610" y="19498"/>
                    </a:lnTo>
                    <a:lnTo>
                      <a:pt x="15815" y="20579"/>
                    </a:lnTo>
                    <a:lnTo>
                      <a:pt x="16019" y="21018"/>
                    </a:lnTo>
                    <a:lnTo>
                      <a:pt x="16341" y="21340"/>
                    </a:lnTo>
                    <a:lnTo>
                      <a:pt x="16867" y="21544"/>
                    </a:lnTo>
                    <a:lnTo>
                      <a:pt x="17510" y="21661"/>
                    </a:lnTo>
                    <a:lnTo>
                      <a:pt x="18270" y="21544"/>
                    </a:lnTo>
                    <a:lnTo>
                      <a:pt x="18709" y="21427"/>
                    </a:lnTo>
                    <a:lnTo>
                      <a:pt x="19030" y="21106"/>
                    </a:lnTo>
                    <a:lnTo>
                      <a:pt x="19235" y="20784"/>
                    </a:lnTo>
                    <a:lnTo>
                      <a:pt x="19235" y="20053"/>
                    </a:lnTo>
                    <a:lnTo>
                      <a:pt x="19235" y="19293"/>
                    </a:lnTo>
                    <a:lnTo>
                      <a:pt x="19030" y="18212"/>
                    </a:lnTo>
                    <a:lnTo>
                      <a:pt x="18709" y="16282"/>
                    </a:lnTo>
                    <a:lnTo>
                      <a:pt x="18387" y="14353"/>
                    </a:lnTo>
                    <a:lnTo>
                      <a:pt x="18182" y="12862"/>
                    </a:lnTo>
                    <a:lnTo>
                      <a:pt x="17949" y="12453"/>
                    </a:lnTo>
                    <a:lnTo>
                      <a:pt x="17627" y="12131"/>
                    </a:lnTo>
                    <a:lnTo>
                      <a:pt x="17305" y="12014"/>
                    </a:lnTo>
                    <a:lnTo>
                      <a:pt x="16779" y="11898"/>
                    </a:lnTo>
                    <a:lnTo>
                      <a:pt x="15698" y="12102"/>
                    </a:lnTo>
                    <a:lnTo>
                      <a:pt x="14528" y="12307"/>
                    </a:lnTo>
                    <a:lnTo>
                      <a:pt x="14090" y="12511"/>
                    </a:lnTo>
                    <a:lnTo>
                      <a:pt x="13885" y="12716"/>
                    </a:lnTo>
                    <a:lnTo>
                      <a:pt x="13768" y="12921"/>
                    </a:lnTo>
                    <a:lnTo>
                      <a:pt x="13768" y="13038"/>
                    </a:lnTo>
                    <a:lnTo>
                      <a:pt x="13973" y="13476"/>
                    </a:lnTo>
                    <a:lnTo>
                      <a:pt x="14295" y="13739"/>
                    </a:lnTo>
                    <a:lnTo>
                      <a:pt x="14528" y="13944"/>
                    </a:lnTo>
                    <a:close/>
                    <a:moveTo>
                      <a:pt x="5642" y="18007"/>
                    </a:moveTo>
                    <a:lnTo>
                      <a:pt x="5846" y="18007"/>
                    </a:lnTo>
                    <a:lnTo>
                      <a:pt x="5963" y="18124"/>
                    </a:lnTo>
                    <a:lnTo>
                      <a:pt x="6285" y="18562"/>
                    </a:lnTo>
                    <a:lnTo>
                      <a:pt x="6402" y="19644"/>
                    </a:lnTo>
                    <a:lnTo>
                      <a:pt x="6519" y="21340"/>
                    </a:lnTo>
                    <a:lnTo>
                      <a:pt x="6636" y="23269"/>
                    </a:lnTo>
                    <a:lnTo>
                      <a:pt x="6753" y="25198"/>
                    </a:lnTo>
                    <a:lnTo>
                      <a:pt x="6753" y="25958"/>
                    </a:lnTo>
                    <a:lnTo>
                      <a:pt x="6636" y="26601"/>
                    </a:lnTo>
                    <a:lnTo>
                      <a:pt x="6431" y="27040"/>
                    </a:lnTo>
                    <a:lnTo>
                      <a:pt x="6110" y="27361"/>
                    </a:lnTo>
                    <a:lnTo>
                      <a:pt x="5671" y="27800"/>
                    </a:lnTo>
                    <a:lnTo>
                      <a:pt x="5349" y="27917"/>
                    </a:lnTo>
                    <a:lnTo>
                      <a:pt x="4589" y="28238"/>
                    </a:lnTo>
                    <a:lnTo>
                      <a:pt x="2982" y="29408"/>
                    </a:lnTo>
                    <a:lnTo>
                      <a:pt x="2660" y="29846"/>
                    </a:lnTo>
                    <a:lnTo>
                      <a:pt x="2339" y="30168"/>
                    </a:lnTo>
                    <a:lnTo>
                      <a:pt x="2222" y="30285"/>
                    </a:lnTo>
                    <a:lnTo>
                      <a:pt x="2134" y="30285"/>
                    </a:lnTo>
                    <a:lnTo>
                      <a:pt x="2017" y="30285"/>
                    </a:lnTo>
                    <a:lnTo>
                      <a:pt x="1900" y="30168"/>
                    </a:lnTo>
                    <a:lnTo>
                      <a:pt x="1783" y="30606"/>
                    </a:lnTo>
                    <a:lnTo>
                      <a:pt x="1579" y="31688"/>
                    </a:lnTo>
                    <a:lnTo>
                      <a:pt x="1579" y="32214"/>
                    </a:lnTo>
                    <a:lnTo>
                      <a:pt x="1695" y="32740"/>
                    </a:lnTo>
                    <a:lnTo>
                      <a:pt x="1695" y="32857"/>
                    </a:lnTo>
                    <a:lnTo>
                      <a:pt x="1812" y="33062"/>
                    </a:lnTo>
                    <a:lnTo>
                      <a:pt x="1929" y="33062"/>
                    </a:lnTo>
                    <a:lnTo>
                      <a:pt x="2134" y="33062"/>
                    </a:lnTo>
                    <a:lnTo>
                      <a:pt x="2982" y="32740"/>
                    </a:lnTo>
                    <a:lnTo>
                      <a:pt x="4063" y="32214"/>
                    </a:lnTo>
                    <a:lnTo>
                      <a:pt x="5145" y="31688"/>
                    </a:lnTo>
                    <a:lnTo>
                      <a:pt x="5905" y="31483"/>
                    </a:lnTo>
                    <a:lnTo>
                      <a:pt x="6226" y="31600"/>
                    </a:lnTo>
                    <a:lnTo>
                      <a:pt x="6548" y="31922"/>
                    </a:lnTo>
                    <a:lnTo>
                      <a:pt x="6665" y="32360"/>
                    </a:lnTo>
                    <a:lnTo>
                      <a:pt x="6870" y="32886"/>
                    </a:lnTo>
                    <a:lnTo>
                      <a:pt x="6986" y="33851"/>
                    </a:lnTo>
                    <a:lnTo>
                      <a:pt x="6870" y="34494"/>
                    </a:lnTo>
                    <a:lnTo>
                      <a:pt x="6665" y="35020"/>
                    </a:lnTo>
                    <a:lnTo>
                      <a:pt x="6226" y="35985"/>
                    </a:lnTo>
                    <a:lnTo>
                      <a:pt x="5905" y="37066"/>
                    </a:lnTo>
                    <a:lnTo>
                      <a:pt x="5583" y="37826"/>
                    </a:lnTo>
                    <a:lnTo>
                      <a:pt x="5466" y="38587"/>
                    </a:lnTo>
                    <a:lnTo>
                      <a:pt x="5349" y="39434"/>
                    </a:lnTo>
                    <a:lnTo>
                      <a:pt x="5233" y="40516"/>
                    </a:lnTo>
                    <a:lnTo>
                      <a:pt x="5028" y="41480"/>
                    </a:lnTo>
                    <a:lnTo>
                      <a:pt x="4911" y="42007"/>
                    </a:lnTo>
                    <a:lnTo>
                      <a:pt x="5028" y="42328"/>
                    </a:lnTo>
                    <a:lnTo>
                      <a:pt x="5233" y="42650"/>
                    </a:lnTo>
                    <a:lnTo>
                      <a:pt x="5554" y="42854"/>
                    </a:lnTo>
                    <a:lnTo>
                      <a:pt x="5993" y="42971"/>
                    </a:lnTo>
                    <a:lnTo>
                      <a:pt x="6431" y="42971"/>
                    </a:lnTo>
                    <a:lnTo>
                      <a:pt x="6870" y="42854"/>
                    </a:lnTo>
                    <a:lnTo>
                      <a:pt x="7396" y="42533"/>
                    </a:lnTo>
                    <a:lnTo>
                      <a:pt x="7834" y="42211"/>
                    </a:lnTo>
                    <a:lnTo>
                      <a:pt x="8360" y="41685"/>
                    </a:lnTo>
                    <a:lnTo>
                      <a:pt x="8887" y="40925"/>
                    </a:lnTo>
                    <a:lnTo>
                      <a:pt x="9413" y="40077"/>
                    </a:lnTo>
                    <a:lnTo>
                      <a:pt x="9851" y="38908"/>
                    </a:lnTo>
                    <a:lnTo>
                      <a:pt x="10377" y="37505"/>
                    </a:lnTo>
                    <a:lnTo>
                      <a:pt x="11021" y="35897"/>
                    </a:lnTo>
                    <a:lnTo>
                      <a:pt x="11547" y="33968"/>
                    </a:lnTo>
                    <a:lnTo>
                      <a:pt x="12394" y="30285"/>
                    </a:lnTo>
                    <a:lnTo>
                      <a:pt x="12921" y="27712"/>
                    </a:lnTo>
                    <a:lnTo>
                      <a:pt x="13125" y="26104"/>
                    </a:lnTo>
                    <a:lnTo>
                      <a:pt x="13125" y="25607"/>
                    </a:lnTo>
                    <a:lnTo>
                      <a:pt x="12804" y="26367"/>
                    </a:lnTo>
                    <a:lnTo>
                      <a:pt x="12278" y="27975"/>
                    </a:lnTo>
                    <a:lnTo>
                      <a:pt x="12073" y="28618"/>
                    </a:lnTo>
                    <a:lnTo>
                      <a:pt x="11751" y="29057"/>
                    </a:lnTo>
                    <a:lnTo>
                      <a:pt x="11547" y="29174"/>
                    </a:lnTo>
                    <a:lnTo>
                      <a:pt x="11225" y="29174"/>
                    </a:lnTo>
                    <a:lnTo>
                      <a:pt x="10904" y="29057"/>
                    </a:lnTo>
                    <a:lnTo>
                      <a:pt x="10465" y="28852"/>
                    </a:lnTo>
                    <a:lnTo>
                      <a:pt x="10144" y="28648"/>
                    </a:lnTo>
                    <a:lnTo>
                      <a:pt x="10144" y="28326"/>
                    </a:lnTo>
                    <a:lnTo>
                      <a:pt x="10260" y="28004"/>
                    </a:lnTo>
                    <a:lnTo>
                      <a:pt x="10465" y="27566"/>
                    </a:lnTo>
                    <a:lnTo>
                      <a:pt x="10991" y="26923"/>
                    </a:lnTo>
                    <a:lnTo>
                      <a:pt x="11313" y="26163"/>
                    </a:lnTo>
                    <a:lnTo>
                      <a:pt x="11313" y="25724"/>
                    </a:lnTo>
                    <a:lnTo>
                      <a:pt x="11196" y="25520"/>
                    </a:lnTo>
                    <a:lnTo>
                      <a:pt x="10991" y="25315"/>
                    </a:lnTo>
                    <a:lnTo>
                      <a:pt x="10787" y="25198"/>
                    </a:lnTo>
                    <a:lnTo>
                      <a:pt x="10260" y="24994"/>
                    </a:lnTo>
                    <a:lnTo>
                      <a:pt x="10056" y="24877"/>
                    </a:lnTo>
                    <a:lnTo>
                      <a:pt x="10173" y="24117"/>
                    </a:lnTo>
                    <a:lnTo>
                      <a:pt x="10290" y="22187"/>
                    </a:lnTo>
                    <a:lnTo>
                      <a:pt x="10407" y="19936"/>
                    </a:lnTo>
                    <a:lnTo>
                      <a:pt x="10524" y="18124"/>
                    </a:lnTo>
                    <a:lnTo>
                      <a:pt x="10641" y="17159"/>
                    </a:lnTo>
                    <a:lnTo>
                      <a:pt x="11079" y="15756"/>
                    </a:lnTo>
                    <a:lnTo>
                      <a:pt x="11401" y="14382"/>
                    </a:lnTo>
                    <a:lnTo>
                      <a:pt x="11605" y="13096"/>
                    </a:lnTo>
                    <a:lnTo>
                      <a:pt x="11605" y="12687"/>
                    </a:lnTo>
                    <a:lnTo>
                      <a:pt x="11401" y="12248"/>
                    </a:lnTo>
                    <a:lnTo>
                      <a:pt x="11196" y="11927"/>
                    </a:lnTo>
                    <a:lnTo>
                      <a:pt x="10787" y="11605"/>
                    </a:lnTo>
                    <a:lnTo>
                      <a:pt x="10144" y="10962"/>
                    </a:lnTo>
                    <a:lnTo>
                      <a:pt x="9822" y="10524"/>
                    </a:lnTo>
                    <a:lnTo>
                      <a:pt x="9822" y="10319"/>
                    </a:lnTo>
                    <a:lnTo>
                      <a:pt x="9617" y="10202"/>
                    </a:lnTo>
                    <a:lnTo>
                      <a:pt x="9500" y="10114"/>
                    </a:lnTo>
                    <a:lnTo>
                      <a:pt x="9296" y="10114"/>
                    </a:lnTo>
                    <a:lnTo>
                      <a:pt x="8740" y="10319"/>
                    </a:lnTo>
                    <a:lnTo>
                      <a:pt x="8214" y="10641"/>
                    </a:lnTo>
                    <a:lnTo>
                      <a:pt x="7045" y="11488"/>
                    </a:lnTo>
                    <a:lnTo>
                      <a:pt x="6080" y="12336"/>
                    </a:lnTo>
                    <a:lnTo>
                      <a:pt x="5116" y="13096"/>
                    </a:lnTo>
                    <a:lnTo>
                      <a:pt x="3420" y="14265"/>
                    </a:lnTo>
                    <a:lnTo>
                      <a:pt x="2572" y="14908"/>
                    </a:lnTo>
                    <a:lnTo>
                      <a:pt x="1695" y="15668"/>
                    </a:lnTo>
                    <a:lnTo>
                      <a:pt x="848" y="16312"/>
                    </a:lnTo>
                    <a:lnTo>
                      <a:pt x="322" y="16955"/>
                    </a:lnTo>
                    <a:lnTo>
                      <a:pt x="0" y="17393"/>
                    </a:lnTo>
                    <a:lnTo>
                      <a:pt x="0" y="17919"/>
                    </a:lnTo>
                    <a:lnTo>
                      <a:pt x="117" y="18358"/>
                    </a:lnTo>
                    <a:lnTo>
                      <a:pt x="117" y="18796"/>
                    </a:lnTo>
                    <a:lnTo>
                      <a:pt x="322" y="18913"/>
                    </a:lnTo>
                    <a:lnTo>
                      <a:pt x="526" y="19118"/>
                    </a:lnTo>
                    <a:lnTo>
                      <a:pt x="965" y="19322"/>
                    </a:lnTo>
                    <a:lnTo>
                      <a:pt x="1491" y="19527"/>
                    </a:lnTo>
                    <a:lnTo>
                      <a:pt x="2456" y="19849"/>
                    </a:lnTo>
                    <a:lnTo>
                      <a:pt x="3099" y="20053"/>
                    </a:lnTo>
                    <a:lnTo>
                      <a:pt x="3537" y="19936"/>
                    </a:lnTo>
                    <a:lnTo>
                      <a:pt x="3976" y="19615"/>
                    </a:lnTo>
                    <a:lnTo>
                      <a:pt x="4297" y="19293"/>
                    </a:lnTo>
                    <a:lnTo>
                      <a:pt x="4619" y="18855"/>
                    </a:lnTo>
                    <a:lnTo>
                      <a:pt x="5379" y="18212"/>
                    </a:lnTo>
                    <a:lnTo>
                      <a:pt x="5642" y="18007"/>
                    </a:lnTo>
                    <a:lnTo>
                      <a:pt x="5642" y="18007"/>
                    </a:lnTo>
                    <a:close/>
                  </a:path>
                </a:pathLst>
              </a:custGeom>
              <a:grpFill/>
              <a:ln w="29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3" name="任意多边形: 形状 52">
                <a:extLst>
                  <a:ext uri="{FF2B5EF4-FFF2-40B4-BE49-F238E27FC236}">
                    <a16:creationId xmlns:a16="http://schemas.microsoft.com/office/drawing/2014/main" id="{2C0CF0EB-82B1-472B-B672-BA377EE61F5E}"/>
                  </a:ext>
                </a:extLst>
              </p:cNvPr>
              <p:cNvSpPr/>
              <p:nvPr/>
            </p:nvSpPr>
            <p:spPr>
              <a:xfrm>
                <a:off x="1637959" y="568070"/>
                <a:ext cx="37475" cy="28413"/>
              </a:xfrm>
              <a:custGeom>
                <a:avLst/>
                <a:gdLst>
                  <a:gd name="connsiteX0" fmla="*/ 16662 w 37475"/>
                  <a:gd name="connsiteY0" fmla="*/ 1403 h 28413"/>
                  <a:gd name="connsiteX1" fmla="*/ 16341 w 37475"/>
                  <a:gd name="connsiteY1" fmla="*/ 1082 h 28413"/>
                  <a:gd name="connsiteX2" fmla="*/ 16341 w 37475"/>
                  <a:gd name="connsiteY2" fmla="*/ 438 h 28413"/>
                  <a:gd name="connsiteX3" fmla="*/ 16458 w 37475"/>
                  <a:gd name="connsiteY3" fmla="*/ 322 h 28413"/>
                  <a:gd name="connsiteX4" fmla="*/ 16662 w 37475"/>
                  <a:gd name="connsiteY4" fmla="*/ 117 h 28413"/>
                  <a:gd name="connsiteX5" fmla="*/ 16984 w 37475"/>
                  <a:gd name="connsiteY5" fmla="*/ 0 h 28413"/>
                  <a:gd name="connsiteX6" fmla="*/ 17305 w 37475"/>
                  <a:gd name="connsiteY6" fmla="*/ 0 h 28413"/>
                  <a:gd name="connsiteX7" fmla="*/ 17715 w 37475"/>
                  <a:gd name="connsiteY7" fmla="*/ 0 h 28413"/>
                  <a:gd name="connsiteX8" fmla="*/ 18153 w 37475"/>
                  <a:gd name="connsiteY8" fmla="*/ 117 h 28413"/>
                  <a:gd name="connsiteX9" fmla="*/ 18592 w 37475"/>
                  <a:gd name="connsiteY9" fmla="*/ 234 h 28413"/>
                  <a:gd name="connsiteX10" fmla="*/ 19001 w 37475"/>
                  <a:gd name="connsiteY10" fmla="*/ 555 h 28413"/>
                  <a:gd name="connsiteX11" fmla="*/ 19849 w 37475"/>
                  <a:gd name="connsiteY11" fmla="*/ 965 h 28413"/>
                  <a:gd name="connsiteX12" fmla="*/ 20609 w 37475"/>
                  <a:gd name="connsiteY12" fmla="*/ 1403 h 28413"/>
                  <a:gd name="connsiteX13" fmla="*/ 21369 w 37475"/>
                  <a:gd name="connsiteY13" fmla="*/ 1842 h 28413"/>
                  <a:gd name="connsiteX14" fmla="*/ 22216 w 37475"/>
                  <a:gd name="connsiteY14" fmla="*/ 2134 h 28413"/>
                  <a:gd name="connsiteX15" fmla="*/ 24146 w 37475"/>
                  <a:gd name="connsiteY15" fmla="*/ 2572 h 28413"/>
                  <a:gd name="connsiteX16" fmla="*/ 27011 w 37475"/>
                  <a:gd name="connsiteY16" fmla="*/ 3099 h 28413"/>
                  <a:gd name="connsiteX17" fmla="*/ 28501 w 37475"/>
                  <a:gd name="connsiteY17" fmla="*/ 3216 h 28413"/>
                  <a:gd name="connsiteX18" fmla="*/ 29700 w 37475"/>
                  <a:gd name="connsiteY18" fmla="*/ 3332 h 28413"/>
                  <a:gd name="connsiteX19" fmla="*/ 30752 w 37475"/>
                  <a:gd name="connsiteY19" fmla="*/ 3216 h 28413"/>
                  <a:gd name="connsiteX20" fmla="*/ 31512 w 37475"/>
                  <a:gd name="connsiteY20" fmla="*/ 3099 h 28413"/>
                  <a:gd name="connsiteX21" fmla="*/ 32682 w 37475"/>
                  <a:gd name="connsiteY21" fmla="*/ 3011 h 28413"/>
                  <a:gd name="connsiteX22" fmla="*/ 33529 w 37475"/>
                  <a:gd name="connsiteY22" fmla="*/ 3011 h 28413"/>
                  <a:gd name="connsiteX23" fmla="*/ 34611 w 37475"/>
                  <a:gd name="connsiteY23" fmla="*/ 3537 h 28413"/>
                  <a:gd name="connsiteX24" fmla="*/ 35897 w 37475"/>
                  <a:gd name="connsiteY24" fmla="*/ 4502 h 28413"/>
                  <a:gd name="connsiteX25" fmla="*/ 36949 w 37475"/>
                  <a:gd name="connsiteY25" fmla="*/ 5349 h 28413"/>
                  <a:gd name="connsiteX26" fmla="*/ 37476 w 37475"/>
                  <a:gd name="connsiteY26" fmla="*/ 5788 h 28413"/>
                  <a:gd name="connsiteX27" fmla="*/ 37388 w 37475"/>
                  <a:gd name="connsiteY27" fmla="*/ 6110 h 28413"/>
                  <a:gd name="connsiteX28" fmla="*/ 37388 w 37475"/>
                  <a:gd name="connsiteY28" fmla="*/ 6840 h 28413"/>
                  <a:gd name="connsiteX29" fmla="*/ 37271 w 37475"/>
                  <a:gd name="connsiteY29" fmla="*/ 7279 h 28413"/>
                  <a:gd name="connsiteX30" fmla="*/ 37066 w 37475"/>
                  <a:gd name="connsiteY30" fmla="*/ 7688 h 28413"/>
                  <a:gd name="connsiteX31" fmla="*/ 36833 w 37475"/>
                  <a:gd name="connsiteY31" fmla="*/ 8127 h 28413"/>
                  <a:gd name="connsiteX32" fmla="*/ 36423 w 37475"/>
                  <a:gd name="connsiteY32" fmla="*/ 8448 h 28413"/>
                  <a:gd name="connsiteX33" fmla="*/ 35342 w 37475"/>
                  <a:gd name="connsiteY33" fmla="*/ 9208 h 28413"/>
                  <a:gd name="connsiteX34" fmla="*/ 33325 w 37475"/>
                  <a:gd name="connsiteY34" fmla="*/ 10787 h 28413"/>
                  <a:gd name="connsiteX35" fmla="*/ 30752 w 37475"/>
                  <a:gd name="connsiteY35" fmla="*/ 12716 h 28413"/>
                  <a:gd name="connsiteX36" fmla="*/ 28180 w 37475"/>
                  <a:gd name="connsiteY36" fmla="*/ 14967 h 28413"/>
                  <a:gd name="connsiteX37" fmla="*/ 26689 w 37475"/>
                  <a:gd name="connsiteY37" fmla="*/ 16341 h 28413"/>
                  <a:gd name="connsiteX38" fmla="*/ 25520 w 37475"/>
                  <a:gd name="connsiteY38" fmla="*/ 17627 h 28413"/>
                  <a:gd name="connsiteX39" fmla="*/ 24789 w 37475"/>
                  <a:gd name="connsiteY39" fmla="*/ 18504 h 28413"/>
                  <a:gd name="connsiteX40" fmla="*/ 24467 w 37475"/>
                  <a:gd name="connsiteY40" fmla="*/ 18913 h 28413"/>
                  <a:gd name="connsiteX41" fmla="*/ 24233 w 37475"/>
                  <a:gd name="connsiteY41" fmla="*/ 19352 h 28413"/>
                  <a:gd name="connsiteX42" fmla="*/ 24233 w 37475"/>
                  <a:gd name="connsiteY42" fmla="*/ 19556 h 28413"/>
                  <a:gd name="connsiteX43" fmla="*/ 24467 w 37475"/>
                  <a:gd name="connsiteY43" fmla="*/ 19673 h 28413"/>
                  <a:gd name="connsiteX44" fmla="*/ 24877 w 37475"/>
                  <a:gd name="connsiteY44" fmla="*/ 19673 h 28413"/>
                  <a:gd name="connsiteX45" fmla="*/ 25958 w 37475"/>
                  <a:gd name="connsiteY45" fmla="*/ 19556 h 28413"/>
                  <a:gd name="connsiteX46" fmla="*/ 27332 w 37475"/>
                  <a:gd name="connsiteY46" fmla="*/ 19235 h 28413"/>
                  <a:gd name="connsiteX47" fmla="*/ 27975 w 37475"/>
                  <a:gd name="connsiteY47" fmla="*/ 18796 h 28413"/>
                  <a:gd name="connsiteX48" fmla="*/ 28501 w 37475"/>
                  <a:gd name="connsiteY48" fmla="*/ 18504 h 28413"/>
                  <a:gd name="connsiteX49" fmla="*/ 29145 w 37475"/>
                  <a:gd name="connsiteY49" fmla="*/ 18796 h 28413"/>
                  <a:gd name="connsiteX50" fmla="*/ 30021 w 37475"/>
                  <a:gd name="connsiteY50" fmla="*/ 19235 h 28413"/>
                  <a:gd name="connsiteX51" fmla="*/ 30635 w 37475"/>
                  <a:gd name="connsiteY51" fmla="*/ 19761 h 28413"/>
                  <a:gd name="connsiteX52" fmla="*/ 31074 w 37475"/>
                  <a:gd name="connsiteY52" fmla="*/ 20199 h 28413"/>
                  <a:gd name="connsiteX53" fmla="*/ 31191 w 37475"/>
                  <a:gd name="connsiteY53" fmla="*/ 20521 h 28413"/>
                  <a:gd name="connsiteX54" fmla="*/ 31191 w 37475"/>
                  <a:gd name="connsiteY54" fmla="*/ 20959 h 28413"/>
                  <a:gd name="connsiteX55" fmla="*/ 30957 w 37475"/>
                  <a:gd name="connsiteY55" fmla="*/ 21486 h 28413"/>
                  <a:gd name="connsiteX56" fmla="*/ 30635 w 37475"/>
                  <a:gd name="connsiteY56" fmla="*/ 22012 h 28413"/>
                  <a:gd name="connsiteX57" fmla="*/ 30431 w 37475"/>
                  <a:gd name="connsiteY57" fmla="*/ 22216 h 28413"/>
                  <a:gd name="connsiteX58" fmla="*/ 30109 w 37475"/>
                  <a:gd name="connsiteY58" fmla="*/ 22538 h 28413"/>
                  <a:gd name="connsiteX59" fmla="*/ 29788 w 37475"/>
                  <a:gd name="connsiteY59" fmla="*/ 22655 h 28413"/>
                  <a:gd name="connsiteX60" fmla="*/ 29466 w 37475"/>
                  <a:gd name="connsiteY60" fmla="*/ 22860 h 28413"/>
                  <a:gd name="connsiteX61" fmla="*/ 28940 w 37475"/>
                  <a:gd name="connsiteY61" fmla="*/ 22977 h 28413"/>
                  <a:gd name="connsiteX62" fmla="*/ 28501 w 37475"/>
                  <a:gd name="connsiteY62" fmla="*/ 23093 h 28413"/>
                  <a:gd name="connsiteX63" fmla="*/ 27888 w 37475"/>
                  <a:gd name="connsiteY63" fmla="*/ 23093 h 28413"/>
                  <a:gd name="connsiteX64" fmla="*/ 27332 w 37475"/>
                  <a:gd name="connsiteY64" fmla="*/ 22977 h 28413"/>
                  <a:gd name="connsiteX65" fmla="*/ 25958 w 37475"/>
                  <a:gd name="connsiteY65" fmla="*/ 22860 h 28413"/>
                  <a:gd name="connsiteX66" fmla="*/ 24672 w 37475"/>
                  <a:gd name="connsiteY66" fmla="*/ 22860 h 28413"/>
                  <a:gd name="connsiteX67" fmla="*/ 23386 w 37475"/>
                  <a:gd name="connsiteY67" fmla="*/ 22977 h 28413"/>
                  <a:gd name="connsiteX68" fmla="*/ 22100 w 37475"/>
                  <a:gd name="connsiteY68" fmla="*/ 23093 h 28413"/>
                  <a:gd name="connsiteX69" fmla="*/ 19439 w 37475"/>
                  <a:gd name="connsiteY69" fmla="*/ 23620 h 28413"/>
                  <a:gd name="connsiteX70" fmla="*/ 16750 w 37475"/>
                  <a:gd name="connsiteY70" fmla="*/ 24380 h 28413"/>
                  <a:gd name="connsiteX71" fmla="*/ 13885 w 37475"/>
                  <a:gd name="connsiteY71" fmla="*/ 25110 h 28413"/>
                  <a:gd name="connsiteX72" fmla="*/ 10991 w 37475"/>
                  <a:gd name="connsiteY72" fmla="*/ 26075 h 28413"/>
                  <a:gd name="connsiteX73" fmla="*/ 9705 w 37475"/>
                  <a:gd name="connsiteY73" fmla="*/ 26601 h 28413"/>
                  <a:gd name="connsiteX74" fmla="*/ 8536 w 37475"/>
                  <a:gd name="connsiteY74" fmla="*/ 27127 h 28413"/>
                  <a:gd name="connsiteX75" fmla="*/ 7571 w 37475"/>
                  <a:gd name="connsiteY75" fmla="*/ 27566 h 28413"/>
                  <a:gd name="connsiteX76" fmla="*/ 6928 w 37475"/>
                  <a:gd name="connsiteY76" fmla="*/ 28004 h 28413"/>
                  <a:gd name="connsiteX77" fmla="*/ 6723 w 37475"/>
                  <a:gd name="connsiteY77" fmla="*/ 28209 h 28413"/>
                  <a:gd name="connsiteX78" fmla="*/ 6402 w 37475"/>
                  <a:gd name="connsiteY78" fmla="*/ 28326 h 28413"/>
                  <a:gd name="connsiteX79" fmla="*/ 6197 w 37475"/>
                  <a:gd name="connsiteY79" fmla="*/ 28414 h 28413"/>
                  <a:gd name="connsiteX80" fmla="*/ 5876 w 37475"/>
                  <a:gd name="connsiteY80" fmla="*/ 28414 h 28413"/>
                  <a:gd name="connsiteX81" fmla="*/ 5233 w 37475"/>
                  <a:gd name="connsiteY81" fmla="*/ 28326 h 28413"/>
                  <a:gd name="connsiteX82" fmla="*/ 4589 w 37475"/>
                  <a:gd name="connsiteY82" fmla="*/ 28004 h 28413"/>
                  <a:gd name="connsiteX83" fmla="*/ 3303 w 37475"/>
                  <a:gd name="connsiteY83" fmla="*/ 27244 h 28413"/>
                  <a:gd name="connsiteX84" fmla="*/ 1929 w 37475"/>
                  <a:gd name="connsiteY84" fmla="*/ 26397 h 28413"/>
                  <a:gd name="connsiteX85" fmla="*/ 1374 w 37475"/>
                  <a:gd name="connsiteY85" fmla="*/ 26075 h 28413"/>
                  <a:gd name="connsiteX86" fmla="*/ 965 w 37475"/>
                  <a:gd name="connsiteY86" fmla="*/ 25637 h 28413"/>
                  <a:gd name="connsiteX87" fmla="*/ 526 w 37475"/>
                  <a:gd name="connsiteY87" fmla="*/ 25110 h 28413"/>
                  <a:gd name="connsiteX88" fmla="*/ 205 w 37475"/>
                  <a:gd name="connsiteY88" fmla="*/ 24467 h 28413"/>
                  <a:gd name="connsiteX89" fmla="*/ 88 w 37475"/>
                  <a:gd name="connsiteY89" fmla="*/ 23824 h 28413"/>
                  <a:gd name="connsiteX90" fmla="*/ 0 w 37475"/>
                  <a:gd name="connsiteY90" fmla="*/ 23298 h 28413"/>
                  <a:gd name="connsiteX91" fmla="*/ 0 w 37475"/>
                  <a:gd name="connsiteY91" fmla="*/ 22655 h 28413"/>
                  <a:gd name="connsiteX92" fmla="*/ 0 w 37475"/>
                  <a:gd name="connsiteY92" fmla="*/ 22129 h 28413"/>
                  <a:gd name="connsiteX93" fmla="*/ 88 w 37475"/>
                  <a:gd name="connsiteY93" fmla="*/ 21690 h 28413"/>
                  <a:gd name="connsiteX94" fmla="*/ 322 w 37475"/>
                  <a:gd name="connsiteY94" fmla="*/ 21369 h 28413"/>
                  <a:gd name="connsiteX95" fmla="*/ 526 w 37475"/>
                  <a:gd name="connsiteY95" fmla="*/ 21164 h 28413"/>
                  <a:gd name="connsiteX96" fmla="*/ 965 w 37475"/>
                  <a:gd name="connsiteY96" fmla="*/ 21047 h 28413"/>
                  <a:gd name="connsiteX97" fmla="*/ 2017 w 37475"/>
                  <a:gd name="connsiteY97" fmla="*/ 21047 h 28413"/>
                  <a:gd name="connsiteX98" fmla="*/ 2660 w 37475"/>
                  <a:gd name="connsiteY98" fmla="*/ 21164 h 28413"/>
                  <a:gd name="connsiteX99" fmla="*/ 3303 w 37475"/>
                  <a:gd name="connsiteY99" fmla="*/ 21281 h 28413"/>
                  <a:gd name="connsiteX100" fmla="*/ 4473 w 37475"/>
                  <a:gd name="connsiteY100" fmla="*/ 21486 h 28413"/>
                  <a:gd name="connsiteX101" fmla="*/ 5554 w 37475"/>
                  <a:gd name="connsiteY101" fmla="*/ 21690 h 28413"/>
                  <a:gd name="connsiteX102" fmla="*/ 6197 w 37475"/>
                  <a:gd name="connsiteY102" fmla="*/ 21690 h 28413"/>
                  <a:gd name="connsiteX103" fmla="*/ 6928 w 37475"/>
                  <a:gd name="connsiteY103" fmla="*/ 21486 h 28413"/>
                  <a:gd name="connsiteX104" fmla="*/ 8653 w 37475"/>
                  <a:gd name="connsiteY104" fmla="*/ 21047 h 28413"/>
                  <a:gd name="connsiteX105" fmla="*/ 10904 w 37475"/>
                  <a:gd name="connsiteY105" fmla="*/ 20404 h 28413"/>
                  <a:gd name="connsiteX106" fmla="*/ 12921 w 37475"/>
                  <a:gd name="connsiteY106" fmla="*/ 19995 h 28413"/>
                  <a:gd name="connsiteX107" fmla="*/ 14528 w 37475"/>
                  <a:gd name="connsiteY107" fmla="*/ 19556 h 28413"/>
                  <a:gd name="connsiteX108" fmla="*/ 15493 w 37475"/>
                  <a:gd name="connsiteY108" fmla="*/ 19352 h 28413"/>
                  <a:gd name="connsiteX109" fmla="*/ 17189 w 37475"/>
                  <a:gd name="connsiteY109" fmla="*/ 18182 h 28413"/>
                  <a:gd name="connsiteX110" fmla="*/ 20170 w 37475"/>
                  <a:gd name="connsiteY110" fmla="*/ 15493 h 28413"/>
                  <a:gd name="connsiteX111" fmla="*/ 23269 w 37475"/>
                  <a:gd name="connsiteY111" fmla="*/ 12833 h 28413"/>
                  <a:gd name="connsiteX112" fmla="*/ 25198 w 37475"/>
                  <a:gd name="connsiteY112" fmla="*/ 11108 h 28413"/>
                  <a:gd name="connsiteX113" fmla="*/ 26923 w 37475"/>
                  <a:gd name="connsiteY113" fmla="*/ 9851 h 28413"/>
                  <a:gd name="connsiteX114" fmla="*/ 29378 w 37475"/>
                  <a:gd name="connsiteY114" fmla="*/ 8010 h 28413"/>
                  <a:gd name="connsiteX115" fmla="*/ 30431 w 37475"/>
                  <a:gd name="connsiteY115" fmla="*/ 7162 h 28413"/>
                  <a:gd name="connsiteX116" fmla="*/ 31278 w 37475"/>
                  <a:gd name="connsiteY116" fmla="*/ 6314 h 28413"/>
                  <a:gd name="connsiteX117" fmla="*/ 31600 w 37475"/>
                  <a:gd name="connsiteY117" fmla="*/ 5993 h 28413"/>
                  <a:gd name="connsiteX118" fmla="*/ 31717 w 37475"/>
                  <a:gd name="connsiteY118" fmla="*/ 5671 h 28413"/>
                  <a:gd name="connsiteX119" fmla="*/ 31717 w 37475"/>
                  <a:gd name="connsiteY119" fmla="*/ 5554 h 28413"/>
                  <a:gd name="connsiteX120" fmla="*/ 31600 w 37475"/>
                  <a:gd name="connsiteY120" fmla="*/ 5349 h 28413"/>
                  <a:gd name="connsiteX121" fmla="*/ 30869 w 37475"/>
                  <a:gd name="connsiteY121" fmla="*/ 5349 h 28413"/>
                  <a:gd name="connsiteX122" fmla="*/ 29905 w 37475"/>
                  <a:gd name="connsiteY122" fmla="*/ 5466 h 28413"/>
                  <a:gd name="connsiteX123" fmla="*/ 28735 w 37475"/>
                  <a:gd name="connsiteY123" fmla="*/ 5671 h 28413"/>
                  <a:gd name="connsiteX124" fmla="*/ 27449 w 37475"/>
                  <a:gd name="connsiteY124" fmla="*/ 5876 h 28413"/>
                  <a:gd name="connsiteX125" fmla="*/ 24789 w 37475"/>
                  <a:gd name="connsiteY125" fmla="*/ 6636 h 28413"/>
                  <a:gd name="connsiteX126" fmla="*/ 22860 w 37475"/>
                  <a:gd name="connsiteY126" fmla="*/ 7074 h 28413"/>
                  <a:gd name="connsiteX127" fmla="*/ 22421 w 37475"/>
                  <a:gd name="connsiteY127" fmla="*/ 7483 h 28413"/>
                  <a:gd name="connsiteX128" fmla="*/ 22100 w 37475"/>
                  <a:gd name="connsiteY128" fmla="*/ 7922 h 28413"/>
                  <a:gd name="connsiteX129" fmla="*/ 21573 w 37475"/>
                  <a:gd name="connsiteY129" fmla="*/ 8010 h 28413"/>
                  <a:gd name="connsiteX130" fmla="*/ 20930 w 37475"/>
                  <a:gd name="connsiteY130" fmla="*/ 8010 h 28413"/>
                  <a:gd name="connsiteX131" fmla="*/ 20404 w 37475"/>
                  <a:gd name="connsiteY131" fmla="*/ 7922 h 28413"/>
                  <a:gd name="connsiteX132" fmla="*/ 19761 w 37475"/>
                  <a:gd name="connsiteY132" fmla="*/ 7688 h 28413"/>
                  <a:gd name="connsiteX133" fmla="*/ 19235 w 37475"/>
                  <a:gd name="connsiteY133" fmla="*/ 7396 h 28413"/>
                  <a:gd name="connsiteX134" fmla="*/ 18679 w 37475"/>
                  <a:gd name="connsiteY134" fmla="*/ 7074 h 28413"/>
                  <a:gd name="connsiteX135" fmla="*/ 18153 w 37475"/>
                  <a:gd name="connsiteY135" fmla="*/ 6636 h 28413"/>
                  <a:gd name="connsiteX136" fmla="*/ 17715 w 37475"/>
                  <a:gd name="connsiteY136" fmla="*/ 5993 h 28413"/>
                  <a:gd name="connsiteX137" fmla="*/ 17305 w 37475"/>
                  <a:gd name="connsiteY137" fmla="*/ 5028 h 28413"/>
                  <a:gd name="connsiteX138" fmla="*/ 16867 w 37475"/>
                  <a:gd name="connsiteY138" fmla="*/ 3742 h 28413"/>
                  <a:gd name="connsiteX139" fmla="*/ 16662 w 37475"/>
                  <a:gd name="connsiteY139" fmla="*/ 3099 h 28413"/>
                  <a:gd name="connsiteX140" fmla="*/ 16545 w 37475"/>
                  <a:gd name="connsiteY140" fmla="*/ 2456 h 28413"/>
                  <a:gd name="connsiteX141" fmla="*/ 16545 w 37475"/>
                  <a:gd name="connsiteY141" fmla="*/ 1929 h 28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</a:cxnLst>
                <a:rect l="l" t="t" r="r" b="b"/>
                <a:pathLst>
                  <a:path w="37475" h="28413">
                    <a:moveTo>
                      <a:pt x="16662" y="1403"/>
                    </a:moveTo>
                    <a:lnTo>
                      <a:pt x="16341" y="1082"/>
                    </a:lnTo>
                    <a:lnTo>
                      <a:pt x="16341" y="438"/>
                    </a:lnTo>
                    <a:lnTo>
                      <a:pt x="16458" y="322"/>
                    </a:lnTo>
                    <a:lnTo>
                      <a:pt x="16662" y="117"/>
                    </a:lnTo>
                    <a:lnTo>
                      <a:pt x="16984" y="0"/>
                    </a:lnTo>
                    <a:lnTo>
                      <a:pt x="17305" y="0"/>
                    </a:lnTo>
                    <a:lnTo>
                      <a:pt x="17715" y="0"/>
                    </a:lnTo>
                    <a:lnTo>
                      <a:pt x="18153" y="117"/>
                    </a:lnTo>
                    <a:lnTo>
                      <a:pt x="18592" y="234"/>
                    </a:lnTo>
                    <a:lnTo>
                      <a:pt x="19001" y="555"/>
                    </a:lnTo>
                    <a:lnTo>
                      <a:pt x="19849" y="965"/>
                    </a:lnTo>
                    <a:lnTo>
                      <a:pt x="20609" y="1403"/>
                    </a:lnTo>
                    <a:lnTo>
                      <a:pt x="21369" y="1842"/>
                    </a:lnTo>
                    <a:lnTo>
                      <a:pt x="22216" y="2134"/>
                    </a:lnTo>
                    <a:lnTo>
                      <a:pt x="24146" y="2572"/>
                    </a:lnTo>
                    <a:lnTo>
                      <a:pt x="27011" y="3099"/>
                    </a:lnTo>
                    <a:lnTo>
                      <a:pt x="28501" y="3216"/>
                    </a:lnTo>
                    <a:lnTo>
                      <a:pt x="29700" y="3332"/>
                    </a:lnTo>
                    <a:lnTo>
                      <a:pt x="30752" y="3216"/>
                    </a:lnTo>
                    <a:lnTo>
                      <a:pt x="31512" y="3099"/>
                    </a:lnTo>
                    <a:lnTo>
                      <a:pt x="32682" y="3011"/>
                    </a:lnTo>
                    <a:lnTo>
                      <a:pt x="33529" y="3011"/>
                    </a:lnTo>
                    <a:lnTo>
                      <a:pt x="34611" y="3537"/>
                    </a:lnTo>
                    <a:lnTo>
                      <a:pt x="35897" y="4502"/>
                    </a:lnTo>
                    <a:lnTo>
                      <a:pt x="36949" y="5349"/>
                    </a:lnTo>
                    <a:lnTo>
                      <a:pt x="37476" y="5788"/>
                    </a:lnTo>
                    <a:lnTo>
                      <a:pt x="37388" y="6110"/>
                    </a:lnTo>
                    <a:lnTo>
                      <a:pt x="37388" y="6840"/>
                    </a:lnTo>
                    <a:lnTo>
                      <a:pt x="37271" y="7279"/>
                    </a:lnTo>
                    <a:lnTo>
                      <a:pt x="37066" y="7688"/>
                    </a:lnTo>
                    <a:lnTo>
                      <a:pt x="36833" y="8127"/>
                    </a:lnTo>
                    <a:lnTo>
                      <a:pt x="36423" y="8448"/>
                    </a:lnTo>
                    <a:lnTo>
                      <a:pt x="35342" y="9208"/>
                    </a:lnTo>
                    <a:lnTo>
                      <a:pt x="33325" y="10787"/>
                    </a:lnTo>
                    <a:lnTo>
                      <a:pt x="30752" y="12716"/>
                    </a:lnTo>
                    <a:lnTo>
                      <a:pt x="28180" y="14967"/>
                    </a:lnTo>
                    <a:lnTo>
                      <a:pt x="26689" y="16341"/>
                    </a:lnTo>
                    <a:lnTo>
                      <a:pt x="25520" y="17627"/>
                    </a:lnTo>
                    <a:lnTo>
                      <a:pt x="24789" y="18504"/>
                    </a:lnTo>
                    <a:lnTo>
                      <a:pt x="24467" y="18913"/>
                    </a:lnTo>
                    <a:lnTo>
                      <a:pt x="24233" y="19352"/>
                    </a:lnTo>
                    <a:lnTo>
                      <a:pt x="24233" y="19556"/>
                    </a:lnTo>
                    <a:lnTo>
                      <a:pt x="24467" y="19673"/>
                    </a:lnTo>
                    <a:lnTo>
                      <a:pt x="24877" y="19673"/>
                    </a:lnTo>
                    <a:lnTo>
                      <a:pt x="25958" y="19556"/>
                    </a:lnTo>
                    <a:lnTo>
                      <a:pt x="27332" y="19235"/>
                    </a:lnTo>
                    <a:lnTo>
                      <a:pt x="27975" y="18796"/>
                    </a:lnTo>
                    <a:lnTo>
                      <a:pt x="28501" y="18504"/>
                    </a:lnTo>
                    <a:lnTo>
                      <a:pt x="29145" y="18796"/>
                    </a:lnTo>
                    <a:lnTo>
                      <a:pt x="30021" y="19235"/>
                    </a:lnTo>
                    <a:lnTo>
                      <a:pt x="30635" y="19761"/>
                    </a:lnTo>
                    <a:lnTo>
                      <a:pt x="31074" y="20199"/>
                    </a:lnTo>
                    <a:lnTo>
                      <a:pt x="31191" y="20521"/>
                    </a:lnTo>
                    <a:lnTo>
                      <a:pt x="31191" y="20959"/>
                    </a:lnTo>
                    <a:lnTo>
                      <a:pt x="30957" y="21486"/>
                    </a:lnTo>
                    <a:lnTo>
                      <a:pt x="30635" y="22012"/>
                    </a:lnTo>
                    <a:lnTo>
                      <a:pt x="30431" y="22216"/>
                    </a:lnTo>
                    <a:lnTo>
                      <a:pt x="30109" y="22538"/>
                    </a:lnTo>
                    <a:lnTo>
                      <a:pt x="29788" y="22655"/>
                    </a:lnTo>
                    <a:lnTo>
                      <a:pt x="29466" y="22860"/>
                    </a:lnTo>
                    <a:lnTo>
                      <a:pt x="28940" y="22977"/>
                    </a:lnTo>
                    <a:lnTo>
                      <a:pt x="28501" y="23093"/>
                    </a:lnTo>
                    <a:lnTo>
                      <a:pt x="27888" y="23093"/>
                    </a:lnTo>
                    <a:lnTo>
                      <a:pt x="27332" y="22977"/>
                    </a:lnTo>
                    <a:lnTo>
                      <a:pt x="25958" y="22860"/>
                    </a:lnTo>
                    <a:lnTo>
                      <a:pt x="24672" y="22860"/>
                    </a:lnTo>
                    <a:lnTo>
                      <a:pt x="23386" y="22977"/>
                    </a:lnTo>
                    <a:lnTo>
                      <a:pt x="22100" y="23093"/>
                    </a:lnTo>
                    <a:lnTo>
                      <a:pt x="19439" y="23620"/>
                    </a:lnTo>
                    <a:lnTo>
                      <a:pt x="16750" y="24380"/>
                    </a:lnTo>
                    <a:lnTo>
                      <a:pt x="13885" y="25110"/>
                    </a:lnTo>
                    <a:lnTo>
                      <a:pt x="10991" y="26075"/>
                    </a:lnTo>
                    <a:lnTo>
                      <a:pt x="9705" y="26601"/>
                    </a:lnTo>
                    <a:lnTo>
                      <a:pt x="8536" y="27127"/>
                    </a:lnTo>
                    <a:lnTo>
                      <a:pt x="7571" y="27566"/>
                    </a:lnTo>
                    <a:lnTo>
                      <a:pt x="6928" y="28004"/>
                    </a:lnTo>
                    <a:lnTo>
                      <a:pt x="6723" y="28209"/>
                    </a:lnTo>
                    <a:lnTo>
                      <a:pt x="6402" y="28326"/>
                    </a:lnTo>
                    <a:lnTo>
                      <a:pt x="6197" y="28414"/>
                    </a:lnTo>
                    <a:lnTo>
                      <a:pt x="5876" y="28414"/>
                    </a:lnTo>
                    <a:lnTo>
                      <a:pt x="5233" y="28326"/>
                    </a:lnTo>
                    <a:lnTo>
                      <a:pt x="4589" y="28004"/>
                    </a:lnTo>
                    <a:lnTo>
                      <a:pt x="3303" y="27244"/>
                    </a:lnTo>
                    <a:lnTo>
                      <a:pt x="1929" y="26397"/>
                    </a:lnTo>
                    <a:lnTo>
                      <a:pt x="1374" y="26075"/>
                    </a:lnTo>
                    <a:lnTo>
                      <a:pt x="965" y="25637"/>
                    </a:lnTo>
                    <a:lnTo>
                      <a:pt x="526" y="25110"/>
                    </a:lnTo>
                    <a:lnTo>
                      <a:pt x="205" y="24467"/>
                    </a:lnTo>
                    <a:lnTo>
                      <a:pt x="88" y="23824"/>
                    </a:lnTo>
                    <a:lnTo>
                      <a:pt x="0" y="23298"/>
                    </a:lnTo>
                    <a:lnTo>
                      <a:pt x="0" y="22655"/>
                    </a:lnTo>
                    <a:lnTo>
                      <a:pt x="0" y="22129"/>
                    </a:lnTo>
                    <a:lnTo>
                      <a:pt x="88" y="21690"/>
                    </a:lnTo>
                    <a:lnTo>
                      <a:pt x="322" y="21369"/>
                    </a:lnTo>
                    <a:lnTo>
                      <a:pt x="526" y="21164"/>
                    </a:lnTo>
                    <a:lnTo>
                      <a:pt x="965" y="21047"/>
                    </a:lnTo>
                    <a:lnTo>
                      <a:pt x="2017" y="21047"/>
                    </a:lnTo>
                    <a:lnTo>
                      <a:pt x="2660" y="21164"/>
                    </a:lnTo>
                    <a:lnTo>
                      <a:pt x="3303" y="21281"/>
                    </a:lnTo>
                    <a:lnTo>
                      <a:pt x="4473" y="21486"/>
                    </a:lnTo>
                    <a:lnTo>
                      <a:pt x="5554" y="21690"/>
                    </a:lnTo>
                    <a:lnTo>
                      <a:pt x="6197" y="21690"/>
                    </a:lnTo>
                    <a:lnTo>
                      <a:pt x="6928" y="21486"/>
                    </a:lnTo>
                    <a:lnTo>
                      <a:pt x="8653" y="21047"/>
                    </a:lnTo>
                    <a:lnTo>
                      <a:pt x="10904" y="20404"/>
                    </a:lnTo>
                    <a:lnTo>
                      <a:pt x="12921" y="19995"/>
                    </a:lnTo>
                    <a:lnTo>
                      <a:pt x="14528" y="19556"/>
                    </a:lnTo>
                    <a:lnTo>
                      <a:pt x="15493" y="19352"/>
                    </a:lnTo>
                    <a:lnTo>
                      <a:pt x="17189" y="18182"/>
                    </a:lnTo>
                    <a:lnTo>
                      <a:pt x="20170" y="15493"/>
                    </a:lnTo>
                    <a:lnTo>
                      <a:pt x="23269" y="12833"/>
                    </a:lnTo>
                    <a:lnTo>
                      <a:pt x="25198" y="11108"/>
                    </a:lnTo>
                    <a:lnTo>
                      <a:pt x="26923" y="9851"/>
                    </a:lnTo>
                    <a:lnTo>
                      <a:pt x="29378" y="8010"/>
                    </a:lnTo>
                    <a:lnTo>
                      <a:pt x="30431" y="7162"/>
                    </a:lnTo>
                    <a:lnTo>
                      <a:pt x="31278" y="6314"/>
                    </a:lnTo>
                    <a:lnTo>
                      <a:pt x="31600" y="5993"/>
                    </a:lnTo>
                    <a:lnTo>
                      <a:pt x="31717" y="5671"/>
                    </a:lnTo>
                    <a:lnTo>
                      <a:pt x="31717" y="5554"/>
                    </a:lnTo>
                    <a:lnTo>
                      <a:pt x="31600" y="5349"/>
                    </a:lnTo>
                    <a:lnTo>
                      <a:pt x="30869" y="5349"/>
                    </a:lnTo>
                    <a:lnTo>
                      <a:pt x="29905" y="5466"/>
                    </a:lnTo>
                    <a:lnTo>
                      <a:pt x="28735" y="5671"/>
                    </a:lnTo>
                    <a:lnTo>
                      <a:pt x="27449" y="5876"/>
                    </a:lnTo>
                    <a:lnTo>
                      <a:pt x="24789" y="6636"/>
                    </a:lnTo>
                    <a:lnTo>
                      <a:pt x="22860" y="7074"/>
                    </a:lnTo>
                    <a:lnTo>
                      <a:pt x="22421" y="7483"/>
                    </a:lnTo>
                    <a:lnTo>
                      <a:pt x="22100" y="7922"/>
                    </a:lnTo>
                    <a:lnTo>
                      <a:pt x="21573" y="8010"/>
                    </a:lnTo>
                    <a:lnTo>
                      <a:pt x="20930" y="8010"/>
                    </a:lnTo>
                    <a:lnTo>
                      <a:pt x="20404" y="7922"/>
                    </a:lnTo>
                    <a:lnTo>
                      <a:pt x="19761" y="7688"/>
                    </a:lnTo>
                    <a:lnTo>
                      <a:pt x="19235" y="7396"/>
                    </a:lnTo>
                    <a:lnTo>
                      <a:pt x="18679" y="7074"/>
                    </a:lnTo>
                    <a:lnTo>
                      <a:pt x="18153" y="6636"/>
                    </a:lnTo>
                    <a:lnTo>
                      <a:pt x="17715" y="5993"/>
                    </a:lnTo>
                    <a:lnTo>
                      <a:pt x="17305" y="5028"/>
                    </a:lnTo>
                    <a:lnTo>
                      <a:pt x="16867" y="3742"/>
                    </a:lnTo>
                    <a:lnTo>
                      <a:pt x="16662" y="3099"/>
                    </a:lnTo>
                    <a:lnTo>
                      <a:pt x="16545" y="2456"/>
                    </a:lnTo>
                    <a:lnTo>
                      <a:pt x="16545" y="1929"/>
                    </a:lnTo>
                    <a:close/>
                  </a:path>
                </a:pathLst>
              </a:custGeom>
              <a:grpFill/>
              <a:ln w="29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4" name="任意多边形: 形状 53">
                <a:extLst>
                  <a:ext uri="{FF2B5EF4-FFF2-40B4-BE49-F238E27FC236}">
                    <a16:creationId xmlns:a16="http://schemas.microsoft.com/office/drawing/2014/main" id="{637F4E60-2990-498D-A925-F10D06A31104}"/>
                  </a:ext>
                </a:extLst>
              </p:cNvPr>
              <p:cNvSpPr/>
              <p:nvPr/>
            </p:nvSpPr>
            <p:spPr>
              <a:xfrm>
                <a:off x="1687713" y="603061"/>
                <a:ext cx="45339" cy="36014"/>
              </a:xfrm>
              <a:custGeom>
                <a:avLst/>
                <a:gdLst>
                  <a:gd name="connsiteX0" fmla="*/ 33442 w 45339"/>
                  <a:gd name="connsiteY0" fmla="*/ 18855 h 36014"/>
                  <a:gd name="connsiteX1" fmla="*/ 33237 w 45339"/>
                  <a:gd name="connsiteY1" fmla="*/ 19819 h 36014"/>
                  <a:gd name="connsiteX2" fmla="*/ 32915 w 45339"/>
                  <a:gd name="connsiteY2" fmla="*/ 21953 h 36014"/>
                  <a:gd name="connsiteX3" fmla="*/ 33032 w 45339"/>
                  <a:gd name="connsiteY3" fmla="*/ 23561 h 36014"/>
                  <a:gd name="connsiteX4" fmla="*/ 33149 w 45339"/>
                  <a:gd name="connsiteY4" fmla="*/ 25578 h 36014"/>
                  <a:gd name="connsiteX5" fmla="*/ 33471 w 45339"/>
                  <a:gd name="connsiteY5" fmla="*/ 27712 h 36014"/>
                  <a:gd name="connsiteX6" fmla="*/ 33909 w 45339"/>
                  <a:gd name="connsiteY6" fmla="*/ 29408 h 36014"/>
                  <a:gd name="connsiteX7" fmla="*/ 34436 w 45339"/>
                  <a:gd name="connsiteY7" fmla="*/ 30898 h 36014"/>
                  <a:gd name="connsiteX8" fmla="*/ 34962 w 45339"/>
                  <a:gd name="connsiteY8" fmla="*/ 32272 h 36014"/>
                  <a:gd name="connsiteX9" fmla="*/ 35488 w 45339"/>
                  <a:gd name="connsiteY9" fmla="*/ 33442 h 36014"/>
                  <a:gd name="connsiteX10" fmla="*/ 36014 w 45339"/>
                  <a:gd name="connsiteY10" fmla="*/ 34289 h 36014"/>
                  <a:gd name="connsiteX11" fmla="*/ 36336 w 45339"/>
                  <a:gd name="connsiteY11" fmla="*/ 34932 h 36014"/>
                  <a:gd name="connsiteX12" fmla="*/ 36540 w 45339"/>
                  <a:gd name="connsiteY12" fmla="*/ 35576 h 36014"/>
                  <a:gd name="connsiteX13" fmla="*/ 36423 w 45339"/>
                  <a:gd name="connsiteY13" fmla="*/ 35897 h 36014"/>
                  <a:gd name="connsiteX14" fmla="*/ 36306 w 45339"/>
                  <a:gd name="connsiteY14" fmla="*/ 36014 h 36014"/>
                  <a:gd name="connsiteX15" fmla="*/ 35868 w 45339"/>
                  <a:gd name="connsiteY15" fmla="*/ 36014 h 36014"/>
                  <a:gd name="connsiteX16" fmla="*/ 35342 w 45339"/>
                  <a:gd name="connsiteY16" fmla="*/ 35809 h 36014"/>
                  <a:gd name="connsiteX17" fmla="*/ 33734 w 45339"/>
                  <a:gd name="connsiteY17" fmla="*/ 34436 h 36014"/>
                  <a:gd name="connsiteX18" fmla="*/ 32126 w 45339"/>
                  <a:gd name="connsiteY18" fmla="*/ 33032 h 36014"/>
                  <a:gd name="connsiteX19" fmla="*/ 31162 w 45339"/>
                  <a:gd name="connsiteY19" fmla="*/ 32389 h 36014"/>
                  <a:gd name="connsiteX20" fmla="*/ 30197 w 45339"/>
                  <a:gd name="connsiteY20" fmla="*/ 31951 h 36014"/>
                  <a:gd name="connsiteX21" fmla="*/ 29349 w 45339"/>
                  <a:gd name="connsiteY21" fmla="*/ 31629 h 36014"/>
                  <a:gd name="connsiteX22" fmla="*/ 28823 w 45339"/>
                  <a:gd name="connsiteY22" fmla="*/ 31191 h 36014"/>
                  <a:gd name="connsiteX23" fmla="*/ 28501 w 45339"/>
                  <a:gd name="connsiteY23" fmla="*/ 30869 h 36014"/>
                  <a:gd name="connsiteX24" fmla="*/ 28297 w 45339"/>
                  <a:gd name="connsiteY24" fmla="*/ 30548 h 36014"/>
                  <a:gd name="connsiteX25" fmla="*/ 28180 w 45339"/>
                  <a:gd name="connsiteY25" fmla="*/ 30226 h 36014"/>
                  <a:gd name="connsiteX26" fmla="*/ 28180 w 45339"/>
                  <a:gd name="connsiteY26" fmla="*/ 29788 h 36014"/>
                  <a:gd name="connsiteX27" fmla="*/ 28180 w 45339"/>
                  <a:gd name="connsiteY27" fmla="*/ 28501 h 36014"/>
                  <a:gd name="connsiteX28" fmla="*/ 28384 w 45339"/>
                  <a:gd name="connsiteY28" fmla="*/ 26484 h 36014"/>
                  <a:gd name="connsiteX29" fmla="*/ 28589 w 45339"/>
                  <a:gd name="connsiteY29" fmla="*/ 25637 h 36014"/>
                  <a:gd name="connsiteX30" fmla="*/ 28706 w 45339"/>
                  <a:gd name="connsiteY30" fmla="*/ 24877 h 36014"/>
                  <a:gd name="connsiteX31" fmla="*/ 28911 w 45339"/>
                  <a:gd name="connsiteY31" fmla="*/ 24117 h 36014"/>
                  <a:gd name="connsiteX32" fmla="*/ 29232 w 45339"/>
                  <a:gd name="connsiteY32" fmla="*/ 23590 h 36014"/>
                  <a:gd name="connsiteX33" fmla="*/ 29554 w 45339"/>
                  <a:gd name="connsiteY33" fmla="*/ 22509 h 36014"/>
                  <a:gd name="connsiteX34" fmla="*/ 29758 w 45339"/>
                  <a:gd name="connsiteY34" fmla="*/ 21661 h 36014"/>
                  <a:gd name="connsiteX35" fmla="*/ 29875 w 45339"/>
                  <a:gd name="connsiteY35" fmla="*/ 20813 h 36014"/>
                  <a:gd name="connsiteX36" fmla="*/ 30080 w 45339"/>
                  <a:gd name="connsiteY36" fmla="*/ 19966 h 36014"/>
                  <a:gd name="connsiteX37" fmla="*/ 30197 w 45339"/>
                  <a:gd name="connsiteY37" fmla="*/ 19644 h 36014"/>
                  <a:gd name="connsiteX38" fmla="*/ 30401 w 45339"/>
                  <a:gd name="connsiteY38" fmla="*/ 19322 h 36014"/>
                  <a:gd name="connsiteX39" fmla="*/ 30606 w 45339"/>
                  <a:gd name="connsiteY39" fmla="*/ 19118 h 36014"/>
                  <a:gd name="connsiteX40" fmla="*/ 30928 w 45339"/>
                  <a:gd name="connsiteY40" fmla="*/ 18913 h 36014"/>
                  <a:gd name="connsiteX41" fmla="*/ 32418 w 45339"/>
                  <a:gd name="connsiteY41" fmla="*/ 18796 h 36014"/>
                  <a:gd name="connsiteX42" fmla="*/ 33442 w 45339"/>
                  <a:gd name="connsiteY42" fmla="*/ 18796 h 36014"/>
                  <a:gd name="connsiteX43" fmla="*/ 38470 w 45339"/>
                  <a:gd name="connsiteY43" fmla="*/ 4443 h 36014"/>
                  <a:gd name="connsiteX44" fmla="*/ 37066 w 45339"/>
                  <a:gd name="connsiteY44" fmla="*/ 6694 h 36014"/>
                  <a:gd name="connsiteX45" fmla="*/ 35576 w 45339"/>
                  <a:gd name="connsiteY45" fmla="*/ 9033 h 36014"/>
                  <a:gd name="connsiteX46" fmla="*/ 34611 w 45339"/>
                  <a:gd name="connsiteY46" fmla="*/ 10202 h 36014"/>
                  <a:gd name="connsiteX47" fmla="*/ 34406 w 45339"/>
                  <a:gd name="connsiteY47" fmla="*/ 10407 h 36014"/>
                  <a:gd name="connsiteX48" fmla="*/ 33968 w 45339"/>
                  <a:gd name="connsiteY48" fmla="*/ 10524 h 36014"/>
                  <a:gd name="connsiteX49" fmla="*/ 33442 w 45339"/>
                  <a:gd name="connsiteY49" fmla="*/ 10641 h 36014"/>
                  <a:gd name="connsiteX50" fmla="*/ 32799 w 45339"/>
                  <a:gd name="connsiteY50" fmla="*/ 10641 h 36014"/>
                  <a:gd name="connsiteX51" fmla="*/ 31512 w 45339"/>
                  <a:gd name="connsiteY51" fmla="*/ 10641 h 36014"/>
                  <a:gd name="connsiteX52" fmla="*/ 30548 w 45339"/>
                  <a:gd name="connsiteY52" fmla="*/ 10524 h 36014"/>
                  <a:gd name="connsiteX53" fmla="*/ 29261 w 45339"/>
                  <a:gd name="connsiteY53" fmla="*/ 10319 h 36014"/>
                  <a:gd name="connsiteX54" fmla="*/ 27449 w 45339"/>
                  <a:gd name="connsiteY54" fmla="*/ 10114 h 36014"/>
                  <a:gd name="connsiteX55" fmla="*/ 25432 w 45339"/>
                  <a:gd name="connsiteY55" fmla="*/ 9910 h 36014"/>
                  <a:gd name="connsiteX56" fmla="*/ 23824 w 45339"/>
                  <a:gd name="connsiteY56" fmla="*/ 9705 h 36014"/>
                  <a:gd name="connsiteX57" fmla="*/ 22860 w 45339"/>
                  <a:gd name="connsiteY57" fmla="*/ 9500 h 36014"/>
                  <a:gd name="connsiteX58" fmla="*/ 21895 w 45339"/>
                  <a:gd name="connsiteY58" fmla="*/ 9500 h 36014"/>
                  <a:gd name="connsiteX59" fmla="*/ 21573 w 45339"/>
                  <a:gd name="connsiteY59" fmla="*/ 9705 h 36014"/>
                  <a:gd name="connsiteX60" fmla="*/ 21369 w 45339"/>
                  <a:gd name="connsiteY60" fmla="*/ 10027 h 36014"/>
                  <a:gd name="connsiteX61" fmla="*/ 21164 w 45339"/>
                  <a:gd name="connsiteY61" fmla="*/ 10348 h 36014"/>
                  <a:gd name="connsiteX62" fmla="*/ 20959 w 45339"/>
                  <a:gd name="connsiteY62" fmla="*/ 10787 h 36014"/>
                  <a:gd name="connsiteX63" fmla="*/ 20959 w 45339"/>
                  <a:gd name="connsiteY63" fmla="*/ 11108 h 36014"/>
                  <a:gd name="connsiteX64" fmla="*/ 20959 w 45339"/>
                  <a:gd name="connsiteY64" fmla="*/ 11430 h 36014"/>
                  <a:gd name="connsiteX65" fmla="*/ 21076 w 45339"/>
                  <a:gd name="connsiteY65" fmla="*/ 11868 h 36014"/>
                  <a:gd name="connsiteX66" fmla="*/ 21398 w 45339"/>
                  <a:gd name="connsiteY66" fmla="*/ 12394 h 36014"/>
                  <a:gd name="connsiteX67" fmla="*/ 22041 w 45339"/>
                  <a:gd name="connsiteY67" fmla="*/ 13038 h 36014"/>
                  <a:gd name="connsiteX68" fmla="*/ 22801 w 45339"/>
                  <a:gd name="connsiteY68" fmla="*/ 13564 h 36014"/>
                  <a:gd name="connsiteX69" fmla="*/ 23561 w 45339"/>
                  <a:gd name="connsiteY69" fmla="*/ 13768 h 36014"/>
                  <a:gd name="connsiteX70" fmla="*/ 24409 w 45339"/>
                  <a:gd name="connsiteY70" fmla="*/ 13973 h 36014"/>
                  <a:gd name="connsiteX71" fmla="*/ 26017 w 45339"/>
                  <a:gd name="connsiteY71" fmla="*/ 14090 h 36014"/>
                  <a:gd name="connsiteX72" fmla="*/ 27391 w 45339"/>
                  <a:gd name="connsiteY72" fmla="*/ 13973 h 36014"/>
                  <a:gd name="connsiteX73" fmla="*/ 28472 w 45339"/>
                  <a:gd name="connsiteY73" fmla="*/ 13856 h 36014"/>
                  <a:gd name="connsiteX74" fmla="*/ 29115 w 45339"/>
                  <a:gd name="connsiteY74" fmla="*/ 13856 h 36014"/>
                  <a:gd name="connsiteX75" fmla="*/ 29232 w 45339"/>
                  <a:gd name="connsiteY75" fmla="*/ 13856 h 36014"/>
                  <a:gd name="connsiteX76" fmla="*/ 29232 w 45339"/>
                  <a:gd name="connsiteY76" fmla="*/ 14061 h 36014"/>
                  <a:gd name="connsiteX77" fmla="*/ 29028 w 45339"/>
                  <a:gd name="connsiteY77" fmla="*/ 14382 h 36014"/>
                  <a:gd name="connsiteX78" fmla="*/ 28706 w 45339"/>
                  <a:gd name="connsiteY78" fmla="*/ 14908 h 36014"/>
                  <a:gd name="connsiteX79" fmla="*/ 28501 w 45339"/>
                  <a:gd name="connsiteY79" fmla="*/ 15230 h 36014"/>
                  <a:gd name="connsiteX80" fmla="*/ 28180 w 45339"/>
                  <a:gd name="connsiteY80" fmla="*/ 15435 h 36014"/>
                  <a:gd name="connsiteX81" fmla="*/ 27741 w 45339"/>
                  <a:gd name="connsiteY81" fmla="*/ 15756 h 36014"/>
                  <a:gd name="connsiteX82" fmla="*/ 27215 w 45339"/>
                  <a:gd name="connsiteY82" fmla="*/ 15961 h 36014"/>
                  <a:gd name="connsiteX83" fmla="*/ 26046 w 45339"/>
                  <a:gd name="connsiteY83" fmla="*/ 16399 h 36014"/>
                  <a:gd name="connsiteX84" fmla="*/ 24555 w 45339"/>
                  <a:gd name="connsiteY84" fmla="*/ 16721 h 36014"/>
                  <a:gd name="connsiteX85" fmla="*/ 21252 w 45339"/>
                  <a:gd name="connsiteY85" fmla="*/ 17569 h 36014"/>
                  <a:gd name="connsiteX86" fmla="*/ 17715 w 45339"/>
                  <a:gd name="connsiteY86" fmla="*/ 18738 h 36014"/>
                  <a:gd name="connsiteX87" fmla="*/ 16867 w 45339"/>
                  <a:gd name="connsiteY87" fmla="*/ 18942 h 36014"/>
                  <a:gd name="connsiteX88" fmla="*/ 16019 w 45339"/>
                  <a:gd name="connsiteY88" fmla="*/ 19059 h 36014"/>
                  <a:gd name="connsiteX89" fmla="*/ 15171 w 45339"/>
                  <a:gd name="connsiteY89" fmla="*/ 19176 h 36014"/>
                  <a:gd name="connsiteX90" fmla="*/ 14207 w 45339"/>
                  <a:gd name="connsiteY90" fmla="*/ 19293 h 36014"/>
                  <a:gd name="connsiteX91" fmla="*/ 12190 w 45339"/>
                  <a:gd name="connsiteY91" fmla="*/ 19293 h 36014"/>
                  <a:gd name="connsiteX92" fmla="*/ 10173 w 45339"/>
                  <a:gd name="connsiteY92" fmla="*/ 19410 h 36014"/>
                  <a:gd name="connsiteX93" fmla="*/ 7600 w 45339"/>
                  <a:gd name="connsiteY93" fmla="*/ 19732 h 36014"/>
                  <a:gd name="connsiteX94" fmla="*/ 5262 w 45339"/>
                  <a:gd name="connsiteY94" fmla="*/ 20053 h 36014"/>
                  <a:gd name="connsiteX95" fmla="*/ 3332 w 45339"/>
                  <a:gd name="connsiteY95" fmla="*/ 20492 h 36014"/>
                  <a:gd name="connsiteX96" fmla="*/ 2163 w 45339"/>
                  <a:gd name="connsiteY96" fmla="*/ 20609 h 36014"/>
                  <a:gd name="connsiteX97" fmla="*/ 1403 w 45339"/>
                  <a:gd name="connsiteY97" fmla="*/ 20726 h 36014"/>
                  <a:gd name="connsiteX98" fmla="*/ 877 w 45339"/>
                  <a:gd name="connsiteY98" fmla="*/ 20930 h 36014"/>
                  <a:gd name="connsiteX99" fmla="*/ 555 w 45339"/>
                  <a:gd name="connsiteY99" fmla="*/ 21135 h 36014"/>
                  <a:gd name="connsiteX100" fmla="*/ 234 w 45339"/>
                  <a:gd name="connsiteY100" fmla="*/ 21340 h 36014"/>
                  <a:gd name="connsiteX101" fmla="*/ 117 w 45339"/>
                  <a:gd name="connsiteY101" fmla="*/ 21544 h 36014"/>
                  <a:gd name="connsiteX102" fmla="*/ 0 w 45339"/>
                  <a:gd name="connsiteY102" fmla="*/ 21749 h 36014"/>
                  <a:gd name="connsiteX103" fmla="*/ 117 w 45339"/>
                  <a:gd name="connsiteY103" fmla="*/ 21866 h 36014"/>
                  <a:gd name="connsiteX104" fmla="*/ 234 w 45339"/>
                  <a:gd name="connsiteY104" fmla="*/ 21983 h 36014"/>
                  <a:gd name="connsiteX105" fmla="*/ 2572 w 45339"/>
                  <a:gd name="connsiteY105" fmla="*/ 22187 h 36014"/>
                  <a:gd name="connsiteX106" fmla="*/ 4706 w 45339"/>
                  <a:gd name="connsiteY106" fmla="*/ 22304 h 36014"/>
                  <a:gd name="connsiteX107" fmla="*/ 6840 w 45339"/>
                  <a:gd name="connsiteY107" fmla="*/ 22421 h 36014"/>
                  <a:gd name="connsiteX108" fmla="*/ 8974 w 45339"/>
                  <a:gd name="connsiteY108" fmla="*/ 22421 h 36014"/>
                  <a:gd name="connsiteX109" fmla="*/ 10260 w 45339"/>
                  <a:gd name="connsiteY109" fmla="*/ 22421 h 36014"/>
                  <a:gd name="connsiteX110" fmla="*/ 11868 w 45339"/>
                  <a:gd name="connsiteY110" fmla="*/ 22538 h 36014"/>
                  <a:gd name="connsiteX111" fmla="*/ 13681 w 45339"/>
                  <a:gd name="connsiteY111" fmla="*/ 22538 h 36014"/>
                  <a:gd name="connsiteX112" fmla="*/ 15376 w 45339"/>
                  <a:gd name="connsiteY112" fmla="*/ 22421 h 36014"/>
                  <a:gd name="connsiteX113" fmla="*/ 17627 w 45339"/>
                  <a:gd name="connsiteY113" fmla="*/ 22100 h 36014"/>
                  <a:gd name="connsiteX114" fmla="*/ 20521 w 45339"/>
                  <a:gd name="connsiteY114" fmla="*/ 21661 h 36014"/>
                  <a:gd name="connsiteX115" fmla="*/ 23093 w 45339"/>
                  <a:gd name="connsiteY115" fmla="*/ 21223 h 36014"/>
                  <a:gd name="connsiteX116" fmla="*/ 24584 w 45339"/>
                  <a:gd name="connsiteY116" fmla="*/ 20901 h 36014"/>
                  <a:gd name="connsiteX117" fmla="*/ 25666 w 45339"/>
                  <a:gd name="connsiteY117" fmla="*/ 20579 h 36014"/>
                  <a:gd name="connsiteX118" fmla="*/ 27361 w 45339"/>
                  <a:gd name="connsiteY118" fmla="*/ 19819 h 36014"/>
                  <a:gd name="connsiteX119" fmla="*/ 29291 w 45339"/>
                  <a:gd name="connsiteY119" fmla="*/ 18855 h 36014"/>
                  <a:gd name="connsiteX120" fmla="*/ 30986 w 45339"/>
                  <a:gd name="connsiteY120" fmla="*/ 17773 h 36014"/>
                  <a:gd name="connsiteX121" fmla="*/ 32360 w 45339"/>
                  <a:gd name="connsiteY121" fmla="*/ 17130 h 36014"/>
                  <a:gd name="connsiteX122" fmla="*/ 33851 w 45339"/>
                  <a:gd name="connsiteY122" fmla="*/ 16692 h 36014"/>
                  <a:gd name="connsiteX123" fmla="*/ 35459 w 45339"/>
                  <a:gd name="connsiteY123" fmla="*/ 15610 h 36014"/>
                  <a:gd name="connsiteX124" fmla="*/ 36949 w 45339"/>
                  <a:gd name="connsiteY124" fmla="*/ 14645 h 36014"/>
                  <a:gd name="connsiteX125" fmla="*/ 37476 w 45339"/>
                  <a:gd name="connsiteY125" fmla="*/ 14441 h 36014"/>
                  <a:gd name="connsiteX126" fmla="*/ 38119 w 45339"/>
                  <a:gd name="connsiteY126" fmla="*/ 14558 h 36014"/>
                  <a:gd name="connsiteX127" fmla="*/ 38762 w 45339"/>
                  <a:gd name="connsiteY127" fmla="*/ 14675 h 36014"/>
                  <a:gd name="connsiteX128" fmla="*/ 39405 w 45339"/>
                  <a:gd name="connsiteY128" fmla="*/ 14996 h 36014"/>
                  <a:gd name="connsiteX129" fmla="*/ 40574 w 45339"/>
                  <a:gd name="connsiteY129" fmla="*/ 15639 h 36014"/>
                  <a:gd name="connsiteX130" fmla="*/ 41422 w 45339"/>
                  <a:gd name="connsiteY130" fmla="*/ 16165 h 36014"/>
                  <a:gd name="connsiteX131" fmla="*/ 41627 w 45339"/>
                  <a:gd name="connsiteY131" fmla="*/ 16165 h 36014"/>
                  <a:gd name="connsiteX132" fmla="*/ 41831 w 45339"/>
                  <a:gd name="connsiteY132" fmla="*/ 16165 h 36014"/>
                  <a:gd name="connsiteX133" fmla="*/ 42153 w 45339"/>
                  <a:gd name="connsiteY133" fmla="*/ 16048 h 36014"/>
                  <a:gd name="connsiteX134" fmla="*/ 42357 w 45339"/>
                  <a:gd name="connsiteY134" fmla="*/ 15932 h 36014"/>
                  <a:gd name="connsiteX135" fmla="*/ 42884 w 45339"/>
                  <a:gd name="connsiteY135" fmla="*/ 15610 h 36014"/>
                  <a:gd name="connsiteX136" fmla="*/ 43322 w 45339"/>
                  <a:gd name="connsiteY136" fmla="*/ 15084 h 36014"/>
                  <a:gd name="connsiteX137" fmla="*/ 43761 w 45339"/>
                  <a:gd name="connsiteY137" fmla="*/ 14441 h 36014"/>
                  <a:gd name="connsiteX138" fmla="*/ 43965 w 45339"/>
                  <a:gd name="connsiteY138" fmla="*/ 13798 h 36014"/>
                  <a:gd name="connsiteX139" fmla="*/ 44082 w 45339"/>
                  <a:gd name="connsiteY139" fmla="*/ 13154 h 36014"/>
                  <a:gd name="connsiteX140" fmla="*/ 43965 w 45339"/>
                  <a:gd name="connsiteY140" fmla="*/ 12511 h 36014"/>
                  <a:gd name="connsiteX141" fmla="*/ 43761 w 45339"/>
                  <a:gd name="connsiteY141" fmla="*/ 12394 h 36014"/>
                  <a:gd name="connsiteX142" fmla="*/ 43556 w 45339"/>
                  <a:gd name="connsiteY142" fmla="*/ 12190 h 36014"/>
                  <a:gd name="connsiteX143" fmla="*/ 43234 w 45339"/>
                  <a:gd name="connsiteY143" fmla="*/ 12190 h 36014"/>
                  <a:gd name="connsiteX144" fmla="*/ 42796 w 45339"/>
                  <a:gd name="connsiteY144" fmla="*/ 12073 h 36014"/>
                  <a:gd name="connsiteX145" fmla="*/ 41948 w 45339"/>
                  <a:gd name="connsiteY145" fmla="*/ 11956 h 36014"/>
                  <a:gd name="connsiteX146" fmla="*/ 40984 w 45339"/>
                  <a:gd name="connsiteY146" fmla="*/ 11839 h 36014"/>
                  <a:gd name="connsiteX147" fmla="*/ 40662 w 45339"/>
                  <a:gd name="connsiteY147" fmla="*/ 11839 h 36014"/>
                  <a:gd name="connsiteX148" fmla="*/ 40457 w 45339"/>
                  <a:gd name="connsiteY148" fmla="*/ 11839 h 36014"/>
                  <a:gd name="connsiteX149" fmla="*/ 40340 w 45339"/>
                  <a:gd name="connsiteY149" fmla="*/ 11956 h 36014"/>
                  <a:gd name="connsiteX150" fmla="*/ 40223 w 45339"/>
                  <a:gd name="connsiteY150" fmla="*/ 12073 h 36014"/>
                  <a:gd name="connsiteX151" fmla="*/ 40223 w 45339"/>
                  <a:gd name="connsiteY151" fmla="*/ 12190 h 36014"/>
                  <a:gd name="connsiteX152" fmla="*/ 40107 w 45339"/>
                  <a:gd name="connsiteY152" fmla="*/ 12190 h 36014"/>
                  <a:gd name="connsiteX153" fmla="*/ 39990 w 45339"/>
                  <a:gd name="connsiteY153" fmla="*/ 12190 h 36014"/>
                  <a:gd name="connsiteX154" fmla="*/ 39873 w 45339"/>
                  <a:gd name="connsiteY154" fmla="*/ 11985 h 36014"/>
                  <a:gd name="connsiteX155" fmla="*/ 39990 w 45339"/>
                  <a:gd name="connsiteY155" fmla="*/ 11664 h 36014"/>
                  <a:gd name="connsiteX156" fmla="*/ 40311 w 45339"/>
                  <a:gd name="connsiteY156" fmla="*/ 11021 h 36014"/>
                  <a:gd name="connsiteX157" fmla="*/ 40954 w 45339"/>
                  <a:gd name="connsiteY157" fmla="*/ 10173 h 36014"/>
                  <a:gd name="connsiteX158" fmla="*/ 41714 w 45339"/>
                  <a:gd name="connsiteY158" fmla="*/ 9208 h 36014"/>
                  <a:gd name="connsiteX159" fmla="*/ 43410 w 45339"/>
                  <a:gd name="connsiteY159" fmla="*/ 7279 h 36014"/>
                  <a:gd name="connsiteX160" fmla="*/ 44696 w 45339"/>
                  <a:gd name="connsiteY160" fmla="*/ 5671 h 36014"/>
                  <a:gd name="connsiteX161" fmla="*/ 45134 w 45339"/>
                  <a:gd name="connsiteY161" fmla="*/ 5028 h 36014"/>
                  <a:gd name="connsiteX162" fmla="*/ 45339 w 45339"/>
                  <a:gd name="connsiteY162" fmla="*/ 4385 h 36014"/>
                  <a:gd name="connsiteX163" fmla="*/ 45222 w 45339"/>
                  <a:gd name="connsiteY163" fmla="*/ 3859 h 36014"/>
                  <a:gd name="connsiteX164" fmla="*/ 45105 w 45339"/>
                  <a:gd name="connsiteY164" fmla="*/ 3332 h 36014"/>
                  <a:gd name="connsiteX165" fmla="*/ 44462 w 45339"/>
                  <a:gd name="connsiteY165" fmla="*/ 2251 h 36014"/>
                  <a:gd name="connsiteX166" fmla="*/ 43702 w 45339"/>
                  <a:gd name="connsiteY166" fmla="*/ 1286 h 36014"/>
                  <a:gd name="connsiteX167" fmla="*/ 43176 w 45339"/>
                  <a:gd name="connsiteY167" fmla="*/ 438 h 36014"/>
                  <a:gd name="connsiteX168" fmla="*/ 42737 w 45339"/>
                  <a:gd name="connsiteY168" fmla="*/ 117 h 36014"/>
                  <a:gd name="connsiteX169" fmla="*/ 42299 w 45339"/>
                  <a:gd name="connsiteY169" fmla="*/ 0 h 36014"/>
                  <a:gd name="connsiteX170" fmla="*/ 41656 w 45339"/>
                  <a:gd name="connsiteY170" fmla="*/ 205 h 36014"/>
                  <a:gd name="connsiteX171" fmla="*/ 40808 w 45339"/>
                  <a:gd name="connsiteY171" fmla="*/ 409 h 36014"/>
                  <a:gd name="connsiteX172" fmla="*/ 40165 w 45339"/>
                  <a:gd name="connsiteY172" fmla="*/ 614 h 36014"/>
                  <a:gd name="connsiteX173" fmla="*/ 39843 w 45339"/>
                  <a:gd name="connsiteY173" fmla="*/ 818 h 36014"/>
                  <a:gd name="connsiteX174" fmla="*/ 39639 w 45339"/>
                  <a:gd name="connsiteY174" fmla="*/ 935 h 36014"/>
                  <a:gd name="connsiteX175" fmla="*/ 39522 w 45339"/>
                  <a:gd name="connsiteY175" fmla="*/ 1140 h 36014"/>
                  <a:gd name="connsiteX176" fmla="*/ 39522 w 45339"/>
                  <a:gd name="connsiteY176" fmla="*/ 1345 h 36014"/>
                  <a:gd name="connsiteX177" fmla="*/ 39522 w 45339"/>
                  <a:gd name="connsiteY177" fmla="*/ 1783 h 36014"/>
                  <a:gd name="connsiteX178" fmla="*/ 39522 w 45339"/>
                  <a:gd name="connsiteY178" fmla="*/ 2309 h 36014"/>
                  <a:gd name="connsiteX179" fmla="*/ 39405 w 45339"/>
                  <a:gd name="connsiteY179" fmla="*/ 2748 h 36014"/>
                  <a:gd name="connsiteX180" fmla="*/ 39200 w 45339"/>
                  <a:gd name="connsiteY180" fmla="*/ 3069 h 36014"/>
                  <a:gd name="connsiteX181" fmla="*/ 38470 w 45339"/>
                  <a:gd name="connsiteY181" fmla="*/ 4443 h 36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</a:cxnLst>
                <a:rect l="l" t="t" r="r" b="b"/>
                <a:pathLst>
                  <a:path w="45339" h="36014">
                    <a:moveTo>
                      <a:pt x="33442" y="18855"/>
                    </a:moveTo>
                    <a:lnTo>
                      <a:pt x="33237" y="19819"/>
                    </a:lnTo>
                    <a:lnTo>
                      <a:pt x="32915" y="21953"/>
                    </a:lnTo>
                    <a:lnTo>
                      <a:pt x="33032" y="23561"/>
                    </a:lnTo>
                    <a:lnTo>
                      <a:pt x="33149" y="25578"/>
                    </a:lnTo>
                    <a:lnTo>
                      <a:pt x="33471" y="27712"/>
                    </a:lnTo>
                    <a:lnTo>
                      <a:pt x="33909" y="29408"/>
                    </a:lnTo>
                    <a:lnTo>
                      <a:pt x="34436" y="30898"/>
                    </a:lnTo>
                    <a:lnTo>
                      <a:pt x="34962" y="32272"/>
                    </a:lnTo>
                    <a:lnTo>
                      <a:pt x="35488" y="33442"/>
                    </a:lnTo>
                    <a:lnTo>
                      <a:pt x="36014" y="34289"/>
                    </a:lnTo>
                    <a:lnTo>
                      <a:pt x="36336" y="34932"/>
                    </a:lnTo>
                    <a:lnTo>
                      <a:pt x="36540" y="35576"/>
                    </a:lnTo>
                    <a:lnTo>
                      <a:pt x="36423" y="35897"/>
                    </a:lnTo>
                    <a:lnTo>
                      <a:pt x="36306" y="36014"/>
                    </a:lnTo>
                    <a:lnTo>
                      <a:pt x="35868" y="36014"/>
                    </a:lnTo>
                    <a:lnTo>
                      <a:pt x="35342" y="35809"/>
                    </a:lnTo>
                    <a:lnTo>
                      <a:pt x="33734" y="34436"/>
                    </a:lnTo>
                    <a:lnTo>
                      <a:pt x="32126" y="33032"/>
                    </a:lnTo>
                    <a:lnTo>
                      <a:pt x="31162" y="32389"/>
                    </a:lnTo>
                    <a:lnTo>
                      <a:pt x="30197" y="31951"/>
                    </a:lnTo>
                    <a:lnTo>
                      <a:pt x="29349" y="31629"/>
                    </a:lnTo>
                    <a:lnTo>
                      <a:pt x="28823" y="31191"/>
                    </a:lnTo>
                    <a:lnTo>
                      <a:pt x="28501" y="30869"/>
                    </a:lnTo>
                    <a:lnTo>
                      <a:pt x="28297" y="30548"/>
                    </a:lnTo>
                    <a:lnTo>
                      <a:pt x="28180" y="30226"/>
                    </a:lnTo>
                    <a:lnTo>
                      <a:pt x="28180" y="29788"/>
                    </a:lnTo>
                    <a:lnTo>
                      <a:pt x="28180" y="28501"/>
                    </a:lnTo>
                    <a:lnTo>
                      <a:pt x="28384" y="26484"/>
                    </a:lnTo>
                    <a:lnTo>
                      <a:pt x="28589" y="25637"/>
                    </a:lnTo>
                    <a:lnTo>
                      <a:pt x="28706" y="24877"/>
                    </a:lnTo>
                    <a:lnTo>
                      <a:pt x="28911" y="24117"/>
                    </a:lnTo>
                    <a:lnTo>
                      <a:pt x="29232" y="23590"/>
                    </a:lnTo>
                    <a:lnTo>
                      <a:pt x="29554" y="22509"/>
                    </a:lnTo>
                    <a:lnTo>
                      <a:pt x="29758" y="21661"/>
                    </a:lnTo>
                    <a:lnTo>
                      <a:pt x="29875" y="20813"/>
                    </a:lnTo>
                    <a:lnTo>
                      <a:pt x="30080" y="19966"/>
                    </a:lnTo>
                    <a:lnTo>
                      <a:pt x="30197" y="19644"/>
                    </a:lnTo>
                    <a:lnTo>
                      <a:pt x="30401" y="19322"/>
                    </a:lnTo>
                    <a:lnTo>
                      <a:pt x="30606" y="19118"/>
                    </a:lnTo>
                    <a:lnTo>
                      <a:pt x="30928" y="18913"/>
                    </a:lnTo>
                    <a:lnTo>
                      <a:pt x="32418" y="18796"/>
                    </a:lnTo>
                    <a:lnTo>
                      <a:pt x="33442" y="18796"/>
                    </a:lnTo>
                    <a:close/>
                    <a:moveTo>
                      <a:pt x="38470" y="4443"/>
                    </a:moveTo>
                    <a:lnTo>
                      <a:pt x="37066" y="6694"/>
                    </a:lnTo>
                    <a:lnTo>
                      <a:pt x="35576" y="9033"/>
                    </a:lnTo>
                    <a:lnTo>
                      <a:pt x="34611" y="10202"/>
                    </a:lnTo>
                    <a:lnTo>
                      <a:pt x="34406" y="10407"/>
                    </a:lnTo>
                    <a:lnTo>
                      <a:pt x="33968" y="10524"/>
                    </a:lnTo>
                    <a:lnTo>
                      <a:pt x="33442" y="10641"/>
                    </a:lnTo>
                    <a:lnTo>
                      <a:pt x="32799" y="10641"/>
                    </a:lnTo>
                    <a:lnTo>
                      <a:pt x="31512" y="10641"/>
                    </a:lnTo>
                    <a:lnTo>
                      <a:pt x="30548" y="10524"/>
                    </a:lnTo>
                    <a:lnTo>
                      <a:pt x="29261" y="10319"/>
                    </a:lnTo>
                    <a:lnTo>
                      <a:pt x="27449" y="10114"/>
                    </a:lnTo>
                    <a:lnTo>
                      <a:pt x="25432" y="9910"/>
                    </a:lnTo>
                    <a:lnTo>
                      <a:pt x="23824" y="9705"/>
                    </a:lnTo>
                    <a:lnTo>
                      <a:pt x="22860" y="9500"/>
                    </a:lnTo>
                    <a:lnTo>
                      <a:pt x="21895" y="9500"/>
                    </a:lnTo>
                    <a:lnTo>
                      <a:pt x="21573" y="9705"/>
                    </a:lnTo>
                    <a:lnTo>
                      <a:pt x="21369" y="10027"/>
                    </a:lnTo>
                    <a:lnTo>
                      <a:pt x="21164" y="10348"/>
                    </a:lnTo>
                    <a:lnTo>
                      <a:pt x="20959" y="10787"/>
                    </a:lnTo>
                    <a:lnTo>
                      <a:pt x="20959" y="11108"/>
                    </a:lnTo>
                    <a:lnTo>
                      <a:pt x="20959" y="11430"/>
                    </a:lnTo>
                    <a:lnTo>
                      <a:pt x="21076" y="11868"/>
                    </a:lnTo>
                    <a:lnTo>
                      <a:pt x="21398" y="12394"/>
                    </a:lnTo>
                    <a:lnTo>
                      <a:pt x="22041" y="13038"/>
                    </a:lnTo>
                    <a:lnTo>
                      <a:pt x="22801" y="13564"/>
                    </a:lnTo>
                    <a:lnTo>
                      <a:pt x="23561" y="13768"/>
                    </a:lnTo>
                    <a:lnTo>
                      <a:pt x="24409" y="13973"/>
                    </a:lnTo>
                    <a:lnTo>
                      <a:pt x="26017" y="14090"/>
                    </a:lnTo>
                    <a:lnTo>
                      <a:pt x="27391" y="13973"/>
                    </a:lnTo>
                    <a:lnTo>
                      <a:pt x="28472" y="13856"/>
                    </a:lnTo>
                    <a:lnTo>
                      <a:pt x="29115" y="13856"/>
                    </a:lnTo>
                    <a:lnTo>
                      <a:pt x="29232" y="13856"/>
                    </a:lnTo>
                    <a:lnTo>
                      <a:pt x="29232" y="14061"/>
                    </a:lnTo>
                    <a:lnTo>
                      <a:pt x="29028" y="14382"/>
                    </a:lnTo>
                    <a:lnTo>
                      <a:pt x="28706" y="14908"/>
                    </a:lnTo>
                    <a:lnTo>
                      <a:pt x="28501" y="15230"/>
                    </a:lnTo>
                    <a:lnTo>
                      <a:pt x="28180" y="15435"/>
                    </a:lnTo>
                    <a:lnTo>
                      <a:pt x="27741" y="15756"/>
                    </a:lnTo>
                    <a:lnTo>
                      <a:pt x="27215" y="15961"/>
                    </a:lnTo>
                    <a:lnTo>
                      <a:pt x="26046" y="16399"/>
                    </a:lnTo>
                    <a:lnTo>
                      <a:pt x="24555" y="16721"/>
                    </a:lnTo>
                    <a:lnTo>
                      <a:pt x="21252" y="17569"/>
                    </a:lnTo>
                    <a:lnTo>
                      <a:pt x="17715" y="18738"/>
                    </a:lnTo>
                    <a:lnTo>
                      <a:pt x="16867" y="18942"/>
                    </a:lnTo>
                    <a:lnTo>
                      <a:pt x="16019" y="19059"/>
                    </a:lnTo>
                    <a:lnTo>
                      <a:pt x="15171" y="19176"/>
                    </a:lnTo>
                    <a:lnTo>
                      <a:pt x="14207" y="19293"/>
                    </a:lnTo>
                    <a:lnTo>
                      <a:pt x="12190" y="19293"/>
                    </a:lnTo>
                    <a:lnTo>
                      <a:pt x="10173" y="19410"/>
                    </a:lnTo>
                    <a:lnTo>
                      <a:pt x="7600" y="19732"/>
                    </a:lnTo>
                    <a:lnTo>
                      <a:pt x="5262" y="20053"/>
                    </a:lnTo>
                    <a:lnTo>
                      <a:pt x="3332" y="20492"/>
                    </a:lnTo>
                    <a:lnTo>
                      <a:pt x="2163" y="20609"/>
                    </a:lnTo>
                    <a:lnTo>
                      <a:pt x="1403" y="20726"/>
                    </a:lnTo>
                    <a:lnTo>
                      <a:pt x="877" y="20930"/>
                    </a:lnTo>
                    <a:lnTo>
                      <a:pt x="555" y="21135"/>
                    </a:lnTo>
                    <a:lnTo>
                      <a:pt x="234" y="21340"/>
                    </a:lnTo>
                    <a:lnTo>
                      <a:pt x="117" y="21544"/>
                    </a:lnTo>
                    <a:lnTo>
                      <a:pt x="0" y="21749"/>
                    </a:lnTo>
                    <a:lnTo>
                      <a:pt x="117" y="21866"/>
                    </a:lnTo>
                    <a:lnTo>
                      <a:pt x="234" y="21983"/>
                    </a:lnTo>
                    <a:lnTo>
                      <a:pt x="2572" y="22187"/>
                    </a:lnTo>
                    <a:lnTo>
                      <a:pt x="4706" y="22304"/>
                    </a:lnTo>
                    <a:lnTo>
                      <a:pt x="6840" y="22421"/>
                    </a:lnTo>
                    <a:lnTo>
                      <a:pt x="8974" y="22421"/>
                    </a:lnTo>
                    <a:lnTo>
                      <a:pt x="10260" y="22421"/>
                    </a:lnTo>
                    <a:lnTo>
                      <a:pt x="11868" y="22538"/>
                    </a:lnTo>
                    <a:lnTo>
                      <a:pt x="13681" y="22538"/>
                    </a:lnTo>
                    <a:lnTo>
                      <a:pt x="15376" y="22421"/>
                    </a:lnTo>
                    <a:lnTo>
                      <a:pt x="17627" y="22100"/>
                    </a:lnTo>
                    <a:lnTo>
                      <a:pt x="20521" y="21661"/>
                    </a:lnTo>
                    <a:lnTo>
                      <a:pt x="23093" y="21223"/>
                    </a:lnTo>
                    <a:lnTo>
                      <a:pt x="24584" y="20901"/>
                    </a:lnTo>
                    <a:lnTo>
                      <a:pt x="25666" y="20579"/>
                    </a:lnTo>
                    <a:lnTo>
                      <a:pt x="27361" y="19819"/>
                    </a:lnTo>
                    <a:lnTo>
                      <a:pt x="29291" y="18855"/>
                    </a:lnTo>
                    <a:lnTo>
                      <a:pt x="30986" y="17773"/>
                    </a:lnTo>
                    <a:lnTo>
                      <a:pt x="32360" y="17130"/>
                    </a:lnTo>
                    <a:lnTo>
                      <a:pt x="33851" y="16692"/>
                    </a:lnTo>
                    <a:lnTo>
                      <a:pt x="35459" y="15610"/>
                    </a:lnTo>
                    <a:lnTo>
                      <a:pt x="36949" y="14645"/>
                    </a:lnTo>
                    <a:lnTo>
                      <a:pt x="37476" y="14441"/>
                    </a:lnTo>
                    <a:lnTo>
                      <a:pt x="38119" y="14558"/>
                    </a:lnTo>
                    <a:lnTo>
                      <a:pt x="38762" y="14675"/>
                    </a:lnTo>
                    <a:lnTo>
                      <a:pt x="39405" y="14996"/>
                    </a:lnTo>
                    <a:lnTo>
                      <a:pt x="40574" y="15639"/>
                    </a:lnTo>
                    <a:lnTo>
                      <a:pt x="41422" y="16165"/>
                    </a:lnTo>
                    <a:lnTo>
                      <a:pt x="41627" y="16165"/>
                    </a:lnTo>
                    <a:lnTo>
                      <a:pt x="41831" y="16165"/>
                    </a:lnTo>
                    <a:lnTo>
                      <a:pt x="42153" y="16048"/>
                    </a:lnTo>
                    <a:lnTo>
                      <a:pt x="42357" y="15932"/>
                    </a:lnTo>
                    <a:lnTo>
                      <a:pt x="42884" y="15610"/>
                    </a:lnTo>
                    <a:lnTo>
                      <a:pt x="43322" y="15084"/>
                    </a:lnTo>
                    <a:lnTo>
                      <a:pt x="43761" y="14441"/>
                    </a:lnTo>
                    <a:lnTo>
                      <a:pt x="43965" y="13798"/>
                    </a:lnTo>
                    <a:lnTo>
                      <a:pt x="44082" y="13154"/>
                    </a:lnTo>
                    <a:lnTo>
                      <a:pt x="43965" y="12511"/>
                    </a:lnTo>
                    <a:lnTo>
                      <a:pt x="43761" y="12394"/>
                    </a:lnTo>
                    <a:lnTo>
                      <a:pt x="43556" y="12190"/>
                    </a:lnTo>
                    <a:lnTo>
                      <a:pt x="43234" y="12190"/>
                    </a:lnTo>
                    <a:lnTo>
                      <a:pt x="42796" y="12073"/>
                    </a:lnTo>
                    <a:lnTo>
                      <a:pt x="41948" y="11956"/>
                    </a:lnTo>
                    <a:lnTo>
                      <a:pt x="40984" y="11839"/>
                    </a:lnTo>
                    <a:lnTo>
                      <a:pt x="40662" y="11839"/>
                    </a:lnTo>
                    <a:lnTo>
                      <a:pt x="40457" y="11839"/>
                    </a:lnTo>
                    <a:lnTo>
                      <a:pt x="40340" y="11956"/>
                    </a:lnTo>
                    <a:lnTo>
                      <a:pt x="40223" y="12073"/>
                    </a:lnTo>
                    <a:lnTo>
                      <a:pt x="40223" y="12190"/>
                    </a:lnTo>
                    <a:lnTo>
                      <a:pt x="40107" y="12190"/>
                    </a:lnTo>
                    <a:lnTo>
                      <a:pt x="39990" y="12190"/>
                    </a:lnTo>
                    <a:lnTo>
                      <a:pt x="39873" y="11985"/>
                    </a:lnTo>
                    <a:lnTo>
                      <a:pt x="39990" y="11664"/>
                    </a:lnTo>
                    <a:lnTo>
                      <a:pt x="40311" y="11021"/>
                    </a:lnTo>
                    <a:lnTo>
                      <a:pt x="40954" y="10173"/>
                    </a:lnTo>
                    <a:lnTo>
                      <a:pt x="41714" y="9208"/>
                    </a:lnTo>
                    <a:lnTo>
                      <a:pt x="43410" y="7279"/>
                    </a:lnTo>
                    <a:lnTo>
                      <a:pt x="44696" y="5671"/>
                    </a:lnTo>
                    <a:lnTo>
                      <a:pt x="45134" y="5028"/>
                    </a:lnTo>
                    <a:lnTo>
                      <a:pt x="45339" y="4385"/>
                    </a:lnTo>
                    <a:lnTo>
                      <a:pt x="45222" y="3859"/>
                    </a:lnTo>
                    <a:lnTo>
                      <a:pt x="45105" y="3332"/>
                    </a:lnTo>
                    <a:lnTo>
                      <a:pt x="44462" y="2251"/>
                    </a:lnTo>
                    <a:lnTo>
                      <a:pt x="43702" y="1286"/>
                    </a:lnTo>
                    <a:lnTo>
                      <a:pt x="43176" y="438"/>
                    </a:lnTo>
                    <a:lnTo>
                      <a:pt x="42737" y="117"/>
                    </a:lnTo>
                    <a:lnTo>
                      <a:pt x="42299" y="0"/>
                    </a:lnTo>
                    <a:lnTo>
                      <a:pt x="41656" y="205"/>
                    </a:lnTo>
                    <a:lnTo>
                      <a:pt x="40808" y="409"/>
                    </a:lnTo>
                    <a:lnTo>
                      <a:pt x="40165" y="614"/>
                    </a:lnTo>
                    <a:lnTo>
                      <a:pt x="39843" y="818"/>
                    </a:lnTo>
                    <a:lnTo>
                      <a:pt x="39639" y="935"/>
                    </a:lnTo>
                    <a:lnTo>
                      <a:pt x="39522" y="1140"/>
                    </a:lnTo>
                    <a:lnTo>
                      <a:pt x="39522" y="1345"/>
                    </a:lnTo>
                    <a:lnTo>
                      <a:pt x="39522" y="1783"/>
                    </a:lnTo>
                    <a:lnTo>
                      <a:pt x="39522" y="2309"/>
                    </a:lnTo>
                    <a:lnTo>
                      <a:pt x="39405" y="2748"/>
                    </a:lnTo>
                    <a:lnTo>
                      <a:pt x="39200" y="3069"/>
                    </a:lnTo>
                    <a:lnTo>
                      <a:pt x="38470" y="4443"/>
                    </a:lnTo>
                    <a:close/>
                  </a:path>
                </a:pathLst>
              </a:custGeom>
              <a:grpFill/>
              <a:ln w="29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5" name="任意多边形: 形状 54">
                <a:extLst>
                  <a:ext uri="{FF2B5EF4-FFF2-40B4-BE49-F238E27FC236}">
                    <a16:creationId xmlns:a16="http://schemas.microsoft.com/office/drawing/2014/main" id="{D81F40AC-E2E5-4AD9-BF3F-087E14F0B343}"/>
                  </a:ext>
                </a:extLst>
              </p:cNvPr>
              <p:cNvSpPr/>
              <p:nvPr/>
            </p:nvSpPr>
            <p:spPr>
              <a:xfrm>
                <a:off x="1729573" y="658426"/>
                <a:ext cx="50659" cy="28004"/>
              </a:xfrm>
              <a:custGeom>
                <a:avLst/>
                <a:gdLst>
                  <a:gd name="connsiteX0" fmla="*/ 31220 w 50659"/>
                  <a:gd name="connsiteY0" fmla="*/ 15493 h 28004"/>
                  <a:gd name="connsiteX1" fmla="*/ 31337 w 50659"/>
                  <a:gd name="connsiteY1" fmla="*/ 15055 h 28004"/>
                  <a:gd name="connsiteX2" fmla="*/ 31542 w 50659"/>
                  <a:gd name="connsiteY2" fmla="*/ 14528 h 28004"/>
                  <a:gd name="connsiteX3" fmla="*/ 31746 w 50659"/>
                  <a:gd name="connsiteY3" fmla="*/ 14324 h 28004"/>
                  <a:gd name="connsiteX4" fmla="*/ 31863 w 50659"/>
                  <a:gd name="connsiteY4" fmla="*/ 14119 h 28004"/>
                  <a:gd name="connsiteX5" fmla="*/ 32185 w 50659"/>
                  <a:gd name="connsiteY5" fmla="*/ 14002 h 28004"/>
                  <a:gd name="connsiteX6" fmla="*/ 32506 w 50659"/>
                  <a:gd name="connsiteY6" fmla="*/ 14002 h 28004"/>
                  <a:gd name="connsiteX7" fmla="*/ 33675 w 50659"/>
                  <a:gd name="connsiteY7" fmla="*/ 13885 h 28004"/>
                  <a:gd name="connsiteX8" fmla="*/ 34757 w 50659"/>
                  <a:gd name="connsiteY8" fmla="*/ 13768 h 28004"/>
                  <a:gd name="connsiteX9" fmla="*/ 35196 w 50659"/>
                  <a:gd name="connsiteY9" fmla="*/ 13973 h 28004"/>
                  <a:gd name="connsiteX10" fmla="*/ 35634 w 50659"/>
                  <a:gd name="connsiteY10" fmla="*/ 14499 h 28004"/>
                  <a:gd name="connsiteX11" fmla="*/ 35751 w 50659"/>
                  <a:gd name="connsiteY11" fmla="*/ 14704 h 28004"/>
                  <a:gd name="connsiteX12" fmla="*/ 35751 w 50659"/>
                  <a:gd name="connsiteY12" fmla="*/ 15025 h 28004"/>
                  <a:gd name="connsiteX13" fmla="*/ 35634 w 50659"/>
                  <a:gd name="connsiteY13" fmla="*/ 15142 h 28004"/>
                  <a:gd name="connsiteX14" fmla="*/ 35429 w 50659"/>
                  <a:gd name="connsiteY14" fmla="*/ 15259 h 28004"/>
                  <a:gd name="connsiteX15" fmla="*/ 34991 w 50659"/>
                  <a:gd name="connsiteY15" fmla="*/ 15464 h 28004"/>
                  <a:gd name="connsiteX16" fmla="*/ 34348 w 50659"/>
                  <a:gd name="connsiteY16" fmla="*/ 15785 h 28004"/>
                  <a:gd name="connsiteX17" fmla="*/ 34143 w 50659"/>
                  <a:gd name="connsiteY17" fmla="*/ 15902 h 28004"/>
                  <a:gd name="connsiteX18" fmla="*/ 33705 w 50659"/>
                  <a:gd name="connsiteY18" fmla="*/ 16019 h 28004"/>
                  <a:gd name="connsiteX19" fmla="*/ 33383 w 50659"/>
                  <a:gd name="connsiteY19" fmla="*/ 16019 h 28004"/>
                  <a:gd name="connsiteX20" fmla="*/ 32945 w 50659"/>
                  <a:gd name="connsiteY20" fmla="*/ 16019 h 28004"/>
                  <a:gd name="connsiteX21" fmla="*/ 31658 w 50659"/>
                  <a:gd name="connsiteY21" fmla="*/ 15698 h 28004"/>
                  <a:gd name="connsiteX22" fmla="*/ 31220 w 50659"/>
                  <a:gd name="connsiteY22" fmla="*/ 15493 h 28004"/>
                  <a:gd name="connsiteX23" fmla="*/ 31220 w 50659"/>
                  <a:gd name="connsiteY23" fmla="*/ 15493 h 28004"/>
                  <a:gd name="connsiteX24" fmla="*/ 32594 w 50659"/>
                  <a:gd name="connsiteY24" fmla="*/ 10056 h 28004"/>
                  <a:gd name="connsiteX25" fmla="*/ 32477 w 50659"/>
                  <a:gd name="connsiteY25" fmla="*/ 9617 h 28004"/>
                  <a:gd name="connsiteX26" fmla="*/ 32594 w 50659"/>
                  <a:gd name="connsiteY26" fmla="*/ 8974 h 28004"/>
                  <a:gd name="connsiteX27" fmla="*/ 32711 w 50659"/>
                  <a:gd name="connsiteY27" fmla="*/ 8770 h 28004"/>
                  <a:gd name="connsiteX28" fmla="*/ 32915 w 50659"/>
                  <a:gd name="connsiteY28" fmla="*/ 8565 h 28004"/>
                  <a:gd name="connsiteX29" fmla="*/ 33237 w 50659"/>
                  <a:gd name="connsiteY29" fmla="*/ 8565 h 28004"/>
                  <a:gd name="connsiteX30" fmla="*/ 33675 w 50659"/>
                  <a:gd name="connsiteY30" fmla="*/ 8770 h 28004"/>
                  <a:gd name="connsiteX31" fmla="*/ 34436 w 50659"/>
                  <a:gd name="connsiteY31" fmla="*/ 9296 h 28004"/>
                  <a:gd name="connsiteX32" fmla="*/ 34962 w 50659"/>
                  <a:gd name="connsiteY32" fmla="*/ 9734 h 28004"/>
                  <a:gd name="connsiteX33" fmla="*/ 35166 w 50659"/>
                  <a:gd name="connsiteY33" fmla="*/ 9939 h 28004"/>
                  <a:gd name="connsiteX34" fmla="*/ 35283 w 50659"/>
                  <a:gd name="connsiteY34" fmla="*/ 10144 h 28004"/>
                  <a:gd name="connsiteX35" fmla="*/ 35400 w 50659"/>
                  <a:gd name="connsiteY35" fmla="*/ 10348 h 28004"/>
                  <a:gd name="connsiteX36" fmla="*/ 35400 w 50659"/>
                  <a:gd name="connsiteY36" fmla="*/ 10670 h 28004"/>
                  <a:gd name="connsiteX37" fmla="*/ 35400 w 50659"/>
                  <a:gd name="connsiteY37" fmla="*/ 11108 h 28004"/>
                  <a:gd name="connsiteX38" fmla="*/ 35283 w 50659"/>
                  <a:gd name="connsiteY38" fmla="*/ 11430 h 28004"/>
                  <a:gd name="connsiteX39" fmla="*/ 35166 w 50659"/>
                  <a:gd name="connsiteY39" fmla="*/ 11547 h 28004"/>
                  <a:gd name="connsiteX40" fmla="*/ 35049 w 50659"/>
                  <a:gd name="connsiteY40" fmla="*/ 11547 h 28004"/>
                  <a:gd name="connsiteX41" fmla="*/ 34932 w 50659"/>
                  <a:gd name="connsiteY41" fmla="*/ 11430 h 28004"/>
                  <a:gd name="connsiteX42" fmla="*/ 34728 w 50659"/>
                  <a:gd name="connsiteY42" fmla="*/ 11313 h 28004"/>
                  <a:gd name="connsiteX43" fmla="*/ 34085 w 50659"/>
                  <a:gd name="connsiteY43" fmla="*/ 10991 h 28004"/>
                  <a:gd name="connsiteX44" fmla="*/ 33646 w 50659"/>
                  <a:gd name="connsiteY44" fmla="*/ 10991 h 28004"/>
                  <a:gd name="connsiteX45" fmla="*/ 33208 w 50659"/>
                  <a:gd name="connsiteY45" fmla="*/ 10670 h 28004"/>
                  <a:gd name="connsiteX46" fmla="*/ 32594 w 50659"/>
                  <a:gd name="connsiteY46" fmla="*/ 10056 h 28004"/>
                  <a:gd name="connsiteX47" fmla="*/ 32594 w 50659"/>
                  <a:gd name="connsiteY47" fmla="*/ 10056 h 28004"/>
                  <a:gd name="connsiteX48" fmla="*/ 32068 w 50659"/>
                  <a:gd name="connsiteY48" fmla="*/ 6840 h 28004"/>
                  <a:gd name="connsiteX49" fmla="*/ 31951 w 50659"/>
                  <a:gd name="connsiteY49" fmla="*/ 6723 h 28004"/>
                  <a:gd name="connsiteX50" fmla="*/ 31834 w 50659"/>
                  <a:gd name="connsiteY50" fmla="*/ 6285 h 28004"/>
                  <a:gd name="connsiteX51" fmla="*/ 31717 w 50659"/>
                  <a:gd name="connsiteY51" fmla="*/ 6080 h 28004"/>
                  <a:gd name="connsiteX52" fmla="*/ 31717 w 50659"/>
                  <a:gd name="connsiteY52" fmla="*/ 5876 h 28004"/>
                  <a:gd name="connsiteX53" fmla="*/ 31834 w 50659"/>
                  <a:gd name="connsiteY53" fmla="*/ 5671 h 28004"/>
                  <a:gd name="connsiteX54" fmla="*/ 32038 w 50659"/>
                  <a:gd name="connsiteY54" fmla="*/ 5466 h 28004"/>
                  <a:gd name="connsiteX55" fmla="*/ 32565 w 50659"/>
                  <a:gd name="connsiteY55" fmla="*/ 5145 h 28004"/>
                  <a:gd name="connsiteX56" fmla="*/ 32886 w 50659"/>
                  <a:gd name="connsiteY56" fmla="*/ 4940 h 28004"/>
                  <a:gd name="connsiteX57" fmla="*/ 33003 w 50659"/>
                  <a:gd name="connsiteY57" fmla="*/ 4823 h 28004"/>
                  <a:gd name="connsiteX58" fmla="*/ 33208 w 50659"/>
                  <a:gd name="connsiteY58" fmla="*/ 4823 h 28004"/>
                  <a:gd name="connsiteX59" fmla="*/ 33325 w 50659"/>
                  <a:gd name="connsiteY59" fmla="*/ 4940 h 28004"/>
                  <a:gd name="connsiteX60" fmla="*/ 33442 w 50659"/>
                  <a:gd name="connsiteY60" fmla="*/ 5262 h 28004"/>
                  <a:gd name="connsiteX61" fmla="*/ 33763 w 50659"/>
                  <a:gd name="connsiteY61" fmla="*/ 5788 h 28004"/>
                  <a:gd name="connsiteX62" fmla="*/ 34085 w 50659"/>
                  <a:gd name="connsiteY62" fmla="*/ 6314 h 28004"/>
                  <a:gd name="connsiteX63" fmla="*/ 34202 w 50659"/>
                  <a:gd name="connsiteY63" fmla="*/ 6636 h 28004"/>
                  <a:gd name="connsiteX64" fmla="*/ 34202 w 50659"/>
                  <a:gd name="connsiteY64" fmla="*/ 6840 h 28004"/>
                  <a:gd name="connsiteX65" fmla="*/ 34202 w 50659"/>
                  <a:gd name="connsiteY65" fmla="*/ 7045 h 28004"/>
                  <a:gd name="connsiteX66" fmla="*/ 34085 w 50659"/>
                  <a:gd name="connsiteY66" fmla="*/ 7162 h 28004"/>
                  <a:gd name="connsiteX67" fmla="*/ 33880 w 50659"/>
                  <a:gd name="connsiteY67" fmla="*/ 7483 h 28004"/>
                  <a:gd name="connsiteX68" fmla="*/ 33559 w 50659"/>
                  <a:gd name="connsiteY68" fmla="*/ 7688 h 28004"/>
                  <a:gd name="connsiteX69" fmla="*/ 33120 w 50659"/>
                  <a:gd name="connsiteY69" fmla="*/ 7571 h 28004"/>
                  <a:gd name="connsiteX70" fmla="*/ 32682 w 50659"/>
                  <a:gd name="connsiteY70" fmla="*/ 7367 h 28004"/>
                  <a:gd name="connsiteX71" fmla="*/ 32155 w 50659"/>
                  <a:gd name="connsiteY71" fmla="*/ 6928 h 28004"/>
                  <a:gd name="connsiteX72" fmla="*/ 32068 w 50659"/>
                  <a:gd name="connsiteY72" fmla="*/ 6840 h 28004"/>
                  <a:gd name="connsiteX73" fmla="*/ 32068 w 50659"/>
                  <a:gd name="connsiteY73" fmla="*/ 6840 h 28004"/>
                  <a:gd name="connsiteX74" fmla="*/ 29174 w 50659"/>
                  <a:gd name="connsiteY74" fmla="*/ 9413 h 28004"/>
                  <a:gd name="connsiteX75" fmla="*/ 29934 w 50659"/>
                  <a:gd name="connsiteY75" fmla="*/ 9413 h 28004"/>
                  <a:gd name="connsiteX76" fmla="*/ 31220 w 50659"/>
                  <a:gd name="connsiteY76" fmla="*/ 9208 h 28004"/>
                  <a:gd name="connsiteX77" fmla="*/ 31425 w 50659"/>
                  <a:gd name="connsiteY77" fmla="*/ 9091 h 28004"/>
                  <a:gd name="connsiteX78" fmla="*/ 31629 w 50659"/>
                  <a:gd name="connsiteY78" fmla="*/ 8770 h 28004"/>
                  <a:gd name="connsiteX79" fmla="*/ 31746 w 50659"/>
                  <a:gd name="connsiteY79" fmla="*/ 8448 h 28004"/>
                  <a:gd name="connsiteX80" fmla="*/ 31746 w 50659"/>
                  <a:gd name="connsiteY80" fmla="*/ 8010 h 28004"/>
                  <a:gd name="connsiteX81" fmla="*/ 31746 w 50659"/>
                  <a:gd name="connsiteY81" fmla="*/ 7571 h 28004"/>
                  <a:gd name="connsiteX82" fmla="*/ 31542 w 50659"/>
                  <a:gd name="connsiteY82" fmla="*/ 7367 h 28004"/>
                  <a:gd name="connsiteX83" fmla="*/ 31103 w 50659"/>
                  <a:gd name="connsiteY83" fmla="*/ 7250 h 28004"/>
                  <a:gd name="connsiteX84" fmla="*/ 30665 w 50659"/>
                  <a:gd name="connsiteY84" fmla="*/ 7250 h 28004"/>
                  <a:gd name="connsiteX85" fmla="*/ 30138 w 50659"/>
                  <a:gd name="connsiteY85" fmla="*/ 7571 h 28004"/>
                  <a:gd name="connsiteX86" fmla="*/ 29700 w 50659"/>
                  <a:gd name="connsiteY86" fmla="*/ 7776 h 28004"/>
                  <a:gd name="connsiteX87" fmla="*/ 29495 w 50659"/>
                  <a:gd name="connsiteY87" fmla="*/ 8214 h 28004"/>
                  <a:gd name="connsiteX88" fmla="*/ 29291 w 50659"/>
                  <a:gd name="connsiteY88" fmla="*/ 8536 h 28004"/>
                  <a:gd name="connsiteX89" fmla="*/ 29174 w 50659"/>
                  <a:gd name="connsiteY89" fmla="*/ 9062 h 28004"/>
                  <a:gd name="connsiteX90" fmla="*/ 29174 w 50659"/>
                  <a:gd name="connsiteY90" fmla="*/ 9413 h 28004"/>
                  <a:gd name="connsiteX91" fmla="*/ 29174 w 50659"/>
                  <a:gd name="connsiteY91" fmla="*/ 9413 h 28004"/>
                  <a:gd name="connsiteX92" fmla="*/ 27683 w 50659"/>
                  <a:gd name="connsiteY92" fmla="*/ 9939 h 28004"/>
                  <a:gd name="connsiteX93" fmla="*/ 28121 w 50659"/>
                  <a:gd name="connsiteY93" fmla="*/ 10056 h 28004"/>
                  <a:gd name="connsiteX94" fmla="*/ 28560 w 50659"/>
                  <a:gd name="connsiteY94" fmla="*/ 10261 h 28004"/>
                  <a:gd name="connsiteX95" fmla="*/ 28881 w 50659"/>
                  <a:gd name="connsiteY95" fmla="*/ 10465 h 28004"/>
                  <a:gd name="connsiteX96" fmla="*/ 29086 w 50659"/>
                  <a:gd name="connsiteY96" fmla="*/ 10670 h 28004"/>
                  <a:gd name="connsiteX97" fmla="*/ 29291 w 50659"/>
                  <a:gd name="connsiteY97" fmla="*/ 10991 h 28004"/>
                  <a:gd name="connsiteX98" fmla="*/ 29408 w 50659"/>
                  <a:gd name="connsiteY98" fmla="*/ 11313 h 28004"/>
                  <a:gd name="connsiteX99" fmla="*/ 29525 w 50659"/>
                  <a:gd name="connsiteY99" fmla="*/ 11634 h 28004"/>
                  <a:gd name="connsiteX100" fmla="*/ 29525 w 50659"/>
                  <a:gd name="connsiteY100" fmla="*/ 11956 h 28004"/>
                  <a:gd name="connsiteX101" fmla="*/ 29408 w 50659"/>
                  <a:gd name="connsiteY101" fmla="*/ 12278 h 28004"/>
                  <a:gd name="connsiteX102" fmla="*/ 29086 w 50659"/>
                  <a:gd name="connsiteY102" fmla="*/ 12394 h 28004"/>
                  <a:gd name="connsiteX103" fmla="*/ 28648 w 50659"/>
                  <a:gd name="connsiteY103" fmla="*/ 12394 h 28004"/>
                  <a:gd name="connsiteX104" fmla="*/ 28209 w 50659"/>
                  <a:gd name="connsiteY104" fmla="*/ 12394 h 28004"/>
                  <a:gd name="connsiteX105" fmla="*/ 27127 w 50659"/>
                  <a:gd name="connsiteY105" fmla="*/ 12190 h 28004"/>
                  <a:gd name="connsiteX106" fmla="*/ 26367 w 50659"/>
                  <a:gd name="connsiteY106" fmla="*/ 11868 h 28004"/>
                  <a:gd name="connsiteX107" fmla="*/ 26046 w 50659"/>
                  <a:gd name="connsiteY107" fmla="*/ 11868 h 28004"/>
                  <a:gd name="connsiteX108" fmla="*/ 25724 w 50659"/>
                  <a:gd name="connsiteY108" fmla="*/ 11751 h 28004"/>
                  <a:gd name="connsiteX109" fmla="*/ 25520 w 50659"/>
                  <a:gd name="connsiteY109" fmla="*/ 11751 h 28004"/>
                  <a:gd name="connsiteX110" fmla="*/ 25198 w 50659"/>
                  <a:gd name="connsiteY110" fmla="*/ 11868 h 28004"/>
                  <a:gd name="connsiteX111" fmla="*/ 24994 w 50659"/>
                  <a:gd name="connsiteY111" fmla="*/ 11985 h 28004"/>
                  <a:gd name="connsiteX112" fmla="*/ 24877 w 50659"/>
                  <a:gd name="connsiteY112" fmla="*/ 12190 h 28004"/>
                  <a:gd name="connsiteX113" fmla="*/ 24760 w 50659"/>
                  <a:gd name="connsiteY113" fmla="*/ 12307 h 28004"/>
                  <a:gd name="connsiteX114" fmla="*/ 24877 w 50659"/>
                  <a:gd name="connsiteY114" fmla="*/ 12511 h 28004"/>
                  <a:gd name="connsiteX115" fmla="*/ 24994 w 50659"/>
                  <a:gd name="connsiteY115" fmla="*/ 12716 h 28004"/>
                  <a:gd name="connsiteX116" fmla="*/ 25315 w 50659"/>
                  <a:gd name="connsiteY116" fmla="*/ 12921 h 28004"/>
                  <a:gd name="connsiteX117" fmla="*/ 25637 w 50659"/>
                  <a:gd name="connsiteY117" fmla="*/ 13038 h 28004"/>
                  <a:gd name="connsiteX118" fmla="*/ 26163 w 50659"/>
                  <a:gd name="connsiteY118" fmla="*/ 13242 h 28004"/>
                  <a:gd name="connsiteX119" fmla="*/ 27332 w 50659"/>
                  <a:gd name="connsiteY119" fmla="*/ 13564 h 28004"/>
                  <a:gd name="connsiteX120" fmla="*/ 28823 w 50659"/>
                  <a:gd name="connsiteY120" fmla="*/ 14002 h 28004"/>
                  <a:gd name="connsiteX121" fmla="*/ 29466 w 50659"/>
                  <a:gd name="connsiteY121" fmla="*/ 14324 h 28004"/>
                  <a:gd name="connsiteX122" fmla="*/ 29905 w 50659"/>
                  <a:gd name="connsiteY122" fmla="*/ 14645 h 28004"/>
                  <a:gd name="connsiteX123" fmla="*/ 30109 w 50659"/>
                  <a:gd name="connsiteY123" fmla="*/ 14967 h 28004"/>
                  <a:gd name="connsiteX124" fmla="*/ 30226 w 50659"/>
                  <a:gd name="connsiteY124" fmla="*/ 15172 h 28004"/>
                  <a:gd name="connsiteX125" fmla="*/ 30109 w 50659"/>
                  <a:gd name="connsiteY125" fmla="*/ 15376 h 28004"/>
                  <a:gd name="connsiteX126" fmla="*/ 29992 w 50659"/>
                  <a:gd name="connsiteY126" fmla="*/ 15581 h 28004"/>
                  <a:gd name="connsiteX127" fmla="*/ 29788 w 50659"/>
                  <a:gd name="connsiteY127" fmla="*/ 15698 h 28004"/>
                  <a:gd name="connsiteX128" fmla="*/ 29583 w 50659"/>
                  <a:gd name="connsiteY128" fmla="*/ 15815 h 28004"/>
                  <a:gd name="connsiteX129" fmla="*/ 29144 w 50659"/>
                  <a:gd name="connsiteY129" fmla="*/ 15815 h 28004"/>
                  <a:gd name="connsiteX130" fmla="*/ 28618 w 50659"/>
                  <a:gd name="connsiteY130" fmla="*/ 15932 h 28004"/>
                  <a:gd name="connsiteX131" fmla="*/ 28297 w 50659"/>
                  <a:gd name="connsiteY131" fmla="*/ 15932 h 28004"/>
                  <a:gd name="connsiteX132" fmla="*/ 28092 w 50659"/>
                  <a:gd name="connsiteY132" fmla="*/ 16048 h 28004"/>
                  <a:gd name="connsiteX133" fmla="*/ 27771 w 50659"/>
                  <a:gd name="connsiteY133" fmla="*/ 16253 h 28004"/>
                  <a:gd name="connsiteX134" fmla="*/ 27449 w 50659"/>
                  <a:gd name="connsiteY134" fmla="*/ 16458 h 28004"/>
                  <a:gd name="connsiteX135" fmla="*/ 27332 w 50659"/>
                  <a:gd name="connsiteY135" fmla="*/ 16575 h 28004"/>
                  <a:gd name="connsiteX136" fmla="*/ 27332 w 50659"/>
                  <a:gd name="connsiteY136" fmla="*/ 16692 h 28004"/>
                  <a:gd name="connsiteX137" fmla="*/ 27449 w 50659"/>
                  <a:gd name="connsiteY137" fmla="*/ 16809 h 28004"/>
                  <a:gd name="connsiteX138" fmla="*/ 27566 w 50659"/>
                  <a:gd name="connsiteY138" fmla="*/ 16925 h 28004"/>
                  <a:gd name="connsiteX139" fmla="*/ 28004 w 50659"/>
                  <a:gd name="connsiteY139" fmla="*/ 17042 h 28004"/>
                  <a:gd name="connsiteX140" fmla="*/ 28531 w 50659"/>
                  <a:gd name="connsiteY140" fmla="*/ 17159 h 28004"/>
                  <a:gd name="connsiteX141" fmla="*/ 29700 w 50659"/>
                  <a:gd name="connsiteY141" fmla="*/ 17276 h 28004"/>
                  <a:gd name="connsiteX142" fmla="*/ 30548 w 50659"/>
                  <a:gd name="connsiteY142" fmla="*/ 17276 h 28004"/>
                  <a:gd name="connsiteX143" fmla="*/ 30986 w 50659"/>
                  <a:gd name="connsiteY143" fmla="*/ 17276 h 28004"/>
                  <a:gd name="connsiteX144" fmla="*/ 31308 w 50659"/>
                  <a:gd name="connsiteY144" fmla="*/ 17276 h 28004"/>
                  <a:gd name="connsiteX145" fmla="*/ 31746 w 50659"/>
                  <a:gd name="connsiteY145" fmla="*/ 17393 h 28004"/>
                  <a:gd name="connsiteX146" fmla="*/ 32389 w 50659"/>
                  <a:gd name="connsiteY146" fmla="*/ 17598 h 28004"/>
                  <a:gd name="connsiteX147" fmla="*/ 33032 w 50659"/>
                  <a:gd name="connsiteY147" fmla="*/ 17919 h 28004"/>
                  <a:gd name="connsiteX148" fmla="*/ 33675 w 50659"/>
                  <a:gd name="connsiteY148" fmla="*/ 18036 h 28004"/>
                  <a:gd name="connsiteX149" fmla="*/ 34436 w 50659"/>
                  <a:gd name="connsiteY149" fmla="*/ 18036 h 28004"/>
                  <a:gd name="connsiteX150" fmla="*/ 35196 w 50659"/>
                  <a:gd name="connsiteY150" fmla="*/ 17919 h 28004"/>
                  <a:gd name="connsiteX151" fmla="*/ 35634 w 50659"/>
                  <a:gd name="connsiteY151" fmla="*/ 17802 h 28004"/>
                  <a:gd name="connsiteX152" fmla="*/ 35839 w 50659"/>
                  <a:gd name="connsiteY152" fmla="*/ 17685 h 28004"/>
                  <a:gd name="connsiteX153" fmla="*/ 36043 w 50659"/>
                  <a:gd name="connsiteY153" fmla="*/ 17481 h 28004"/>
                  <a:gd name="connsiteX154" fmla="*/ 36248 w 50659"/>
                  <a:gd name="connsiteY154" fmla="*/ 17276 h 28004"/>
                  <a:gd name="connsiteX155" fmla="*/ 36453 w 50659"/>
                  <a:gd name="connsiteY155" fmla="*/ 16633 h 28004"/>
                  <a:gd name="connsiteX156" fmla="*/ 36774 w 50659"/>
                  <a:gd name="connsiteY156" fmla="*/ 15552 h 28004"/>
                  <a:gd name="connsiteX157" fmla="*/ 36979 w 50659"/>
                  <a:gd name="connsiteY157" fmla="*/ 15113 h 28004"/>
                  <a:gd name="connsiteX158" fmla="*/ 37300 w 50659"/>
                  <a:gd name="connsiteY158" fmla="*/ 14791 h 28004"/>
                  <a:gd name="connsiteX159" fmla="*/ 37622 w 50659"/>
                  <a:gd name="connsiteY159" fmla="*/ 14791 h 28004"/>
                  <a:gd name="connsiteX160" fmla="*/ 38060 w 50659"/>
                  <a:gd name="connsiteY160" fmla="*/ 14996 h 28004"/>
                  <a:gd name="connsiteX161" fmla="*/ 38820 w 50659"/>
                  <a:gd name="connsiteY161" fmla="*/ 15639 h 28004"/>
                  <a:gd name="connsiteX162" fmla="*/ 39463 w 50659"/>
                  <a:gd name="connsiteY162" fmla="*/ 16282 h 28004"/>
                  <a:gd name="connsiteX163" fmla="*/ 40107 w 50659"/>
                  <a:gd name="connsiteY163" fmla="*/ 16925 h 28004"/>
                  <a:gd name="connsiteX164" fmla="*/ 40954 w 50659"/>
                  <a:gd name="connsiteY164" fmla="*/ 17685 h 28004"/>
                  <a:gd name="connsiteX165" fmla="*/ 41714 w 50659"/>
                  <a:gd name="connsiteY165" fmla="*/ 18446 h 28004"/>
                  <a:gd name="connsiteX166" fmla="*/ 42241 w 50659"/>
                  <a:gd name="connsiteY166" fmla="*/ 19206 h 28004"/>
                  <a:gd name="connsiteX167" fmla="*/ 42241 w 50659"/>
                  <a:gd name="connsiteY167" fmla="*/ 19527 h 28004"/>
                  <a:gd name="connsiteX168" fmla="*/ 42124 w 50659"/>
                  <a:gd name="connsiteY168" fmla="*/ 19732 h 28004"/>
                  <a:gd name="connsiteX169" fmla="*/ 41919 w 50659"/>
                  <a:gd name="connsiteY169" fmla="*/ 19849 h 28004"/>
                  <a:gd name="connsiteX170" fmla="*/ 41480 w 50659"/>
                  <a:gd name="connsiteY170" fmla="*/ 19966 h 28004"/>
                  <a:gd name="connsiteX171" fmla="*/ 40633 w 50659"/>
                  <a:gd name="connsiteY171" fmla="*/ 19966 h 28004"/>
                  <a:gd name="connsiteX172" fmla="*/ 39785 w 50659"/>
                  <a:gd name="connsiteY172" fmla="*/ 19849 h 28004"/>
                  <a:gd name="connsiteX173" fmla="*/ 38703 w 50659"/>
                  <a:gd name="connsiteY173" fmla="*/ 19732 h 28004"/>
                  <a:gd name="connsiteX174" fmla="*/ 37213 w 50659"/>
                  <a:gd name="connsiteY174" fmla="*/ 19615 h 28004"/>
                  <a:gd name="connsiteX175" fmla="*/ 35605 w 50659"/>
                  <a:gd name="connsiteY175" fmla="*/ 19498 h 28004"/>
                  <a:gd name="connsiteX176" fmla="*/ 33997 w 50659"/>
                  <a:gd name="connsiteY176" fmla="*/ 19381 h 28004"/>
                  <a:gd name="connsiteX177" fmla="*/ 32506 w 50659"/>
                  <a:gd name="connsiteY177" fmla="*/ 19176 h 28004"/>
                  <a:gd name="connsiteX178" fmla="*/ 31015 w 50659"/>
                  <a:gd name="connsiteY178" fmla="*/ 19059 h 28004"/>
                  <a:gd name="connsiteX179" fmla="*/ 29846 w 50659"/>
                  <a:gd name="connsiteY179" fmla="*/ 19059 h 28004"/>
                  <a:gd name="connsiteX180" fmla="*/ 28998 w 50659"/>
                  <a:gd name="connsiteY180" fmla="*/ 19059 h 28004"/>
                  <a:gd name="connsiteX181" fmla="*/ 28794 w 50659"/>
                  <a:gd name="connsiteY181" fmla="*/ 19059 h 28004"/>
                  <a:gd name="connsiteX182" fmla="*/ 28589 w 50659"/>
                  <a:gd name="connsiteY182" fmla="*/ 19059 h 28004"/>
                  <a:gd name="connsiteX183" fmla="*/ 28384 w 50659"/>
                  <a:gd name="connsiteY183" fmla="*/ 18855 h 28004"/>
                  <a:gd name="connsiteX184" fmla="*/ 28063 w 50659"/>
                  <a:gd name="connsiteY184" fmla="*/ 18738 h 28004"/>
                  <a:gd name="connsiteX185" fmla="*/ 27420 w 50659"/>
                  <a:gd name="connsiteY185" fmla="*/ 18095 h 28004"/>
                  <a:gd name="connsiteX186" fmla="*/ 26338 w 50659"/>
                  <a:gd name="connsiteY186" fmla="*/ 17130 h 28004"/>
                  <a:gd name="connsiteX187" fmla="*/ 25257 w 50659"/>
                  <a:gd name="connsiteY187" fmla="*/ 16282 h 28004"/>
                  <a:gd name="connsiteX188" fmla="*/ 24292 w 50659"/>
                  <a:gd name="connsiteY188" fmla="*/ 15756 h 28004"/>
                  <a:gd name="connsiteX189" fmla="*/ 23444 w 50659"/>
                  <a:gd name="connsiteY189" fmla="*/ 15318 h 28004"/>
                  <a:gd name="connsiteX190" fmla="*/ 22363 w 50659"/>
                  <a:gd name="connsiteY190" fmla="*/ 14791 h 28004"/>
                  <a:gd name="connsiteX191" fmla="*/ 21398 w 50659"/>
                  <a:gd name="connsiteY191" fmla="*/ 14148 h 28004"/>
                  <a:gd name="connsiteX192" fmla="*/ 20433 w 50659"/>
                  <a:gd name="connsiteY192" fmla="*/ 13388 h 28004"/>
                  <a:gd name="connsiteX193" fmla="*/ 19586 w 50659"/>
                  <a:gd name="connsiteY193" fmla="*/ 12541 h 28004"/>
                  <a:gd name="connsiteX194" fmla="*/ 18621 w 50659"/>
                  <a:gd name="connsiteY194" fmla="*/ 11459 h 28004"/>
                  <a:gd name="connsiteX195" fmla="*/ 18095 w 50659"/>
                  <a:gd name="connsiteY195" fmla="*/ 11021 h 28004"/>
                  <a:gd name="connsiteX196" fmla="*/ 17656 w 50659"/>
                  <a:gd name="connsiteY196" fmla="*/ 10699 h 28004"/>
                  <a:gd name="connsiteX197" fmla="*/ 17130 w 50659"/>
                  <a:gd name="connsiteY197" fmla="*/ 10582 h 28004"/>
                  <a:gd name="connsiteX198" fmla="*/ 16809 w 50659"/>
                  <a:gd name="connsiteY198" fmla="*/ 10582 h 28004"/>
                  <a:gd name="connsiteX199" fmla="*/ 16487 w 50659"/>
                  <a:gd name="connsiteY199" fmla="*/ 10699 h 28004"/>
                  <a:gd name="connsiteX200" fmla="*/ 16282 w 50659"/>
                  <a:gd name="connsiteY200" fmla="*/ 11021 h 28004"/>
                  <a:gd name="connsiteX201" fmla="*/ 16282 w 50659"/>
                  <a:gd name="connsiteY201" fmla="*/ 11342 h 28004"/>
                  <a:gd name="connsiteX202" fmla="*/ 16487 w 50659"/>
                  <a:gd name="connsiteY202" fmla="*/ 11868 h 28004"/>
                  <a:gd name="connsiteX203" fmla="*/ 17335 w 50659"/>
                  <a:gd name="connsiteY203" fmla="*/ 12394 h 28004"/>
                  <a:gd name="connsiteX204" fmla="*/ 18182 w 50659"/>
                  <a:gd name="connsiteY204" fmla="*/ 12833 h 28004"/>
                  <a:gd name="connsiteX205" fmla="*/ 18709 w 50659"/>
                  <a:gd name="connsiteY205" fmla="*/ 13593 h 28004"/>
                  <a:gd name="connsiteX206" fmla="*/ 19556 w 50659"/>
                  <a:gd name="connsiteY206" fmla="*/ 14558 h 28004"/>
                  <a:gd name="connsiteX207" fmla="*/ 20521 w 50659"/>
                  <a:gd name="connsiteY207" fmla="*/ 15522 h 28004"/>
                  <a:gd name="connsiteX208" fmla="*/ 21603 w 50659"/>
                  <a:gd name="connsiteY208" fmla="*/ 16370 h 28004"/>
                  <a:gd name="connsiteX209" fmla="*/ 23620 w 50659"/>
                  <a:gd name="connsiteY209" fmla="*/ 17978 h 28004"/>
                  <a:gd name="connsiteX210" fmla="*/ 24789 w 50659"/>
                  <a:gd name="connsiteY210" fmla="*/ 18738 h 28004"/>
                  <a:gd name="connsiteX211" fmla="*/ 25110 w 50659"/>
                  <a:gd name="connsiteY211" fmla="*/ 18942 h 28004"/>
                  <a:gd name="connsiteX212" fmla="*/ 25110 w 50659"/>
                  <a:gd name="connsiteY212" fmla="*/ 19059 h 28004"/>
                  <a:gd name="connsiteX213" fmla="*/ 24789 w 50659"/>
                  <a:gd name="connsiteY213" fmla="*/ 19176 h 28004"/>
                  <a:gd name="connsiteX214" fmla="*/ 24029 w 50659"/>
                  <a:gd name="connsiteY214" fmla="*/ 19381 h 28004"/>
                  <a:gd name="connsiteX215" fmla="*/ 23590 w 50659"/>
                  <a:gd name="connsiteY215" fmla="*/ 19498 h 28004"/>
                  <a:gd name="connsiteX216" fmla="*/ 22830 w 50659"/>
                  <a:gd name="connsiteY216" fmla="*/ 19498 h 28004"/>
                  <a:gd name="connsiteX217" fmla="*/ 22070 w 50659"/>
                  <a:gd name="connsiteY217" fmla="*/ 19498 h 28004"/>
                  <a:gd name="connsiteX218" fmla="*/ 21310 w 50659"/>
                  <a:gd name="connsiteY218" fmla="*/ 19293 h 28004"/>
                  <a:gd name="connsiteX219" fmla="*/ 19819 w 50659"/>
                  <a:gd name="connsiteY219" fmla="*/ 18972 h 28004"/>
                  <a:gd name="connsiteX220" fmla="*/ 18972 w 50659"/>
                  <a:gd name="connsiteY220" fmla="*/ 18650 h 28004"/>
                  <a:gd name="connsiteX221" fmla="*/ 18329 w 50659"/>
                  <a:gd name="connsiteY221" fmla="*/ 18212 h 28004"/>
                  <a:gd name="connsiteX222" fmla="*/ 17569 w 50659"/>
                  <a:gd name="connsiteY222" fmla="*/ 17685 h 28004"/>
                  <a:gd name="connsiteX223" fmla="*/ 17247 w 50659"/>
                  <a:gd name="connsiteY223" fmla="*/ 17364 h 28004"/>
                  <a:gd name="connsiteX224" fmla="*/ 16809 w 50659"/>
                  <a:gd name="connsiteY224" fmla="*/ 17247 h 28004"/>
                  <a:gd name="connsiteX225" fmla="*/ 16487 w 50659"/>
                  <a:gd name="connsiteY225" fmla="*/ 17042 h 28004"/>
                  <a:gd name="connsiteX226" fmla="*/ 16048 w 50659"/>
                  <a:gd name="connsiteY226" fmla="*/ 17042 h 28004"/>
                  <a:gd name="connsiteX227" fmla="*/ 15288 w 50659"/>
                  <a:gd name="connsiteY227" fmla="*/ 17159 h 28004"/>
                  <a:gd name="connsiteX228" fmla="*/ 14528 w 50659"/>
                  <a:gd name="connsiteY228" fmla="*/ 16955 h 28004"/>
                  <a:gd name="connsiteX229" fmla="*/ 13768 w 50659"/>
                  <a:gd name="connsiteY229" fmla="*/ 16633 h 28004"/>
                  <a:gd name="connsiteX230" fmla="*/ 12921 w 50659"/>
                  <a:gd name="connsiteY230" fmla="*/ 16107 h 28004"/>
                  <a:gd name="connsiteX231" fmla="*/ 12278 w 50659"/>
                  <a:gd name="connsiteY231" fmla="*/ 15668 h 28004"/>
                  <a:gd name="connsiteX232" fmla="*/ 11313 w 50659"/>
                  <a:gd name="connsiteY232" fmla="*/ 15142 h 28004"/>
                  <a:gd name="connsiteX233" fmla="*/ 10231 w 50659"/>
                  <a:gd name="connsiteY233" fmla="*/ 14499 h 28004"/>
                  <a:gd name="connsiteX234" fmla="*/ 9325 w 50659"/>
                  <a:gd name="connsiteY234" fmla="*/ 14002 h 28004"/>
                  <a:gd name="connsiteX235" fmla="*/ 8360 w 50659"/>
                  <a:gd name="connsiteY235" fmla="*/ 13564 h 28004"/>
                  <a:gd name="connsiteX236" fmla="*/ 7717 w 50659"/>
                  <a:gd name="connsiteY236" fmla="*/ 13447 h 28004"/>
                  <a:gd name="connsiteX237" fmla="*/ 6753 w 50659"/>
                  <a:gd name="connsiteY237" fmla="*/ 12921 h 28004"/>
                  <a:gd name="connsiteX238" fmla="*/ 5788 w 50659"/>
                  <a:gd name="connsiteY238" fmla="*/ 12073 h 28004"/>
                  <a:gd name="connsiteX239" fmla="*/ 4823 w 50659"/>
                  <a:gd name="connsiteY239" fmla="*/ 11108 h 28004"/>
                  <a:gd name="connsiteX240" fmla="*/ 4180 w 50659"/>
                  <a:gd name="connsiteY240" fmla="*/ 10261 h 28004"/>
                  <a:gd name="connsiteX241" fmla="*/ 3859 w 50659"/>
                  <a:gd name="connsiteY241" fmla="*/ 9734 h 28004"/>
                  <a:gd name="connsiteX242" fmla="*/ 3537 w 50659"/>
                  <a:gd name="connsiteY242" fmla="*/ 9208 h 28004"/>
                  <a:gd name="connsiteX243" fmla="*/ 3099 w 50659"/>
                  <a:gd name="connsiteY243" fmla="*/ 8770 h 28004"/>
                  <a:gd name="connsiteX244" fmla="*/ 2777 w 50659"/>
                  <a:gd name="connsiteY244" fmla="*/ 8565 h 28004"/>
                  <a:gd name="connsiteX245" fmla="*/ 2455 w 50659"/>
                  <a:gd name="connsiteY245" fmla="*/ 8682 h 28004"/>
                  <a:gd name="connsiteX246" fmla="*/ 1929 w 50659"/>
                  <a:gd name="connsiteY246" fmla="*/ 9004 h 28004"/>
                  <a:gd name="connsiteX247" fmla="*/ 1608 w 50659"/>
                  <a:gd name="connsiteY247" fmla="*/ 9442 h 28004"/>
                  <a:gd name="connsiteX248" fmla="*/ 1403 w 50659"/>
                  <a:gd name="connsiteY248" fmla="*/ 9764 h 28004"/>
                  <a:gd name="connsiteX249" fmla="*/ 1929 w 50659"/>
                  <a:gd name="connsiteY249" fmla="*/ 11167 h 28004"/>
                  <a:gd name="connsiteX250" fmla="*/ 2689 w 50659"/>
                  <a:gd name="connsiteY250" fmla="*/ 12453 h 28004"/>
                  <a:gd name="connsiteX251" fmla="*/ 3011 w 50659"/>
                  <a:gd name="connsiteY251" fmla="*/ 12979 h 28004"/>
                  <a:gd name="connsiteX252" fmla="*/ 3449 w 50659"/>
                  <a:gd name="connsiteY252" fmla="*/ 13418 h 28004"/>
                  <a:gd name="connsiteX253" fmla="*/ 3888 w 50659"/>
                  <a:gd name="connsiteY253" fmla="*/ 13944 h 28004"/>
                  <a:gd name="connsiteX254" fmla="*/ 4326 w 50659"/>
                  <a:gd name="connsiteY254" fmla="*/ 14265 h 28004"/>
                  <a:gd name="connsiteX255" fmla="*/ 5408 w 50659"/>
                  <a:gd name="connsiteY255" fmla="*/ 15113 h 28004"/>
                  <a:gd name="connsiteX256" fmla="*/ 6577 w 50659"/>
                  <a:gd name="connsiteY256" fmla="*/ 15756 h 28004"/>
                  <a:gd name="connsiteX257" fmla="*/ 8711 w 50659"/>
                  <a:gd name="connsiteY257" fmla="*/ 17042 h 28004"/>
                  <a:gd name="connsiteX258" fmla="*/ 10407 w 50659"/>
                  <a:gd name="connsiteY258" fmla="*/ 18212 h 28004"/>
                  <a:gd name="connsiteX259" fmla="*/ 10933 w 50659"/>
                  <a:gd name="connsiteY259" fmla="*/ 18738 h 28004"/>
                  <a:gd name="connsiteX260" fmla="*/ 11371 w 50659"/>
                  <a:gd name="connsiteY260" fmla="*/ 19264 h 28004"/>
                  <a:gd name="connsiteX261" fmla="*/ 11547 w 50659"/>
                  <a:gd name="connsiteY261" fmla="*/ 19556 h 28004"/>
                  <a:gd name="connsiteX262" fmla="*/ 11547 w 50659"/>
                  <a:gd name="connsiteY262" fmla="*/ 19878 h 28004"/>
                  <a:gd name="connsiteX263" fmla="*/ 11430 w 50659"/>
                  <a:gd name="connsiteY263" fmla="*/ 20083 h 28004"/>
                  <a:gd name="connsiteX264" fmla="*/ 11313 w 50659"/>
                  <a:gd name="connsiteY264" fmla="*/ 20287 h 28004"/>
                  <a:gd name="connsiteX265" fmla="*/ 10991 w 50659"/>
                  <a:gd name="connsiteY265" fmla="*/ 20492 h 28004"/>
                  <a:gd name="connsiteX266" fmla="*/ 10670 w 50659"/>
                  <a:gd name="connsiteY266" fmla="*/ 20696 h 28004"/>
                  <a:gd name="connsiteX267" fmla="*/ 10144 w 50659"/>
                  <a:gd name="connsiteY267" fmla="*/ 21135 h 28004"/>
                  <a:gd name="connsiteX268" fmla="*/ 9384 w 50659"/>
                  <a:gd name="connsiteY268" fmla="*/ 21661 h 28004"/>
                  <a:gd name="connsiteX269" fmla="*/ 8302 w 50659"/>
                  <a:gd name="connsiteY269" fmla="*/ 22304 h 28004"/>
                  <a:gd name="connsiteX270" fmla="*/ 7220 w 50659"/>
                  <a:gd name="connsiteY270" fmla="*/ 22947 h 28004"/>
                  <a:gd name="connsiteX271" fmla="*/ 5846 w 50659"/>
                  <a:gd name="connsiteY271" fmla="*/ 23269 h 28004"/>
                  <a:gd name="connsiteX272" fmla="*/ 4560 w 50659"/>
                  <a:gd name="connsiteY272" fmla="*/ 23473 h 28004"/>
                  <a:gd name="connsiteX273" fmla="*/ 3712 w 50659"/>
                  <a:gd name="connsiteY273" fmla="*/ 23795 h 28004"/>
                  <a:gd name="connsiteX274" fmla="*/ 3274 w 50659"/>
                  <a:gd name="connsiteY274" fmla="*/ 23912 h 28004"/>
                  <a:gd name="connsiteX275" fmla="*/ 3069 w 50659"/>
                  <a:gd name="connsiteY275" fmla="*/ 23795 h 28004"/>
                  <a:gd name="connsiteX276" fmla="*/ 2748 w 50659"/>
                  <a:gd name="connsiteY276" fmla="*/ 23357 h 28004"/>
                  <a:gd name="connsiteX277" fmla="*/ 2426 w 50659"/>
                  <a:gd name="connsiteY277" fmla="*/ 22918 h 28004"/>
                  <a:gd name="connsiteX278" fmla="*/ 2105 w 50659"/>
                  <a:gd name="connsiteY278" fmla="*/ 22275 h 28004"/>
                  <a:gd name="connsiteX279" fmla="*/ 1579 w 50659"/>
                  <a:gd name="connsiteY279" fmla="*/ 21106 h 28004"/>
                  <a:gd name="connsiteX280" fmla="*/ 1052 w 50659"/>
                  <a:gd name="connsiteY280" fmla="*/ 20024 h 28004"/>
                  <a:gd name="connsiteX281" fmla="*/ 848 w 50659"/>
                  <a:gd name="connsiteY281" fmla="*/ 19703 h 28004"/>
                  <a:gd name="connsiteX282" fmla="*/ 643 w 50659"/>
                  <a:gd name="connsiteY282" fmla="*/ 19586 h 28004"/>
                  <a:gd name="connsiteX283" fmla="*/ 438 w 50659"/>
                  <a:gd name="connsiteY283" fmla="*/ 19586 h 28004"/>
                  <a:gd name="connsiteX284" fmla="*/ 322 w 50659"/>
                  <a:gd name="connsiteY284" fmla="*/ 19703 h 28004"/>
                  <a:gd name="connsiteX285" fmla="*/ 117 w 50659"/>
                  <a:gd name="connsiteY285" fmla="*/ 20141 h 28004"/>
                  <a:gd name="connsiteX286" fmla="*/ 0 w 50659"/>
                  <a:gd name="connsiteY286" fmla="*/ 20579 h 28004"/>
                  <a:gd name="connsiteX287" fmla="*/ 117 w 50659"/>
                  <a:gd name="connsiteY287" fmla="*/ 21106 h 28004"/>
                  <a:gd name="connsiteX288" fmla="*/ 322 w 50659"/>
                  <a:gd name="connsiteY288" fmla="*/ 22070 h 28004"/>
                  <a:gd name="connsiteX289" fmla="*/ 643 w 50659"/>
                  <a:gd name="connsiteY289" fmla="*/ 23357 h 28004"/>
                  <a:gd name="connsiteX290" fmla="*/ 848 w 50659"/>
                  <a:gd name="connsiteY290" fmla="*/ 24760 h 28004"/>
                  <a:gd name="connsiteX291" fmla="*/ 965 w 50659"/>
                  <a:gd name="connsiteY291" fmla="*/ 26163 h 28004"/>
                  <a:gd name="connsiteX292" fmla="*/ 1082 w 50659"/>
                  <a:gd name="connsiteY292" fmla="*/ 27127 h 28004"/>
                  <a:gd name="connsiteX293" fmla="*/ 1199 w 50659"/>
                  <a:gd name="connsiteY293" fmla="*/ 27332 h 28004"/>
                  <a:gd name="connsiteX294" fmla="*/ 1315 w 50659"/>
                  <a:gd name="connsiteY294" fmla="*/ 27449 h 28004"/>
                  <a:gd name="connsiteX295" fmla="*/ 1520 w 50659"/>
                  <a:gd name="connsiteY295" fmla="*/ 27654 h 28004"/>
                  <a:gd name="connsiteX296" fmla="*/ 1725 w 50659"/>
                  <a:gd name="connsiteY296" fmla="*/ 27771 h 28004"/>
                  <a:gd name="connsiteX297" fmla="*/ 2368 w 50659"/>
                  <a:gd name="connsiteY297" fmla="*/ 27888 h 28004"/>
                  <a:gd name="connsiteX298" fmla="*/ 3011 w 50659"/>
                  <a:gd name="connsiteY298" fmla="*/ 28004 h 28004"/>
                  <a:gd name="connsiteX299" fmla="*/ 4297 w 50659"/>
                  <a:gd name="connsiteY299" fmla="*/ 27888 h 28004"/>
                  <a:gd name="connsiteX300" fmla="*/ 5145 w 50659"/>
                  <a:gd name="connsiteY300" fmla="*/ 27683 h 28004"/>
                  <a:gd name="connsiteX301" fmla="*/ 6314 w 50659"/>
                  <a:gd name="connsiteY301" fmla="*/ 27157 h 28004"/>
                  <a:gd name="connsiteX302" fmla="*/ 8010 w 50659"/>
                  <a:gd name="connsiteY302" fmla="*/ 26192 h 28004"/>
                  <a:gd name="connsiteX303" fmla="*/ 9822 w 50659"/>
                  <a:gd name="connsiteY303" fmla="*/ 25110 h 28004"/>
                  <a:gd name="connsiteX304" fmla="*/ 11108 w 50659"/>
                  <a:gd name="connsiteY304" fmla="*/ 24467 h 28004"/>
                  <a:gd name="connsiteX305" fmla="*/ 12278 w 50659"/>
                  <a:gd name="connsiteY305" fmla="*/ 23707 h 28004"/>
                  <a:gd name="connsiteX306" fmla="*/ 13651 w 50659"/>
                  <a:gd name="connsiteY306" fmla="*/ 22538 h 28004"/>
                  <a:gd name="connsiteX307" fmla="*/ 13973 w 50659"/>
                  <a:gd name="connsiteY307" fmla="*/ 22216 h 28004"/>
                  <a:gd name="connsiteX308" fmla="*/ 14295 w 50659"/>
                  <a:gd name="connsiteY308" fmla="*/ 22012 h 28004"/>
                  <a:gd name="connsiteX309" fmla="*/ 14616 w 50659"/>
                  <a:gd name="connsiteY309" fmla="*/ 21895 h 28004"/>
                  <a:gd name="connsiteX310" fmla="*/ 14938 w 50659"/>
                  <a:gd name="connsiteY310" fmla="*/ 21778 h 28004"/>
                  <a:gd name="connsiteX311" fmla="*/ 15259 w 50659"/>
                  <a:gd name="connsiteY311" fmla="*/ 21778 h 28004"/>
                  <a:gd name="connsiteX312" fmla="*/ 15581 w 50659"/>
                  <a:gd name="connsiteY312" fmla="*/ 21983 h 28004"/>
                  <a:gd name="connsiteX313" fmla="*/ 16107 w 50659"/>
                  <a:gd name="connsiteY313" fmla="*/ 22304 h 28004"/>
                  <a:gd name="connsiteX314" fmla="*/ 16545 w 50659"/>
                  <a:gd name="connsiteY314" fmla="*/ 22830 h 28004"/>
                  <a:gd name="connsiteX315" fmla="*/ 16867 w 50659"/>
                  <a:gd name="connsiteY315" fmla="*/ 23152 h 28004"/>
                  <a:gd name="connsiteX316" fmla="*/ 16984 w 50659"/>
                  <a:gd name="connsiteY316" fmla="*/ 23357 h 28004"/>
                  <a:gd name="connsiteX317" fmla="*/ 17101 w 50659"/>
                  <a:gd name="connsiteY317" fmla="*/ 23561 h 28004"/>
                  <a:gd name="connsiteX318" fmla="*/ 16984 w 50659"/>
                  <a:gd name="connsiteY318" fmla="*/ 23678 h 28004"/>
                  <a:gd name="connsiteX319" fmla="*/ 16545 w 50659"/>
                  <a:gd name="connsiteY319" fmla="*/ 23795 h 28004"/>
                  <a:gd name="connsiteX320" fmla="*/ 16107 w 50659"/>
                  <a:gd name="connsiteY320" fmla="*/ 23912 h 28004"/>
                  <a:gd name="connsiteX321" fmla="*/ 15347 w 50659"/>
                  <a:gd name="connsiteY321" fmla="*/ 23912 h 28004"/>
                  <a:gd name="connsiteX322" fmla="*/ 14587 w 50659"/>
                  <a:gd name="connsiteY322" fmla="*/ 23912 h 28004"/>
                  <a:gd name="connsiteX323" fmla="*/ 14265 w 50659"/>
                  <a:gd name="connsiteY323" fmla="*/ 24029 h 28004"/>
                  <a:gd name="connsiteX324" fmla="*/ 13944 w 50659"/>
                  <a:gd name="connsiteY324" fmla="*/ 24029 h 28004"/>
                  <a:gd name="connsiteX325" fmla="*/ 13827 w 50659"/>
                  <a:gd name="connsiteY325" fmla="*/ 24146 h 28004"/>
                  <a:gd name="connsiteX326" fmla="*/ 13827 w 50659"/>
                  <a:gd name="connsiteY326" fmla="*/ 24263 h 28004"/>
                  <a:gd name="connsiteX327" fmla="*/ 14265 w 50659"/>
                  <a:gd name="connsiteY327" fmla="*/ 24584 h 28004"/>
                  <a:gd name="connsiteX328" fmla="*/ 15230 w 50659"/>
                  <a:gd name="connsiteY328" fmla="*/ 25023 h 28004"/>
                  <a:gd name="connsiteX329" fmla="*/ 16399 w 50659"/>
                  <a:gd name="connsiteY329" fmla="*/ 25666 h 28004"/>
                  <a:gd name="connsiteX330" fmla="*/ 17802 w 50659"/>
                  <a:gd name="connsiteY330" fmla="*/ 26426 h 28004"/>
                  <a:gd name="connsiteX331" fmla="*/ 18972 w 50659"/>
                  <a:gd name="connsiteY331" fmla="*/ 27274 h 28004"/>
                  <a:gd name="connsiteX332" fmla="*/ 19732 w 50659"/>
                  <a:gd name="connsiteY332" fmla="*/ 27712 h 28004"/>
                  <a:gd name="connsiteX333" fmla="*/ 20053 w 50659"/>
                  <a:gd name="connsiteY333" fmla="*/ 27712 h 28004"/>
                  <a:gd name="connsiteX334" fmla="*/ 20375 w 50659"/>
                  <a:gd name="connsiteY334" fmla="*/ 27595 h 28004"/>
                  <a:gd name="connsiteX335" fmla="*/ 20696 w 50659"/>
                  <a:gd name="connsiteY335" fmla="*/ 27274 h 28004"/>
                  <a:gd name="connsiteX336" fmla="*/ 21018 w 50659"/>
                  <a:gd name="connsiteY336" fmla="*/ 26747 h 28004"/>
                  <a:gd name="connsiteX337" fmla="*/ 21223 w 50659"/>
                  <a:gd name="connsiteY337" fmla="*/ 26104 h 28004"/>
                  <a:gd name="connsiteX338" fmla="*/ 21223 w 50659"/>
                  <a:gd name="connsiteY338" fmla="*/ 25344 h 28004"/>
                  <a:gd name="connsiteX339" fmla="*/ 21106 w 50659"/>
                  <a:gd name="connsiteY339" fmla="*/ 24584 h 28004"/>
                  <a:gd name="connsiteX340" fmla="*/ 20901 w 50659"/>
                  <a:gd name="connsiteY340" fmla="*/ 23824 h 28004"/>
                  <a:gd name="connsiteX341" fmla="*/ 20579 w 50659"/>
                  <a:gd name="connsiteY341" fmla="*/ 23064 h 28004"/>
                  <a:gd name="connsiteX342" fmla="*/ 20316 w 50659"/>
                  <a:gd name="connsiteY342" fmla="*/ 22567 h 28004"/>
                  <a:gd name="connsiteX343" fmla="*/ 19878 w 50659"/>
                  <a:gd name="connsiteY343" fmla="*/ 22129 h 28004"/>
                  <a:gd name="connsiteX344" fmla="*/ 19673 w 50659"/>
                  <a:gd name="connsiteY344" fmla="*/ 22012 h 28004"/>
                  <a:gd name="connsiteX345" fmla="*/ 19147 w 50659"/>
                  <a:gd name="connsiteY345" fmla="*/ 21807 h 28004"/>
                  <a:gd name="connsiteX346" fmla="*/ 18709 w 50659"/>
                  <a:gd name="connsiteY346" fmla="*/ 21486 h 28004"/>
                  <a:gd name="connsiteX347" fmla="*/ 18182 w 50659"/>
                  <a:gd name="connsiteY347" fmla="*/ 20843 h 28004"/>
                  <a:gd name="connsiteX348" fmla="*/ 17656 w 50659"/>
                  <a:gd name="connsiteY348" fmla="*/ 20083 h 28004"/>
                  <a:gd name="connsiteX349" fmla="*/ 17539 w 50659"/>
                  <a:gd name="connsiteY349" fmla="*/ 19878 h 28004"/>
                  <a:gd name="connsiteX350" fmla="*/ 17422 w 50659"/>
                  <a:gd name="connsiteY350" fmla="*/ 19761 h 28004"/>
                  <a:gd name="connsiteX351" fmla="*/ 17539 w 50659"/>
                  <a:gd name="connsiteY351" fmla="*/ 19644 h 28004"/>
                  <a:gd name="connsiteX352" fmla="*/ 17539 w 50659"/>
                  <a:gd name="connsiteY352" fmla="*/ 19556 h 28004"/>
                  <a:gd name="connsiteX353" fmla="*/ 17978 w 50659"/>
                  <a:gd name="connsiteY353" fmla="*/ 19439 h 28004"/>
                  <a:gd name="connsiteX354" fmla="*/ 18504 w 50659"/>
                  <a:gd name="connsiteY354" fmla="*/ 19556 h 28004"/>
                  <a:gd name="connsiteX355" fmla="*/ 19907 w 50659"/>
                  <a:gd name="connsiteY355" fmla="*/ 19878 h 28004"/>
                  <a:gd name="connsiteX356" fmla="*/ 21281 w 50659"/>
                  <a:gd name="connsiteY356" fmla="*/ 20316 h 28004"/>
                  <a:gd name="connsiteX357" fmla="*/ 22450 w 50659"/>
                  <a:gd name="connsiteY357" fmla="*/ 20755 h 28004"/>
                  <a:gd name="connsiteX358" fmla="*/ 23824 w 50659"/>
                  <a:gd name="connsiteY358" fmla="*/ 21193 h 28004"/>
                  <a:gd name="connsiteX359" fmla="*/ 24467 w 50659"/>
                  <a:gd name="connsiteY359" fmla="*/ 21632 h 28004"/>
                  <a:gd name="connsiteX360" fmla="*/ 25227 w 50659"/>
                  <a:gd name="connsiteY360" fmla="*/ 22070 h 28004"/>
                  <a:gd name="connsiteX361" fmla="*/ 25987 w 50659"/>
                  <a:gd name="connsiteY361" fmla="*/ 22596 h 28004"/>
                  <a:gd name="connsiteX362" fmla="*/ 26835 w 50659"/>
                  <a:gd name="connsiteY362" fmla="*/ 23357 h 28004"/>
                  <a:gd name="connsiteX363" fmla="*/ 27595 w 50659"/>
                  <a:gd name="connsiteY363" fmla="*/ 24117 h 28004"/>
                  <a:gd name="connsiteX364" fmla="*/ 28238 w 50659"/>
                  <a:gd name="connsiteY364" fmla="*/ 24555 h 28004"/>
                  <a:gd name="connsiteX365" fmla="*/ 28881 w 50659"/>
                  <a:gd name="connsiteY365" fmla="*/ 24760 h 28004"/>
                  <a:gd name="connsiteX366" fmla="*/ 29320 w 50659"/>
                  <a:gd name="connsiteY366" fmla="*/ 24877 h 28004"/>
                  <a:gd name="connsiteX367" fmla="*/ 30080 w 50659"/>
                  <a:gd name="connsiteY367" fmla="*/ 24760 h 28004"/>
                  <a:gd name="connsiteX368" fmla="*/ 30840 w 50659"/>
                  <a:gd name="connsiteY368" fmla="*/ 24555 h 28004"/>
                  <a:gd name="connsiteX369" fmla="*/ 31045 w 50659"/>
                  <a:gd name="connsiteY369" fmla="*/ 24350 h 28004"/>
                  <a:gd name="connsiteX370" fmla="*/ 31045 w 50659"/>
                  <a:gd name="connsiteY370" fmla="*/ 24146 h 28004"/>
                  <a:gd name="connsiteX371" fmla="*/ 31045 w 50659"/>
                  <a:gd name="connsiteY371" fmla="*/ 23707 h 28004"/>
                  <a:gd name="connsiteX372" fmla="*/ 30928 w 50659"/>
                  <a:gd name="connsiteY372" fmla="*/ 23269 h 28004"/>
                  <a:gd name="connsiteX373" fmla="*/ 30723 w 50659"/>
                  <a:gd name="connsiteY373" fmla="*/ 22743 h 28004"/>
                  <a:gd name="connsiteX374" fmla="*/ 30606 w 50659"/>
                  <a:gd name="connsiteY374" fmla="*/ 22304 h 28004"/>
                  <a:gd name="connsiteX375" fmla="*/ 30489 w 50659"/>
                  <a:gd name="connsiteY375" fmla="*/ 21778 h 28004"/>
                  <a:gd name="connsiteX376" fmla="*/ 30606 w 50659"/>
                  <a:gd name="connsiteY376" fmla="*/ 21252 h 28004"/>
                  <a:gd name="connsiteX377" fmla="*/ 30723 w 50659"/>
                  <a:gd name="connsiteY377" fmla="*/ 20930 h 28004"/>
                  <a:gd name="connsiteX378" fmla="*/ 30928 w 50659"/>
                  <a:gd name="connsiteY378" fmla="*/ 20726 h 28004"/>
                  <a:gd name="connsiteX379" fmla="*/ 31249 w 50659"/>
                  <a:gd name="connsiteY379" fmla="*/ 20609 h 28004"/>
                  <a:gd name="connsiteX380" fmla="*/ 31688 w 50659"/>
                  <a:gd name="connsiteY380" fmla="*/ 20609 h 28004"/>
                  <a:gd name="connsiteX381" fmla="*/ 32857 w 50659"/>
                  <a:gd name="connsiteY381" fmla="*/ 20726 h 28004"/>
                  <a:gd name="connsiteX382" fmla="*/ 34348 w 50659"/>
                  <a:gd name="connsiteY382" fmla="*/ 20843 h 28004"/>
                  <a:gd name="connsiteX383" fmla="*/ 35312 w 50659"/>
                  <a:gd name="connsiteY383" fmla="*/ 20843 h 28004"/>
                  <a:gd name="connsiteX384" fmla="*/ 36277 w 50659"/>
                  <a:gd name="connsiteY384" fmla="*/ 21047 h 28004"/>
                  <a:gd name="connsiteX385" fmla="*/ 37125 w 50659"/>
                  <a:gd name="connsiteY385" fmla="*/ 21252 h 28004"/>
                  <a:gd name="connsiteX386" fmla="*/ 38090 w 50659"/>
                  <a:gd name="connsiteY386" fmla="*/ 21573 h 28004"/>
                  <a:gd name="connsiteX387" fmla="*/ 39902 w 50659"/>
                  <a:gd name="connsiteY387" fmla="*/ 22333 h 28004"/>
                  <a:gd name="connsiteX388" fmla="*/ 41510 w 50659"/>
                  <a:gd name="connsiteY388" fmla="*/ 22860 h 28004"/>
                  <a:gd name="connsiteX389" fmla="*/ 42270 w 50659"/>
                  <a:gd name="connsiteY389" fmla="*/ 23064 h 28004"/>
                  <a:gd name="connsiteX390" fmla="*/ 43030 w 50659"/>
                  <a:gd name="connsiteY390" fmla="*/ 23181 h 28004"/>
                  <a:gd name="connsiteX391" fmla="*/ 43878 w 50659"/>
                  <a:gd name="connsiteY391" fmla="*/ 23298 h 28004"/>
                  <a:gd name="connsiteX392" fmla="*/ 44725 w 50659"/>
                  <a:gd name="connsiteY392" fmla="*/ 23093 h 28004"/>
                  <a:gd name="connsiteX393" fmla="*/ 45485 w 50659"/>
                  <a:gd name="connsiteY393" fmla="*/ 22772 h 28004"/>
                  <a:gd name="connsiteX394" fmla="*/ 46128 w 50659"/>
                  <a:gd name="connsiteY394" fmla="*/ 22333 h 28004"/>
                  <a:gd name="connsiteX395" fmla="*/ 46567 w 50659"/>
                  <a:gd name="connsiteY395" fmla="*/ 21690 h 28004"/>
                  <a:gd name="connsiteX396" fmla="*/ 46772 w 50659"/>
                  <a:gd name="connsiteY396" fmla="*/ 21047 h 28004"/>
                  <a:gd name="connsiteX397" fmla="*/ 46888 w 50659"/>
                  <a:gd name="connsiteY397" fmla="*/ 20521 h 28004"/>
                  <a:gd name="connsiteX398" fmla="*/ 47005 w 50659"/>
                  <a:gd name="connsiteY398" fmla="*/ 19761 h 28004"/>
                  <a:gd name="connsiteX399" fmla="*/ 46888 w 50659"/>
                  <a:gd name="connsiteY399" fmla="*/ 19322 h 28004"/>
                  <a:gd name="connsiteX400" fmla="*/ 46772 w 50659"/>
                  <a:gd name="connsiteY400" fmla="*/ 19001 h 28004"/>
                  <a:gd name="connsiteX401" fmla="*/ 46450 w 50659"/>
                  <a:gd name="connsiteY401" fmla="*/ 18679 h 28004"/>
                  <a:gd name="connsiteX402" fmla="*/ 46011 w 50659"/>
                  <a:gd name="connsiteY402" fmla="*/ 18475 h 28004"/>
                  <a:gd name="connsiteX403" fmla="*/ 44638 w 50659"/>
                  <a:gd name="connsiteY403" fmla="*/ 17627 h 28004"/>
                  <a:gd name="connsiteX404" fmla="*/ 42942 w 50659"/>
                  <a:gd name="connsiteY404" fmla="*/ 16458 h 28004"/>
                  <a:gd name="connsiteX405" fmla="*/ 41247 w 50659"/>
                  <a:gd name="connsiteY405" fmla="*/ 15405 h 28004"/>
                  <a:gd name="connsiteX406" fmla="*/ 40165 w 50659"/>
                  <a:gd name="connsiteY406" fmla="*/ 14762 h 28004"/>
                  <a:gd name="connsiteX407" fmla="*/ 39843 w 50659"/>
                  <a:gd name="connsiteY407" fmla="*/ 14762 h 28004"/>
                  <a:gd name="connsiteX408" fmla="*/ 39522 w 50659"/>
                  <a:gd name="connsiteY408" fmla="*/ 14558 h 28004"/>
                  <a:gd name="connsiteX409" fmla="*/ 39200 w 50659"/>
                  <a:gd name="connsiteY409" fmla="*/ 14353 h 28004"/>
                  <a:gd name="connsiteX410" fmla="*/ 38908 w 50659"/>
                  <a:gd name="connsiteY410" fmla="*/ 14002 h 28004"/>
                  <a:gd name="connsiteX411" fmla="*/ 38703 w 50659"/>
                  <a:gd name="connsiteY411" fmla="*/ 13798 h 28004"/>
                  <a:gd name="connsiteX412" fmla="*/ 38586 w 50659"/>
                  <a:gd name="connsiteY412" fmla="*/ 13476 h 28004"/>
                  <a:gd name="connsiteX413" fmla="*/ 38470 w 50659"/>
                  <a:gd name="connsiteY413" fmla="*/ 13271 h 28004"/>
                  <a:gd name="connsiteX414" fmla="*/ 38586 w 50659"/>
                  <a:gd name="connsiteY414" fmla="*/ 12950 h 28004"/>
                  <a:gd name="connsiteX415" fmla="*/ 38586 w 50659"/>
                  <a:gd name="connsiteY415" fmla="*/ 12424 h 28004"/>
                  <a:gd name="connsiteX416" fmla="*/ 38382 w 50659"/>
                  <a:gd name="connsiteY416" fmla="*/ 11898 h 28004"/>
                  <a:gd name="connsiteX417" fmla="*/ 38382 w 50659"/>
                  <a:gd name="connsiteY417" fmla="*/ 11576 h 28004"/>
                  <a:gd name="connsiteX418" fmla="*/ 38382 w 50659"/>
                  <a:gd name="connsiteY418" fmla="*/ 11371 h 28004"/>
                  <a:gd name="connsiteX419" fmla="*/ 38382 w 50659"/>
                  <a:gd name="connsiteY419" fmla="*/ 11050 h 28004"/>
                  <a:gd name="connsiteX420" fmla="*/ 38586 w 50659"/>
                  <a:gd name="connsiteY420" fmla="*/ 10728 h 28004"/>
                  <a:gd name="connsiteX421" fmla="*/ 38791 w 50659"/>
                  <a:gd name="connsiteY421" fmla="*/ 10524 h 28004"/>
                  <a:gd name="connsiteX422" fmla="*/ 38996 w 50659"/>
                  <a:gd name="connsiteY422" fmla="*/ 10319 h 28004"/>
                  <a:gd name="connsiteX423" fmla="*/ 39317 w 50659"/>
                  <a:gd name="connsiteY423" fmla="*/ 10202 h 28004"/>
                  <a:gd name="connsiteX424" fmla="*/ 39639 w 50659"/>
                  <a:gd name="connsiteY424" fmla="*/ 10085 h 28004"/>
                  <a:gd name="connsiteX425" fmla="*/ 40399 w 50659"/>
                  <a:gd name="connsiteY425" fmla="*/ 10202 h 28004"/>
                  <a:gd name="connsiteX426" fmla="*/ 41247 w 50659"/>
                  <a:gd name="connsiteY426" fmla="*/ 10407 h 28004"/>
                  <a:gd name="connsiteX427" fmla="*/ 42416 w 50659"/>
                  <a:gd name="connsiteY427" fmla="*/ 10845 h 28004"/>
                  <a:gd name="connsiteX428" fmla="*/ 43790 w 50659"/>
                  <a:gd name="connsiteY428" fmla="*/ 11284 h 28004"/>
                  <a:gd name="connsiteX429" fmla="*/ 45281 w 50659"/>
                  <a:gd name="connsiteY429" fmla="*/ 11810 h 28004"/>
                  <a:gd name="connsiteX430" fmla="*/ 46567 w 50659"/>
                  <a:gd name="connsiteY430" fmla="*/ 12336 h 28004"/>
                  <a:gd name="connsiteX431" fmla="*/ 47210 w 50659"/>
                  <a:gd name="connsiteY431" fmla="*/ 12541 h 28004"/>
                  <a:gd name="connsiteX432" fmla="*/ 47648 w 50659"/>
                  <a:gd name="connsiteY432" fmla="*/ 12658 h 28004"/>
                  <a:gd name="connsiteX433" fmla="*/ 48087 w 50659"/>
                  <a:gd name="connsiteY433" fmla="*/ 12658 h 28004"/>
                  <a:gd name="connsiteX434" fmla="*/ 48409 w 50659"/>
                  <a:gd name="connsiteY434" fmla="*/ 12541 h 28004"/>
                  <a:gd name="connsiteX435" fmla="*/ 49052 w 50659"/>
                  <a:gd name="connsiteY435" fmla="*/ 12219 h 28004"/>
                  <a:gd name="connsiteX436" fmla="*/ 49578 w 50659"/>
                  <a:gd name="connsiteY436" fmla="*/ 12102 h 28004"/>
                  <a:gd name="connsiteX437" fmla="*/ 49782 w 50659"/>
                  <a:gd name="connsiteY437" fmla="*/ 12102 h 28004"/>
                  <a:gd name="connsiteX438" fmla="*/ 50104 w 50659"/>
                  <a:gd name="connsiteY438" fmla="*/ 11985 h 28004"/>
                  <a:gd name="connsiteX439" fmla="*/ 50221 w 50659"/>
                  <a:gd name="connsiteY439" fmla="*/ 11781 h 28004"/>
                  <a:gd name="connsiteX440" fmla="*/ 50338 w 50659"/>
                  <a:gd name="connsiteY440" fmla="*/ 11576 h 28004"/>
                  <a:gd name="connsiteX441" fmla="*/ 50542 w 50659"/>
                  <a:gd name="connsiteY441" fmla="*/ 10611 h 28004"/>
                  <a:gd name="connsiteX442" fmla="*/ 50659 w 50659"/>
                  <a:gd name="connsiteY442" fmla="*/ 9208 h 28004"/>
                  <a:gd name="connsiteX443" fmla="*/ 50542 w 50659"/>
                  <a:gd name="connsiteY443" fmla="*/ 8448 h 28004"/>
                  <a:gd name="connsiteX444" fmla="*/ 50338 w 50659"/>
                  <a:gd name="connsiteY444" fmla="*/ 7805 h 28004"/>
                  <a:gd name="connsiteX445" fmla="*/ 50133 w 50659"/>
                  <a:gd name="connsiteY445" fmla="*/ 7367 h 28004"/>
                  <a:gd name="connsiteX446" fmla="*/ 49812 w 50659"/>
                  <a:gd name="connsiteY446" fmla="*/ 7162 h 28004"/>
                  <a:gd name="connsiteX447" fmla="*/ 49490 w 50659"/>
                  <a:gd name="connsiteY447" fmla="*/ 7045 h 28004"/>
                  <a:gd name="connsiteX448" fmla="*/ 49169 w 50659"/>
                  <a:gd name="connsiteY448" fmla="*/ 7045 h 28004"/>
                  <a:gd name="connsiteX449" fmla="*/ 48964 w 50659"/>
                  <a:gd name="connsiteY449" fmla="*/ 7162 h 28004"/>
                  <a:gd name="connsiteX450" fmla="*/ 48847 w 50659"/>
                  <a:gd name="connsiteY450" fmla="*/ 7279 h 28004"/>
                  <a:gd name="connsiteX451" fmla="*/ 48730 w 50659"/>
                  <a:gd name="connsiteY451" fmla="*/ 7600 h 28004"/>
                  <a:gd name="connsiteX452" fmla="*/ 48409 w 50659"/>
                  <a:gd name="connsiteY452" fmla="*/ 7805 h 28004"/>
                  <a:gd name="connsiteX453" fmla="*/ 47765 w 50659"/>
                  <a:gd name="connsiteY453" fmla="*/ 8010 h 28004"/>
                  <a:gd name="connsiteX454" fmla="*/ 46596 w 50659"/>
                  <a:gd name="connsiteY454" fmla="*/ 8770 h 28004"/>
                  <a:gd name="connsiteX455" fmla="*/ 46158 w 50659"/>
                  <a:gd name="connsiteY455" fmla="*/ 8887 h 28004"/>
                  <a:gd name="connsiteX456" fmla="*/ 45631 w 50659"/>
                  <a:gd name="connsiteY456" fmla="*/ 9091 h 28004"/>
                  <a:gd name="connsiteX457" fmla="*/ 44988 w 50659"/>
                  <a:gd name="connsiteY457" fmla="*/ 9091 h 28004"/>
                  <a:gd name="connsiteX458" fmla="*/ 44345 w 50659"/>
                  <a:gd name="connsiteY458" fmla="*/ 9208 h 28004"/>
                  <a:gd name="connsiteX459" fmla="*/ 42854 w 50659"/>
                  <a:gd name="connsiteY459" fmla="*/ 9091 h 28004"/>
                  <a:gd name="connsiteX460" fmla="*/ 41247 w 50659"/>
                  <a:gd name="connsiteY460" fmla="*/ 8974 h 28004"/>
                  <a:gd name="connsiteX461" fmla="*/ 38470 w 50659"/>
                  <a:gd name="connsiteY461" fmla="*/ 8536 h 28004"/>
                  <a:gd name="connsiteX462" fmla="*/ 37096 w 50659"/>
                  <a:gd name="connsiteY462" fmla="*/ 8214 h 28004"/>
                  <a:gd name="connsiteX463" fmla="*/ 36891 w 50659"/>
                  <a:gd name="connsiteY463" fmla="*/ 8097 h 28004"/>
                  <a:gd name="connsiteX464" fmla="*/ 36686 w 50659"/>
                  <a:gd name="connsiteY464" fmla="*/ 7893 h 28004"/>
                  <a:gd name="connsiteX465" fmla="*/ 36569 w 50659"/>
                  <a:gd name="connsiteY465" fmla="*/ 7688 h 28004"/>
                  <a:gd name="connsiteX466" fmla="*/ 36453 w 50659"/>
                  <a:gd name="connsiteY466" fmla="*/ 7367 h 28004"/>
                  <a:gd name="connsiteX467" fmla="*/ 36248 w 50659"/>
                  <a:gd name="connsiteY467" fmla="*/ 6840 h 28004"/>
                  <a:gd name="connsiteX468" fmla="*/ 35926 w 50659"/>
                  <a:gd name="connsiteY468" fmla="*/ 6080 h 28004"/>
                  <a:gd name="connsiteX469" fmla="*/ 35488 w 50659"/>
                  <a:gd name="connsiteY469" fmla="*/ 5554 h 28004"/>
                  <a:gd name="connsiteX470" fmla="*/ 35049 w 50659"/>
                  <a:gd name="connsiteY470" fmla="*/ 5028 h 28004"/>
                  <a:gd name="connsiteX471" fmla="*/ 34611 w 50659"/>
                  <a:gd name="connsiteY471" fmla="*/ 4706 h 28004"/>
                  <a:gd name="connsiteX472" fmla="*/ 34085 w 50659"/>
                  <a:gd name="connsiteY472" fmla="*/ 4385 h 28004"/>
                  <a:gd name="connsiteX473" fmla="*/ 33968 w 50659"/>
                  <a:gd name="connsiteY473" fmla="*/ 4268 h 28004"/>
                  <a:gd name="connsiteX474" fmla="*/ 33851 w 50659"/>
                  <a:gd name="connsiteY474" fmla="*/ 3946 h 28004"/>
                  <a:gd name="connsiteX475" fmla="*/ 33851 w 50659"/>
                  <a:gd name="connsiteY475" fmla="*/ 3625 h 28004"/>
                  <a:gd name="connsiteX476" fmla="*/ 33851 w 50659"/>
                  <a:gd name="connsiteY476" fmla="*/ 3303 h 28004"/>
                  <a:gd name="connsiteX477" fmla="*/ 34055 w 50659"/>
                  <a:gd name="connsiteY477" fmla="*/ 2660 h 28004"/>
                  <a:gd name="connsiteX478" fmla="*/ 34172 w 50659"/>
                  <a:gd name="connsiteY478" fmla="*/ 2456 h 28004"/>
                  <a:gd name="connsiteX479" fmla="*/ 34172 w 50659"/>
                  <a:gd name="connsiteY479" fmla="*/ 2251 h 28004"/>
                  <a:gd name="connsiteX480" fmla="*/ 34377 w 50659"/>
                  <a:gd name="connsiteY480" fmla="*/ 1812 h 28004"/>
                  <a:gd name="connsiteX481" fmla="*/ 34494 w 50659"/>
                  <a:gd name="connsiteY481" fmla="*/ 1491 h 28004"/>
                  <a:gd name="connsiteX482" fmla="*/ 34494 w 50659"/>
                  <a:gd name="connsiteY482" fmla="*/ 1169 h 28004"/>
                  <a:gd name="connsiteX483" fmla="*/ 34377 w 50659"/>
                  <a:gd name="connsiteY483" fmla="*/ 848 h 28004"/>
                  <a:gd name="connsiteX484" fmla="*/ 34260 w 50659"/>
                  <a:gd name="connsiteY484" fmla="*/ 409 h 28004"/>
                  <a:gd name="connsiteX485" fmla="*/ 34055 w 50659"/>
                  <a:gd name="connsiteY485" fmla="*/ 205 h 28004"/>
                  <a:gd name="connsiteX486" fmla="*/ 33851 w 50659"/>
                  <a:gd name="connsiteY486" fmla="*/ 0 h 28004"/>
                  <a:gd name="connsiteX487" fmla="*/ 33646 w 50659"/>
                  <a:gd name="connsiteY487" fmla="*/ 0 h 28004"/>
                  <a:gd name="connsiteX488" fmla="*/ 33325 w 50659"/>
                  <a:gd name="connsiteY488" fmla="*/ 0 h 28004"/>
                  <a:gd name="connsiteX489" fmla="*/ 33120 w 50659"/>
                  <a:gd name="connsiteY489" fmla="*/ 205 h 28004"/>
                  <a:gd name="connsiteX490" fmla="*/ 32799 w 50659"/>
                  <a:gd name="connsiteY490" fmla="*/ 409 h 28004"/>
                  <a:gd name="connsiteX491" fmla="*/ 32594 w 50659"/>
                  <a:gd name="connsiteY491" fmla="*/ 731 h 28004"/>
                  <a:gd name="connsiteX492" fmla="*/ 32389 w 50659"/>
                  <a:gd name="connsiteY492" fmla="*/ 1257 h 28004"/>
                  <a:gd name="connsiteX493" fmla="*/ 31629 w 50659"/>
                  <a:gd name="connsiteY493" fmla="*/ 2426 h 28004"/>
                  <a:gd name="connsiteX494" fmla="*/ 30460 w 50659"/>
                  <a:gd name="connsiteY494" fmla="*/ 4034 h 28004"/>
                  <a:gd name="connsiteX495" fmla="*/ 29174 w 50659"/>
                  <a:gd name="connsiteY495" fmla="*/ 5642 h 28004"/>
                  <a:gd name="connsiteX496" fmla="*/ 28004 w 50659"/>
                  <a:gd name="connsiteY496" fmla="*/ 6928 h 28004"/>
                  <a:gd name="connsiteX497" fmla="*/ 27361 w 50659"/>
                  <a:gd name="connsiteY497" fmla="*/ 7454 h 28004"/>
                  <a:gd name="connsiteX498" fmla="*/ 26923 w 50659"/>
                  <a:gd name="connsiteY498" fmla="*/ 7776 h 28004"/>
                  <a:gd name="connsiteX499" fmla="*/ 26397 w 50659"/>
                  <a:gd name="connsiteY499" fmla="*/ 7980 h 28004"/>
                  <a:gd name="connsiteX500" fmla="*/ 25958 w 50659"/>
                  <a:gd name="connsiteY500" fmla="*/ 8097 h 28004"/>
                  <a:gd name="connsiteX501" fmla="*/ 25637 w 50659"/>
                  <a:gd name="connsiteY501" fmla="*/ 7980 h 28004"/>
                  <a:gd name="connsiteX502" fmla="*/ 25432 w 50659"/>
                  <a:gd name="connsiteY502" fmla="*/ 7863 h 28004"/>
                  <a:gd name="connsiteX503" fmla="*/ 25315 w 50659"/>
                  <a:gd name="connsiteY503" fmla="*/ 7747 h 28004"/>
                  <a:gd name="connsiteX504" fmla="*/ 25432 w 50659"/>
                  <a:gd name="connsiteY504" fmla="*/ 7542 h 28004"/>
                  <a:gd name="connsiteX505" fmla="*/ 26075 w 50659"/>
                  <a:gd name="connsiteY505" fmla="*/ 5934 h 28004"/>
                  <a:gd name="connsiteX506" fmla="*/ 26514 w 50659"/>
                  <a:gd name="connsiteY506" fmla="*/ 4443 h 28004"/>
                  <a:gd name="connsiteX507" fmla="*/ 26631 w 50659"/>
                  <a:gd name="connsiteY507" fmla="*/ 4005 h 28004"/>
                  <a:gd name="connsiteX508" fmla="*/ 26631 w 50659"/>
                  <a:gd name="connsiteY508" fmla="*/ 3362 h 28004"/>
                  <a:gd name="connsiteX509" fmla="*/ 26426 w 50659"/>
                  <a:gd name="connsiteY509" fmla="*/ 2836 h 28004"/>
                  <a:gd name="connsiteX510" fmla="*/ 26104 w 50659"/>
                  <a:gd name="connsiteY510" fmla="*/ 2075 h 28004"/>
                  <a:gd name="connsiteX511" fmla="*/ 25900 w 50659"/>
                  <a:gd name="connsiteY511" fmla="*/ 1871 h 28004"/>
                  <a:gd name="connsiteX512" fmla="*/ 25783 w 50659"/>
                  <a:gd name="connsiteY512" fmla="*/ 1754 h 28004"/>
                  <a:gd name="connsiteX513" fmla="*/ 25578 w 50659"/>
                  <a:gd name="connsiteY513" fmla="*/ 1871 h 28004"/>
                  <a:gd name="connsiteX514" fmla="*/ 25461 w 50659"/>
                  <a:gd name="connsiteY514" fmla="*/ 2075 h 28004"/>
                  <a:gd name="connsiteX515" fmla="*/ 25023 w 50659"/>
                  <a:gd name="connsiteY515" fmla="*/ 2719 h 28004"/>
                  <a:gd name="connsiteX516" fmla="*/ 24584 w 50659"/>
                  <a:gd name="connsiteY516" fmla="*/ 3800 h 28004"/>
                  <a:gd name="connsiteX517" fmla="*/ 24058 w 50659"/>
                  <a:gd name="connsiteY517" fmla="*/ 4765 h 28004"/>
                  <a:gd name="connsiteX518" fmla="*/ 23532 w 50659"/>
                  <a:gd name="connsiteY518" fmla="*/ 5613 h 28004"/>
                  <a:gd name="connsiteX519" fmla="*/ 23006 w 50659"/>
                  <a:gd name="connsiteY519" fmla="*/ 6373 h 28004"/>
                  <a:gd name="connsiteX520" fmla="*/ 22480 w 50659"/>
                  <a:gd name="connsiteY520" fmla="*/ 6694 h 28004"/>
                  <a:gd name="connsiteX521" fmla="*/ 22041 w 50659"/>
                  <a:gd name="connsiteY521" fmla="*/ 6899 h 28004"/>
                  <a:gd name="connsiteX522" fmla="*/ 21720 w 50659"/>
                  <a:gd name="connsiteY522" fmla="*/ 7103 h 28004"/>
                  <a:gd name="connsiteX523" fmla="*/ 21398 w 50659"/>
                  <a:gd name="connsiteY523" fmla="*/ 7425 h 28004"/>
                  <a:gd name="connsiteX524" fmla="*/ 20959 w 50659"/>
                  <a:gd name="connsiteY524" fmla="*/ 7951 h 28004"/>
                  <a:gd name="connsiteX525" fmla="*/ 20755 w 50659"/>
                  <a:gd name="connsiteY525" fmla="*/ 8273 h 28004"/>
                  <a:gd name="connsiteX526" fmla="*/ 20638 w 50659"/>
                  <a:gd name="connsiteY526" fmla="*/ 8390 h 28004"/>
                  <a:gd name="connsiteX527" fmla="*/ 20755 w 50659"/>
                  <a:gd name="connsiteY527" fmla="*/ 8594 h 28004"/>
                  <a:gd name="connsiteX528" fmla="*/ 20872 w 50659"/>
                  <a:gd name="connsiteY528" fmla="*/ 8711 h 28004"/>
                  <a:gd name="connsiteX529" fmla="*/ 21310 w 50659"/>
                  <a:gd name="connsiteY529" fmla="*/ 8828 h 28004"/>
                  <a:gd name="connsiteX530" fmla="*/ 21953 w 50659"/>
                  <a:gd name="connsiteY530" fmla="*/ 9033 h 28004"/>
                  <a:gd name="connsiteX531" fmla="*/ 23123 w 50659"/>
                  <a:gd name="connsiteY531" fmla="*/ 9354 h 28004"/>
                  <a:gd name="connsiteX532" fmla="*/ 24730 w 50659"/>
                  <a:gd name="connsiteY532" fmla="*/ 9559 h 28004"/>
                  <a:gd name="connsiteX533" fmla="*/ 26426 w 50659"/>
                  <a:gd name="connsiteY533" fmla="*/ 9764 h 28004"/>
                  <a:gd name="connsiteX534" fmla="*/ 27683 w 50659"/>
                  <a:gd name="connsiteY534" fmla="*/ 9939 h 28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</a:cxnLst>
                <a:rect l="l" t="t" r="r" b="b"/>
                <a:pathLst>
                  <a:path w="50659" h="28004">
                    <a:moveTo>
                      <a:pt x="31220" y="15493"/>
                    </a:moveTo>
                    <a:lnTo>
                      <a:pt x="31337" y="15055"/>
                    </a:lnTo>
                    <a:lnTo>
                      <a:pt x="31542" y="14528"/>
                    </a:lnTo>
                    <a:lnTo>
                      <a:pt x="31746" y="14324"/>
                    </a:lnTo>
                    <a:lnTo>
                      <a:pt x="31863" y="14119"/>
                    </a:lnTo>
                    <a:lnTo>
                      <a:pt x="32185" y="14002"/>
                    </a:lnTo>
                    <a:lnTo>
                      <a:pt x="32506" y="14002"/>
                    </a:lnTo>
                    <a:lnTo>
                      <a:pt x="33675" y="13885"/>
                    </a:lnTo>
                    <a:lnTo>
                      <a:pt x="34757" y="13768"/>
                    </a:lnTo>
                    <a:lnTo>
                      <a:pt x="35196" y="13973"/>
                    </a:lnTo>
                    <a:lnTo>
                      <a:pt x="35634" y="14499"/>
                    </a:lnTo>
                    <a:lnTo>
                      <a:pt x="35751" y="14704"/>
                    </a:lnTo>
                    <a:lnTo>
                      <a:pt x="35751" y="15025"/>
                    </a:lnTo>
                    <a:lnTo>
                      <a:pt x="35634" y="15142"/>
                    </a:lnTo>
                    <a:lnTo>
                      <a:pt x="35429" y="15259"/>
                    </a:lnTo>
                    <a:lnTo>
                      <a:pt x="34991" y="15464"/>
                    </a:lnTo>
                    <a:lnTo>
                      <a:pt x="34348" y="15785"/>
                    </a:lnTo>
                    <a:lnTo>
                      <a:pt x="34143" y="15902"/>
                    </a:lnTo>
                    <a:lnTo>
                      <a:pt x="33705" y="16019"/>
                    </a:lnTo>
                    <a:lnTo>
                      <a:pt x="33383" y="16019"/>
                    </a:lnTo>
                    <a:lnTo>
                      <a:pt x="32945" y="16019"/>
                    </a:lnTo>
                    <a:lnTo>
                      <a:pt x="31658" y="15698"/>
                    </a:lnTo>
                    <a:lnTo>
                      <a:pt x="31220" y="15493"/>
                    </a:lnTo>
                    <a:lnTo>
                      <a:pt x="31220" y="15493"/>
                    </a:lnTo>
                    <a:close/>
                    <a:moveTo>
                      <a:pt x="32594" y="10056"/>
                    </a:moveTo>
                    <a:lnTo>
                      <a:pt x="32477" y="9617"/>
                    </a:lnTo>
                    <a:lnTo>
                      <a:pt x="32594" y="8974"/>
                    </a:lnTo>
                    <a:lnTo>
                      <a:pt x="32711" y="8770"/>
                    </a:lnTo>
                    <a:lnTo>
                      <a:pt x="32915" y="8565"/>
                    </a:lnTo>
                    <a:lnTo>
                      <a:pt x="33237" y="8565"/>
                    </a:lnTo>
                    <a:lnTo>
                      <a:pt x="33675" y="8770"/>
                    </a:lnTo>
                    <a:lnTo>
                      <a:pt x="34436" y="9296"/>
                    </a:lnTo>
                    <a:lnTo>
                      <a:pt x="34962" y="9734"/>
                    </a:lnTo>
                    <a:lnTo>
                      <a:pt x="35166" y="9939"/>
                    </a:lnTo>
                    <a:lnTo>
                      <a:pt x="35283" y="10144"/>
                    </a:lnTo>
                    <a:lnTo>
                      <a:pt x="35400" y="10348"/>
                    </a:lnTo>
                    <a:lnTo>
                      <a:pt x="35400" y="10670"/>
                    </a:lnTo>
                    <a:lnTo>
                      <a:pt x="35400" y="11108"/>
                    </a:lnTo>
                    <a:lnTo>
                      <a:pt x="35283" y="11430"/>
                    </a:lnTo>
                    <a:lnTo>
                      <a:pt x="35166" y="11547"/>
                    </a:lnTo>
                    <a:lnTo>
                      <a:pt x="35049" y="11547"/>
                    </a:lnTo>
                    <a:lnTo>
                      <a:pt x="34932" y="11430"/>
                    </a:lnTo>
                    <a:lnTo>
                      <a:pt x="34728" y="11313"/>
                    </a:lnTo>
                    <a:lnTo>
                      <a:pt x="34085" y="10991"/>
                    </a:lnTo>
                    <a:lnTo>
                      <a:pt x="33646" y="10991"/>
                    </a:lnTo>
                    <a:lnTo>
                      <a:pt x="33208" y="10670"/>
                    </a:lnTo>
                    <a:lnTo>
                      <a:pt x="32594" y="10056"/>
                    </a:lnTo>
                    <a:lnTo>
                      <a:pt x="32594" y="10056"/>
                    </a:lnTo>
                    <a:close/>
                    <a:moveTo>
                      <a:pt x="32068" y="6840"/>
                    </a:moveTo>
                    <a:lnTo>
                      <a:pt x="31951" y="6723"/>
                    </a:lnTo>
                    <a:lnTo>
                      <a:pt x="31834" y="6285"/>
                    </a:lnTo>
                    <a:lnTo>
                      <a:pt x="31717" y="6080"/>
                    </a:lnTo>
                    <a:lnTo>
                      <a:pt x="31717" y="5876"/>
                    </a:lnTo>
                    <a:lnTo>
                      <a:pt x="31834" y="5671"/>
                    </a:lnTo>
                    <a:lnTo>
                      <a:pt x="32038" y="5466"/>
                    </a:lnTo>
                    <a:lnTo>
                      <a:pt x="32565" y="5145"/>
                    </a:lnTo>
                    <a:lnTo>
                      <a:pt x="32886" y="4940"/>
                    </a:lnTo>
                    <a:lnTo>
                      <a:pt x="33003" y="4823"/>
                    </a:lnTo>
                    <a:lnTo>
                      <a:pt x="33208" y="4823"/>
                    </a:lnTo>
                    <a:lnTo>
                      <a:pt x="33325" y="4940"/>
                    </a:lnTo>
                    <a:lnTo>
                      <a:pt x="33442" y="5262"/>
                    </a:lnTo>
                    <a:lnTo>
                      <a:pt x="33763" y="5788"/>
                    </a:lnTo>
                    <a:lnTo>
                      <a:pt x="34085" y="6314"/>
                    </a:lnTo>
                    <a:lnTo>
                      <a:pt x="34202" y="6636"/>
                    </a:lnTo>
                    <a:lnTo>
                      <a:pt x="34202" y="6840"/>
                    </a:lnTo>
                    <a:lnTo>
                      <a:pt x="34202" y="7045"/>
                    </a:lnTo>
                    <a:lnTo>
                      <a:pt x="34085" y="7162"/>
                    </a:lnTo>
                    <a:lnTo>
                      <a:pt x="33880" y="7483"/>
                    </a:lnTo>
                    <a:lnTo>
                      <a:pt x="33559" y="7688"/>
                    </a:lnTo>
                    <a:lnTo>
                      <a:pt x="33120" y="7571"/>
                    </a:lnTo>
                    <a:lnTo>
                      <a:pt x="32682" y="7367"/>
                    </a:lnTo>
                    <a:lnTo>
                      <a:pt x="32155" y="6928"/>
                    </a:lnTo>
                    <a:lnTo>
                      <a:pt x="32068" y="6840"/>
                    </a:lnTo>
                    <a:lnTo>
                      <a:pt x="32068" y="6840"/>
                    </a:lnTo>
                    <a:close/>
                    <a:moveTo>
                      <a:pt x="29174" y="9413"/>
                    </a:moveTo>
                    <a:lnTo>
                      <a:pt x="29934" y="9413"/>
                    </a:lnTo>
                    <a:lnTo>
                      <a:pt x="31220" y="9208"/>
                    </a:lnTo>
                    <a:lnTo>
                      <a:pt x="31425" y="9091"/>
                    </a:lnTo>
                    <a:lnTo>
                      <a:pt x="31629" y="8770"/>
                    </a:lnTo>
                    <a:lnTo>
                      <a:pt x="31746" y="8448"/>
                    </a:lnTo>
                    <a:lnTo>
                      <a:pt x="31746" y="8010"/>
                    </a:lnTo>
                    <a:lnTo>
                      <a:pt x="31746" y="7571"/>
                    </a:lnTo>
                    <a:lnTo>
                      <a:pt x="31542" y="7367"/>
                    </a:lnTo>
                    <a:lnTo>
                      <a:pt x="31103" y="7250"/>
                    </a:lnTo>
                    <a:lnTo>
                      <a:pt x="30665" y="7250"/>
                    </a:lnTo>
                    <a:lnTo>
                      <a:pt x="30138" y="7571"/>
                    </a:lnTo>
                    <a:lnTo>
                      <a:pt x="29700" y="7776"/>
                    </a:lnTo>
                    <a:lnTo>
                      <a:pt x="29495" y="8214"/>
                    </a:lnTo>
                    <a:lnTo>
                      <a:pt x="29291" y="8536"/>
                    </a:lnTo>
                    <a:lnTo>
                      <a:pt x="29174" y="9062"/>
                    </a:lnTo>
                    <a:lnTo>
                      <a:pt x="29174" y="9413"/>
                    </a:lnTo>
                    <a:lnTo>
                      <a:pt x="29174" y="9413"/>
                    </a:lnTo>
                    <a:close/>
                    <a:moveTo>
                      <a:pt x="27683" y="9939"/>
                    </a:moveTo>
                    <a:lnTo>
                      <a:pt x="28121" y="10056"/>
                    </a:lnTo>
                    <a:lnTo>
                      <a:pt x="28560" y="10261"/>
                    </a:lnTo>
                    <a:lnTo>
                      <a:pt x="28881" y="10465"/>
                    </a:lnTo>
                    <a:lnTo>
                      <a:pt x="29086" y="10670"/>
                    </a:lnTo>
                    <a:lnTo>
                      <a:pt x="29291" y="10991"/>
                    </a:lnTo>
                    <a:lnTo>
                      <a:pt x="29408" y="11313"/>
                    </a:lnTo>
                    <a:lnTo>
                      <a:pt x="29525" y="11634"/>
                    </a:lnTo>
                    <a:lnTo>
                      <a:pt x="29525" y="11956"/>
                    </a:lnTo>
                    <a:lnTo>
                      <a:pt x="29408" y="12278"/>
                    </a:lnTo>
                    <a:lnTo>
                      <a:pt x="29086" y="12394"/>
                    </a:lnTo>
                    <a:lnTo>
                      <a:pt x="28648" y="12394"/>
                    </a:lnTo>
                    <a:lnTo>
                      <a:pt x="28209" y="12394"/>
                    </a:lnTo>
                    <a:lnTo>
                      <a:pt x="27127" y="12190"/>
                    </a:lnTo>
                    <a:lnTo>
                      <a:pt x="26367" y="11868"/>
                    </a:lnTo>
                    <a:lnTo>
                      <a:pt x="26046" y="11868"/>
                    </a:lnTo>
                    <a:lnTo>
                      <a:pt x="25724" y="11751"/>
                    </a:lnTo>
                    <a:lnTo>
                      <a:pt x="25520" y="11751"/>
                    </a:lnTo>
                    <a:lnTo>
                      <a:pt x="25198" y="11868"/>
                    </a:lnTo>
                    <a:lnTo>
                      <a:pt x="24994" y="11985"/>
                    </a:lnTo>
                    <a:lnTo>
                      <a:pt x="24877" y="12190"/>
                    </a:lnTo>
                    <a:lnTo>
                      <a:pt x="24760" y="12307"/>
                    </a:lnTo>
                    <a:lnTo>
                      <a:pt x="24877" y="12511"/>
                    </a:lnTo>
                    <a:lnTo>
                      <a:pt x="24994" y="12716"/>
                    </a:lnTo>
                    <a:lnTo>
                      <a:pt x="25315" y="12921"/>
                    </a:lnTo>
                    <a:lnTo>
                      <a:pt x="25637" y="13038"/>
                    </a:lnTo>
                    <a:lnTo>
                      <a:pt x="26163" y="13242"/>
                    </a:lnTo>
                    <a:lnTo>
                      <a:pt x="27332" y="13564"/>
                    </a:lnTo>
                    <a:lnTo>
                      <a:pt x="28823" y="14002"/>
                    </a:lnTo>
                    <a:lnTo>
                      <a:pt x="29466" y="14324"/>
                    </a:lnTo>
                    <a:lnTo>
                      <a:pt x="29905" y="14645"/>
                    </a:lnTo>
                    <a:lnTo>
                      <a:pt x="30109" y="14967"/>
                    </a:lnTo>
                    <a:lnTo>
                      <a:pt x="30226" y="15172"/>
                    </a:lnTo>
                    <a:lnTo>
                      <a:pt x="30109" y="15376"/>
                    </a:lnTo>
                    <a:lnTo>
                      <a:pt x="29992" y="15581"/>
                    </a:lnTo>
                    <a:lnTo>
                      <a:pt x="29788" y="15698"/>
                    </a:lnTo>
                    <a:lnTo>
                      <a:pt x="29583" y="15815"/>
                    </a:lnTo>
                    <a:lnTo>
                      <a:pt x="29144" y="15815"/>
                    </a:lnTo>
                    <a:lnTo>
                      <a:pt x="28618" y="15932"/>
                    </a:lnTo>
                    <a:lnTo>
                      <a:pt x="28297" y="15932"/>
                    </a:lnTo>
                    <a:lnTo>
                      <a:pt x="28092" y="16048"/>
                    </a:lnTo>
                    <a:lnTo>
                      <a:pt x="27771" y="16253"/>
                    </a:lnTo>
                    <a:lnTo>
                      <a:pt x="27449" y="16458"/>
                    </a:lnTo>
                    <a:lnTo>
                      <a:pt x="27332" y="16575"/>
                    </a:lnTo>
                    <a:lnTo>
                      <a:pt x="27332" y="16692"/>
                    </a:lnTo>
                    <a:lnTo>
                      <a:pt x="27449" y="16809"/>
                    </a:lnTo>
                    <a:lnTo>
                      <a:pt x="27566" y="16925"/>
                    </a:lnTo>
                    <a:lnTo>
                      <a:pt x="28004" y="17042"/>
                    </a:lnTo>
                    <a:lnTo>
                      <a:pt x="28531" y="17159"/>
                    </a:lnTo>
                    <a:lnTo>
                      <a:pt x="29700" y="17276"/>
                    </a:lnTo>
                    <a:lnTo>
                      <a:pt x="30548" y="17276"/>
                    </a:lnTo>
                    <a:lnTo>
                      <a:pt x="30986" y="17276"/>
                    </a:lnTo>
                    <a:lnTo>
                      <a:pt x="31308" y="17276"/>
                    </a:lnTo>
                    <a:lnTo>
                      <a:pt x="31746" y="17393"/>
                    </a:lnTo>
                    <a:lnTo>
                      <a:pt x="32389" y="17598"/>
                    </a:lnTo>
                    <a:lnTo>
                      <a:pt x="33032" y="17919"/>
                    </a:lnTo>
                    <a:lnTo>
                      <a:pt x="33675" y="18036"/>
                    </a:lnTo>
                    <a:lnTo>
                      <a:pt x="34436" y="18036"/>
                    </a:lnTo>
                    <a:lnTo>
                      <a:pt x="35196" y="17919"/>
                    </a:lnTo>
                    <a:lnTo>
                      <a:pt x="35634" y="17802"/>
                    </a:lnTo>
                    <a:lnTo>
                      <a:pt x="35839" y="17685"/>
                    </a:lnTo>
                    <a:lnTo>
                      <a:pt x="36043" y="17481"/>
                    </a:lnTo>
                    <a:lnTo>
                      <a:pt x="36248" y="17276"/>
                    </a:lnTo>
                    <a:lnTo>
                      <a:pt x="36453" y="16633"/>
                    </a:lnTo>
                    <a:lnTo>
                      <a:pt x="36774" y="15552"/>
                    </a:lnTo>
                    <a:lnTo>
                      <a:pt x="36979" y="15113"/>
                    </a:lnTo>
                    <a:lnTo>
                      <a:pt x="37300" y="14791"/>
                    </a:lnTo>
                    <a:lnTo>
                      <a:pt x="37622" y="14791"/>
                    </a:lnTo>
                    <a:lnTo>
                      <a:pt x="38060" y="14996"/>
                    </a:lnTo>
                    <a:lnTo>
                      <a:pt x="38820" y="15639"/>
                    </a:lnTo>
                    <a:lnTo>
                      <a:pt x="39463" y="16282"/>
                    </a:lnTo>
                    <a:lnTo>
                      <a:pt x="40107" y="16925"/>
                    </a:lnTo>
                    <a:lnTo>
                      <a:pt x="40954" y="17685"/>
                    </a:lnTo>
                    <a:lnTo>
                      <a:pt x="41714" y="18446"/>
                    </a:lnTo>
                    <a:lnTo>
                      <a:pt x="42241" y="19206"/>
                    </a:lnTo>
                    <a:lnTo>
                      <a:pt x="42241" y="19527"/>
                    </a:lnTo>
                    <a:lnTo>
                      <a:pt x="42124" y="19732"/>
                    </a:lnTo>
                    <a:lnTo>
                      <a:pt x="41919" y="19849"/>
                    </a:lnTo>
                    <a:lnTo>
                      <a:pt x="41480" y="19966"/>
                    </a:lnTo>
                    <a:lnTo>
                      <a:pt x="40633" y="19966"/>
                    </a:lnTo>
                    <a:lnTo>
                      <a:pt x="39785" y="19849"/>
                    </a:lnTo>
                    <a:lnTo>
                      <a:pt x="38703" y="19732"/>
                    </a:lnTo>
                    <a:lnTo>
                      <a:pt x="37213" y="19615"/>
                    </a:lnTo>
                    <a:lnTo>
                      <a:pt x="35605" y="19498"/>
                    </a:lnTo>
                    <a:lnTo>
                      <a:pt x="33997" y="19381"/>
                    </a:lnTo>
                    <a:lnTo>
                      <a:pt x="32506" y="19176"/>
                    </a:lnTo>
                    <a:lnTo>
                      <a:pt x="31015" y="19059"/>
                    </a:lnTo>
                    <a:lnTo>
                      <a:pt x="29846" y="19059"/>
                    </a:lnTo>
                    <a:lnTo>
                      <a:pt x="28998" y="19059"/>
                    </a:lnTo>
                    <a:lnTo>
                      <a:pt x="28794" y="19059"/>
                    </a:lnTo>
                    <a:lnTo>
                      <a:pt x="28589" y="19059"/>
                    </a:lnTo>
                    <a:lnTo>
                      <a:pt x="28384" y="18855"/>
                    </a:lnTo>
                    <a:lnTo>
                      <a:pt x="28063" y="18738"/>
                    </a:lnTo>
                    <a:lnTo>
                      <a:pt x="27420" y="18095"/>
                    </a:lnTo>
                    <a:lnTo>
                      <a:pt x="26338" y="17130"/>
                    </a:lnTo>
                    <a:lnTo>
                      <a:pt x="25257" y="16282"/>
                    </a:lnTo>
                    <a:lnTo>
                      <a:pt x="24292" y="15756"/>
                    </a:lnTo>
                    <a:lnTo>
                      <a:pt x="23444" y="15318"/>
                    </a:lnTo>
                    <a:lnTo>
                      <a:pt x="22363" y="14791"/>
                    </a:lnTo>
                    <a:lnTo>
                      <a:pt x="21398" y="14148"/>
                    </a:lnTo>
                    <a:lnTo>
                      <a:pt x="20433" y="13388"/>
                    </a:lnTo>
                    <a:lnTo>
                      <a:pt x="19586" y="12541"/>
                    </a:lnTo>
                    <a:lnTo>
                      <a:pt x="18621" y="11459"/>
                    </a:lnTo>
                    <a:lnTo>
                      <a:pt x="18095" y="11021"/>
                    </a:lnTo>
                    <a:lnTo>
                      <a:pt x="17656" y="10699"/>
                    </a:lnTo>
                    <a:lnTo>
                      <a:pt x="17130" y="10582"/>
                    </a:lnTo>
                    <a:lnTo>
                      <a:pt x="16809" y="10582"/>
                    </a:lnTo>
                    <a:lnTo>
                      <a:pt x="16487" y="10699"/>
                    </a:lnTo>
                    <a:lnTo>
                      <a:pt x="16282" y="11021"/>
                    </a:lnTo>
                    <a:lnTo>
                      <a:pt x="16282" y="11342"/>
                    </a:lnTo>
                    <a:lnTo>
                      <a:pt x="16487" y="11868"/>
                    </a:lnTo>
                    <a:lnTo>
                      <a:pt x="17335" y="12394"/>
                    </a:lnTo>
                    <a:lnTo>
                      <a:pt x="18182" y="12833"/>
                    </a:lnTo>
                    <a:lnTo>
                      <a:pt x="18709" y="13593"/>
                    </a:lnTo>
                    <a:lnTo>
                      <a:pt x="19556" y="14558"/>
                    </a:lnTo>
                    <a:lnTo>
                      <a:pt x="20521" y="15522"/>
                    </a:lnTo>
                    <a:lnTo>
                      <a:pt x="21603" y="16370"/>
                    </a:lnTo>
                    <a:lnTo>
                      <a:pt x="23620" y="17978"/>
                    </a:lnTo>
                    <a:lnTo>
                      <a:pt x="24789" y="18738"/>
                    </a:lnTo>
                    <a:lnTo>
                      <a:pt x="25110" y="18942"/>
                    </a:lnTo>
                    <a:lnTo>
                      <a:pt x="25110" y="19059"/>
                    </a:lnTo>
                    <a:lnTo>
                      <a:pt x="24789" y="19176"/>
                    </a:lnTo>
                    <a:lnTo>
                      <a:pt x="24029" y="19381"/>
                    </a:lnTo>
                    <a:lnTo>
                      <a:pt x="23590" y="19498"/>
                    </a:lnTo>
                    <a:lnTo>
                      <a:pt x="22830" y="19498"/>
                    </a:lnTo>
                    <a:lnTo>
                      <a:pt x="22070" y="19498"/>
                    </a:lnTo>
                    <a:lnTo>
                      <a:pt x="21310" y="19293"/>
                    </a:lnTo>
                    <a:lnTo>
                      <a:pt x="19819" y="18972"/>
                    </a:lnTo>
                    <a:lnTo>
                      <a:pt x="18972" y="18650"/>
                    </a:lnTo>
                    <a:lnTo>
                      <a:pt x="18329" y="18212"/>
                    </a:lnTo>
                    <a:lnTo>
                      <a:pt x="17569" y="17685"/>
                    </a:lnTo>
                    <a:lnTo>
                      <a:pt x="17247" y="17364"/>
                    </a:lnTo>
                    <a:lnTo>
                      <a:pt x="16809" y="17247"/>
                    </a:lnTo>
                    <a:lnTo>
                      <a:pt x="16487" y="17042"/>
                    </a:lnTo>
                    <a:lnTo>
                      <a:pt x="16048" y="17042"/>
                    </a:lnTo>
                    <a:lnTo>
                      <a:pt x="15288" y="17159"/>
                    </a:lnTo>
                    <a:lnTo>
                      <a:pt x="14528" y="16955"/>
                    </a:lnTo>
                    <a:lnTo>
                      <a:pt x="13768" y="16633"/>
                    </a:lnTo>
                    <a:lnTo>
                      <a:pt x="12921" y="16107"/>
                    </a:lnTo>
                    <a:lnTo>
                      <a:pt x="12278" y="15668"/>
                    </a:lnTo>
                    <a:lnTo>
                      <a:pt x="11313" y="15142"/>
                    </a:lnTo>
                    <a:lnTo>
                      <a:pt x="10231" y="14499"/>
                    </a:lnTo>
                    <a:lnTo>
                      <a:pt x="9325" y="14002"/>
                    </a:lnTo>
                    <a:lnTo>
                      <a:pt x="8360" y="13564"/>
                    </a:lnTo>
                    <a:lnTo>
                      <a:pt x="7717" y="13447"/>
                    </a:lnTo>
                    <a:lnTo>
                      <a:pt x="6753" y="12921"/>
                    </a:lnTo>
                    <a:lnTo>
                      <a:pt x="5788" y="12073"/>
                    </a:lnTo>
                    <a:lnTo>
                      <a:pt x="4823" y="11108"/>
                    </a:lnTo>
                    <a:lnTo>
                      <a:pt x="4180" y="10261"/>
                    </a:lnTo>
                    <a:lnTo>
                      <a:pt x="3859" y="9734"/>
                    </a:lnTo>
                    <a:lnTo>
                      <a:pt x="3537" y="9208"/>
                    </a:lnTo>
                    <a:lnTo>
                      <a:pt x="3099" y="8770"/>
                    </a:lnTo>
                    <a:lnTo>
                      <a:pt x="2777" y="8565"/>
                    </a:lnTo>
                    <a:lnTo>
                      <a:pt x="2455" y="8682"/>
                    </a:lnTo>
                    <a:lnTo>
                      <a:pt x="1929" y="9004"/>
                    </a:lnTo>
                    <a:lnTo>
                      <a:pt x="1608" y="9442"/>
                    </a:lnTo>
                    <a:lnTo>
                      <a:pt x="1403" y="9764"/>
                    </a:lnTo>
                    <a:lnTo>
                      <a:pt x="1929" y="11167"/>
                    </a:lnTo>
                    <a:lnTo>
                      <a:pt x="2689" y="12453"/>
                    </a:lnTo>
                    <a:lnTo>
                      <a:pt x="3011" y="12979"/>
                    </a:lnTo>
                    <a:lnTo>
                      <a:pt x="3449" y="13418"/>
                    </a:lnTo>
                    <a:lnTo>
                      <a:pt x="3888" y="13944"/>
                    </a:lnTo>
                    <a:lnTo>
                      <a:pt x="4326" y="14265"/>
                    </a:lnTo>
                    <a:lnTo>
                      <a:pt x="5408" y="15113"/>
                    </a:lnTo>
                    <a:lnTo>
                      <a:pt x="6577" y="15756"/>
                    </a:lnTo>
                    <a:lnTo>
                      <a:pt x="8711" y="17042"/>
                    </a:lnTo>
                    <a:lnTo>
                      <a:pt x="10407" y="18212"/>
                    </a:lnTo>
                    <a:lnTo>
                      <a:pt x="10933" y="18738"/>
                    </a:lnTo>
                    <a:lnTo>
                      <a:pt x="11371" y="19264"/>
                    </a:lnTo>
                    <a:lnTo>
                      <a:pt x="11547" y="19556"/>
                    </a:lnTo>
                    <a:lnTo>
                      <a:pt x="11547" y="19878"/>
                    </a:lnTo>
                    <a:lnTo>
                      <a:pt x="11430" y="20083"/>
                    </a:lnTo>
                    <a:lnTo>
                      <a:pt x="11313" y="20287"/>
                    </a:lnTo>
                    <a:lnTo>
                      <a:pt x="10991" y="20492"/>
                    </a:lnTo>
                    <a:lnTo>
                      <a:pt x="10670" y="20696"/>
                    </a:lnTo>
                    <a:lnTo>
                      <a:pt x="10144" y="21135"/>
                    </a:lnTo>
                    <a:lnTo>
                      <a:pt x="9384" y="21661"/>
                    </a:lnTo>
                    <a:lnTo>
                      <a:pt x="8302" y="22304"/>
                    </a:lnTo>
                    <a:lnTo>
                      <a:pt x="7220" y="22947"/>
                    </a:lnTo>
                    <a:lnTo>
                      <a:pt x="5846" y="23269"/>
                    </a:lnTo>
                    <a:lnTo>
                      <a:pt x="4560" y="23473"/>
                    </a:lnTo>
                    <a:lnTo>
                      <a:pt x="3712" y="23795"/>
                    </a:lnTo>
                    <a:lnTo>
                      <a:pt x="3274" y="23912"/>
                    </a:lnTo>
                    <a:lnTo>
                      <a:pt x="3069" y="23795"/>
                    </a:lnTo>
                    <a:lnTo>
                      <a:pt x="2748" y="23357"/>
                    </a:lnTo>
                    <a:lnTo>
                      <a:pt x="2426" y="22918"/>
                    </a:lnTo>
                    <a:lnTo>
                      <a:pt x="2105" y="22275"/>
                    </a:lnTo>
                    <a:lnTo>
                      <a:pt x="1579" y="21106"/>
                    </a:lnTo>
                    <a:lnTo>
                      <a:pt x="1052" y="20024"/>
                    </a:lnTo>
                    <a:lnTo>
                      <a:pt x="848" y="19703"/>
                    </a:lnTo>
                    <a:lnTo>
                      <a:pt x="643" y="19586"/>
                    </a:lnTo>
                    <a:lnTo>
                      <a:pt x="438" y="19586"/>
                    </a:lnTo>
                    <a:lnTo>
                      <a:pt x="322" y="19703"/>
                    </a:lnTo>
                    <a:lnTo>
                      <a:pt x="117" y="20141"/>
                    </a:lnTo>
                    <a:lnTo>
                      <a:pt x="0" y="20579"/>
                    </a:lnTo>
                    <a:lnTo>
                      <a:pt x="117" y="21106"/>
                    </a:lnTo>
                    <a:lnTo>
                      <a:pt x="322" y="22070"/>
                    </a:lnTo>
                    <a:lnTo>
                      <a:pt x="643" y="23357"/>
                    </a:lnTo>
                    <a:lnTo>
                      <a:pt x="848" y="24760"/>
                    </a:lnTo>
                    <a:lnTo>
                      <a:pt x="965" y="26163"/>
                    </a:lnTo>
                    <a:lnTo>
                      <a:pt x="1082" y="27127"/>
                    </a:lnTo>
                    <a:lnTo>
                      <a:pt x="1199" y="27332"/>
                    </a:lnTo>
                    <a:lnTo>
                      <a:pt x="1315" y="27449"/>
                    </a:lnTo>
                    <a:lnTo>
                      <a:pt x="1520" y="27654"/>
                    </a:lnTo>
                    <a:lnTo>
                      <a:pt x="1725" y="27771"/>
                    </a:lnTo>
                    <a:lnTo>
                      <a:pt x="2368" y="27888"/>
                    </a:lnTo>
                    <a:lnTo>
                      <a:pt x="3011" y="28004"/>
                    </a:lnTo>
                    <a:lnTo>
                      <a:pt x="4297" y="27888"/>
                    </a:lnTo>
                    <a:lnTo>
                      <a:pt x="5145" y="27683"/>
                    </a:lnTo>
                    <a:lnTo>
                      <a:pt x="6314" y="27157"/>
                    </a:lnTo>
                    <a:lnTo>
                      <a:pt x="8010" y="26192"/>
                    </a:lnTo>
                    <a:lnTo>
                      <a:pt x="9822" y="25110"/>
                    </a:lnTo>
                    <a:lnTo>
                      <a:pt x="11108" y="24467"/>
                    </a:lnTo>
                    <a:lnTo>
                      <a:pt x="12278" y="23707"/>
                    </a:lnTo>
                    <a:lnTo>
                      <a:pt x="13651" y="22538"/>
                    </a:lnTo>
                    <a:lnTo>
                      <a:pt x="13973" y="22216"/>
                    </a:lnTo>
                    <a:lnTo>
                      <a:pt x="14295" y="22012"/>
                    </a:lnTo>
                    <a:lnTo>
                      <a:pt x="14616" y="21895"/>
                    </a:lnTo>
                    <a:lnTo>
                      <a:pt x="14938" y="21778"/>
                    </a:lnTo>
                    <a:lnTo>
                      <a:pt x="15259" y="21778"/>
                    </a:lnTo>
                    <a:lnTo>
                      <a:pt x="15581" y="21983"/>
                    </a:lnTo>
                    <a:lnTo>
                      <a:pt x="16107" y="22304"/>
                    </a:lnTo>
                    <a:lnTo>
                      <a:pt x="16545" y="22830"/>
                    </a:lnTo>
                    <a:lnTo>
                      <a:pt x="16867" y="23152"/>
                    </a:lnTo>
                    <a:lnTo>
                      <a:pt x="16984" y="23357"/>
                    </a:lnTo>
                    <a:lnTo>
                      <a:pt x="17101" y="23561"/>
                    </a:lnTo>
                    <a:lnTo>
                      <a:pt x="16984" y="23678"/>
                    </a:lnTo>
                    <a:lnTo>
                      <a:pt x="16545" y="23795"/>
                    </a:lnTo>
                    <a:lnTo>
                      <a:pt x="16107" y="23912"/>
                    </a:lnTo>
                    <a:lnTo>
                      <a:pt x="15347" y="23912"/>
                    </a:lnTo>
                    <a:lnTo>
                      <a:pt x="14587" y="23912"/>
                    </a:lnTo>
                    <a:lnTo>
                      <a:pt x="14265" y="24029"/>
                    </a:lnTo>
                    <a:lnTo>
                      <a:pt x="13944" y="24029"/>
                    </a:lnTo>
                    <a:lnTo>
                      <a:pt x="13827" y="24146"/>
                    </a:lnTo>
                    <a:lnTo>
                      <a:pt x="13827" y="24263"/>
                    </a:lnTo>
                    <a:lnTo>
                      <a:pt x="14265" y="24584"/>
                    </a:lnTo>
                    <a:lnTo>
                      <a:pt x="15230" y="25023"/>
                    </a:lnTo>
                    <a:lnTo>
                      <a:pt x="16399" y="25666"/>
                    </a:lnTo>
                    <a:lnTo>
                      <a:pt x="17802" y="26426"/>
                    </a:lnTo>
                    <a:lnTo>
                      <a:pt x="18972" y="27274"/>
                    </a:lnTo>
                    <a:lnTo>
                      <a:pt x="19732" y="27712"/>
                    </a:lnTo>
                    <a:lnTo>
                      <a:pt x="20053" y="27712"/>
                    </a:lnTo>
                    <a:lnTo>
                      <a:pt x="20375" y="27595"/>
                    </a:lnTo>
                    <a:lnTo>
                      <a:pt x="20696" y="27274"/>
                    </a:lnTo>
                    <a:lnTo>
                      <a:pt x="21018" y="26747"/>
                    </a:lnTo>
                    <a:lnTo>
                      <a:pt x="21223" y="26104"/>
                    </a:lnTo>
                    <a:lnTo>
                      <a:pt x="21223" y="25344"/>
                    </a:lnTo>
                    <a:lnTo>
                      <a:pt x="21106" y="24584"/>
                    </a:lnTo>
                    <a:lnTo>
                      <a:pt x="20901" y="23824"/>
                    </a:lnTo>
                    <a:lnTo>
                      <a:pt x="20579" y="23064"/>
                    </a:lnTo>
                    <a:lnTo>
                      <a:pt x="20316" y="22567"/>
                    </a:lnTo>
                    <a:lnTo>
                      <a:pt x="19878" y="22129"/>
                    </a:lnTo>
                    <a:lnTo>
                      <a:pt x="19673" y="22012"/>
                    </a:lnTo>
                    <a:lnTo>
                      <a:pt x="19147" y="21807"/>
                    </a:lnTo>
                    <a:lnTo>
                      <a:pt x="18709" y="21486"/>
                    </a:lnTo>
                    <a:lnTo>
                      <a:pt x="18182" y="20843"/>
                    </a:lnTo>
                    <a:lnTo>
                      <a:pt x="17656" y="20083"/>
                    </a:lnTo>
                    <a:lnTo>
                      <a:pt x="17539" y="19878"/>
                    </a:lnTo>
                    <a:lnTo>
                      <a:pt x="17422" y="19761"/>
                    </a:lnTo>
                    <a:lnTo>
                      <a:pt x="17539" y="19644"/>
                    </a:lnTo>
                    <a:lnTo>
                      <a:pt x="17539" y="19556"/>
                    </a:lnTo>
                    <a:lnTo>
                      <a:pt x="17978" y="19439"/>
                    </a:lnTo>
                    <a:lnTo>
                      <a:pt x="18504" y="19556"/>
                    </a:lnTo>
                    <a:lnTo>
                      <a:pt x="19907" y="19878"/>
                    </a:lnTo>
                    <a:lnTo>
                      <a:pt x="21281" y="20316"/>
                    </a:lnTo>
                    <a:lnTo>
                      <a:pt x="22450" y="20755"/>
                    </a:lnTo>
                    <a:lnTo>
                      <a:pt x="23824" y="21193"/>
                    </a:lnTo>
                    <a:lnTo>
                      <a:pt x="24467" y="21632"/>
                    </a:lnTo>
                    <a:lnTo>
                      <a:pt x="25227" y="22070"/>
                    </a:lnTo>
                    <a:lnTo>
                      <a:pt x="25987" y="22596"/>
                    </a:lnTo>
                    <a:lnTo>
                      <a:pt x="26835" y="23357"/>
                    </a:lnTo>
                    <a:lnTo>
                      <a:pt x="27595" y="24117"/>
                    </a:lnTo>
                    <a:lnTo>
                      <a:pt x="28238" y="24555"/>
                    </a:lnTo>
                    <a:lnTo>
                      <a:pt x="28881" y="24760"/>
                    </a:lnTo>
                    <a:lnTo>
                      <a:pt x="29320" y="24877"/>
                    </a:lnTo>
                    <a:lnTo>
                      <a:pt x="30080" y="24760"/>
                    </a:lnTo>
                    <a:lnTo>
                      <a:pt x="30840" y="24555"/>
                    </a:lnTo>
                    <a:lnTo>
                      <a:pt x="31045" y="24350"/>
                    </a:lnTo>
                    <a:lnTo>
                      <a:pt x="31045" y="24146"/>
                    </a:lnTo>
                    <a:lnTo>
                      <a:pt x="31045" y="23707"/>
                    </a:lnTo>
                    <a:lnTo>
                      <a:pt x="30928" y="23269"/>
                    </a:lnTo>
                    <a:lnTo>
                      <a:pt x="30723" y="22743"/>
                    </a:lnTo>
                    <a:lnTo>
                      <a:pt x="30606" y="22304"/>
                    </a:lnTo>
                    <a:lnTo>
                      <a:pt x="30489" y="21778"/>
                    </a:lnTo>
                    <a:lnTo>
                      <a:pt x="30606" y="21252"/>
                    </a:lnTo>
                    <a:lnTo>
                      <a:pt x="30723" y="20930"/>
                    </a:lnTo>
                    <a:lnTo>
                      <a:pt x="30928" y="20726"/>
                    </a:lnTo>
                    <a:lnTo>
                      <a:pt x="31249" y="20609"/>
                    </a:lnTo>
                    <a:lnTo>
                      <a:pt x="31688" y="20609"/>
                    </a:lnTo>
                    <a:lnTo>
                      <a:pt x="32857" y="20726"/>
                    </a:lnTo>
                    <a:lnTo>
                      <a:pt x="34348" y="20843"/>
                    </a:lnTo>
                    <a:lnTo>
                      <a:pt x="35312" y="20843"/>
                    </a:lnTo>
                    <a:lnTo>
                      <a:pt x="36277" y="21047"/>
                    </a:lnTo>
                    <a:lnTo>
                      <a:pt x="37125" y="21252"/>
                    </a:lnTo>
                    <a:lnTo>
                      <a:pt x="38090" y="21573"/>
                    </a:lnTo>
                    <a:lnTo>
                      <a:pt x="39902" y="22333"/>
                    </a:lnTo>
                    <a:lnTo>
                      <a:pt x="41510" y="22860"/>
                    </a:lnTo>
                    <a:lnTo>
                      <a:pt x="42270" y="23064"/>
                    </a:lnTo>
                    <a:lnTo>
                      <a:pt x="43030" y="23181"/>
                    </a:lnTo>
                    <a:lnTo>
                      <a:pt x="43878" y="23298"/>
                    </a:lnTo>
                    <a:lnTo>
                      <a:pt x="44725" y="23093"/>
                    </a:lnTo>
                    <a:lnTo>
                      <a:pt x="45485" y="22772"/>
                    </a:lnTo>
                    <a:lnTo>
                      <a:pt x="46128" y="22333"/>
                    </a:lnTo>
                    <a:lnTo>
                      <a:pt x="46567" y="21690"/>
                    </a:lnTo>
                    <a:lnTo>
                      <a:pt x="46772" y="21047"/>
                    </a:lnTo>
                    <a:lnTo>
                      <a:pt x="46888" y="20521"/>
                    </a:lnTo>
                    <a:lnTo>
                      <a:pt x="47005" y="19761"/>
                    </a:lnTo>
                    <a:lnTo>
                      <a:pt x="46888" y="19322"/>
                    </a:lnTo>
                    <a:lnTo>
                      <a:pt x="46772" y="19001"/>
                    </a:lnTo>
                    <a:lnTo>
                      <a:pt x="46450" y="18679"/>
                    </a:lnTo>
                    <a:lnTo>
                      <a:pt x="46011" y="18475"/>
                    </a:lnTo>
                    <a:lnTo>
                      <a:pt x="44638" y="17627"/>
                    </a:lnTo>
                    <a:lnTo>
                      <a:pt x="42942" y="16458"/>
                    </a:lnTo>
                    <a:lnTo>
                      <a:pt x="41247" y="15405"/>
                    </a:lnTo>
                    <a:lnTo>
                      <a:pt x="40165" y="14762"/>
                    </a:lnTo>
                    <a:lnTo>
                      <a:pt x="39843" y="14762"/>
                    </a:lnTo>
                    <a:lnTo>
                      <a:pt x="39522" y="14558"/>
                    </a:lnTo>
                    <a:lnTo>
                      <a:pt x="39200" y="14353"/>
                    </a:lnTo>
                    <a:lnTo>
                      <a:pt x="38908" y="14002"/>
                    </a:lnTo>
                    <a:lnTo>
                      <a:pt x="38703" y="13798"/>
                    </a:lnTo>
                    <a:lnTo>
                      <a:pt x="38586" y="13476"/>
                    </a:lnTo>
                    <a:lnTo>
                      <a:pt x="38470" y="13271"/>
                    </a:lnTo>
                    <a:lnTo>
                      <a:pt x="38586" y="12950"/>
                    </a:lnTo>
                    <a:lnTo>
                      <a:pt x="38586" y="12424"/>
                    </a:lnTo>
                    <a:lnTo>
                      <a:pt x="38382" y="11898"/>
                    </a:lnTo>
                    <a:lnTo>
                      <a:pt x="38382" y="11576"/>
                    </a:lnTo>
                    <a:lnTo>
                      <a:pt x="38382" y="11371"/>
                    </a:lnTo>
                    <a:lnTo>
                      <a:pt x="38382" y="11050"/>
                    </a:lnTo>
                    <a:lnTo>
                      <a:pt x="38586" y="10728"/>
                    </a:lnTo>
                    <a:lnTo>
                      <a:pt x="38791" y="10524"/>
                    </a:lnTo>
                    <a:lnTo>
                      <a:pt x="38996" y="10319"/>
                    </a:lnTo>
                    <a:lnTo>
                      <a:pt x="39317" y="10202"/>
                    </a:lnTo>
                    <a:lnTo>
                      <a:pt x="39639" y="10085"/>
                    </a:lnTo>
                    <a:lnTo>
                      <a:pt x="40399" y="10202"/>
                    </a:lnTo>
                    <a:lnTo>
                      <a:pt x="41247" y="10407"/>
                    </a:lnTo>
                    <a:lnTo>
                      <a:pt x="42416" y="10845"/>
                    </a:lnTo>
                    <a:lnTo>
                      <a:pt x="43790" y="11284"/>
                    </a:lnTo>
                    <a:lnTo>
                      <a:pt x="45281" y="11810"/>
                    </a:lnTo>
                    <a:lnTo>
                      <a:pt x="46567" y="12336"/>
                    </a:lnTo>
                    <a:lnTo>
                      <a:pt x="47210" y="12541"/>
                    </a:lnTo>
                    <a:lnTo>
                      <a:pt x="47648" y="12658"/>
                    </a:lnTo>
                    <a:lnTo>
                      <a:pt x="48087" y="12658"/>
                    </a:lnTo>
                    <a:lnTo>
                      <a:pt x="48409" y="12541"/>
                    </a:lnTo>
                    <a:lnTo>
                      <a:pt x="49052" y="12219"/>
                    </a:lnTo>
                    <a:lnTo>
                      <a:pt x="49578" y="12102"/>
                    </a:lnTo>
                    <a:lnTo>
                      <a:pt x="49782" y="12102"/>
                    </a:lnTo>
                    <a:lnTo>
                      <a:pt x="50104" y="11985"/>
                    </a:lnTo>
                    <a:lnTo>
                      <a:pt x="50221" y="11781"/>
                    </a:lnTo>
                    <a:lnTo>
                      <a:pt x="50338" y="11576"/>
                    </a:lnTo>
                    <a:lnTo>
                      <a:pt x="50542" y="10611"/>
                    </a:lnTo>
                    <a:lnTo>
                      <a:pt x="50659" y="9208"/>
                    </a:lnTo>
                    <a:lnTo>
                      <a:pt x="50542" y="8448"/>
                    </a:lnTo>
                    <a:lnTo>
                      <a:pt x="50338" y="7805"/>
                    </a:lnTo>
                    <a:lnTo>
                      <a:pt x="50133" y="7367"/>
                    </a:lnTo>
                    <a:lnTo>
                      <a:pt x="49812" y="7162"/>
                    </a:lnTo>
                    <a:lnTo>
                      <a:pt x="49490" y="7045"/>
                    </a:lnTo>
                    <a:lnTo>
                      <a:pt x="49169" y="7045"/>
                    </a:lnTo>
                    <a:lnTo>
                      <a:pt x="48964" y="7162"/>
                    </a:lnTo>
                    <a:lnTo>
                      <a:pt x="48847" y="7279"/>
                    </a:lnTo>
                    <a:lnTo>
                      <a:pt x="48730" y="7600"/>
                    </a:lnTo>
                    <a:lnTo>
                      <a:pt x="48409" y="7805"/>
                    </a:lnTo>
                    <a:lnTo>
                      <a:pt x="47765" y="8010"/>
                    </a:lnTo>
                    <a:lnTo>
                      <a:pt x="46596" y="8770"/>
                    </a:lnTo>
                    <a:lnTo>
                      <a:pt x="46158" y="8887"/>
                    </a:lnTo>
                    <a:lnTo>
                      <a:pt x="45631" y="9091"/>
                    </a:lnTo>
                    <a:lnTo>
                      <a:pt x="44988" y="9091"/>
                    </a:lnTo>
                    <a:lnTo>
                      <a:pt x="44345" y="9208"/>
                    </a:lnTo>
                    <a:lnTo>
                      <a:pt x="42854" y="9091"/>
                    </a:lnTo>
                    <a:lnTo>
                      <a:pt x="41247" y="8974"/>
                    </a:lnTo>
                    <a:lnTo>
                      <a:pt x="38470" y="8536"/>
                    </a:lnTo>
                    <a:lnTo>
                      <a:pt x="37096" y="8214"/>
                    </a:lnTo>
                    <a:lnTo>
                      <a:pt x="36891" y="8097"/>
                    </a:lnTo>
                    <a:lnTo>
                      <a:pt x="36686" y="7893"/>
                    </a:lnTo>
                    <a:lnTo>
                      <a:pt x="36569" y="7688"/>
                    </a:lnTo>
                    <a:lnTo>
                      <a:pt x="36453" y="7367"/>
                    </a:lnTo>
                    <a:lnTo>
                      <a:pt x="36248" y="6840"/>
                    </a:lnTo>
                    <a:lnTo>
                      <a:pt x="35926" y="6080"/>
                    </a:lnTo>
                    <a:lnTo>
                      <a:pt x="35488" y="5554"/>
                    </a:lnTo>
                    <a:lnTo>
                      <a:pt x="35049" y="5028"/>
                    </a:lnTo>
                    <a:lnTo>
                      <a:pt x="34611" y="4706"/>
                    </a:lnTo>
                    <a:lnTo>
                      <a:pt x="34085" y="4385"/>
                    </a:lnTo>
                    <a:lnTo>
                      <a:pt x="33968" y="4268"/>
                    </a:lnTo>
                    <a:lnTo>
                      <a:pt x="33851" y="3946"/>
                    </a:lnTo>
                    <a:lnTo>
                      <a:pt x="33851" y="3625"/>
                    </a:lnTo>
                    <a:lnTo>
                      <a:pt x="33851" y="3303"/>
                    </a:lnTo>
                    <a:lnTo>
                      <a:pt x="34055" y="2660"/>
                    </a:lnTo>
                    <a:lnTo>
                      <a:pt x="34172" y="2456"/>
                    </a:lnTo>
                    <a:lnTo>
                      <a:pt x="34172" y="2251"/>
                    </a:lnTo>
                    <a:lnTo>
                      <a:pt x="34377" y="1812"/>
                    </a:lnTo>
                    <a:lnTo>
                      <a:pt x="34494" y="1491"/>
                    </a:lnTo>
                    <a:lnTo>
                      <a:pt x="34494" y="1169"/>
                    </a:lnTo>
                    <a:lnTo>
                      <a:pt x="34377" y="848"/>
                    </a:lnTo>
                    <a:lnTo>
                      <a:pt x="34260" y="409"/>
                    </a:lnTo>
                    <a:lnTo>
                      <a:pt x="34055" y="205"/>
                    </a:lnTo>
                    <a:lnTo>
                      <a:pt x="33851" y="0"/>
                    </a:lnTo>
                    <a:lnTo>
                      <a:pt x="33646" y="0"/>
                    </a:lnTo>
                    <a:lnTo>
                      <a:pt x="33325" y="0"/>
                    </a:lnTo>
                    <a:lnTo>
                      <a:pt x="33120" y="205"/>
                    </a:lnTo>
                    <a:lnTo>
                      <a:pt x="32799" y="409"/>
                    </a:lnTo>
                    <a:lnTo>
                      <a:pt x="32594" y="731"/>
                    </a:lnTo>
                    <a:lnTo>
                      <a:pt x="32389" y="1257"/>
                    </a:lnTo>
                    <a:lnTo>
                      <a:pt x="31629" y="2426"/>
                    </a:lnTo>
                    <a:lnTo>
                      <a:pt x="30460" y="4034"/>
                    </a:lnTo>
                    <a:lnTo>
                      <a:pt x="29174" y="5642"/>
                    </a:lnTo>
                    <a:lnTo>
                      <a:pt x="28004" y="6928"/>
                    </a:lnTo>
                    <a:lnTo>
                      <a:pt x="27361" y="7454"/>
                    </a:lnTo>
                    <a:lnTo>
                      <a:pt x="26923" y="7776"/>
                    </a:lnTo>
                    <a:lnTo>
                      <a:pt x="26397" y="7980"/>
                    </a:lnTo>
                    <a:lnTo>
                      <a:pt x="25958" y="8097"/>
                    </a:lnTo>
                    <a:lnTo>
                      <a:pt x="25637" y="7980"/>
                    </a:lnTo>
                    <a:lnTo>
                      <a:pt x="25432" y="7863"/>
                    </a:lnTo>
                    <a:lnTo>
                      <a:pt x="25315" y="7747"/>
                    </a:lnTo>
                    <a:lnTo>
                      <a:pt x="25432" y="7542"/>
                    </a:lnTo>
                    <a:lnTo>
                      <a:pt x="26075" y="5934"/>
                    </a:lnTo>
                    <a:lnTo>
                      <a:pt x="26514" y="4443"/>
                    </a:lnTo>
                    <a:lnTo>
                      <a:pt x="26631" y="4005"/>
                    </a:lnTo>
                    <a:lnTo>
                      <a:pt x="26631" y="3362"/>
                    </a:lnTo>
                    <a:lnTo>
                      <a:pt x="26426" y="2836"/>
                    </a:lnTo>
                    <a:lnTo>
                      <a:pt x="26104" y="2075"/>
                    </a:lnTo>
                    <a:lnTo>
                      <a:pt x="25900" y="1871"/>
                    </a:lnTo>
                    <a:lnTo>
                      <a:pt x="25783" y="1754"/>
                    </a:lnTo>
                    <a:lnTo>
                      <a:pt x="25578" y="1871"/>
                    </a:lnTo>
                    <a:lnTo>
                      <a:pt x="25461" y="2075"/>
                    </a:lnTo>
                    <a:lnTo>
                      <a:pt x="25023" y="2719"/>
                    </a:lnTo>
                    <a:lnTo>
                      <a:pt x="24584" y="3800"/>
                    </a:lnTo>
                    <a:lnTo>
                      <a:pt x="24058" y="4765"/>
                    </a:lnTo>
                    <a:lnTo>
                      <a:pt x="23532" y="5613"/>
                    </a:lnTo>
                    <a:lnTo>
                      <a:pt x="23006" y="6373"/>
                    </a:lnTo>
                    <a:lnTo>
                      <a:pt x="22480" y="6694"/>
                    </a:lnTo>
                    <a:lnTo>
                      <a:pt x="22041" y="6899"/>
                    </a:lnTo>
                    <a:lnTo>
                      <a:pt x="21720" y="7103"/>
                    </a:lnTo>
                    <a:lnTo>
                      <a:pt x="21398" y="7425"/>
                    </a:lnTo>
                    <a:lnTo>
                      <a:pt x="20959" y="7951"/>
                    </a:lnTo>
                    <a:lnTo>
                      <a:pt x="20755" y="8273"/>
                    </a:lnTo>
                    <a:lnTo>
                      <a:pt x="20638" y="8390"/>
                    </a:lnTo>
                    <a:lnTo>
                      <a:pt x="20755" y="8594"/>
                    </a:lnTo>
                    <a:lnTo>
                      <a:pt x="20872" y="8711"/>
                    </a:lnTo>
                    <a:lnTo>
                      <a:pt x="21310" y="8828"/>
                    </a:lnTo>
                    <a:lnTo>
                      <a:pt x="21953" y="9033"/>
                    </a:lnTo>
                    <a:lnTo>
                      <a:pt x="23123" y="9354"/>
                    </a:lnTo>
                    <a:lnTo>
                      <a:pt x="24730" y="9559"/>
                    </a:lnTo>
                    <a:lnTo>
                      <a:pt x="26426" y="9764"/>
                    </a:lnTo>
                    <a:lnTo>
                      <a:pt x="27683" y="9939"/>
                    </a:lnTo>
                    <a:close/>
                  </a:path>
                </a:pathLst>
              </a:custGeom>
              <a:grpFill/>
              <a:ln w="29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6" name="任意多边形: 形状 55">
                <a:extLst>
                  <a:ext uri="{FF2B5EF4-FFF2-40B4-BE49-F238E27FC236}">
                    <a16:creationId xmlns:a16="http://schemas.microsoft.com/office/drawing/2014/main" id="{0A433CF8-FB17-4B72-BB57-0C5564042B9B}"/>
                  </a:ext>
                </a:extLst>
              </p:cNvPr>
              <p:cNvSpPr/>
              <p:nvPr/>
            </p:nvSpPr>
            <p:spPr>
              <a:xfrm>
                <a:off x="1440204" y="743755"/>
                <a:ext cx="337690" cy="157123"/>
              </a:xfrm>
              <a:custGeom>
                <a:avLst/>
                <a:gdLst>
                  <a:gd name="connsiteX0" fmla="*/ 180450 w 337690"/>
                  <a:gd name="connsiteY0" fmla="*/ 135667 h 157123"/>
                  <a:gd name="connsiteX1" fmla="*/ 178199 w 337690"/>
                  <a:gd name="connsiteY1" fmla="*/ 135667 h 157123"/>
                  <a:gd name="connsiteX2" fmla="*/ 178199 w 337690"/>
                  <a:gd name="connsiteY2" fmla="*/ 134497 h 157123"/>
                  <a:gd name="connsiteX3" fmla="*/ 177995 w 337690"/>
                  <a:gd name="connsiteY3" fmla="*/ 133533 h 157123"/>
                  <a:gd name="connsiteX4" fmla="*/ 177790 w 337690"/>
                  <a:gd name="connsiteY4" fmla="*/ 132568 h 157123"/>
                  <a:gd name="connsiteX5" fmla="*/ 177469 w 337690"/>
                  <a:gd name="connsiteY5" fmla="*/ 131808 h 157123"/>
                  <a:gd name="connsiteX6" fmla="*/ 177030 w 337690"/>
                  <a:gd name="connsiteY6" fmla="*/ 131282 h 157123"/>
                  <a:gd name="connsiteX7" fmla="*/ 176504 w 337690"/>
                  <a:gd name="connsiteY7" fmla="*/ 130843 h 157123"/>
                  <a:gd name="connsiteX8" fmla="*/ 175861 w 337690"/>
                  <a:gd name="connsiteY8" fmla="*/ 130522 h 157123"/>
                  <a:gd name="connsiteX9" fmla="*/ 175101 w 337690"/>
                  <a:gd name="connsiteY9" fmla="*/ 130405 h 157123"/>
                  <a:gd name="connsiteX10" fmla="*/ 174253 w 337690"/>
                  <a:gd name="connsiteY10" fmla="*/ 130522 h 157123"/>
                  <a:gd name="connsiteX11" fmla="*/ 173493 w 337690"/>
                  <a:gd name="connsiteY11" fmla="*/ 130726 h 157123"/>
                  <a:gd name="connsiteX12" fmla="*/ 172850 w 337690"/>
                  <a:gd name="connsiteY12" fmla="*/ 131165 h 157123"/>
                  <a:gd name="connsiteX13" fmla="*/ 172411 w 337690"/>
                  <a:gd name="connsiteY13" fmla="*/ 131691 h 157123"/>
                  <a:gd name="connsiteX14" fmla="*/ 171973 w 337690"/>
                  <a:gd name="connsiteY14" fmla="*/ 132451 h 157123"/>
                  <a:gd name="connsiteX15" fmla="*/ 171768 w 337690"/>
                  <a:gd name="connsiteY15" fmla="*/ 133416 h 157123"/>
                  <a:gd name="connsiteX16" fmla="*/ 171564 w 337690"/>
                  <a:gd name="connsiteY16" fmla="*/ 134497 h 157123"/>
                  <a:gd name="connsiteX17" fmla="*/ 171564 w 337690"/>
                  <a:gd name="connsiteY17" fmla="*/ 135667 h 157123"/>
                  <a:gd name="connsiteX18" fmla="*/ 171564 w 337690"/>
                  <a:gd name="connsiteY18" fmla="*/ 136427 h 157123"/>
                  <a:gd name="connsiteX19" fmla="*/ 171681 w 337690"/>
                  <a:gd name="connsiteY19" fmla="*/ 137070 h 157123"/>
                  <a:gd name="connsiteX20" fmla="*/ 171798 w 337690"/>
                  <a:gd name="connsiteY20" fmla="*/ 137596 h 157123"/>
                  <a:gd name="connsiteX21" fmla="*/ 172002 w 337690"/>
                  <a:gd name="connsiteY21" fmla="*/ 138122 h 157123"/>
                  <a:gd name="connsiteX22" fmla="*/ 172324 w 337690"/>
                  <a:gd name="connsiteY22" fmla="*/ 138561 h 157123"/>
                  <a:gd name="connsiteX23" fmla="*/ 172645 w 337690"/>
                  <a:gd name="connsiteY23" fmla="*/ 138999 h 157123"/>
                  <a:gd name="connsiteX24" fmla="*/ 172967 w 337690"/>
                  <a:gd name="connsiteY24" fmla="*/ 139321 h 157123"/>
                  <a:gd name="connsiteX25" fmla="*/ 173405 w 337690"/>
                  <a:gd name="connsiteY25" fmla="*/ 139642 h 157123"/>
                  <a:gd name="connsiteX26" fmla="*/ 174048 w 337690"/>
                  <a:gd name="connsiteY26" fmla="*/ 140081 h 157123"/>
                  <a:gd name="connsiteX27" fmla="*/ 175013 w 337690"/>
                  <a:gd name="connsiteY27" fmla="*/ 140519 h 157123"/>
                  <a:gd name="connsiteX28" fmla="*/ 175861 w 337690"/>
                  <a:gd name="connsiteY28" fmla="*/ 140958 h 157123"/>
                  <a:gd name="connsiteX29" fmla="*/ 176504 w 337690"/>
                  <a:gd name="connsiteY29" fmla="*/ 141279 h 157123"/>
                  <a:gd name="connsiteX30" fmla="*/ 177673 w 337690"/>
                  <a:gd name="connsiteY30" fmla="*/ 141922 h 157123"/>
                  <a:gd name="connsiteX31" fmla="*/ 178638 w 337690"/>
                  <a:gd name="connsiteY31" fmla="*/ 142682 h 157123"/>
                  <a:gd name="connsiteX32" fmla="*/ 179398 w 337690"/>
                  <a:gd name="connsiteY32" fmla="*/ 143442 h 157123"/>
                  <a:gd name="connsiteX33" fmla="*/ 180041 w 337690"/>
                  <a:gd name="connsiteY33" fmla="*/ 144290 h 157123"/>
                  <a:gd name="connsiteX34" fmla="*/ 180480 w 337690"/>
                  <a:gd name="connsiteY34" fmla="*/ 145255 h 157123"/>
                  <a:gd name="connsiteX35" fmla="*/ 180801 w 337690"/>
                  <a:gd name="connsiteY35" fmla="*/ 146336 h 157123"/>
                  <a:gd name="connsiteX36" fmla="*/ 181006 w 337690"/>
                  <a:gd name="connsiteY36" fmla="*/ 147506 h 157123"/>
                  <a:gd name="connsiteX37" fmla="*/ 181006 w 337690"/>
                  <a:gd name="connsiteY37" fmla="*/ 148792 h 157123"/>
                  <a:gd name="connsiteX38" fmla="*/ 180801 w 337690"/>
                  <a:gd name="connsiteY38" fmla="*/ 150604 h 157123"/>
                  <a:gd name="connsiteX39" fmla="*/ 180480 w 337690"/>
                  <a:gd name="connsiteY39" fmla="*/ 152300 h 157123"/>
                  <a:gd name="connsiteX40" fmla="*/ 180275 w 337690"/>
                  <a:gd name="connsiteY40" fmla="*/ 153060 h 157123"/>
                  <a:gd name="connsiteX41" fmla="*/ 179953 w 337690"/>
                  <a:gd name="connsiteY41" fmla="*/ 153703 h 157123"/>
                  <a:gd name="connsiteX42" fmla="*/ 179749 w 337690"/>
                  <a:gd name="connsiteY42" fmla="*/ 154346 h 157123"/>
                  <a:gd name="connsiteX43" fmla="*/ 179310 w 337690"/>
                  <a:gd name="connsiteY43" fmla="*/ 154872 h 157123"/>
                  <a:gd name="connsiteX44" fmla="*/ 178989 w 337690"/>
                  <a:gd name="connsiteY44" fmla="*/ 155398 h 157123"/>
                  <a:gd name="connsiteX45" fmla="*/ 178463 w 337690"/>
                  <a:gd name="connsiteY45" fmla="*/ 155837 h 157123"/>
                  <a:gd name="connsiteX46" fmla="*/ 178024 w 337690"/>
                  <a:gd name="connsiteY46" fmla="*/ 156158 h 157123"/>
                  <a:gd name="connsiteX47" fmla="*/ 177498 w 337690"/>
                  <a:gd name="connsiteY47" fmla="*/ 156480 h 157123"/>
                  <a:gd name="connsiteX48" fmla="*/ 176972 w 337690"/>
                  <a:gd name="connsiteY48" fmla="*/ 156802 h 157123"/>
                  <a:gd name="connsiteX49" fmla="*/ 176329 w 337690"/>
                  <a:gd name="connsiteY49" fmla="*/ 157006 h 157123"/>
                  <a:gd name="connsiteX50" fmla="*/ 175569 w 337690"/>
                  <a:gd name="connsiteY50" fmla="*/ 157123 h 157123"/>
                  <a:gd name="connsiteX51" fmla="*/ 174925 w 337690"/>
                  <a:gd name="connsiteY51" fmla="*/ 157123 h 157123"/>
                  <a:gd name="connsiteX52" fmla="*/ 173961 w 337690"/>
                  <a:gd name="connsiteY52" fmla="*/ 157123 h 157123"/>
                  <a:gd name="connsiteX53" fmla="*/ 172996 w 337690"/>
                  <a:gd name="connsiteY53" fmla="*/ 156918 h 157123"/>
                  <a:gd name="connsiteX54" fmla="*/ 172236 w 337690"/>
                  <a:gd name="connsiteY54" fmla="*/ 156597 h 157123"/>
                  <a:gd name="connsiteX55" fmla="*/ 171476 w 337690"/>
                  <a:gd name="connsiteY55" fmla="*/ 156158 h 157123"/>
                  <a:gd name="connsiteX56" fmla="*/ 170833 w 337690"/>
                  <a:gd name="connsiteY56" fmla="*/ 155515 h 157123"/>
                  <a:gd name="connsiteX57" fmla="*/ 170307 w 337690"/>
                  <a:gd name="connsiteY57" fmla="*/ 154755 h 157123"/>
                  <a:gd name="connsiteX58" fmla="*/ 169781 w 337690"/>
                  <a:gd name="connsiteY58" fmla="*/ 153791 h 157123"/>
                  <a:gd name="connsiteX59" fmla="*/ 169342 w 337690"/>
                  <a:gd name="connsiteY59" fmla="*/ 152826 h 157123"/>
                  <a:gd name="connsiteX60" fmla="*/ 169225 w 337690"/>
                  <a:gd name="connsiteY60" fmla="*/ 151978 h 157123"/>
                  <a:gd name="connsiteX61" fmla="*/ 169021 w 337690"/>
                  <a:gd name="connsiteY61" fmla="*/ 150809 h 157123"/>
                  <a:gd name="connsiteX62" fmla="*/ 169021 w 337690"/>
                  <a:gd name="connsiteY62" fmla="*/ 149318 h 157123"/>
                  <a:gd name="connsiteX63" fmla="*/ 169021 w 337690"/>
                  <a:gd name="connsiteY63" fmla="*/ 147506 h 157123"/>
                  <a:gd name="connsiteX64" fmla="*/ 171155 w 337690"/>
                  <a:gd name="connsiteY64" fmla="*/ 147506 h 157123"/>
                  <a:gd name="connsiteX65" fmla="*/ 171155 w 337690"/>
                  <a:gd name="connsiteY65" fmla="*/ 149201 h 157123"/>
                  <a:gd name="connsiteX66" fmla="*/ 171271 w 337690"/>
                  <a:gd name="connsiteY66" fmla="*/ 150692 h 157123"/>
                  <a:gd name="connsiteX67" fmla="*/ 171476 w 337690"/>
                  <a:gd name="connsiteY67" fmla="*/ 151861 h 157123"/>
                  <a:gd name="connsiteX68" fmla="*/ 171915 w 337690"/>
                  <a:gd name="connsiteY68" fmla="*/ 152826 h 157123"/>
                  <a:gd name="connsiteX69" fmla="*/ 172119 w 337690"/>
                  <a:gd name="connsiteY69" fmla="*/ 153264 h 157123"/>
                  <a:gd name="connsiteX70" fmla="*/ 172441 w 337690"/>
                  <a:gd name="connsiteY70" fmla="*/ 153586 h 157123"/>
                  <a:gd name="connsiteX71" fmla="*/ 172762 w 337690"/>
                  <a:gd name="connsiteY71" fmla="*/ 153908 h 157123"/>
                  <a:gd name="connsiteX72" fmla="*/ 173201 w 337690"/>
                  <a:gd name="connsiteY72" fmla="*/ 154112 h 157123"/>
                  <a:gd name="connsiteX73" fmla="*/ 173522 w 337690"/>
                  <a:gd name="connsiteY73" fmla="*/ 154229 h 157123"/>
                  <a:gd name="connsiteX74" fmla="*/ 173961 w 337690"/>
                  <a:gd name="connsiteY74" fmla="*/ 154434 h 157123"/>
                  <a:gd name="connsiteX75" fmla="*/ 174487 w 337690"/>
                  <a:gd name="connsiteY75" fmla="*/ 154434 h 157123"/>
                  <a:gd name="connsiteX76" fmla="*/ 175013 w 337690"/>
                  <a:gd name="connsiteY76" fmla="*/ 154434 h 157123"/>
                  <a:gd name="connsiteX77" fmla="*/ 175861 w 337690"/>
                  <a:gd name="connsiteY77" fmla="*/ 154317 h 157123"/>
                  <a:gd name="connsiteX78" fmla="*/ 176621 w 337690"/>
                  <a:gd name="connsiteY78" fmla="*/ 153995 h 157123"/>
                  <a:gd name="connsiteX79" fmla="*/ 177264 w 337690"/>
                  <a:gd name="connsiteY79" fmla="*/ 153674 h 157123"/>
                  <a:gd name="connsiteX80" fmla="*/ 177703 w 337690"/>
                  <a:gd name="connsiteY80" fmla="*/ 153147 h 157123"/>
                  <a:gd name="connsiteX81" fmla="*/ 178141 w 337690"/>
                  <a:gd name="connsiteY81" fmla="*/ 152387 h 157123"/>
                  <a:gd name="connsiteX82" fmla="*/ 178463 w 337690"/>
                  <a:gd name="connsiteY82" fmla="*/ 151540 h 157123"/>
                  <a:gd name="connsiteX83" fmla="*/ 178667 w 337690"/>
                  <a:gd name="connsiteY83" fmla="*/ 150575 h 157123"/>
                  <a:gd name="connsiteX84" fmla="*/ 178784 w 337690"/>
                  <a:gd name="connsiteY84" fmla="*/ 149493 h 157123"/>
                  <a:gd name="connsiteX85" fmla="*/ 178667 w 337690"/>
                  <a:gd name="connsiteY85" fmla="*/ 148529 h 157123"/>
                  <a:gd name="connsiteX86" fmla="*/ 178550 w 337690"/>
                  <a:gd name="connsiteY86" fmla="*/ 147681 h 157123"/>
                  <a:gd name="connsiteX87" fmla="*/ 178346 w 337690"/>
                  <a:gd name="connsiteY87" fmla="*/ 147038 h 157123"/>
                  <a:gd name="connsiteX88" fmla="*/ 178024 w 337690"/>
                  <a:gd name="connsiteY88" fmla="*/ 146395 h 157123"/>
                  <a:gd name="connsiteX89" fmla="*/ 177703 w 337690"/>
                  <a:gd name="connsiteY89" fmla="*/ 145869 h 157123"/>
                  <a:gd name="connsiteX90" fmla="*/ 177176 w 337690"/>
                  <a:gd name="connsiteY90" fmla="*/ 145342 h 157123"/>
                  <a:gd name="connsiteX91" fmla="*/ 176650 w 337690"/>
                  <a:gd name="connsiteY91" fmla="*/ 145021 h 157123"/>
                  <a:gd name="connsiteX92" fmla="*/ 176007 w 337690"/>
                  <a:gd name="connsiteY92" fmla="*/ 144582 h 157123"/>
                  <a:gd name="connsiteX93" fmla="*/ 175802 w 337690"/>
                  <a:gd name="connsiteY93" fmla="*/ 144582 h 157123"/>
                  <a:gd name="connsiteX94" fmla="*/ 175598 w 337690"/>
                  <a:gd name="connsiteY94" fmla="*/ 144261 h 157123"/>
                  <a:gd name="connsiteX95" fmla="*/ 175072 w 337690"/>
                  <a:gd name="connsiteY95" fmla="*/ 144056 h 157123"/>
                  <a:gd name="connsiteX96" fmla="*/ 174312 w 337690"/>
                  <a:gd name="connsiteY96" fmla="*/ 143735 h 157123"/>
                  <a:gd name="connsiteX97" fmla="*/ 172704 w 337690"/>
                  <a:gd name="connsiteY97" fmla="*/ 142770 h 157123"/>
                  <a:gd name="connsiteX98" fmla="*/ 171622 w 337690"/>
                  <a:gd name="connsiteY98" fmla="*/ 142010 h 157123"/>
                  <a:gd name="connsiteX99" fmla="*/ 171096 w 337690"/>
                  <a:gd name="connsiteY99" fmla="*/ 141572 h 157123"/>
                  <a:gd name="connsiteX100" fmla="*/ 170570 w 337690"/>
                  <a:gd name="connsiteY100" fmla="*/ 141045 h 157123"/>
                  <a:gd name="connsiteX101" fmla="*/ 170248 w 337690"/>
                  <a:gd name="connsiteY101" fmla="*/ 140402 h 157123"/>
                  <a:gd name="connsiteX102" fmla="*/ 169927 w 337690"/>
                  <a:gd name="connsiteY102" fmla="*/ 139642 h 157123"/>
                  <a:gd name="connsiteX103" fmla="*/ 169605 w 337690"/>
                  <a:gd name="connsiteY103" fmla="*/ 138794 h 157123"/>
                  <a:gd name="connsiteX104" fmla="*/ 169488 w 337690"/>
                  <a:gd name="connsiteY104" fmla="*/ 137830 h 157123"/>
                  <a:gd name="connsiteX105" fmla="*/ 169371 w 337690"/>
                  <a:gd name="connsiteY105" fmla="*/ 136748 h 157123"/>
                  <a:gd name="connsiteX106" fmla="*/ 169371 w 337690"/>
                  <a:gd name="connsiteY106" fmla="*/ 135579 h 157123"/>
                  <a:gd name="connsiteX107" fmla="*/ 169488 w 337690"/>
                  <a:gd name="connsiteY107" fmla="*/ 133767 h 157123"/>
                  <a:gd name="connsiteX108" fmla="*/ 169693 w 337690"/>
                  <a:gd name="connsiteY108" fmla="*/ 132276 h 157123"/>
                  <a:gd name="connsiteX109" fmla="*/ 169898 w 337690"/>
                  <a:gd name="connsiteY109" fmla="*/ 131516 h 157123"/>
                  <a:gd name="connsiteX110" fmla="*/ 170219 w 337690"/>
                  <a:gd name="connsiteY110" fmla="*/ 130873 h 157123"/>
                  <a:gd name="connsiteX111" fmla="*/ 170424 w 337690"/>
                  <a:gd name="connsiteY111" fmla="*/ 130229 h 157123"/>
                  <a:gd name="connsiteX112" fmla="*/ 170745 w 337690"/>
                  <a:gd name="connsiteY112" fmla="*/ 129703 h 157123"/>
                  <a:gd name="connsiteX113" fmla="*/ 171184 w 337690"/>
                  <a:gd name="connsiteY113" fmla="*/ 129265 h 157123"/>
                  <a:gd name="connsiteX114" fmla="*/ 171505 w 337690"/>
                  <a:gd name="connsiteY114" fmla="*/ 128826 h 157123"/>
                  <a:gd name="connsiteX115" fmla="*/ 172031 w 337690"/>
                  <a:gd name="connsiteY115" fmla="*/ 128388 h 157123"/>
                  <a:gd name="connsiteX116" fmla="*/ 172470 w 337690"/>
                  <a:gd name="connsiteY116" fmla="*/ 128183 h 157123"/>
                  <a:gd name="connsiteX117" fmla="*/ 172996 w 337690"/>
                  <a:gd name="connsiteY117" fmla="*/ 127862 h 157123"/>
                  <a:gd name="connsiteX118" fmla="*/ 173522 w 337690"/>
                  <a:gd name="connsiteY118" fmla="*/ 127745 h 157123"/>
                  <a:gd name="connsiteX119" fmla="*/ 174165 w 337690"/>
                  <a:gd name="connsiteY119" fmla="*/ 127628 h 157123"/>
                  <a:gd name="connsiteX120" fmla="*/ 174809 w 337690"/>
                  <a:gd name="connsiteY120" fmla="*/ 127511 h 157123"/>
                  <a:gd name="connsiteX121" fmla="*/ 175452 w 337690"/>
                  <a:gd name="connsiteY121" fmla="*/ 127628 h 157123"/>
                  <a:gd name="connsiteX122" fmla="*/ 176212 w 337690"/>
                  <a:gd name="connsiteY122" fmla="*/ 127745 h 157123"/>
                  <a:gd name="connsiteX123" fmla="*/ 176738 w 337690"/>
                  <a:gd name="connsiteY123" fmla="*/ 127862 h 157123"/>
                  <a:gd name="connsiteX124" fmla="*/ 177381 w 337690"/>
                  <a:gd name="connsiteY124" fmla="*/ 128066 h 157123"/>
                  <a:gd name="connsiteX125" fmla="*/ 177819 w 337690"/>
                  <a:gd name="connsiteY125" fmla="*/ 128388 h 157123"/>
                  <a:gd name="connsiteX126" fmla="*/ 178346 w 337690"/>
                  <a:gd name="connsiteY126" fmla="*/ 128709 h 157123"/>
                  <a:gd name="connsiteX127" fmla="*/ 178784 w 337690"/>
                  <a:gd name="connsiteY127" fmla="*/ 129148 h 157123"/>
                  <a:gd name="connsiteX128" fmla="*/ 179106 w 337690"/>
                  <a:gd name="connsiteY128" fmla="*/ 129674 h 157123"/>
                  <a:gd name="connsiteX129" fmla="*/ 179427 w 337690"/>
                  <a:gd name="connsiteY129" fmla="*/ 130200 h 157123"/>
                  <a:gd name="connsiteX130" fmla="*/ 179749 w 337690"/>
                  <a:gd name="connsiteY130" fmla="*/ 130843 h 157123"/>
                  <a:gd name="connsiteX131" fmla="*/ 179953 w 337690"/>
                  <a:gd name="connsiteY131" fmla="*/ 131486 h 157123"/>
                  <a:gd name="connsiteX132" fmla="*/ 180158 w 337690"/>
                  <a:gd name="connsiteY132" fmla="*/ 132246 h 157123"/>
                  <a:gd name="connsiteX133" fmla="*/ 180363 w 337690"/>
                  <a:gd name="connsiteY133" fmla="*/ 133854 h 157123"/>
                  <a:gd name="connsiteX134" fmla="*/ 180450 w 337690"/>
                  <a:gd name="connsiteY134" fmla="*/ 135667 h 157123"/>
                  <a:gd name="connsiteX135" fmla="*/ 180450 w 337690"/>
                  <a:gd name="connsiteY135" fmla="*/ 135667 h 157123"/>
                  <a:gd name="connsiteX136" fmla="*/ 99799 w 337690"/>
                  <a:gd name="connsiteY136" fmla="*/ 142185 h 157123"/>
                  <a:gd name="connsiteX137" fmla="*/ 100325 w 337690"/>
                  <a:gd name="connsiteY137" fmla="*/ 142185 h 157123"/>
                  <a:gd name="connsiteX138" fmla="*/ 100851 w 337690"/>
                  <a:gd name="connsiteY138" fmla="*/ 142185 h 157123"/>
                  <a:gd name="connsiteX139" fmla="*/ 101377 w 337690"/>
                  <a:gd name="connsiteY139" fmla="*/ 141981 h 157123"/>
                  <a:gd name="connsiteX140" fmla="*/ 101903 w 337690"/>
                  <a:gd name="connsiteY140" fmla="*/ 141776 h 157123"/>
                  <a:gd name="connsiteX141" fmla="*/ 102430 w 337690"/>
                  <a:gd name="connsiteY141" fmla="*/ 141455 h 157123"/>
                  <a:gd name="connsiteX142" fmla="*/ 102956 w 337690"/>
                  <a:gd name="connsiteY142" fmla="*/ 141133 h 157123"/>
                  <a:gd name="connsiteX143" fmla="*/ 103394 w 337690"/>
                  <a:gd name="connsiteY143" fmla="*/ 140695 h 157123"/>
                  <a:gd name="connsiteX144" fmla="*/ 103833 w 337690"/>
                  <a:gd name="connsiteY144" fmla="*/ 140168 h 157123"/>
                  <a:gd name="connsiteX145" fmla="*/ 104271 w 337690"/>
                  <a:gd name="connsiteY145" fmla="*/ 139642 h 157123"/>
                  <a:gd name="connsiteX146" fmla="*/ 104710 w 337690"/>
                  <a:gd name="connsiteY146" fmla="*/ 138999 h 157123"/>
                  <a:gd name="connsiteX147" fmla="*/ 105031 w 337690"/>
                  <a:gd name="connsiteY147" fmla="*/ 138356 h 157123"/>
                  <a:gd name="connsiteX148" fmla="*/ 105353 w 337690"/>
                  <a:gd name="connsiteY148" fmla="*/ 137596 h 157123"/>
                  <a:gd name="connsiteX149" fmla="*/ 113362 w 337690"/>
                  <a:gd name="connsiteY149" fmla="*/ 116549 h 157123"/>
                  <a:gd name="connsiteX150" fmla="*/ 111024 w 337690"/>
                  <a:gd name="connsiteY150" fmla="*/ 115379 h 157123"/>
                  <a:gd name="connsiteX151" fmla="*/ 103131 w 337690"/>
                  <a:gd name="connsiteY151" fmla="*/ 136544 h 157123"/>
                  <a:gd name="connsiteX152" fmla="*/ 102693 w 337690"/>
                  <a:gd name="connsiteY152" fmla="*/ 137391 h 157123"/>
                  <a:gd name="connsiteX153" fmla="*/ 102254 w 337690"/>
                  <a:gd name="connsiteY153" fmla="*/ 138034 h 157123"/>
                  <a:gd name="connsiteX154" fmla="*/ 101728 w 337690"/>
                  <a:gd name="connsiteY154" fmla="*/ 138561 h 157123"/>
                  <a:gd name="connsiteX155" fmla="*/ 101085 w 337690"/>
                  <a:gd name="connsiteY155" fmla="*/ 138999 h 157123"/>
                  <a:gd name="connsiteX156" fmla="*/ 100442 w 337690"/>
                  <a:gd name="connsiteY156" fmla="*/ 139204 h 157123"/>
                  <a:gd name="connsiteX157" fmla="*/ 99916 w 337690"/>
                  <a:gd name="connsiteY157" fmla="*/ 139321 h 157123"/>
                  <a:gd name="connsiteX158" fmla="*/ 99273 w 337690"/>
                  <a:gd name="connsiteY158" fmla="*/ 139321 h 157123"/>
                  <a:gd name="connsiteX159" fmla="*/ 98746 w 337690"/>
                  <a:gd name="connsiteY159" fmla="*/ 139116 h 157123"/>
                  <a:gd name="connsiteX160" fmla="*/ 98220 w 337690"/>
                  <a:gd name="connsiteY160" fmla="*/ 138794 h 157123"/>
                  <a:gd name="connsiteX161" fmla="*/ 97782 w 337690"/>
                  <a:gd name="connsiteY161" fmla="*/ 138356 h 157123"/>
                  <a:gd name="connsiteX162" fmla="*/ 97460 w 337690"/>
                  <a:gd name="connsiteY162" fmla="*/ 137713 h 157123"/>
                  <a:gd name="connsiteX163" fmla="*/ 97139 w 337690"/>
                  <a:gd name="connsiteY163" fmla="*/ 136953 h 157123"/>
                  <a:gd name="connsiteX164" fmla="*/ 96934 w 337690"/>
                  <a:gd name="connsiteY164" fmla="*/ 136222 h 157123"/>
                  <a:gd name="connsiteX165" fmla="*/ 96934 w 337690"/>
                  <a:gd name="connsiteY165" fmla="*/ 135374 h 157123"/>
                  <a:gd name="connsiteX166" fmla="*/ 97051 w 337690"/>
                  <a:gd name="connsiteY166" fmla="*/ 134527 h 157123"/>
                  <a:gd name="connsiteX167" fmla="*/ 97256 w 337690"/>
                  <a:gd name="connsiteY167" fmla="*/ 133679 h 157123"/>
                  <a:gd name="connsiteX168" fmla="*/ 105148 w 337690"/>
                  <a:gd name="connsiteY168" fmla="*/ 112544 h 157123"/>
                  <a:gd name="connsiteX169" fmla="*/ 102897 w 337690"/>
                  <a:gd name="connsiteY169" fmla="*/ 111375 h 157123"/>
                  <a:gd name="connsiteX170" fmla="*/ 95005 w 337690"/>
                  <a:gd name="connsiteY170" fmla="*/ 132422 h 157123"/>
                  <a:gd name="connsiteX171" fmla="*/ 94800 w 337690"/>
                  <a:gd name="connsiteY171" fmla="*/ 133270 h 157123"/>
                  <a:gd name="connsiteX172" fmla="*/ 94595 w 337690"/>
                  <a:gd name="connsiteY172" fmla="*/ 134030 h 157123"/>
                  <a:gd name="connsiteX173" fmla="*/ 94478 w 337690"/>
                  <a:gd name="connsiteY173" fmla="*/ 134790 h 157123"/>
                  <a:gd name="connsiteX174" fmla="*/ 94478 w 337690"/>
                  <a:gd name="connsiteY174" fmla="*/ 135550 h 157123"/>
                  <a:gd name="connsiteX175" fmla="*/ 94478 w 337690"/>
                  <a:gd name="connsiteY175" fmla="*/ 136222 h 157123"/>
                  <a:gd name="connsiteX176" fmla="*/ 94478 w 337690"/>
                  <a:gd name="connsiteY176" fmla="*/ 136982 h 157123"/>
                  <a:gd name="connsiteX177" fmla="*/ 94683 w 337690"/>
                  <a:gd name="connsiteY177" fmla="*/ 137625 h 157123"/>
                  <a:gd name="connsiteX178" fmla="*/ 94800 w 337690"/>
                  <a:gd name="connsiteY178" fmla="*/ 138268 h 157123"/>
                  <a:gd name="connsiteX179" fmla="*/ 95238 w 337690"/>
                  <a:gd name="connsiteY179" fmla="*/ 139028 h 157123"/>
                  <a:gd name="connsiteX180" fmla="*/ 95677 w 337690"/>
                  <a:gd name="connsiteY180" fmla="*/ 139788 h 157123"/>
                  <a:gd name="connsiteX181" fmla="*/ 96115 w 337690"/>
                  <a:gd name="connsiteY181" fmla="*/ 140431 h 157123"/>
                  <a:gd name="connsiteX182" fmla="*/ 96642 w 337690"/>
                  <a:gd name="connsiteY182" fmla="*/ 140958 h 157123"/>
                  <a:gd name="connsiteX183" fmla="*/ 97285 w 337690"/>
                  <a:gd name="connsiteY183" fmla="*/ 141484 h 157123"/>
                  <a:gd name="connsiteX184" fmla="*/ 98045 w 337690"/>
                  <a:gd name="connsiteY184" fmla="*/ 141805 h 157123"/>
                  <a:gd name="connsiteX185" fmla="*/ 98893 w 337690"/>
                  <a:gd name="connsiteY185" fmla="*/ 142127 h 157123"/>
                  <a:gd name="connsiteX186" fmla="*/ 99799 w 337690"/>
                  <a:gd name="connsiteY186" fmla="*/ 142185 h 157123"/>
                  <a:gd name="connsiteX187" fmla="*/ 99799 w 337690"/>
                  <a:gd name="connsiteY187" fmla="*/ 142185 h 157123"/>
                  <a:gd name="connsiteX188" fmla="*/ 116373 w 337690"/>
                  <a:gd name="connsiteY188" fmla="*/ 148704 h 157123"/>
                  <a:gd name="connsiteX189" fmla="*/ 116490 w 337690"/>
                  <a:gd name="connsiteY189" fmla="*/ 121051 h 157123"/>
                  <a:gd name="connsiteX190" fmla="*/ 108919 w 337690"/>
                  <a:gd name="connsiteY190" fmla="*/ 146161 h 157123"/>
                  <a:gd name="connsiteX191" fmla="*/ 106581 w 337690"/>
                  <a:gd name="connsiteY191" fmla="*/ 145196 h 157123"/>
                  <a:gd name="connsiteX192" fmla="*/ 115029 w 337690"/>
                  <a:gd name="connsiteY192" fmla="*/ 117221 h 157123"/>
                  <a:gd name="connsiteX193" fmla="*/ 118770 w 337690"/>
                  <a:gd name="connsiteY193" fmla="*/ 118595 h 157123"/>
                  <a:gd name="connsiteX194" fmla="*/ 118449 w 337690"/>
                  <a:gd name="connsiteY194" fmla="*/ 141338 h 157123"/>
                  <a:gd name="connsiteX195" fmla="*/ 124003 w 337690"/>
                  <a:gd name="connsiteY195" fmla="*/ 120290 h 157123"/>
                  <a:gd name="connsiteX196" fmla="*/ 126342 w 337690"/>
                  <a:gd name="connsiteY196" fmla="*/ 121138 h 157123"/>
                  <a:gd name="connsiteX197" fmla="*/ 118770 w 337690"/>
                  <a:gd name="connsiteY197" fmla="*/ 149435 h 157123"/>
                  <a:gd name="connsiteX198" fmla="*/ 116373 w 337690"/>
                  <a:gd name="connsiteY198" fmla="*/ 148704 h 157123"/>
                  <a:gd name="connsiteX199" fmla="*/ 116373 w 337690"/>
                  <a:gd name="connsiteY199" fmla="*/ 148704 h 157123"/>
                  <a:gd name="connsiteX200" fmla="*/ 124383 w 337690"/>
                  <a:gd name="connsiteY200" fmla="*/ 151160 h 157123"/>
                  <a:gd name="connsiteX201" fmla="*/ 130463 w 337690"/>
                  <a:gd name="connsiteY201" fmla="*/ 122541 h 157123"/>
                  <a:gd name="connsiteX202" fmla="*/ 128008 w 337690"/>
                  <a:gd name="connsiteY202" fmla="*/ 121898 h 157123"/>
                  <a:gd name="connsiteX203" fmla="*/ 121927 w 337690"/>
                  <a:gd name="connsiteY203" fmla="*/ 150517 h 157123"/>
                  <a:gd name="connsiteX204" fmla="*/ 124383 w 337690"/>
                  <a:gd name="connsiteY204" fmla="*/ 151160 h 157123"/>
                  <a:gd name="connsiteX205" fmla="*/ 124383 w 337690"/>
                  <a:gd name="connsiteY205" fmla="*/ 151160 h 157123"/>
                  <a:gd name="connsiteX206" fmla="*/ 134527 w 337690"/>
                  <a:gd name="connsiteY206" fmla="*/ 147330 h 157123"/>
                  <a:gd name="connsiteX207" fmla="*/ 134410 w 337690"/>
                  <a:gd name="connsiteY207" fmla="*/ 123711 h 157123"/>
                  <a:gd name="connsiteX208" fmla="*/ 131837 w 337690"/>
                  <a:gd name="connsiteY208" fmla="*/ 122863 h 157123"/>
                  <a:gd name="connsiteX209" fmla="*/ 132363 w 337690"/>
                  <a:gd name="connsiteY209" fmla="*/ 153206 h 157123"/>
                  <a:gd name="connsiteX210" fmla="*/ 134702 w 337690"/>
                  <a:gd name="connsiteY210" fmla="*/ 153732 h 157123"/>
                  <a:gd name="connsiteX211" fmla="*/ 143559 w 337690"/>
                  <a:gd name="connsiteY211" fmla="*/ 125523 h 157123"/>
                  <a:gd name="connsiteX212" fmla="*/ 141221 w 337690"/>
                  <a:gd name="connsiteY212" fmla="*/ 125085 h 157123"/>
                  <a:gd name="connsiteX213" fmla="*/ 134527 w 337690"/>
                  <a:gd name="connsiteY213" fmla="*/ 147330 h 157123"/>
                  <a:gd name="connsiteX214" fmla="*/ 134527 w 337690"/>
                  <a:gd name="connsiteY214" fmla="*/ 147330 h 157123"/>
                  <a:gd name="connsiteX215" fmla="*/ 141893 w 337690"/>
                  <a:gd name="connsiteY215" fmla="*/ 154901 h 157123"/>
                  <a:gd name="connsiteX216" fmla="*/ 145430 w 337690"/>
                  <a:gd name="connsiteY216" fmla="*/ 125845 h 157123"/>
                  <a:gd name="connsiteX217" fmla="*/ 155164 w 337690"/>
                  <a:gd name="connsiteY217" fmla="*/ 127248 h 157123"/>
                  <a:gd name="connsiteX218" fmla="*/ 154843 w 337690"/>
                  <a:gd name="connsiteY218" fmla="*/ 130142 h 157123"/>
                  <a:gd name="connsiteX219" fmla="*/ 147593 w 337690"/>
                  <a:gd name="connsiteY219" fmla="*/ 129060 h 157123"/>
                  <a:gd name="connsiteX220" fmla="*/ 146512 w 337690"/>
                  <a:gd name="connsiteY220" fmla="*/ 138561 h 157123"/>
                  <a:gd name="connsiteX221" fmla="*/ 151949 w 337690"/>
                  <a:gd name="connsiteY221" fmla="*/ 139408 h 157123"/>
                  <a:gd name="connsiteX222" fmla="*/ 151627 w 337690"/>
                  <a:gd name="connsiteY222" fmla="*/ 142302 h 157123"/>
                  <a:gd name="connsiteX223" fmla="*/ 146190 w 337690"/>
                  <a:gd name="connsiteY223" fmla="*/ 141542 h 157123"/>
                  <a:gd name="connsiteX224" fmla="*/ 144699 w 337690"/>
                  <a:gd name="connsiteY224" fmla="*/ 152329 h 157123"/>
                  <a:gd name="connsiteX225" fmla="*/ 152387 w 337690"/>
                  <a:gd name="connsiteY225" fmla="*/ 153411 h 157123"/>
                  <a:gd name="connsiteX226" fmla="*/ 152066 w 337690"/>
                  <a:gd name="connsiteY226" fmla="*/ 156188 h 157123"/>
                  <a:gd name="connsiteX227" fmla="*/ 141893 w 337690"/>
                  <a:gd name="connsiteY227" fmla="*/ 154901 h 157123"/>
                  <a:gd name="connsiteX228" fmla="*/ 141893 w 337690"/>
                  <a:gd name="connsiteY228" fmla="*/ 154901 h 157123"/>
                  <a:gd name="connsiteX229" fmla="*/ 167091 w 337690"/>
                  <a:gd name="connsiteY229" fmla="*/ 157035 h 157123"/>
                  <a:gd name="connsiteX230" fmla="*/ 163876 w 337690"/>
                  <a:gd name="connsiteY230" fmla="*/ 142390 h 157123"/>
                  <a:gd name="connsiteX231" fmla="*/ 164314 w 337690"/>
                  <a:gd name="connsiteY231" fmla="*/ 142185 h 157123"/>
                  <a:gd name="connsiteX232" fmla="*/ 164753 w 337690"/>
                  <a:gd name="connsiteY232" fmla="*/ 141864 h 157123"/>
                  <a:gd name="connsiteX233" fmla="*/ 165074 w 337690"/>
                  <a:gd name="connsiteY233" fmla="*/ 141542 h 157123"/>
                  <a:gd name="connsiteX234" fmla="*/ 165396 w 337690"/>
                  <a:gd name="connsiteY234" fmla="*/ 141221 h 157123"/>
                  <a:gd name="connsiteX235" fmla="*/ 165922 w 337690"/>
                  <a:gd name="connsiteY235" fmla="*/ 140373 h 157123"/>
                  <a:gd name="connsiteX236" fmla="*/ 166448 w 337690"/>
                  <a:gd name="connsiteY236" fmla="*/ 139525 h 157123"/>
                  <a:gd name="connsiteX237" fmla="*/ 166770 w 337690"/>
                  <a:gd name="connsiteY237" fmla="*/ 138444 h 157123"/>
                  <a:gd name="connsiteX238" fmla="*/ 166974 w 337690"/>
                  <a:gd name="connsiteY238" fmla="*/ 137479 h 157123"/>
                  <a:gd name="connsiteX239" fmla="*/ 167179 w 337690"/>
                  <a:gd name="connsiteY239" fmla="*/ 137362 h 157123"/>
                  <a:gd name="connsiteX240" fmla="*/ 167296 w 337690"/>
                  <a:gd name="connsiteY240" fmla="*/ 137157 h 157123"/>
                  <a:gd name="connsiteX241" fmla="*/ 167413 w 337690"/>
                  <a:gd name="connsiteY241" fmla="*/ 136397 h 157123"/>
                  <a:gd name="connsiteX242" fmla="*/ 167413 w 337690"/>
                  <a:gd name="connsiteY242" fmla="*/ 134702 h 157123"/>
                  <a:gd name="connsiteX243" fmla="*/ 167413 w 337690"/>
                  <a:gd name="connsiteY243" fmla="*/ 133416 h 157123"/>
                  <a:gd name="connsiteX244" fmla="*/ 167208 w 337690"/>
                  <a:gd name="connsiteY244" fmla="*/ 132246 h 157123"/>
                  <a:gd name="connsiteX245" fmla="*/ 166887 w 337690"/>
                  <a:gd name="connsiteY245" fmla="*/ 131077 h 157123"/>
                  <a:gd name="connsiteX246" fmla="*/ 166360 w 337690"/>
                  <a:gd name="connsiteY246" fmla="*/ 129908 h 157123"/>
                  <a:gd name="connsiteX247" fmla="*/ 166039 w 337690"/>
                  <a:gd name="connsiteY247" fmla="*/ 129382 h 157123"/>
                  <a:gd name="connsiteX248" fmla="*/ 165600 w 337690"/>
                  <a:gd name="connsiteY248" fmla="*/ 128943 h 157123"/>
                  <a:gd name="connsiteX249" fmla="*/ 165162 w 337690"/>
                  <a:gd name="connsiteY249" fmla="*/ 128505 h 157123"/>
                  <a:gd name="connsiteX250" fmla="*/ 164636 w 337690"/>
                  <a:gd name="connsiteY250" fmla="*/ 128183 h 157123"/>
                  <a:gd name="connsiteX251" fmla="*/ 164110 w 337690"/>
                  <a:gd name="connsiteY251" fmla="*/ 127862 h 157123"/>
                  <a:gd name="connsiteX252" fmla="*/ 163583 w 337690"/>
                  <a:gd name="connsiteY252" fmla="*/ 127657 h 157123"/>
                  <a:gd name="connsiteX253" fmla="*/ 162940 w 337690"/>
                  <a:gd name="connsiteY253" fmla="*/ 127452 h 157123"/>
                  <a:gd name="connsiteX254" fmla="*/ 162297 w 337690"/>
                  <a:gd name="connsiteY254" fmla="*/ 127452 h 157123"/>
                  <a:gd name="connsiteX255" fmla="*/ 157065 w 337690"/>
                  <a:gd name="connsiteY255" fmla="*/ 127131 h 157123"/>
                  <a:gd name="connsiteX256" fmla="*/ 155778 w 337690"/>
                  <a:gd name="connsiteY256" fmla="*/ 156626 h 157123"/>
                  <a:gd name="connsiteX257" fmla="*/ 158351 w 337690"/>
                  <a:gd name="connsiteY257" fmla="*/ 156743 h 157123"/>
                  <a:gd name="connsiteX258" fmla="*/ 158877 w 337690"/>
                  <a:gd name="connsiteY258" fmla="*/ 142741 h 157123"/>
                  <a:gd name="connsiteX259" fmla="*/ 161449 w 337690"/>
                  <a:gd name="connsiteY259" fmla="*/ 142858 h 157123"/>
                  <a:gd name="connsiteX260" fmla="*/ 164431 w 337690"/>
                  <a:gd name="connsiteY260" fmla="*/ 156948 h 157123"/>
                  <a:gd name="connsiteX261" fmla="*/ 167091 w 337690"/>
                  <a:gd name="connsiteY261" fmla="*/ 157035 h 157123"/>
                  <a:gd name="connsiteX262" fmla="*/ 167091 w 337690"/>
                  <a:gd name="connsiteY262" fmla="*/ 157035 h 157123"/>
                  <a:gd name="connsiteX263" fmla="*/ 158965 w 337690"/>
                  <a:gd name="connsiteY263" fmla="*/ 139847 h 157123"/>
                  <a:gd name="connsiteX264" fmla="*/ 159403 w 337690"/>
                  <a:gd name="connsiteY264" fmla="*/ 130113 h 157123"/>
                  <a:gd name="connsiteX265" fmla="*/ 161742 w 337690"/>
                  <a:gd name="connsiteY265" fmla="*/ 130229 h 157123"/>
                  <a:gd name="connsiteX266" fmla="*/ 162385 w 337690"/>
                  <a:gd name="connsiteY266" fmla="*/ 130346 h 157123"/>
                  <a:gd name="connsiteX267" fmla="*/ 163028 w 337690"/>
                  <a:gd name="connsiteY267" fmla="*/ 130668 h 157123"/>
                  <a:gd name="connsiteX268" fmla="*/ 163554 w 337690"/>
                  <a:gd name="connsiteY268" fmla="*/ 131106 h 157123"/>
                  <a:gd name="connsiteX269" fmla="*/ 163993 w 337690"/>
                  <a:gd name="connsiteY269" fmla="*/ 131750 h 157123"/>
                  <a:gd name="connsiteX270" fmla="*/ 164314 w 337690"/>
                  <a:gd name="connsiteY270" fmla="*/ 132393 h 157123"/>
                  <a:gd name="connsiteX271" fmla="*/ 164519 w 337690"/>
                  <a:gd name="connsiteY271" fmla="*/ 133153 h 157123"/>
                  <a:gd name="connsiteX272" fmla="*/ 164636 w 337690"/>
                  <a:gd name="connsiteY272" fmla="*/ 134000 h 157123"/>
                  <a:gd name="connsiteX273" fmla="*/ 164753 w 337690"/>
                  <a:gd name="connsiteY273" fmla="*/ 134965 h 157123"/>
                  <a:gd name="connsiteX274" fmla="*/ 164636 w 337690"/>
                  <a:gd name="connsiteY274" fmla="*/ 135930 h 157123"/>
                  <a:gd name="connsiteX275" fmla="*/ 164314 w 337690"/>
                  <a:gd name="connsiteY275" fmla="*/ 137011 h 157123"/>
                  <a:gd name="connsiteX276" fmla="*/ 163993 w 337690"/>
                  <a:gd name="connsiteY276" fmla="*/ 137976 h 157123"/>
                  <a:gd name="connsiteX277" fmla="*/ 163554 w 337690"/>
                  <a:gd name="connsiteY277" fmla="*/ 138824 h 157123"/>
                  <a:gd name="connsiteX278" fmla="*/ 163116 w 337690"/>
                  <a:gd name="connsiteY278" fmla="*/ 139350 h 157123"/>
                  <a:gd name="connsiteX279" fmla="*/ 162589 w 337690"/>
                  <a:gd name="connsiteY279" fmla="*/ 139788 h 157123"/>
                  <a:gd name="connsiteX280" fmla="*/ 161946 w 337690"/>
                  <a:gd name="connsiteY280" fmla="*/ 139993 h 157123"/>
                  <a:gd name="connsiteX281" fmla="*/ 161186 w 337690"/>
                  <a:gd name="connsiteY281" fmla="*/ 139993 h 157123"/>
                  <a:gd name="connsiteX282" fmla="*/ 158965 w 337690"/>
                  <a:gd name="connsiteY282" fmla="*/ 139847 h 157123"/>
                  <a:gd name="connsiteX283" fmla="*/ 158965 w 337690"/>
                  <a:gd name="connsiteY283" fmla="*/ 139847 h 157123"/>
                  <a:gd name="connsiteX284" fmla="*/ 187057 w 337690"/>
                  <a:gd name="connsiteY284" fmla="*/ 156188 h 157123"/>
                  <a:gd name="connsiteX285" fmla="*/ 184601 w 337690"/>
                  <a:gd name="connsiteY285" fmla="*/ 126809 h 157123"/>
                  <a:gd name="connsiteX286" fmla="*/ 182146 w 337690"/>
                  <a:gd name="connsiteY286" fmla="*/ 127131 h 157123"/>
                  <a:gd name="connsiteX287" fmla="*/ 184601 w 337690"/>
                  <a:gd name="connsiteY287" fmla="*/ 156509 h 157123"/>
                  <a:gd name="connsiteX288" fmla="*/ 187057 w 337690"/>
                  <a:gd name="connsiteY288" fmla="*/ 156188 h 157123"/>
                  <a:gd name="connsiteX289" fmla="*/ 187057 w 337690"/>
                  <a:gd name="connsiteY289" fmla="*/ 156188 h 157123"/>
                  <a:gd name="connsiteX290" fmla="*/ 186121 w 337690"/>
                  <a:gd name="connsiteY290" fmla="*/ 129499 h 157123"/>
                  <a:gd name="connsiteX291" fmla="*/ 185917 w 337690"/>
                  <a:gd name="connsiteY291" fmla="*/ 126722 h 157123"/>
                  <a:gd name="connsiteX292" fmla="*/ 197668 w 337690"/>
                  <a:gd name="connsiteY292" fmla="*/ 125026 h 157123"/>
                  <a:gd name="connsiteX293" fmla="*/ 197873 w 337690"/>
                  <a:gd name="connsiteY293" fmla="*/ 127599 h 157123"/>
                  <a:gd name="connsiteX294" fmla="*/ 193166 w 337690"/>
                  <a:gd name="connsiteY294" fmla="*/ 128563 h 157123"/>
                  <a:gd name="connsiteX295" fmla="*/ 196470 w 337690"/>
                  <a:gd name="connsiteY295" fmla="*/ 154843 h 157123"/>
                  <a:gd name="connsiteX296" fmla="*/ 194014 w 337690"/>
                  <a:gd name="connsiteY296" fmla="*/ 155281 h 157123"/>
                  <a:gd name="connsiteX297" fmla="*/ 190711 w 337690"/>
                  <a:gd name="connsiteY297" fmla="*/ 128885 h 157123"/>
                  <a:gd name="connsiteX298" fmla="*/ 186121 w 337690"/>
                  <a:gd name="connsiteY298" fmla="*/ 129499 h 157123"/>
                  <a:gd name="connsiteX299" fmla="*/ 186121 w 337690"/>
                  <a:gd name="connsiteY299" fmla="*/ 129499 h 157123"/>
                  <a:gd name="connsiteX300" fmla="*/ 206087 w 337690"/>
                  <a:gd name="connsiteY300" fmla="*/ 139087 h 157123"/>
                  <a:gd name="connsiteX301" fmla="*/ 208981 w 337690"/>
                  <a:gd name="connsiteY301" fmla="*/ 152855 h 157123"/>
                  <a:gd name="connsiteX302" fmla="*/ 211320 w 337690"/>
                  <a:gd name="connsiteY302" fmla="*/ 152095 h 157123"/>
                  <a:gd name="connsiteX303" fmla="*/ 208426 w 337690"/>
                  <a:gd name="connsiteY303" fmla="*/ 138414 h 157123"/>
                  <a:gd name="connsiteX304" fmla="*/ 210355 w 337690"/>
                  <a:gd name="connsiteY304" fmla="*/ 121635 h 157123"/>
                  <a:gd name="connsiteX305" fmla="*/ 208016 w 337690"/>
                  <a:gd name="connsiteY305" fmla="*/ 122395 h 157123"/>
                  <a:gd name="connsiteX306" fmla="*/ 206642 w 337690"/>
                  <a:gd name="connsiteY306" fmla="*/ 135199 h 157123"/>
                  <a:gd name="connsiteX307" fmla="*/ 201293 w 337690"/>
                  <a:gd name="connsiteY307" fmla="*/ 123886 h 157123"/>
                  <a:gd name="connsiteX308" fmla="*/ 198954 w 337690"/>
                  <a:gd name="connsiteY308" fmla="*/ 124646 h 157123"/>
                  <a:gd name="connsiteX309" fmla="*/ 206087 w 337690"/>
                  <a:gd name="connsiteY309" fmla="*/ 139087 h 157123"/>
                  <a:gd name="connsiteX310" fmla="*/ 206087 w 337690"/>
                  <a:gd name="connsiteY310" fmla="*/ 139087 h 157123"/>
                  <a:gd name="connsiteX311" fmla="*/ 233010 w 337690"/>
                  <a:gd name="connsiteY311" fmla="*/ 144875 h 157123"/>
                  <a:gd name="connsiteX312" fmla="*/ 233770 w 337690"/>
                  <a:gd name="connsiteY312" fmla="*/ 144436 h 157123"/>
                  <a:gd name="connsiteX313" fmla="*/ 234413 w 337690"/>
                  <a:gd name="connsiteY313" fmla="*/ 143998 h 157123"/>
                  <a:gd name="connsiteX314" fmla="*/ 234939 w 337690"/>
                  <a:gd name="connsiteY314" fmla="*/ 143559 h 157123"/>
                  <a:gd name="connsiteX315" fmla="*/ 235378 w 337690"/>
                  <a:gd name="connsiteY315" fmla="*/ 142916 h 157123"/>
                  <a:gd name="connsiteX316" fmla="*/ 235816 w 337690"/>
                  <a:gd name="connsiteY316" fmla="*/ 142273 h 157123"/>
                  <a:gd name="connsiteX317" fmla="*/ 236138 w 337690"/>
                  <a:gd name="connsiteY317" fmla="*/ 141513 h 157123"/>
                  <a:gd name="connsiteX318" fmla="*/ 236342 w 337690"/>
                  <a:gd name="connsiteY318" fmla="*/ 140665 h 157123"/>
                  <a:gd name="connsiteX319" fmla="*/ 236459 w 337690"/>
                  <a:gd name="connsiteY319" fmla="*/ 139818 h 157123"/>
                  <a:gd name="connsiteX320" fmla="*/ 236576 w 337690"/>
                  <a:gd name="connsiteY320" fmla="*/ 138736 h 157123"/>
                  <a:gd name="connsiteX321" fmla="*/ 236459 w 337690"/>
                  <a:gd name="connsiteY321" fmla="*/ 137450 h 157123"/>
                  <a:gd name="connsiteX322" fmla="*/ 236255 w 337690"/>
                  <a:gd name="connsiteY322" fmla="*/ 136047 h 157123"/>
                  <a:gd name="connsiteX323" fmla="*/ 235933 w 337690"/>
                  <a:gd name="connsiteY323" fmla="*/ 134439 h 157123"/>
                  <a:gd name="connsiteX324" fmla="*/ 235173 w 337690"/>
                  <a:gd name="connsiteY324" fmla="*/ 131019 h 157123"/>
                  <a:gd name="connsiteX325" fmla="*/ 234208 w 337690"/>
                  <a:gd name="connsiteY325" fmla="*/ 127715 h 157123"/>
                  <a:gd name="connsiteX326" fmla="*/ 233565 w 337690"/>
                  <a:gd name="connsiteY326" fmla="*/ 126020 h 157123"/>
                  <a:gd name="connsiteX327" fmla="*/ 233039 w 337690"/>
                  <a:gd name="connsiteY327" fmla="*/ 124529 h 157123"/>
                  <a:gd name="connsiteX328" fmla="*/ 232396 w 337690"/>
                  <a:gd name="connsiteY328" fmla="*/ 123038 h 157123"/>
                  <a:gd name="connsiteX329" fmla="*/ 231753 w 337690"/>
                  <a:gd name="connsiteY329" fmla="*/ 121664 h 157123"/>
                  <a:gd name="connsiteX330" fmla="*/ 230993 w 337690"/>
                  <a:gd name="connsiteY330" fmla="*/ 120378 h 157123"/>
                  <a:gd name="connsiteX331" fmla="*/ 230350 w 337690"/>
                  <a:gd name="connsiteY331" fmla="*/ 119209 h 157123"/>
                  <a:gd name="connsiteX332" fmla="*/ 229707 w 337690"/>
                  <a:gd name="connsiteY332" fmla="*/ 118361 h 157123"/>
                  <a:gd name="connsiteX333" fmla="*/ 229063 w 337690"/>
                  <a:gd name="connsiteY333" fmla="*/ 117601 h 157123"/>
                  <a:gd name="connsiteX334" fmla="*/ 228537 w 337690"/>
                  <a:gd name="connsiteY334" fmla="*/ 117075 h 157123"/>
                  <a:gd name="connsiteX335" fmla="*/ 227894 w 337690"/>
                  <a:gd name="connsiteY335" fmla="*/ 116636 h 157123"/>
                  <a:gd name="connsiteX336" fmla="*/ 227251 w 337690"/>
                  <a:gd name="connsiteY336" fmla="*/ 116315 h 157123"/>
                  <a:gd name="connsiteX337" fmla="*/ 226608 w 337690"/>
                  <a:gd name="connsiteY337" fmla="*/ 116110 h 157123"/>
                  <a:gd name="connsiteX338" fmla="*/ 225848 w 337690"/>
                  <a:gd name="connsiteY338" fmla="*/ 115993 h 157123"/>
                  <a:gd name="connsiteX339" fmla="*/ 225088 w 337690"/>
                  <a:gd name="connsiteY339" fmla="*/ 115993 h 157123"/>
                  <a:gd name="connsiteX340" fmla="*/ 224445 w 337690"/>
                  <a:gd name="connsiteY340" fmla="*/ 116198 h 157123"/>
                  <a:gd name="connsiteX341" fmla="*/ 223597 w 337690"/>
                  <a:gd name="connsiteY341" fmla="*/ 116403 h 157123"/>
                  <a:gd name="connsiteX342" fmla="*/ 222954 w 337690"/>
                  <a:gd name="connsiteY342" fmla="*/ 116841 h 157123"/>
                  <a:gd name="connsiteX343" fmla="*/ 222311 w 337690"/>
                  <a:gd name="connsiteY343" fmla="*/ 117280 h 157123"/>
                  <a:gd name="connsiteX344" fmla="*/ 221785 w 337690"/>
                  <a:gd name="connsiteY344" fmla="*/ 117806 h 157123"/>
                  <a:gd name="connsiteX345" fmla="*/ 221258 w 337690"/>
                  <a:gd name="connsiteY345" fmla="*/ 118332 h 157123"/>
                  <a:gd name="connsiteX346" fmla="*/ 220937 w 337690"/>
                  <a:gd name="connsiteY346" fmla="*/ 119092 h 157123"/>
                  <a:gd name="connsiteX347" fmla="*/ 220615 w 337690"/>
                  <a:gd name="connsiteY347" fmla="*/ 119852 h 157123"/>
                  <a:gd name="connsiteX348" fmla="*/ 220411 w 337690"/>
                  <a:gd name="connsiteY348" fmla="*/ 120612 h 157123"/>
                  <a:gd name="connsiteX349" fmla="*/ 220294 w 337690"/>
                  <a:gd name="connsiteY349" fmla="*/ 121577 h 157123"/>
                  <a:gd name="connsiteX350" fmla="*/ 220177 w 337690"/>
                  <a:gd name="connsiteY350" fmla="*/ 122541 h 157123"/>
                  <a:gd name="connsiteX351" fmla="*/ 220294 w 337690"/>
                  <a:gd name="connsiteY351" fmla="*/ 123711 h 157123"/>
                  <a:gd name="connsiteX352" fmla="*/ 220498 w 337690"/>
                  <a:gd name="connsiteY352" fmla="*/ 124997 h 157123"/>
                  <a:gd name="connsiteX353" fmla="*/ 220703 w 337690"/>
                  <a:gd name="connsiteY353" fmla="*/ 126488 h 157123"/>
                  <a:gd name="connsiteX354" fmla="*/ 221463 w 337690"/>
                  <a:gd name="connsiteY354" fmla="*/ 129586 h 157123"/>
                  <a:gd name="connsiteX355" fmla="*/ 222545 w 337690"/>
                  <a:gd name="connsiteY355" fmla="*/ 132802 h 157123"/>
                  <a:gd name="connsiteX356" fmla="*/ 223714 w 337690"/>
                  <a:gd name="connsiteY356" fmla="*/ 136105 h 157123"/>
                  <a:gd name="connsiteX357" fmla="*/ 225000 w 337690"/>
                  <a:gd name="connsiteY357" fmla="*/ 139321 h 157123"/>
                  <a:gd name="connsiteX358" fmla="*/ 225643 w 337690"/>
                  <a:gd name="connsiteY358" fmla="*/ 140724 h 157123"/>
                  <a:gd name="connsiteX359" fmla="*/ 226403 w 337690"/>
                  <a:gd name="connsiteY359" fmla="*/ 141893 h 157123"/>
                  <a:gd name="connsiteX360" fmla="*/ 227046 w 337690"/>
                  <a:gd name="connsiteY360" fmla="*/ 142975 h 157123"/>
                  <a:gd name="connsiteX361" fmla="*/ 227690 w 337690"/>
                  <a:gd name="connsiteY361" fmla="*/ 143735 h 157123"/>
                  <a:gd name="connsiteX362" fmla="*/ 228216 w 337690"/>
                  <a:gd name="connsiteY362" fmla="*/ 144261 h 157123"/>
                  <a:gd name="connsiteX363" fmla="*/ 228859 w 337690"/>
                  <a:gd name="connsiteY363" fmla="*/ 144699 h 157123"/>
                  <a:gd name="connsiteX364" fmla="*/ 229502 w 337690"/>
                  <a:gd name="connsiteY364" fmla="*/ 145021 h 157123"/>
                  <a:gd name="connsiteX365" fmla="*/ 230262 w 337690"/>
                  <a:gd name="connsiteY365" fmla="*/ 145226 h 157123"/>
                  <a:gd name="connsiteX366" fmla="*/ 230905 w 337690"/>
                  <a:gd name="connsiteY366" fmla="*/ 145342 h 157123"/>
                  <a:gd name="connsiteX367" fmla="*/ 231665 w 337690"/>
                  <a:gd name="connsiteY367" fmla="*/ 145342 h 157123"/>
                  <a:gd name="connsiteX368" fmla="*/ 232308 w 337690"/>
                  <a:gd name="connsiteY368" fmla="*/ 145138 h 157123"/>
                  <a:gd name="connsiteX369" fmla="*/ 233010 w 337690"/>
                  <a:gd name="connsiteY369" fmla="*/ 144875 h 157123"/>
                  <a:gd name="connsiteX370" fmla="*/ 233010 w 337690"/>
                  <a:gd name="connsiteY370" fmla="*/ 144875 h 157123"/>
                  <a:gd name="connsiteX371" fmla="*/ 232250 w 337690"/>
                  <a:gd name="connsiteY371" fmla="*/ 142302 h 157123"/>
                  <a:gd name="connsiteX372" fmla="*/ 231490 w 337690"/>
                  <a:gd name="connsiteY372" fmla="*/ 142507 h 157123"/>
                  <a:gd name="connsiteX373" fmla="*/ 230847 w 337690"/>
                  <a:gd name="connsiteY373" fmla="*/ 142507 h 157123"/>
                  <a:gd name="connsiteX374" fmla="*/ 230408 w 337690"/>
                  <a:gd name="connsiteY374" fmla="*/ 142390 h 157123"/>
                  <a:gd name="connsiteX375" fmla="*/ 229970 w 337690"/>
                  <a:gd name="connsiteY375" fmla="*/ 142185 h 157123"/>
                  <a:gd name="connsiteX376" fmla="*/ 229648 w 337690"/>
                  <a:gd name="connsiteY376" fmla="*/ 141864 h 157123"/>
                  <a:gd name="connsiteX377" fmla="*/ 229210 w 337690"/>
                  <a:gd name="connsiteY377" fmla="*/ 141542 h 157123"/>
                  <a:gd name="connsiteX378" fmla="*/ 228771 w 337690"/>
                  <a:gd name="connsiteY378" fmla="*/ 141016 h 157123"/>
                  <a:gd name="connsiteX379" fmla="*/ 228245 w 337690"/>
                  <a:gd name="connsiteY379" fmla="*/ 140373 h 157123"/>
                  <a:gd name="connsiteX380" fmla="*/ 227807 w 337690"/>
                  <a:gd name="connsiteY380" fmla="*/ 139613 h 157123"/>
                  <a:gd name="connsiteX381" fmla="*/ 227368 w 337690"/>
                  <a:gd name="connsiteY381" fmla="*/ 138765 h 157123"/>
                  <a:gd name="connsiteX382" fmla="*/ 226725 w 337690"/>
                  <a:gd name="connsiteY382" fmla="*/ 137479 h 157123"/>
                  <a:gd name="connsiteX383" fmla="*/ 225965 w 337690"/>
                  <a:gd name="connsiteY383" fmla="*/ 135550 h 157123"/>
                  <a:gd name="connsiteX384" fmla="*/ 225322 w 337690"/>
                  <a:gd name="connsiteY384" fmla="*/ 133620 h 157123"/>
                  <a:gd name="connsiteX385" fmla="*/ 224679 w 337690"/>
                  <a:gd name="connsiteY385" fmla="*/ 131808 h 157123"/>
                  <a:gd name="connsiteX386" fmla="*/ 224152 w 337690"/>
                  <a:gd name="connsiteY386" fmla="*/ 130113 h 157123"/>
                  <a:gd name="connsiteX387" fmla="*/ 223626 w 337690"/>
                  <a:gd name="connsiteY387" fmla="*/ 128300 h 157123"/>
                  <a:gd name="connsiteX388" fmla="*/ 223100 w 337690"/>
                  <a:gd name="connsiteY388" fmla="*/ 126692 h 157123"/>
                  <a:gd name="connsiteX389" fmla="*/ 222779 w 337690"/>
                  <a:gd name="connsiteY389" fmla="*/ 125406 h 157123"/>
                  <a:gd name="connsiteX390" fmla="*/ 222662 w 337690"/>
                  <a:gd name="connsiteY390" fmla="*/ 124325 h 157123"/>
                  <a:gd name="connsiteX391" fmla="*/ 222545 w 337690"/>
                  <a:gd name="connsiteY391" fmla="*/ 123360 h 157123"/>
                  <a:gd name="connsiteX392" fmla="*/ 222545 w 337690"/>
                  <a:gd name="connsiteY392" fmla="*/ 122600 h 157123"/>
                  <a:gd name="connsiteX393" fmla="*/ 222662 w 337690"/>
                  <a:gd name="connsiteY393" fmla="*/ 121840 h 157123"/>
                  <a:gd name="connsiteX394" fmla="*/ 222662 w 337690"/>
                  <a:gd name="connsiteY394" fmla="*/ 121314 h 157123"/>
                  <a:gd name="connsiteX395" fmla="*/ 222866 w 337690"/>
                  <a:gd name="connsiteY395" fmla="*/ 120787 h 157123"/>
                  <a:gd name="connsiteX396" fmla="*/ 222983 w 337690"/>
                  <a:gd name="connsiteY396" fmla="*/ 120349 h 157123"/>
                  <a:gd name="connsiteX397" fmla="*/ 223305 w 337690"/>
                  <a:gd name="connsiteY397" fmla="*/ 120027 h 157123"/>
                  <a:gd name="connsiteX398" fmla="*/ 223831 w 337690"/>
                  <a:gd name="connsiteY398" fmla="*/ 119501 h 157123"/>
                  <a:gd name="connsiteX399" fmla="*/ 224474 w 337690"/>
                  <a:gd name="connsiteY399" fmla="*/ 119063 h 157123"/>
                  <a:gd name="connsiteX400" fmla="*/ 225117 w 337690"/>
                  <a:gd name="connsiteY400" fmla="*/ 118858 h 157123"/>
                  <a:gd name="connsiteX401" fmla="*/ 225877 w 337690"/>
                  <a:gd name="connsiteY401" fmla="*/ 118858 h 157123"/>
                  <a:gd name="connsiteX402" fmla="*/ 226316 w 337690"/>
                  <a:gd name="connsiteY402" fmla="*/ 118975 h 157123"/>
                  <a:gd name="connsiteX403" fmla="*/ 226637 w 337690"/>
                  <a:gd name="connsiteY403" fmla="*/ 119180 h 157123"/>
                  <a:gd name="connsiteX404" fmla="*/ 227076 w 337690"/>
                  <a:gd name="connsiteY404" fmla="*/ 119384 h 157123"/>
                  <a:gd name="connsiteX405" fmla="*/ 227514 w 337690"/>
                  <a:gd name="connsiteY405" fmla="*/ 119823 h 157123"/>
                  <a:gd name="connsiteX406" fmla="*/ 227953 w 337690"/>
                  <a:gd name="connsiteY406" fmla="*/ 120261 h 157123"/>
                  <a:gd name="connsiteX407" fmla="*/ 228391 w 337690"/>
                  <a:gd name="connsiteY407" fmla="*/ 120904 h 157123"/>
                  <a:gd name="connsiteX408" fmla="*/ 228830 w 337690"/>
                  <a:gd name="connsiteY408" fmla="*/ 121664 h 157123"/>
                  <a:gd name="connsiteX409" fmla="*/ 229268 w 337690"/>
                  <a:gd name="connsiteY409" fmla="*/ 122512 h 157123"/>
                  <a:gd name="connsiteX410" fmla="*/ 229911 w 337690"/>
                  <a:gd name="connsiteY410" fmla="*/ 123798 h 157123"/>
                  <a:gd name="connsiteX411" fmla="*/ 230554 w 337690"/>
                  <a:gd name="connsiteY411" fmla="*/ 125289 h 157123"/>
                  <a:gd name="connsiteX412" fmla="*/ 231197 w 337690"/>
                  <a:gd name="connsiteY412" fmla="*/ 126985 h 157123"/>
                  <a:gd name="connsiteX413" fmla="*/ 231841 w 337690"/>
                  <a:gd name="connsiteY413" fmla="*/ 128680 h 157123"/>
                  <a:gd name="connsiteX414" fmla="*/ 232367 w 337690"/>
                  <a:gd name="connsiteY414" fmla="*/ 130493 h 157123"/>
                  <a:gd name="connsiteX415" fmla="*/ 233010 w 337690"/>
                  <a:gd name="connsiteY415" fmla="*/ 132510 h 157123"/>
                  <a:gd name="connsiteX416" fmla="*/ 233536 w 337690"/>
                  <a:gd name="connsiteY416" fmla="*/ 134439 h 157123"/>
                  <a:gd name="connsiteX417" fmla="*/ 233858 w 337690"/>
                  <a:gd name="connsiteY417" fmla="*/ 135930 h 157123"/>
                  <a:gd name="connsiteX418" fmla="*/ 233974 w 337690"/>
                  <a:gd name="connsiteY418" fmla="*/ 137011 h 157123"/>
                  <a:gd name="connsiteX419" fmla="*/ 234091 w 337690"/>
                  <a:gd name="connsiteY419" fmla="*/ 137859 h 157123"/>
                  <a:gd name="connsiteX420" fmla="*/ 234091 w 337690"/>
                  <a:gd name="connsiteY420" fmla="*/ 138707 h 157123"/>
                  <a:gd name="connsiteX421" fmla="*/ 234091 w 337690"/>
                  <a:gd name="connsiteY421" fmla="*/ 139350 h 157123"/>
                  <a:gd name="connsiteX422" fmla="*/ 233974 w 337690"/>
                  <a:gd name="connsiteY422" fmla="*/ 139993 h 157123"/>
                  <a:gd name="connsiteX423" fmla="*/ 233858 w 337690"/>
                  <a:gd name="connsiteY423" fmla="*/ 140519 h 157123"/>
                  <a:gd name="connsiteX424" fmla="*/ 233653 w 337690"/>
                  <a:gd name="connsiteY424" fmla="*/ 140958 h 157123"/>
                  <a:gd name="connsiteX425" fmla="*/ 233448 w 337690"/>
                  <a:gd name="connsiteY425" fmla="*/ 141279 h 157123"/>
                  <a:gd name="connsiteX426" fmla="*/ 232922 w 337690"/>
                  <a:gd name="connsiteY426" fmla="*/ 141805 h 157123"/>
                  <a:gd name="connsiteX427" fmla="*/ 232250 w 337690"/>
                  <a:gd name="connsiteY427" fmla="*/ 142302 h 157123"/>
                  <a:gd name="connsiteX428" fmla="*/ 232250 w 337690"/>
                  <a:gd name="connsiteY428" fmla="*/ 142302 h 157123"/>
                  <a:gd name="connsiteX429" fmla="*/ 241750 w 337690"/>
                  <a:gd name="connsiteY429" fmla="*/ 141016 h 157123"/>
                  <a:gd name="connsiteX430" fmla="*/ 230847 w 337690"/>
                  <a:gd name="connsiteY430" fmla="*/ 113567 h 157123"/>
                  <a:gd name="connsiteX431" fmla="*/ 239821 w 337690"/>
                  <a:gd name="connsiteY431" fmla="*/ 108773 h 157123"/>
                  <a:gd name="connsiteX432" fmla="*/ 240990 w 337690"/>
                  <a:gd name="connsiteY432" fmla="*/ 111433 h 157123"/>
                  <a:gd name="connsiteX433" fmla="*/ 234150 w 337690"/>
                  <a:gd name="connsiteY433" fmla="*/ 114970 h 157123"/>
                  <a:gd name="connsiteX434" fmla="*/ 237365 w 337690"/>
                  <a:gd name="connsiteY434" fmla="*/ 122541 h 157123"/>
                  <a:gd name="connsiteX435" fmla="*/ 243358 w 337690"/>
                  <a:gd name="connsiteY435" fmla="*/ 119326 h 157123"/>
                  <a:gd name="connsiteX436" fmla="*/ 244323 w 337690"/>
                  <a:gd name="connsiteY436" fmla="*/ 121986 h 157123"/>
                  <a:gd name="connsiteX437" fmla="*/ 238330 w 337690"/>
                  <a:gd name="connsiteY437" fmla="*/ 125202 h 157123"/>
                  <a:gd name="connsiteX438" fmla="*/ 244001 w 337690"/>
                  <a:gd name="connsiteY438" fmla="*/ 139847 h 157123"/>
                  <a:gd name="connsiteX439" fmla="*/ 241750 w 337690"/>
                  <a:gd name="connsiteY439" fmla="*/ 141016 h 157123"/>
                  <a:gd name="connsiteX440" fmla="*/ 241750 w 337690"/>
                  <a:gd name="connsiteY440" fmla="*/ 141016 h 157123"/>
                  <a:gd name="connsiteX441" fmla="*/ 247217 w 337690"/>
                  <a:gd name="connsiteY441" fmla="*/ 107487 h 157123"/>
                  <a:gd name="connsiteX442" fmla="*/ 251368 w 337690"/>
                  <a:gd name="connsiteY442" fmla="*/ 104593 h 157123"/>
                  <a:gd name="connsiteX443" fmla="*/ 265253 w 337690"/>
                  <a:gd name="connsiteY443" fmla="*/ 127452 h 157123"/>
                  <a:gd name="connsiteX444" fmla="*/ 267270 w 337690"/>
                  <a:gd name="connsiteY444" fmla="*/ 125962 h 157123"/>
                  <a:gd name="connsiteX445" fmla="*/ 253502 w 337690"/>
                  <a:gd name="connsiteY445" fmla="*/ 103102 h 157123"/>
                  <a:gd name="connsiteX446" fmla="*/ 257565 w 337690"/>
                  <a:gd name="connsiteY446" fmla="*/ 100208 h 157123"/>
                  <a:gd name="connsiteX447" fmla="*/ 256074 w 337690"/>
                  <a:gd name="connsiteY447" fmla="*/ 97869 h 157123"/>
                  <a:gd name="connsiteX448" fmla="*/ 245814 w 337690"/>
                  <a:gd name="connsiteY448" fmla="*/ 105148 h 157123"/>
                  <a:gd name="connsiteX449" fmla="*/ 247217 w 337690"/>
                  <a:gd name="connsiteY449" fmla="*/ 107487 h 157123"/>
                  <a:gd name="connsiteX450" fmla="*/ 247217 w 337690"/>
                  <a:gd name="connsiteY450" fmla="*/ 107487 h 157123"/>
                  <a:gd name="connsiteX451" fmla="*/ 273146 w 337690"/>
                  <a:gd name="connsiteY451" fmla="*/ 122015 h 157123"/>
                  <a:gd name="connsiteX452" fmla="*/ 257770 w 337690"/>
                  <a:gd name="connsiteY452" fmla="*/ 96583 h 157123"/>
                  <a:gd name="connsiteX453" fmla="*/ 265575 w 337690"/>
                  <a:gd name="connsiteY453" fmla="*/ 89860 h 157123"/>
                  <a:gd name="connsiteX454" fmla="*/ 267065 w 337690"/>
                  <a:gd name="connsiteY454" fmla="*/ 92198 h 157123"/>
                  <a:gd name="connsiteX455" fmla="*/ 261307 w 337690"/>
                  <a:gd name="connsiteY455" fmla="*/ 97109 h 157123"/>
                  <a:gd name="connsiteX456" fmla="*/ 265896 w 337690"/>
                  <a:gd name="connsiteY456" fmla="*/ 105236 h 157123"/>
                  <a:gd name="connsiteX457" fmla="*/ 270486 w 337690"/>
                  <a:gd name="connsiteY457" fmla="*/ 101290 h 157123"/>
                  <a:gd name="connsiteX458" fmla="*/ 271976 w 337690"/>
                  <a:gd name="connsiteY458" fmla="*/ 103628 h 157123"/>
                  <a:gd name="connsiteX459" fmla="*/ 267387 w 337690"/>
                  <a:gd name="connsiteY459" fmla="*/ 107574 h 157123"/>
                  <a:gd name="connsiteX460" fmla="*/ 273701 w 337690"/>
                  <a:gd name="connsiteY460" fmla="*/ 117923 h 157123"/>
                  <a:gd name="connsiteX461" fmla="*/ 279898 w 337690"/>
                  <a:gd name="connsiteY461" fmla="*/ 112573 h 157123"/>
                  <a:gd name="connsiteX462" fmla="*/ 281389 w 337690"/>
                  <a:gd name="connsiteY462" fmla="*/ 114912 h 157123"/>
                  <a:gd name="connsiteX463" fmla="*/ 273146 w 337690"/>
                  <a:gd name="connsiteY463" fmla="*/ 122015 h 157123"/>
                  <a:gd name="connsiteX464" fmla="*/ 273146 w 337690"/>
                  <a:gd name="connsiteY464" fmla="*/ 122015 h 157123"/>
                  <a:gd name="connsiteX465" fmla="*/ 285131 w 337690"/>
                  <a:gd name="connsiteY465" fmla="*/ 99682 h 157123"/>
                  <a:gd name="connsiteX466" fmla="*/ 286212 w 337690"/>
                  <a:gd name="connsiteY466" fmla="*/ 101173 h 157123"/>
                  <a:gd name="connsiteX467" fmla="*/ 286972 w 337690"/>
                  <a:gd name="connsiteY467" fmla="*/ 102459 h 157123"/>
                  <a:gd name="connsiteX468" fmla="*/ 287499 w 337690"/>
                  <a:gd name="connsiteY468" fmla="*/ 103628 h 157123"/>
                  <a:gd name="connsiteX469" fmla="*/ 287616 w 337690"/>
                  <a:gd name="connsiteY469" fmla="*/ 104476 h 157123"/>
                  <a:gd name="connsiteX470" fmla="*/ 287616 w 337690"/>
                  <a:gd name="connsiteY470" fmla="*/ 105324 h 157123"/>
                  <a:gd name="connsiteX471" fmla="*/ 287499 w 337690"/>
                  <a:gd name="connsiteY471" fmla="*/ 105967 h 157123"/>
                  <a:gd name="connsiteX472" fmla="*/ 287177 w 337690"/>
                  <a:gd name="connsiteY472" fmla="*/ 106493 h 157123"/>
                  <a:gd name="connsiteX473" fmla="*/ 286739 w 337690"/>
                  <a:gd name="connsiteY473" fmla="*/ 107019 h 157123"/>
                  <a:gd name="connsiteX474" fmla="*/ 286096 w 337690"/>
                  <a:gd name="connsiteY474" fmla="*/ 107458 h 157123"/>
                  <a:gd name="connsiteX475" fmla="*/ 285452 w 337690"/>
                  <a:gd name="connsiteY475" fmla="*/ 107779 h 157123"/>
                  <a:gd name="connsiteX476" fmla="*/ 285131 w 337690"/>
                  <a:gd name="connsiteY476" fmla="*/ 107779 h 157123"/>
                  <a:gd name="connsiteX477" fmla="*/ 284692 w 337690"/>
                  <a:gd name="connsiteY477" fmla="*/ 107779 h 157123"/>
                  <a:gd name="connsiteX478" fmla="*/ 284166 w 337690"/>
                  <a:gd name="connsiteY478" fmla="*/ 107662 h 157123"/>
                  <a:gd name="connsiteX479" fmla="*/ 283728 w 337690"/>
                  <a:gd name="connsiteY479" fmla="*/ 107458 h 157123"/>
                  <a:gd name="connsiteX480" fmla="*/ 283085 w 337690"/>
                  <a:gd name="connsiteY480" fmla="*/ 107253 h 157123"/>
                  <a:gd name="connsiteX481" fmla="*/ 282558 w 337690"/>
                  <a:gd name="connsiteY481" fmla="*/ 106814 h 157123"/>
                  <a:gd name="connsiteX482" fmla="*/ 281798 w 337690"/>
                  <a:gd name="connsiteY482" fmla="*/ 106376 h 157123"/>
                  <a:gd name="connsiteX483" fmla="*/ 281155 w 337690"/>
                  <a:gd name="connsiteY483" fmla="*/ 105733 h 157123"/>
                  <a:gd name="connsiteX484" fmla="*/ 280191 w 337690"/>
                  <a:gd name="connsiteY484" fmla="*/ 104651 h 157123"/>
                  <a:gd name="connsiteX485" fmla="*/ 278904 w 337690"/>
                  <a:gd name="connsiteY485" fmla="*/ 103248 h 157123"/>
                  <a:gd name="connsiteX486" fmla="*/ 277618 w 337690"/>
                  <a:gd name="connsiteY486" fmla="*/ 101640 h 157123"/>
                  <a:gd name="connsiteX487" fmla="*/ 276449 w 337690"/>
                  <a:gd name="connsiteY487" fmla="*/ 100266 h 157123"/>
                  <a:gd name="connsiteX488" fmla="*/ 275367 w 337690"/>
                  <a:gd name="connsiteY488" fmla="*/ 98659 h 157123"/>
                  <a:gd name="connsiteX489" fmla="*/ 274081 w 337690"/>
                  <a:gd name="connsiteY489" fmla="*/ 96846 h 157123"/>
                  <a:gd name="connsiteX490" fmla="*/ 272912 w 337690"/>
                  <a:gd name="connsiteY490" fmla="*/ 95151 h 157123"/>
                  <a:gd name="connsiteX491" fmla="*/ 272152 w 337690"/>
                  <a:gd name="connsiteY491" fmla="*/ 93748 h 157123"/>
                  <a:gd name="connsiteX492" fmla="*/ 271713 w 337690"/>
                  <a:gd name="connsiteY492" fmla="*/ 92900 h 157123"/>
                  <a:gd name="connsiteX493" fmla="*/ 271392 w 337690"/>
                  <a:gd name="connsiteY493" fmla="*/ 92052 h 157123"/>
                  <a:gd name="connsiteX494" fmla="*/ 271070 w 337690"/>
                  <a:gd name="connsiteY494" fmla="*/ 91292 h 157123"/>
                  <a:gd name="connsiteX495" fmla="*/ 270953 w 337690"/>
                  <a:gd name="connsiteY495" fmla="*/ 90649 h 157123"/>
                  <a:gd name="connsiteX496" fmla="*/ 270836 w 337690"/>
                  <a:gd name="connsiteY496" fmla="*/ 90006 h 157123"/>
                  <a:gd name="connsiteX497" fmla="*/ 270719 w 337690"/>
                  <a:gd name="connsiteY497" fmla="*/ 89480 h 157123"/>
                  <a:gd name="connsiteX498" fmla="*/ 270836 w 337690"/>
                  <a:gd name="connsiteY498" fmla="*/ 89041 h 157123"/>
                  <a:gd name="connsiteX499" fmla="*/ 270953 w 337690"/>
                  <a:gd name="connsiteY499" fmla="*/ 88603 h 157123"/>
                  <a:gd name="connsiteX500" fmla="*/ 271275 w 337690"/>
                  <a:gd name="connsiteY500" fmla="*/ 87843 h 157123"/>
                  <a:gd name="connsiteX501" fmla="*/ 271713 w 337690"/>
                  <a:gd name="connsiteY501" fmla="*/ 87200 h 157123"/>
                  <a:gd name="connsiteX502" fmla="*/ 272239 w 337690"/>
                  <a:gd name="connsiteY502" fmla="*/ 86878 h 157123"/>
                  <a:gd name="connsiteX503" fmla="*/ 272678 w 337690"/>
                  <a:gd name="connsiteY503" fmla="*/ 86557 h 157123"/>
                  <a:gd name="connsiteX504" fmla="*/ 273204 w 337690"/>
                  <a:gd name="connsiteY504" fmla="*/ 86352 h 157123"/>
                  <a:gd name="connsiteX505" fmla="*/ 273847 w 337690"/>
                  <a:gd name="connsiteY505" fmla="*/ 86469 h 157123"/>
                  <a:gd name="connsiteX506" fmla="*/ 274607 w 337690"/>
                  <a:gd name="connsiteY506" fmla="*/ 86673 h 157123"/>
                  <a:gd name="connsiteX507" fmla="*/ 275367 w 337690"/>
                  <a:gd name="connsiteY507" fmla="*/ 87200 h 157123"/>
                  <a:gd name="connsiteX508" fmla="*/ 276332 w 337690"/>
                  <a:gd name="connsiteY508" fmla="*/ 88047 h 157123"/>
                  <a:gd name="connsiteX509" fmla="*/ 277297 w 337690"/>
                  <a:gd name="connsiteY509" fmla="*/ 89217 h 157123"/>
                  <a:gd name="connsiteX510" fmla="*/ 279109 w 337690"/>
                  <a:gd name="connsiteY510" fmla="*/ 87287 h 157123"/>
                  <a:gd name="connsiteX511" fmla="*/ 277940 w 337690"/>
                  <a:gd name="connsiteY511" fmla="*/ 85913 h 157123"/>
                  <a:gd name="connsiteX512" fmla="*/ 276770 w 337690"/>
                  <a:gd name="connsiteY512" fmla="*/ 84832 h 157123"/>
                  <a:gd name="connsiteX513" fmla="*/ 276127 w 337690"/>
                  <a:gd name="connsiteY513" fmla="*/ 84393 h 157123"/>
                  <a:gd name="connsiteX514" fmla="*/ 275601 w 337690"/>
                  <a:gd name="connsiteY514" fmla="*/ 84072 h 157123"/>
                  <a:gd name="connsiteX515" fmla="*/ 274958 w 337690"/>
                  <a:gd name="connsiteY515" fmla="*/ 83750 h 157123"/>
                  <a:gd name="connsiteX516" fmla="*/ 274432 w 337690"/>
                  <a:gd name="connsiteY516" fmla="*/ 83633 h 157123"/>
                  <a:gd name="connsiteX517" fmla="*/ 273906 w 337690"/>
                  <a:gd name="connsiteY517" fmla="*/ 83516 h 157123"/>
                  <a:gd name="connsiteX518" fmla="*/ 273263 w 337690"/>
                  <a:gd name="connsiteY518" fmla="*/ 83516 h 157123"/>
                  <a:gd name="connsiteX519" fmla="*/ 272736 w 337690"/>
                  <a:gd name="connsiteY519" fmla="*/ 83516 h 157123"/>
                  <a:gd name="connsiteX520" fmla="*/ 272210 w 337690"/>
                  <a:gd name="connsiteY520" fmla="*/ 83721 h 157123"/>
                  <a:gd name="connsiteX521" fmla="*/ 271684 w 337690"/>
                  <a:gd name="connsiteY521" fmla="*/ 83926 h 157123"/>
                  <a:gd name="connsiteX522" fmla="*/ 271158 w 337690"/>
                  <a:gd name="connsiteY522" fmla="*/ 84247 h 157123"/>
                  <a:gd name="connsiteX523" fmla="*/ 270719 w 337690"/>
                  <a:gd name="connsiteY523" fmla="*/ 84569 h 157123"/>
                  <a:gd name="connsiteX524" fmla="*/ 270193 w 337690"/>
                  <a:gd name="connsiteY524" fmla="*/ 85095 h 157123"/>
                  <a:gd name="connsiteX525" fmla="*/ 269667 w 337690"/>
                  <a:gd name="connsiteY525" fmla="*/ 85738 h 157123"/>
                  <a:gd name="connsiteX526" fmla="*/ 269229 w 337690"/>
                  <a:gd name="connsiteY526" fmla="*/ 86381 h 157123"/>
                  <a:gd name="connsiteX527" fmla="*/ 268790 w 337690"/>
                  <a:gd name="connsiteY527" fmla="*/ 87141 h 157123"/>
                  <a:gd name="connsiteX528" fmla="*/ 268585 w 337690"/>
                  <a:gd name="connsiteY528" fmla="*/ 87901 h 157123"/>
                  <a:gd name="connsiteX529" fmla="*/ 268469 w 337690"/>
                  <a:gd name="connsiteY529" fmla="*/ 88661 h 157123"/>
                  <a:gd name="connsiteX530" fmla="*/ 268352 w 337690"/>
                  <a:gd name="connsiteY530" fmla="*/ 89509 h 157123"/>
                  <a:gd name="connsiteX531" fmla="*/ 268352 w 337690"/>
                  <a:gd name="connsiteY531" fmla="*/ 90357 h 157123"/>
                  <a:gd name="connsiteX532" fmla="*/ 268556 w 337690"/>
                  <a:gd name="connsiteY532" fmla="*/ 91204 h 157123"/>
                  <a:gd name="connsiteX533" fmla="*/ 268878 w 337690"/>
                  <a:gd name="connsiteY533" fmla="*/ 92169 h 157123"/>
                  <a:gd name="connsiteX534" fmla="*/ 269316 w 337690"/>
                  <a:gd name="connsiteY534" fmla="*/ 93455 h 157123"/>
                  <a:gd name="connsiteX535" fmla="*/ 269959 w 337690"/>
                  <a:gd name="connsiteY535" fmla="*/ 94858 h 157123"/>
                  <a:gd name="connsiteX536" fmla="*/ 270807 w 337690"/>
                  <a:gd name="connsiteY536" fmla="*/ 96232 h 157123"/>
                  <a:gd name="connsiteX537" fmla="*/ 271655 w 337690"/>
                  <a:gd name="connsiteY537" fmla="*/ 97723 h 157123"/>
                  <a:gd name="connsiteX538" fmla="*/ 272619 w 337690"/>
                  <a:gd name="connsiteY538" fmla="*/ 99214 h 157123"/>
                  <a:gd name="connsiteX539" fmla="*/ 273584 w 337690"/>
                  <a:gd name="connsiteY539" fmla="*/ 100705 h 157123"/>
                  <a:gd name="connsiteX540" fmla="*/ 274666 w 337690"/>
                  <a:gd name="connsiteY540" fmla="*/ 102108 h 157123"/>
                  <a:gd name="connsiteX541" fmla="*/ 276800 w 337690"/>
                  <a:gd name="connsiteY541" fmla="*/ 104680 h 157123"/>
                  <a:gd name="connsiteX542" fmla="*/ 279051 w 337690"/>
                  <a:gd name="connsiteY542" fmla="*/ 107019 h 157123"/>
                  <a:gd name="connsiteX543" fmla="*/ 280132 w 337690"/>
                  <a:gd name="connsiteY543" fmla="*/ 108101 h 157123"/>
                  <a:gd name="connsiteX544" fmla="*/ 281097 w 337690"/>
                  <a:gd name="connsiteY544" fmla="*/ 108948 h 157123"/>
                  <a:gd name="connsiteX545" fmla="*/ 282061 w 337690"/>
                  <a:gd name="connsiteY545" fmla="*/ 109708 h 157123"/>
                  <a:gd name="connsiteX546" fmla="*/ 282909 w 337690"/>
                  <a:gd name="connsiteY546" fmla="*/ 110147 h 157123"/>
                  <a:gd name="connsiteX547" fmla="*/ 283669 w 337690"/>
                  <a:gd name="connsiteY547" fmla="*/ 110352 h 157123"/>
                  <a:gd name="connsiteX548" fmla="*/ 284429 w 337690"/>
                  <a:gd name="connsiteY548" fmla="*/ 110556 h 157123"/>
                  <a:gd name="connsiteX549" fmla="*/ 285072 w 337690"/>
                  <a:gd name="connsiteY549" fmla="*/ 110556 h 157123"/>
                  <a:gd name="connsiteX550" fmla="*/ 285832 w 337690"/>
                  <a:gd name="connsiteY550" fmla="*/ 110439 h 157123"/>
                  <a:gd name="connsiteX551" fmla="*/ 286476 w 337690"/>
                  <a:gd name="connsiteY551" fmla="*/ 110235 h 157123"/>
                  <a:gd name="connsiteX552" fmla="*/ 287119 w 337690"/>
                  <a:gd name="connsiteY552" fmla="*/ 109913 h 157123"/>
                  <a:gd name="connsiteX553" fmla="*/ 287762 w 337690"/>
                  <a:gd name="connsiteY553" fmla="*/ 109475 h 157123"/>
                  <a:gd name="connsiteX554" fmla="*/ 288288 w 337690"/>
                  <a:gd name="connsiteY554" fmla="*/ 108948 h 157123"/>
                  <a:gd name="connsiteX555" fmla="*/ 288814 w 337690"/>
                  <a:gd name="connsiteY555" fmla="*/ 108422 h 157123"/>
                  <a:gd name="connsiteX556" fmla="*/ 289253 w 337690"/>
                  <a:gd name="connsiteY556" fmla="*/ 107896 h 157123"/>
                  <a:gd name="connsiteX557" fmla="*/ 289574 w 337690"/>
                  <a:gd name="connsiteY557" fmla="*/ 107253 h 157123"/>
                  <a:gd name="connsiteX558" fmla="*/ 289779 w 337690"/>
                  <a:gd name="connsiteY558" fmla="*/ 106610 h 157123"/>
                  <a:gd name="connsiteX559" fmla="*/ 289983 w 337690"/>
                  <a:gd name="connsiteY559" fmla="*/ 106084 h 157123"/>
                  <a:gd name="connsiteX560" fmla="*/ 290100 w 337690"/>
                  <a:gd name="connsiteY560" fmla="*/ 105324 h 157123"/>
                  <a:gd name="connsiteX561" fmla="*/ 290100 w 337690"/>
                  <a:gd name="connsiteY561" fmla="*/ 104680 h 157123"/>
                  <a:gd name="connsiteX562" fmla="*/ 290100 w 337690"/>
                  <a:gd name="connsiteY562" fmla="*/ 104037 h 157123"/>
                  <a:gd name="connsiteX563" fmla="*/ 289983 w 337690"/>
                  <a:gd name="connsiteY563" fmla="*/ 103277 h 157123"/>
                  <a:gd name="connsiteX564" fmla="*/ 289779 w 337690"/>
                  <a:gd name="connsiteY564" fmla="*/ 102517 h 157123"/>
                  <a:gd name="connsiteX565" fmla="*/ 289574 w 337690"/>
                  <a:gd name="connsiteY565" fmla="*/ 101757 h 157123"/>
                  <a:gd name="connsiteX566" fmla="*/ 289253 w 337690"/>
                  <a:gd name="connsiteY566" fmla="*/ 100910 h 157123"/>
                  <a:gd name="connsiteX567" fmla="*/ 288288 w 337690"/>
                  <a:gd name="connsiteY567" fmla="*/ 99302 h 157123"/>
                  <a:gd name="connsiteX568" fmla="*/ 287119 w 337690"/>
                  <a:gd name="connsiteY568" fmla="*/ 97606 h 157123"/>
                  <a:gd name="connsiteX569" fmla="*/ 285131 w 337690"/>
                  <a:gd name="connsiteY569" fmla="*/ 99682 h 157123"/>
                  <a:gd name="connsiteX570" fmla="*/ 285131 w 337690"/>
                  <a:gd name="connsiteY570" fmla="*/ 99682 h 157123"/>
                  <a:gd name="connsiteX571" fmla="*/ 302846 w 337690"/>
                  <a:gd name="connsiteY571" fmla="*/ 92432 h 157123"/>
                  <a:gd name="connsiteX572" fmla="*/ 282237 w 337690"/>
                  <a:gd name="connsiteY572" fmla="*/ 70976 h 157123"/>
                  <a:gd name="connsiteX573" fmla="*/ 280541 w 337690"/>
                  <a:gd name="connsiteY573" fmla="*/ 72993 h 157123"/>
                  <a:gd name="connsiteX574" fmla="*/ 290159 w 337690"/>
                  <a:gd name="connsiteY574" fmla="*/ 82493 h 157123"/>
                  <a:gd name="connsiteX575" fmla="*/ 285569 w 337690"/>
                  <a:gd name="connsiteY575" fmla="*/ 88164 h 157123"/>
                  <a:gd name="connsiteX576" fmla="*/ 276069 w 337690"/>
                  <a:gd name="connsiteY576" fmla="*/ 78547 h 157123"/>
                  <a:gd name="connsiteX577" fmla="*/ 274432 w 337690"/>
                  <a:gd name="connsiteY577" fmla="*/ 80681 h 157123"/>
                  <a:gd name="connsiteX578" fmla="*/ 294631 w 337690"/>
                  <a:gd name="connsiteY578" fmla="*/ 101933 h 157123"/>
                  <a:gd name="connsiteX579" fmla="*/ 296327 w 337690"/>
                  <a:gd name="connsiteY579" fmla="*/ 99916 h 157123"/>
                  <a:gd name="connsiteX580" fmla="*/ 287352 w 337690"/>
                  <a:gd name="connsiteY580" fmla="*/ 90094 h 157123"/>
                  <a:gd name="connsiteX581" fmla="*/ 291942 w 337690"/>
                  <a:gd name="connsiteY581" fmla="*/ 84423 h 157123"/>
                  <a:gd name="connsiteX582" fmla="*/ 301121 w 337690"/>
                  <a:gd name="connsiteY582" fmla="*/ 94449 h 157123"/>
                  <a:gd name="connsiteX583" fmla="*/ 302846 w 337690"/>
                  <a:gd name="connsiteY583" fmla="*/ 92432 h 157123"/>
                  <a:gd name="connsiteX584" fmla="*/ 302846 w 337690"/>
                  <a:gd name="connsiteY584" fmla="*/ 92432 h 157123"/>
                  <a:gd name="connsiteX585" fmla="*/ 311294 w 337690"/>
                  <a:gd name="connsiteY585" fmla="*/ 80769 h 157123"/>
                  <a:gd name="connsiteX586" fmla="*/ 287791 w 337690"/>
                  <a:gd name="connsiteY586" fmla="*/ 69982 h 157123"/>
                  <a:gd name="connsiteX587" fmla="*/ 306792 w 337690"/>
                  <a:gd name="connsiteY587" fmla="*/ 86966 h 157123"/>
                  <a:gd name="connsiteX588" fmla="*/ 305301 w 337690"/>
                  <a:gd name="connsiteY588" fmla="*/ 89217 h 157123"/>
                  <a:gd name="connsiteX589" fmla="*/ 283289 w 337690"/>
                  <a:gd name="connsiteY589" fmla="*/ 69573 h 157123"/>
                  <a:gd name="connsiteX590" fmla="*/ 285745 w 337690"/>
                  <a:gd name="connsiteY590" fmla="*/ 65948 h 157123"/>
                  <a:gd name="connsiteX591" fmla="*/ 305389 w 337690"/>
                  <a:gd name="connsiteY591" fmla="*/ 75653 h 157123"/>
                  <a:gd name="connsiteX592" fmla="*/ 289165 w 337690"/>
                  <a:gd name="connsiteY592" fmla="*/ 61008 h 157123"/>
                  <a:gd name="connsiteX593" fmla="*/ 290451 w 337690"/>
                  <a:gd name="connsiteY593" fmla="*/ 58669 h 157123"/>
                  <a:gd name="connsiteX594" fmla="*/ 312784 w 337690"/>
                  <a:gd name="connsiteY594" fmla="*/ 78547 h 157123"/>
                  <a:gd name="connsiteX595" fmla="*/ 311294 w 337690"/>
                  <a:gd name="connsiteY595" fmla="*/ 80769 h 157123"/>
                  <a:gd name="connsiteX596" fmla="*/ 311294 w 337690"/>
                  <a:gd name="connsiteY596" fmla="*/ 80769 h 157123"/>
                  <a:gd name="connsiteX597" fmla="*/ 318222 w 337690"/>
                  <a:gd name="connsiteY597" fmla="*/ 69251 h 157123"/>
                  <a:gd name="connsiteX598" fmla="*/ 317783 w 337690"/>
                  <a:gd name="connsiteY598" fmla="*/ 70011 h 157123"/>
                  <a:gd name="connsiteX599" fmla="*/ 317345 w 337690"/>
                  <a:gd name="connsiteY599" fmla="*/ 70654 h 157123"/>
                  <a:gd name="connsiteX600" fmla="*/ 316819 w 337690"/>
                  <a:gd name="connsiteY600" fmla="*/ 71180 h 157123"/>
                  <a:gd name="connsiteX601" fmla="*/ 316175 w 337690"/>
                  <a:gd name="connsiteY601" fmla="*/ 71619 h 157123"/>
                  <a:gd name="connsiteX602" fmla="*/ 315562 w 337690"/>
                  <a:gd name="connsiteY602" fmla="*/ 71911 h 157123"/>
                  <a:gd name="connsiteX603" fmla="*/ 314918 w 337690"/>
                  <a:gd name="connsiteY603" fmla="*/ 72116 h 157123"/>
                  <a:gd name="connsiteX604" fmla="*/ 314158 w 337690"/>
                  <a:gd name="connsiteY604" fmla="*/ 72233 h 157123"/>
                  <a:gd name="connsiteX605" fmla="*/ 313398 w 337690"/>
                  <a:gd name="connsiteY605" fmla="*/ 72233 h 157123"/>
                  <a:gd name="connsiteX606" fmla="*/ 312434 w 337690"/>
                  <a:gd name="connsiteY606" fmla="*/ 72028 h 157123"/>
                  <a:gd name="connsiteX607" fmla="*/ 311264 w 337690"/>
                  <a:gd name="connsiteY607" fmla="*/ 71590 h 157123"/>
                  <a:gd name="connsiteX608" fmla="*/ 309978 w 337690"/>
                  <a:gd name="connsiteY608" fmla="*/ 71063 h 157123"/>
                  <a:gd name="connsiteX609" fmla="*/ 308487 w 337690"/>
                  <a:gd name="connsiteY609" fmla="*/ 70303 h 157123"/>
                  <a:gd name="connsiteX610" fmla="*/ 305506 w 337690"/>
                  <a:gd name="connsiteY610" fmla="*/ 68491 h 157123"/>
                  <a:gd name="connsiteX611" fmla="*/ 302729 w 337690"/>
                  <a:gd name="connsiteY611" fmla="*/ 66679 h 157123"/>
                  <a:gd name="connsiteX612" fmla="*/ 301442 w 337690"/>
                  <a:gd name="connsiteY612" fmla="*/ 65714 h 157123"/>
                  <a:gd name="connsiteX613" fmla="*/ 300068 w 337690"/>
                  <a:gd name="connsiteY613" fmla="*/ 64632 h 157123"/>
                  <a:gd name="connsiteX614" fmla="*/ 298782 w 337690"/>
                  <a:gd name="connsiteY614" fmla="*/ 63551 h 157123"/>
                  <a:gd name="connsiteX615" fmla="*/ 297496 w 337690"/>
                  <a:gd name="connsiteY615" fmla="*/ 62381 h 157123"/>
                  <a:gd name="connsiteX616" fmla="*/ 296327 w 337690"/>
                  <a:gd name="connsiteY616" fmla="*/ 61300 h 157123"/>
                  <a:gd name="connsiteX617" fmla="*/ 295245 w 337690"/>
                  <a:gd name="connsiteY617" fmla="*/ 60248 h 157123"/>
                  <a:gd name="connsiteX618" fmla="*/ 294485 w 337690"/>
                  <a:gd name="connsiteY618" fmla="*/ 59283 h 157123"/>
                  <a:gd name="connsiteX619" fmla="*/ 293959 w 337690"/>
                  <a:gd name="connsiteY619" fmla="*/ 58318 h 157123"/>
                  <a:gd name="connsiteX620" fmla="*/ 293520 w 337690"/>
                  <a:gd name="connsiteY620" fmla="*/ 57558 h 157123"/>
                  <a:gd name="connsiteX621" fmla="*/ 293316 w 337690"/>
                  <a:gd name="connsiteY621" fmla="*/ 56710 h 157123"/>
                  <a:gd name="connsiteX622" fmla="*/ 293111 w 337690"/>
                  <a:gd name="connsiteY622" fmla="*/ 55950 h 157123"/>
                  <a:gd name="connsiteX623" fmla="*/ 293111 w 337690"/>
                  <a:gd name="connsiteY623" fmla="*/ 55103 h 157123"/>
                  <a:gd name="connsiteX624" fmla="*/ 293111 w 337690"/>
                  <a:gd name="connsiteY624" fmla="*/ 54343 h 157123"/>
                  <a:gd name="connsiteX625" fmla="*/ 293316 w 337690"/>
                  <a:gd name="connsiteY625" fmla="*/ 53583 h 157123"/>
                  <a:gd name="connsiteX626" fmla="*/ 293520 w 337690"/>
                  <a:gd name="connsiteY626" fmla="*/ 52735 h 157123"/>
                  <a:gd name="connsiteX627" fmla="*/ 293959 w 337690"/>
                  <a:gd name="connsiteY627" fmla="*/ 51975 h 157123"/>
                  <a:gd name="connsiteX628" fmla="*/ 294397 w 337690"/>
                  <a:gd name="connsiteY628" fmla="*/ 51215 h 157123"/>
                  <a:gd name="connsiteX629" fmla="*/ 294924 w 337690"/>
                  <a:gd name="connsiteY629" fmla="*/ 50572 h 157123"/>
                  <a:gd name="connsiteX630" fmla="*/ 295450 w 337690"/>
                  <a:gd name="connsiteY630" fmla="*/ 49929 h 157123"/>
                  <a:gd name="connsiteX631" fmla="*/ 295976 w 337690"/>
                  <a:gd name="connsiteY631" fmla="*/ 49490 h 157123"/>
                  <a:gd name="connsiteX632" fmla="*/ 296619 w 337690"/>
                  <a:gd name="connsiteY632" fmla="*/ 49169 h 157123"/>
                  <a:gd name="connsiteX633" fmla="*/ 297379 w 337690"/>
                  <a:gd name="connsiteY633" fmla="*/ 48964 h 157123"/>
                  <a:gd name="connsiteX634" fmla="*/ 298022 w 337690"/>
                  <a:gd name="connsiteY634" fmla="*/ 48964 h 157123"/>
                  <a:gd name="connsiteX635" fmla="*/ 298870 w 337690"/>
                  <a:gd name="connsiteY635" fmla="*/ 48964 h 157123"/>
                  <a:gd name="connsiteX636" fmla="*/ 299718 w 337690"/>
                  <a:gd name="connsiteY636" fmla="*/ 49081 h 157123"/>
                  <a:gd name="connsiteX637" fmla="*/ 300887 w 337690"/>
                  <a:gd name="connsiteY637" fmla="*/ 49519 h 157123"/>
                  <a:gd name="connsiteX638" fmla="*/ 302056 w 337690"/>
                  <a:gd name="connsiteY638" fmla="*/ 50046 h 157123"/>
                  <a:gd name="connsiteX639" fmla="*/ 303459 w 337690"/>
                  <a:gd name="connsiteY639" fmla="*/ 50806 h 157123"/>
                  <a:gd name="connsiteX640" fmla="*/ 306441 w 337690"/>
                  <a:gd name="connsiteY640" fmla="*/ 52501 h 157123"/>
                  <a:gd name="connsiteX641" fmla="*/ 309218 w 337690"/>
                  <a:gd name="connsiteY641" fmla="*/ 54313 h 157123"/>
                  <a:gd name="connsiteX642" fmla="*/ 311878 w 337690"/>
                  <a:gd name="connsiteY642" fmla="*/ 56330 h 157123"/>
                  <a:gd name="connsiteX643" fmla="*/ 314538 w 337690"/>
                  <a:gd name="connsiteY643" fmla="*/ 58669 h 157123"/>
                  <a:gd name="connsiteX644" fmla="*/ 315708 w 337690"/>
                  <a:gd name="connsiteY644" fmla="*/ 59751 h 157123"/>
                  <a:gd name="connsiteX645" fmla="*/ 316789 w 337690"/>
                  <a:gd name="connsiteY645" fmla="*/ 60920 h 157123"/>
                  <a:gd name="connsiteX646" fmla="*/ 317637 w 337690"/>
                  <a:gd name="connsiteY646" fmla="*/ 61885 h 157123"/>
                  <a:gd name="connsiteX647" fmla="*/ 318163 w 337690"/>
                  <a:gd name="connsiteY647" fmla="*/ 62732 h 157123"/>
                  <a:gd name="connsiteX648" fmla="*/ 318602 w 337690"/>
                  <a:gd name="connsiteY648" fmla="*/ 63580 h 157123"/>
                  <a:gd name="connsiteX649" fmla="*/ 318806 w 337690"/>
                  <a:gd name="connsiteY649" fmla="*/ 64340 h 157123"/>
                  <a:gd name="connsiteX650" fmla="*/ 319011 w 337690"/>
                  <a:gd name="connsiteY650" fmla="*/ 65188 h 157123"/>
                  <a:gd name="connsiteX651" fmla="*/ 319011 w 337690"/>
                  <a:gd name="connsiteY651" fmla="*/ 65948 h 157123"/>
                  <a:gd name="connsiteX652" fmla="*/ 319011 w 337690"/>
                  <a:gd name="connsiteY652" fmla="*/ 66796 h 157123"/>
                  <a:gd name="connsiteX653" fmla="*/ 318806 w 337690"/>
                  <a:gd name="connsiteY653" fmla="*/ 67556 h 157123"/>
                  <a:gd name="connsiteX654" fmla="*/ 318602 w 337690"/>
                  <a:gd name="connsiteY654" fmla="*/ 68403 h 157123"/>
                  <a:gd name="connsiteX655" fmla="*/ 318222 w 337690"/>
                  <a:gd name="connsiteY655" fmla="*/ 69251 h 157123"/>
                  <a:gd name="connsiteX656" fmla="*/ 318222 w 337690"/>
                  <a:gd name="connsiteY656" fmla="*/ 69251 h 157123"/>
                  <a:gd name="connsiteX657" fmla="*/ 316322 w 337690"/>
                  <a:gd name="connsiteY657" fmla="*/ 67848 h 157123"/>
                  <a:gd name="connsiteX658" fmla="*/ 316526 w 337690"/>
                  <a:gd name="connsiteY658" fmla="*/ 67000 h 157123"/>
                  <a:gd name="connsiteX659" fmla="*/ 316731 w 337690"/>
                  <a:gd name="connsiteY659" fmla="*/ 66240 h 157123"/>
                  <a:gd name="connsiteX660" fmla="*/ 316614 w 337690"/>
                  <a:gd name="connsiteY660" fmla="*/ 65714 h 157123"/>
                  <a:gd name="connsiteX661" fmla="*/ 316614 w 337690"/>
                  <a:gd name="connsiteY661" fmla="*/ 65276 h 157123"/>
                  <a:gd name="connsiteX662" fmla="*/ 316409 w 337690"/>
                  <a:gd name="connsiteY662" fmla="*/ 64749 h 157123"/>
                  <a:gd name="connsiteX663" fmla="*/ 316205 w 337690"/>
                  <a:gd name="connsiteY663" fmla="*/ 64223 h 157123"/>
                  <a:gd name="connsiteX664" fmla="*/ 315883 w 337690"/>
                  <a:gd name="connsiteY664" fmla="*/ 63697 h 157123"/>
                  <a:gd name="connsiteX665" fmla="*/ 315357 w 337690"/>
                  <a:gd name="connsiteY665" fmla="*/ 63054 h 157123"/>
                  <a:gd name="connsiteX666" fmla="*/ 314831 w 337690"/>
                  <a:gd name="connsiteY666" fmla="*/ 62411 h 157123"/>
                  <a:gd name="connsiteX667" fmla="*/ 314188 w 337690"/>
                  <a:gd name="connsiteY667" fmla="*/ 61651 h 157123"/>
                  <a:gd name="connsiteX668" fmla="*/ 313018 w 337690"/>
                  <a:gd name="connsiteY668" fmla="*/ 60686 h 157123"/>
                  <a:gd name="connsiteX669" fmla="*/ 311294 w 337690"/>
                  <a:gd name="connsiteY669" fmla="*/ 59312 h 157123"/>
                  <a:gd name="connsiteX670" fmla="*/ 309481 w 337690"/>
                  <a:gd name="connsiteY670" fmla="*/ 57909 h 157123"/>
                  <a:gd name="connsiteX671" fmla="*/ 307990 w 337690"/>
                  <a:gd name="connsiteY671" fmla="*/ 56827 h 157123"/>
                  <a:gd name="connsiteX672" fmla="*/ 306383 w 337690"/>
                  <a:gd name="connsiteY672" fmla="*/ 55746 h 157123"/>
                  <a:gd name="connsiteX673" fmla="*/ 304687 w 337690"/>
                  <a:gd name="connsiteY673" fmla="*/ 54577 h 157123"/>
                  <a:gd name="connsiteX674" fmla="*/ 302992 w 337690"/>
                  <a:gd name="connsiteY674" fmla="*/ 53407 h 157123"/>
                  <a:gd name="connsiteX675" fmla="*/ 301705 w 337690"/>
                  <a:gd name="connsiteY675" fmla="*/ 52764 h 157123"/>
                  <a:gd name="connsiteX676" fmla="*/ 300858 w 337690"/>
                  <a:gd name="connsiteY676" fmla="*/ 52326 h 157123"/>
                  <a:gd name="connsiteX677" fmla="*/ 300098 w 337690"/>
                  <a:gd name="connsiteY677" fmla="*/ 52121 h 157123"/>
                  <a:gd name="connsiteX678" fmla="*/ 299455 w 337690"/>
                  <a:gd name="connsiteY678" fmla="*/ 51916 h 157123"/>
                  <a:gd name="connsiteX679" fmla="*/ 298812 w 337690"/>
                  <a:gd name="connsiteY679" fmla="*/ 51799 h 157123"/>
                  <a:gd name="connsiteX680" fmla="*/ 298285 w 337690"/>
                  <a:gd name="connsiteY680" fmla="*/ 51799 h 157123"/>
                  <a:gd name="connsiteX681" fmla="*/ 297847 w 337690"/>
                  <a:gd name="connsiteY681" fmla="*/ 51916 h 157123"/>
                  <a:gd name="connsiteX682" fmla="*/ 297408 w 337690"/>
                  <a:gd name="connsiteY682" fmla="*/ 52033 h 157123"/>
                  <a:gd name="connsiteX683" fmla="*/ 297087 w 337690"/>
                  <a:gd name="connsiteY683" fmla="*/ 52238 h 157123"/>
                  <a:gd name="connsiteX684" fmla="*/ 296561 w 337690"/>
                  <a:gd name="connsiteY684" fmla="*/ 52764 h 157123"/>
                  <a:gd name="connsiteX685" fmla="*/ 296034 w 337690"/>
                  <a:gd name="connsiteY685" fmla="*/ 53407 h 157123"/>
                  <a:gd name="connsiteX686" fmla="*/ 295713 w 337690"/>
                  <a:gd name="connsiteY686" fmla="*/ 54167 h 157123"/>
                  <a:gd name="connsiteX687" fmla="*/ 295596 w 337690"/>
                  <a:gd name="connsiteY687" fmla="*/ 55015 h 157123"/>
                  <a:gd name="connsiteX688" fmla="*/ 295596 w 337690"/>
                  <a:gd name="connsiteY688" fmla="*/ 55453 h 157123"/>
                  <a:gd name="connsiteX689" fmla="*/ 295713 w 337690"/>
                  <a:gd name="connsiteY689" fmla="*/ 55892 h 157123"/>
                  <a:gd name="connsiteX690" fmla="*/ 295918 w 337690"/>
                  <a:gd name="connsiteY690" fmla="*/ 56418 h 157123"/>
                  <a:gd name="connsiteX691" fmla="*/ 296122 w 337690"/>
                  <a:gd name="connsiteY691" fmla="*/ 56944 h 157123"/>
                  <a:gd name="connsiteX692" fmla="*/ 296444 w 337690"/>
                  <a:gd name="connsiteY692" fmla="*/ 57470 h 157123"/>
                  <a:gd name="connsiteX693" fmla="*/ 296882 w 337690"/>
                  <a:gd name="connsiteY693" fmla="*/ 58114 h 157123"/>
                  <a:gd name="connsiteX694" fmla="*/ 297408 w 337690"/>
                  <a:gd name="connsiteY694" fmla="*/ 58757 h 157123"/>
                  <a:gd name="connsiteX695" fmla="*/ 298051 w 337690"/>
                  <a:gd name="connsiteY695" fmla="*/ 59517 h 157123"/>
                  <a:gd name="connsiteX696" fmla="*/ 299221 w 337690"/>
                  <a:gd name="connsiteY696" fmla="*/ 60481 h 157123"/>
                  <a:gd name="connsiteX697" fmla="*/ 300829 w 337690"/>
                  <a:gd name="connsiteY697" fmla="*/ 61768 h 157123"/>
                  <a:gd name="connsiteX698" fmla="*/ 302524 w 337690"/>
                  <a:gd name="connsiteY698" fmla="*/ 63171 h 157123"/>
                  <a:gd name="connsiteX699" fmla="*/ 304015 w 337690"/>
                  <a:gd name="connsiteY699" fmla="*/ 64252 h 157123"/>
                  <a:gd name="connsiteX700" fmla="*/ 305418 w 337690"/>
                  <a:gd name="connsiteY700" fmla="*/ 65217 h 157123"/>
                  <a:gd name="connsiteX701" fmla="*/ 307113 w 337690"/>
                  <a:gd name="connsiteY701" fmla="*/ 66299 h 157123"/>
                  <a:gd name="connsiteX702" fmla="*/ 308604 w 337690"/>
                  <a:gd name="connsiteY702" fmla="*/ 67146 h 157123"/>
                  <a:gd name="connsiteX703" fmla="*/ 309774 w 337690"/>
                  <a:gd name="connsiteY703" fmla="*/ 67789 h 157123"/>
                  <a:gd name="connsiteX704" fmla="*/ 310738 w 337690"/>
                  <a:gd name="connsiteY704" fmla="*/ 68228 h 157123"/>
                  <a:gd name="connsiteX705" fmla="*/ 311820 w 337690"/>
                  <a:gd name="connsiteY705" fmla="*/ 68754 h 157123"/>
                  <a:gd name="connsiteX706" fmla="*/ 312784 w 337690"/>
                  <a:gd name="connsiteY706" fmla="*/ 69193 h 157123"/>
                  <a:gd name="connsiteX707" fmla="*/ 313545 w 337690"/>
                  <a:gd name="connsiteY707" fmla="*/ 69397 h 157123"/>
                  <a:gd name="connsiteX708" fmla="*/ 314071 w 337690"/>
                  <a:gd name="connsiteY708" fmla="*/ 69397 h 157123"/>
                  <a:gd name="connsiteX709" fmla="*/ 314509 w 337690"/>
                  <a:gd name="connsiteY709" fmla="*/ 69280 h 157123"/>
                  <a:gd name="connsiteX710" fmla="*/ 314948 w 337690"/>
                  <a:gd name="connsiteY710" fmla="*/ 69163 h 157123"/>
                  <a:gd name="connsiteX711" fmla="*/ 315269 w 337690"/>
                  <a:gd name="connsiteY711" fmla="*/ 68959 h 157123"/>
                  <a:gd name="connsiteX712" fmla="*/ 315795 w 337690"/>
                  <a:gd name="connsiteY712" fmla="*/ 68520 h 157123"/>
                  <a:gd name="connsiteX713" fmla="*/ 316322 w 337690"/>
                  <a:gd name="connsiteY713" fmla="*/ 67848 h 157123"/>
                  <a:gd name="connsiteX714" fmla="*/ 316322 w 337690"/>
                  <a:gd name="connsiteY714" fmla="*/ 67848 h 157123"/>
                  <a:gd name="connsiteX715" fmla="*/ 298782 w 337690"/>
                  <a:gd name="connsiteY715" fmla="*/ 42328 h 157123"/>
                  <a:gd name="connsiteX716" fmla="*/ 297701 w 337690"/>
                  <a:gd name="connsiteY716" fmla="*/ 44901 h 157123"/>
                  <a:gd name="connsiteX717" fmla="*/ 323016 w 337690"/>
                  <a:gd name="connsiteY717" fmla="*/ 59546 h 157123"/>
                  <a:gd name="connsiteX718" fmla="*/ 327196 w 337690"/>
                  <a:gd name="connsiteY718" fmla="*/ 49724 h 157123"/>
                  <a:gd name="connsiteX719" fmla="*/ 325062 w 337690"/>
                  <a:gd name="connsiteY719" fmla="*/ 48555 h 157123"/>
                  <a:gd name="connsiteX720" fmla="*/ 321846 w 337690"/>
                  <a:gd name="connsiteY720" fmla="*/ 55804 h 157123"/>
                  <a:gd name="connsiteX721" fmla="*/ 298782 w 337690"/>
                  <a:gd name="connsiteY721" fmla="*/ 42328 h 157123"/>
                  <a:gd name="connsiteX722" fmla="*/ 298782 w 337690"/>
                  <a:gd name="connsiteY722" fmla="*/ 42328 h 157123"/>
                  <a:gd name="connsiteX723" fmla="*/ 329885 w 337690"/>
                  <a:gd name="connsiteY723" fmla="*/ 43293 h 157123"/>
                  <a:gd name="connsiteX724" fmla="*/ 329564 w 337690"/>
                  <a:gd name="connsiteY724" fmla="*/ 44053 h 157123"/>
                  <a:gd name="connsiteX725" fmla="*/ 329125 w 337690"/>
                  <a:gd name="connsiteY725" fmla="*/ 44813 h 157123"/>
                  <a:gd name="connsiteX726" fmla="*/ 328599 w 337690"/>
                  <a:gd name="connsiteY726" fmla="*/ 45339 h 157123"/>
                  <a:gd name="connsiteX727" fmla="*/ 327956 w 337690"/>
                  <a:gd name="connsiteY727" fmla="*/ 45778 h 157123"/>
                  <a:gd name="connsiteX728" fmla="*/ 327196 w 337690"/>
                  <a:gd name="connsiteY728" fmla="*/ 46216 h 157123"/>
                  <a:gd name="connsiteX729" fmla="*/ 326436 w 337690"/>
                  <a:gd name="connsiteY729" fmla="*/ 46421 h 157123"/>
                  <a:gd name="connsiteX730" fmla="*/ 325588 w 337690"/>
                  <a:gd name="connsiteY730" fmla="*/ 46742 h 157123"/>
                  <a:gd name="connsiteX731" fmla="*/ 324828 w 337690"/>
                  <a:gd name="connsiteY731" fmla="*/ 46859 h 157123"/>
                  <a:gd name="connsiteX732" fmla="*/ 323864 w 337690"/>
                  <a:gd name="connsiteY732" fmla="*/ 46976 h 157123"/>
                  <a:gd name="connsiteX733" fmla="*/ 322899 w 337690"/>
                  <a:gd name="connsiteY733" fmla="*/ 46976 h 157123"/>
                  <a:gd name="connsiteX734" fmla="*/ 321730 w 337690"/>
                  <a:gd name="connsiteY734" fmla="*/ 46772 h 157123"/>
                  <a:gd name="connsiteX735" fmla="*/ 320443 w 337690"/>
                  <a:gd name="connsiteY735" fmla="*/ 46567 h 157123"/>
                  <a:gd name="connsiteX736" fmla="*/ 319069 w 337690"/>
                  <a:gd name="connsiteY736" fmla="*/ 46245 h 157123"/>
                  <a:gd name="connsiteX737" fmla="*/ 317666 w 337690"/>
                  <a:gd name="connsiteY737" fmla="*/ 45924 h 157123"/>
                  <a:gd name="connsiteX738" fmla="*/ 316292 w 337690"/>
                  <a:gd name="connsiteY738" fmla="*/ 45398 h 157123"/>
                  <a:gd name="connsiteX739" fmla="*/ 314889 w 337690"/>
                  <a:gd name="connsiteY739" fmla="*/ 44871 h 157123"/>
                  <a:gd name="connsiteX740" fmla="*/ 311791 w 337690"/>
                  <a:gd name="connsiteY740" fmla="*/ 43585 h 157123"/>
                  <a:gd name="connsiteX741" fmla="*/ 308692 w 337690"/>
                  <a:gd name="connsiteY741" fmla="*/ 41977 h 157123"/>
                  <a:gd name="connsiteX742" fmla="*/ 307318 w 337690"/>
                  <a:gd name="connsiteY742" fmla="*/ 41130 h 157123"/>
                  <a:gd name="connsiteX743" fmla="*/ 306032 w 337690"/>
                  <a:gd name="connsiteY743" fmla="*/ 40370 h 157123"/>
                  <a:gd name="connsiteX744" fmla="*/ 304950 w 337690"/>
                  <a:gd name="connsiteY744" fmla="*/ 39522 h 157123"/>
                  <a:gd name="connsiteX745" fmla="*/ 304307 w 337690"/>
                  <a:gd name="connsiteY745" fmla="*/ 38762 h 157123"/>
                  <a:gd name="connsiteX746" fmla="*/ 303781 w 337690"/>
                  <a:gd name="connsiteY746" fmla="*/ 38119 h 157123"/>
                  <a:gd name="connsiteX747" fmla="*/ 303255 w 337690"/>
                  <a:gd name="connsiteY747" fmla="*/ 37359 h 157123"/>
                  <a:gd name="connsiteX748" fmla="*/ 302933 w 337690"/>
                  <a:gd name="connsiteY748" fmla="*/ 36511 h 157123"/>
                  <a:gd name="connsiteX749" fmla="*/ 302612 w 337690"/>
                  <a:gd name="connsiteY749" fmla="*/ 35663 h 157123"/>
                  <a:gd name="connsiteX750" fmla="*/ 302407 w 337690"/>
                  <a:gd name="connsiteY750" fmla="*/ 34816 h 157123"/>
                  <a:gd name="connsiteX751" fmla="*/ 302290 w 337690"/>
                  <a:gd name="connsiteY751" fmla="*/ 33968 h 157123"/>
                  <a:gd name="connsiteX752" fmla="*/ 302290 w 337690"/>
                  <a:gd name="connsiteY752" fmla="*/ 33032 h 157123"/>
                  <a:gd name="connsiteX753" fmla="*/ 302495 w 337690"/>
                  <a:gd name="connsiteY753" fmla="*/ 32068 h 157123"/>
                  <a:gd name="connsiteX754" fmla="*/ 302816 w 337690"/>
                  <a:gd name="connsiteY754" fmla="*/ 31308 h 157123"/>
                  <a:gd name="connsiteX755" fmla="*/ 303255 w 337690"/>
                  <a:gd name="connsiteY755" fmla="*/ 30548 h 157123"/>
                  <a:gd name="connsiteX756" fmla="*/ 303781 w 337690"/>
                  <a:gd name="connsiteY756" fmla="*/ 29905 h 157123"/>
                  <a:gd name="connsiteX757" fmla="*/ 304424 w 337690"/>
                  <a:gd name="connsiteY757" fmla="*/ 29466 h 157123"/>
                  <a:gd name="connsiteX758" fmla="*/ 305067 w 337690"/>
                  <a:gd name="connsiteY758" fmla="*/ 29028 h 157123"/>
                  <a:gd name="connsiteX759" fmla="*/ 305827 w 337690"/>
                  <a:gd name="connsiteY759" fmla="*/ 28706 h 157123"/>
                  <a:gd name="connsiteX760" fmla="*/ 306587 w 337690"/>
                  <a:gd name="connsiteY760" fmla="*/ 28501 h 157123"/>
                  <a:gd name="connsiteX761" fmla="*/ 307435 w 337690"/>
                  <a:gd name="connsiteY761" fmla="*/ 28384 h 157123"/>
                  <a:gd name="connsiteX762" fmla="*/ 308400 w 337690"/>
                  <a:gd name="connsiteY762" fmla="*/ 28268 h 157123"/>
                  <a:gd name="connsiteX763" fmla="*/ 309569 w 337690"/>
                  <a:gd name="connsiteY763" fmla="*/ 28384 h 157123"/>
                  <a:gd name="connsiteX764" fmla="*/ 310943 w 337690"/>
                  <a:gd name="connsiteY764" fmla="*/ 28706 h 157123"/>
                  <a:gd name="connsiteX765" fmla="*/ 312551 w 337690"/>
                  <a:gd name="connsiteY765" fmla="*/ 29028 h 157123"/>
                  <a:gd name="connsiteX766" fmla="*/ 315854 w 337690"/>
                  <a:gd name="connsiteY766" fmla="*/ 29992 h 157123"/>
                  <a:gd name="connsiteX767" fmla="*/ 318952 w 337690"/>
                  <a:gd name="connsiteY767" fmla="*/ 31162 h 157123"/>
                  <a:gd name="connsiteX768" fmla="*/ 321730 w 337690"/>
                  <a:gd name="connsiteY768" fmla="*/ 32448 h 157123"/>
                  <a:gd name="connsiteX769" fmla="*/ 324302 w 337690"/>
                  <a:gd name="connsiteY769" fmla="*/ 33734 h 157123"/>
                  <a:gd name="connsiteX770" fmla="*/ 325471 w 337690"/>
                  <a:gd name="connsiteY770" fmla="*/ 34377 h 157123"/>
                  <a:gd name="connsiteX771" fmla="*/ 326436 w 337690"/>
                  <a:gd name="connsiteY771" fmla="*/ 35137 h 157123"/>
                  <a:gd name="connsiteX772" fmla="*/ 327284 w 337690"/>
                  <a:gd name="connsiteY772" fmla="*/ 35780 h 157123"/>
                  <a:gd name="connsiteX773" fmla="*/ 327927 w 337690"/>
                  <a:gd name="connsiteY773" fmla="*/ 36540 h 157123"/>
                  <a:gd name="connsiteX774" fmla="*/ 328453 w 337690"/>
                  <a:gd name="connsiteY774" fmla="*/ 37300 h 157123"/>
                  <a:gd name="connsiteX775" fmla="*/ 328979 w 337690"/>
                  <a:gd name="connsiteY775" fmla="*/ 38060 h 157123"/>
                  <a:gd name="connsiteX776" fmla="*/ 329301 w 337690"/>
                  <a:gd name="connsiteY776" fmla="*/ 38820 h 157123"/>
                  <a:gd name="connsiteX777" fmla="*/ 329739 w 337690"/>
                  <a:gd name="connsiteY777" fmla="*/ 39785 h 157123"/>
                  <a:gd name="connsiteX778" fmla="*/ 329944 w 337690"/>
                  <a:gd name="connsiteY778" fmla="*/ 40633 h 157123"/>
                  <a:gd name="connsiteX779" fmla="*/ 330061 w 337690"/>
                  <a:gd name="connsiteY779" fmla="*/ 41480 h 157123"/>
                  <a:gd name="connsiteX780" fmla="*/ 330061 w 337690"/>
                  <a:gd name="connsiteY780" fmla="*/ 42328 h 157123"/>
                  <a:gd name="connsiteX781" fmla="*/ 329885 w 337690"/>
                  <a:gd name="connsiteY781" fmla="*/ 43293 h 157123"/>
                  <a:gd name="connsiteX782" fmla="*/ 329885 w 337690"/>
                  <a:gd name="connsiteY782" fmla="*/ 43293 h 157123"/>
                  <a:gd name="connsiteX783" fmla="*/ 324419 w 337690"/>
                  <a:gd name="connsiteY783" fmla="*/ 44024 h 157123"/>
                  <a:gd name="connsiteX784" fmla="*/ 323776 w 337690"/>
                  <a:gd name="connsiteY784" fmla="*/ 44024 h 157123"/>
                  <a:gd name="connsiteX785" fmla="*/ 323133 w 337690"/>
                  <a:gd name="connsiteY785" fmla="*/ 44024 h 157123"/>
                  <a:gd name="connsiteX786" fmla="*/ 322285 w 337690"/>
                  <a:gd name="connsiteY786" fmla="*/ 44024 h 157123"/>
                  <a:gd name="connsiteX787" fmla="*/ 321437 w 337690"/>
                  <a:gd name="connsiteY787" fmla="*/ 43819 h 157123"/>
                  <a:gd name="connsiteX788" fmla="*/ 320268 w 337690"/>
                  <a:gd name="connsiteY788" fmla="*/ 43614 h 157123"/>
                  <a:gd name="connsiteX789" fmla="*/ 318777 w 337690"/>
                  <a:gd name="connsiteY789" fmla="*/ 43176 h 157123"/>
                  <a:gd name="connsiteX790" fmla="*/ 317169 w 337690"/>
                  <a:gd name="connsiteY790" fmla="*/ 42650 h 157123"/>
                  <a:gd name="connsiteX791" fmla="*/ 315679 w 337690"/>
                  <a:gd name="connsiteY791" fmla="*/ 42124 h 157123"/>
                  <a:gd name="connsiteX792" fmla="*/ 313983 w 337690"/>
                  <a:gd name="connsiteY792" fmla="*/ 41364 h 157123"/>
                  <a:gd name="connsiteX793" fmla="*/ 311849 w 337690"/>
                  <a:gd name="connsiteY793" fmla="*/ 40516 h 157123"/>
                  <a:gd name="connsiteX794" fmla="*/ 309920 w 337690"/>
                  <a:gd name="connsiteY794" fmla="*/ 39551 h 157123"/>
                  <a:gd name="connsiteX795" fmla="*/ 308634 w 337690"/>
                  <a:gd name="connsiteY795" fmla="*/ 38908 h 157123"/>
                  <a:gd name="connsiteX796" fmla="*/ 307143 w 337690"/>
                  <a:gd name="connsiteY796" fmla="*/ 37826 h 157123"/>
                  <a:gd name="connsiteX797" fmla="*/ 306178 w 337690"/>
                  <a:gd name="connsiteY797" fmla="*/ 36862 h 157123"/>
                  <a:gd name="connsiteX798" fmla="*/ 305535 w 337690"/>
                  <a:gd name="connsiteY798" fmla="*/ 36014 h 157123"/>
                  <a:gd name="connsiteX799" fmla="*/ 305096 w 337690"/>
                  <a:gd name="connsiteY799" fmla="*/ 35166 h 157123"/>
                  <a:gd name="connsiteX800" fmla="*/ 304980 w 337690"/>
                  <a:gd name="connsiteY800" fmla="*/ 34728 h 157123"/>
                  <a:gd name="connsiteX801" fmla="*/ 304980 w 337690"/>
                  <a:gd name="connsiteY801" fmla="*/ 34289 h 157123"/>
                  <a:gd name="connsiteX802" fmla="*/ 304863 w 337690"/>
                  <a:gd name="connsiteY802" fmla="*/ 33851 h 157123"/>
                  <a:gd name="connsiteX803" fmla="*/ 304980 w 337690"/>
                  <a:gd name="connsiteY803" fmla="*/ 33412 h 157123"/>
                  <a:gd name="connsiteX804" fmla="*/ 305096 w 337690"/>
                  <a:gd name="connsiteY804" fmla="*/ 32974 h 157123"/>
                  <a:gd name="connsiteX805" fmla="*/ 305301 w 337690"/>
                  <a:gd name="connsiteY805" fmla="*/ 32652 h 157123"/>
                  <a:gd name="connsiteX806" fmla="*/ 305506 w 337690"/>
                  <a:gd name="connsiteY806" fmla="*/ 32331 h 157123"/>
                  <a:gd name="connsiteX807" fmla="*/ 305827 w 337690"/>
                  <a:gd name="connsiteY807" fmla="*/ 32009 h 157123"/>
                  <a:gd name="connsiteX808" fmla="*/ 306266 w 337690"/>
                  <a:gd name="connsiteY808" fmla="*/ 31688 h 157123"/>
                  <a:gd name="connsiteX809" fmla="*/ 306704 w 337690"/>
                  <a:gd name="connsiteY809" fmla="*/ 31483 h 157123"/>
                  <a:gd name="connsiteX810" fmla="*/ 307230 w 337690"/>
                  <a:gd name="connsiteY810" fmla="*/ 31278 h 157123"/>
                  <a:gd name="connsiteX811" fmla="*/ 307873 w 337690"/>
                  <a:gd name="connsiteY811" fmla="*/ 31162 h 157123"/>
                  <a:gd name="connsiteX812" fmla="*/ 308517 w 337690"/>
                  <a:gd name="connsiteY812" fmla="*/ 31045 h 157123"/>
                  <a:gd name="connsiteX813" fmla="*/ 309160 w 337690"/>
                  <a:gd name="connsiteY813" fmla="*/ 31045 h 157123"/>
                  <a:gd name="connsiteX814" fmla="*/ 309920 w 337690"/>
                  <a:gd name="connsiteY814" fmla="*/ 31162 h 157123"/>
                  <a:gd name="connsiteX815" fmla="*/ 310884 w 337690"/>
                  <a:gd name="connsiteY815" fmla="*/ 31366 h 157123"/>
                  <a:gd name="connsiteX816" fmla="*/ 312258 w 337690"/>
                  <a:gd name="connsiteY816" fmla="*/ 31688 h 157123"/>
                  <a:gd name="connsiteX817" fmla="*/ 314275 w 337690"/>
                  <a:gd name="connsiteY817" fmla="*/ 32448 h 157123"/>
                  <a:gd name="connsiteX818" fmla="*/ 316409 w 337690"/>
                  <a:gd name="connsiteY818" fmla="*/ 33208 h 157123"/>
                  <a:gd name="connsiteX819" fmla="*/ 318222 w 337690"/>
                  <a:gd name="connsiteY819" fmla="*/ 33851 h 157123"/>
                  <a:gd name="connsiteX820" fmla="*/ 319625 w 337690"/>
                  <a:gd name="connsiteY820" fmla="*/ 34494 h 157123"/>
                  <a:gd name="connsiteX821" fmla="*/ 321233 w 337690"/>
                  <a:gd name="connsiteY821" fmla="*/ 35137 h 157123"/>
                  <a:gd name="connsiteX822" fmla="*/ 322636 w 337690"/>
                  <a:gd name="connsiteY822" fmla="*/ 35780 h 157123"/>
                  <a:gd name="connsiteX823" fmla="*/ 323717 w 337690"/>
                  <a:gd name="connsiteY823" fmla="*/ 36306 h 157123"/>
                  <a:gd name="connsiteX824" fmla="*/ 325208 w 337690"/>
                  <a:gd name="connsiteY824" fmla="*/ 37388 h 157123"/>
                  <a:gd name="connsiteX825" fmla="*/ 326173 w 337690"/>
                  <a:gd name="connsiteY825" fmla="*/ 38353 h 157123"/>
                  <a:gd name="connsiteX826" fmla="*/ 326611 w 337690"/>
                  <a:gd name="connsiteY826" fmla="*/ 38791 h 157123"/>
                  <a:gd name="connsiteX827" fmla="*/ 326933 w 337690"/>
                  <a:gd name="connsiteY827" fmla="*/ 39230 h 157123"/>
                  <a:gd name="connsiteX828" fmla="*/ 327254 w 337690"/>
                  <a:gd name="connsiteY828" fmla="*/ 39668 h 157123"/>
                  <a:gd name="connsiteX829" fmla="*/ 327459 w 337690"/>
                  <a:gd name="connsiteY829" fmla="*/ 40107 h 157123"/>
                  <a:gd name="connsiteX830" fmla="*/ 327576 w 337690"/>
                  <a:gd name="connsiteY830" fmla="*/ 40633 h 157123"/>
                  <a:gd name="connsiteX831" fmla="*/ 327693 w 337690"/>
                  <a:gd name="connsiteY831" fmla="*/ 41071 h 157123"/>
                  <a:gd name="connsiteX832" fmla="*/ 327810 w 337690"/>
                  <a:gd name="connsiteY832" fmla="*/ 41510 h 157123"/>
                  <a:gd name="connsiteX833" fmla="*/ 327693 w 337690"/>
                  <a:gd name="connsiteY833" fmla="*/ 41948 h 157123"/>
                  <a:gd name="connsiteX834" fmla="*/ 327576 w 337690"/>
                  <a:gd name="connsiteY834" fmla="*/ 42270 h 157123"/>
                  <a:gd name="connsiteX835" fmla="*/ 327371 w 337690"/>
                  <a:gd name="connsiteY835" fmla="*/ 42708 h 157123"/>
                  <a:gd name="connsiteX836" fmla="*/ 327050 w 337690"/>
                  <a:gd name="connsiteY836" fmla="*/ 43030 h 157123"/>
                  <a:gd name="connsiteX837" fmla="*/ 326728 w 337690"/>
                  <a:gd name="connsiteY837" fmla="*/ 43351 h 157123"/>
                  <a:gd name="connsiteX838" fmla="*/ 326290 w 337690"/>
                  <a:gd name="connsiteY838" fmla="*/ 43556 h 157123"/>
                  <a:gd name="connsiteX839" fmla="*/ 325764 w 337690"/>
                  <a:gd name="connsiteY839" fmla="*/ 43761 h 157123"/>
                  <a:gd name="connsiteX840" fmla="*/ 325120 w 337690"/>
                  <a:gd name="connsiteY840" fmla="*/ 43965 h 157123"/>
                  <a:gd name="connsiteX841" fmla="*/ 324419 w 337690"/>
                  <a:gd name="connsiteY841" fmla="*/ 44024 h 157123"/>
                  <a:gd name="connsiteX842" fmla="*/ 324419 w 337690"/>
                  <a:gd name="connsiteY842" fmla="*/ 44024 h 157123"/>
                  <a:gd name="connsiteX843" fmla="*/ 336083 w 337690"/>
                  <a:gd name="connsiteY843" fmla="*/ 19352 h 157123"/>
                  <a:gd name="connsiteX844" fmla="*/ 321876 w 337690"/>
                  <a:gd name="connsiteY844" fmla="*/ 16253 h 157123"/>
                  <a:gd name="connsiteX845" fmla="*/ 320706 w 337690"/>
                  <a:gd name="connsiteY845" fmla="*/ 22567 h 157123"/>
                  <a:gd name="connsiteX846" fmla="*/ 323045 w 337690"/>
                  <a:gd name="connsiteY846" fmla="*/ 23093 h 157123"/>
                  <a:gd name="connsiteX847" fmla="*/ 323688 w 337690"/>
                  <a:gd name="connsiteY847" fmla="*/ 19790 h 157123"/>
                  <a:gd name="connsiteX848" fmla="*/ 324974 w 337690"/>
                  <a:gd name="connsiteY848" fmla="*/ 19995 h 157123"/>
                  <a:gd name="connsiteX849" fmla="*/ 326670 w 337690"/>
                  <a:gd name="connsiteY849" fmla="*/ 20316 h 157123"/>
                  <a:gd name="connsiteX850" fmla="*/ 328278 w 337690"/>
                  <a:gd name="connsiteY850" fmla="*/ 20638 h 157123"/>
                  <a:gd name="connsiteX851" fmla="*/ 329359 w 337690"/>
                  <a:gd name="connsiteY851" fmla="*/ 20959 h 157123"/>
                  <a:gd name="connsiteX852" fmla="*/ 330441 w 337690"/>
                  <a:gd name="connsiteY852" fmla="*/ 21398 h 157123"/>
                  <a:gd name="connsiteX853" fmla="*/ 331288 w 337690"/>
                  <a:gd name="connsiteY853" fmla="*/ 21836 h 157123"/>
                  <a:gd name="connsiteX854" fmla="*/ 331610 w 337690"/>
                  <a:gd name="connsiteY854" fmla="*/ 22158 h 157123"/>
                  <a:gd name="connsiteX855" fmla="*/ 331932 w 337690"/>
                  <a:gd name="connsiteY855" fmla="*/ 22480 h 157123"/>
                  <a:gd name="connsiteX856" fmla="*/ 332136 w 337690"/>
                  <a:gd name="connsiteY856" fmla="*/ 22801 h 157123"/>
                  <a:gd name="connsiteX857" fmla="*/ 332341 w 337690"/>
                  <a:gd name="connsiteY857" fmla="*/ 23123 h 157123"/>
                  <a:gd name="connsiteX858" fmla="*/ 332545 w 337690"/>
                  <a:gd name="connsiteY858" fmla="*/ 23561 h 157123"/>
                  <a:gd name="connsiteX859" fmla="*/ 332545 w 337690"/>
                  <a:gd name="connsiteY859" fmla="*/ 24000 h 157123"/>
                  <a:gd name="connsiteX860" fmla="*/ 332545 w 337690"/>
                  <a:gd name="connsiteY860" fmla="*/ 24526 h 157123"/>
                  <a:gd name="connsiteX861" fmla="*/ 332545 w 337690"/>
                  <a:gd name="connsiteY861" fmla="*/ 25052 h 157123"/>
                  <a:gd name="connsiteX862" fmla="*/ 332341 w 337690"/>
                  <a:gd name="connsiteY862" fmla="*/ 25812 h 157123"/>
                  <a:gd name="connsiteX863" fmla="*/ 331902 w 337690"/>
                  <a:gd name="connsiteY863" fmla="*/ 26455 h 157123"/>
                  <a:gd name="connsiteX864" fmla="*/ 331581 w 337690"/>
                  <a:gd name="connsiteY864" fmla="*/ 26777 h 157123"/>
                  <a:gd name="connsiteX865" fmla="*/ 331259 w 337690"/>
                  <a:gd name="connsiteY865" fmla="*/ 26981 h 157123"/>
                  <a:gd name="connsiteX866" fmla="*/ 330821 w 337690"/>
                  <a:gd name="connsiteY866" fmla="*/ 27186 h 157123"/>
                  <a:gd name="connsiteX867" fmla="*/ 330382 w 337690"/>
                  <a:gd name="connsiteY867" fmla="*/ 27303 h 157123"/>
                  <a:gd name="connsiteX868" fmla="*/ 329418 w 337690"/>
                  <a:gd name="connsiteY868" fmla="*/ 27507 h 157123"/>
                  <a:gd name="connsiteX869" fmla="*/ 328453 w 337690"/>
                  <a:gd name="connsiteY869" fmla="*/ 27712 h 157123"/>
                  <a:gd name="connsiteX870" fmla="*/ 327371 w 337690"/>
                  <a:gd name="connsiteY870" fmla="*/ 27712 h 157123"/>
                  <a:gd name="connsiteX871" fmla="*/ 326290 w 337690"/>
                  <a:gd name="connsiteY871" fmla="*/ 27712 h 157123"/>
                  <a:gd name="connsiteX872" fmla="*/ 323951 w 337690"/>
                  <a:gd name="connsiteY872" fmla="*/ 27507 h 157123"/>
                  <a:gd name="connsiteX873" fmla="*/ 321496 w 337690"/>
                  <a:gd name="connsiteY873" fmla="*/ 27186 h 157123"/>
                  <a:gd name="connsiteX874" fmla="*/ 319040 w 337690"/>
                  <a:gd name="connsiteY874" fmla="*/ 26660 h 157123"/>
                  <a:gd name="connsiteX875" fmla="*/ 316702 w 337690"/>
                  <a:gd name="connsiteY875" fmla="*/ 26017 h 157123"/>
                  <a:gd name="connsiteX876" fmla="*/ 314685 w 337690"/>
                  <a:gd name="connsiteY876" fmla="*/ 25374 h 157123"/>
                  <a:gd name="connsiteX877" fmla="*/ 312989 w 337690"/>
                  <a:gd name="connsiteY877" fmla="*/ 24614 h 157123"/>
                  <a:gd name="connsiteX878" fmla="*/ 312229 w 337690"/>
                  <a:gd name="connsiteY878" fmla="*/ 24292 h 157123"/>
                  <a:gd name="connsiteX879" fmla="*/ 311469 w 337690"/>
                  <a:gd name="connsiteY879" fmla="*/ 23853 h 157123"/>
                  <a:gd name="connsiteX880" fmla="*/ 310826 w 337690"/>
                  <a:gd name="connsiteY880" fmla="*/ 23415 h 157123"/>
                  <a:gd name="connsiteX881" fmla="*/ 310387 w 337690"/>
                  <a:gd name="connsiteY881" fmla="*/ 23093 h 157123"/>
                  <a:gd name="connsiteX882" fmla="*/ 309949 w 337690"/>
                  <a:gd name="connsiteY882" fmla="*/ 22655 h 157123"/>
                  <a:gd name="connsiteX883" fmla="*/ 309744 w 337690"/>
                  <a:gd name="connsiteY883" fmla="*/ 22216 h 157123"/>
                  <a:gd name="connsiteX884" fmla="*/ 309540 w 337690"/>
                  <a:gd name="connsiteY884" fmla="*/ 21895 h 157123"/>
                  <a:gd name="connsiteX885" fmla="*/ 309335 w 337690"/>
                  <a:gd name="connsiteY885" fmla="*/ 21456 h 157123"/>
                  <a:gd name="connsiteX886" fmla="*/ 309218 w 337690"/>
                  <a:gd name="connsiteY886" fmla="*/ 20813 h 157123"/>
                  <a:gd name="connsiteX887" fmla="*/ 309218 w 337690"/>
                  <a:gd name="connsiteY887" fmla="*/ 20287 h 157123"/>
                  <a:gd name="connsiteX888" fmla="*/ 309218 w 337690"/>
                  <a:gd name="connsiteY888" fmla="*/ 19761 h 157123"/>
                  <a:gd name="connsiteX889" fmla="*/ 309423 w 337690"/>
                  <a:gd name="connsiteY889" fmla="*/ 19235 h 157123"/>
                  <a:gd name="connsiteX890" fmla="*/ 309627 w 337690"/>
                  <a:gd name="connsiteY890" fmla="*/ 18796 h 157123"/>
                  <a:gd name="connsiteX891" fmla="*/ 309949 w 337690"/>
                  <a:gd name="connsiteY891" fmla="*/ 18358 h 157123"/>
                  <a:gd name="connsiteX892" fmla="*/ 310475 w 337690"/>
                  <a:gd name="connsiteY892" fmla="*/ 18036 h 157123"/>
                  <a:gd name="connsiteX893" fmla="*/ 311118 w 337690"/>
                  <a:gd name="connsiteY893" fmla="*/ 17715 h 157123"/>
                  <a:gd name="connsiteX894" fmla="*/ 311878 w 337690"/>
                  <a:gd name="connsiteY894" fmla="*/ 17510 h 157123"/>
                  <a:gd name="connsiteX895" fmla="*/ 312726 w 337690"/>
                  <a:gd name="connsiteY895" fmla="*/ 17510 h 157123"/>
                  <a:gd name="connsiteX896" fmla="*/ 313691 w 337690"/>
                  <a:gd name="connsiteY896" fmla="*/ 17627 h 157123"/>
                  <a:gd name="connsiteX897" fmla="*/ 314772 w 337690"/>
                  <a:gd name="connsiteY897" fmla="*/ 17832 h 157123"/>
                  <a:gd name="connsiteX898" fmla="*/ 315298 w 337690"/>
                  <a:gd name="connsiteY898" fmla="*/ 15055 h 157123"/>
                  <a:gd name="connsiteX899" fmla="*/ 313895 w 337690"/>
                  <a:gd name="connsiteY899" fmla="*/ 14850 h 157123"/>
                  <a:gd name="connsiteX900" fmla="*/ 312609 w 337690"/>
                  <a:gd name="connsiteY900" fmla="*/ 14733 h 157123"/>
                  <a:gd name="connsiteX901" fmla="*/ 311323 w 337690"/>
                  <a:gd name="connsiteY901" fmla="*/ 14733 h 157123"/>
                  <a:gd name="connsiteX902" fmla="*/ 310154 w 337690"/>
                  <a:gd name="connsiteY902" fmla="*/ 15055 h 157123"/>
                  <a:gd name="connsiteX903" fmla="*/ 309394 w 337690"/>
                  <a:gd name="connsiteY903" fmla="*/ 15259 h 157123"/>
                  <a:gd name="connsiteX904" fmla="*/ 308750 w 337690"/>
                  <a:gd name="connsiteY904" fmla="*/ 15698 h 157123"/>
                  <a:gd name="connsiteX905" fmla="*/ 308107 w 337690"/>
                  <a:gd name="connsiteY905" fmla="*/ 16224 h 157123"/>
                  <a:gd name="connsiteX906" fmla="*/ 307581 w 337690"/>
                  <a:gd name="connsiteY906" fmla="*/ 16750 h 157123"/>
                  <a:gd name="connsiteX907" fmla="*/ 307055 w 337690"/>
                  <a:gd name="connsiteY907" fmla="*/ 17393 h 157123"/>
                  <a:gd name="connsiteX908" fmla="*/ 306733 w 337690"/>
                  <a:gd name="connsiteY908" fmla="*/ 18153 h 157123"/>
                  <a:gd name="connsiteX909" fmla="*/ 306529 w 337690"/>
                  <a:gd name="connsiteY909" fmla="*/ 18796 h 157123"/>
                  <a:gd name="connsiteX910" fmla="*/ 306412 w 337690"/>
                  <a:gd name="connsiteY910" fmla="*/ 19556 h 157123"/>
                  <a:gd name="connsiteX911" fmla="*/ 306412 w 337690"/>
                  <a:gd name="connsiteY911" fmla="*/ 20404 h 157123"/>
                  <a:gd name="connsiteX912" fmla="*/ 306529 w 337690"/>
                  <a:gd name="connsiteY912" fmla="*/ 21252 h 157123"/>
                  <a:gd name="connsiteX913" fmla="*/ 306646 w 337690"/>
                  <a:gd name="connsiteY913" fmla="*/ 22012 h 157123"/>
                  <a:gd name="connsiteX914" fmla="*/ 306967 w 337690"/>
                  <a:gd name="connsiteY914" fmla="*/ 22772 h 157123"/>
                  <a:gd name="connsiteX915" fmla="*/ 307172 w 337690"/>
                  <a:gd name="connsiteY915" fmla="*/ 23532 h 157123"/>
                  <a:gd name="connsiteX916" fmla="*/ 307610 w 337690"/>
                  <a:gd name="connsiteY916" fmla="*/ 24175 h 157123"/>
                  <a:gd name="connsiteX917" fmla="*/ 308137 w 337690"/>
                  <a:gd name="connsiteY917" fmla="*/ 24701 h 157123"/>
                  <a:gd name="connsiteX918" fmla="*/ 308663 w 337690"/>
                  <a:gd name="connsiteY918" fmla="*/ 25344 h 157123"/>
                  <a:gd name="connsiteX919" fmla="*/ 309511 w 337690"/>
                  <a:gd name="connsiteY919" fmla="*/ 25987 h 157123"/>
                  <a:gd name="connsiteX920" fmla="*/ 310592 w 337690"/>
                  <a:gd name="connsiteY920" fmla="*/ 26631 h 157123"/>
                  <a:gd name="connsiteX921" fmla="*/ 311761 w 337690"/>
                  <a:gd name="connsiteY921" fmla="*/ 27157 h 157123"/>
                  <a:gd name="connsiteX922" fmla="*/ 313135 w 337690"/>
                  <a:gd name="connsiteY922" fmla="*/ 27683 h 157123"/>
                  <a:gd name="connsiteX923" fmla="*/ 314538 w 337690"/>
                  <a:gd name="connsiteY923" fmla="*/ 28209 h 157123"/>
                  <a:gd name="connsiteX924" fmla="*/ 316146 w 337690"/>
                  <a:gd name="connsiteY924" fmla="*/ 28735 h 157123"/>
                  <a:gd name="connsiteX925" fmla="*/ 317754 w 337690"/>
                  <a:gd name="connsiteY925" fmla="*/ 29057 h 157123"/>
                  <a:gd name="connsiteX926" fmla="*/ 319362 w 337690"/>
                  <a:gd name="connsiteY926" fmla="*/ 29495 h 157123"/>
                  <a:gd name="connsiteX927" fmla="*/ 320970 w 337690"/>
                  <a:gd name="connsiteY927" fmla="*/ 29817 h 157123"/>
                  <a:gd name="connsiteX928" fmla="*/ 322665 w 337690"/>
                  <a:gd name="connsiteY928" fmla="*/ 30021 h 157123"/>
                  <a:gd name="connsiteX929" fmla="*/ 324273 w 337690"/>
                  <a:gd name="connsiteY929" fmla="*/ 30226 h 157123"/>
                  <a:gd name="connsiteX930" fmla="*/ 325764 w 337690"/>
                  <a:gd name="connsiteY930" fmla="*/ 30343 h 157123"/>
                  <a:gd name="connsiteX931" fmla="*/ 327254 w 337690"/>
                  <a:gd name="connsiteY931" fmla="*/ 30460 h 157123"/>
                  <a:gd name="connsiteX932" fmla="*/ 328541 w 337690"/>
                  <a:gd name="connsiteY932" fmla="*/ 30343 h 157123"/>
                  <a:gd name="connsiteX933" fmla="*/ 329827 w 337690"/>
                  <a:gd name="connsiteY933" fmla="*/ 30226 h 157123"/>
                  <a:gd name="connsiteX934" fmla="*/ 330908 w 337690"/>
                  <a:gd name="connsiteY934" fmla="*/ 30021 h 157123"/>
                  <a:gd name="connsiteX935" fmla="*/ 331552 w 337690"/>
                  <a:gd name="connsiteY935" fmla="*/ 29817 h 157123"/>
                  <a:gd name="connsiteX936" fmla="*/ 332195 w 337690"/>
                  <a:gd name="connsiteY936" fmla="*/ 29495 h 157123"/>
                  <a:gd name="connsiteX937" fmla="*/ 332838 w 337690"/>
                  <a:gd name="connsiteY937" fmla="*/ 29174 h 157123"/>
                  <a:gd name="connsiteX938" fmla="*/ 333364 w 337690"/>
                  <a:gd name="connsiteY938" fmla="*/ 28648 h 157123"/>
                  <a:gd name="connsiteX939" fmla="*/ 333802 w 337690"/>
                  <a:gd name="connsiteY939" fmla="*/ 28121 h 157123"/>
                  <a:gd name="connsiteX940" fmla="*/ 334241 w 337690"/>
                  <a:gd name="connsiteY940" fmla="*/ 27478 h 157123"/>
                  <a:gd name="connsiteX941" fmla="*/ 334562 w 337690"/>
                  <a:gd name="connsiteY941" fmla="*/ 26718 h 157123"/>
                  <a:gd name="connsiteX942" fmla="*/ 334767 w 337690"/>
                  <a:gd name="connsiteY942" fmla="*/ 25870 h 157123"/>
                  <a:gd name="connsiteX943" fmla="*/ 334884 w 337690"/>
                  <a:gd name="connsiteY943" fmla="*/ 25227 h 157123"/>
                  <a:gd name="connsiteX944" fmla="*/ 334884 w 337690"/>
                  <a:gd name="connsiteY944" fmla="*/ 24584 h 157123"/>
                  <a:gd name="connsiteX945" fmla="*/ 334884 w 337690"/>
                  <a:gd name="connsiteY945" fmla="*/ 23970 h 157123"/>
                  <a:gd name="connsiteX946" fmla="*/ 334767 w 337690"/>
                  <a:gd name="connsiteY946" fmla="*/ 23327 h 157123"/>
                  <a:gd name="connsiteX947" fmla="*/ 334562 w 337690"/>
                  <a:gd name="connsiteY947" fmla="*/ 22801 h 157123"/>
                  <a:gd name="connsiteX948" fmla="*/ 334358 w 337690"/>
                  <a:gd name="connsiteY948" fmla="*/ 22275 h 157123"/>
                  <a:gd name="connsiteX949" fmla="*/ 334153 w 337690"/>
                  <a:gd name="connsiteY949" fmla="*/ 21749 h 157123"/>
                  <a:gd name="connsiteX950" fmla="*/ 333715 w 337690"/>
                  <a:gd name="connsiteY950" fmla="*/ 21223 h 157123"/>
                  <a:gd name="connsiteX951" fmla="*/ 335644 w 337690"/>
                  <a:gd name="connsiteY951" fmla="*/ 21661 h 157123"/>
                  <a:gd name="connsiteX952" fmla="*/ 336083 w 337690"/>
                  <a:gd name="connsiteY952" fmla="*/ 19352 h 157123"/>
                  <a:gd name="connsiteX953" fmla="*/ 336083 w 337690"/>
                  <a:gd name="connsiteY953" fmla="*/ 19352 h 157123"/>
                  <a:gd name="connsiteX954" fmla="*/ 323893 w 337690"/>
                  <a:gd name="connsiteY954" fmla="*/ 10377 h 157123"/>
                  <a:gd name="connsiteX955" fmla="*/ 337252 w 337690"/>
                  <a:gd name="connsiteY955" fmla="*/ 12833 h 157123"/>
                  <a:gd name="connsiteX956" fmla="*/ 337690 w 337690"/>
                  <a:gd name="connsiteY956" fmla="*/ 10056 h 157123"/>
                  <a:gd name="connsiteX957" fmla="*/ 324127 w 337690"/>
                  <a:gd name="connsiteY957" fmla="*/ 7483 h 157123"/>
                  <a:gd name="connsiteX958" fmla="*/ 309598 w 337690"/>
                  <a:gd name="connsiteY958" fmla="*/ 0 h 157123"/>
                  <a:gd name="connsiteX959" fmla="*/ 309394 w 337690"/>
                  <a:gd name="connsiteY959" fmla="*/ 2894 h 157123"/>
                  <a:gd name="connsiteX960" fmla="*/ 320940 w 337690"/>
                  <a:gd name="connsiteY960" fmla="*/ 8565 h 157123"/>
                  <a:gd name="connsiteX961" fmla="*/ 308137 w 337690"/>
                  <a:gd name="connsiteY961" fmla="*/ 10904 h 157123"/>
                  <a:gd name="connsiteX962" fmla="*/ 307610 w 337690"/>
                  <a:gd name="connsiteY962" fmla="*/ 13885 h 157123"/>
                  <a:gd name="connsiteX963" fmla="*/ 323893 w 337690"/>
                  <a:gd name="connsiteY963" fmla="*/ 10377 h 157123"/>
                  <a:gd name="connsiteX964" fmla="*/ 23532 w 337690"/>
                  <a:gd name="connsiteY964" fmla="*/ 13067 h 157123"/>
                  <a:gd name="connsiteX965" fmla="*/ 23210 w 337690"/>
                  <a:gd name="connsiteY965" fmla="*/ 10173 h 157123"/>
                  <a:gd name="connsiteX966" fmla="*/ 23737 w 337690"/>
                  <a:gd name="connsiteY966" fmla="*/ 10056 h 157123"/>
                  <a:gd name="connsiteX967" fmla="*/ 24380 w 337690"/>
                  <a:gd name="connsiteY967" fmla="*/ 9939 h 157123"/>
                  <a:gd name="connsiteX968" fmla="*/ 25023 w 337690"/>
                  <a:gd name="connsiteY968" fmla="*/ 9822 h 157123"/>
                  <a:gd name="connsiteX969" fmla="*/ 25666 w 337690"/>
                  <a:gd name="connsiteY969" fmla="*/ 9500 h 157123"/>
                  <a:gd name="connsiteX970" fmla="*/ 26309 w 337690"/>
                  <a:gd name="connsiteY970" fmla="*/ 9062 h 157123"/>
                  <a:gd name="connsiteX971" fmla="*/ 26747 w 337690"/>
                  <a:gd name="connsiteY971" fmla="*/ 8536 h 157123"/>
                  <a:gd name="connsiteX972" fmla="*/ 26952 w 337690"/>
                  <a:gd name="connsiteY972" fmla="*/ 8214 h 157123"/>
                  <a:gd name="connsiteX973" fmla="*/ 27069 w 337690"/>
                  <a:gd name="connsiteY973" fmla="*/ 7776 h 157123"/>
                  <a:gd name="connsiteX974" fmla="*/ 27186 w 337690"/>
                  <a:gd name="connsiteY974" fmla="*/ 7337 h 157123"/>
                  <a:gd name="connsiteX975" fmla="*/ 27186 w 337690"/>
                  <a:gd name="connsiteY975" fmla="*/ 6899 h 157123"/>
                  <a:gd name="connsiteX976" fmla="*/ 26981 w 337690"/>
                  <a:gd name="connsiteY976" fmla="*/ 5934 h 157123"/>
                  <a:gd name="connsiteX977" fmla="*/ 26777 w 337690"/>
                  <a:gd name="connsiteY977" fmla="*/ 5174 h 157123"/>
                  <a:gd name="connsiteX978" fmla="*/ 26455 w 337690"/>
                  <a:gd name="connsiteY978" fmla="*/ 4648 h 157123"/>
                  <a:gd name="connsiteX979" fmla="*/ 26134 w 337690"/>
                  <a:gd name="connsiteY979" fmla="*/ 4209 h 157123"/>
                  <a:gd name="connsiteX980" fmla="*/ 25607 w 337690"/>
                  <a:gd name="connsiteY980" fmla="*/ 3683 h 157123"/>
                  <a:gd name="connsiteX981" fmla="*/ 25081 w 337690"/>
                  <a:gd name="connsiteY981" fmla="*/ 3245 h 157123"/>
                  <a:gd name="connsiteX982" fmla="*/ 24438 w 337690"/>
                  <a:gd name="connsiteY982" fmla="*/ 2923 h 157123"/>
                  <a:gd name="connsiteX983" fmla="*/ 23912 w 337690"/>
                  <a:gd name="connsiteY983" fmla="*/ 2719 h 157123"/>
                  <a:gd name="connsiteX984" fmla="*/ 23210 w 337690"/>
                  <a:gd name="connsiteY984" fmla="*/ 2689 h 157123"/>
                  <a:gd name="connsiteX985" fmla="*/ 22684 w 337690"/>
                  <a:gd name="connsiteY985" fmla="*/ 2689 h 157123"/>
                  <a:gd name="connsiteX986" fmla="*/ 22158 w 337690"/>
                  <a:gd name="connsiteY986" fmla="*/ 2689 h 157123"/>
                  <a:gd name="connsiteX987" fmla="*/ 21515 w 337690"/>
                  <a:gd name="connsiteY987" fmla="*/ 2894 h 157123"/>
                  <a:gd name="connsiteX988" fmla="*/ 20346 w 337690"/>
                  <a:gd name="connsiteY988" fmla="*/ 3420 h 157123"/>
                  <a:gd name="connsiteX989" fmla="*/ 19176 w 337690"/>
                  <a:gd name="connsiteY989" fmla="*/ 4180 h 157123"/>
                  <a:gd name="connsiteX990" fmla="*/ 18007 w 337690"/>
                  <a:gd name="connsiteY990" fmla="*/ 5145 h 157123"/>
                  <a:gd name="connsiteX991" fmla="*/ 16838 w 337690"/>
                  <a:gd name="connsiteY991" fmla="*/ 6226 h 157123"/>
                  <a:gd name="connsiteX992" fmla="*/ 14704 w 337690"/>
                  <a:gd name="connsiteY992" fmla="*/ 8682 h 157123"/>
                  <a:gd name="connsiteX993" fmla="*/ 12774 w 337690"/>
                  <a:gd name="connsiteY993" fmla="*/ 11137 h 157123"/>
                  <a:gd name="connsiteX994" fmla="*/ 11810 w 337690"/>
                  <a:gd name="connsiteY994" fmla="*/ 12307 h 157123"/>
                  <a:gd name="connsiteX995" fmla="*/ 11050 w 337690"/>
                  <a:gd name="connsiteY995" fmla="*/ 13271 h 157123"/>
                  <a:gd name="connsiteX996" fmla="*/ 10290 w 337690"/>
                  <a:gd name="connsiteY996" fmla="*/ 14031 h 157123"/>
                  <a:gd name="connsiteX997" fmla="*/ 9647 w 337690"/>
                  <a:gd name="connsiteY997" fmla="*/ 14675 h 157123"/>
                  <a:gd name="connsiteX998" fmla="*/ 9004 w 337690"/>
                  <a:gd name="connsiteY998" fmla="*/ 15113 h 157123"/>
                  <a:gd name="connsiteX999" fmla="*/ 8243 w 337690"/>
                  <a:gd name="connsiteY999" fmla="*/ 15318 h 157123"/>
                  <a:gd name="connsiteX1000" fmla="*/ 7279 w 337690"/>
                  <a:gd name="connsiteY1000" fmla="*/ 15522 h 157123"/>
                  <a:gd name="connsiteX1001" fmla="*/ 6110 w 337690"/>
                  <a:gd name="connsiteY1001" fmla="*/ 15727 h 157123"/>
                  <a:gd name="connsiteX1002" fmla="*/ 5496 w 337690"/>
                  <a:gd name="connsiteY1002" fmla="*/ 15727 h 157123"/>
                  <a:gd name="connsiteX1003" fmla="*/ 4648 w 337690"/>
                  <a:gd name="connsiteY1003" fmla="*/ 15522 h 157123"/>
                  <a:gd name="connsiteX1004" fmla="*/ 3683 w 337690"/>
                  <a:gd name="connsiteY1004" fmla="*/ 15318 h 157123"/>
                  <a:gd name="connsiteX1005" fmla="*/ 2719 w 337690"/>
                  <a:gd name="connsiteY1005" fmla="*/ 14791 h 157123"/>
                  <a:gd name="connsiteX1006" fmla="*/ 2192 w 337690"/>
                  <a:gd name="connsiteY1006" fmla="*/ 14470 h 157123"/>
                  <a:gd name="connsiteX1007" fmla="*/ 1754 w 337690"/>
                  <a:gd name="connsiteY1007" fmla="*/ 14148 h 157123"/>
                  <a:gd name="connsiteX1008" fmla="*/ 1315 w 337690"/>
                  <a:gd name="connsiteY1008" fmla="*/ 13710 h 157123"/>
                  <a:gd name="connsiteX1009" fmla="*/ 994 w 337690"/>
                  <a:gd name="connsiteY1009" fmla="*/ 13154 h 157123"/>
                  <a:gd name="connsiteX1010" fmla="*/ 672 w 337690"/>
                  <a:gd name="connsiteY1010" fmla="*/ 12628 h 157123"/>
                  <a:gd name="connsiteX1011" fmla="*/ 351 w 337690"/>
                  <a:gd name="connsiteY1011" fmla="*/ 11868 h 157123"/>
                  <a:gd name="connsiteX1012" fmla="*/ 234 w 337690"/>
                  <a:gd name="connsiteY1012" fmla="*/ 11225 h 157123"/>
                  <a:gd name="connsiteX1013" fmla="*/ 117 w 337690"/>
                  <a:gd name="connsiteY1013" fmla="*/ 10465 h 157123"/>
                  <a:gd name="connsiteX1014" fmla="*/ 0 w 337690"/>
                  <a:gd name="connsiteY1014" fmla="*/ 9296 h 157123"/>
                  <a:gd name="connsiteX1015" fmla="*/ 117 w 337690"/>
                  <a:gd name="connsiteY1015" fmla="*/ 8331 h 157123"/>
                  <a:gd name="connsiteX1016" fmla="*/ 322 w 337690"/>
                  <a:gd name="connsiteY1016" fmla="*/ 7367 h 157123"/>
                  <a:gd name="connsiteX1017" fmla="*/ 643 w 337690"/>
                  <a:gd name="connsiteY1017" fmla="*/ 6606 h 157123"/>
                  <a:gd name="connsiteX1018" fmla="*/ 1082 w 337690"/>
                  <a:gd name="connsiteY1018" fmla="*/ 5846 h 157123"/>
                  <a:gd name="connsiteX1019" fmla="*/ 1520 w 337690"/>
                  <a:gd name="connsiteY1019" fmla="*/ 5203 h 157123"/>
                  <a:gd name="connsiteX1020" fmla="*/ 2046 w 337690"/>
                  <a:gd name="connsiteY1020" fmla="*/ 4765 h 157123"/>
                  <a:gd name="connsiteX1021" fmla="*/ 2572 w 337690"/>
                  <a:gd name="connsiteY1021" fmla="*/ 4326 h 157123"/>
                  <a:gd name="connsiteX1022" fmla="*/ 3742 w 337690"/>
                  <a:gd name="connsiteY1022" fmla="*/ 3683 h 157123"/>
                  <a:gd name="connsiteX1023" fmla="*/ 4823 w 337690"/>
                  <a:gd name="connsiteY1023" fmla="*/ 3245 h 157123"/>
                  <a:gd name="connsiteX1024" fmla="*/ 5905 w 337690"/>
                  <a:gd name="connsiteY1024" fmla="*/ 3040 h 157123"/>
                  <a:gd name="connsiteX1025" fmla="*/ 6870 w 337690"/>
                  <a:gd name="connsiteY1025" fmla="*/ 2923 h 157123"/>
                  <a:gd name="connsiteX1026" fmla="*/ 7074 w 337690"/>
                  <a:gd name="connsiteY1026" fmla="*/ 5700 h 157123"/>
                  <a:gd name="connsiteX1027" fmla="*/ 5788 w 337690"/>
                  <a:gd name="connsiteY1027" fmla="*/ 5905 h 157123"/>
                  <a:gd name="connsiteX1028" fmla="*/ 4706 w 337690"/>
                  <a:gd name="connsiteY1028" fmla="*/ 6226 h 157123"/>
                  <a:gd name="connsiteX1029" fmla="*/ 3859 w 337690"/>
                  <a:gd name="connsiteY1029" fmla="*/ 6548 h 157123"/>
                  <a:gd name="connsiteX1030" fmla="*/ 3216 w 337690"/>
                  <a:gd name="connsiteY1030" fmla="*/ 7074 h 157123"/>
                  <a:gd name="connsiteX1031" fmla="*/ 2777 w 337690"/>
                  <a:gd name="connsiteY1031" fmla="*/ 7600 h 157123"/>
                  <a:gd name="connsiteX1032" fmla="*/ 2602 w 337690"/>
                  <a:gd name="connsiteY1032" fmla="*/ 8477 h 157123"/>
                  <a:gd name="connsiteX1033" fmla="*/ 2397 w 337690"/>
                  <a:gd name="connsiteY1033" fmla="*/ 9237 h 157123"/>
                  <a:gd name="connsiteX1034" fmla="*/ 2397 w 337690"/>
                  <a:gd name="connsiteY1034" fmla="*/ 10202 h 157123"/>
                  <a:gd name="connsiteX1035" fmla="*/ 2514 w 337690"/>
                  <a:gd name="connsiteY1035" fmla="*/ 10962 h 157123"/>
                  <a:gd name="connsiteX1036" fmla="*/ 2836 w 337690"/>
                  <a:gd name="connsiteY1036" fmla="*/ 11488 h 157123"/>
                  <a:gd name="connsiteX1037" fmla="*/ 3040 w 337690"/>
                  <a:gd name="connsiteY1037" fmla="*/ 11985 h 157123"/>
                  <a:gd name="connsiteX1038" fmla="*/ 3479 w 337690"/>
                  <a:gd name="connsiteY1038" fmla="*/ 12307 h 157123"/>
                  <a:gd name="connsiteX1039" fmla="*/ 4005 w 337690"/>
                  <a:gd name="connsiteY1039" fmla="*/ 12511 h 157123"/>
                  <a:gd name="connsiteX1040" fmla="*/ 4531 w 337690"/>
                  <a:gd name="connsiteY1040" fmla="*/ 12716 h 157123"/>
                  <a:gd name="connsiteX1041" fmla="*/ 5174 w 337690"/>
                  <a:gd name="connsiteY1041" fmla="*/ 12833 h 157123"/>
                  <a:gd name="connsiteX1042" fmla="*/ 5817 w 337690"/>
                  <a:gd name="connsiteY1042" fmla="*/ 12833 h 157123"/>
                  <a:gd name="connsiteX1043" fmla="*/ 6782 w 337690"/>
                  <a:gd name="connsiteY1043" fmla="*/ 12716 h 157123"/>
                  <a:gd name="connsiteX1044" fmla="*/ 7542 w 337690"/>
                  <a:gd name="connsiteY1044" fmla="*/ 12394 h 157123"/>
                  <a:gd name="connsiteX1045" fmla="*/ 8185 w 337690"/>
                  <a:gd name="connsiteY1045" fmla="*/ 12073 h 157123"/>
                  <a:gd name="connsiteX1046" fmla="*/ 8711 w 337690"/>
                  <a:gd name="connsiteY1046" fmla="*/ 11634 h 157123"/>
                  <a:gd name="connsiteX1047" fmla="*/ 10407 w 337690"/>
                  <a:gd name="connsiteY1047" fmla="*/ 9617 h 157123"/>
                  <a:gd name="connsiteX1048" fmla="*/ 12102 w 337690"/>
                  <a:gd name="connsiteY1048" fmla="*/ 7600 h 157123"/>
                  <a:gd name="connsiteX1049" fmla="*/ 13915 w 337690"/>
                  <a:gd name="connsiteY1049" fmla="*/ 5583 h 157123"/>
                  <a:gd name="connsiteX1050" fmla="*/ 15727 w 337690"/>
                  <a:gd name="connsiteY1050" fmla="*/ 3771 h 157123"/>
                  <a:gd name="connsiteX1051" fmla="*/ 16692 w 337690"/>
                  <a:gd name="connsiteY1051" fmla="*/ 2923 h 157123"/>
                  <a:gd name="connsiteX1052" fmla="*/ 17773 w 337690"/>
                  <a:gd name="connsiteY1052" fmla="*/ 2163 h 157123"/>
                  <a:gd name="connsiteX1053" fmla="*/ 18855 w 337690"/>
                  <a:gd name="connsiteY1053" fmla="*/ 1520 h 157123"/>
                  <a:gd name="connsiteX1054" fmla="*/ 20024 w 337690"/>
                  <a:gd name="connsiteY1054" fmla="*/ 994 h 157123"/>
                  <a:gd name="connsiteX1055" fmla="*/ 21193 w 337690"/>
                  <a:gd name="connsiteY1055" fmla="*/ 672 h 157123"/>
                  <a:gd name="connsiteX1056" fmla="*/ 22480 w 337690"/>
                  <a:gd name="connsiteY1056" fmla="*/ 468 h 157123"/>
                  <a:gd name="connsiteX1057" fmla="*/ 23883 w 337690"/>
                  <a:gd name="connsiteY1057" fmla="*/ 468 h 157123"/>
                  <a:gd name="connsiteX1058" fmla="*/ 25374 w 337690"/>
                  <a:gd name="connsiteY1058" fmla="*/ 585 h 157123"/>
                  <a:gd name="connsiteX1059" fmla="*/ 25900 w 337690"/>
                  <a:gd name="connsiteY1059" fmla="*/ 789 h 157123"/>
                  <a:gd name="connsiteX1060" fmla="*/ 26338 w 337690"/>
                  <a:gd name="connsiteY1060" fmla="*/ 1111 h 157123"/>
                  <a:gd name="connsiteX1061" fmla="*/ 26864 w 337690"/>
                  <a:gd name="connsiteY1061" fmla="*/ 1432 h 157123"/>
                  <a:gd name="connsiteX1062" fmla="*/ 27274 w 337690"/>
                  <a:gd name="connsiteY1062" fmla="*/ 1754 h 157123"/>
                  <a:gd name="connsiteX1063" fmla="*/ 27712 w 337690"/>
                  <a:gd name="connsiteY1063" fmla="*/ 2075 h 157123"/>
                  <a:gd name="connsiteX1064" fmla="*/ 28151 w 337690"/>
                  <a:gd name="connsiteY1064" fmla="*/ 2514 h 157123"/>
                  <a:gd name="connsiteX1065" fmla="*/ 28472 w 337690"/>
                  <a:gd name="connsiteY1065" fmla="*/ 3040 h 157123"/>
                  <a:gd name="connsiteX1066" fmla="*/ 28794 w 337690"/>
                  <a:gd name="connsiteY1066" fmla="*/ 3566 h 157123"/>
                  <a:gd name="connsiteX1067" fmla="*/ 29115 w 337690"/>
                  <a:gd name="connsiteY1067" fmla="*/ 4209 h 157123"/>
                  <a:gd name="connsiteX1068" fmla="*/ 29320 w 337690"/>
                  <a:gd name="connsiteY1068" fmla="*/ 4853 h 157123"/>
                  <a:gd name="connsiteX1069" fmla="*/ 29437 w 337690"/>
                  <a:gd name="connsiteY1069" fmla="*/ 5700 h 157123"/>
                  <a:gd name="connsiteX1070" fmla="*/ 29554 w 337690"/>
                  <a:gd name="connsiteY1070" fmla="*/ 6460 h 157123"/>
                  <a:gd name="connsiteX1071" fmla="*/ 29554 w 337690"/>
                  <a:gd name="connsiteY1071" fmla="*/ 7425 h 157123"/>
                  <a:gd name="connsiteX1072" fmla="*/ 29554 w 337690"/>
                  <a:gd name="connsiteY1072" fmla="*/ 8185 h 157123"/>
                  <a:gd name="connsiteX1073" fmla="*/ 29349 w 337690"/>
                  <a:gd name="connsiteY1073" fmla="*/ 8945 h 157123"/>
                  <a:gd name="connsiteX1074" fmla="*/ 29145 w 337690"/>
                  <a:gd name="connsiteY1074" fmla="*/ 9588 h 157123"/>
                  <a:gd name="connsiteX1075" fmla="*/ 28823 w 337690"/>
                  <a:gd name="connsiteY1075" fmla="*/ 10114 h 157123"/>
                  <a:gd name="connsiteX1076" fmla="*/ 28501 w 337690"/>
                  <a:gd name="connsiteY1076" fmla="*/ 10641 h 157123"/>
                  <a:gd name="connsiteX1077" fmla="*/ 28063 w 337690"/>
                  <a:gd name="connsiteY1077" fmla="*/ 11167 h 157123"/>
                  <a:gd name="connsiteX1078" fmla="*/ 27624 w 337690"/>
                  <a:gd name="connsiteY1078" fmla="*/ 11488 h 157123"/>
                  <a:gd name="connsiteX1079" fmla="*/ 26543 w 337690"/>
                  <a:gd name="connsiteY1079" fmla="*/ 12131 h 157123"/>
                  <a:gd name="connsiteX1080" fmla="*/ 25578 w 337690"/>
                  <a:gd name="connsiteY1080" fmla="*/ 12570 h 157123"/>
                  <a:gd name="connsiteX1081" fmla="*/ 24497 w 337690"/>
                  <a:gd name="connsiteY1081" fmla="*/ 12891 h 157123"/>
                  <a:gd name="connsiteX1082" fmla="*/ 23532 w 337690"/>
                  <a:gd name="connsiteY1082" fmla="*/ 13067 h 157123"/>
                  <a:gd name="connsiteX1083" fmla="*/ 23532 w 337690"/>
                  <a:gd name="connsiteY1083" fmla="*/ 13067 h 157123"/>
                  <a:gd name="connsiteX1084" fmla="*/ 2836 w 337690"/>
                  <a:gd name="connsiteY1084" fmla="*/ 25870 h 157123"/>
                  <a:gd name="connsiteX1085" fmla="*/ 2719 w 337690"/>
                  <a:gd name="connsiteY1085" fmla="*/ 25023 h 157123"/>
                  <a:gd name="connsiteX1086" fmla="*/ 2719 w 337690"/>
                  <a:gd name="connsiteY1086" fmla="*/ 24263 h 157123"/>
                  <a:gd name="connsiteX1087" fmla="*/ 2836 w 337690"/>
                  <a:gd name="connsiteY1087" fmla="*/ 23620 h 157123"/>
                  <a:gd name="connsiteX1088" fmla="*/ 2952 w 337690"/>
                  <a:gd name="connsiteY1088" fmla="*/ 22977 h 157123"/>
                  <a:gd name="connsiteX1089" fmla="*/ 3274 w 337690"/>
                  <a:gd name="connsiteY1089" fmla="*/ 22450 h 157123"/>
                  <a:gd name="connsiteX1090" fmla="*/ 3712 w 337690"/>
                  <a:gd name="connsiteY1090" fmla="*/ 21924 h 157123"/>
                  <a:gd name="connsiteX1091" fmla="*/ 4151 w 337690"/>
                  <a:gd name="connsiteY1091" fmla="*/ 21281 h 157123"/>
                  <a:gd name="connsiteX1092" fmla="*/ 4677 w 337690"/>
                  <a:gd name="connsiteY1092" fmla="*/ 20755 h 157123"/>
                  <a:gd name="connsiteX1093" fmla="*/ 5525 w 337690"/>
                  <a:gd name="connsiteY1093" fmla="*/ 19995 h 157123"/>
                  <a:gd name="connsiteX1094" fmla="*/ 6490 w 337690"/>
                  <a:gd name="connsiteY1094" fmla="*/ 19352 h 157123"/>
                  <a:gd name="connsiteX1095" fmla="*/ 7659 w 337690"/>
                  <a:gd name="connsiteY1095" fmla="*/ 18826 h 157123"/>
                  <a:gd name="connsiteX1096" fmla="*/ 8828 w 337690"/>
                  <a:gd name="connsiteY1096" fmla="*/ 18182 h 157123"/>
                  <a:gd name="connsiteX1097" fmla="*/ 10231 w 337690"/>
                  <a:gd name="connsiteY1097" fmla="*/ 17656 h 157123"/>
                  <a:gd name="connsiteX1098" fmla="*/ 11605 w 337690"/>
                  <a:gd name="connsiteY1098" fmla="*/ 17130 h 157123"/>
                  <a:gd name="connsiteX1099" fmla="*/ 13096 w 337690"/>
                  <a:gd name="connsiteY1099" fmla="*/ 16692 h 157123"/>
                  <a:gd name="connsiteX1100" fmla="*/ 14587 w 337690"/>
                  <a:gd name="connsiteY1100" fmla="*/ 16253 h 157123"/>
                  <a:gd name="connsiteX1101" fmla="*/ 17569 w 337690"/>
                  <a:gd name="connsiteY1101" fmla="*/ 15610 h 157123"/>
                  <a:gd name="connsiteX1102" fmla="*/ 20463 w 337690"/>
                  <a:gd name="connsiteY1102" fmla="*/ 15171 h 157123"/>
                  <a:gd name="connsiteX1103" fmla="*/ 23210 w 337690"/>
                  <a:gd name="connsiteY1103" fmla="*/ 14879 h 157123"/>
                  <a:gd name="connsiteX1104" fmla="*/ 25549 w 337690"/>
                  <a:gd name="connsiteY1104" fmla="*/ 14762 h 157123"/>
                  <a:gd name="connsiteX1105" fmla="*/ 26631 w 337690"/>
                  <a:gd name="connsiteY1105" fmla="*/ 14879 h 157123"/>
                  <a:gd name="connsiteX1106" fmla="*/ 27712 w 337690"/>
                  <a:gd name="connsiteY1106" fmla="*/ 14996 h 157123"/>
                  <a:gd name="connsiteX1107" fmla="*/ 28794 w 337690"/>
                  <a:gd name="connsiteY1107" fmla="*/ 15318 h 157123"/>
                  <a:gd name="connsiteX1108" fmla="*/ 29641 w 337690"/>
                  <a:gd name="connsiteY1108" fmla="*/ 15756 h 157123"/>
                  <a:gd name="connsiteX1109" fmla="*/ 30372 w 337690"/>
                  <a:gd name="connsiteY1109" fmla="*/ 16370 h 157123"/>
                  <a:gd name="connsiteX1110" fmla="*/ 31015 w 337690"/>
                  <a:gd name="connsiteY1110" fmla="*/ 17130 h 157123"/>
                  <a:gd name="connsiteX1111" fmla="*/ 31337 w 337690"/>
                  <a:gd name="connsiteY1111" fmla="*/ 17569 h 157123"/>
                  <a:gd name="connsiteX1112" fmla="*/ 31542 w 337690"/>
                  <a:gd name="connsiteY1112" fmla="*/ 18007 h 157123"/>
                  <a:gd name="connsiteX1113" fmla="*/ 31746 w 337690"/>
                  <a:gd name="connsiteY1113" fmla="*/ 18533 h 157123"/>
                  <a:gd name="connsiteX1114" fmla="*/ 31863 w 337690"/>
                  <a:gd name="connsiteY1114" fmla="*/ 19059 h 157123"/>
                  <a:gd name="connsiteX1115" fmla="*/ 32068 w 337690"/>
                  <a:gd name="connsiteY1115" fmla="*/ 20024 h 157123"/>
                  <a:gd name="connsiteX1116" fmla="*/ 32068 w 337690"/>
                  <a:gd name="connsiteY1116" fmla="*/ 20784 h 157123"/>
                  <a:gd name="connsiteX1117" fmla="*/ 31980 w 337690"/>
                  <a:gd name="connsiteY1117" fmla="*/ 21486 h 157123"/>
                  <a:gd name="connsiteX1118" fmla="*/ 31775 w 337690"/>
                  <a:gd name="connsiteY1118" fmla="*/ 22129 h 157123"/>
                  <a:gd name="connsiteX1119" fmla="*/ 31454 w 337690"/>
                  <a:gd name="connsiteY1119" fmla="*/ 22772 h 157123"/>
                  <a:gd name="connsiteX1120" fmla="*/ 31015 w 337690"/>
                  <a:gd name="connsiteY1120" fmla="*/ 23298 h 157123"/>
                  <a:gd name="connsiteX1121" fmla="*/ 30577 w 337690"/>
                  <a:gd name="connsiteY1121" fmla="*/ 23941 h 157123"/>
                  <a:gd name="connsiteX1122" fmla="*/ 29934 w 337690"/>
                  <a:gd name="connsiteY1122" fmla="*/ 24467 h 157123"/>
                  <a:gd name="connsiteX1123" fmla="*/ 29203 w 337690"/>
                  <a:gd name="connsiteY1123" fmla="*/ 25140 h 157123"/>
                  <a:gd name="connsiteX1124" fmla="*/ 28121 w 337690"/>
                  <a:gd name="connsiteY1124" fmla="*/ 25666 h 157123"/>
                  <a:gd name="connsiteX1125" fmla="*/ 26747 w 337690"/>
                  <a:gd name="connsiteY1125" fmla="*/ 26309 h 157123"/>
                  <a:gd name="connsiteX1126" fmla="*/ 25257 w 337690"/>
                  <a:gd name="connsiteY1126" fmla="*/ 26952 h 157123"/>
                  <a:gd name="connsiteX1127" fmla="*/ 23649 w 337690"/>
                  <a:gd name="connsiteY1127" fmla="*/ 27595 h 157123"/>
                  <a:gd name="connsiteX1128" fmla="*/ 22041 w 337690"/>
                  <a:gd name="connsiteY1128" fmla="*/ 28121 h 157123"/>
                  <a:gd name="connsiteX1129" fmla="*/ 20433 w 337690"/>
                  <a:gd name="connsiteY1129" fmla="*/ 28560 h 157123"/>
                  <a:gd name="connsiteX1130" fmla="*/ 18826 w 337690"/>
                  <a:gd name="connsiteY1130" fmla="*/ 28998 h 157123"/>
                  <a:gd name="connsiteX1131" fmla="*/ 17218 w 337690"/>
                  <a:gd name="connsiteY1131" fmla="*/ 29320 h 157123"/>
                  <a:gd name="connsiteX1132" fmla="*/ 15522 w 337690"/>
                  <a:gd name="connsiteY1132" fmla="*/ 29641 h 157123"/>
                  <a:gd name="connsiteX1133" fmla="*/ 13710 w 337690"/>
                  <a:gd name="connsiteY1133" fmla="*/ 29846 h 157123"/>
                  <a:gd name="connsiteX1134" fmla="*/ 12014 w 337690"/>
                  <a:gd name="connsiteY1134" fmla="*/ 30051 h 157123"/>
                  <a:gd name="connsiteX1135" fmla="*/ 10319 w 337690"/>
                  <a:gd name="connsiteY1135" fmla="*/ 30168 h 157123"/>
                  <a:gd name="connsiteX1136" fmla="*/ 8711 w 337690"/>
                  <a:gd name="connsiteY1136" fmla="*/ 30285 h 157123"/>
                  <a:gd name="connsiteX1137" fmla="*/ 7425 w 337690"/>
                  <a:gd name="connsiteY1137" fmla="*/ 30168 h 157123"/>
                  <a:gd name="connsiteX1138" fmla="*/ 6460 w 337690"/>
                  <a:gd name="connsiteY1138" fmla="*/ 29963 h 157123"/>
                  <a:gd name="connsiteX1139" fmla="*/ 5700 w 337690"/>
                  <a:gd name="connsiteY1139" fmla="*/ 29758 h 157123"/>
                  <a:gd name="connsiteX1140" fmla="*/ 5057 w 337690"/>
                  <a:gd name="connsiteY1140" fmla="*/ 29437 h 157123"/>
                  <a:gd name="connsiteX1141" fmla="*/ 4531 w 337690"/>
                  <a:gd name="connsiteY1141" fmla="*/ 28998 h 157123"/>
                  <a:gd name="connsiteX1142" fmla="*/ 4005 w 337690"/>
                  <a:gd name="connsiteY1142" fmla="*/ 28560 h 157123"/>
                  <a:gd name="connsiteX1143" fmla="*/ 3683 w 337690"/>
                  <a:gd name="connsiteY1143" fmla="*/ 28034 h 157123"/>
                  <a:gd name="connsiteX1144" fmla="*/ 3362 w 337690"/>
                  <a:gd name="connsiteY1144" fmla="*/ 27478 h 157123"/>
                  <a:gd name="connsiteX1145" fmla="*/ 3040 w 337690"/>
                  <a:gd name="connsiteY1145" fmla="*/ 26718 h 157123"/>
                  <a:gd name="connsiteX1146" fmla="*/ 2836 w 337690"/>
                  <a:gd name="connsiteY1146" fmla="*/ 25870 h 157123"/>
                  <a:gd name="connsiteX1147" fmla="*/ 2836 w 337690"/>
                  <a:gd name="connsiteY1147" fmla="*/ 25870 h 157123"/>
                  <a:gd name="connsiteX1148" fmla="*/ 5174 w 337690"/>
                  <a:gd name="connsiteY1148" fmla="*/ 25344 h 157123"/>
                  <a:gd name="connsiteX1149" fmla="*/ 5291 w 337690"/>
                  <a:gd name="connsiteY1149" fmla="*/ 25870 h 157123"/>
                  <a:gd name="connsiteX1150" fmla="*/ 5730 w 337690"/>
                  <a:gd name="connsiteY1150" fmla="*/ 26309 h 157123"/>
                  <a:gd name="connsiteX1151" fmla="*/ 5934 w 337690"/>
                  <a:gd name="connsiteY1151" fmla="*/ 26631 h 157123"/>
                  <a:gd name="connsiteX1152" fmla="*/ 6256 w 337690"/>
                  <a:gd name="connsiteY1152" fmla="*/ 26835 h 157123"/>
                  <a:gd name="connsiteX1153" fmla="*/ 6694 w 337690"/>
                  <a:gd name="connsiteY1153" fmla="*/ 27040 h 157123"/>
                  <a:gd name="connsiteX1154" fmla="*/ 7220 w 337690"/>
                  <a:gd name="connsiteY1154" fmla="*/ 27244 h 157123"/>
                  <a:gd name="connsiteX1155" fmla="*/ 7747 w 337690"/>
                  <a:gd name="connsiteY1155" fmla="*/ 27449 h 157123"/>
                  <a:gd name="connsiteX1156" fmla="*/ 8507 w 337690"/>
                  <a:gd name="connsiteY1156" fmla="*/ 27566 h 157123"/>
                  <a:gd name="connsiteX1157" fmla="*/ 9267 w 337690"/>
                  <a:gd name="connsiteY1157" fmla="*/ 27566 h 157123"/>
                  <a:gd name="connsiteX1158" fmla="*/ 10231 w 337690"/>
                  <a:gd name="connsiteY1158" fmla="*/ 27566 h 157123"/>
                  <a:gd name="connsiteX1159" fmla="*/ 11722 w 337690"/>
                  <a:gd name="connsiteY1159" fmla="*/ 27361 h 157123"/>
                  <a:gd name="connsiteX1160" fmla="*/ 14061 w 337690"/>
                  <a:gd name="connsiteY1160" fmla="*/ 27040 h 157123"/>
                  <a:gd name="connsiteX1161" fmla="*/ 16516 w 337690"/>
                  <a:gd name="connsiteY1161" fmla="*/ 26601 h 157123"/>
                  <a:gd name="connsiteX1162" fmla="*/ 18329 w 337690"/>
                  <a:gd name="connsiteY1162" fmla="*/ 26163 h 157123"/>
                  <a:gd name="connsiteX1163" fmla="*/ 20141 w 337690"/>
                  <a:gd name="connsiteY1163" fmla="*/ 25637 h 157123"/>
                  <a:gd name="connsiteX1164" fmla="*/ 22275 w 337690"/>
                  <a:gd name="connsiteY1164" fmla="*/ 25140 h 157123"/>
                  <a:gd name="connsiteX1165" fmla="*/ 24292 w 337690"/>
                  <a:gd name="connsiteY1165" fmla="*/ 24497 h 157123"/>
                  <a:gd name="connsiteX1166" fmla="*/ 25695 w 337690"/>
                  <a:gd name="connsiteY1166" fmla="*/ 23970 h 157123"/>
                  <a:gd name="connsiteX1167" fmla="*/ 26543 w 337690"/>
                  <a:gd name="connsiteY1167" fmla="*/ 23532 h 157123"/>
                  <a:gd name="connsiteX1168" fmla="*/ 27303 w 337690"/>
                  <a:gd name="connsiteY1168" fmla="*/ 23210 h 157123"/>
                  <a:gd name="connsiteX1169" fmla="*/ 27829 w 337690"/>
                  <a:gd name="connsiteY1169" fmla="*/ 22772 h 157123"/>
                  <a:gd name="connsiteX1170" fmla="*/ 28355 w 337690"/>
                  <a:gd name="connsiteY1170" fmla="*/ 22333 h 157123"/>
                  <a:gd name="connsiteX1171" fmla="*/ 28677 w 337690"/>
                  <a:gd name="connsiteY1171" fmla="*/ 21895 h 157123"/>
                  <a:gd name="connsiteX1172" fmla="*/ 28998 w 337690"/>
                  <a:gd name="connsiteY1172" fmla="*/ 21456 h 157123"/>
                  <a:gd name="connsiteX1173" fmla="*/ 29203 w 337690"/>
                  <a:gd name="connsiteY1173" fmla="*/ 21018 h 157123"/>
                  <a:gd name="connsiteX1174" fmla="*/ 29320 w 337690"/>
                  <a:gd name="connsiteY1174" fmla="*/ 20696 h 157123"/>
                  <a:gd name="connsiteX1175" fmla="*/ 29525 w 337690"/>
                  <a:gd name="connsiteY1175" fmla="*/ 20170 h 157123"/>
                  <a:gd name="connsiteX1176" fmla="*/ 29525 w 337690"/>
                  <a:gd name="connsiteY1176" fmla="*/ 19644 h 157123"/>
                  <a:gd name="connsiteX1177" fmla="*/ 29320 w 337690"/>
                  <a:gd name="connsiteY1177" fmla="*/ 19118 h 157123"/>
                  <a:gd name="connsiteX1178" fmla="*/ 28881 w 337690"/>
                  <a:gd name="connsiteY1178" fmla="*/ 18679 h 157123"/>
                  <a:gd name="connsiteX1179" fmla="*/ 28677 w 337690"/>
                  <a:gd name="connsiteY1179" fmla="*/ 18475 h 157123"/>
                  <a:gd name="connsiteX1180" fmla="*/ 28355 w 337690"/>
                  <a:gd name="connsiteY1180" fmla="*/ 18153 h 157123"/>
                  <a:gd name="connsiteX1181" fmla="*/ 27917 w 337690"/>
                  <a:gd name="connsiteY1181" fmla="*/ 17949 h 157123"/>
                  <a:gd name="connsiteX1182" fmla="*/ 27391 w 337690"/>
                  <a:gd name="connsiteY1182" fmla="*/ 17744 h 157123"/>
                  <a:gd name="connsiteX1183" fmla="*/ 26864 w 337690"/>
                  <a:gd name="connsiteY1183" fmla="*/ 17539 h 157123"/>
                  <a:gd name="connsiteX1184" fmla="*/ 26104 w 337690"/>
                  <a:gd name="connsiteY1184" fmla="*/ 17422 h 157123"/>
                  <a:gd name="connsiteX1185" fmla="*/ 25344 w 337690"/>
                  <a:gd name="connsiteY1185" fmla="*/ 17422 h 157123"/>
                  <a:gd name="connsiteX1186" fmla="*/ 24380 w 337690"/>
                  <a:gd name="connsiteY1186" fmla="*/ 17422 h 157123"/>
                  <a:gd name="connsiteX1187" fmla="*/ 22772 w 337690"/>
                  <a:gd name="connsiteY1187" fmla="*/ 17539 h 157123"/>
                  <a:gd name="connsiteX1188" fmla="*/ 20843 w 337690"/>
                  <a:gd name="connsiteY1188" fmla="*/ 17744 h 157123"/>
                  <a:gd name="connsiteX1189" fmla="*/ 18709 w 337690"/>
                  <a:gd name="connsiteY1189" fmla="*/ 18182 h 157123"/>
                  <a:gd name="connsiteX1190" fmla="*/ 16458 w 337690"/>
                  <a:gd name="connsiteY1190" fmla="*/ 18621 h 157123"/>
                  <a:gd name="connsiteX1191" fmla="*/ 14324 w 337690"/>
                  <a:gd name="connsiteY1191" fmla="*/ 19264 h 157123"/>
                  <a:gd name="connsiteX1192" fmla="*/ 12307 w 337690"/>
                  <a:gd name="connsiteY1192" fmla="*/ 19790 h 157123"/>
                  <a:gd name="connsiteX1193" fmla="*/ 10377 w 337690"/>
                  <a:gd name="connsiteY1193" fmla="*/ 20433 h 157123"/>
                  <a:gd name="connsiteX1194" fmla="*/ 8887 w 337690"/>
                  <a:gd name="connsiteY1194" fmla="*/ 21076 h 157123"/>
                  <a:gd name="connsiteX1195" fmla="*/ 8039 w 337690"/>
                  <a:gd name="connsiteY1195" fmla="*/ 21515 h 157123"/>
                  <a:gd name="connsiteX1196" fmla="*/ 7396 w 337690"/>
                  <a:gd name="connsiteY1196" fmla="*/ 21836 h 157123"/>
                  <a:gd name="connsiteX1197" fmla="*/ 6753 w 337690"/>
                  <a:gd name="connsiteY1197" fmla="*/ 22275 h 157123"/>
                  <a:gd name="connsiteX1198" fmla="*/ 6226 w 337690"/>
                  <a:gd name="connsiteY1198" fmla="*/ 22713 h 157123"/>
                  <a:gd name="connsiteX1199" fmla="*/ 5905 w 337690"/>
                  <a:gd name="connsiteY1199" fmla="*/ 23152 h 157123"/>
                  <a:gd name="connsiteX1200" fmla="*/ 5583 w 337690"/>
                  <a:gd name="connsiteY1200" fmla="*/ 23590 h 157123"/>
                  <a:gd name="connsiteX1201" fmla="*/ 5379 w 337690"/>
                  <a:gd name="connsiteY1201" fmla="*/ 23970 h 157123"/>
                  <a:gd name="connsiteX1202" fmla="*/ 5174 w 337690"/>
                  <a:gd name="connsiteY1202" fmla="*/ 24409 h 157123"/>
                  <a:gd name="connsiteX1203" fmla="*/ 5057 w 337690"/>
                  <a:gd name="connsiteY1203" fmla="*/ 24847 h 157123"/>
                  <a:gd name="connsiteX1204" fmla="*/ 5174 w 337690"/>
                  <a:gd name="connsiteY1204" fmla="*/ 25344 h 157123"/>
                  <a:gd name="connsiteX1205" fmla="*/ 5174 w 337690"/>
                  <a:gd name="connsiteY1205" fmla="*/ 25344 h 157123"/>
                  <a:gd name="connsiteX1206" fmla="*/ 7513 w 337690"/>
                  <a:gd name="connsiteY1206" fmla="*/ 42124 h 157123"/>
                  <a:gd name="connsiteX1207" fmla="*/ 7951 w 337690"/>
                  <a:gd name="connsiteY1207" fmla="*/ 43205 h 157123"/>
                  <a:gd name="connsiteX1208" fmla="*/ 8594 w 337690"/>
                  <a:gd name="connsiteY1208" fmla="*/ 44141 h 157123"/>
                  <a:gd name="connsiteX1209" fmla="*/ 8916 w 337690"/>
                  <a:gd name="connsiteY1209" fmla="*/ 44667 h 157123"/>
                  <a:gd name="connsiteX1210" fmla="*/ 9354 w 337690"/>
                  <a:gd name="connsiteY1210" fmla="*/ 44988 h 157123"/>
                  <a:gd name="connsiteX1211" fmla="*/ 9793 w 337690"/>
                  <a:gd name="connsiteY1211" fmla="*/ 45427 h 157123"/>
                  <a:gd name="connsiteX1212" fmla="*/ 10319 w 337690"/>
                  <a:gd name="connsiteY1212" fmla="*/ 45748 h 157123"/>
                  <a:gd name="connsiteX1213" fmla="*/ 10845 w 337690"/>
                  <a:gd name="connsiteY1213" fmla="*/ 45953 h 157123"/>
                  <a:gd name="connsiteX1214" fmla="*/ 11371 w 337690"/>
                  <a:gd name="connsiteY1214" fmla="*/ 46158 h 157123"/>
                  <a:gd name="connsiteX1215" fmla="*/ 12014 w 337690"/>
                  <a:gd name="connsiteY1215" fmla="*/ 46275 h 157123"/>
                  <a:gd name="connsiteX1216" fmla="*/ 12658 w 337690"/>
                  <a:gd name="connsiteY1216" fmla="*/ 46391 h 157123"/>
                  <a:gd name="connsiteX1217" fmla="*/ 13301 w 337690"/>
                  <a:gd name="connsiteY1217" fmla="*/ 46391 h 157123"/>
                  <a:gd name="connsiteX1218" fmla="*/ 13944 w 337690"/>
                  <a:gd name="connsiteY1218" fmla="*/ 46275 h 157123"/>
                  <a:gd name="connsiteX1219" fmla="*/ 14587 w 337690"/>
                  <a:gd name="connsiteY1219" fmla="*/ 46158 h 157123"/>
                  <a:gd name="connsiteX1220" fmla="*/ 15347 w 337690"/>
                  <a:gd name="connsiteY1220" fmla="*/ 45953 h 157123"/>
                  <a:gd name="connsiteX1221" fmla="*/ 37359 w 337690"/>
                  <a:gd name="connsiteY1221" fmla="*/ 38060 h 157123"/>
                  <a:gd name="connsiteX1222" fmla="*/ 36394 w 337690"/>
                  <a:gd name="connsiteY1222" fmla="*/ 35488 h 157123"/>
                  <a:gd name="connsiteX1223" fmla="*/ 14382 w 337690"/>
                  <a:gd name="connsiteY1223" fmla="*/ 43293 h 157123"/>
                  <a:gd name="connsiteX1224" fmla="*/ 13622 w 337690"/>
                  <a:gd name="connsiteY1224" fmla="*/ 43498 h 157123"/>
                  <a:gd name="connsiteX1225" fmla="*/ 12862 w 337690"/>
                  <a:gd name="connsiteY1225" fmla="*/ 43498 h 157123"/>
                  <a:gd name="connsiteX1226" fmla="*/ 12219 w 337690"/>
                  <a:gd name="connsiteY1226" fmla="*/ 43381 h 157123"/>
                  <a:gd name="connsiteX1227" fmla="*/ 11576 w 337690"/>
                  <a:gd name="connsiteY1227" fmla="*/ 43176 h 157123"/>
                  <a:gd name="connsiteX1228" fmla="*/ 10933 w 337690"/>
                  <a:gd name="connsiteY1228" fmla="*/ 42737 h 157123"/>
                  <a:gd name="connsiteX1229" fmla="*/ 10407 w 337690"/>
                  <a:gd name="connsiteY1229" fmla="*/ 42299 h 157123"/>
                  <a:gd name="connsiteX1230" fmla="*/ 10085 w 337690"/>
                  <a:gd name="connsiteY1230" fmla="*/ 41773 h 157123"/>
                  <a:gd name="connsiteX1231" fmla="*/ 9880 w 337690"/>
                  <a:gd name="connsiteY1231" fmla="*/ 41130 h 157123"/>
                  <a:gd name="connsiteX1232" fmla="*/ 9764 w 337690"/>
                  <a:gd name="connsiteY1232" fmla="*/ 40487 h 157123"/>
                  <a:gd name="connsiteX1233" fmla="*/ 9764 w 337690"/>
                  <a:gd name="connsiteY1233" fmla="*/ 39843 h 157123"/>
                  <a:gd name="connsiteX1234" fmla="*/ 9880 w 337690"/>
                  <a:gd name="connsiteY1234" fmla="*/ 39083 h 157123"/>
                  <a:gd name="connsiteX1235" fmla="*/ 10202 w 337690"/>
                  <a:gd name="connsiteY1235" fmla="*/ 38323 h 157123"/>
                  <a:gd name="connsiteX1236" fmla="*/ 10524 w 337690"/>
                  <a:gd name="connsiteY1236" fmla="*/ 37680 h 157123"/>
                  <a:gd name="connsiteX1237" fmla="*/ 11050 w 337690"/>
                  <a:gd name="connsiteY1237" fmla="*/ 37037 h 157123"/>
                  <a:gd name="connsiteX1238" fmla="*/ 11693 w 337690"/>
                  <a:gd name="connsiteY1238" fmla="*/ 36599 h 157123"/>
                  <a:gd name="connsiteX1239" fmla="*/ 12336 w 337690"/>
                  <a:gd name="connsiteY1239" fmla="*/ 36160 h 157123"/>
                  <a:gd name="connsiteX1240" fmla="*/ 34114 w 337690"/>
                  <a:gd name="connsiteY1240" fmla="*/ 28794 h 157123"/>
                  <a:gd name="connsiteX1241" fmla="*/ 33471 w 337690"/>
                  <a:gd name="connsiteY1241" fmla="*/ 26338 h 157123"/>
                  <a:gd name="connsiteX1242" fmla="*/ 11693 w 337690"/>
                  <a:gd name="connsiteY1242" fmla="*/ 33500 h 157123"/>
                  <a:gd name="connsiteX1243" fmla="*/ 11050 w 337690"/>
                  <a:gd name="connsiteY1243" fmla="*/ 33705 h 157123"/>
                  <a:gd name="connsiteX1244" fmla="*/ 10407 w 337690"/>
                  <a:gd name="connsiteY1244" fmla="*/ 34143 h 157123"/>
                  <a:gd name="connsiteX1245" fmla="*/ 9764 w 337690"/>
                  <a:gd name="connsiteY1245" fmla="*/ 34465 h 157123"/>
                  <a:gd name="connsiteX1246" fmla="*/ 9325 w 337690"/>
                  <a:gd name="connsiteY1246" fmla="*/ 34991 h 157123"/>
                  <a:gd name="connsiteX1247" fmla="*/ 8799 w 337690"/>
                  <a:gd name="connsiteY1247" fmla="*/ 35429 h 157123"/>
                  <a:gd name="connsiteX1248" fmla="*/ 8477 w 337690"/>
                  <a:gd name="connsiteY1248" fmla="*/ 35956 h 157123"/>
                  <a:gd name="connsiteX1249" fmla="*/ 8039 w 337690"/>
                  <a:gd name="connsiteY1249" fmla="*/ 36599 h 157123"/>
                  <a:gd name="connsiteX1250" fmla="*/ 7834 w 337690"/>
                  <a:gd name="connsiteY1250" fmla="*/ 37125 h 157123"/>
                  <a:gd name="connsiteX1251" fmla="*/ 7630 w 337690"/>
                  <a:gd name="connsiteY1251" fmla="*/ 37768 h 157123"/>
                  <a:gd name="connsiteX1252" fmla="*/ 7425 w 337690"/>
                  <a:gd name="connsiteY1252" fmla="*/ 38411 h 157123"/>
                  <a:gd name="connsiteX1253" fmla="*/ 7308 w 337690"/>
                  <a:gd name="connsiteY1253" fmla="*/ 38937 h 157123"/>
                  <a:gd name="connsiteX1254" fmla="*/ 7191 w 337690"/>
                  <a:gd name="connsiteY1254" fmla="*/ 39580 h 157123"/>
                  <a:gd name="connsiteX1255" fmla="*/ 7308 w 337690"/>
                  <a:gd name="connsiteY1255" fmla="*/ 40867 h 157123"/>
                  <a:gd name="connsiteX1256" fmla="*/ 7513 w 337690"/>
                  <a:gd name="connsiteY1256" fmla="*/ 42124 h 157123"/>
                  <a:gd name="connsiteX1257" fmla="*/ 7513 w 337690"/>
                  <a:gd name="connsiteY1257" fmla="*/ 42124 h 157123"/>
                  <a:gd name="connsiteX1258" fmla="*/ 35517 w 337690"/>
                  <a:gd name="connsiteY1258" fmla="*/ 40077 h 157123"/>
                  <a:gd name="connsiteX1259" fmla="*/ 37768 w 337690"/>
                  <a:gd name="connsiteY1259" fmla="*/ 39113 h 157123"/>
                  <a:gd name="connsiteX1260" fmla="*/ 42474 w 337690"/>
                  <a:gd name="connsiteY1260" fmla="*/ 49461 h 157123"/>
                  <a:gd name="connsiteX1261" fmla="*/ 40136 w 337690"/>
                  <a:gd name="connsiteY1261" fmla="*/ 50309 h 157123"/>
                  <a:gd name="connsiteX1262" fmla="*/ 38323 w 337690"/>
                  <a:gd name="connsiteY1262" fmla="*/ 46362 h 157123"/>
                  <a:gd name="connsiteX1263" fmla="*/ 13535 w 337690"/>
                  <a:gd name="connsiteY1263" fmla="*/ 56506 h 157123"/>
                  <a:gd name="connsiteX1264" fmla="*/ 12365 w 337690"/>
                  <a:gd name="connsiteY1264" fmla="*/ 53729 h 157123"/>
                  <a:gd name="connsiteX1265" fmla="*/ 37242 w 337690"/>
                  <a:gd name="connsiteY1265" fmla="*/ 43790 h 157123"/>
                  <a:gd name="connsiteX1266" fmla="*/ 35517 w 337690"/>
                  <a:gd name="connsiteY1266" fmla="*/ 40077 h 157123"/>
                  <a:gd name="connsiteX1267" fmla="*/ 35517 w 337690"/>
                  <a:gd name="connsiteY1267" fmla="*/ 40077 h 157123"/>
                  <a:gd name="connsiteX1268" fmla="*/ 23649 w 337690"/>
                  <a:gd name="connsiteY1268" fmla="*/ 75858 h 157123"/>
                  <a:gd name="connsiteX1269" fmla="*/ 49724 w 337690"/>
                  <a:gd name="connsiteY1269" fmla="*/ 62089 h 157123"/>
                  <a:gd name="connsiteX1270" fmla="*/ 48233 w 337690"/>
                  <a:gd name="connsiteY1270" fmla="*/ 59751 h 157123"/>
                  <a:gd name="connsiteX1271" fmla="*/ 37330 w 337690"/>
                  <a:gd name="connsiteY1271" fmla="*/ 65305 h 157123"/>
                  <a:gd name="connsiteX1272" fmla="*/ 33588 w 337690"/>
                  <a:gd name="connsiteY1272" fmla="*/ 58143 h 157123"/>
                  <a:gd name="connsiteX1273" fmla="*/ 44374 w 337690"/>
                  <a:gd name="connsiteY1273" fmla="*/ 53232 h 157123"/>
                  <a:gd name="connsiteX1274" fmla="*/ 43205 w 337690"/>
                  <a:gd name="connsiteY1274" fmla="*/ 50776 h 157123"/>
                  <a:gd name="connsiteX1275" fmla="*/ 16516 w 337690"/>
                  <a:gd name="connsiteY1275" fmla="*/ 63054 h 157123"/>
                  <a:gd name="connsiteX1276" fmla="*/ 17802 w 337690"/>
                  <a:gd name="connsiteY1276" fmla="*/ 65509 h 157123"/>
                  <a:gd name="connsiteX1277" fmla="*/ 30840 w 337690"/>
                  <a:gd name="connsiteY1277" fmla="*/ 59108 h 157123"/>
                  <a:gd name="connsiteX1278" fmla="*/ 34991 w 337690"/>
                  <a:gd name="connsiteY1278" fmla="*/ 66591 h 157123"/>
                  <a:gd name="connsiteX1279" fmla="*/ 22275 w 337690"/>
                  <a:gd name="connsiteY1279" fmla="*/ 73548 h 157123"/>
                  <a:gd name="connsiteX1280" fmla="*/ 23649 w 337690"/>
                  <a:gd name="connsiteY1280" fmla="*/ 75858 h 157123"/>
                  <a:gd name="connsiteX1281" fmla="*/ 42650 w 337690"/>
                  <a:gd name="connsiteY1281" fmla="*/ 88574 h 157123"/>
                  <a:gd name="connsiteX1282" fmla="*/ 43936 w 337690"/>
                  <a:gd name="connsiteY1282" fmla="*/ 90912 h 157123"/>
                  <a:gd name="connsiteX1283" fmla="*/ 42971 w 337690"/>
                  <a:gd name="connsiteY1283" fmla="*/ 91555 h 157123"/>
                  <a:gd name="connsiteX1284" fmla="*/ 42124 w 337690"/>
                  <a:gd name="connsiteY1284" fmla="*/ 92081 h 157123"/>
                  <a:gd name="connsiteX1285" fmla="*/ 41276 w 337690"/>
                  <a:gd name="connsiteY1285" fmla="*/ 92520 h 157123"/>
                  <a:gd name="connsiteX1286" fmla="*/ 40516 w 337690"/>
                  <a:gd name="connsiteY1286" fmla="*/ 92841 h 157123"/>
                  <a:gd name="connsiteX1287" fmla="*/ 39756 w 337690"/>
                  <a:gd name="connsiteY1287" fmla="*/ 93046 h 157123"/>
                  <a:gd name="connsiteX1288" fmla="*/ 39113 w 337690"/>
                  <a:gd name="connsiteY1288" fmla="*/ 93251 h 157123"/>
                  <a:gd name="connsiteX1289" fmla="*/ 38353 w 337690"/>
                  <a:gd name="connsiteY1289" fmla="*/ 93368 h 157123"/>
                  <a:gd name="connsiteX1290" fmla="*/ 37710 w 337690"/>
                  <a:gd name="connsiteY1290" fmla="*/ 93368 h 157123"/>
                  <a:gd name="connsiteX1291" fmla="*/ 37183 w 337690"/>
                  <a:gd name="connsiteY1291" fmla="*/ 93251 h 157123"/>
                  <a:gd name="connsiteX1292" fmla="*/ 36540 w 337690"/>
                  <a:gd name="connsiteY1292" fmla="*/ 93046 h 157123"/>
                  <a:gd name="connsiteX1293" fmla="*/ 36102 w 337690"/>
                  <a:gd name="connsiteY1293" fmla="*/ 92841 h 157123"/>
                  <a:gd name="connsiteX1294" fmla="*/ 35576 w 337690"/>
                  <a:gd name="connsiteY1294" fmla="*/ 92520 h 157123"/>
                  <a:gd name="connsiteX1295" fmla="*/ 35137 w 337690"/>
                  <a:gd name="connsiteY1295" fmla="*/ 92198 h 157123"/>
                  <a:gd name="connsiteX1296" fmla="*/ 34699 w 337690"/>
                  <a:gd name="connsiteY1296" fmla="*/ 91672 h 157123"/>
                  <a:gd name="connsiteX1297" fmla="*/ 34260 w 337690"/>
                  <a:gd name="connsiteY1297" fmla="*/ 91146 h 157123"/>
                  <a:gd name="connsiteX1298" fmla="*/ 33939 w 337690"/>
                  <a:gd name="connsiteY1298" fmla="*/ 90503 h 157123"/>
                  <a:gd name="connsiteX1299" fmla="*/ 33617 w 337690"/>
                  <a:gd name="connsiteY1299" fmla="*/ 89743 h 157123"/>
                  <a:gd name="connsiteX1300" fmla="*/ 33295 w 337690"/>
                  <a:gd name="connsiteY1300" fmla="*/ 88895 h 157123"/>
                  <a:gd name="connsiteX1301" fmla="*/ 33179 w 337690"/>
                  <a:gd name="connsiteY1301" fmla="*/ 88135 h 157123"/>
                  <a:gd name="connsiteX1302" fmla="*/ 33179 w 337690"/>
                  <a:gd name="connsiteY1302" fmla="*/ 87375 h 157123"/>
                  <a:gd name="connsiteX1303" fmla="*/ 33295 w 337690"/>
                  <a:gd name="connsiteY1303" fmla="*/ 86527 h 157123"/>
                  <a:gd name="connsiteX1304" fmla="*/ 33412 w 337690"/>
                  <a:gd name="connsiteY1304" fmla="*/ 85767 h 157123"/>
                  <a:gd name="connsiteX1305" fmla="*/ 33734 w 337690"/>
                  <a:gd name="connsiteY1305" fmla="*/ 84920 h 157123"/>
                  <a:gd name="connsiteX1306" fmla="*/ 34172 w 337690"/>
                  <a:gd name="connsiteY1306" fmla="*/ 84160 h 157123"/>
                  <a:gd name="connsiteX1307" fmla="*/ 34699 w 337690"/>
                  <a:gd name="connsiteY1307" fmla="*/ 83195 h 157123"/>
                  <a:gd name="connsiteX1308" fmla="*/ 35459 w 337690"/>
                  <a:gd name="connsiteY1308" fmla="*/ 82230 h 157123"/>
                  <a:gd name="connsiteX1309" fmla="*/ 36423 w 337690"/>
                  <a:gd name="connsiteY1309" fmla="*/ 81265 h 157123"/>
                  <a:gd name="connsiteX1310" fmla="*/ 37388 w 337690"/>
                  <a:gd name="connsiteY1310" fmla="*/ 80184 h 157123"/>
                  <a:gd name="connsiteX1311" fmla="*/ 38557 w 337690"/>
                  <a:gd name="connsiteY1311" fmla="*/ 79102 h 157123"/>
                  <a:gd name="connsiteX1312" fmla="*/ 39843 w 337690"/>
                  <a:gd name="connsiteY1312" fmla="*/ 78021 h 157123"/>
                  <a:gd name="connsiteX1313" fmla="*/ 41130 w 337690"/>
                  <a:gd name="connsiteY1313" fmla="*/ 76939 h 157123"/>
                  <a:gd name="connsiteX1314" fmla="*/ 42533 w 337690"/>
                  <a:gd name="connsiteY1314" fmla="*/ 75974 h 157123"/>
                  <a:gd name="connsiteX1315" fmla="*/ 44024 w 337690"/>
                  <a:gd name="connsiteY1315" fmla="*/ 75010 h 157123"/>
                  <a:gd name="connsiteX1316" fmla="*/ 45427 w 337690"/>
                  <a:gd name="connsiteY1316" fmla="*/ 74045 h 157123"/>
                  <a:gd name="connsiteX1317" fmla="*/ 46830 w 337690"/>
                  <a:gd name="connsiteY1317" fmla="*/ 73285 h 157123"/>
                  <a:gd name="connsiteX1318" fmla="*/ 48204 w 337690"/>
                  <a:gd name="connsiteY1318" fmla="*/ 72525 h 157123"/>
                  <a:gd name="connsiteX1319" fmla="*/ 49607 w 337690"/>
                  <a:gd name="connsiteY1319" fmla="*/ 71999 h 157123"/>
                  <a:gd name="connsiteX1320" fmla="*/ 50893 w 337690"/>
                  <a:gd name="connsiteY1320" fmla="*/ 71473 h 157123"/>
                  <a:gd name="connsiteX1321" fmla="*/ 52063 w 337690"/>
                  <a:gd name="connsiteY1321" fmla="*/ 71151 h 157123"/>
                  <a:gd name="connsiteX1322" fmla="*/ 53144 w 337690"/>
                  <a:gd name="connsiteY1322" fmla="*/ 70947 h 157123"/>
                  <a:gd name="connsiteX1323" fmla="*/ 53904 w 337690"/>
                  <a:gd name="connsiteY1323" fmla="*/ 70947 h 157123"/>
                  <a:gd name="connsiteX1324" fmla="*/ 54664 w 337690"/>
                  <a:gd name="connsiteY1324" fmla="*/ 71063 h 157123"/>
                  <a:gd name="connsiteX1325" fmla="*/ 55366 w 337690"/>
                  <a:gd name="connsiteY1325" fmla="*/ 71385 h 157123"/>
                  <a:gd name="connsiteX1326" fmla="*/ 56009 w 337690"/>
                  <a:gd name="connsiteY1326" fmla="*/ 71707 h 157123"/>
                  <a:gd name="connsiteX1327" fmla="*/ 56535 w 337690"/>
                  <a:gd name="connsiteY1327" fmla="*/ 72145 h 157123"/>
                  <a:gd name="connsiteX1328" fmla="*/ 57061 w 337690"/>
                  <a:gd name="connsiteY1328" fmla="*/ 72584 h 157123"/>
                  <a:gd name="connsiteX1329" fmla="*/ 57500 w 337690"/>
                  <a:gd name="connsiteY1329" fmla="*/ 73227 h 157123"/>
                  <a:gd name="connsiteX1330" fmla="*/ 57938 w 337690"/>
                  <a:gd name="connsiteY1330" fmla="*/ 73987 h 157123"/>
                  <a:gd name="connsiteX1331" fmla="*/ 58260 w 337690"/>
                  <a:gd name="connsiteY1331" fmla="*/ 74630 h 157123"/>
                  <a:gd name="connsiteX1332" fmla="*/ 58464 w 337690"/>
                  <a:gd name="connsiteY1332" fmla="*/ 75273 h 157123"/>
                  <a:gd name="connsiteX1333" fmla="*/ 58581 w 337690"/>
                  <a:gd name="connsiteY1333" fmla="*/ 75916 h 157123"/>
                  <a:gd name="connsiteX1334" fmla="*/ 58698 w 337690"/>
                  <a:gd name="connsiteY1334" fmla="*/ 76559 h 157123"/>
                  <a:gd name="connsiteX1335" fmla="*/ 58698 w 337690"/>
                  <a:gd name="connsiteY1335" fmla="*/ 77202 h 157123"/>
                  <a:gd name="connsiteX1336" fmla="*/ 58698 w 337690"/>
                  <a:gd name="connsiteY1336" fmla="*/ 77845 h 157123"/>
                  <a:gd name="connsiteX1337" fmla="*/ 58494 w 337690"/>
                  <a:gd name="connsiteY1337" fmla="*/ 78488 h 157123"/>
                  <a:gd name="connsiteX1338" fmla="*/ 58289 w 337690"/>
                  <a:gd name="connsiteY1338" fmla="*/ 79132 h 157123"/>
                  <a:gd name="connsiteX1339" fmla="*/ 58084 w 337690"/>
                  <a:gd name="connsiteY1339" fmla="*/ 79775 h 157123"/>
                  <a:gd name="connsiteX1340" fmla="*/ 57763 w 337690"/>
                  <a:gd name="connsiteY1340" fmla="*/ 80301 h 157123"/>
                  <a:gd name="connsiteX1341" fmla="*/ 57324 w 337690"/>
                  <a:gd name="connsiteY1341" fmla="*/ 80944 h 157123"/>
                  <a:gd name="connsiteX1342" fmla="*/ 56798 w 337690"/>
                  <a:gd name="connsiteY1342" fmla="*/ 81587 h 157123"/>
                  <a:gd name="connsiteX1343" fmla="*/ 56272 w 337690"/>
                  <a:gd name="connsiteY1343" fmla="*/ 82113 h 157123"/>
                  <a:gd name="connsiteX1344" fmla="*/ 55629 w 337690"/>
                  <a:gd name="connsiteY1344" fmla="*/ 82639 h 157123"/>
                  <a:gd name="connsiteX1345" fmla="*/ 54986 w 337690"/>
                  <a:gd name="connsiteY1345" fmla="*/ 83283 h 157123"/>
                  <a:gd name="connsiteX1346" fmla="*/ 54226 w 337690"/>
                  <a:gd name="connsiteY1346" fmla="*/ 83809 h 157123"/>
                  <a:gd name="connsiteX1347" fmla="*/ 52940 w 337690"/>
                  <a:gd name="connsiteY1347" fmla="*/ 81470 h 157123"/>
                  <a:gd name="connsiteX1348" fmla="*/ 54109 w 337690"/>
                  <a:gd name="connsiteY1348" fmla="*/ 80505 h 157123"/>
                  <a:gd name="connsiteX1349" fmla="*/ 55073 w 337690"/>
                  <a:gd name="connsiteY1349" fmla="*/ 79658 h 157123"/>
                  <a:gd name="connsiteX1350" fmla="*/ 55717 w 337690"/>
                  <a:gd name="connsiteY1350" fmla="*/ 78810 h 157123"/>
                  <a:gd name="connsiteX1351" fmla="*/ 56038 w 337690"/>
                  <a:gd name="connsiteY1351" fmla="*/ 78050 h 157123"/>
                  <a:gd name="connsiteX1352" fmla="*/ 56243 w 337690"/>
                  <a:gd name="connsiteY1352" fmla="*/ 77290 h 157123"/>
                  <a:gd name="connsiteX1353" fmla="*/ 56243 w 337690"/>
                  <a:gd name="connsiteY1353" fmla="*/ 76647 h 157123"/>
                  <a:gd name="connsiteX1354" fmla="*/ 56038 w 337690"/>
                  <a:gd name="connsiteY1354" fmla="*/ 76121 h 157123"/>
                  <a:gd name="connsiteX1355" fmla="*/ 55833 w 337690"/>
                  <a:gd name="connsiteY1355" fmla="*/ 75478 h 157123"/>
                  <a:gd name="connsiteX1356" fmla="*/ 55366 w 337690"/>
                  <a:gd name="connsiteY1356" fmla="*/ 74805 h 157123"/>
                  <a:gd name="connsiteX1357" fmla="*/ 54840 w 337690"/>
                  <a:gd name="connsiteY1357" fmla="*/ 74279 h 157123"/>
                  <a:gd name="connsiteX1358" fmla="*/ 54518 w 337690"/>
                  <a:gd name="connsiteY1358" fmla="*/ 74162 h 157123"/>
                  <a:gd name="connsiteX1359" fmla="*/ 54080 w 337690"/>
                  <a:gd name="connsiteY1359" fmla="*/ 74045 h 157123"/>
                  <a:gd name="connsiteX1360" fmla="*/ 53641 w 337690"/>
                  <a:gd name="connsiteY1360" fmla="*/ 73928 h 157123"/>
                  <a:gd name="connsiteX1361" fmla="*/ 53115 w 337690"/>
                  <a:gd name="connsiteY1361" fmla="*/ 73928 h 157123"/>
                  <a:gd name="connsiteX1362" fmla="*/ 52589 w 337690"/>
                  <a:gd name="connsiteY1362" fmla="*/ 74045 h 157123"/>
                  <a:gd name="connsiteX1363" fmla="*/ 51829 w 337690"/>
                  <a:gd name="connsiteY1363" fmla="*/ 74162 h 157123"/>
                  <a:gd name="connsiteX1364" fmla="*/ 51069 w 337690"/>
                  <a:gd name="connsiteY1364" fmla="*/ 74484 h 157123"/>
                  <a:gd name="connsiteX1365" fmla="*/ 50221 w 337690"/>
                  <a:gd name="connsiteY1365" fmla="*/ 74805 h 157123"/>
                  <a:gd name="connsiteX1366" fmla="*/ 48613 w 337690"/>
                  <a:gd name="connsiteY1366" fmla="*/ 75653 h 157123"/>
                  <a:gd name="connsiteX1367" fmla="*/ 47005 w 337690"/>
                  <a:gd name="connsiteY1367" fmla="*/ 76501 h 157123"/>
                  <a:gd name="connsiteX1368" fmla="*/ 45398 w 337690"/>
                  <a:gd name="connsiteY1368" fmla="*/ 77348 h 157123"/>
                  <a:gd name="connsiteX1369" fmla="*/ 43907 w 337690"/>
                  <a:gd name="connsiteY1369" fmla="*/ 78430 h 157123"/>
                  <a:gd name="connsiteX1370" fmla="*/ 42416 w 337690"/>
                  <a:gd name="connsiteY1370" fmla="*/ 79512 h 157123"/>
                  <a:gd name="connsiteX1371" fmla="*/ 41042 w 337690"/>
                  <a:gd name="connsiteY1371" fmla="*/ 80593 h 157123"/>
                  <a:gd name="connsiteX1372" fmla="*/ 39639 w 337690"/>
                  <a:gd name="connsiteY1372" fmla="*/ 81762 h 157123"/>
                  <a:gd name="connsiteX1373" fmla="*/ 38353 w 337690"/>
                  <a:gd name="connsiteY1373" fmla="*/ 82932 h 157123"/>
                  <a:gd name="connsiteX1374" fmla="*/ 37710 w 337690"/>
                  <a:gd name="connsiteY1374" fmla="*/ 83692 h 157123"/>
                  <a:gd name="connsiteX1375" fmla="*/ 37066 w 337690"/>
                  <a:gd name="connsiteY1375" fmla="*/ 84452 h 157123"/>
                  <a:gd name="connsiteX1376" fmla="*/ 36628 w 337690"/>
                  <a:gd name="connsiteY1376" fmla="*/ 84978 h 157123"/>
                  <a:gd name="connsiteX1377" fmla="*/ 36189 w 337690"/>
                  <a:gd name="connsiteY1377" fmla="*/ 85621 h 157123"/>
                  <a:gd name="connsiteX1378" fmla="*/ 35985 w 337690"/>
                  <a:gd name="connsiteY1378" fmla="*/ 86147 h 157123"/>
                  <a:gd name="connsiteX1379" fmla="*/ 35780 w 337690"/>
                  <a:gd name="connsiteY1379" fmla="*/ 86673 h 157123"/>
                  <a:gd name="connsiteX1380" fmla="*/ 35663 w 337690"/>
                  <a:gd name="connsiteY1380" fmla="*/ 87112 h 157123"/>
                  <a:gd name="connsiteX1381" fmla="*/ 35663 w 337690"/>
                  <a:gd name="connsiteY1381" fmla="*/ 87550 h 157123"/>
                  <a:gd name="connsiteX1382" fmla="*/ 35780 w 337690"/>
                  <a:gd name="connsiteY1382" fmla="*/ 88398 h 157123"/>
                  <a:gd name="connsiteX1383" fmla="*/ 35985 w 337690"/>
                  <a:gd name="connsiteY1383" fmla="*/ 89158 h 157123"/>
                  <a:gd name="connsiteX1384" fmla="*/ 36306 w 337690"/>
                  <a:gd name="connsiteY1384" fmla="*/ 89684 h 157123"/>
                  <a:gd name="connsiteX1385" fmla="*/ 36745 w 337690"/>
                  <a:gd name="connsiteY1385" fmla="*/ 90123 h 157123"/>
                  <a:gd name="connsiteX1386" fmla="*/ 37271 w 337690"/>
                  <a:gd name="connsiteY1386" fmla="*/ 90444 h 157123"/>
                  <a:gd name="connsiteX1387" fmla="*/ 37914 w 337690"/>
                  <a:gd name="connsiteY1387" fmla="*/ 90561 h 157123"/>
                  <a:gd name="connsiteX1388" fmla="*/ 38762 w 337690"/>
                  <a:gd name="connsiteY1388" fmla="*/ 90561 h 157123"/>
                  <a:gd name="connsiteX1389" fmla="*/ 39814 w 337690"/>
                  <a:gd name="connsiteY1389" fmla="*/ 90240 h 157123"/>
                  <a:gd name="connsiteX1390" fmla="*/ 41100 w 337690"/>
                  <a:gd name="connsiteY1390" fmla="*/ 89597 h 157123"/>
                  <a:gd name="connsiteX1391" fmla="*/ 42650 w 337690"/>
                  <a:gd name="connsiteY1391" fmla="*/ 88574 h 157123"/>
                  <a:gd name="connsiteX1392" fmla="*/ 42650 w 337690"/>
                  <a:gd name="connsiteY1392" fmla="*/ 88574 h 157123"/>
                  <a:gd name="connsiteX1393" fmla="*/ 48964 w 337690"/>
                  <a:gd name="connsiteY1393" fmla="*/ 107370 h 157123"/>
                  <a:gd name="connsiteX1394" fmla="*/ 47152 w 337690"/>
                  <a:gd name="connsiteY1394" fmla="*/ 105674 h 157123"/>
                  <a:gd name="connsiteX1395" fmla="*/ 58377 w 337690"/>
                  <a:gd name="connsiteY1395" fmla="*/ 95735 h 157123"/>
                  <a:gd name="connsiteX1396" fmla="*/ 53904 w 337690"/>
                  <a:gd name="connsiteY1396" fmla="*/ 90181 h 157123"/>
                  <a:gd name="connsiteX1397" fmla="*/ 41831 w 337690"/>
                  <a:gd name="connsiteY1397" fmla="*/ 99799 h 157123"/>
                  <a:gd name="connsiteX1398" fmla="*/ 40019 w 337690"/>
                  <a:gd name="connsiteY1398" fmla="*/ 97782 h 157123"/>
                  <a:gd name="connsiteX1399" fmla="*/ 62557 w 337690"/>
                  <a:gd name="connsiteY1399" fmla="*/ 79629 h 157123"/>
                  <a:gd name="connsiteX1400" fmla="*/ 64369 w 337690"/>
                  <a:gd name="connsiteY1400" fmla="*/ 81646 h 157123"/>
                  <a:gd name="connsiteX1401" fmla="*/ 55921 w 337690"/>
                  <a:gd name="connsiteY1401" fmla="*/ 88486 h 157123"/>
                  <a:gd name="connsiteX1402" fmla="*/ 60394 w 337690"/>
                  <a:gd name="connsiteY1402" fmla="*/ 94040 h 157123"/>
                  <a:gd name="connsiteX1403" fmla="*/ 68930 w 337690"/>
                  <a:gd name="connsiteY1403" fmla="*/ 86235 h 157123"/>
                  <a:gd name="connsiteX1404" fmla="*/ 70742 w 337690"/>
                  <a:gd name="connsiteY1404" fmla="*/ 88164 h 157123"/>
                  <a:gd name="connsiteX1405" fmla="*/ 48964 w 337690"/>
                  <a:gd name="connsiteY1405" fmla="*/ 107370 h 157123"/>
                  <a:gd name="connsiteX1406" fmla="*/ 48964 w 337690"/>
                  <a:gd name="connsiteY1406" fmla="*/ 107370 h 157123"/>
                  <a:gd name="connsiteX1407" fmla="*/ 53758 w 337690"/>
                  <a:gd name="connsiteY1407" fmla="*/ 112076 h 157123"/>
                  <a:gd name="connsiteX1408" fmla="*/ 51829 w 337690"/>
                  <a:gd name="connsiteY1408" fmla="*/ 110264 h 157123"/>
                  <a:gd name="connsiteX1409" fmla="*/ 73285 w 337690"/>
                  <a:gd name="connsiteY1409" fmla="*/ 90620 h 157123"/>
                  <a:gd name="connsiteX1410" fmla="*/ 75302 w 337690"/>
                  <a:gd name="connsiteY1410" fmla="*/ 92432 h 157123"/>
                  <a:gd name="connsiteX1411" fmla="*/ 53758 w 337690"/>
                  <a:gd name="connsiteY1411" fmla="*/ 112076 h 157123"/>
                  <a:gd name="connsiteX1412" fmla="*/ 53758 w 337690"/>
                  <a:gd name="connsiteY1412" fmla="*/ 112076 h 157123"/>
                  <a:gd name="connsiteX1413" fmla="*/ 65100 w 337690"/>
                  <a:gd name="connsiteY1413" fmla="*/ 121694 h 157123"/>
                  <a:gd name="connsiteX1414" fmla="*/ 67351 w 337690"/>
                  <a:gd name="connsiteY1414" fmla="*/ 123301 h 157123"/>
                  <a:gd name="connsiteX1415" fmla="*/ 88164 w 337690"/>
                  <a:gd name="connsiteY1415" fmla="*/ 102050 h 157123"/>
                  <a:gd name="connsiteX1416" fmla="*/ 85913 w 337690"/>
                  <a:gd name="connsiteY1416" fmla="*/ 100442 h 157123"/>
                  <a:gd name="connsiteX1417" fmla="*/ 72788 w 337690"/>
                  <a:gd name="connsiteY1417" fmla="*/ 113362 h 157123"/>
                  <a:gd name="connsiteX1418" fmla="*/ 81324 w 337690"/>
                  <a:gd name="connsiteY1418" fmla="*/ 97548 h 157123"/>
                  <a:gd name="connsiteX1419" fmla="*/ 78108 w 337690"/>
                  <a:gd name="connsiteY1419" fmla="*/ 94771 h 157123"/>
                  <a:gd name="connsiteX1420" fmla="*/ 57295 w 337690"/>
                  <a:gd name="connsiteY1420" fmla="*/ 115175 h 157123"/>
                  <a:gd name="connsiteX1421" fmla="*/ 59634 w 337690"/>
                  <a:gd name="connsiteY1421" fmla="*/ 117192 h 157123"/>
                  <a:gd name="connsiteX1422" fmla="*/ 77787 w 337690"/>
                  <a:gd name="connsiteY1422" fmla="*/ 98805 h 157123"/>
                  <a:gd name="connsiteX1423" fmla="*/ 65100 w 337690"/>
                  <a:gd name="connsiteY1423" fmla="*/ 121694 h 157123"/>
                  <a:gd name="connsiteX1424" fmla="*/ 65100 w 337690"/>
                  <a:gd name="connsiteY1424" fmla="*/ 121694 h 157123"/>
                  <a:gd name="connsiteX1425" fmla="*/ 80798 w 337690"/>
                  <a:gd name="connsiteY1425" fmla="*/ 119121 h 157123"/>
                  <a:gd name="connsiteX1426" fmla="*/ 84861 w 337690"/>
                  <a:gd name="connsiteY1426" fmla="*/ 122658 h 157123"/>
                  <a:gd name="connsiteX1427" fmla="*/ 80272 w 337690"/>
                  <a:gd name="connsiteY1427" fmla="*/ 132159 h 157123"/>
                  <a:gd name="connsiteX1428" fmla="*/ 82727 w 337690"/>
                  <a:gd name="connsiteY1428" fmla="*/ 133533 h 157123"/>
                  <a:gd name="connsiteX1429" fmla="*/ 95005 w 337690"/>
                  <a:gd name="connsiteY1429" fmla="*/ 106844 h 157123"/>
                  <a:gd name="connsiteX1430" fmla="*/ 92228 w 337690"/>
                  <a:gd name="connsiteY1430" fmla="*/ 105031 h 157123"/>
                  <a:gd name="connsiteX1431" fmla="*/ 70333 w 337690"/>
                  <a:gd name="connsiteY1431" fmla="*/ 125640 h 157123"/>
                  <a:gd name="connsiteX1432" fmla="*/ 72467 w 337690"/>
                  <a:gd name="connsiteY1432" fmla="*/ 127131 h 157123"/>
                  <a:gd name="connsiteX1433" fmla="*/ 80798 w 337690"/>
                  <a:gd name="connsiteY1433" fmla="*/ 119121 h 157123"/>
                  <a:gd name="connsiteX1434" fmla="*/ 80798 w 337690"/>
                  <a:gd name="connsiteY1434" fmla="*/ 119121 h 157123"/>
                  <a:gd name="connsiteX1435" fmla="*/ 86030 w 337690"/>
                  <a:gd name="connsiteY1435" fmla="*/ 120086 h 157123"/>
                  <a:gd name="connsiteX1436" fmla="*/ 82815 w 337690"/>
                  <a:gd name="connsiteY1436" fmla="*/ 117309 h 157123"/>
                  <a:gd name="connsiteX1437" fmla="*/ 90941 w 337690"/>
                  <a:gd name="connsiteY1437" fmla="*/ 109504 h 157123"/>
                  <a:gd name="connsiteX1438" fmla="*/ 86030 w 337690"/>
                  <a:gd name="connsiteY1438" fmla="*/ 120086 h 157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</a:cxnLst>
                <a:rect l="l" t="t" r="r" b="b"/>
                <a:pathLst>
                  <a:path w="337690" h="157123">
                    <a:moveTo>
                      <a:pt x="180450" y="135667"/>
                    </a:moveTo>
                    <a:lnTo>
                      <a:pt x="178199" y="135667"/>
                    </a:lnTo>
                    <a:lnTo>
                      <a:pt x="178199" y="134497"/>
                    </a:lnTo>
                    <a:lnTo>
                      <a:pt x="177995" y="133533"/>
                    </a:lnTo>
                    <a:lnTo>
                      <a:pt x="177790" y="132568"/>
                    </a:lnTo>
                    <a:lnTo>
                      <a:pt x="177469" y="131808"/>
                    </a:lnTo>
                    <a:lnTo>
                      <a:pt x="177030" y="131282"/>
                    </a:lnTo>
                    <a:lnTo>
                      <a:pt x="176504" y="130843"/>
                    </a:lnTo>
                    <a:lnTo>
                      <a:pt x="175861" y="130522"/>
                    </a:lnTo>
                    <a:lnTo>
                      <a:pt x="175101" y="130405"/>
                    </a:lnTo>
                    <a:lnTo>
                      <a:pt x="174253" y="130522"/>
                    </a:lnTo>
                    <a:lnTo>
                      <a:pt x="173493" y="130726"/>
                    </a:lnTo>
                    <a:lnTo>
                      <a:pt x="172850" y="131165"/>
                    </a:lnTo>
                    <a:lnTo>
                      <a:pt x="172411" y="131691"/>
                    </a:lnTo>
                    <a:lnTo>
                      <a:pt x="171973" y="132451"/>
                    </a:lnTo>
                    <a:lnTo>
                      <a:pt x="171768" y="133416"/>
                    </a:lnTo>
                    <a:lnTo>
                      <a:pt x="171564" y="134497"/>
                    </a:lnTo>
                    <a:lnTo>
                      <a:pt x="171564" y="135667"/>
                    </a:lnTo>
                    <a:lnTo>
                      <a:pt x="171564" y="136427"/>
                    </a:lnTo>
                    <a:lnTo>
                      <a:pt x="171681" y="137070"/>
                    </a:lnTo>
                    <a:lnTo>
                      <a:pt x="171798" y="137596"/>
                    </a:lnTo>
                    <a:lnTo>
                      <a:pt x="172002" y="138122"/>
                    </a:lnTo>
                    <a:lnTo>
                      <a:pt x="172324" y="138561"/>
                    </a:lnTo>
                    <a:lnTo>
                      <a:pt x="172645" y="138999"/>
                    </a:lnTo>
                    <a:lnTo>
                      <a:pt x="172967" y="139321"/>
                    </a:lnTo>
                    <a:lnTo>
                      <a:pt x="173405" y="139642"/>
                    </a:lnTo>
                    <a:lnTo>
                      <a:pt x="174048" y="140081"/>
                    </a:lnTo>
                    <a:lnTo>
                      <a:pt x="175013" y="140519"/>
                    </a:lnTo>
                    <a:lnTo>
                      <a:pt x="175861" y="140958"/>
                    </a:lnTo>
                    <a:lnTo>
                      <a:pt x="176504" y="141279"/>
                    </a:lnTo>
                    <a:lnTo>
                      <a:pt x="177673" y="141922"/>
                    </a:lnTo>
                    <a:lnTo>
                      <a:pt x="178638" y="142682"/>
                    </a:lnTo>
                    <a:lnTo>
                      <a:pt x="179398" y="143442"/>
                    </a:lnTo>
                    <a:lnTo>
                      <a:pt x="180041" y="144290"/>
                    </a:lnTo>
                    <a:lnTo>
                      <a:pt x="180480" y="145255"/>
                    </a:lnTo>
                    <a:lnTo>
                      <a:pt x="180801" y="146336"/>
                    </a:lnTo>
                    <a:lnTo>
                      <a:pt x="181006" y="147506"/>
                    </a:lnTo>
                    <a:lnTo>
                      <a:pt x="181006" y="148792"/>
                    </a:lnTo>
                    <a:lnTo>
                      <a:pt x="180801" y="150604"/>
                    </a:lnTo>
                    <a:lnTo>
                      <a:pt x="180480" y="152300"/>
                    </a:lnTo>
                    <a:lnTo>
                      <a:pt x="180275" y="153060"/>
                    </a:lnTo>
                    <a:lnTo>
                      <a:pt x="179953" y="153703"/>
                    </a:lnTo>
                    <a:lnTo>
                      <a:pt x="179749" y="154346"/>
                    </a:lnTo>
                    <a:lnTo>
                      <a:pt x="179310" y="154872"/>
                    </a:lnTo>
                    <a:lnTo>
                      <a:pt x="178989" y="155398"/>
                    </a:lnTo>
                    <a:lnTo>
                      <a:pt x="178463" y="155837"/>
                    </a:lnTo>
                    <a:lnTo>
                      <a:pt x="178024" y="156158"/>
                    </a:lnTo>
                    <a:lnTo>
                      <a:pt x="177498" y="156480"/>
                    </a:lnTo>
                    <a:lnTo>
                      <a:pt x="176972" y="156802"/>
                    </a:lnTo>
                    <a:lnTo>
                      <a:pt x="176329" y="157006"/>
                    </a:lnTo>
                    <a:lnTo>
                      <a:pt x="175569" y="157123"/>
                    </a:lnTo>
                    <a:lnTo>
                      <a:pt x="174925" y="157123"/>
                    </a:lnTo>
                    <a:lnTo>
                      <a:pt x="173961" y="157123"/>
                    </a:lnTo>
                    <a:lnTo>
                      <a:pt x="172996" y="156918"/>
                    </a:lnTo>
                    <a:lnTo>
                      <a:pt x="172236" y="156597"/>
                    </a:lnTo>
                    <a:lnTo>
                      <a:pt x="171476" y="156158"/>
                    </a:lnTo>
                    <a:lnTo>
                      <a:pt x="170833" y="155515"/>
                    </a:lnTo>
                    <a:lnTo>
                      <a:pt x="170307" y="154755"/>
                    </a:lnTo>
                    <a:lnTo>
                      <a:pt x="169781" y="153791"/>
                    </a:lnTo>
                    <a:lnTo>
                      <a:pt x="169342" y="152826"/>
                    </a:lnTo>
                    <a:lnTo>
                      <a:pt x="169225" y="151978"/>
                    </a:lnTo>
                    <a:lnTo>
                      <a:pt x="169021" y="150809"/>
                    </a:lnTo>
                    <a:lnTo>
                      <a:pt x="169021" y="149318"/>
                    </a:lnTo>
                    <a:lnTo>
                      <a:pt x="169021" y="147506"/>
                    </a:lnTo>
                    <a:lnTo>
                      <a:pt x="171155" y="147506"/>
                    </a:lnTo>
                    <a:lnTo>
                      <a:pt x="171155" y="149201"/>
                    </a:lnTo>
                    <a:lnTo>
                      <a:pt x="171271" y="150692"/>
                    </a:lnTo>
                    <a:lnTo>
                      <a:pt x="171476" y="151861"/>
                    </a:lnTo>
                    <a:lnTo>
                      <a:pt x="171915" y="152826"/>
                    </a:lnTo>
                    <a:lnTo>
                      <a:pt x="172119" y="153264"/>
                    </a:lnTo>
                    <a:lnTo>
                      <a:pt x="172441" y="153586"/>
                    </a:lnTo>
                    <a:lnTo>
                      <a:pt x="172762" y="153908"/>
                    </a:lnTo>
                    <a:lnTo>
                      <a:pt x="173201" y="154112"/>
                    </a:lnTo>
                    <a:lnTo>
                      <a:pt x="173522" y="154229"/>
                    </a:lnTo>
                    <a:lnTo>
                      <a:pt x="173961" y="154434"/>
                    </a:lnTo>
                    <a:lnTo>
                      <a:pt x="174487" y="154434"/>
                    </a:lnTo>
                    <a:lnTo>
                      <a:pt x="175013" y="154434"/>
                    </a:lnTo>
                    <a:lnTo>
                      <a:pt x="175861" y="154317"/>
                    </a:lnTo>
                    <a:lnTo>
                      <a:pt x="176621" y="153995"/>
                    </a:lnTo>
                    <a:lnTo>
                      <a:pt x="177264" y="153674"/>
                    </a:lnTo>
                    <a:lnTo>
                      <a:pt x="177703" y="153147"/>
                    </a:lnTo>
                    <a:lnTo>
                      <a:pt x="178141" y="152387"/>
                    </a:lnTo>
                    <a:lnTo>
                      <a:pt x="178463" y="151540"/>
                    </a:lnTo>
                    <a:lnTo>
                      <a:pt x="178667" y="150575"/>
                    </a:lnTo>
                    <a:lnTo>
                      <a:pt x="178784" y="149493"/>
                    </a:lnTo>
                    <a:lnTo>
                      <a:pt x="178667" y="148529"/>
                    </a:lnTo>
                    <a:lnTo>
                      <a:pt x="178550" y="147681"/>
                    </a:lnTo>
                    <a:lnTo>
                      <a:pt x="178346" y="147038"/>
                    </a:lnTo>
                    <a:lnTo>
                      <a:pt x="178024" y="146395"/>
                    </a:lnTo>
                    <a:lnTo>
                      <a:pt x="177703" y="145869"/>
                    </a:lnTo>
                    <a:lnTo>
                      <a:pt x="177176" y="145342"/>
                    </a:lnTo>
                    <a:lnTo>
                      <a:pt x="176650" y="145021"/>
                    </a:lnTo>
                    <a:lnTo>
                      <a:pt x="176007" y="144582"/>
                    </a:lnTo>
                    <a:lnTo>
                      <a:pt x="175802" y="144582"/>
                    </a:lnTo>
                    <a:lnTo>
                      <a:pt x="175598" y="144261"/>
                    </a:lnTo>
                    <a:lnTo>
                      <a:pt x="175072" y="144056"/>
                    </a:lnTo>
                    <a:lnTo>
                      <a:pt x="174312" y="143735"/>
                    </a:lnTo>
                    <a:lnTo>
                      <a:pt x="172704" y="142770"/>
                    </a:lnTo>
                    <a:lnTo>
                      <a:pt x="171622" y="142010"/>
                    </a:lnTo>
                    <a:lnTo>
                      <a:pt x="171096" y="141572"/>
                    </a:lnTo>
                    <a:lnTo>
                      <a:pt x="170570" y="141045"/>
                    </a:lnTo>
                    <a:lnTo>
                      <a:pt x="170248" y="140402"/>
                    </a:lnTo>
                    <a:lnTo>
                      <a:pt x="169927" y="139642"/>
                    </a:lnTo>
                    <a:lnTo>
                      <a:pt x="169605" y="138794"/>
                    </a:lnTo>
                    <a:lnTo>
                      <a:pt x="169488" y="137830"/>
                    </a:lnTo>
                    <a:lnTo>
                      <a:pt x="169371" y="136748"/>
                    </a:lnTo>
                    <a:lnTo>
                      <a:pt x="169371" y="135579"/>
                    </a:lnTo>
                    <a:lnTo>
                      <a:pt x="169488" y="133767"/>
                    </a:lnTo>
                    <a:lnTo>
                      <a:pt x="169693" y="132276"/>
                    </a:lnTo>
                    <a:lnTo>
                      <a:pt x="169898" y="131516"/>
                    </a:lnTo>
                    <a:lnTo>
                      <a:pt x="170219" y="130873"/>
                    </a:lnTo>
                    <a:lnTo>
                      <a:pt x="170424" y="130229"/>
                    </a:lnTo>
                    <a:lnTo>
                      <a:pt x="170745" y="129703"/>
                    </a:lnTo>
                    <a:lnTo>
                      <a:pt x="171184" y="129265"/>
                    </a:lnTo>
                    <a:lnTo>
                      <a:pt x="171505" y="128826"/>
                    </a:lnTo>
                    <a:lnTo>
                      <a:pt x="172031" y="128388"/>
                    </a:lnTo>
                    <a:lnTo>
                      <a:pt x="172470" y="128183"/>
                    </a:lnTo>
                    <a:lnTo>
                      <a:pt x="172996" y="127862"/>
                    </a:lnTo>
                    <a:lnTo>
                      <a:pt x="173522" y="127745"/>
                    </a:lnTo>
                    <a:lnTo>
                      <a:pt x="174165" y="127628"/>
                    </a:lnTo>
                    <a:lnTo>
                      <a:pt x="174809" y="127511"/>
                    </a:lnTo>
                    <a:lnTo>
                      <a:pt x="175452" y="127628"/>
                    </a:lnTo>
                    <a:lnTo>
                      <a:pt x="176212" y="127745"/>
                    </a:lnTo>
                    <a:lnTo>
                      <a:pt x="176738" y="127862"/>
                    </a:lnTo>
                    <a:lnTo>
                      <a:pt x="177381" y="128066"/>
                    </a:lnTo>
                    <a:lnTo>
                      <a:pt x="177819" y="128388"/>
                    </a:lnTo>
                    <a:lnTo>
                      <a:pt x="178346" y="128709"/>
                    </a:lnTo>
                    <a:lnTo>
                      <a:pt x="178784" y="129148"/>
                    </a:lnTo>
                    <a:lnTo>
                      <a:pt x="179106" y="129674"/>
                    </a:lnTo>
                    <a:lnTo>
                      <a:pt x="179427" y="130200"/>
                    </a:lnTo>
                    <a:lnTo>
                      <a:pt x="179749" y="130843"/>
                    </a:lnTo>
                    <a:lnTo>
                      <a:pt x="179953" y="131486"/>
                    </a:lnTo>
                    <a:lnTo>
                      <a:pt x="180158" y="132246"/>
                    </a:lnTo>
                    <a:lnTo>
                      <a:pt x="180363" y="133854"/>
                    </a:lnTo>
                    <a:lnTo>
                      <a:pt x="180450" y="135667"/>
                    </a:lnTo>
                    <a:lnTo>
                      <a:pt x="180450" y="135667"/>
                    </a:lnTo>
                    <a:close/>
                    <a:moveTo>
                      <a:pt x="99799" y="142185"/>
                    </a:moveTo>
                    <a:lnTo>
                      <a:pt x="100325" y="142185"/>
                    </a:lnTo>
                    <a:lnTo>
                      <a:pt x="100851" y="142185"/>
                    </a:lnTo>
                    <a:lnTo>
                      <a:pt x="101377" y="141981"/>
                    </a:lnTo>
                    <a:lnTo>
                      <a:pt x="101903" y="141776"/>
                    </a:lnTo>
                    <a:lnTo>
                      <a:pt x="102430" y="141455"/>
                    </a:lnTo>
                    <a:lnTo>
                      <a:pt x="102956" y="141133"/>
                    </a:lnTo>
                    <a:lnTo>
                      <a:pt x="103394" y="140695"/>
                    </a:lnTo>
                    <a:lnTo>
                      <a:pt x="103833" y="140168"/>
                    </a:lnTo>
                    <a:lnTo>
                      <a:pt x="104271" y="139642"/>
                    </a:lnTo>
                    <a:lnTo>
                      <a:pt x="104710" y="138999"/>
                    </a:lnTo>
                    <a:lnTo>
                      <a:pt x="105031" y="138356"/>
                    </a:lnTo>
                    <a:lnTo>
                      <a:pt x="105353" y="137596"/>
                    </a:lnTo>
                    <a:lnTo>
                      <a:pt x="113362" y="116549"/>
                    </a:lnTo>
                    <a:lnTo>
                      <a:pt x="111024" y="115379"/>
                    </a:lnTo>
                    <a:lnTo>
                      <a:pt x="103131" y="136544"/>
                    </a:lnTo>
                    <a:lnTo>
                      <a:pt x="102693" y="137391"/>
                    </a:lnTo>
                    <a:lnTo>
                      <a:pt x="102254" y="138034"/>
                    </a:lnTo>
                    <a:lnTo>
                      <a:pt x="101728" y="138561"/>
                    </a:lnTo>
                    <a:lnTo>
                      <a:pt x="101085" y="138999"/>
                    </a:lnTo>
                    <a:lnTo>
                      <a:pt x="100442" y="139204"/>
                    </a:lnTo>
                    <a:lnTo>
                      <a:pt x="99916" y="139321"/>
                    </a:lnTo>
                    <a:lnTo>
                      <a:pt x="99273" y="139321"/>
                    </a:lnTo>
                    <a:lnTo>
                      <a:pt x="98746" y="139116"/>
                    </a:lnTo>
                    <a:lnTo>
                      <a:pt x="98220" y="138794"/>
                    </a:lnTo>
                    <a:lnTo>
                      <a:pt x="97782" y="138356"/>
                    </a:lnTo>
                    <a:lnTo>
                      <a:pt x="97460" y="137713"/>
                    </a:lnTo>
                    <a:lnTo>
                      <a:pt x="97139" y="136953"/>
                    </a:lnTo>
                    <a:lnTo>
                      <a:pt x="96934" y="136222"/>
                    </a:lnTo>
                    <a:lnTo>
                      <a:pt x="96934" y="135374"/>
                    </a:lnTo>
                    <a:lnTo>
                      <a:pt x="97051" y="134527"/>
                    </a:lnTo>
                    <a:lnTo>
                      <a:pt x="97256" y="133679"/>
                    </a:lnTo>
                    <a:lnTo>
                      <a:pt x="105148" y="112544"/>
                    </a:lnTo>
                    <a:lnTo>
                      <a:pt x="102897" y="111375"/>
                    </a:lnTo>
                    <a:lnTo>
                      <a:pt x="95005" y="132422"/>
                    </a:lnTo>
                    <a:lnTo>
                      <a:pt x="94800" y="133270"/>
                    </a:lnTo>
                    <a:lnTo>
                      <a:pt x="94595" y="134030"/>
                    </a:lnTo>
                    <a:lnTo>
                      <a:pt x="94478" y="134790"/>
                    </a:lnTo>
                    <a:lnTo>
                      <a:pt x="94478" y="135550"/>
                    </a:lnTo>
                    <a:lnTo>
                      <a:pt x="94478" y="136222"/>
                    </a:lnTo>
                    <a:lnTo>
                      <a:pt x="94478" y="136982"/>
                    </a:lnTo>
                    <a:lnTo>
                      <a:pt x="94683" y="137625"/>
                    </a:lnTo>
                    <a:lnTo>
                      <a:pt x="94800" y="138268"/>
                    </a:lnTo>
                    <a:lnTo>
                      <a:pt x="95238" y="139028"/>
                    </a:lnTo>
                    <a:lnTo>
                      <a:pt x="95677" y="139788"/>
                    </a:lnTo>
                    <a:lnTo>
                      <a:pt x="96115" y="140431"/>
                    </a:lnTo>
                    <a:lnTo>
                      <a:pt x="96642" y="140958"/>
                    </a:lnTo>
                    <a:lnTo>
                      <a:pt x="97285" y="141484"/>
                    </a:lnTo>
                    <a:lnTo>
                      <a:pt x="98045" y="141805"/>
                    </a:lnTo>
                    <a:lnTo>
                      <a:pt x="98893" y="142127"/>
                    </a:lnTo>
                    <a:lnTo>
                      <a:pt x="99799" y="142185"/>
                    </a:lnTo>
                    <a:lnTo>
                      <a:pt x="99799" y="142185"/>
                    </a:lnTo>
                    <a:close/>
                    <a:moveTo>
                      <a:pt x="116373" y="148704"/>
                    </a:moveTo>
                    <a:lnTo>
                      <a:pt x="116490" y="121051"/>
                    </a:lnTo>
                    <a:lnTo>
                      <a:pt x="108919" y="146161"/>
                    </a:lnTo>
                    <a:lnTo>
                      <a:pt x="106581" y="145196"/>
                    </a:lnTo>
                    <a:lnTo>
                      <a:pt x="115029" y="117221"/>
                    </a:lnTo>
                    <a:lnTo>
                      <a:pt x="118770" y="118595"/>
                    </a:lnTo>
                    <a:lnTo>
                      <a:pt x="118449" y="141338"/>
                    </a:lnTo>
                    <a:lnTo>
                      <a:pt x="124003" y="120290"/>
                    </a:lnTo>
                    <a:lnTo>
                      <a:pt x="126342" y="121138"/>
                    </a:lnTo>
                    <a:lnTo>
                      <a:pt x="118770" y="149435"/>
                    </a:lnTo>
                    <a:lnTo>
                      <a:pt x="116373" y="148704"/>
                    </a:lnTo>
                    <a:lnTo>
                      <a:pt x="116373" y="148704"/>
                    </a:lnTo>
                    <a:close/>
                    <a:moveTo>
                      <a:pt x="124383" y="151160"/>
                    </a:moveTo>
                    <a:lnTo>
                      <a:pt x="130463" y="122541"/>
                    </a:lnTo>
                    <a:lnTo>
                      <a:pt x="128008" y="121898"/>
                    </a:lnTo>
                    <a:lnTo>
                      <a:pt x="121927" y="150517"/>
                    </a:lnTo>
                    <a:lnTo>
                      <a:pt x="124383" y="151160"/>
                    </a:lnTo>
                    <a:lnTo>
                      <a:pt x="124383" y="151160"/>
                    </a:lnTo>
                    <a:close/>
                    <a:moveTo>
                      <a:pt x="134527" y="147330"/>
                    </a:moveTo>
                    <a:lnTo>
                      <a:pt x="134410" y="123711"/>
                    </a:lnTo>
                    <a:lnTo>
                      <a:pt x="131837" y="122863"/>
                    </a:lnTo>
                    <a:lnTo>
                      <a:pt x="132363" y="153206"/>
                    </a:lnTo>
                    <a:lnTo>
                      <a:pt x="134702" y="153732"/>
                    </a:lnTo>
                    <a:lnTo>
                      <a:pt x="143559" y="125523"/>
                    </a:lnTo>
                    <a:lnTo>
                      <a:pt x="141221" y="125085"/>
                    </a:lnTo>
                    <a:lnTo>
                      <a:pt x="134527" y="147330"/>
                    </a:lnTo>
                    <a:lnTo>
                      <a:pt x="134527" y="147330"/>
                    </a:lnTo>
                    <a:close/>
                    <a:moveTo>
                      <a:pt x="141893" y="154901"/>
                    </a:moveTo>
                    <a:lnTo>
                      <a:pt x="145430" y="125845"/>
                    </a:lnTo>
                    <a:lnTo>
                      <a:pt x="155164" y="127248"/>
                    </a:lnTo>
                    <a:lnTo>
                      <a:pt x="154843" y="130142"/>
                    </a:lnTo>
                    <a:lnTo>
                      <a:pt x="147593" y="129060"/>
                    </a:lnTo>
                    <a:lnTo>
                      <a:pt x="146512" y="138561"/>
                    </a:lnTo>
                    <a:lnTo>
                      <a:pt x="151949" y="139408"/>
                    </a:lnTo>
                    <a:lnTo>
                      <a:pt x="151627" y="142302"/>
                    </a:lnTo>
                    <a:lnTo>
                      <a:pt x="146190" y="141542"/>
                    </a:lnTo>
                    <a:lnTo>
                      <a:pt x="144699" y="152329"/>
                    </a:lnTo>
                    <a:lnTo>
                      <a:pt x="152387" y="153411"/>
                    </a:lnTo>
                    <a:lnTo>
                      <a:pt x="152066" y="156188"/>
                    </a:lnTo>
                    <a:lnTo>
                      <a:pt x="141893" y="154901"/>
                    </a:lnTo>
                    <a:lnTo>
                      <a:pt x="141893" y="154901"/>
                    </a:lnTo>
                    <a:close/>
                    <a:moveTo>
                      <a:pt x="167091" y="157035"/>
                    </a:moveTo>
                    <a:lnTo>
                      <a:pt x="163876" y="142390"/>
                    </a:lnTo>
                    <a:lnTo>
                      <a:pt x="164314" y="142185"/>
                    </a:lnTo>
                    <a:lnTo>
                      <a:pt x="164753" y="141864"/>
                    </a:lnTo>
                    <a:lnTo>
                      <a:pt x="165074" y="141542"/>
                    </a:lnTo>
                    <a:lnTo>
                      <a:pt x="165396" y="141221"/>
                    </a:lnTo>
                    <a:lnTo>
                      <a:pt x="165922" y="140373"/>
                    </a:lnTo>
                    <a:lnTo>
                      <a:pt x="166448" y="139525"/>
                    </a:lnTo>
                    <a:lnTo>
                      <a:pt x="166770" y="138444"/>
                    </a:lnTo>
                    <a:lnTo>
                      <a:pt x="166974" y="137479"/>
                    </a:lnTo>
                    <a:lnTo>
                      <a:pt x="167179" y="137362"/>
                    </a:lnTo>
                    <a:lnTo>
                      <a:pt x="167296" y="137157"/>
                    </a:lnTo>
                    <a:lnTo>
                      <a:pt x="167413" y="136397"/>
                    </a:lnTo>
                    <a:lnTo>
                      <a:pt x="167413" y="134702"/>
                    </a:lnTo>
                    <a:lnTo>
                      <a:pt x="167413" y="133416"/>
                    </a:lnTo>
                    <a:lnTo>
                      <a:pt x="167208" y="132246"/>
                    </a:lnTo>
                    <a:lnTo>
                      <a:pt x="166887" y="131077"/>
                    </a:lnTo>
                    <a:lnTo>
                      <a:pt x="166360" y="129908"/>
                    </a:lnTo>
                    <a:lnTo>
                      <a:pt x="166039" y="129382"/>
                    </a:lnTo>
                    <a:lnTo>
                      <a:pt x="165600" y="128943"/>
                    </a:lnTo>
                    <a:lnTo>
                      <a:pt x="165162" y="128505"/>
                    </a:lnTo>
                    <a:lnTo>
                      <a:pt x="164636" y="128183"/>
                    </a:lnTo>
                    <a:lnTo>
                      <a:pt x="164110" y="127862"/>
                    </a:lnTo>
                    <a:lnTo>
                      <a:pt x="163583" y="127657"/>
                    </a:lnTo>
                    <a:lnTo>
                      <a:pt x="162940" y="127452"/>
                    </a:lnTo>
                    <a:lnTo>
                      <a:pt x="162297" y="127452"/>
                    </a:lnTo>
                    <a:lnTo>
                      <a:pt x="157065" y="127131"/>
                    </a:lnTo>
                    <a:lnTo>
                      <a:pt x="155778" y="156626"/>
                    </a:lnTo>
                    <a:lnTo>
                      <a:pt x="158351" y="156743"/>
                    </a:lnTo>
                    <a:lnTo>
                      <a:pt x="158877" y="142741"/>
                    </a:lnTo>
                    <a:lnTo>
                      <a:pt x="161449" y="142858"/>
                    </a:lnTo>
                    <a:lnTo>
                      <a:pt x="164431" y="156948"/>
                    </a:lnTo>
                    <a:lnTo>
                      <a:pt x="167091" y="157035"/>
                    </a:lnTo>
                    <a:lnTo>
                      <a:pt x="167091" y="157035"/>
                    </a:lnTo>
                    <a:close/>
                    <a:moveTo>
                      <a:pt x="158965" y="139847"/>
                    </a:moveTo>
                    <a:lnTo>
                      <a:pt x="159403" y="130113"/>
                    </a:lnTo>
                    <a:lnTo>
                      <a:pt x="161742" y="130229"/>
                    </a:lnTo>
                    <a:lnTo>
                      <a:pt x="162385" y="130346"/>
                    </a:lnTo>
                    <a:lnTo>
                      <a:pt x="163028" y="130668"/>
                    </a:lnTo>
                    <a:lnTo>
                      <a:pt x="163554" y="131106"/>
                    </a:lnTo>
                    <a:lnTo>
                      <a:pt x="163993" y="131750"/>
                    </a:lnTo>
                    <a:lnTo>
                      <a:pt x="164314" y="132393"/>
                    </a:lnTo>
                    <a:lnTo>
                      <a:pt x="164519" y="133153"/>
                    </a:lnTo>
                    <a:lnTo>
                      <a:pt x="164636" y="134000"/>
                    </a:lnTo>
                    <a:lnTo>
                      <a:pt x="164753" y="134965"/>
                    </a:lnTo>
                    <a:lnTo>
                      <a:pt x="164636" y="135930"/>
                    </a:lnTo>
                    <a:lnTo>
                      <a:pt x="164314" y="137011"/>
                    </a:lnTo>
                    <a:lnTo>
                      <a:pt x="163993" y="137976"/>
                    </a:lnTo>
                    <a:lnTo>
                      <a:pt x="163554" y="138824"/>
                    </a:lnTo>
                    <a:lnTo>
                      <a:pt x="163116" y="139350"/>
                    </a:lnTo>
                    <a:lnTo>
                      <a:pt x="162589" y="139788"/>
                    </a:lnTo>
                    <a:lnTo>
                      <a:pt x="161946" y="139993"/>
                    </a:lnTo>
                    <a:lnTo>
                      <a:pt x="161186" y="139993"/>
                    </a:lnTo>
                    <a:lnTo>
                      <a:pt x="158965" y="139847"/>
                    </a:lnTo>
                    <a:lnTo>
                      <a:pt x="158965" y="139847"/>
                    </a:lnTo>
                    <a:close/>
                    <a:moveTo>
                      <a:pt x="187057" y="156188"/>
                    </a:moveTo>
                    <a:lnTo>
                      <a:pt x="184601" y="126809"/>
                    </a:lnTo>
                    <a:lnTo>
                      <a:pt x="182146" y="127131"/>
                    </a:lnTo>
                    <a:lnTo>
                      <a:pt x="184601" y="156509"/>
                    </a:lnTo>
                    <a:lnTo>
                      <a:pt x="187057" y="156188"/>
                    </a:lnTo>
                    <a:lnTo>
                      <a:pt x="187057" y="156188"/>
                    </a:lnTo>
                    <a:close/>
                    <a:moveTo>
                      <a:pt x="186121" y="129499"/>
                    </a:moveTo>
                    <a:lnTo>
                      <a:pt x="185917" y="126722"/>
                    </a:lnTo>
                    <a:lnTo>
                      <a:pt x="197668" y="125026"/>
                    </a:lnTo>
                    <a:lnTo>
                      <a:pt x="197873" y="127599"/>
                    </a:lnTo>
                    <a:lnTo>
                      <a:pt x="193166" y="128563"/>
                    </a:lnTo>
                    <a:lnTo>
                      <a:pt x="196470" y="154843"/>
                    </a:lnTo>
                    <a:lnTo>
                      <a:pt x="194014" y="155281"/>
                    </a:lnTo>
                    <a:lnTo>
                      <a:pt x="190711" y="128885"/>
                    </a:lnTo>
                    <a:lnTo>
                      <a:pt x="186121" y="129499"/>
                    </a:lnTo>
                    <a:lnTo>
                      <a:pt x="186121" y="129499"/>
                    </a:lnTo>
                    <a:close/>
                    <a:moveTo>
                      <a:pt x="206087" y="139087"/>
                    </a:moveTo>
                    <a:lnTo>
                      <a:pt x="208981" y="152855"/>
                    </a:lnTo>
                    <a:lnTo>
                      <a:pt x="211320" y="152095"/>
                    </a:lnTo>
                    <a:lnTo>
                      <a:pt x="208426" y="138414"/>
                    </a:lnTo>
                    <a:lnTo>
                      <a:pt x="210355" y="121635"/>
                    </a:lnTo>
                    <a:lnTo>
                      <a:pt x="208016" y="122395"/>
                    </a:lnTo>
                    <a:lnTo>
                      <a:pt x="206642" y="135199"/>
                    </a:lnTo>
                    <a:lnTo>
                      <a:pt x="201293" y="123886"/>
                    </a:lnTo>
                    <a:lnTo>
                      <a:pt x="198954" y="124646"/>
                    </a:lnTo>
                    <a:lnTo>
                      <a:pt x="206087" y="139087"/>
                    </a:lnTo>
                    <a:lnTo>
                      <a:pt x="206087" y="139087"/>
                    </a:lnTo>
                    <a:close/>
                    <a:moveTo>
                      <a:pt x="233010" y="144875"/>
                    </a:moveTo>
                    <a:lnTo>
                      <a:pt x="233770" y="144436"/>
                    </a:lnTo>
                    <a:lnTo>
                      <a:pt x="234413" y="143998"/>
                    </a:lnTo>
                    <a:lnTo>
                      <a:pt x="234939" y="143559"/>
                    </a:lnTo>
                    <a:lnTo>
                      <a:pt x="235378" y="142916"/>
                    </a:lnTo>
                    <a:lnTo>
                      <a:pt x="235816" y="142273"/>
                    </a:lnTo>
                    <a:lnTo>
                      <a:pt x="236138" y="141513"/>
                    </a:lnTo>
                    <a:lnTo>
                      <a:pt x="236342" y="140665"/>
                    </a:lnTo>
                    <a:lnTo>
                      <a:pt x="236459" y="139818"/>
                    </a:lnTo>
                    <a:lnTo>
                      <a:pt x="236576" y="138736"/>
                    </a:lnTo>
                    <a:lnTo>
                      <a:pt x="236459" y="137450"/>
                    </a:lnTo>
                    <a:lnTo>
                      <a:pt x="236255" y="136047"/>
                    </a:lnTo>
                    <a:lnTo>
                      <a:pt x="235933" y="134439"/>
                    </a:lnTo>
                    <a:lnTo>
                      <a:pt x="235173" y="131019"/>
                    </a:lnTo>
                    <a:lnTo>
                      <a:pt x="234208" y="127715"/>
                    </a:lnTo>
                    <a:lnTo>
                      <a:pt x="233565" y="126020"/>
                    </a:lnTo>
                    <a:lnTo>
                      <a:pt x="233039" y="124529"/>
                    </a:lnTo>
                    <a:lnTo>
                      <a:pt x="232396" y="123038"/>
                    </a:lnTo>
                    <a:lnTo>
                      <a:pt x="231753" y="121664"/>
                    </a:lnTo>
                    <a:lnTo>
                      <a:pt x="230993" y="120378"/>
                    </a:lnTo>
                    <a:lnTo>
                      <a:pt x="230350" y="119209"/>
                    </a:lnTo>
                    <a:lnTo>
                      <a:pt x="229707" y="118361"/>
                    </a:lnTo>
                    <a:lnTo>
                      <a:pt x="229063" y="117601"/>
                    </a:lnTo>
                    <a:lnTo>
                      <a:pt x="228537" y="117075"/>
                    </a:lnTo>
                    <a:lnTo>
                      <a:pt x="227894" y="116636"/>
                    </a:lnTo>
                    <a:lnTo>
                      <a:pt x="227251" y="116315"/>
                    </a:lnTo>
                    <a:lnTo>
                      <a:pt x="226608" y="116110"/>
                    </a:lnTo>
                    <a:lnTo>
                      <a:pt x="225848" y="115993"/>
                    </a:lnTo>
                    <a:lnTo>
                      <a:pt x="225088" y="115993"/>
                    </a:lnTo>
                    <a:lnTo>
                      <a:pt x="224445" y="116198"/>
                    </a:lnTo>
                    <a:lnTo>
                      <a:pt x="223597" y="116403"/>
                    </a:lnTo>
                    <a:lnTo>
                      <a:pt x="222954" y="116841"/>
                    </a:lnTo>
                    <a:lnTo>
                      <a:pt x="222311" y="117280"/>
                    </a:lnTo>
                    <a:lnTo>
                      <a:pt x="221785" y="117806"/>
                    </a:lnTo>
                    <a:lnTo>
                      <a:pt x="221258" y="118332"/>
                    </a:lnTo>
                    <a:lnTo>
                      <a:pt x="220937" y="119092"/>
                    </a:lnTo>
                    <a:lnTo>
                      <a:pt x="220615" y="119852"/>
                    </a:lnTo>
                    <a:lnTo>
                      <a:pt x="220411" y="120612"/>
                    </a:lnTo>
                    <a:lnTo>
                      <a:pt x="220294" y="121577"/>
                    </a:lnTo>
                    <a:lnTo>
                      <a:pt x="220177" y="122541"/>
                    </a:lnTo>
                    <a:lnTo>
                      <a:pt x="220294" y="123711"/>
                    </a:lnTo>
                    <a:lnTo>
                      <a:pt x="220498" y="124997"/>
                    </a:lnTo>
                    <a:lnTo>
                      <a:pt x="220703" y="126488"/>
                    </a:lnTo>
                    <a:lnTo>
                      <a:pt x="221463" y="129586"/>
                    </a:lnTo>
                    <a:lnTo>
                      <a:pt x="222545" y="132802"/>
                    </a:lnTo>
                    <a:lnTo>
                      <a:pt x="223714" y="136105"/>
                    </a:lnTo>
                    <a:lnTo>
                      <a:pt x="225000" y="139321"/>
                    </a:lnTo>
                    <a:lnTo>
                      <a:pt x="225643" y="140724"/>
                    </a:lnTo>
                    <a:lnTo>
                      <a:pt x="226403" y="141893"/>
                    </a:lnTo>
                    <a:lnTo>
                      <a:pt x="227046" y="142975"/>
                    </a:lnTo>
                    <a:lnTo>
                      <a:pt x="227690" y="143735"/>
                    </a:lnTo>
                    <a:lnTo>
                      <a:pt x="228216" y="144261"/>
                    </a:lnTo>
                    <a:lnTo>
                      <a:pt x="228859" y="144699"/>
                    </a:lnTo>
                    <a:lnTo>
                      <a:pt x="229502" y="145021"/>
                    </a:lnTo>
                    <a:lnTo>
                      <a:pt x="230262" y="145226"/>
                    </a:lnTo>
                    <a:lnTo>
                      <a:pt x="230905" y="145342"/>
                    </a:lnTo>
                    <a:lnTo>
                      <a:pt x="231665" y="145342"/>
                    </a:lnTo>
                    <a:lnTo>
                      <a:pt x="232308" y="145138"/>
                    </a:lnTo>
                    <a:lnTo>
                      <a:pt x="233010" y="144875"/>
                    </a:lnTo>
                    <a:lnTo>
                      <a:pt x="233010" y="144875"/>
                    </a:lnTo>
                    <a:close/>
                    <a:moveTo>
                      <a:pt x="232250" y="142302"/>
                    </a:moveTo>
                    <a:lnTo>
                      <a:pt x="231490" y="142507"/>
                    </a:lnTo>
                    <a:lnTo>
                      <a:pt x="230847" y="142507"/>
                    </a:lnTo>
                    <a:lnTo>
                      <a:pt x="230408" y="142390"/>
                    </a:lnTo>
                    <a:lnTo>
                      <a:pt x="229970" y="142185"/>
                    </a:lnTo>
                    <a:lnTo>
                      <a:pt x="229648" y="141864"/>
                    </a:lnTo>
                    <a:lnTo>
                      <a:pt x="229210" y="141542"/>
                    </a:lnTo>
                    <a:lnTo>
                      <a:pt x="228771" y="141016"/>
                    </a:lnTo>
                    <a:lnTo>
                      <a:pt x="228245" y="140373"/>
                    </a:lnTo>
                    <a:lnTo>
                      <a:pt x="227807" y="139613"/>
                    </a:lnTo>
                    <a:lnTo>
                      <a:pt x="227368" y="138765"/>
                    </a:lnTo>
                    <a:lnTo>
                      <a:pt x="226725" y="137479"/>
                    </a:lnTo>
                    <a:lnTo>
                      <a:pt x="225965" y="135550"/>
                    </a:lnTo>
                    <a:lnTo>
                      <a:pt x="225322" y="133620"/>
                    </a:lnTo>
                    <a:lnTo>
                      <a:pt x="224679" y="131808"/>
                    </a:lnTo>
                    <a:lnTo>
                      <a:pt x="224152" y="130113"/>
                    </a:lnTo>
                    <a:lnTo>
                      <a:pt x="223626" y="128300"/>
                    </a:lnTo>
                    <a:lnTo>
                      <a:pt x="223100" y="126692"/>
                    </a:lnTo>
                    <a:lnTo>
                      <a:pt x="222779" y="125406"/>
                    </a:lnTo>
                    <a:lnTo>
                      <a:pt x="222662" y="124325"/>
                    </a:lnTo>
                    <a:lnTo>
                      <a:pt x="222545" y="123360"/>
                    </a:lnTo>
                    <a:lnTo>
                      <a:pt x="222545" y="122600"/>
                    </a:lnTo>
                    <a:lnTo>
                      <a:pt x="222662" y="121840"/>
                    </a:lnTo>
                    <a:lnTo>
                      <a:pt x="222662" y="121314"/>
                    </a:lnTo>
                    <a:lnTo>
                      <a:pt x="222866" y="120787"/>
                    </a:lnTo>
                    <a:lnTo>
                      <a:pt x="222983" y="120349"/>
                    </a:lnTo>
                    <a:lnTo>
                      <a:pt x="223305" y="120027"/>
                    </a:lnTo>
                    <a:lnTo>
                      <a:pt x="223831" y="119501"/>
                    </a:lnTo>
                    <a:lnTo>
                      <a:pt x="224474" y="119063"/>
                    </a:lnTo>
                    <a:lnTo>
                      <a:pt x="225117" y="118858"/>
                    </a:lnTo>
                    <a:lnTo>
                      <a:pt x="225877" y="118858"/>
                    </a:lnTo>
                    <a:lnTo>
                      <a:pt x="226316" y="118975"/>
                    </a:lnTo>
                    <a:lnTo>
                      <a:pt x="226637" y="119180"/>
                    </a:lnTo>
                    <a:lnTo>
                      <a:pt x="227076" y="119384"/>
                    </a:lnTo>
                    <a:lnTo>
                      <a:pt x="227514" y="119823"/>
                    </a:lnTo>
                    <a:lnTo>
                      <a:pt x="227953" y="120261"/>
                    </a:lnTo>
                    <a:lnTo>
                      <a:pt x="228391" y="120904"/>
                    </a:lnTo>
                    <a:lnTo>
                      <a:pt x="228830" y="121664"/>
                    </a:lnTo>
                    <a:lnTo>
                      <a:pt x="229268" y="122512"/>
                    </a:lnTo>
                    <a:lnTo>
                      <a:pt x="229911" y="123798"/>
                    </a:lnTo>
                    <a:lnTo>
                      <a:pt x="230554" y="125289"/>
                    </a:lnTo>
                    <a:lnTo>
                      <a:pt x="231197" y="126985"/>
                    </a:lnTo>
                    <a:lnTo>
                      <a:pt x="231841" y="128680"/>
                    </a:lnTo>
                    <a:lnTo>
                      <a:pt x="232367" y="130493"/>
                    </a:lnTo>
                    <a:lnTo>
                      <a:pt x="233010" y="132510"/>
                    </a:lnTo>
                    <a:lnTo>
                      <a:pt x="233536" y="134439"/>
                    </a:lnTo>
                    <a:lnTo>
                      <a:pt x="233858" y="135930"/>
                    </a:lnTo>
                    <a:lnTo>
                      <a:pt x="233974" y="137011"/>
                    </a:lnTo>
                    <a:lnTo>
                      <a:pt x="234091" y="137859"/>
                    </a:lnTo>
                    <a:lnTo>
                      <a:pt x="234091" y="138707"/>
                    </a:lnTo>
                    <a:lnTo>
                      <a:pt x="234091" y="139350"/>
                    </a:lnTo>
                    <a:lnTo>
                      <a:pt x="233974" y="139993"/>
                    </a:lnTo>
                    <a:lnTo>
                      <a:pt x="233858" y="140519"/>
                    </a:lnTo>
                    <a:lnTo>
                      <a:pt x="233653" y="140958"/>
                    </a:lnTo>
                    <a:lnTo>
                      <a:pt x="233448" y="141279"/>
                    </a:lnTo>
                    <a:lnTo>
                      <a:pt x="232922" y="141805"/>
                    </a:lnTo>
                    <a:lnTo>
                      <a:pt x="232250" y="142302"/>
                    </a:lnTo>
                    <a:lnTo>
                      <a:pt x="232250" y="142302"/>
                    </a:lnTo>
                    <a:close/>
                    <a:moveTo>
                      <a:pt x="241750" y="141016"/>
                    </a:moveTo>
                    <a:lnTo>
                      <a:pt x="230847" y="113567"/>
                    </a:lnTo>
                    <a:lnTo>
                      <a:pt x="239821" y="108773"/>
                    </a:lnTo>
                    <a:lnTo>
                      <a:pt x="240990" y="111433"/>
                    </a:lnTo>
                    <a:lnTo>
                      <a:pt x="234150" y="114970"/>
                    </a:lnTo>
                    <a:lnTo>
                      <a:pt x="237365" y="122541"/>
                    </a:lnTo>
                    <a:lnTo>
                      <a:pt x="243358" y="119326"/>
                    </a:lnTo>
                    <a:lnTo>
                      <a:pt x="244323" y="121986"/>
                    </a:lnTo>
                    <a:lnTo>
                      <a:pt x="238330" y="125202"/>
                    </a:lnTo>
                    <a:lnTo>
                      <a:pt x="244001" y="139847"/>
                    </a:lnTo>
                    <a:lnTo>
                      <a:pt x="241750" y="141016"/>
                    </a:lnTo>
                    <a:lnTo>
                      <a:pt x="241750" y="141016"/>
                    </a:lnTo>
                    <a:close/>
                    <a:moveTo>
                      <a:pt x="247217" y="107487"/>
                    </a:moveTo>
                    <a:lnTo>
                      <a:pt x="251368" y="104593"/>
                    </a:lnTo>
                    <a:lnTo>
                      <a:pt x="265253" y="127452"/>
                    </a:lnTo>
                    <a:lnTo>
                      <a:pt x="267270" y="125962"/>
                    </a:lnTo>
                    <a:lnTo>
                      <a:pt x="253502" y="103102"/>
                    </a:lnTo>
                    <a:lnTo>
                      <a:pt x="257565" y="100208"/>
                    </a:lnTo>
                    <a:lnTo>
                      <a:pt x="256074" y="97869"/>
                    </a:lnTo>
                    <a:lnTo>
                      <a:pt x="245814" y="105148"/>
                    </a:lnTo>
                    <a:lnTo>
                      <a:pt x="247217" y="107487"/>
                    </a:lnTo>
                    <a:lnTo>
                      <a:pt x="247217" y="107487"/>
                    </a:lnTo>
                    <a:close/>
                    <a:moveTo>
                      <a:pt x="273146" y="122015"/>
                    </a:moveTo>
                    <a:lnTo>
                      <a:pt x="257770" y="96583"/>
                    </a:lnTo>
                    <a:lnTo>
                      <a:pt x="265575" y="89860"/>
                    </a:lnTo>
                    <a:lnTo>
                      <a:pt x="267065" y="92198"/>
                    </a:lnTo>
                    <a:lnTo>
                      <a:pt x="261307" y="97109"/>
                    </a:lnTo>
                    <a:lnTo>
                      <a:pt x="265896" y="105236"/>
                    </a:lnTo>
                    <a:lnTo>
                      <a:pt x="270486" y="101290"/>
                    </a:lnTo>
                    <a:lnTo>
                      <a:pt x="271976" y="103628"/>
                    </a:lnTo>
                    <a:lnTo>
                      <a:pt x="267387" y="107574"/>
                    </a:lnTo>
                    <a:lnTo>
                      <a:pt x="273701" y="117923"/>
                    </a:lnTo>
                    <a:lnTo>
                      <a:pt x="279898" y="112573"/>
                    </a:lnTo>
                    <a:lnTo>
                      <a:pt x="281389" y="114912"/>
                    </a:lnTo>
                    <a:lnTo>
                      <a:pt x="273146" y="122015"/>
                    </a:lnTo>
                    <a:lnTo>
                      <a:pt x="273146" y="122015"/>
                    </a:lnTo>
                    <a:close/>
                    <a:moveTo>
                      <a:pt x="285131" y="99682"/>
                    </a:moveTo>
                    <a:lnTo>
                      <a:pt x="286212" y="101173"/>
                    </a:lnTo>
                    <a:lnTo>
                      <a:pt x="286972" y="102459"/>
                    </a:lnTo>
                    <a:lnTo>
                      <a:pt x="287499" y="103628"/>
                    </a:lnTo>
                    <a:lnTo>
                      <a:pt x="287616" y="104476"/>
                    </a:lnTo>
                    <a:lnTo>
                      <a:pt x="287616" y="105324"/>
                    </a:lnTo>
                    <a:lnTo>
                      <a:pt x="287499" y="105967"/>
                    </a:lnTo>
                    <a:lnTo>
                      <a:pt x="287177" y="106493"/>
                    </a:lnTo>
                    <a:lnTo>
                      <a:pt x="286739" y="107019"/>
                    </a:lnTo>
                    <a:lnTo>
                      <a:pt x="286096" y="107458"/>
                    </a:lnTo>
                    <a:lnTo>
                      <a:pt x="285452" y="107779"/>
                    </a:lnTo>
                    <a:lnTo>
                      <a:pt x="285131" y="107779"/>
                    </a:lnTo>
                    <a:lnTo>
                      <a:pt x="284692" y="107779"/>
                    </a:lnTo>
                    <a:lnTo>
                      <a:pt x="284166" y="107662"/>
                    </a:lnTo>
                    <a:lnTo>
                      <a:pt x="283728" y="107458"/>
                    </a:lnTo>
                    <a:lnTo>
                      <a:pt x="283085" y="107253"/>
                    </a:lnTo>
                    <a:lnTo>
                      <a:pt x="282558" y="106814"/>
                    </a:lnTo>
                    <a:lnTo>
                      <a:pt x="281798" y="106376"/>
                    </a:lnTo>
                    <a:lnTo>
                      <a:pt x="281155" y="105733"/>
                    </a:lnTo>
                    <a:lnTo>
                      <a:pt x="280191" y="104651"/>
                    </a:lnTo>
                    <a:lnTo>
                      <a:pt x="278904" y="103248"/>
                    </a:lnTo>
                    <a:lnTo>
                      <a:pt x="277618" y="101640"/>
                    </a:lnTo>
                    <a:lnTo>
                      <a:pt x="276449" y="100266"/>
                    </a:lnTo>
                    <a:lnTo>
                      <a:pt x="275367" y="98659"/>
                    </a:lnTo>
                    <a:lnTo>
                      <a:pt x="274081" y="96846"/>
                    </a:lnTo>
                    <a:lnTo>
                      <a:pt x="272912" y="95151"/>
                    </a:lnTo>
                    <a:lnTo>
                      <a:pt x="272152" y="93748"/>
                    </a:lnTo>
                    <a:lnTo>
                      <a:pt x="271713" y="92900"/>
                    </a:lnTo>
                    <a:lnTo>
                      <a:pt x="271392" y="92052"/>
                    </a:lnTo>
                    <a:lnTo>
                      <a:pt x="271070" y="91292"/>
                    </a:lnTo>
                    <a:lnTo>
                      <a:pt x="270953" y="90649"/>
                    </a:lnTo>
                    <a:lnTo>
                      <a:pt x="270836" y="90006"/>
                    </a:lnTo>
                    <a:lnTo>
                      <a:pt x="270719" y="89480"/>
                    </a:lnTo>
                    <a:lnTo>
                      <a:pt x="270836" y="89041"/>
                    </a:lnTo>
                    <a:lnTo>
                      <a:pt x="270953" y="88603"/>
                    </a:lnTo>
                    <a:lnTo>
                      <a:pt x="271275" y="87843"/>
                    </a:lnTo>
                    <a:lnTo>
                      <a:pt x="271713" y="87200"/>
                    </a:lnTo>
                    <a:lnTo>
                      <a:pt x="272239" y="86878"/>
                    </a:lnTo>
                    <a:lnTo>
                      <a:pt x="272678" y="86557"/>
                    </a:lnTo>
                    <a:lnTo>
                      <a:pt x="273204" y="86352"/>
                    </a:lnTo>
                    <a:lnTo>
                      <a:pt x="273847" y="86469"/>
                    </a:lnTo>
                    <a:lnTo>
                      <a:pt x="274607" y="86673"/>
                    </a:lnTo>
                    <a:lnTo>
                      <a:pt x="275367" y="87200"/>
                    </a:lnTo>
                    <a:lnTo>
                      <a:pt x="276332" y="88047"/>
                    </a:lnTo>
                    <a:lnTo>
                      <a:pt x="277297" y="89217"/>
                    </a:lnTo>
                    <a:lnTo>
                      <a:pt x="279109" y="87287"/>
                    </a:lnTo>
                    <a:lnTo>
                      <a:pt x="277940" y="85913"/>
                    </a:lnTo>
                    <a:lnTo>
                      <a:pt x="276770" y="84832"/>
                    </a:lnTo>
                    <a:lnTo>
                      <a:pt x="276127" y="84393"/>
                    </a:lnTo>
                    <a:lnTo>
                      <a:pt x="275601" y="84072"/>
                    </a:lnTo>
                    <a:lnTo>
                      <a:pt x="274958" y="83750"/>
                    </a:lnTo>
                    <a:lnTo>
                      <a:pt x="274432" y="83633"/>
                    </a:lnTo>
                    <a:lnTo>
                      <a:pt x="273906" y="83516"/>
                    </a:lnTo>
                    <a:lnTo>
                      <a:pt x="273263" y="83516"/>
                    </a:lnTo>
                    <a:lnTo>
                      <a:pt x="272736" y="83516"/>
                    </a:lnTo>
                    <a:lnTo>
                      <a:pt x="272210" y="83721"/>
                    </a:lnTo>
                    <a:lnTo>
                      <a:pt x="271684" y="83926"/>
                    </a:lnTo>
                    <a:lnTo>
                      <a:pt x="271158" y="84247"/>
                    </a:lnTo>
                    <a:lnTo>
                      <a:pt x="270719" y="84569"/>
                    </a:lnTo>
                    <a:lnTo>
                      <a:pt x="270193" y="85095"/>
                    </a:lnTo>
                    <a:lnTo>
                      <a:pt x="269667" y="85738"/>
                    </a:lnTo>
                    <a:lnTo>
                      <a:pt x="269229" y="86381"/>
                    </a:lnTo>
                    <a:lnTo>
                      <a:pt x="268790" y="87141"/>
                    </a:lnTo>
                    <a:lnTo>
                      <a:pt x="268585" y="87901"/>
                    </a:lnTo>
                    <a:lnTo>
                      <a:pt x="268469" y="88661"/>
                    </a:lnTo>
                    <a:lnTo>
                      <a:pt x="268352" y="89509"/>
                    </a:lnTo>
                    <a:lnTo>
                      <a:pt x="268352" y="90357"/>
                    </a:lnTo>
                    <a:lnTo>
                      <a:pt x="268556" y="91204"/>
                    </a:lnTo>
                    <a:lnTo>
                      <a:pt x="268878" y="92169"/>
                    </a:lnTo>
                    <a:lnTo>
                      <a:pt x="269316" y="93455"/>
                    </a:lnTo>
                    <a:lnTo>
                      <a:pt x="269959" y="94858"/>
                    </a:lnTo>
                    <a:lnTo>
                      <a:pt x="270807" y="96232"/>
                    </a:lnTo>
                    <a:lnTo>
                      <a:pt x="271655" y="97723"/>
                    </a:lnTo>
                    <a:lnTo>
                      <a:pt x="272619" y="99214"/>
                    </a:lnTo>
                    <a:lnTo>
                      <a:pt x="273584" y="100705"/>
                    </a:lnTo>
                    <a:lnTo>
                      <a:pt x="274666" y="102108"/>
                    </a:lnTo>
                    <a:lnTo>
                      <a:pt x="276800" y="104680"/>
                    </a:lnTo>
                    <a:lnTo>
                      <a:pt x="279051" y="107019"/>
                    </a:lnTo>
                    <a:lnTo>
                      <a:pt x="280132" y="108101"/>
                    </a:lnTo>
                    <a:lnTo>
                      <a:pt x="281097" y="108948"/>
                    </a:lnTo>
                    <a:lnTo>
                      <a:pt x="282061" y="109708"/>
                    </a:lnTo>
                    <a:lnTo>
                      <a:pt x="282909" y="110147"/>
                    </a:lnTo>
                    <a:lnTo>
                      <a:pt x="283669" y="110352"/>
                    </a:lnTo>
                    <a:lnTo>
                      <a:pt x="284429" y="110556"/>
                    </a:lnTo>
                    <a:lnTo>
                      <a:pt x="285072" y="110556"/>
                    </a:lnTo>
                    <a:lnTo>
                      <a:pt x="285832" y="110439"/>
                    </a:lnTo>
                    <a:lnTo>
                      <a:pt x="286476" y="110235"/>
                    </a:lnTo>
                    <a:lnTo>
                      <a:pt x="287119" y="109913"/>
                    </a:lnTo>
                    <a:lnTo>
                      <a:pt x="287762" y="109475"/>
                    </a:lnTo>
                    <a:lnTo>
                      <a:pt x="288288" y="108948"/>
                    </a:lnTo>
                    <a:lnTo>
                      <a:pt x="288814" y="108422"/>
                    </a:lnTo>
                    <a:lnTo>
                      <a:pt x="289253" y="107896"/>
                    </a:lnTo>
                    <a:lnTo>
                      <a:pt x="289574" y="107253"/>
                    </a:lnTo>
                    <a:lnTo>
                      <a:pt x="289779" y="106610"/>
                    </a:lnTo>
                    <a:lnTo>
                      <a:pt x="289983" y="106084"/>
                    </a:lnTo>
                    <a:lnTo>
                      <a:pt x="290100" y="105324"/>
                    </a:lnTo>
                    <a:lnTo>
                      <a:pt x="290100" y="104680"/>
                    </a:lnTo>
                    <a:lnTo>
                      <a:pt x="290100" y="104037"/>
                    </a:lnTo>
                    <a:lnTo>
                      <a:pt x="289983" y="103277"/>
                    </a:lnTo>
                    <a:lnTo>
                      <a:pt x="289779" y="102517"/>
                    </a:lnTo>
                    <a:lnTo>
                      <a:pt x="289574" y="101757"/>
                    </a:lnTo>
                    <a:lnTo>
                      <a:pt x="289253" y="100910"/>
                    </a:lnTo>
                    <a:lnTo>
                      <a:pt x="288288" y="99302"/>
                    </a:lnTo>
                    <a:lnTo>
                      <a:pt x="287119" y="97606"/>
                    </a:lnTo>
                    <a:lnTo>
                      <a:pt x="285131" y="99682"/>
                    </a:lnTo>
                    <a:lnTo>
                      <a:pt x="285131" y="99682"/>
                    </a:lnTo>
                    <a:close/>
                    <a:moveTo>
                      <a:pt x="302846" y="92432"/>
                    </a:moveTo>
                    <a:lnTo>
                      <a:pt x="282237" y="70976"/>
                    </a:lnTo>
                    <a:lnTo>
                      <a:pt x="280541" y="72993"/>
                    </a:lnTo>
                    <a:lnTo>
                      <a:pt x="290159" y="82493"/>
                    </a:lnTo>
                    <a:lnTo>
                      <a:pt x="285569" y="88164"/>
                    </a:lnTo>
                    <a:lnTo>
                      <a:pt x="276069" y="78547"/>
                    </a:lnTo>
                    <a:lnTo>
                      <a:pt x="274432" y="80681"/>
                    </a:lnTo>
                    <a:lnTo>
                      <a:pt x="294631" y="101933"/>
                    </a:lnTo>
                    <a:lnTo>
                      <a:pt x="296327" y="99916"/>
                    </a:lnTo>
                    <a:lnTo>
                      <a:pt x="287352" y="90094"/>
                    </a:lnTo>
                    <a:lnTo>
                      <a:pt x="291942" y="84423"/>
                    </a:lnTo>
                    <a:lnTo>
                      <a:pt x="301121" y="94449"/>
                    </a:lnTo>
                    <a:lnTo>
                      <a:pt x="302846" y="92432"/>
                    </a:lnTo>
                    <a:lnTo>
                      <a:pt x="302846" y="92432"/>
                    </a:lnTo>
                    <a:close/>
                    <a:moveTo>
                      <a:pt x="311294" y="80769"/>
                    </a:moveTo>
                    <a:lnTo>
                      <a:pt x="287791" y="69982"/>
                    </a:lnTo>
                    <a:lnTo>
                      <a:pt x="306792" y="86966"/>
                    </a:lnTo>
                    <a:lnTo>
                      <a:pt x="305301" y="89217"/>
                    </a:lnTo>
                    <a:lnTo>
                      <a:pt x="283289" y="69573"/>
                    </a:lnTo>
                    <a:lnTo>
                      <a:pt x="285745" y="65948"/>
                    </a:lnTo>
                    <a:lnTo>
                      <a:pt x="305389" y="75653"/>
                    </a:lnTo>
                    <a:lnTo>
                      <a:pt x="289165" y="61008"/>
                    </a:lnTo>
                    <a:lnTo>
                      <a:pt x="290451" y="58669"/>
                    </a:lnTo>
                    <a:lnTo>
                      <a:pt x="312784" y="78547"/>
                    </a:lnTo>
                    <a:lnTo>
                      <a:pt x="311294" y="80769"/>
                    </a:lnTo>
                    <a:lnTo>
                      <a:pt x="311294" y="80769"/>
                    </a:lnTo>
                    <a:close/>
                    <a:moveTo>
                      <a:pt x="318222" y="69251"/>
                    </a:moveTo>
                    <a:lnTo>
                      <a:pt x="317783" y="70011"/>
                    </a:lnTo>
                    <a:lnTo>
                      <a:pt x="317345" y="70654"/>
                    </a:lnTo>
                    <a:lnTo>
                      <a:pt x="316819" y="71180"/>
                    </a:lnTo>
                    <a:lnTo>
                      <a:pt x="316175" y="71619"/>
                    </a:lnTo>
                    <a:lnTo>
                      <a:pt x="315562" y="71911"/>
                    </a:lnTo>
                    <a:lnTo>
                      <a:pt x="314918" y="72116"/>
                    </a:lnTo>
                    <a:lnTo>
                      <a:pt x="314158" y="72233"/>
                    </a:lnTo>
                    <a:lnTo>
                      <a:pt x="313398" y="72233"/>
                    </a:lnTo>
                    <a:lnTo>
                      <a:pt x="312434" y="72028"/>
                    </a:lnTo>
                    <a:lnTo>
                      <a:pt x="311264" y="71590"/>
                    </a:lnTo>
                    <a:lnTo>
                      <a:pt x="309978" y="71063"/>
                    </a:lnTo>
                    <a:lnTo>
                      <a:pt x="308487" y="70303"/>
                    </a:lnTo>
                    <a:lnTo>
                      <a:pt x="305506" y="68491"/>
                    </a:lnTo>
                    <a:lnTo>
                      <a:pt x="302729" y="66679"/>
                    </a:lnTo>
                    <a:lnTo>
                      <a:pt x="301442" y="65714"/>
                    </a:lnTo>
                    <a:lnTo>
                      <a:pt x="300068" y="64632"/>
                    </a:lnTo>
                    <a:lnTo>
                      <a:pt x="298782" y="63551"/>
                    </a:lnTo>
                    <a:lnTo>
                      <a:pt x="297496" y="62381"/>
                    </a:lnTo>
                    <a:lnTo>
                      <a:pt x="296327" y="61300"/>
                    </a:lnTo>
                    <a:lnTo>
                      <a:pt x="295245" y="60248"/>
                    </a:lnTo>
                    <a:lnTo>
                      <a:pt x="294485" y="59283"/>
                    </a:lnTo>
                    <a:lnTo>
                      <a:pt x="293959" y="58318"/>
                    </a:lnTo>
                    <a:lnTo>
                      <a:pt x="293520" y="57558"/>
                    </a:lnTo>
                    <a:lnTo>
                      <a:pt x="293316" y="56710"/>
                    </a:lnTo>
                    <a:lnTo>
                      <a:pt x="293111" y="55950"/>
                    </a:lnTo>
                    <a:lnTo>
                      <a:pt x="293111" y="55103"/>
                    </a:lnTo>
                    <a:lnTo>
                      <a:pt x="293111" y="54343"/>
                    </a:lnTo>
                    <a:lnTo>
                      <a:pt x="293316" y="53583"/>
                    </a:lnTo>
                    <a:lnTo>
                      <a:pt x="293520" y="52735"/>
                    </a:lnTo>
                    <a:lnTo>
                      <a:pt x="293959" y="51975"/>
                    </a:lnTo>
                    <a:lnTo>
                      <a:pt x="294397" y="51215"/>
                    </a:lnTo>
                    <a:lnTo>
                      <a:pt x="294924" y="50572"/>
                    </a:lnTo>
                    <a:lnTo>
                      <a:pt x="295450" y="49929"/>
                    </a:lnTo>
                    <a:lnTo>
                      <a:pt x="295976" y="49490"/>
                    </a:lnTo>
                    <a:lnTo>
                      <a:pt x="296619" y="49169"/>
                    </a:lnTo>
                    <a:lnTo>
                      <a:pt x="297379" y="48964"/>
                    </a:lnTo>
                    <a:lnTo>
                      <a:pt x="298022" y="48964"/>
                    </a:lnTo>
                    <a:lnTo>
                      <a:pt x="298870" y="48964"/>
                    </a:lnTo>
                    <a:lnTo>
                      <a:pt x="299718" y="49081"/>
                    </a:lnTo>
                    <a:lnTo>
                      <a:pt x="300887" y="49519"/>
                    </a:lnTo>
                    <a:lnTo>
                      <a:pt x="302056" y="50046"/>
                    </a:lnTo>
                    <a:lnTo>
                      <a:pt x="303459" y="50806"/>
                    </a:lnTo>
                    <a:lnTo>
                      <a:pt x="306441" y="52501"/>
                    </a:lnTo>
                    <a:lnTo>
                      <a:pt x="309218" y="54313"/>
                    </a:lnTo>
                    <a:lnTo>
                      <a:pt x="311878" y="56330"/>
                    </a:lnTo>
                    <a:lnTo>
                      <a:pt x="314538" y="58669"/>
                    </a:lnTo>
                    <a:lnTo>
                      <a:pt x="315708" y="59751"/>
                    </a:lnTo>
                    <a:lnTo>
                      <a:pt x="316789" y="60920"/>
                    </a:lnTo>
                    <a:lnTo>
                      <a:pt x="317637" y="61885"/>
                    </a:lnTo>
                    <a:lnTo>
                      <a:pt x="318163" y="62732"/>
                    </a:lnTo>
                    <a:lnTo>
                      <a:pt x="318602" y="63580"/>
                    </a:lnTo>
                    <a:lnTo>
                      <a:pt x="318806" y="64340"/>
                    </a:lnTo>
                    <a:lnTo>
                      <a:pt x="319011" y="65188"/>
                    </a:lnTo>
                    <a:lnTo>
                      <a:pt x="319011" y="65948"/>
                    </a:lnTo>
                    <a:lnTo>
                      <a:pt x="319011" y="66796"/>
                    </a:lnTo>
                    <a:lnTo>
                      <a:pt x="318806" y="67556"/>
                    </a:lnTo>
                    <a:lnTo>
                      <a:pt x="318602" y="68403"/>
                    </a:lnTo>
                    <a:lnTo>
                      <a:pt x="318222" y="69251"/>
                    </a:lnTo>
                    <a:lnTo>
                      <a:pt x="318222" y="69251"/>
                    </a:lnTo>
                    <a:close/>
                    <a:moveTo>
                      <a:pt x="316322" y="67848"/>
                    </a:moveTo>
                    <a:lnTo>
                      <a:pt x="316526" y="67000"/>
                    </a:lnTo>
                    <a:lnTo>
                      <a:pt x="316731" y="66240"/>
                    </a:lnTo>
                    <a:lnTo>
                      <a:pt x="316614" y="65714"/>
                    </a:lnTo>
                    <a:lnTo>
                      <a:pt x="316614" y="65276"/>
                    </a:lnTo>
                    <a:lnTo>
                      <a:pt x="316409" y="64749"/>
                    </a:lnTo>
                    <a:lnTo>
                      <a:pt x="316205" y="64223"/>
                    </a:lnTo>
                    <a:lnTo>
                      <a:pt x="315883" y="63697"/>
                    </a:lnTo>
                    <a:lnTo>
                      <a:pt x="315357" y="63054"/>
                    </a:lnTo>
                    <a:lnTo>
                      <a:pt x="314831" y="62411"/>
                    </a:lnTo>
                    <a:lnTo>
                      <a:pt x="314188" y="61651"/>
                    </a:lnTo>
                    <a:lnTo>
                      <a:pt x="313018" y="60686"/>
                    </a:lnTo>
                    <a:lnTo>
                      <a:pt x="311294" y="59312"/>
                    </a:lnTo>
                    <a:lnTo>
                      <a:pt x="309481" y="57909"/>
                    </a:lnTo>
                    <a:lnTo>
                      <a:pt x="307990" y="56827"/>
                    </a:lnTo>
                    <a:lnTo>
                      <a:pt x="306383" y="55746"/>
                    </a:lnTo>
                    <a:lnTo>
                      <a:pt x="304687" y="54577"/>
                    </a:lnTo>
                    <a:lnTo>
                      <a:pt x="302992" y="53407"/>
                    </a:lnTo>
                    <a:lnTo>
                      <a:pt x="301705" y="52764"/>
                    </a:lnTo>
                    <a:lnTo>
                      <a:pt x="300858" y="52326"/>
                    </a:lnTo>
                    <a:lnTo>
                      <a:pt x="300098" y="52121"/>
                    </a:lnTo>
                    <a:lnTo>
                      <a:pt x="299455" y="51916"/>
                    </a:lnTo>
                    <a:lnTo>
                      <a:pt x="298812" y="51799"/>
                    </a:lnTo>
                    <a:lnTo>
                      <a:pt x="298285" y="51799"/>
                    </a:lnTo>
                    <a:lnTo>
                      <a:pt x="297847" y="51916"/>
                    </a:lnTo>
                    <a:lnTo>
                      <a:pt x="297408" y="52033"/>
                    </a:lnTo>
                    <a:lnTo>
                      <a:pt x="297087" y="52238"/>
                    </a:lnTo>
                    <a:lnTo>
                      <a:pt x="296561" y="52764"/>
                    </a:lnTo>
                    <a:lnTo>
                      <a:pt x="296034" y="53407"/>
                    </a:lnTo>
                    <a:lnTo>
                      <a:pt x="295713" y="54167"/>
                    </a:lnTo>
                    <a:lnTo>
                      <a:pt x="295596" y="55015"/>
                    </a:lnTo>
                    <a:lnTo>
                      <a:pt x="295596" y="55453"/>
                    </a:lnTo>
                    <a:lnTo>
                      <a:pt x="295713" y="55892"/>
                    </a:lnTo>
                    <a:lnTo>
                      <a:pt x="295918" y="56418"/>
                    </a:lnTo>
                    <a:lnTo>
                      <a:pt x="296122" y="56944"/>
                    </a:lnTo>
                    <a:lnTo>
                      <a:pt x="296444" y="57470"/>
                    </a:lnTo>
                    <a:lnTo>
                      <a:pt x="296882" y="58114"/>
                    </a:lnTo>
                    <a:lnTo>
                      <a:pt x="297408" y="58757"/>
                    </a:lnTo>
                    <a:lnTo>
                      <a:pt x="298051" y="59517"/>
                    </a:lnTo>
                    <a:lnTo>
                      <a:pt x="299221" y="60481"/>
                    </a:lnTo>
                    <a:lnTo>
                      <a:pt x="300829" y="61768"/>
                    </a:lnTo>
                    <a:lnTo>
                      <a:pt x="302524" y="63171"/>
                    </a:lnTo>
                    <a:lnTo>
                      <a:pt x="304015" y="64252"/>
                    </a:lnTo>
                    <a:lnTo>
                      <a:pt x="305418" y="65217"/>
                    </a:lnTo>
                    <a:lnTo>
                      <a:pt x="307113" y="66299"/>
                    </a:lnTo>
                    <a:lnTo>
                      <a:pt x="308604" y="67146"/>
                    </a:lnTo>
                    <a:lnTo>
                      <a:pt x="309774" y="67789"/>
                    </a:lnTo>
                    <a:lnTo>
                      <a:pt x="310738" y="68228"/>
                    </a:lnTo>
                    <a:lnTo>
                      <a:pt x="311820" y="68754"/>
                    </a:lnTo>
                    <a:lnTo>
                      <a:pt x="312784" y="69193"/>
                    </a:lnTo>
                    <a:lnTo>
                      <a:pt x="313545" y="69397"/>
                    </a:lnTo>
                    <a:lnTo>
                      <a:pt x="314071" y="69397"/>
                    </a:lnTo>
                    <a:lnTo>
                      <a:pt x="314509" y="69280"/>
                    </a:lnTo>
                    <a:lnTo>
                      <a:pt x="314948" y="69163"/>
                    </a:lnTo>
                    <a:lnTo>
                      <a:pt x="315269" y="68959"/>
                    </a:lnTo>
                    <a:lnTo>
                      <a:pt x="315795" y="68520"/>
                    </a:lnTo>
                    <a:lnTo>
                      <a:pt x="316322" y="67848"/>
                    </a:lnTo>
                    <a:lnTo>
                      <a:pt x="316322" y="67848"/>
                    </a:lnTo>
                    <a:close/>
                    <a:moveTo>
                      <a:pt x="298782" y="42328"/>
                    </a:moveTo>
                    <a:lnTo>
                      <a:pt x="297701" y="44901"/>
                    </a:lnTo>
                    <a:lnTo>
                      <a:pt x="323016" y="59546"/>
                    </a:lnTo>
                    <a:lnTo>
                      <a:pt x="327196" y="49724"/>
                    </a:lnTo>
                    <a:lnTo>
                      <a:pt x="325062" y="48555"/>
                    </a:lnTo>
                    <a:lnTo>
                      <a:pt x="321846" y="55804"/>
                    </a:lnTo>
                    <a:lnTo>
                      <a:pt x="298782" y="42328"/>
                    </a:lnTo>
                    <a:lnTo>
                      <a:pt x="298782" y="42328"/>
                    </a:lnTo>
                    <a:close/>
                    <a:moveTo>
                      <a:pt x="329885" y="43293"/>
                    </a:moveTo>
                    <a:lnTo>
                      <a:pt x="329564" y="44053"/>
                    </a:lnTo>
                    <a:lnTo>
                      <a:pt x="329125" y="44813"/>
                    </a:lnTo>
                    <a:lnTo>
                      <a:pt x="328599" y="45339"/>
                    </a:lnTo>
                    <a:lnTo>
                      <a:pt x="327956" y="45778"/>
                    </a:lnTo>
                    <a:lnTo>
                      <a:pt x="327196" y="46216"/>
                    </a:lnTo>
                    <a:lnTo>
                      <a:pt x="326436" y="46421"/>
                    </a:lnTo>
                    <a:lnTo>
                      <a:pt x="325588" y="46742"/>
                    </a:lnTo>
                    <a:lnTo>
                      <a:pt x="324828" y="46859"/>
                    </a:lnTo>
                    <a:lnTo>
                      <a:pt x="323864" y="46976"/>
                    </a:lnTo>
                    <a:lnTo>
                      <a:pt x="322899" y="46976"/>
                    </a:lnTo>
                    <a:lnTo>
                      <a:pt x="321730" y="46772"/>
                    </a:lnTo>
                    <a:lnTo>
                      <a:pt x="320443" y="46567"/>
                    </a:lnTo>
                    <a:lnTo>
                      <a:pt x="319069" y="46245"/>
                    </a:lnTo>
                    <a:lnTo>
                      <a:pt x="317666" y="45924"/>
                    </a:lnTo>
                    <a:lnTo>
                      <a:pt x="316292" y="45398"/>
                    </a:lnTo>
                    <a:lnTo>
                      <a:pt x="314889" y="44871"/>
                    </a:lnTo>
                    <a:lnTo>
                      <a:pt x="311791" y="43585"/>
                    </a:lnTo>
                    <a:lnTo>
                      <a:pt x="308692" y="41977"/>
                    </a:lnTo>
                    <a:lnTo>
                      <a:pt x="307318" y="41130"/>
                    </a:lnTo>
                    <a:lnTo>
                      <a:pt x="306032" y="40370"/>
                    </a:lnTo>
                    <a:lnTo>
                      <a:pt x="304950" y="39522"/>
                    </a:lnTo>
                    <a:lnTo>
                      <a:pt x="304307" y="38762"/>
                    </a:lnTo>
                    <a:lnTo>
                      <a:pt x="303781" y="38119"/>
                    </a:lnTo>
                    <a:lnTo>
                      <a:pt x="303255" y="37359"/>
                    </a:lnTo>
                    <a:lnTo>
                      <a:pt x="302933" y="36511"/>
                    </a:lnTo>
                    <a:lnTo>
                      <a:pt x="302612" y="35663"/>
                    </a:lnTo>
                    <a:lnTo>
                      <a:pt x="302407" y="34816"/>
                    </a:lnTo>
                    <a:lnTo>
                      <a:pt x="302290" y="33968"/>
                    </a:lnTo>
                    <a:lnTo>
                      <a:pt x="302290" y="33032"/>
                    </a:lnTo>
                    <a:lnTo>
                      <a:pt x="302495" y="32068"/>
                    </a:lnTo>
                    <a:lnTo>
                      <a:pt x="302816" y="31308"/>
                    </a:lnTo>
                    <a:lnTo>
                      <a:pt x="303255" y="30548"/>
                    </a:lnTo>
                    <a:lnTo>
                      <a:pt x="303781" y="29905"/>
                    </a:lnTo>
                    <a:lnTo>
                      <a:pt x="304424" y="29466"/>
                    </a:lnTo>
                    <a:lnTo>
                      <a:pt x="305067" y="29028"/>
                    </a:lnTo>
                    <a:lnTo>
                      <a:pt x="305827" y="28706"/>
                    </a:lnTo>
                    <a:lnTo>
                      <a:pt x="306587" y="28501"/>
                    </a:lnTo>
                    <a:lnTo>
                      <a:pt x="307435" y="28384"/>
                    </a:lnTo>
                    <a:lnTo>
                      <a:pt x="308400" y="28268"/>
                    </a:lnTo>
                    <a:lnTo>
                      <a:pt x="309569" y="28384"/>
                    </a:lnTo>
                    <a:lnTo>
                      <a:pt x="310943" y="28706"/>
                    </a:lnTo>
                    <a:lnTo>
                      <a:pt x="312551" y="29028"/>
                    </a:lnTo>
                    <a:lnTo>
                      <a:pt x="315854" y="29992"/>
                    </a:lnTo>
                    <a:lnTo>
                      <a:pt x="318952" y="31162"/>
                    </a:lnTo>
                    <a:lnTo>
                      <a:pt x="321730" y="32448"/>
                    </a:lnTo>
                    <a:lnTo>
                      <a:pt x="324302" y="33734"/>
                    </a:lnTo>
                    <a:lnTo>
                      <a:pt x="325471" y="34377"/>
                    </a:lnTo>
                    <a:lnTo>
                      <a:pt x="326436" y="35137"/>
                    </a:lnTo>
                    <a:lnTo>
                      <a:pt x="327284" y="35780"/>
                    </a:lnTo>
                    <a:lnTo>
                      <a:pt x="327927" y="36540"/>
                    </a:lnTo>
                    <a:lnTo>
                      <a:pt x="328453" y="37300"/>
                    </a:lnTo>
                    <a:lnTo>
                      <a:pt x="328979" y="38060"/>
                    </a:lnTo>
                    <a:lnTo>
                      <a:pt x="329301" y="38820"/>
                    </a:lnTo>
                    <a:lnTo>
                      <a:pt x="329739" y="39785"/>
                    </a:lnTo>
                    <a:lnTo>
                      <a:pt x="329944" y="40633"/>
                    </a:lnTo>
                    <a:lnTo>
                      <a:pt x="330061" y="41480"/>
                    </a:lnTo>
                    <a:lnTo>
                      <a:pt x="330061" y="42328"/>
                    </a:lnTo>
                    <a:lnTo>
                      <a:pt x="329885" y="43293"/>
                    </a:lnTo>
                    <a:lnTo>
                      <a:pt x="329885" y="43293"/>
                    </a:lnTo>
                    <a:close/>
                    <a:moveTo>
                      <a:pt x="324419" y="44024"/>
                    </a:moveTo>
                    <a:lnTo>
                      <a:pt x="323776" y="44024"/>
                    </a:lnTo>
                    <a:lnTo>
                      <a:pt x="323133" y="44024"/>
                    </a:lnTo>
                    <a:lnTo>
                      <a:pt x="322285" y="44024"/>
                    </a:lnTo>
                    <a:lnTo>
                      <a:pt x="321437" y="43819"/>
                    </a:lnTo>
                    <a:lnTo>
                      <a:pt x="320268" y="43614"/>
                    </a:lnTo>
                    <a:lnTo>
                      <a:pt x="318777" y="43176"/>
                    </a:lnTo>
                    <a:lnTo>
                      <a:pt x="317169" y="42650"/>
                    </a:lnTo>
                    <a:lnTo>
                      <a:pt x="315679" y="42124"/>
                    </a:lnTo>
                    <a:lnTo>
                      <a:pt x="313983" y="41364"/>
                    </a:lnTo>
                    <a:lnTo>
                      <a:pt x="311849" y="40516"/>
                    </a:lnTo>
                    <a:lnTo>
                      <a:pt x="309920" y="39551"/>
                    </a:lnTo>
                    <a:lnTo>
                      <a:pt x="308634" y="38908"/>
                    </a:lnTo>
                    <a:lnTo>
                      <a:pt x="307143" y="37826"/>
                    </a:lnTo>
                    <a:lnTo>
                      <a:pt x="306178" y="36862"/>
                    </a:lnTo>
                    <a:lnTo>
                      <a:pt x="305535" y="36014"/>
                    </a:lnTo>
                    <a:lnTo>
                      <a:pt x="305096" y="35166"/>
                    </a:lnTo>
                    <a:lnTo>
                      <a:pt x="304980" y="34728"/>
                    </a:lnTo>
                    <a:lnTo>
                      <a:pt x="304980" y="34289"/>
                    </a:lnTo>
                    <a:lnTo>
                      <a:pt x="304863" y="33851"/>
                    </a:lnTo>
                    <a:lnTo>
                      <a:pt x="304980" y="33412"/>
                    </a:lnTo>
                    <a:lnTo>
                      <a:pt x="305096" y="32974"/>
                    </a:lnTo>
                    <a:lnTo>
                      <a:pt x="305301" y="32652"/>
                    </a:lnTo>
                    <a:lnTo>
                      <a:pt x="305506" y="32331"/>
                    </a:lnTo>
                    <a:lnTo>
                      <a:pt x="305827" y="32009"/>
                    </a:lnTo>
                    <a:lnTo>
                      <a:pt x="306266" y="31688"/>
                    </a:lnTo>
                    <a:lnTo>
                      <a:pt x="306704" y="31483"/>
                    </a:lnTo>
                    <a:lnTo>
                      <a:pt x="307230" y="31278"/>
                    </a:lnTo>
                    <a:lnTo>
                      <a:pt x="307873" y="31162"/>
                    </a:lnTo>
                    <a:lnTo>
                      <a:pt x="308517" y="31045"/>
                    </a:lnTo>
                    <a:lnTo>
                      <a:pt x="309160" y="31045"/>
                    </a:lnTo>
                    <a:lnTo>
                      <a:pt x="309920" y="31162"/>
                    </a:lnTo>
                    <a:lnTo>
                      <a:pt x="310884" y="31366"/>
                    </a:lnTo>
                    <a:lnTo>
                      <a:pt x="312258" y="31688"/>
                    </a:lnTo>
                    <a:lnTo>
                      <a:pt x="314275" y="32448"/>
                    </a:lnTo>
                    <a:lnTo>
                      <a:pt x="316409" y="33208"/>
                    </a:lnTo>
                    <a:lnTo>
                      <a:pt x="318222" y="33851"/>
                    </a:lnTo>
                    <a:lnTo>
                      <a:pt x="319625" y="34494"/>
                    </a:lnTo>
                    <a:lnTo>
                      <a:pt x="321233" y="35137"/>
                    </a:lnTo>
                    <a:lnTo>
                      <a:pt x="322636" y="35780"/>
                    </a:lnTo>
                    <a:lnTo>
                      <a:pt x="323717" y="36306"/>
                    </a:lnTo>
                    <a:lnTo>
                      <a:pt x="325208" y="37388"/>
                    </a:lnTo>
                    <a:lnTo>
                      <a:pt x="326173" y="38353"/>
                    </a:lnTo>
                    <a:lnTo>
                      <a:pt x="326611" y="38791"/>
                    </a:lnTo>
                    <a:lnTo>
                      <a:pt x="326933" y="39230"/>
                    </a:lnTo>
                    <a:lnTo>
                      <a:pt x="327254" y="39668"/>
                    </a:lnTo>
                    <a:lnTo>
                      <a:pt x="327459" y="40107"/>
                    </a:lnTo>
                    <a:lnTo>
                      <a:pt x="327576" y="40633"/>
                    </a:lnTo>
                    <a:lnTo>
                      <a:pt x="327693" y="41071"/>
                    </a:lnTo>
                    <a:lnTo>
                      <a:pt x="327810" y="41510"/>
                    </a:lnTo>
                    <a:lnTo>
                      <a:pt x="327693" y="41948"/>
                    </a:lnTo>
                    <a:lnTo>
                      <a:pt x="327576" y="42270"/>
                    </a:lnTo>
                    <a:lnTo>
                      <a:pt x="327371" y="42708"/>
                    </a:lnTo>
                    <a:lnTo>
                      <a:pt x="327050" y="43030"/>
                    </a:lnTo>
                    <a:lnTo>
                      <a:pt x="326728" y="43351"/>
                    </a:lnTo>
                    <a:lnTo>
                      <a:pt x="326290" y="43556"/>
                    </a:lnTo>
                    <a:lnTo>
                      <a:pt x="325764" y="43761"/>
                    </a:lnTo>
                    <a:lnTo>
                      <a:pt x="325120" y="43965"/>
                    </a:lnTo>
                    <a:lnTo>
                      <a:pt x="324419" y="44024"/>
                    </a:lnTo>
                    <a:lnTo>
                      <a:pt x="324419" y="44024"/>
                    </a:lnTo>
                    <a:close/>
                    <a:moveTo>
                      <a:pt x="336083" y="19352"/>
                    </a:moveTo>
                    <a:lnTo>
                      <a:pt x="321876" y="16253"/>
                    </a:lnTo>
                    <a:lnTo>
                      <a:pt x="320706" y="22567"/>
                    </a:lnTo>
                    <a:lnTo>
                      <a:pt x="323045" y="23093"/>
                    </a:lnTo>
                    <a:lnTo>
                      <a:pt x="323688" y="19790"/>
                    </a:lnTo>
                    <a:lnTo>
                      <a:pt x="324974" y="19995"/>
                    </a:lnTo>
                    <a:lnTo>
                      <a:pt x="326670" y="20316"/>
                    </a:lnTo>
                    <a:lnTo>
                      <a:pt x="328278" y="20638"/>
                    </a:lnTo>
                    <a:lnTo>
                      <a:pt x="329359" y="20959"/>
                    </a:lnTo>
                    <a:lnTo>
                      <a:pt x="330441" y="21398"/>
                    </a:lnTo>
                    <a:lnTo>
                      <a:pt x="331288" y="21836"/>
                    </a:lnTo>
                    <a:lnTo>
                      <a:pt x="331610" y="22158"/>
                    </a:lnTo>
                    <a:lnTo>
                      <a:pt x="331932" y="22480"/>
                    </a:lnTo>
                    <a:lnTo>
                      <a:pt x="332136" y="22801"/>
                    </a:lnTo>
                    <a:lnTo>
                      <a:pt x="332341" y="23123"/>
                    </a:lnTo>
                    <a:lnTo>
                      <a:pt x="332545" y="23561"/>
                    </a:lnTo>
                    <a:lnTo>
                      <a:pt x="332545" y="24000"/>
                    </a:lnTo>
                    <a:lnTo>
                      <a:pt x="332545" y="24526"/>
                    </a:lnTo>
                    <a:lnTo>
                      <a:pt x="332545" y="25052"/>
                    </a:lnTo>
                    <a:lnTo>
                      <a:pt x="332341" y="25812"/>
                    </a:lnTo>
                    <a:lnTo>
                      <a:pt x="331902" y="26455"/>
                    </a:lnTo>
                    <a:lnTo>
                      <a:pt x="331581" y="26777"/>
                    </a:lnTo>
                    <a:lnTo>
                      <a:pt x="331259" y="26981"/>
                    </a:lnTo>
                    <a:lnTo>
                      <a:pt x="330821" y="27186"/>
                    </a:lnTo>
                    <a:lnTo>
                      <a:pt x="330382" y="27303"/>
                    </a:lnTo>
                    <a:lnTo>
                      <a:pt x="329418" y="27507"/>
                    </a:lnTo>
                    <a:lnTo>
                      <a:pt x="328453" y="27712"/>
                    </a:lnTo>
                    <a:lnTo>
                      <a:pt x="327371" y="27712"/>
                    </a:lnTo>
                    <a:lnTo>
                      <a:pt x="326290" y="27712"/>
                    </a:lnTo>
                    <a:lnTo>
                      <a:pt x="323951" y="27507"/>
                    </a:lnTo>
                    <a:lnTo>
                      <a:pt x="321496" y="27186"/>
                    </a:lnTo>
                    <a:lnTo>
                      <a:pt x="319040" y="26660"/>
                    </a:lnTo>
                    <a:lnTo>
                      <a:pt x="316702" y="26017"/>
                    </a:lnTo>
                    <a:lnTo>
                      <a:pt x="314685" y="25374"/>
                    </a:lnTo>
                    <a:lnTo>
                      <a:pt x="312989" y="24614"/>
                    </a:lnTo>
                    <a:lnTo>
                      <a:pt x="312229" y="24292"/>
                    </a:lnTo>
                    <a:lnTo>
                      <a:pt x="311469" y="23853"/>
                    </a:lnTo>
                    <a:lnTo>
                      <a:pt x="310826" y="23415"/>
                    </a:lnTo>
                    <a:lnTo>
                      <a:pt x="310387" y="23093"/>
                    </a:lnTo>
                    <a:lnTo>
                      <a:pt x="309949" y="22655"/>
                    </a:lnTo>
                    <a:lnTo>
                      <a:pt x="309744" y="22216"/>
                    </a:lnTo>
                    <a:lnTo>
                      <a:pt x="309540" y="21895"/>
                    </a:lnTo>
                    <a:lnTo>
                      <a:pt x="309335" y="21456"/>
                    </a:lnTo>
                    <a:lnTo>
                      <a:pt x="309218" y="20813"/>
                    </a:lnTo>
                    <a:lnTo>
                      <a:pt x="309218" y="20287"/>
                    </a:lnTo>
                    <a:lnTo>
                      <a:pt x="309218" y="19761"/>
                    </a:lnTo>
                    <a:lnTo>
                      <a:pt x="309423" y="19235"/>
                    </a:lnTo>
                    <a:lnTo>
                      <a:pt x="309627" y="18796"/>
                    </a:lnTo>
                    <a:lnTo>
                      <a:pt x="309949" y="18358"/>
                    </a:lnTo>
                    <a:lnTo>
                      <a:pt x="310475" y="18036"/>
                    </a:lnTo>
                    <a:lnTo>
                      <a:pt x="311118" y="17715"/>
                    </a:lnTo>
                    <a:lnTo>
                      <a:pt x="311878" y="17510"/>
                    </a:lnTo>
                    <a:lnTo>
                      <a:pt x="312726" y="17510"/>
                    </a:lnTo>
                    <a:lnTo>
                      <a:pt x="313691" y="17627"/>
                    </a:lnTo>
                    <a:lnTo>
                      <a:pt x="314772" y="17832"/>
                    </a:lnTo>
                    <a:lnTo>
                      <a:pt x="315298" y="15055"/>
                    </a:lnTo>
                    <a:lnTo>
                      <a:pt x="313895" y="14850"/>
                    </a:lnTo>
                    <a:lnTo>
                      <a:pt x="312609" y="14733"/>
                    </a:lnTo>
                    <a:lnTo>
                      <a:pt x="311323" y="14733"/>
                    </a:lnTo>
                    <a:lnTo>
                      <a:pt x="310154" y="15055"/>
                    </a:lnTo>
                    <a:lnTo>
                      <a:pt x="309394" y="15259"/>
                    </a:lnTo>
                    <a:lnTo>
                      <a:pt x="308750" y="15698"/>
                    </a:lnTo>
                    <a:lnTo>
                      <a:pt x="308107" y="16224"/>
                    </a:lnTo>
                    <a:lnTo>
                      <a:pt x="307581" y="16750"/>
                    </a:lnTo>
                    <a:lnTo>
                      <a:pt x="307055" y="17393"/>
                    </a:lnTo>
                    <a:lnTo>
                      <a:pt x="306733" y="18153"/>
                    </a:lnTo>
                    <a:lnTo>
                      <a:pt x="306529" y="18796"/>
                    </a:lnTo>
                    <a:lnTo>
                      <a:pt x="306412" y="19556"/>
                    </a:lnTo>
                    <a:lnTo>
                      <a:pt x="306412" y="20404"/>
                    </a:lnTo>
                    <a:lnTo>
                      <a:pt x="306529" y="21252"/>
                    </a:lnTo>
                    <a:lnTo>
                      <a:pt x="306646" y="22012"/>
                    </a:lnTo>
                    <a:lnTo>
                      <a:pt x="306967" y="22772"/>
                    </a:lnTo>
                    <a:lnTo>
                      <a:pt x="307172" y="23532"/>
                    </a:lnTo>
                    <a:lnTo>
                      <a:pt x="307610" y="24175"/>
                    </a:lnTo>
                    <a:lnTo>
                      <a:pt x="308137" y="24701"/>
                    </a:lnTo>
                    <a:lnTo>
                      <a:pt x="308663" y="25344"/>
                    </a:lnTo>
                    <a:lnTo>
                      <a:pt x="309511" y="25987"/>
                    </a:lnTo>
                    <a:lnTo>
                      <a:pt x="310592" y="26631"/>
                    </a:lnTo>
                    <a:lnTo>
                      <a:pt x="311761" y="27157"/>
                    </a:lnTo>
                    <a:lnTo>
                      <a:pt x="313135" y="27683"/>
                    </a:lnTo>
                    <a:lnTo>
                      <a:pt x="314538" y="28209"/>
                    </a:lnTo>
                    <a:lnTo>
                      <a:pt x="316146" y="28735"/>
                    </a:lnTo>
                    <a:lnTo>
                      <a:pt x="317754" y="29057"/>
                    </a:lnTo>
                    <a:lnTo>
                      <a:pt x="319362" y="29495"/>
                    </a:lnTo>
                    <a:lnTo>
                      <a:pt x="320970" y="29817"/>
                    </a:lnTo>
                    <a:lnTo>
                      <a:pt x="322665" y="30021"/>
                    </a:lnTo>
                    <a:lnTo>
                      <a:pt x="324273" y="30226"/>
                    </a:lnTo>
                    <a:lnTo>
                      <a:pt x="325764" y="30343"/>
                    </a:lnTo>
                    <a:lnTo>
                      <a:pt x="327254" y="30460"/>
                    </a:lnTo>
                    <a:lnTo>
                      <a:pt x="328541" y="30343"/>
                    </a:lnTo>
                    <a:lnTo>
                      <a:pt x="329827" y="30226"/>
                    </a:lnTo>
                    <a:lnTo>
                      <a:pt x="330908" y="30021"/>
                    </a:lnTo>
                    <a:lnTo>
                      <a:pt x="331552" y="29817"/>
                    </a:lnTo>
                    <a:lnTo>
                      <a:pt x="332195" y="29495"/>
                    </a:lnTo>
                    <a:lnTo>
                      <a:pt x="332838" y="29174"/>
                    </a:lnTo>
                    <a:lnTo>
                      <a:pt x="333364" y="28648"/>
                    </a:lnTo>
                    <a:lnTo>
                      <a:pt x="333802" y="28121"/>
                    </a:lnTo>
                    <a:lnTo>
                      <a:pt x="334241" y="27478"/>
                    </a:lnTo>
                    <a:lnTo>
                      <a:pt x="334562" y="26718"/>
                    </a:lnTo>
                    <a:lnTo>
                      <a:pt x="334767" y="25870"/>
                    </a:lnTo>
                    <a:lnTo>
                      <a:pt x="334884" y="25227"/>
                    </a:lnTo>
                    <a:lnTo>
                      <a:pt x="334884" y="24584"/>
                    </a:lnTo>
                    <a:lnTo>
                      <a:pt x="334884" y="23970"/>
                    </a:lnTo>
                    <a:lnTo>
                      <a:pt x="334767" y="23327"/>
                    </a:lnTo>
                    <a:lnTo>
                      <a:pt x="334562" y="22801"/>
                    </a:lnTo>
                    <a:lnTo>
                      <a:pt x="334358" y="22275"/>
                    </a:lnTo>
                    <a:lnTo>
                      <a:pt x="334153" y="21749"/>
                    </a:lnTo>
                    <a:lnTo>
                      <a:pt x="333715" y="21223"/>
                    </a:lnTo>
                    <a:lnTo>
                      <a:pt x="335644" y="21661"/>
                    </a:lnTo>
                    <a:lnTo>
                      <a:pt x="336083" y="19352"/>
                    </a:lnTo>
                    <a:lnTo>
                      <a:pt x="336083" y="19352"/>
                    </a:lnTo>
                    <a:close/>
                    <a:moveTo>
                      <a:pt x="323893" y="10377"/>
                    </a:moveTo>
                    <a:lnTo>
                      <a:pt x="337252" y="12833"/>
                    </a:lnTo>
                    <a:lnTo>
                      <a:pt x="337690" y="10056"/>
                    </a:lnTo>
                    <a:lnTo>
                      <a:pt x="324127" y="7483"/>
                    </a:lnTo>
                    <a:lnTo>
                      <a:pt x="309598" y="0"/>
                    </a:lnTo>
                    <a:lnTo>
                      <a:pt x="309394" y="2894"/>
                    </a:lnTo>
                    <a:lnTo>
                      <a:pt x="320940" y="8565"/>
                    </a:lnTo>
                    <a:lnTo>
                      <a:pt x="308137" y="10904"/>
                    </a:lnTo>
                    <a:lnTo>
                      <a:pt x="307610" y="13885"/>
                    </a:lnTo>
                    <a:lnTo>
                      <a:pt x="323893" y="10377"/>
                    </a:lnTo>
                    <a:close/>
                    <a:moveTo>
                      <a:pt x="23532" y="13067"/>
                    </a:moveTo>
                    <a:lnTo>
                      <a:pt x="23210" y="10173"/>
                    </a:lnTo>
                    <a:lnTo>
                      <a:pt x="23737" y="10056"/>
                    </a:lnTo>
                    <a:lnTo>
                      <a:pt x="24380" y="9939"/>
                    </a:lnTo>
                    <a:lnTo>
                      <a:pt x="25023" y="9822"/>
                    </a:lnTo>
                    <a:lnTo>
                      <a:pt x="25666" y="9500"/>
                    </a:lnTo>
                    <a:lnTo>
                      <a:pt x="26309" y="9062"/>
                    </a:lnTo>
                    <a:lnTo>
                      <a:pt x="26747" y="8536"/>
                    </a:lnTo>
                    <a:lnTo>
                      <a:pt x="26952" y="8214"/>
                    </a:lnTo>
                    <a:lnTo>
                      <a:pt x="27069" y="7776"/>
                    </a:lnTo>
                    <a:lnTo>
                      <a:pt x="27186" y="7337"/>
                    </a:lnTo>
                    <a:lnTo>
                      <a:pt x="27186" y="6899"/>
                    </a:lnTo>
                    <a:lnTo>
                      <a:pt x="26981" y="5934"/>
                    </a:lnTo>
                    <a:lnTo>
                      <a:pt x="26777" y="5174"/>
                    </a:lnTo>
                    <a:lnTo>
                      <a:pt x="26455" y="4648"/>
                    </a:lnTo>
                    <a:lnTo>
                      <a:pt x="26134" y="4209"/>
                    </a:lnTo>
                    <a:lnTo>
                      <a:pt x="25607" y="3683"/>
                    </a:lnTo>
                    <a:lnTo>
                      <a:pt x="25081" y="3245"/>
                    </a:lnTo>
                    <a:lnTo>
                      <a:pt x="24438" y="2923"/>
                    </a:lnTo>
                    <a:lnTo>
                      <a:pt x="23912" y="2719"/>
                    </a:lnTo>
                    <a:lnTo>
                      <a:pt x="23210" y="2689"/>
                    </a:lnTo>
                    <a:lnTo>
                      <a:pt x="22684" y="2689"/>
                    </a:lnTo>
                    <a:lnTo>
                      <a:pt x="22158" y="2689"/>
                    </a:lnTo>
                    <a:lnTo>
                      <a:pt x="21515" y="2894"/>
                    </a:lnTo>
                    <a:lnTo>
                      <a:pt x="20346" y="3420"/>
                    </a:lnTo>
                    <a:lnTo>
                      <a:pt x="19176" y="4180"/>
                    </a:lnTo>
                    <a:lnTo>
                      <a:pt x="18007" y="5145"/>
                    </a:lnTo>
                    <a:lnTo>
                      <a:pt x="16838" y="6226"/>
                    </a:lnTo>
                    <a:lnTo>
                      <a:pt x="14704" y="8682"/>
                    </a:lnTo>
                    <a:lnTo>
                      <a:pt x="12774" y="11137"/>
                    </a:lnTo>
                    <a:lnTo>
                      <a:pt x="11810" y="12307"/>
                    </a:lnTo>
                    <a:lnTo>
                      <a:pt x="11050" y="13271"/>
                    </a:lnTo>
                    <a:lnTo>
                      <a:pt x="10290" y="14031"/>
                    </a:lnTo>
                    <a:lnTo>
                      <a:pt x="9647" y="14675"/>
                    </a:lnTo>
                    <a:lnTo>
                      <a:pt x="9004" y="15113"/>
                    </a:lnTo>
                    <a:lnTo>
                      <a:pt x="8243" y="15318"/>
                    </a:lnTo>
                    <a:lnTo>
                      <a:pt x="7279" y="15522"/>
                    </a:lnTo>
                    <a:lnTo>
                      <a:pt x="6110" y="15727"/>
                    </a:lnTo>
                    <a:lnTo>
                      <a:pt x="5496" y="15727"/>
                    </a:lnTo>
                    <a:lnTo>
                      <a:pt x="4648" y="15522"/>
                    </a:lnTo>
                    <a:lnTo>
                      <a:pt x="3683" y="15318"/>
                    </a:lnTo>
                    <a:lnTo>
                      <a:pt x="2719" y="14791"/>
                    </a:lnTo>
                    <a:lnTo>
                      <a:pt x="2192" y="14470"/>
                    </a:lnTo>
                    <a:lnTo>
                      <a:pt x="1754" y="14148"/>
                    </a:lnTo>
                    <a:lnTo>
                      <a:pt x="1315" y="13710"/>
                    </a:lnTo>
                    <a:lnTo>
                      <a:pt x="994" y="13154"/>
                    </a:lnTo>
                    <a:lnTo>
                      <a:pt x="672" y="12628"/>
                    </a:lnTo>
                    <a:lnTo>
                      <a:pt x="351" y="11868"/>
                    </a:lnTo>
                    <a:lnTo>
                      <a:pt x="234" y="11225"/>
                    </a:lnTo>
                    <a:lnTo>
                      <a:pt x="117" y="10465"/>
                    </a:lnTo>
                    <a:lnTo>
                      <a:pt x="0" y="9296"/>
                    </a:lnTo>
                    <a:lnTo>
                      <a:pt x="117" y="8331"/>
                    </a:lnTo>
                    <a:lnTo>
                      <a:pt x="322" y="7367"/>
                    </a:lnTo>
                    <a:lnTo>
                      <a:pt x="643" y="6606"/>
                    </a:lnTo>
                    <a:lnTo>
                      <a:pt x="1082" y="5846"/>
                    </a:lnTo>
                    <a:lnTo>
                      <a:pt x="1520" y="5203"/>
                    </a:lnTo>
                    <a:lnTo>
                      <a:pt x="2046" y="4765"/>
                    </a:lnTo>
                    <a:lnTo>
                      <a:pt x="2572" y="4326"/>
                    </a:lnTo>
                    <a:lnTo>
                      <a:pt x="3742" y="3683"/>
                    </a:lnTo>
                    <a:lnTo>
                      <a:pt x="4823" y="3245"/>
                    </a:lnTo>
                    <a:lnTo>
                      <a:pt x="5905" y="3040"/>
                    </a:lnTo>
                    <a:lnTo>
                      <a:pt x="6870" y="2923"/>
                    </a:lnTo>
                    <a:lnTo>
                      <a:pt x="7074" y="5700"/>
                    </a:lnTo>
                    <a:lnTo>
                      <a:pt x="5788" y="5905"/>
                    </a:lnTo>
                    <a:lnTo>
                      <a:pt x="4706" y="6226"/>
                    </a:lnTo>
                    <a:lnTo>
                      <a:pt x="3859" y="6548"/>
                    </a:lnTo>
                    <a:lnTo>
                      <a:pt x="3216" y="7074"/>
                    </a:lnTo>
                    <a:lnTo>
                      <a:pt x="2777" y="7600"/>
                    </a:lnTo>
                    <a:lnTo>
                      <a:pt x="2602" y="8477"/>
                    </a:lnTo>
                    <a:lnTo>
                      <a:pt x="2397" y="9237"/>
                    </a:lnTo>
                    <a:lnTo>
                      <a:pt x="2397" y="10202"/>
                    </a:lnTo>
                    <a:lnTo>
                      <a:pt x="2514" y="10962"/>
                    </a:lnTo>
                    <a:lnTo>
                      <a:pt x="2836" y="11488"/>
                    </a:lnTo>
                    <a:lnTo>
                      <a:pt x="3040" y="11985"/>
                    </a:lnTo>
                    <a:lnTo>
                      <a:pt x="3479" y="12307"/>
                    </a:lnTo>
                    <a:lnTo>
                      <a:pt x="4005" y="12511"/>
                    </a:lnTo>
                    <a:lnTo>
                      <a:pt x="4531" y="12716"/>
                    </a:lnTo>
                    <a:lnTo>
                      <a:pt x="5174" y="12833"/>
                    </a:lnTo>
                    <a:lnTo>
                      <a:pt x="5817" y="12833"/>
                    </a:lnTo>
                    <a:lnTo>
                      <a:pt x="6782" y="12716"/>
                    </a:lnTo>
                    <a:lnTo>
                      <a:pt x="7542" y="12394"/>
                    </a:lnTo>
                    <a:lnTo>
                      <a:pt x="8185" y="12073"/>
                    </a:lnTo>
                    <a:lnTo>
                      <a:pt x="8711" y="11634"/>
                    </a:lnTo>
                    <a:lnTo>
                      <a:pt x="10407" y="9617"/>
                    </a:lnTo>
                    <a:lnTo>
                      <a:pt x="12102" y="7600"/>
                    </a:lnTo>
                    <a:lnTo>
                      <a:pt x="13915" y="5583"/>
                    </a:lnTo>
                    <a:lnTo>
                      <a:pt x="15727" y="3771"/>
                    </a:lnTo>
                    <a:lnTo>
                      <a:pt x="16692" y="2923"/>
                    </a:lnTo>
                    <a:lnTo>
                      <a:pt x="17773" y="2163"/>
                    </a:lnTo>
                    <a:lnTo>
                      <a:pt x="18855" y="1520"/>
                    </a:lnTo>
                    <a:lnTo>
                      <a:pt x="20024" y="994"/>
                    </a:lnTo>
                    <a:lnTo>
                      <a:pt x="21193" y="672"/>
                    </a:lnTo>
                    <a:lnTo>
                      <a:pt x="22480" y="468"/>
                    </a:lnTo>
                    <a:lnTo>
                      <a:pt x="23883" y="468"/>
                    </a:lnTo>
                    <a:lnTo>
                      <a:pt x="25374" y="585"/>
                    </a:lnTo>
                    <a:lnTo>
                      <a:pt x="25900" y="789"/>
                    </a:lnTo>
                    <a:lnTo>
                      <a:pt x="26338" y="1111"/>
                    </a:lnTo>
                    <a:lnTo>
                      <a:pt x="26864" y="1432"/>
                    </a:lnTo>
                    <a:lnTo>
                      <a:pt x="27274" y="1754"/>
                    </a:lnTo>
                    <a:lnTo>
                      <a:pt x="27712" y="2075"/>
                    </a:lnTo>
                    <a:lnTo>
                      <a:pt x="28151" y="2514"/>
                    </a:lnTo>
                    <a:lnTo>
                      <a:pt x="28472" y="3040"/>
                    </a:lnTo>
                    <a:lnTo>
                      <a:pt x="28794" y="3566"/>
                    </a:lnTo>
                    <a:lnTo>
                      <a:pt x="29115" y="4209"/>
                    </a:lnTo>
                    <a:lnTo>
                      <a:pt x="29320" y="4853"/>
                    </a:lnTo>
                    <a:lnTo>
                      <a:pt x="29437" y="5700"/>
                    </a:lnTo>
                    <a:lnTo>
                      <a:pt x="29554" y="6460"/>
                    </a:lnTo>
                    <a:lnTo>
                      <a:pt x="29554" y="7425"/>
                    </a:lnTo>
                    <a:lnTo>
                      <a:pt x="29554" y="8185"/>
                    </a:lnTo>
                    <a:lnTo>
                      <a:pt x="29349" y="8945"/>
                    </a:lnTo>
                    <a:lnTo>
                      <a:pt x="29145" y="9588"/>
                    </a:lnTo>
                    <a:lnTo>
                      <a:pt x="28823" y="10114"/>
                    </a:lnTo>
                    <a:lnTo>
                      <a:pt x="28501" y="10641"/>
                    </a:lnTo>
                    <a:lnTo>
                      <a:pt x="28063" y="11167"/>
                    </a:lnTo>
                    <a:lnTo>
                      <a:pt x="27624" y="11488"/>
                    </a:lnTo>
                    <a:lnTo>
                      <a:pt x="26543" y="12131"/>
                    </a:lnTo>
                    <a:lnTo>
                      <a:pt x="25578" y="12570"/>
                    </a:lnTo>
                    <a:lnTo>
                      <a:pt x="24497" y="12891"/>
                    </a:lnTo>
                    <a:lnTo>
                      <a:pt x="23532" y="13067"/>
                    </a:lnTo>
                    <a:lnTo>
                      <a:pt x="23532" y="13067"/>
                    </a:lnTo>
                    <a:close/>
                    <a:moveTo>
                      <a:pt x="2836" y="25870"/>
                    </a:moveTo>
                    <a:lnTo>
                      <a:pt x="2719" y="25023"/>
                    </a:lnTo>
                    <a:lnTo>
                      <a:pt x="2719" y="24263"/>
                    </a:lnTo>
                    <a:lnTo>
                      <a:pt x="2836" y="23620"/>
                    </a:lnTo>
                    <a:lnTo>
                      <a:pt x="2952" y="22977"/>
                    </a:lnTo>
                    <a:lnTo>
                      <a:pt x="3274" y="22450"/>
                    </a:lnTo>
                    <a:lnTo>
                      <a:pt x="3712" y="21924"/>
                    </a:lnTo>
                    <a:lnTo>
                      <a:pt x="4151" y="21281"/>
                    </a:lnTo>
                    <a:lnTo>
                      <a:pt x="4677" y="20755"/>
                    </a:lnTo>
                    <a:lnTo>
                      <a:pt x="5525" y="19995"/>
                    </a:lnTo>
                    <a:lnTo>
                      <a:pt x="6490" y="19352"/>
                    </a:lnTo>
                    <a:lnTo>
                      <a:pt x="7659" y="18826"/>
                    </a:lnTo>
                    <a:lnTo>
                      <a:pt x="8828" y="18182"/>
                    </a:lnTo>
                    <a:lnTo>
                      <a:pt x="10231" y="17656"/>
                    </a:lnTo>
                    <a:lnTo>
                      <a:pt x="11605" y="17130"/>
                    </a:lnTo>
                    <a:lnTo>
                      <a:pt x="13096" y="16692"/>
                    </a:lnTo>
                    <a:lnTo>
                      <a:pt x="14587" y="16253"/>
                    </a:lnTo>
                    <a:lnTo>
                      <a:pt x="17569" y="15610"/>
                    </a:lnTo>
                    <a:lnTo>
                      <a:pt x="20463" y="15171"/>
                    </a:lnTo>
                    <a:lnTo>
                      <a:pt x="23210" y="14879"/>
                    </a:lnTo>
                    <a:lnTo>
                      <a:pt x="25549" y="14762"/>
                    </a:lnTo>
                    <a:lnTo>
                      <a:pt x="26631" y="14879"/>
                    </a:lnTo>
                    <a:lnTo>
                      <a:pt x="27712" y="14996"/>
                    </a:lnTo>
                    <a:lnTo>
                      <a:pt x="28794" y="15318"/>
                    </a:lnTo>
                    <a:lnTo>
                      <a:pt x="29641" y="15756"/>
                    </a:lnTo>
                    <a:lnTo>
                      <a:pt x="30372" y="16370"/>
                    </a:lnTo>
                    <a:lnTo>
                      <a:pt x="31015" y="17130"/>
                    </a:lnTo>
                    <a:lnTo>
                      <a:pt x="31337" y="17569"/>
                    </a:lnTo>
                    <a:lnTo>
                      <a:pt x="31542" y="18007"/>
                    </a:lnTo>
                    <a:lnTo>
                      <a:pt x="31746" y="18533"/>
                    </a:lnTo>
                    <a:lnTo>
                      <a:pt x="31863" y="19059"/>
                    </a:lnTo>
                    <a:lnTo>
                      <a:pt x="32068" y="20024"/>
                    </a:lnTo>
                    <a:lnTo>
                      <a:pt x="32068" y="20784"/>
                    </a:lnTo>
                    <a:lnTo>
                      <a:pt x="31980" y="21486"/>
                    </a:lnTo>
                    <a:lnTo>
                      <a:pt x="31775" y="22129"/>
                    </a:lnTo>
                    <a:lnTo>
                      <a:pt x="31454" y="22772"/>
                    </a:lnTo>
                    <a:lnTo>
                      <a:pt x="31015" y="23298"/>
                    </a:lnTo>
                    <a:lnTo>
                      <a:pt x="30577" y="23941"/>
                    </a:lnTo>
                    <a:lnTo>
                      <a:pt x="29934" y="24467"/>
                    </a:lnTo>
                    <a:lnTo>
                      <a:pt x="29203" y="25140"/>
                    </a:lnTo>
                    <a:lnTo>
                      <a:pt x="28121" y="25666"/>
                    </a:lnTo>
                    <a:lnTo>
                      <a:pt x="26747" y="26309"/>
                    </a:lnTo>
                    <a:lnTo>
                      <a:pt x="25257" y="26952"/>
                    </a:lnTo>
                    <a:lnTo>
                      <a:pt x="23649" y="27595"/>
                    </a:lnTo>
                    <a:lnTo>
                      <a:pt x="22041" y="28121"/>
                    </a:lnTo>
                    <a:lnTo>
                      <a:pt x="20433" y="28560"/>
                    </a:lnTo>
                    <a:lnTo>
                      <a:pt x="18826" y="28998"/>
                    </a:lnTo>
                    <a:lnTo>
                      <a:pt x="17218" y="29320"/>
                    </a:lnTo>
                    <a:lnTo>
                      <a:pt x="15522" y="29641"/>
                    </a:lnTo>
                    <a:lnTo>
                      <a:pt x="13710" y="29846"/>
                    </a:lnTo>
                    <a:lnTo>
                      <a:pt x="12014" y="30051"/>
                    </a:lnTo>
                    <a:lnTo>
                      <a:pt x="10319" y="30168"/>
                    </a:lnTo>
                    <a:lnTo>
                      <a:pt x="8711" y="30285"/>
                    </a:lnTo>
                    <a:lnTo>
                      <a:pt x="7425" y="30168"/>
                    </a:lnTo>
                    <a:lnTo>
                      <a:pt x="6460" y="29963"/>
                    </a:lnTo>
                    <a:lnTo>
                      <a:pt x="5700" y="29758"/>
                    </a:lnTo>
                    <a:lnTo>
                      <a:pt x="5057" y="29437"/>
                    </a:lnTo>
                    <a:lnTo>
                      <a:pt x="4531" y="28998"/>
                    </a:lnTo>
                    <a:lnTo>
                      <a:pt x="4005" y="28560"/>
                    </a:lnTo>
                    <a:lnTo>
                      <a:pt x="3683" y="28034"/>
                    </a:lnTo>
                    <a:lnTo>
                      <a:pt x="3362" y="27478"/>
                    </a:lnTo>
                    <a:lnTo>
                      <a:pt x="3040" y="26718"/>
                    </a:lnTo>
                    <a:lnTo>
                      <a:pt x="2836" y="25870"/>
                    </a:lnTo>
                    <a:lnTo>
                      <a:pt x="2836" y="25870"/>
                    </a:lnTo>
                    <a:close/>
                    <a:moveTo>
                      <a:pt x="5174" y="25344"/>
                    </a:moveTo>
                    <a:lnTo>
                      <a:pt x="5291" y="25870"/>
                    </a:lnTo>
                    <a:lnTo>
                      <a:pt x="5730" y="26309"/>
                    </a:lnTo>
                    <a:lnTo>
                      <a:pt x="5934" y="26631"/>
                    </a:lnTo>
                    <a:lnTo>
                      <a:pt x="6256" y="26835"/>
                    </a:lnTo>
                    <a:lnTo>
                      <a:pt x="6694" y="27040"/>
                    </a:lnTo>
                    <a:lnTo>
                      <a:pt x="7220" y="27244"/>
                    </a:lnTo>
                    <a:lnTo>
                      <a:pt x="7747" y="27449"/>
                    </a:lnTo>
                    <a:lnTo>
                      <a:pt x="8507" y="27566"/>
                    </a:lnTo>
                    <a:lnTo>
                      <a:pt x="9267" y="27566"/>
                    </a:lnTo>
                    <a:lnTo>
                      <a:pt x="10231" y="27566"/>
                    </a:lnTo>
                    <a:lnTo>
                      <a:pt x="11722" y="27361"/>
                    </a:lnTo>
                    <a:lnTo>
                      <a:pt x="14061" y="27040"/>
                    </a:lnTo>
                    <a:lnTo>
                      <a:pt x="16516" y="26601"/>
                    </a:lnTo>
                    <a:lnTo>
                      <a:pt x="18329" y="26163"/>
                    </a:lnTo>
                    <a:lnTo>
                      <a:pt x="20141" y="25637"/>
                    </a:lnTo>
                    <a:lnTo>
                      <a:pt x="22275" y="25140"/>
                    </a:lnTo>
                    <a:lnTo>
                      <a:pt x="24292" y="24497"/>
                    </a:lnTo>
                    <a:lnTo>
                      <a:pt x="25695" y="23970"/>
                    </a:lnTo>
                    <a:lnTo>
                      <a:pt x="26543" y="23532"/>
                    </a:lnTo>
                    <a:lnTo>
                      <a:pt x="27303" y="23210"/>
                    </a:lnTo>
                    <a:lnTo>
                      <a:pt x="27829" y="22772"/>
                    </a:lnTo>
                    <a:lnTo>
                      <a:pt x="28355" y="22333"/>
                    </a:lnTo>
                    <a:lnTo>
                      <a:pt x="28677" y="21895"/>
                    </a:lnTo>
                    <a:lnTo>
                      <a:pt x="28998" y="21456"/>
                    </a:lnTo>
                    <a:lnTo>
                      <a:pt x="29203" y="21018"/>
                    </a:lnTo>
                    <a:lnTo>
                      <a:pt x="29320" y="20696"/>
                    </a:lnTo>
                    <a:lnTo>
                      <a:pt x="29525" y="20170"/>
                    </a:lnTo>
                    <a:lnTo>
                      <a:pt x="29525" y="19644"/>
                    </a:lnTo>
                    <a:lnTo>
                      <a:pt x="29320" y="19118"/>
                    </a:lnTo>
                    <a:lnTo>
                      <a:pt x="28881" y="18679"/>
                    </a:lnTo>
                    <a:lnTo>
                      <a:pt x="28677" y="18475"/>
                    </a:lnTo>
                    <a:lnTo>
                      <a:pt x="28355" y="18153"/>
                    </a:lnTo>
                    <a:lnTo>
                      <a:pt x="27917" y="17949"/>
                    </a:lnTo>
                    <a:lnTo>
                      <a:pt x="27391" y="17744"/>
                    </a:lnTo>
                    <a:lnTo>
                      <a:pt x="26864" y="17539"/>
                    </a:lnTo>
                    <a:lnTo>
                      <a:pt x="26104" y="17422"/>
                    </a:lnTo>
                    <a:lnTo>
                      <a:pt x="25344" y="17422"/>
                    </a:lnTo>
                    <a:lnTo>
                      <a:pt x="24380" y="17422"/>
                    </a:lnTo>
                    <a:lnTo>
                      <a:pt x="22772" y="17539"/>
                    </a:lnTo>
                    <a:lnTo>
                      <a:pt x="20843" y="17744"/>
                    </a:lnTo>
                    <a:lnTo>
                      <a:pt x="18709" y="18182"/>
                    </a:lnTo>
                    <a:lnTo>
                      <a:pt x="16458" y="18621"/>
                    </a:lnTo>
                    <a:lnTo>
                      <a:pt x="14324" y="19264"/>
                    </a:lnTo>
                    <a:lnTo>
                      <a:pt x="12307" y="19790"/>
                    </a:lnTo>
                    <a:lnTo>
                      <a:pt x="10377" y="20433"/>
                    </a:lnTo>
                    <a:lnTo>
                      <a:pt x="8887" y="21076"/>
                    </a:lnTo>
                    <a:lnTo>
                      <a:pt x="8039" y="21515"/>
                    </a:lnTo>
                    <a:lnTo>
                      <a:pt x="7396" y="21836"/>
                    </a:lnTo>
                    <a:lnTo>
                      <a:pt x="6753" y="22275"/>
                    </a:lnTo>
                    <a:lnTo>
                      <a:pt x="6226" y="22713"/>
                    </a:lnTo>
                    <a:lnTo>
                      <a:pt x="5905" y="23152"/>
                    </a:lnTo>
                    <a:lnTo>
                      <a:pt x="5583" y="23590"/>
                    </a:lnTo>
                    <a:lnTo>
                      <a:pt x="5379" y="23970"/>
                    </a:lnTo>
                    <a:lnTo>
                      <a:pt x="5174" y="24409"/>
                    </a:lnTo>
                    <a:lnTo>
                      <a:pt x="5057" y="24847"/>
                    </a:lnTo>
                    <a:lnTo>
                      <a:pt x="5174" y="25344"/>
                    </a:lnTo>
                    <a:lnTo>
                      <a:pt x="5174" y="25344"/>
                    </a:lnTo>
                    <a:close/>
                    <a:moveTo>
                      <a:pt x="7513" y="42124"/>
                    </a:moveTo>
                    <a:lnTo>
                      <a:pt x="7951" y="43205"/>
                    </a:lnTo>
                    <a:lnTo>
                      <a:pt x="8594" y="44141"/>
                    </a:lnTo>
                    <a:lnTo>
                      <a:pt x="8916" y="44667"/>
                    </a:lnTo>
                    <a:lnTo>
                      <a:pt x="9354" y="44988"/>
                    </a:lnTo>
                    <a:lnTo>
                      <a:pt x="9793" y="45427"/>
                    </a:lnTo>
                    <a:lnTo>
                      <a:pt x="10319" y="45748"/>
                    </a:lnTo>
                    <a:lnTo>
                      <a:pt x="10845" y="45953"/>
                    </a:lnTo>
                    <a:lnTo>
                      <a:pt x="11371" y="46158"/>
                    </a:lnTo>
                    <a:lnTo>
                      <a:pt x="12014" y="46275"/>
                    </a:lnTo>
                    <a:lnTo>
                      <a:pt x="12658" y="46391"/>
                    </a:lnTo>
                    <a:lnTo>
                      <a:pt x="13301" y="46391"/>
                    </a:lnTo>
                    <a:lnTo>
                      <a:pt x="13944" y="46275"/>
                    </a:lnTo>
                    <a:lnTo>
                      <a:pt x="14587" y="46158"/>
                    </a:lnTo>
                    <a:lnTo>
                      <a:pt x="15347" y="45953"/>
                    </a:lnTo>
                    <a:lnTo>
                      <a:pt x="37359" y="38060"/>
                    </a:lnTo>
                    <a:lnTo>
                      <a:pt x="36394" y="35488"/>
                    </a:lnTo>
                    <a:lnTo>
                      <a:pt x="14382" y="43293"/>
                    </a:lnTo>
                    <a:lnTo>
                      <a:pt x="13622" y="43498"/>
                    </a:lnTo>
                    <a:lnTo>
                      <a:pt x="12862" y="43498"/>
                    </a:lnTo>
                    <a:lnTo>
                      <a:pt x="12219" y="43381"/>
                    </a:lnTo>
                    <a:lnTo>
                      <a:pt x="11576" y="43176"/>
                    </a:lnTo>
                    <a:lnTo>
                      <a:pt x="10933" y="42737"/>
                    </a:lnTo>
                    <a:lnTo>
                      <a:pt x="10407" y="42299"/>
                    </a:lnTo>
                    <a:lnTo>
                      <a:pt x="10085" y="41773"/>
                    </a:lnTo>
                    <a:lnTo>
                      <a:pt x="9880" y="41130"/>
                    </a:lnTo>
                    <a:lnTo>
                      <a:pt x="9764" y="40487"/>
                    </a:lnTo>
                    <a:lnTo>
                      <a:pt x="9764" y="39843"/>
                    </a:lnTo>
                    <a:lnTo>
                      <a:pt x="9880" y="39083"/>
                    </a:lnTo>
                    <a:lnTo>
                      <a:pt x="10202" y="38323"/>
                    </a:lnTo>
                    <a:lnTo>
                      <a:pt x="10524" y="37680"/>
                    </a:lnTo>
                    <a:lnTo>
                      <a:pt x="11050" y="37037"/>
                    </a:lnTo>
                    <a:lnTo>
                      <a:pt x="11693" y="36599"/>
                    </a:lnTo>
                    <a:lnTo>
                      <a:pt x="12336" y="36160"/>
                    </a:lnTo>
                    <a:lnTo>
                      <a:pt x="34114" y="28794"/>
                    </a:lnTo>
                    <a:lnTo>
                      <a:pt x="33471" y="26338"/>
                    </a:lnTo>
                    <a:lnTo>
                      <a:pt x="11693" y="33500"/>
                    </a:lnTo>
                    <a:lnTo>
                      <a:pt x="11050" y="33705"/>
                    </a:lnTo>
                    <a:lnTo>
                      <a:pt x="10407" y="34143"/>
                    </a:lnTo>
                    <a:lnTo>
                      <a:pt x="9764" y="34465"/>
                    </a:lnTo>
                    <a:lnTo>
                      <a:pt x="9325" y="34991"/>
                    </a:lnTo>
                    <a:lnTo>
                      <a:pt x="8799" y="35429"/>
                    </a:lnTo>
                    <a:lnTo>
                      <a:pt x="8477" y="35956"/>
                    </a:lnTo>
                    <a:lnTo>
                      <a:pt x="8039" y="36599"/>
                    </a:lnTo>
                    <a:lnTo>
                      <a:pt x="7834" y="37125"/>
                    </a:lnTo>
                    <a:lnTo>
                      <a:pt x="7630" y="37768"/>
                    </a:lnTo>
                    <a:lnTo>
                      <a:pt x="7425" y="38411"/>
                    </a:lnTo>
                    <a:lnTo>
                      <a:pt x="7308" y="38937"/>
                    </a:lnTo>
                    <a:lnTo>
                      <a:pt x="7191" y="39580"/>
                    </a:lnTo>
                    <a:lnTo>
                      <a:pt x="7308" y="40867"/>
                    </a:lnTo>
                    <a:lnTo>
                      <a:pt x="7513" y="42124"/>
                    </a:lnTo>
                    <a:lnTo>
                      <a:pt x="7513" y="42124"/>
                    </a:lnTo>
                    <a:close/>
                    <a:moveTo>
                      <a:pt x="35517" y="40077"/>
                    </a:moveTo>
                    <a:lnTo>
                      <a:pt x="37768" y="39113"/>
                    </a:lnTo>
                    <a:lnTo>
                      <a:pt x="42474" y="49461"/>
                    </a:lnTo>
                    <a:lnTo>
                      <a:pt x="40136" y="50309"/>
                    </a:lnTo>
                    <a:lnTo>
                      <a:pt x="38323" y="46362"/>
                    </a:lnTo>
                    <a:lnTo>
                      <a:pt x="13535" y="56506"/>
                    </a:lnTo>
                    <a:lnTo>
                      <a:pt x="12365" y="53729"/>
                    </a:lnTo>
                    <a:lnTo>
                      <a:pt x="37242" y="43790"/>
                    </a:lnTo>
                    <a:lnTo>
                      <a:pt x="35517" y="40077"/>
                    </a:lnTo>
                    <a:lnTo>
                      <a:pt x="35517" y="40077"/>
                    </a:lnTo>
                    <a:close/>
                    <a:moveTo>
                      <a:pt x="23649" y="75858"/>
                    </a:moveTo>
                    <a:lnTo>
                      <a:pt x="49724" y="62089"/>
                    </a:lnTo>
                    <a:lnTo>
                      <a:pt x="48233" y="59751"/>
                    </a:lnTo>
                    <a:lnTo>
                      <a:pt x="37330" y="65305"/>
                    </a:lnTo>
                    <a:lnTo>
                      <a:pt x="33588" y="58143"/>
                    </a:lnTo>
                    <a:lnTo>
                      <a:pt x="44374" y="53232"/>
                    </a:lnTo>
                    <a:lnTo>
                      <a:pt x="43205" y="50776"/>
                    </a:lnTo>
                    <a:lnTo>
                      <a:pt x="16516" y="63054"/>
                    </a:lnTo>
                    <a:lnTo>
                      <a:pt x="17802" y="65509"/>
                    </a:lnTo>
                    <a:lnTo>
                      <a:pt x="30840" y="59108"/>
                    </a:lnTo>
                    <a:lnTo>
                      <a:pt x="34991" y="66591"/>
                    </a:lnTo>
                    <a:lnTo>
                      <a:pt x="22275" y="73548"/>
                    </a:lnTo>
                    <a:lnTo>
                      <a:pt x="23649" y="75858"/>
                    </a:lnTo>
                    <a:close/>
                    <a:moveTo>
                      <a:pt x="42650" y="88574"/>
                    </a:moveTo>
                    <a:lnTo>
                      <a:pt x="43936" y="90912"/>
                    </a:lnTo>
                    <a:lnTo>
                      <a:pt x="42971" y="91555"/>
                    </a:lnTo>
                    <a:lnTo>
                      <a:pt x="42124" y="92081"/>
                    </a:lnTo>
                    <a:lnTo>
                      <a:pt x="41276" y="92520"/>
                    </a:lnTo>
                    <a:lnTo>
                      <a:pt x="40516" y="92841"/>
                    </a:lnTo>
                    <a:lnTo>
                      <a:pt x="39756" y="93046"/>
                    </a:lnTo>
                    <a:lnTo>
                      <a:pt x="39113" y="93251"/>
                    </a:lnTo>
                    <a:lnTo>
                      <a:pt x="38353" y="93368"/>
                    </a:lnTo>
                    <a:lnTo>
                      <a:pt x="37710" y="93368"/>
                    </a:lnTo>
                    <a:lnTo>
                      <a:pt x="37183" y="93251"/>
                    </a:lnTo>
                    <a:lnTo>
                      <a:pt x="36540" y="93046"/>
                    </a:lnTo>
                    <a:lnTo>
                      <a:pt x="36102" y="92841"/>
                    </a:lnTo>
                    <a:lnTo>
                      <a:pt x="35576" y="92520"/>
                    </a:lnTo>
                    <a:lnTo>
                      <a:pt x="35137" y="92198"/>
                    </a:lnTo>
                    <a:lnTo>
                      <a:pt x="34699" y="91672"/>
                    </a:lnTo>
                    <a:lnTo>
                      <a:pt x="34260" y="91146"/>
                    </a:lnTo>
                    <a:lnTo>
                      <a:pt x="33939" y="90503"/>
                    </a:lnTo>
                    <a:lnTo>
                      <a:pt x="33617" y="89743"/>
                    </a:lnTo>
                    <a:lnTo>
                      <a:pt x="33295" y="88895"/>
                    </a:lnTo>
                    <a:lnTo>
                      <a:pt x="33179" y="88135"/>
                    </a:lnTo>
                    <a:lnTo>
                      <a:pt x="33179" y="87375"/>
                    </a:lnTo>
                    <a:lnTo>
                      <a:pt x="33295" y="86527"/>
                    </a:lnTo>
                    <a:lnTo>
                      <a:pt x="33412" y="85767"/>
                    </a:lnTo>
                    <a:lnTo>
                      <a:pt x="33734" y="84920"/>
                    </a:lnTo>
                    <a:lnTo>
                      <a:pt x="34172" y="84160"/>
                    </a:lnTo>
                    <a:lnTo>
                      <a:pt x="34699" y="83195"/>
                    </a:lnTo>
                    <a:lnTo>
                      <a:pt x="35459" y="82230"/>
                    </a:lnTo>
                    <a:lnTo>
                      <a:pt x="36423" y="81265"/>
                    </a:lnTo>
                    <a:lnTo>
                      <a:pt x="37388" y="80184"/>
                    </a:lnTo>
                    <a:lnTo>
                      <a:pt x="38557" y="79102"/>
                    </a:lnTo>
                    <a:lnTo>
                      <a:pt x="39843" y="78021"/>
                    </a:lnTo>
                    <a:lnTo>
                      <a:pt x="41130" y="76939"/>
                    </a:lnTo>
                    <a:lnTo>
                      <a:pt x="42533" y="75974"/>
                    </a:lnTo>
                    <a:lnTo>
                      <a:pt x="44024" y="75010"/>
                    </a:lnTo>
                    <a:lnTo>
                      <a:pt x="45427" y="74045"/>
                    </a:lnTo>
                    <a:lnTo>
                      <a:pt x="46830" y="73285"/>
                    </a:lnTo>
                    <a:lnTo>
                      <a:pt x="48204" y="72525"/>
                    </a:lnTo>
                    <a:lnTo>
                      <a:pt x="49607" y="71999"/>
                    </a:lnTo>
                    <a:lnTo>
                      <a:pt x="50893" y="71473"/>
                    </a:lnTo>
                    <a:lnTo>
                      <a:pt x="52063" y="71151"/>
                    </a:lnTo>
                    <a:lnTo>
                      <a:pt x="53144" y="70947"/>
                    </a:lnTo>
                    <a:lnTo>
                      <a:pt x="53904" y="70947"/>
                    </a:lnTo>
                    <a:lnTo>
                      <a:pt x="54664" y="71063"/>
                    </a:lnTo>
                    <a:lnTo>
                      <a:pt x="55366" y="71385"/>
                    </a:lnTo>
                    <a:lnTo>
                      <a:pt x="56009" y="71707"/>
                    </a:lnTo>
                    <a:lnTo>
                      <a:pt x="56535" y="72145"/>
                    </a:lnTo>
                    <a:lnTo>
                      <a:pt x="57061" y="72584"/>
                    </a:lnTo>
                    <a:lnTo>
                      <a:pt x="57500" y="73227"/>
                    </a:lnTo>
                    <a:lnTo>
                      <a:pt x="57938" y="73987"/>
                    </a:lnTo>
                    <a:lnTo>
                      <a:pt x="58260" y="74630"/>
                    </a:lnTo>
                    <a:lnTo>
                      <a:pt x="58464" y="75273"/>
                    </a:lnTo>
                    <a:lnTo>
                      <a:pt x="58581" y="75916"/>
                    </a:lnTo>
                    <a:lnTo>
                      <a:pt x="58698" y="76559"/>
                    </a:lnTo>
                    <a:lnTo>
                      <a:pt x="58698" y="77202"/>
                    </a:lnTo>
                    <a:lnTo>
                      <a:pt x="58698" y="77845"/>
                    </a:lnTo>
                    <a:lnTo>
                      <a:pt x="58494" y="78488"/>
                    </a:lnTo>
                    <a:lnTo>
                      <a:pt x="58289" y="79132"/>
                    </a:lnTo>
                    <a:lnTo>
                      <a:pt x="58084" y="79775"/>
                    </a:lnTo>
                    <a:lnTo>
                      <a:pt x="57763" y="80301"/>
                    </a:lnTo>
                    <a:lnTo>
                      <a:pt x="57324" y="80944"/>
                    </a:lnTo>
                    <a:lnTo>
                      <a:pt x="56798" y="81587"/>
                    </a:lnTo>
                    <a:lnTo>
                      <a:pt x="56272" y="82113"/>
                    </a:lnTo>
                    <a:lnTo>
                      <a:pt x="55629" y="82639"/>
                    </a:lnTo>
                    <a:lnTo>
                      <a:pt x="54986" y="83283"/>
                    </a:lnTo>
                    <a:lnTo>
                      <a:pt x="54226" y="83809"/>
                    </a:lnTo>
                    <a:lnTo>
                      <a:pt x="52940" y="81470"/>
                    </a:lnTo>
                    <a:lnTo>
                      <a:pt x="54109" y="80505"/>
                    </a:lnTo>
                    <a:lnTo>
                      <a:pt x="55073" y="79658"/>
                    </a:lnTo>
                    <a:lnTo>
                      <a:pt x="55717" y="78810"/>
                    </a:lnTo>
                    <a:lnTo>
                      <a:pt x="56038" y="78050"/>
                    </a:lnTo>
                    <a:lnTo>
                      <a:pt x="56243" y="77290"/>
                    </a:lnTo>
                    <a:lnTo>
                      <a:pt x="56243" y="76647"/>
                    </a:lnTo>
                    <a:lnTo>
                      <a:pt x="56038" y="76121"/>
                    </a:lnTo>
                    <a:lnTo>
                      <a:pt x="55833" y="75478"/>
                    </a:lnTo>
                    <a:lnTo>
                      <a:pt x="55366" y="74805"/>
                    </a:lnTo>
                    <a:lnTo>
                      <a:pt x="54840" y="74279"/>
                    </a:lnTo>
                    <a:lnTo>
                      <a:pt x="54518" y="74162"/>
                    </a:lnTo>
                    <a:lnTo>
                      <a:pt x="54080" y="74045"/>
                    </a:lnTo>
                    <a:lnTo>
                      <a:pt x="53641" y="73928"/>
                    </a:lnTo>
                    <a:lnTo>
                      <a:pt x="53115" y="73928"/>
                    </a:lnTo>
                    <a:lnTo>
                      <a:pt x="52589" y="74045"/>
                    </a:lnTo>
                    <a:lnTo>
                      <a:pt x="51829" y="74162"/>
                    </a:lnTo>
                    <a:lnTo>
                      <a:pt x="51069" y="74484"/>
                    </a:lnTo>
                    <a:lnTo>
                      <a:pt x="50221" y="74805"/>
                    </a:lnTo>
                    <a:lnTo>
                      <a:pt x="48613" y="75653"/>
                    </a:lnTo>
                    <a:lnTo>
                      <a:pt x="47005" y="76501"/>
                    </a:lnTo>
                    <a:lnTo>
                      <a:pt x="45398" y="77348"/>
                    </a:lnTo>
                    <a:lnTo>
                      <a:pt x="43907" y="78430"/>
                    </a:lnTo>
                    <a:lnTo>
                      <a:pt x="42416" y="79512"/>
                    </a:lnTo>
                    <a:lnTo>
                      <a:pt x="41042" y="80593"/>
                    </a:lnTo>
                    <a:lnTo>
                      <a:pt x="39639" y="81762"/>
                    </a:lnTo>
                    <a:lnTo>
                      <a:pt x="38353" y="82932"/>
                    </a:lnTo>
                    <a:lnTo>
                      <a:pt x="37710" y="83692"/>
                    </a:lnTo>
                    <a:lnTo>
                      <a:pt x="37066" y="84452"/>
                    </a:lnTo>
                    <a:lnTo>
                      <a:pt x="36628" y="84978"/>
                    </a:lnTo>
                    <a:lnTo>
                      <a:pt x="36189" y="85621"/>
                    </a:lnTo>
                    <a:lnTo>
                      <a:pt x="35985" y="86147"/>
                    </a:lnTo>
                    <a:lnTo>
                      <a:pt x="35780" y="86673"/>
                    </a:lnTo>
                    <a:lnTo>
                      <a:pt x="35663" y="87112"/>
                    </a:lnTo>
                    <a:lnTo>
                      <a:pt x="35663" y="87550"/>
                    </a:lnTo>
                    <a:lnTo>
                      <a:pt x="35780" y="88398"/>
                    </a:lnTo>
                    <a:lnTo>
                      <a:pt x="35985" y="89158"/>
                    </a:lnTo>
                    <a:lnTo>
                      <a:pt x="36306" y="89684"/>
                    </a:lnTo>
                    <a:lnTo>
                      <a:pt x="36745" y="90123"/>
                    </a:lnTo>
                    <a:lnTo>
                      <a:pt x="37271" y="90444"/>
                    </a:lnTo>
                    <a:lnTo>
                      <a:pt x="37914" y="90561"/>
                    </a:lnTo>
                    <a:lnTo>
                      <a:pt x="38762" y="90561"/>
                    </a:lnTo>
                    <a:lnTo>
                      <a:pt x="39814" y="90240"/>
                    </a:lnTo>
                    <a:lnTo>
                      <a:pt x="41100" y="89597"/>
                    </a:lnTo>
                    <a:lnTo>
                      <a:pt x="42650" y="88574"/>
                    </a:lnTo>
                    <a:lnTo>
                      <a:pt x="42650" y="88574"/>
                    </a:lnTo>
                    <a:close/>
                    <a:moveTo>
                      <a:pt x="48964" y="107370"/>
                    </a:moveTo>
                    <a:lnTo>
                      <a:pt x="47152" y="105674"/>
                    </a:lnTo>
                    <a:lnTo>
                      <a:pt x="58377" y="95735"/>
                    </a:lnTo>
                    <a:lnTo>
                      <a:pt x="53904" y="90181"/>
                    </a:lnTo>
                    <a:lnTo>
                      <a:pt x="41831" y="99799"/>
                    </a:lnTo>
                    <a:lnTo>
                      <a:pt x="40019" y="97782"/>
                    </a:lnTo>
                    <a:lnTo>
                      <a:pt x="62557" y="79629"/>
                    </a:lnTo>
                    <a:lnTo>
                      <a:pt x="64369" y="81646"/>
                    </a:lnTo>
                    <a:lnTo>
                      <a:pt x="55921" y="88486"/>
                    </a:lnTo>
                    <a:lnTo>
                      <a:pt x="60394" y="94040"/>
                    </a:lnTo>
                    <a:lnTo>
                      <a:pt x="68930" y="86235"/>
                    </a:lnTo>
                    <a:lnTo>
                      <a:pt x="70742" y="88164"/>
                    </a:lnTo>
                    <a:lnTo>
                      <a:pt x="48964" y="107370"/>
                    </a:lnTo>
                    <a:lnTo>
                      <a:pt x="48964" y="107370"/>
                    </a:lnTo>
                    <a:close/>
                    <a:moveTo>
                      <a:pt x="53758" y="112076"/>
                    </a:moveTo>
                    <a:lnTo>
                      <a:pt x="51829" y="110264"/>
                    </a:lnTo>
                    <a:lnTo>
                      <a:pt x="73285" y="90620"/>
                    </a:lnTo>
                    <a:lnTo>
                      <a:pt x="75302" y="92432"/>
                    </a:lnTo>
                    <a:lnTo>
                      <a:pt x="53758" y="112076"/>
                    </a:lnTo>
                    <a:lnTo>
                      <a:pt x="53758" y="112076"/>
                    </a:lnTo>
                    <a:close/>
                    <a:moveTo>
                      <a:pt x="65100" y="121694"/>
                    </a:moveTo>
                    <a:lnTo>
                      <a:pt x="67351" y="123301"/>
                    </a:lnTo>
                    <a:lnTo>
                      <a:pt x="88164" y="102050"/>
                    </a:lnTo>
                    <a:lnTo>
                      <a:pt x="85913" y="100442"/>
                    </a:lnTo>
                    <a:lnTo>
                      <a:pt x="72788" y="113362"/>
                    </a:lnTo>
                    <a:lnTo>
                      <a:pt x="81324" y="97548"/>
                    </a:lnTo>
                    <a:lnTo>
                      <a:pt x="78108" y="94771"/>
                    </a:lnTo>
                    <a:lnTo>
                      <a:pt x="57295" y="115175"/>
                    </a:lnTo>
                    <a:lnTo>
                      <a:pt x="59634" y="117192"/>
                    </a:lnTo>
                    <a:lnTo>
                      <a:pt x="77787" y="98805"/>
                    </a:lnTo>
                    <a:lnTo>
                      <a:pt x="65100" y="121694"/>
                    </a:lnTo>
                    <a:lnTo>
                      <a:pt x="65100" y="121694"/>
                    </a:lnTo>
                    <a:close/>
                    <a:moveTo>
                      <a:pt x="80798" y="119121"/>
                    </a:moveTo>
                    <a:lnTo>
                      <a:pt x="84861" y="122658"/>
                    </a:lnTo>
                    <a:lnTo>
                      <a:pt x="80272" y="132159"/>
                    </a:lnTo>
                    <a:lnTo>
                      <a:pt x="82727" y="133533"/>
                    </a:lnTo>
                    <a:lnTo>
                      <a:pt x="95005" y="106844"/>
                    </a:lnTo>
                    <a:lnTo>
                      <a:pt x="92228" y="105031"/>
                    </a:lnTo>
                    <a:lnTo>
                      <a:pt x="70333" y="125640"/>
                    </a:lnTo>
                    <a:lnTo>
                      <a:pt x="72467" y="127131"/>
                    </a:lnTo>
                    <a:lnTo>
                      <a:pt x="80798" y="119121"/>
                    </a:lnTo>
                    <a:lnTo>
                      <a:pt x="80798" y="119121"/>
                    </a:lnTo>
                    <a:close/>
                    <a:moveTo>
                      <a:pt x="86030" y="120086"/>
                    </a:moveTo>
                    <a:lnTo>
                      <a:pt x="82815" y="117309"/>
                    </a:lnTo>
                    <a:lnTo>
                      <a:pt x="90941" y="109504"/>
                    </a:lnTo>
                    <a:lnTo>
                      <a:pt x="86030" y="120086"/>
                    </a:lnTo>
                    <a:close/>
                  </a:path>
                </a:pathLst>
              </a:custGeom>
              <a:grpFill/>
              <a:ln w="29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7" name="任意多边形: 形状 56">
                <a:extLst>
                  <a:ext uri="{FF2B5EF4-FFF2-40B4-BE49-F238E27FC236}">
                    <a16:creationId xmlns:a16="http://schemas.microsoft.com/office/drawing/2014/main" id="{2479C78B-486F-436A-BA51-CB8B3DA63ED6}"/>
                  </a:ext>
                </a:extLst>
              </p:cNvPr>
              <p:cNvSpPr/>
              <p:nvPr/>
            </p:nvSpPr>
            <p:spPr>
              <a:xfrm>
                <a:off x="1581541" y="838643"/>
                <a:ext cx="53641" cy="16545"/>
              </a:xfrm>
              <a:custGeom>
                <a:avLst/>
                <a:gdLst>
                  <a:gd name="connsiteX0" fmla="*/ 49782 w 53641"/>
                  <a:gd name="connsiteY0" fmla="*/ 0 h 16545"/>
                  <a:gd name="connsiteX1" fmla="*/ 52033 w 53641"/>
                  <a:gd name="connsiteY1" fmla="*/ 9296 h 16545"/>
                  <a:gd name="connsiteX2" fmla="*/ 53203 w 53641"/>
                  <a:gd name="connsiteY2" fmla="*/ 9091 h 16545"/>
                  <a:gd name="connsiteX3" fmla="*/ 53641 w 53641"/>
                  <a:gd name="connsiteY3" fmla="*/ 10494 h 16545"/>
                  <a:gd name="connsiteX4" fmla="*/ 52355 w 53641"/>
                  <a:gd name="connsiteY4" fmla="*/ 10699 h 16545"/>
                  <a:gd name="connsiteX5" fmla="*/ 53436 w 53641"/>
                  <a:gd name="connsiteY5" fmla="*/ 14879 h 16545"/>
                  <a:gd name="connsiteX6" fmla="*/ 52150 w 53641"/>
                  <a:gd name="connsiteY6" fmla="*/ 15201 h 16545"/>
                  <a:gd name="connsiteX7" fmla="*/ 51069 w 53641"/>
                  <a:gd name="connsiteY7" fmla="*/ 11021 h 16545"/>
                  <a:gd name="connsiteX8" fmla="*/ 46158 w 53641"/>
                  <a:gd name="connsiteY8" fmla="*/ 12190 h 16545"/>
                  <a:gd name="connsiteX9" fmla="*/ 45719 w 53641"/>
                  <a:gd name="connsiteY9" fmla="*/ 10699 h 16545"/>
                  <a:gd name="connsiteX10" fmla="*/ 49139 w 53641"/>
                  <a:gd name="connsiteY10" fmla="*/ 117 h 16545"/>
                  <a:gd name="connsiteX11" fmla="*/ 49782 w 53641"/>
                  <a:gd name="connsiteY11" fmla="*/ 0 h 16545"/>
                  <a:gd name="connsiteX12" fmla="*/ 49782 w 53641"/>
                  <a:gd name="connsiteY12" fmla="*/ 0 h 16545"/>
                  <a:gd name="connsiteX13" fmla="*/ 50747 w 53641"/>
                  <a:gd name="connsiteY13" fmla="*/ 9617 h 16545"/>
                  <a:gd name="connsiteX14" fmla="*/ 49052 w 53641"/>
                  <a:gd name="connsiteY14" fmla="*/ 2455 h 16545"/>
                  <a:gd name="connsiteX15" fmla="*/ 46596 w 53641"/>
                  <a:gd name="connsiteY15" fmla="*/ 10670 h 16545"/>
                  <a:gd name="connsiteX16" fmla="*/ 50747 w 53641"/>
                  <a:gd name="connsiteY16" fmla="*/ 9617 h 16545"/>
                  <a:gd name="connsiteX17" fmla="*/ 2689 w 53641"/>
                  <a:gd name="connsiteY17" fmla="*/ 13125 h 16545"/>
                  <a:gd name="connsiteX18" fmla="*/ 2485 w 53641"/>
                  <a:gd name="connsiteY18" fmla="*/ 13242 h 16545"/>
                  <a:gd name="connsiteX19" fmla="*/ 2368 w 53641"/>
                  <a:gd name="connsiteY19" fmla="*/ 13359 h 16545"/>
                  <a:gd name="connsiteX20" fmla="*/ 2163 w 53641"/>
                  <a:gd name="connsiteY20" fmla="*/ 13476 h 16545"/>
                  <a:gd name="connsiteX21" fmla="*/ 1842 w 53641"/>
                  <a:gd name="connsiteY21" fmla="*/ 13593 h 16545"/>
                  <a:gd name="connsiteX22" fmla="*/ 1082 w 53641"/>
                  <a:gd name="connsiteY22" fmla="*/ 13476 h 16545"/>
                  <a:gd name="connsiteX23" fmla="*/ 117 w 53641"/>
                  <a:gd name="connsiteY23" fmla="*/ 13359 h 16545"/>
                  <a:gd name="connsiteX24" fmla="*/ 0 w 53641"/>
                  <a:gd name="connsiteY24" fmla="*/ 13798 h 16545"/>
                  <a:gd name="connsiteX25" fmla="*/ 5671 w 53641"/>
                  <a:gd name="connsiteY25" fmla="*/ 15288 h 16545"/>
                  <a:gd name="connsiteX26" fmla="*/ 5788 w 53641"/>
                  <a:gd name="connsiteY26" fmla="*/ 14850 h 16545"/>
                  <a:gd name="connsiteX27" fmla="*/ 5028 w 53641"/>
                  <a:gd name="connsiteY27" fmla="*/ 14528 h 16545"/>
                  <a:gd name="connsiteX28" fmla="*/ 4502 w 53641"/>
                  <a:gd name="connsiteY28" fmla="*/ 14207 h 16545"/>
                  <a:gd name="connsiteX29" fmla="*/ 4385 w 53641"/>
                  <a:gd name="connsiteY29" fmla="*/ 14002 h 16545"/>
                  <a:gd name="connsiteX30" fmla="*/ 4268 w 53641"/>
                  <a:gd name="connsiteY30" fmla="*/ 13798 h 16545"/>
                  <a:gd name="connsiteX31" fmla="*/ 4268 w 53641"/>
                  <a:gd name="connsiteY31" fmla="*/ 13593 h 16545"/>
                  <a:gd name="connsiteX32" fmla="*/ 4268 w 53641"/>
                  <a:gd name="connsiteY32" fmla="*/ 13388 h 16545"/>
                  <a:gd name="connsiteX33" fmla="*/ 7571 w 53641"/>
                  <a:gd name="connsiteY33" fmla="*/ 877 h 16545"/>
                  <a:gd name="connsiteX34" fmla="*/ 6519 w 53641"/>
                  <a:gd name="connsiteY34" fmla="*/ 1315 h 16545"/>
                  <a:gd name="connsiteX35" fmla="*/ 5349 w 53641"/>
                  <a:gd name="connsiteY35" fmla="*/ 1520 h 16545"/>
                  <a:gd name="connsiteX36" fmla="*/ 4180 w 53641"/>
                  <a:gd name="connsiteY36" fmla="*/ 1725 h 16545"/>
                  <a:gd name="connsiteX37" fmla="*/ 3011 w 53641"/>
                  <a:gd name="connsiteY37" fmla="*/ 1842 h 16545"/>
                  <a:gd name="connsiteX38" fmla="*/ 2894 w 53641"/>
                  <a:gd name="connsiteY38" fmla="*/ 2368 h 16545"/>
                  <a:gd name="connsiteX39" fmla="*/ 3742 w 53641"/>
                  <a:gd name="connsiteY39" fmla="*/ 2368 h 16545"/>
                  <a:gd name="connsiteX40" fmla="*/ 4589 w 53641"/>
                  <a:gd name="connsiteY40" fmla="*/ 2485 h 16545"/>
                  <a:gd name="connsiteX41" fmla="*/ 4911 w 53641"/>
                  <a:gd name="connsiteY41" fmla="*/ 2689 h 16545"/>
                  <a:gd name="connsiteX42" fmla="*/ 5116 w 53641"/>
                  <a:gd name="connsiteY42" fmla="*/ 2894 h 16545"/>
                  <a:gd name="connsiteX43" fmla="*/ 5116 w 53641"/>
                  <a:gd name="connsiteY43" fmla="*/ 3332 h 16545"/>
                  <a:gd name="connsiteX44" fmla="*/ 4999 w 53641"/>
                  <a:gd name="connsiteY44" fmla="*/ 3859 h 16545"/>
                  <a:gd name="connsiteX45" fmla="*/ 2689 w 53641"/>
                  <a:gd name="connsiteY45" fmla="*/ 13125 h 16545"/>
                  <a:gd name="connsiteX46" fmla="*/ 15815 w 53641"/>
                  <a:gd name="connsiteY46" fmla="*/ 16224 h 16545"/>
                  <a:gd name="connsiteX47" fmla="*/ 15815 w 53641"/>
                  <a:gd name="connsiteY47" fmla="*/ 15785 h 16545"/>
                  <a:gd name="connsiteX48" fmla="*/ 16662 w 53641"/>
                  <a:gd name="connsiteY48" fmla="*/ 15464 h 16545"/>
                  <a:gd name="connsiteX49" fmla="*/ 17422 w 53641"/>
                  <a:gd name="connsiteY49" fmla="*/ 15142 h 16545"/>
                  <a:gd name="connsiteX50" fmla="*/ 18182 w 53641"/>
                  <a:gd name="connsiteY50" fmla="*/ 14704 h 16545"/>
                  <a:gd name="connsiteX51" fmla="*/ 18709 w 53641"/>
                  <a:gd name="connsiteY51" fmla="*/ 14061 h 16545"/>
                  <a:gd name="connsiteX52" fmla="*/ 19469 w 53641"/>
                  <a:gd name="connsiteY52" fmla="*/ 12979 h 16545"/>
                  <a:gd name="connsiteX53" fmla="*/ 20112 w 53641"/>
                  <a:gd name="connsiteY53" fmla="*/ 11898 h 16545"/>
                  <a:gd name="connsiteX54" fmla="*/ 20550 w 53641"/>
                  <a:gd name="connsiteY54" fmla="*/ 10611 h 16545"/>
                  <a:gd name="connsiteX55" fmla="*/ 20872 w 53641"/>
                  <a:gd name="connsiteY55" fmla="*/ 9442 h 16545"/>
                  <a:gd name="connsiteX56" fmla="*/ 20112 w 53641"/>
                  <a:gd name="connsiteY56" fmla="*/ 9880 h 16545"/>
                  <a:gd name="connsiteX57" fmla="*/ 19586 w 53641"/>
                  <a:gd name="connsiteY57" fmla="*/ 10319 h 16545"/>
                  <a:gd name="connsiteX58" fmla="*/ 19264 w 53641"/>
                  <a:gd name="connsiteY58" fmla="*/ 10436 h 16545"/>
                  <a:gd name="connsiteX59" fmla="*/ 18942 w 53641"/>
                  <a:gd name="connsiteY59" fmla="*/ 10553 h 16545"/>
                  <a:gd name="connsiteX60" fmla="*/ 18504 w 53641"/>
                  <a:gd name="connsiteY60" fmla="*/ 10553 h 16545"/>
                  <a:gd name="connsiteX61" fmla="*/ 18065 w 53641"/>
                  <a:gd name="connsiteY61" fmla="*/ 10553 h 16545"/>
                  <a:gd name="connsiteX62" fmla="*/ 17539 w 53641"/>
                  <a:gd name="connsiteY62" fmla="*/ 10436 h 16545"/>
                  <a:gd name="connsiteX63" fmla="*/ 17101 w 53641"/>
                  <a:gd name="connsiteY63" fmla="*/ 10114 h 16545"/>
                  <a:gd name="connsiteX64" fmla="*/ 16662 w 53641"/>
                  <a:gd name="connsiteY64" fmla="*/ 9793 h 16545"/>
                  <a:gd name="connsiteX65" fmla="*/ 16370 w 53641"/>
                  <a:gd name="connsiteY65" fmla="*/ 9179 h 16545"/>
                  <a:gd name="connsiteX66" fmla="*/ 16048 w 53641"/>
                  <a:gd name="connsiteY66" fmla="*/ 8536 h 16545"/>
                  <a:gd name="connsiteX67" fmla="*/ 15727 w 53641"/>
                  <a:gd name="connsiteY67" fmla="*/ 7776 h 16545"/>
                  <a:gd name="connsiteX68" fmla="*/ 15610 w 53641"/>
                  <a:gd name="connsiteY68" fmla="*/ 6928 h 16545"/>
                  <a:gd name="connsiteX69" fmla="*/ 15610 w 53641"/>
                  <a:gd name="connsiteY69" fmla="*/ 6080 h 16545"/>
                  <a:gd name="connsiteX70" fmla="*/ 15727 w 53641"/>
                  <a:gd name="connsiteY70" fmla="*/ 5320 h 16545"/>
                  <a:gd name="connsiteX71" fmla="*/ 15932 w 53641"/>
                  <a:gd name="connsiteY71" fmla="*/ 4473 h 16545"/>
                  <a:gd name="connsiteX72" fmla="*/ 16136 w 53641"/>
                  <a:gd name="connsiteY72" fmla="*/ 3712 h 16545"/>
                  <a:gd name="connsiteX73" fmla="*/ 16458 w 53641"/>
                  <a:gd name="connsiteY73" fmla="*/ 2952 h 16545"/>
                  <a:gd name="connsiteX74" fmla="*/ 16779 w 53641"/>
                  <a:gd name="connsiteY74" fmla="*/ 2426 h 16545"/>
                  <a:gd name="connsiteX75" fmla="*/ 17101 w 53641"/>
                  <a:gd name="connsiteY75" fmla="*/ 2105 h 16545"/>
                  <a:gd name="connsiteX76" fmla="*/ 17539 w 53641"/>
                  <a:gd name="connsiteY76" fmla="*/ 1783 h 16545"/>
                  <a:gd name="connsiteX77" fmla="*/ 17861 w 53641"/>
                  <a:gd name="connsiteY77" fmla="*/ 1579 h 16545"/>
                  <a:gd name="connsiteX78" fmla="*/ 18621 w 53641"/>
                  <a:gd name="connsiteY78" fmla="*/ 1257 h 16545"/>
                  <a:gd name="connsiteX79" fmla="*/ 19381 w 53641"/>
                  <a:gd name="connsiteY79" fmla="*/ 1257 h 16545"/>
                  <a:gd name="connsiteX80" fmla="*/ 19703 w 53641"/>
                  <a:gd name="connsiteY80" fmla="*/ 1257 h 16545"/>
                  <a:gd name="connsiteX81" fmla="*/ 20141 w 53641"/>
                  <a:gd name="connsiteY81" fmla="*/ 1374 h 16545"/>
                  <a:gd name="connsiteX82" fmla="*/ 20579 w 53641"/>
                  <a:gd name="connsiteY82" fmla="*/ 1579 h 16545"/>
                  <a:gd name="connsiteX83" fmla="*/ 20901 w 53641"/>
                  <a:gd name="connsiteY83" fmla="*/ 1783 h 16545"/>
                  <a:gd name="connsiteX84" fmla="*/ 21544 w 53641"/>
                  <a:gd name="connsiteY84" fmla="*/ 2543 h 16545"/>
                  <a:gd name="connsiteX85" fmla="*/ 22070 w 53641"/>
                  <a:gd name="connsiteY85" fmla="*/ 3391 h 16545"/>
                  <a:gd name="connsiteX86" fmla="*/ 22509 w 53641"/>
                  <a:gd name="connsiteY86" fmla="*/ 4356 h 16545"/>
                  <a:gd name="connsiteX87" fmla="*/ 22830 w 53641"/>
                  <a:gd name="connsiteY87" fmla="*/ 5525 h 16545"/>
                  <a:gd name="connsiteX88" fmla="*/ 22947 w 53641"/>
                  <a:gd name="connsiteY88" fmla="*/ 6811 h 16545"/>
                  <a:gd name="connsiteX89" fmla="*/ 22947 w 53641"/>
                  <a:gd name="connsiteY89" fmla="*/ 8214 h 16545"/>
                  <a:gd name="connsiteX90" fmla="*/ 22830 w 53641"/>
                  <a:gd name="connsiteY90" fmla="*/ 9500 h 16545"/>
                  <a:gd name="connsiteX91" fmla="*/ 22509 w 53641"/>
                  <a:gd name="connsiteY91" fmla="*/ 10787 h 16545"/>
                  <a:gd name="connsiteX92" fmla="*/ 22304 w 53641"/>
                  <a:gd name="connsiteY92" fmla="*/ 11430 h 16545"/>
                  <a:gd name="connsiteX93" fmla="*/ 21983 w 53641"/>
                  <a:gd name="connsiteY93" fmla="*/ 12073 h 16545"/>
                  <a:gd name="connsiteX94" fmla="*/ 21661 w 53641"/>
                  <a:gd name="connsiteY94" fmla="*/ 12716 h 16545"/>
                  <a:gd name="connsiteX95" fmla="*/ 21223 w 53641"/>
                  <a:gd name="connsiteY95" fmla="*/ 13242 h 16545"/>
                  <a:gd name="connsiteX96" fmla="*/ 20784 w 53641"/>
                  <a:gd name="connsiteY96" fmla="*/ 13768 h 16545"/>
                  <a:gd name="connsiteX97" fmla="*/ 20258 w 53641"/>
                  <a:gd name="connsiteY97" fmla="*/ 14295 h 16545"/>
                  <a:gd name="connsiteX98" fmla="*/ 19615 w 53641"/>
                  <a:gd name="connsiteY98" fmla="*/ 14733 h 16545"/>
                  <a:gd name="connsiteX99" fmla="*/ 19089 w 53641"/>
                  <a:gd name="connsiteY99" fmla="*/ 15172 h 16545"/>
                  <a:gd name="connsiteX100" fmla="*/ 18329 w 53641"/>
                  <a:gd name="connsiteY100" fmla="*/ 15493 h 16545"/>
                  <a:gd name="connsiteX101" fmla="*/ 17569 w 53641"/>
                  <a:gd name="connsiteY101" fmla="*/ 15815 h 16545"/>
                  <a:gd name="connsiteX102" fmla="*/ 16721 w 53641"/>
                  <a:gd name="connsiteY102" fmla="*/ 16136 h 16545"/>
                  <a:gd name="connsiteX103" fmla="*/ 15815 w 53641"/>
                  <a:gd name="connsiteY103" fmla="*/ 16224 h 16545"/>
                  <a:gd name="connsiteX104" fmla="*/ 15815 w 53641"/>
                  <a:gd name="connsiteY104" fmla="*/ 16224 h 16545"/>
                  <a:gd name="connsiteX105" fmla="*/ 20521 w 53641"/>
                  <a:gd name="connsiteY105" fmla="*/ 3625 h 16545"/>
                  <a:gd name="connsiteX106" fmla="*/ 20199 w 53641"/>
                  <a:gd name="connsiteY106" fmla="*/ 2982 h 16545"/>
                  <a:gd name="connsiteX107" fmla="*/ 19673 w 53641"/>
                  <a:gd name="connsiteY107" fmla="*/ 2543 h 16545"/>
                  <a:gd name="connsiteX108" fmla="*/ 19469 w 53641"/>
                  <a:gd name="connsiteY108" fmla="*/ 2426 h 16545"/>
                  <a:gd name="connsiteX109" fmla="*/ 19147 w 53641"/>
                  <a:gd name="connsiteY109" fmla="*/ 2309 h 16545"/>
                  <a:gd name="connsiteX110" fmla="*/ 18826 w 53641"/>
                  <a:gd name="connsiteY110" fmla="*/ 2309 h 16545"/>
                  <a:gd name="connsiteX111" fmla="*/ 18504 w 53641"/>
                  <a:gd name="connsiteY111" fmla="*/ 2309 h 16545"/>
                  <a:gd name="connsiteX112" fmla="*/ 18065 w 53641"/>
                  <a:gd name="connsiteY112" fmla="*/ 2426 h 16545"/>
                  <a:gd name="connsiteX113" fmla="*/ 17861 w 53641"/>
                  <a:gd name="connsiteY113" fmla="*/ 2543 h 16545"/>
                  <a:gd name="connsiteX114" fmla="*/ 17539 w 53641"/>
                  <a:gd name="connsiteY114" fmla="*/ 2865 h 16545"/>
                  <a:gd name="connsiteX115" fmla="*/ 17335 w 53641"/>
                  <a:gd name="connsiteY115" fmla="*/ 3186 h 16545"/>
                  <a:gd name="connsiteX116" fmla="*/ 17218 w 53641"/>
                  <a:gd name="connsiteY116" fmla="*/ 3625 h 16545"/>
                  <a:gd name="connsiteX117" fmla="*/ 17101 w 53641"/>
                  <a:gd name="connsiteY117" fmla="*/ 4268 h 16545"/>
                  <a:gd name="connsiteX118" fmla="*/ 16984 w 53641"/>
                  <a:gd name="connsiteY118" fmla="*/ 4794 h 16545"/>
                  <a:gd name="connsiteX119" fmla="*/ 16984 w 53641"/>
                  <a:gd name="connsiteY119" fmla="*/ 5554 h 16545"/>
                  <a:gd name="connsiteX120" fmla="*/ 16984 w 53641"/>
                  <a:gd name="connsiteY120" fmla="*/ 6840 h 16545"/>
                  <a:gd name="connsiteX121" fmla="*/ 17189 w 53641"/>
                  <a:gd name="connsiteY121" fmla="*/ 8243 h 16545"/>
                  <a:gd name="connsiteX122" fmla="*/ 17393 w 53641"/>
                  <a:gd name="connsiteY122" fmla="*/ 8887 h 16545"/>
                  <a:gd name="connsiteX123" fmla="*/ 17715 w 53641"/>
                  <a:gd name="connsiteY123" fmla="*/ 9325 h 16545"/>
                  <a:gd name="connsiteX124" fmla="*/ 18036 w 53641"/>
                  <a:gd name="connsiteY124" fmla="*/ 9530 h 16545"/>
                  <a:gd name="connsiteX125" fmla="*/ 18241 w 53641"/>
                  <a:gd name="connsiteY125" fmla="*/ 9647 h 16545"/>
                  <a:gd name="connsiteX126" fmla="*/ 18679 w 53641"/>
                  <a:gd name="connsiteY126" fmla="*/ 9647 h 16545"/>
                  <a:gd name="connsiteX127" fmla="*/ 19001 w 53641"/>
                  <a:gd name="connsiteY127" fmla="*/ 9647 h 16545"/>
                  <a:gd name="connsiteX128" fmla="*/ 19644 w 53641"/>
                  <a:gd name="connsiteY128" fmla="*/ 9442 h 16545"/>
                  <a:gd name="connsiteX129" fmla="*/ 20287 w 53641"/>
                  <a:gd name="connsiteY129" fmla="*/ 9237 h 16545"/>
                  <a:gd name="connsiteX130" fmla="*/ 20492 w 53641"/>
                  <a:gd name="connsiteY130" fmla="*/ 9033 h 16545"/>
                  <a:gd name="connsiteX131" fmla="*/ 20696 w 53641"/>
                  <a:gd name="connsiteY131" fmla="*/ 8828 h 16545"/>
                  <a:gd name="connsiteX132" fmla="*/ 20813 w 53641"/>
                  <a:gd name="connsiteY132" fmla="*/ 8623 h 16545"/>
                  <a:gd name="connsiteX133" fmla="*/ 20930 w 53641"/>
                  <a:gd name="connsiteY133" fmla="*/ 8302 h 16545"/>
                  <a:gd name="connsiteX134" fmla="*/ 21047 w 53641"/>
                  <a:gd name="connsiteY134" fmla="*/ 7542 h 16545"/>
                  <a:gd name="connsiteX135" fmla="*/ 21164 w 53641"/>
                  <a:gd name="connsiteY135" fmla="*/ 6490 h 16545"/>
                  <a:gd name="connsiteX136" fmla="*/ 21047 w 53641"/>
                  <a:gd name="connsiteY136" fmla="*/ 5846 h 16545"/>
                  <a:gd name="connsiteX137" fmla="*/ 20930 w 53641"/>
                  <a:gd name="connsiteY137" fmla="*/ 5086 h 16545"/>
                  <a:gd name="connsiteX138" fmla="*/ 20726 w 53641"/>
                  <a:gd name="connsiteY138" fmla="*/ 4443 h 16545"/>
                  <a:gd name="connsiteX139" fmla="*/ 20521 w 53641"/>
                  <a:gd name="connsiteY139" fmla="*/ 3625 h 16545"/>
                  <a:gd name="connsiteX140" fmla="*/ 31951 w 53641"/>
                  <a:gd name="connsiteY140" fmla="*/ 4677 h 16545"/>
                  <a:gd name="connsiteX141" fmla="*/ 32068 w 53641"/>
                  <a:gd name="connsiteY141" fmla="*/ 4151 h 16545"/>
                  <a:gd name="connsiteX142" fmla="*/ 32185 w 53641"/>
                  <a:gd name="connsiteY142" fmla="*/ 3712 h 16545"/>
                  <a:gd name="connsiteX143" fmla="*/ 32389 w 53641"/>
                  <a:gd name="connsiteY143" fmla="*/ 3391 h 16545"/>
                  <a:gd name="connsiteX144" fmla="*/ 32594 w 53641"/>
                  <a:gd name="connsiteY144" fmla="*/ 3069 h 16545"/>
                  <a:gd name="connsiteX145" fmla="*/ 32799 w 53641"/>
                  <a:gd name="connsiteY145" fmla="*/ 2865 h 16545"/>
                  <a:gd name="connsiteX146" fmla="*/ 33120 w 53641"/>
                  <a:gd name="connsiteY146" fmla="*/ 2748 h 16545"/>
                  <a:gd name="connsiteX147" fmla="*/ 33559 w 53641"/>
                  <a:gd name="connsiteY147" fmla="*/ 2631 h 16545"/>
                  <a:gd name="connsiteX148" fmla="*/ 33997 w 53641"/>
                  <a:gd name="connsiteY148" fmla="*/ 2631 h 16545"/>
                  <a:gd name="connsiteX149" fmla="*/ 34436 w 53641"/>
                  <a:gd name="connsiteY149" fmla="*/ 2631 h 16545"/>
                  <a:gd name="connsiteX150" fmla="*/ 34757 w 53641"/>
                  <a:gd name="connsiteY150" fmla="*/ 2748 h 16545"/>
                  <a:gd name="connsiteX151" fmla="*/ 35079 w 53641"/>
                  <a:gd name="connsiteY151" fmla="*/ 2952 h 16545"/>
                  <a:gd name="connsiteX152" fmla="*/ 35400 w 53641"/>
                  <a:gd name="connsiteY152" fmla="*/ 3157 h 16545"/>
                  <a:gd name="connsiteX153" fmla="*/ 35605 w 53641"/>
                  <a:gd name="connsiteY153" fmla="*/ 3479 h 16545"/>
                  <a:gd name="connsiteX154" fmla="*/ 35722 w 53641"/>
                  <a:gd name="connsiteY154" fmla="*/ 3917 h 16545"/>
                  <a:gd name="connsiteX155" fmla="*/ 35839 w 53641"/>
                  <a:gd name="connsiteY155" fmla="*/ 4443 h 16545"/>
                  <a:gd name="connsiteX156" fmla="*/ 35956 w 53641"/>
                  <a:gd name="connsiteY156" fmla="*/ 5086 h 16545"/>
                  <a:gd name="connsiteX157" fmla="*/ 35956 w 53641"/>
                  <a:gd name="connsiteY157" fmla="*/ 5613 h 16545"/>
                  <a:gd name="connsiteX158" fmla="*/ 35751 w 53641"/>
                  <a:gd name="connsiteY158" fmla="*/ 6256 h 16545"/>
                  <a:gd name="connsiteX159" fmla="*/ 35546 w 53641"/>
                  <a:gd name="connsiteY159" fmla="*/ 6782 h 16545"/>
                  <a:gd name="connsiteX160" fmla="*/ 35108 w 53641"/>
                  <a:gd name="connsiteY160" fmla="*/ 7220 h 16545"/>
                  <a:gd name="connsiteX161" fmla="*/ 34669 w 53641"/>
                  <a:gd name="connsiteY161" fmla="*/ 7659 h 16545"/>
                  <a:gd name="connsiteX162" fmla="*/ 34231 w 53641"/>
                  <a:gd name="connsiteY162" fmla="*/ 7980 h 16545"/>
                  <a:gd name="connsiteX163" fmla="*/ 33792 w 53641"/>
                  <a:gd name="connsiteY163" fmla="*/ 8185 h 16545"/>
                  <a:gd name="connsiteX164" fmla="*/ 33266 w 53641"/>
                  <a:gd name="connsiteY164" fmla="*/ 8302 h 16545"/>
                  <a:gd name="connsiteX165" fmla="*/ 33266 w 53641"/>
                  <a:gd name="connsiteY165" fmla="*/ 8740 h 16545"/>
                  <a:gd name="connsiteX166" fmla="*/ 34231 w 53641"/>
                  <a:gd name="connsiteY166" fmla="*/ 8857 h 16545"/>
                  <a:gd name="connsiteX167" fmla="*/ 34991 w 53641"/>
                  <a:gd name="connsiteY167" fmla="*/ 8974 h 16545"/>
                  <a:gd name="connsiteX168" fmla="*/ 35517 w 53641"/>
                  <a:gd name="connsiteY168" fmla="*/ 9296 h 16545"/>
                  <a:gd name="connsiteX169" fmla="*/ 36043 w 53641"/>
                  <a:gd name="connsiteY169" fmla="*/ 9617 h 16545"/>
                  <a:gd name="connsiteX170" fmla="*/ 36365 w 53641"/>
                  <a:gd name="connsiteY170" fmla="*/ 10056 h 16545"/>
                  <a:gd name="connsiteX171" fmla="*/ 36686 w 53641"/>
                  <a:gd name="connsiteY171" fmla="*/ 10494 h 16545"/>
                  <a:gd name="connsiteX172" fmla="*/ 36891 w 53641"/>
                  <a:gd name="connsiteY172" fmla="*/ 10933 h 16545"/>
                  <a:gd name="connsiteX173" fmla="*/ 37008 w 53641"/>
                  <a:gd name="connsiteY173" fmla="*/ 11459 h 16545"/>
                  <a:gd name="connsiteX174" fmla="*/ 37008 w 53641"/>
                  <a:gd name="connsiteY174" fmla="*/ 11898 h 16545"/>
                  <a:gd name="connsiteX175" fmla="*/ 37008 w 53641"/>
                  <a:gd name="connsiteY175" fmla="*/ 12336 h 16545"/>
                  <a:gd name="connsiteX176" fmla="*/ 36891 w 53641"/>
                  <a:gd name="connsiteY176" fmla="*/ 12774 h 16545"/>
                  <a:gd name="connsiteX177" fmla="*/ 36774 w 53641"/>
                  <a:gd name="connsiteY177" fmla="*/ 13213 h 16545"/>
                  <a:gd name="connsiteX178" fmla="*/ 36569 w 53641"/>
                  <a:gd name="connsiteY178" fmla="*/ 13651 h 16545"/>
                  <a:gd name="connsiteX179" fmla="*/ 36248 w 53641"/>
                  <a:gd name="connsiteY179" fmla="*/ 14090 h 16545"/>
                  <a:gd name="connsiteX180" fmla="*/ 35926 w 53641"/>
                  <a:gd name="connsiteY180" fmla="*/ 14411 h 16545"/>
                  <a:gd name="connsiteX181" fmla="*/ 35605 w 53641"/>
                  <a:gd name="connsiteY181" fmla="*/ 14616 h 16545"/>
                  <a:gd name="connsiteX182" fmla="*/ 35166 w 53641"/>
                  <a:gd name="connsiteY182" fmla="*/ 14938 h 16545"/>
                  <a:gd name="connsiteX183" fmla="*/ 34728 w 53641"/>
                  <a:gd name="connsiteY183" fmla="*/ 15055 h 16545"/>
                  <a:gd name="connsiteX184" fmla="*/ 34202 w 53641"/>
                  <a:gd name="connsiteY184" fmla="*/ 15172 h 16545"/>
                  <a:gd name="connsiteX185" fmla="*/ 33675 w 53641"/>
                  <a:gd name="connsiteY185" fmla="*/ 15288 h 16545"/>
                  <a:gd name="connsiteX186" fmla="*/ 33471 w 53641"/>
                  <a:gd name="connsiteY186" fmla="*/ 14850 h 16545"/>
                  <a:gd name="connsiteX187" fmla="*/ 33266 w 53641"/>
                  <a:gd name="connsiteY187" fmla="*/ 14411 h 16545"/>
                  <a:gd name="connsiteX188" fmla="*/ 32945 w 53641"/>
                  <a:gd name="connsiteY188" fmla="*/ 14090 h 16545"/>
                  <a:gd name="connsiteX189" fmla="*/ 32740 w 53641"/>
                  <a:gd name="connsiteY189" fmla="*/ 13973 h 16545"/>
                  <a:gd name="connsiteX190" fmla="*/ 32419 w 53641"/>
                  <a:gd name="connsiteY190" fmla="*/ 13856 h 16545"/>
                  <a:gd name="connsiteX191" fmla="*/ 32097 w 53641"/>
                  <a:gd name="connsiteY191" fmla="*/ 13973 h 16545"/>
                  <a:gd name="connsiteX192" fmla="*/ 31775 w 53641"/>
                  <a:gd name="connsiteY192" fmla="*/ 14178 h 16545"/>
                  <a:gd name="connsiteX193" fmla="*/ 31571 w 53641"/>
                  <a:gd name="connsiteY193" fmla="*/ 14499 h 16545"/>
                  <a:gd name="connsiteX194" fmla="*/ 31454 w 53641"/>
                  <a:gd name="connsiteY194" fmla="*/ 14938 h 16545"/>
                  <a:gd name="connsiteX195" fmla="*/ 31454 w 53641"/>
                  <a:gd name="connsiteY195" fmla="*/ 15376 h 16545"/>
                  <a:gd name="connsiteX196" fmla="*/ 31658 w 53641"/>
                  <a:gd name="connsiteY196" fmla="*/ 15581 h 16545"/>
                  <a:gd name="connsiteX197" fmla="*/ 31980 w 53641"/>
                  <a:gd name="connsiteY197" fmla="*/ 15902 h 16545"/>
                  <a:gd name="connsiteX198" fmla="*/ 32419 w 53641"/>
                  <a:gd name="connsiteY198" fmla="*/ 16224 h 16545"/>
                  <a:gd name="connsiteX199" fmla="*/ 32857 w 53641"/>
                  <a:gd name="connsiteY199" fmla="*/ 16341 h 16545"/>
                  <a:gd name="connsiteX200" fmla="*/ 33179 w 53641"/>
                  <a:gd name="connsiteY200" fmla="*/ 16545 h 16545"/>
                  <a:gd name="connsiteX201" fmla="*/ 33617 w 53641"/>
                  <a:gd name="connsiteY201" fmla="*/ 16545 h 16545"/>
                  <a:gd name="connsiteX202" fmla="*/ 34465 w 53641"/>
                  <a:gd name="connsiteY202" fmla="*/ 16545 h 16545"/>
                  <a:gd name="connsiteX203" fmla="*/ 35225 w 53641"/>
                  <a:gd name="connsiteY203" fmla="*/ 16341 h 16545"/>
                  <a:gd name="connsiteX204" fmla="*/ 35985 w 53641"/>
                  <a:gd name="connsiteY204" fmla="*/ 16019 h 16545"/>
                  <a:gd name="connsiteX205" fmla="*/ 36745 w 53641"/>
                  <a:gd name="connsiteY205" fmla="*/ 15493 h 16545"/>
                  <a:gd name="connsiteX206" fmla="*/ 37271 w 53641"/>
                  <a:gd name="connsiteY206" fmla="*/ 14850 h 16545"/>
                  <a:gd name="connsiteX207" fmla="*/ 37797 w 53641"/>
                  <a:gd name="connsiteY207" fmla="*/ 14207 h 16545"/>
                  <a:gd name="connsiteX208" fmla="*/ 38236 w 53641"/>
                  <a:gd name="connsiteY208" fmla="*/ 13359 h 16545"/>
                  <a:gd name="connsiteX209" fmla="*/ 38440 w 53641"/>
                  <a:gd name="connsiteY209" fmla="*/ 12599 h 16545"/>
                  <a:gd name="connsiteX210" fmla="*/ 38440 w 53641"/>
                  <a:gd name="connsiteY210" fmla="*/ 11751 h 16545"/>
                  <a:gd name="connsiteX211" fmla="*/ 38323 w 53641"/>
                  <a:gd name="connsiteY211" fmla="*/ 10904 h 16545"/>
                  <a:gd name="connsiteX212" fmla="*/ 38206 w 53641"/>
                  <a:gd name="connsiteY212" fmla="*/ 10465 h 16545"/>
                  <a:gd name="connsiteX213" fmla="*/ 38002 w 53641"/>
                  <a:gd name="connsiteY213" fmla="*/ 10027 h 16545"/>
                  <a:gd name="connsiteX214" fmla="*/ 37797 w 53641"/>
                  <a:gd name="connsiteY214" fmla="*/ 9588 h 16545"/>
                  <a:gd name="connsiteX215" fmla="*/ 37388 w 53641"/>
                  <a:gd name="connsiteY215" fmla="*/ 9179 h 16545"/>
                  <a:gd name="connsiteX216" fmla="*/ 36950 w 53641"/>
                  <a:gd name="connsiteY216" fmla="*/ 8740 h 16545"/>
                  <a:gd name="connsiteX217" fmla="*/ 36511 w 53641"/>
                  <a:gd name="connsiteY217" fmla="*/ 8419 h 16545"/>
                  <a:gd name="connsiteX218" fmla="*/ 36073 w 53641"/>
                  <a:gd name="connsiteY218" fmla="*/ 8097 h 16545"/>
                  <a:gd name="connsiteX219" fmla="*/ 35429 w 53641"/>
                  <a:gd name="connsiteY219" fmla="*/ 7776 h 16545"/>
                  <a:gd name="connsiteX220" fmla="*/ 36277 w 53641"/>
                  <a:gd name="connsiteY220" fmla="*/ 7133 h 16545"/>
                  <a:gd name="connsiteX221" fmla="*/ 36920 w 53641"/>
                  <a:gd name="connsiteY221" fmla="*/ 6373 h 16545"/>
                  <a:gd name="connsiteX222" fmla="*/ 37242 w 53641"/>
                  <a:gd name="connsiteY222" fmla="*/ 5613 h 16545"/>
                  <a:gd name="connsiteX223" fmla="*/ 37446 w 53641"/>
                  <a:gd name="connsiteY223" fmla="*/ 4853 h 16545"/>
                  <a:gd name="connsiteX224" fmla="*/ 37446 w 53641"/>
                  <a:gd name="connsiteY224" fmla="*/ 4209 h 16545"/>
                  <a:gd name="connsiteX225" fmla="*/ 37330 w 53641"/>
                  <a:gd name="connsiteY225" fmla="*/ 3449 h 16545"/>
                  <a:gd name="connsiteX226" fmla="*/ 37125 w 53641"/>
                  <a:gd name="connsiteY226" fmla="*/ 2806 h 16545"/>
                  <a:gd name="connsiteX227" fmla="*/ 36803 w 53641"/>
                  <a:gd name="connsiteY227" fmla="*/ 2280 h 16545"/>
                  <a:gd name="connsiteX228" fmla="*/ 36277 w 53641"/>
                  <a:gd name="connsiteY228" fmla="*/ 1842 h 16545"/>
                  <a:gd name="connsiteX229" fmla="*/ 35751 w 53641"/>
                  <a:gd name="connsiteY229" fmla="*/ 1403 h 16545"/>
                  <a:gd name="connsiteX230" fmla="*/ 35225 w 53641"/>
                  <a:gd name="connsiteY230" fmla="*/ 1199 h 16545"/>
                  <a:gd name="connsiteX231" fmla="*/ 34582 w 53641"/>
                  <a:gd name="connsiteY231" fmla="*/ 1082 h 16545"/>
                  <a:gd name="connsiteX232" fmla="*/ 33880 w 53641"/>
                  <a:gd name="connsiteY232" fmla="*/ 1286 h 16545"/>
                  <a:gd name="connsiteX233" fmla="*/ 33237 w 53641"/>
                  <a:gd name="connsiteY233" fmla="*/ 1491 h 16545"/>
                  <a:gd name="connsiteX234" fmla="*/ 32594 w 53641"/>
                  <a:gd name="connsiteY234" fmla="*/ 1929 h 16545"/>
                  <a:gd name="connsiteX235" fmla="*/ 32068 w 53641"/>
                  <a:gd name="connsiteY235" fmla="*/ 2572 h 16545"/>
                  <a:gd name="connsiteX236" fmla="*/ 31746 w 53641"/>
                  <a:gd name="connsiteY236" fmla="*/ 3011 h 16545"/>
                  <a:gd name="connsiteX237" fmla="*/ 31629 w 53641"/>
                  <a:gd name="connsiteY237" fmla="*/ 3537 h 16545"/>
                  <a:gd name="connsiteX238" fmla="*/ 31512 w 53641"/>
                  <a:gd name="connsiteY238" fmla="*/ 4180 h 16545"/>
                  <a:gd name="connsiteX239" fmla="*/ 31395 w 53641"/>
                  <a:gd name="connsiteY239" fmla="*/ 4823 h 16545"/>
                  <a:gd name="connsiteX240" fmla="*/ 31951 w 53641"/>
                  <a:gd name="connsiteY240" fmla="*/ 4677 h 16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53641" h="16545">
                    <a:moveTo>
                      <a:pt x="49782" y="0"/>
                    </a:moveTo>
                    <a:lnTo>
                      <a:pt x="52033" y="9296"/>
                    </a:lnTo>
                    <a:lnTo>
                      <a:pt x="53203" y="9091"/>
                    </a:lnTo>
                    <a:lnTo>
                      <a:pt x="53641" y="10494"/>
                    </a:lnTo>
                    <a:lnTo>
                      <a:pt x="52355" y="10699"/>
                    </a:lnTo>
                    <a:lnTo>
                      <a:pt x="53436" y="14879"/>
                    </a:lnTo>
                    <a:lnTo>
                      <a:pt x="52150" y="15201"/>
                    </a:lnTo>
                    <a:lnTo>
                      <a:pt x="51069" y="11021"/>
                    </a:lnTo>
                    <a:lnTo>
                      <a:pt x="46158" y="12190"/>
                    </a:lnTo>
                    <a:lnTo>
                      <a:pt x="45719" y="10699"/>
                    </a:lnTo>
                    <a:lnTo>
                      <a:pt x="49139" y="117"/>
                    </a:lnTo>
                    <a:lnTo>
                      <a:pt x="49782" y="0"/>
                    </a:lnTo>
                    <a:lnTo>
                      <a:pt x="49782" y="0"/>
                    </a:lnTo>
                    <a:close/>
                    <a:moveTo>
                      <a:pt x="50747" y="9617"/>
                    </a:moveTo>
                    <a:lnTo>
                      <a:pt x="49052" y="2455"/>
                    </a:lnTo>
                    <a:lnTo>
                      <a:pt x="46596" y="10670"/>
                    </a:lnTo>
                    <a:lnTo>
                      <a:pt x="50747" y="9617"/>
                    </a:lnTo>
                    <a:close/>
                    <a:moveTo>
                      <a:pt x="2689" y="13125"/>
                    </a:moveTo>
                    <a:lnTo>
                      <a:pt x="2485" y="13242"/>
                    </a:lnTo>
                    <a:lnTo>
                      <a:pt x="2368" y="13359"/>
                    </a:lnTo>
                    <a:lnTo>
                      <a:pt x="2163" y="13476"/>
                    </a:lnTo>
                    <a:lnTo>
                      <a:pt x="1842" y="13593"/>
                    </a:lnTo>
                    <a:lnTo>
                      <a:pt x="1082" y="13476"/>
                    </a:lnTo>
                    <a:lnTo>
                      <a:pt x="117" y="13359"/>
                    </a:lnTo>
                    <a:lnTo>
                      <a:pt x="0" y="13798"/>
                    </a:lnTo>
                    <a:lnTo>
                      <a:pt x="5671" y="15288"/>
                    </a:lnTo>
                    <a:lnTo>
                      <a:pt x="5788" y="14850"/>
                    </a:lnTo>
                    <a:lnTo>
                      <a:pt x="5028" y="14528"/>
                    </a:lnTo>
                    <a:lnTo>
                      <a:pt x="4502" y="14207"/>
                    </a:lnTo>
                    <a:lnTo>
                      <a:pt x="4385" y="14002"/>
                    </a:lnTo>
                    <a:lnTo>
                      <a:pt x="4268" y="13798"/>
                    </a:lnTo>
                    <a:lnTo>
                      <a:pt x="4268" y="13593"/>
                    </a:lnTo>
                    <a:lnTo>
                      <a:pt x="4268" y="13388"/>
                    </a:lnTo>
                    <a:lnTo>
                      <a:pt x="7571" y="877"/>
                    </a:lnTo>
                    <a:lnTo>
                      <a:pt x="6519" y="1315"/>
                    </a:lnTo>
                    <a:lnTo>
                      <a:pt x="5349" y="1520"/>
                    </a:lnTo>
                    <a:lnTo>
                      <a:pt x="4180" y="1725"/>
                    </a:lnTo>
                    <a:lnTo>
                      <a:pt x="3011" y="1842"/>
                    </a:lnTo>
                    <a:lnTo>
                      <a:pt x="2894" y="2368"/>
                    </a:lnTo>
                    <a:lnTo>
                      <a:pt x="3742" y="2368"/>
                    </a:lnTo>
                    <a:lnTo>
                      <a:pt x="4589" y="2485"/>
                    </a:lnTo>
                    <a:lnTo>
                      <a:pt x="4911" y="2689"/>
                    </a:lnTo>
                    <a:lnTo>
                      <a:pt x="5116" y="2894"/>
                    </a:lnTo>
                    <a:lnTo>
                      <a:pt x="5116" y="3332"/>
                    </a:lnTo>
                    <a:lnTo>
                      <a:pt x="4999" y="3859"/>
                    </a:lnTo>
                    <a:lnTo>
                      <a:pt x="2689" y="13125"/>
                    </a:lnTo>
                    <a:close/>
                    <a:moveTo>
                      <a:pt x="15815" y="16224"/>
                    </a:moveTo>
                    <a:lnTo>
                      <a:pt x="15815" y="15785"/>
                    </a:lnTo>
                    <a:lnTo>
                      <a:pt x="16662" y="15464"/>
                    </a:lnTo>
                    <a:lnTo>
                      <a:pt x="17422" y="15142"/>
                    </a:lnTo>
                    <a:lnTo>
                      <a:pt x="18182" y="14704"/>
                    </a:lnTo>
                    <a:lnTo>
                      <a:pt x="18709" y="14061"/>
                    </a:lnTo>
                    <a:lnTo>
                      <a:pt x="19469" y="12979"/>
                    </a:lnTo>
                    <a:lnTo>
                      <a:pt x="20112" y="11898"/>
                    </a:lnTo>
                    <a:lnTo>
                      <a:pt x="20550" y="10611"/>
                    </a:lnTo>
                    <a:lnTo>
                      <a:pt x="20872" y="9442"/>
                    </a:lnTo>
                    <a:lnTo>
                      <a:pt x="20112" y="9880"/>
                    </a:lnTo>
                    <a:lnTo>
                      <a:pt x="19586" y="10319"/>
                    </a:lnTo>
                    <a:lnTo>
                      <a:pt x="19264" y="10436"/>
                    </a:lnTo>
                    <a:lnTo>
                      <a:pt x="18942" y="10553"/>
                    </a:lnTo>
                    <a:lnTo>
                      <a:pt x="18504" y="10553"/>
                    </a:lnTo>
                    <a:lnTo>
                      <a:pt x="18065" y="10553"/>
                    </a:lnTo>
                    <a:lnTo>
                      <a:pt x="17539" y="10436"/>
                    </a:lnTo>
                    <a:lnTo>
                      <a:pt x="17101" y="10114"/>
                    </a:lnTo>
                    <a:lnTo>
                      <a:pt x="16662" y="9793"/>
                    </a:lnTo>
                    <a:lnTo>
                      <a:pt x="16370" y="9179"/>
                    </a:lnTo>
                    <a:lnTo>
                      <a:pt x="16048" y="8536"/>
                    </a:lnTo>
                    <a:lnTo>
                      <a:pt x="15727" y="7776"/>
                    </a:lnTo>
                    <a:lnTo>
                      <a:pt x="15610" y="6928"/>
                    </a:lnTo>
                    <a:lnTo>
                      <a:pt x="15610" y="6080"/>
                    </a:lnTo>
                    <a:lnTo>
                      <a:pt x="15727" y="5320"/>
                    </a:lnTo>
                    <a:lnTo>
                      <a:pt x="15932" y="4473"/>
                    </a:lnTo>
                    <a:lnTo>
                      <a:pt x="16136" y="3712"/>
                    </a:lnTo>
                    <a:lnTo>
                      <a:pt x="16458" y="2952"/>
                    </a:lnTo>
                    <a:lnTo>
                      <a:pt x="16779" y="2426"/>
                    </a:lnTo>
                    <a:lnTo>
                      <a:pt x="17101" y="2105"/>
                    </a:lnTo>
                    <a:lnTo>
                      <a:pt x="17539" y="1783"/>
                    </a:lnTo>
                    <a:lnTo>
                      <a:pt x="17861" y="1579"/>
                    </a:lnTo>
                    <a:lnTo>
                      <a:pt x="18621" y="1257"/>
                    </a:lnTo>
                    <a:lnTo>
                      <a:pt x="19381" y="1257"/>
                    </a:lnTo>
                    <a:lnTo>
                      <a:pt x="19703" y="1257"/>
                    </a:lnTo>
                    <a:lnTo>
                      <a:pt x="20141" y="1374"/>
                    </a:lnTo>
                    <a:lnTo>
                      <a:pt x="20579" y="1579"/>
                    </a:lnTo>
                    <a:lnTo>
                      <a:pt x="20901" y="1783"/>
                    </a:lnTo>
                    <a:lnTo>
                      <a:pt x="21544" y="2543"/>
                    </a:lnTo>
                    <a:lnTo>
                      <a:pt x="22070" y="3391"/>
                    </a:lnTo>
                    <a:lnTo>
                      <a:pt x="22509" y="4356"/>
                    </a:lnTo>
                    <a:lnTo>
                      <a:pt x="22830" y="5525"/>
                    </a:lnTo>
                    <a:lnTo>
                      <a:pt x="22947" y="6811"/>
                    </a:lnTo>
                    <a:lnTo>
                      <a:pt x="22947" y="8214"/>
                    </a:lnTo>
                    <a:lnTo>
                      <a:pt x="22830" y="9500"/>
                    </a:lnTo>
                    <a:lnTo>
                      <a:pt x="22509" y="10787"/>
                    </a:lnTo>
                    <a:lnTo>
                      <a:pt x="22304" y="11430"/>
                    </a:lnTo>
                    <a:lnTo>
                      <a:pt x="21983" y="12073"/>
                    </a:lnTo>
                    <a:lnTo>
                      <a:pt x="21661" y="12716"/>
                    </a:lnTo>
                    <a:lnTo>
                      <a:pt x="21223" y="13242"/>
                    </a:lnTo>
                    <a:lnTo>
                      <a:pt x="20784" y="13768"/>
                    </a:lnTo>
                    <a:lnTo>
                      <a:pt x="20258" y="14295"/>
                    </a:lnTo>
                    <a:lnTo>
                      <a:pt x="19615" y="14733"/>
                    </a:lnTo>
                    <a:lnTo>
                      <a:pt x="19089" y="15172"/>
                    </a:lnTo>
                    <a:lnTo>
                      <a:pt x="18329" y="15493"/>
                    </a:lnTo>
                    <a:lnTo>
                      <a:pt x="17569" y="15815"/>
                    </a:lnTo>
                    <a:lnTo>
                      <a:pt x="16721" y="16136"/>
                    </a:lnTo>
                    <a:lnTo>
                      <a:pt x="15815" y="16224"/>
                    </a:lnTo>
                    <a:lnTo>
                      <a:pt x="15815" y="16224"/>
                    </a:lnTo>
                    <a:close/>
                    <a:moveTo>
                      <a:pt x="20521" y="3625"/>
                    </a:moveTo>
                    <a:lnTo>
                      <a:pt x="20199" y="2982"/>
                    </a:lnTo>
                    <a:lnTo>
                      <a:pt x="19673" y="2543"/>
                    </a:lnTo>
                    <a:lnTo>
                      <a:pt x="19469" y="2426"/>
                    </a:lnTo>
                    <a:lnTo>
                      <a:pt x="19147" y="2309"/>
                    </a:lnTo>
                    <a:lnTo>
                      <a:pt x="18826" y="2309"/>
                    </a:lnTo>
                    <a:lnTo>
                      <a:pt x="18504" y="2309"/>
                    </a:lnTo>
                    <a:lnTo>
                      <a:pt x="18065" y="2426"/>
                    </a:lnTo>
                    <a:lnTo>
                      <a:pt x="17861" y="2543"/>
                    </a:lnTo>
                    <a:lnTo>
                      <a:pt x="17539" y="2865"/>
                    </a:lnTo>
                    <a:lnTo>
                      <a:pt x="17335" y="3186"/>
                    </a:lnTo>
                    <a:lnTo>
                      <a:pt x="17218" y="3625"/>
                    </a:lnTo>
                    <a:lnTo>
                      <a:pt x="17101" y="4268"/>
                    </a:lnTo>
                    <a:lnTo>
                      <a:pt x="16984" y="4794"/>
                    </a:lnTo>
                    <a:lnTo>
                      <a:pt x="16984" y="5554"/>
                    </a:lnTo>
                    <a:lnTo>
                      <a:pt x="16984" y="6840"/>
                    </a:lnTo>
                    <a:lnTo>
                      <a:pt x="17189" y="8243"/>
                    </a:lnTo>
                    <a:lnTo>
                      <a:pt x="17393" y="8887"/>
                    </a:lnTo>
                    <a:lnTo>
                      <a:pt x="17715" y="9325"/>
                    </a:lnTo>
                    <a:lnTo>
                      <a:pt x="18036" y="9530"/>
                    </a:lnTo>
                    <a:lnTo>
                      <a:pt x="18241" y="9647"/>
                    </a:lnTo>
                    <a:lnTo>
                      <a:pt x="18679" y="9647"/>
                    </a:lnTo>
                    <a:lnTo>
                      <a:pt x="19001" y="9647"/>
                    </a:lnTo>
                    <a:lnTo>
                      <a:pt x="19644" y="9442"/>
                    </a:lnTo>
                    <a:lnTo>
                      <a:pt x="20287" y="9237"/>
                    </a:lnTo>
                    <a:lnTo>
                      <a:pt x="20492" y="9033"/>
                    </a:lnTo>
                    <a:lnTo>
                      <a:pt x="20696" y="8828"/>
                    </a:lnTo>
                    <a:lnTo>
                      <a:pt x="20813" y="8623"/>
                    </a:lnTo>
                    <a:lnTo>
                      <a:pt x="20930" y="8302"/>
                    </a:lnTo>
                    <a:lnTo>
                      <a:pt x="21047" y="7542"/>
                    </a:lnTo>
                    <a:lnTo>
                      <a:pt x="21164" y="6490"/>
                    </a:lnTo>
                    <a:lnTo>
                      <a:pt x="21047" y="5846"/>
                    </a:lnTo>
                    <a:lnTo>
                      <a:pt x="20930" y="5086"/>
                    </a:lnTo>
                    <a:lnTo>
                      <a:pt x="20726" y="4443"/>
                    </a:lnTo>
                    <a:lnTo>
                      <a:pt x="20521" y="3625"/>
                    </a:lnTo>
                    <a:close/>
                    <a:moveTo>
                      <a:pt x="31951" y="4677"/>
                    </a:moveTo>
                    <a:lnTo>
                      <a:pt x="32068" y="4151"/>
                    </a:lnTo>
                    <a:lnTo>
                      <a:pt x="32185" y="3712"/>
                    </a:lnTo>
                    <a:lnTo>
                      <a:pt x="32389" y="3391"/>
                    </a:lnTo>
                    <a:lnTo>
                      <a:pt x="32594" y="3069"/>
                    </a:lnTo>
                    <a:lnTo>
                      <a:pt x="32799" y="2865"/>
                    </a:lnTo>
                    <a:lnTo>
                      <a:pt x="33120" y="2748"/>
                    </a:lnTo>
                    <a:lnTo>
                      <a:pt x="33559" y="2631"/>
                    </a:lnTo>
                    <a:lnTo>
                      <a:pt x="33997" y="2631"/>
                    </a:lnTo>
                    <a:lnTo>
                      <a:pt x="34436" y="2631"/>
                    </a:lnTo>
                    <a:lnTo>
                      <a:pt x="34757" y="2748"/>
                    </a:lnTo>
                    <a:lnTo>
                      <a:pt x="35079" y="2952"/>
                    </a:lnTo>
                    <a:lnTo>
                      <a:pt x="35400" y="3157"/>
                    </a:lnTo>
                    <a:lnTo>
                      <a:pt x="35605" y="3479"/>
                    </a:lnTo>
                    <a:lnTo>
                      <a:pt x="35722" y="3917"/>
                    </a:lnTo>
                    <a:lnTo>
                      <a:pt x="35839" y="4443"/>
                    </a:lnTo>
                    <a:lnTo>
                      <a:pt x="35956" y="5086"/>
                    </a:lnTo>
                    <a:lnTo>
                      <a:pt x="35956" y="5613"/>
                    </a:lnTo>
                    <a:lnTo>
                      <a:pt x="35751" y="6256"/>
                    </a:lnTo>
                    <a:lnTo>
                      <a:pt x="35546" y="6782"/>
                    </a:lnTo>
                    <a:lnTo>
                      <a:pt x="35108" y="7220"/>
                    </a:lnTo>
                    <a:lnTo>
                      <a:pt x="34669" y="7659"/>
                    </a:lnTo>
                    <a:lnTo>
                      <a:pt x="34231" y="7980"/>
                    </a:lnTo>
                    <a:lnTo>
                      <a:pt x="33792" y="8185"/>
                    </a:lnTo>
                    <a:lnTo>
                      <a:pt x="33266" y="8302"/>
                    </a:lnTo>
                    <a:lnTo>
                      <a:pt x="33266" y="8740"/>
                    </a:lnTo>
                    <a:lnTo>
                      <a:pt x="34231" y="8857"/>
                    </a:lnTo>
                    <a:lnTo>
                      <a:pt x="34991" y="8974"/>
                    </a:lnTo>
                    <a:lnTo>
                      <a:pt x="35517" y="9296"/>
                    </a:lnTo>
                    <a:lnTo>
                      <a:pt x="36043" y="9617"/>
                    </a:lnTo>
                    <a:lnTo>
                      <a:pt x="36365" y="10056"/>
                    </a:lnTo>
                    <a:lnTo>
                      <a:pt x="36686" y="10494"/>
                    </a:lnTo>
                    <a:lnTo>
                      <a:pt x="36891" y="10933"/>
                    </a:lnTo>
                    <a:lnTo>
                      <a:pt x="37008" y="11459"/>
                    </a:lnTo>
                    <a:lnTo>
                      <a:pt x="37008" y="11898"/>
                    </a:lnTo>
                    <a:lnTo>
                      <a:pt x="37008" y="12336"/>
                    </a:lnTo>
                    <a:lnTo>
                      <a:pt x="36891" y="12774"/>
                    </a:lnTo>
                    <a:lnTo>
                      <a:pt x="36774" y="13213"/>
                    </a:lnTo>
                    <a:lnTo>
                      <a:pt x="36569" y="13651"/>
                    </a:lnTo>
                    <a:lnTo>
                      <a:pt x="36248" y="14090"/>
                    </a:lnTo>
                    <a:lnTo>
                      <a:pt x="35926" y="14411"/>
                    </a:lnTo>
                    <a:lnTo>
                      <a:pt x="35605" y="14616"/>
                    </a:lnTo>
                    <a:lnTo>
                      <a:pt x="35166" y="14938"/>
                    </a:lnTo>
                    <a:lnTo>
                      <a:pt x="34728" y="15055"/>
                    </a:lnTo>
                    <a:lnTo>
                      <a:pt x="34202" y="15172"/>
                    </a:lnTo>
                    <a:lnTo>
                      <a:pt x="33675" y="15288"/>
                    </a:lnTo>
                    <a:lnTo>
                      <a:pt x="33471" y="14850"/>
                    </a:lnTo>
                    <a:lnTo>
                      <a:pt x="33266" y="14411"/>
                    </a:lnTo>
                    <a:lnTo>
                      <a:pt x="32945" y="14090"/>
                    </a:lnTo>
                    <a:lnTo>
                      <a:pt x="32740" y="13973"/>
                    </a:lnTo>
                    <a:lnTo>
                      <a:pt x="32419" y="13856"/>
                    </a:lnTo>
                    <a:lnTo>
                      <a:pt x="32097" y="13973"/>
                    </a:lnTo>
                    <a:lnTo>
                      <a:pt x="31775" y="14178"/>
                    </a:lnTo>
                    <a:lnTo>
                      <a:pt x="31571" y="14499"/>
                    </a:lnTo>
                    <a:lnTo>
                      <a:pt x="31454" y="14938"/>
                    </a:lnTo>
                    <a:lnTo>
                      <a:pt x="31454" y="15376"/>
                    </a:lnTo>
                    <a:lnTo>
                      <a:pt x="31658" y="15581"/>
                    </a:lnTo>
                    <a:lnTo>
                      <a:pt x="31980" y="15902"/>
                    </a:lnTo>
                    <a:lnTo>
                      <a:pt x="32419" y="16224"/>
                    </a:lnTo>
                    <a:lnTo>
                      <a:pt x="32857" y="16341"/>
                    </a:lnTo>
                    <a:lnTo>
                      <a:pt x="33179" y="16545"/>
                    </a:lnTo>
                    <a:lnTo>
                      <a:pt x="33617" y="16545"/>
                    </a:lnTo>
                    <a:lnTo>
                      <a:pt x="34465" y="16545"/>
                    </a:lnTo>
                    <a:lnTo>
                      <a:pt x="35225" y="16341"/>
                    </a:lnTo>
                    <a:lnTo>
                      <a:pt x="35985" y="16019"/>
                    </a:lnTo>
                    <a:lnTo>
                      <a:pt x="36745" y="15493"/>
                    </a:lnTo>
                    <a:lnTo>
                      <a:pt x="37271" y="14850"/>
                    </a:lnTo>
                    <a:lnTo>
                      <a:pt x="37797" y="14207"/>
                    </a:lnTo>
                    <a:lnTo>
                      <a:pt x="38236" y="13359"/>
                    </a:lnTo>
                    <a:lnTo>
                      <a:pt x="38440" y="12599"/>
                    </a:lnTo>
                    <a:lnTo>
                      <a:pt x="38440" y="11751"/>
                    </a:lnTo>
                    <a:lnTo>
                      <a:pt x="38323" y="10904"/>
                    </a:lnTo>
                    <a:lnTo>
                      <a:pt x="38206" y="10465"/>
                    </a:lnTo>
                    <a:lnTo>
                      <a:pt x="38002" y="10027"/>
                    </a:lnTo>
                    <a:lnTo>
                      <a:pt x="37797" y="9588"/>
                    </a:lnTo>
                    <a:lnTo>
                      <a:pt x="37388" y="9179"/>
                    </a:lnTo>
                    <a:lnTo>
                      <a:pt x="36950" y="8740"/>
                    </a:lnTo>
                    <a:lnTo>
                      <a:pt x="36511" y="8419"/>
                    </a:lnTo>
                    <a:lnTo>
                      <a:pt x="36073" y="8097"/>
                    </a:lnTo>
                    <a:lnTo>
                      <a:pt x="35429" y="7776"/>
                    </a:lnTo>
                    <a:lnTo>
                      <a:pt x="36277" y="7133"/>
                    </a:lnTo>
                    <a:lnTo>
                      <a:pt x="36920" y="6373"/>
                    </a:lnTo>
                    <a:lnTo>
                      <a:pt x="37242" y="5613"/>
                    </a:lnTo>
                    <a:lnTo>
                      <a:pt x="37446" y="4853"/>
                    </a:lnTo>
                    <a:lnTo>
                      <a:pt x="37446" y="4209"/>
                    </a:lnTo>
                    <a:lnTo>
                      <a:pt x="37330" y="3449"/>
                    </a:lnTo>
                    <a:lnTo>
                      <a:pt x="37125" y="2806"/>
                    </a:lnTo>
                    <a:lnTo>
                      <a:pt x="36803" y="2280"/>
                    </a:lnTo>
                    <a:lnTo>
                      <a:pt x="36277" y="1842"/>
                    </a:lnTo>
                    <a:lnTo>
                      <a:pt x="35751" y="1403"/>
                    </a:lnTo>
                    <a:lnTo>
                      <a:pt x="35225" y="1199"/>
                    </a:lnTo>
                    <a:lnTo>
                      <a:pt x="34582" y="1082"/>
                    </a:lnTo>
                    <a:lnTo>
                      <a:pt x="33880" y="1286"/>
                    </a:lnTo>
                    <a:lnTo>
                      <a:pt x="33237" y="1491"/>
                    </a:lnTo>
                    <a:lnTo>
                      <a:pt x="32594" y="1929"/>
                    </a:lnTo>
                    <a:lnTo>
                      <a:pt x="32068" y="2572"/>
                    </a:lnTo>
                    <a:lnTo>
                      <a:pt x="31746" y="3011"/>
                    </a:lnTo>
                    <a:lnTo>
                      <a:pt x="31629" y="3537"/>
                    </a:lnTo>
                    <a:lnTo>
                      <a:pt x="31512" y="4180"/>
                    </a:lnTo>
                    <a:lnTo>
                      <a:pt x="31395" y="4823"/>
                    </a:lnTo>
                    <a:lnTo>
                      <a:pt x="31951" y="4677"/>
                    </a:lnTo>
                    <a:close/>
                  </a:path>
                </a:pathLst>
              </a:custGeom>
              <a:grpFill/>
              <a:ln w="29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072C2102-0061-428D-A311-A4D4083C7D2F}"/>
                </a:ext>
              </a:extLst>
            </p:cNvPr>
            <p:cNvGrpSpPr/>
            <p:nvPr/>
          </p:nvGrpSpPr>
          <p:grpSpPr>
            <a:xfrm>
              <a:off x="1867110" y="545599"/>
              <a:ext cx="1253274" cy="369544"/>
              <a:chOff x="1867110" y="545599"/>
              <a:chExt cx="1253274" cy="369544"/>
            </a:xfrm>
            <a:grpFill/>
          </p:grpSpPr>
          <p:sp>
            <p:nvSpPr>
              <p:cNvPr id="45" name="任意多边形: 形状 44">
                <a:extLst>
                  <a:ext uri="{FF2B5EF4-FFF2-40B4-BE49-F238E27FC236}">
                    <a16:creationId xmlns:a16="http://schemas.microsoft.com/office/drawing/2014/main" id="{B7F86227-2D77-45BE-B291-FEA1A5FBD448}"/>
                  </a:ext>
                </a:extLst>
              </p:cNvPr>
              <p:cNvSpPr/>
              <p:nvPr/>
            </p:nvSpPr>
            <p:spPr>
              <a:xfrm>
                <a:off x="1867198" y="844723"/>
                <a:ext cx="1253184" cy="70420"/>
              </a:xfrm>
              <a:custGeom>
                <a:avLst/>
                <a:gdLst>
                  <a:gd name="connsiteX0" fmla="*/ 24964 w 1253184"/>
                  <a:gd name="connsiteY0" fmla="*/ 14090 h 70420"/>
                  <a:gd name="connsiteX1" fmla="*/ 24204 w 1253184"/>
                  <a:gd name="connsiteY1" fmla="*/ 14090 h 70420"/>
                  <a:gd name="connsiteX2" fmla="*/ 23444 w 1253184"/>
                  <a:gd name="connsiteY2" fmla="*/ 12658 h 70420"/>
                  <a:gd name="connsiteX3" fmla="*/ 22684 w 1253184"/>
                  <a:gd name="connsiteY3" fmla="*/ 11342 h 70420"/>
                  <a:gd name="connsiteX4" fmla="*/ 21690 w 1253184"/>
                  <a:gd name="connsiteY4" fmla="*/ 10348 h 70420"/>
                  <a:gd name="connsiteX5" fmla="*/ 20813 w 1253184"/>
                  <a:gd name="connsiteY5" fmla="*/ 9471 h 70420"/>
                  <a:gd name="connsiteX6" fmla="*/ 19732 w 1253184"/>
                  <a:gd name="connsiteY6" fmla="*/ 8711 h 70420"/>
                  <a:gd name="connsiteX7" fmla="*/ 18533 w 1253184"/>
                  <a:gd name="connsiteY7" fmla="*/ 8273 h 70420"/>
                  <a:gd name="connsiteX8" fmla="*/ 17335 w 1253184"/>
                  <a:gd name="connsiteY8" fmla="*/ 7951 h 70420"/>
                  <a:gd name="connsiteX9" fmla="*/ 16019 w 1253184"/>
                  <a:gd name="connsiteY9" fmla="*/ 7834 h 70420"/>
                  <a:gd name="connsiteX10" fmla="*/ 15142 w 1253184"/>
                  <a:gd name="connsiteY10" fmla="*/ 7951 h 70420"/>
                  <a:gd name="connsiteX11" fmla="*/ 14265 w 1253184"/>
                  <a:gd name="connsiteY11" fmla="*/ 8068 h 70420"/>
                  <a:gd name="connsiteX12" fmla="*/ 13388 w 1253184"/>
                  <a:gd name="connsiteY12" fmla="*/ 8185 h 70420"/>
                  <a:gd name="connsiteX13" fmla="*/ 12745 w 1253184"/>
                  <a:gd name="connsiteY13" fmla="*/ 8419 h 70420"/>
                  <a:gd name="connsiteX14" fmla="*/ 11985 w 1253184"/>
                  <a:gd name="connsiteY14" fmla="*/ 8740 h 70420"/>
                  <a:gd name="connsiteX15" fmla="*/ 11430 w 1253184"/>
                  <a:gd name="connsiteY15" fmla="*/ 9062 h 70420"/>
                  <a:gd name="connsiteX16" fmla="*/ 10874 w 1253184"/>
                  <a:gd name="connsiteY16" fmla="*/ 9384 h 70420"/>
                  <a:gd name="connsiteX17" fmla="*/ 10319 w 1253184"/>
                  <a:gd name="connsiteY17" fmla="*/ 9822 h 70420"/>
                  <a:gd name="connsiteX18" fmla="*/ 9880 w 1253184"/>
                  <a:gd name="connsiteY18" fmla="*/ 10260 h 70420"/>
                  <a:gd name="connsiteX19" fmla="*/ 9442 w 1253184"/>
                  <a:gd name="connsiteY19" fmla="*/ 10816 h 70420"/>
                  <a:gd name="connsiteX20" fmla="*/ 9120 w 1253184"/>
                  <a:gd name="connsiteY20" fmla="*/ 11371 h 70420"/>
                  <a:gd name="connsiteX21" fmla="*/ 8887 w 1253184"/>
                  <a:gd name="connsiteY21" fmla="*/ 12014 h 70420"/>
                  <a:gd name="connsiteX22" fmla="*/ 8682 w 1253184"/>
                  <a:gd name="connsiteY22" fmla="*/ 12687 h 70420"/>
                  <a:gd name="connsiteX23" fmla="*/ 8565 w 1253184"/>
                  <a:gd name="connsiteY23" fmla="*/ 13330 h 70420"/>
                  <a:gd name="connsiteX24" fmla="*/ 8448 w 1253184"/>
                  <a:gd name="connsiteY24" fmla="*/ 14090 h 70420"/>
                  <a:gd name="connsiteX25" fmla="*/ 8448 w 1253184"/>
                  <a:gd name="connsiteY25" fmla="*/ 14967 h 70420"/>
                  <a:gd name="connsiteX26" fmla="*/ 8448 w 1253184"/>
                  <a:gd name="connsiteY26" fmla="*/ 15522 h 70420"/>
                  <a:gd name="connsiteX27" fmla="*/ 8565 w 1253184"/>
                  <a:gd name="connsiteY27" fmla="*/ 15961 h 70420"/>
                  <a:gd name="connsiteX28" fmla="*/ 8682 w 1253184"/>
                  <a:gd name="connsiteY28" fmla="*/ 16516 h 70420"/>
                  <a:gd name="connsiteX29" fmla="*/ 8887 w 1253184"/>
                  <a:gd name="connsiteY29" fmla="*/ 17072 h 70420"/>
                  <a:gd name="connsiteX30" fmla="*/ 9559 w 1253184"/>
                  <a:gd name="connsiteY30" fmla="*/ 18065 h 70420"/>
                  <a:gd name="connsiteX31" fmla="*/ 10553 w 1253184"/>
                  <a:gd name="connsiteY31" fmla="*/ 19176 h 70420"/>
                  <a:gd name="connsiteX32" fmla="*/ 11751 w 1253184"/>
                  <a:gd name="connsiteY32" fmla="*/ 20170 h 70420"/>
                  <a:gd name="connsiteX33" fmla="*/ 13184 w 1253184"/>
                  <a:gd name="connsiteY33" fmla="*/ 21252 h 70420"/>
                  <a:gd name="connsiteX34" fmla="*/ 14938 w 1253184"/>
                  <a:gd name="connsiteY34" fmla="*/ 22363 h 70420"/>
                  <a:gd name="connsiteX35" fmla="*/ 16925 w 1253184"/>
                  <a:gd name="connsiteY35" fmla="*/ 23473 h 70420"/>
                  <a:gd name="connsiteX36" fmla="*/ 18358 w 1253184"/>
                  <a:gd name="connsiteY36" fmla="*/ 24233 h 70420"/>
                  <a:gd name="connsiteX37" fmla="*/ 19790 w 1253184"/>
                  <a:gd name="connsiteY37" fmla="*/ 24994 h 70420"/>
                  <a:gd name="connsiteX38" fmla="*/ 21106 w 1253184"/>
                  <a:gd name="connsiteY38" fmla="*/ 25870 h 70420"/>
                  <a:gd name="connsiteX39" fmla="*/ 22421 w 1253184"/>
                  <a:gd name="connsiteY39" fmla="*/ 26747 h 70420"/>
                  <a:gd name="connsiteX40" fmla="*/ 23503 w 1253184"/>
                  <a:gd name="connsiteY40" fmla="*/ 27624 h 70420"/>
                  <a:gd name="connsiteX41" fmla="*/ 24497 w 1253184"/>
                  <a:gd name="connsiteY41" fmla="*/ 28501 h 70420"/>
                  <a:gd name="connsiteX42" fmla="*/ 25490 w 1253184"/>
                  <a:gd name="connsiteY42" fmla="*/ 29378 h 70420"/>
                  <a:gd name="connsiteX43" fmla="*/ 26367 w 1253184"/>
                  <a:gd name="connsiteY43" fmla="*/ 30255 h 70420"/>
                  <a:gd name="connsiteX44" fmla="*/ 27127 w 1253184"/>
                  <a:gd name="connsiteY44" fmla="*/ 31249 h 70420"/>
                  <a:gd name="connsiteX45" fmla="*/ 27771 w 1253184"/>
                  <a:gd name="connsiteY45" fmla="*/ 32243 h 70420"/>
                  <a:gd name="connsiteX46" fmla="*/ 28326 w 1253184"/>
                  <a:gd name="connsiteY46" fmla="*/ 33237 h 70420"/>
                  <a:gd name="connsiteX47" fmla="*/ 28764 w 1253184"/>
                  <a:gd name="connsiteY47" fmla="*/ 34231 h 70420"/>
                  <a:gd name="connsiteX48" fmla="*/ 29086 w 1253184"/>
                  <a:gd name="connsiteY48" fmla="*/ 35225 h 70420"/>
                  <a:gd name="connsiteX49" fmla="*/ 29408 w 1253184"/>
                  <a:gd name="connsiteY49" fmla="*/ 36306 h 70420"/>
                  <a:gd name="connsiteX50" fmla="*/ 29524 w 1253184"/>
                  <a:gd name="connsiteY50" fmla="*/ 37300 h 70420"/>
                  <a:gd name="connsiteX51" fmla="*/ 29641 w 1253184"/>
                  <a:gd name="connsiteY51" fmla="*/ 38411 h 70420"/>
                  <a:gd name="connsiteX52" fmla="*/ 29408 w 1253184"/>
                  <a:gd name="connsiteY52" fmla="*/ 40165 h 70420"/>
                  <a:gd name="connsiteX53" fmla="*/ 29086 w 1253184"/>
                  <a:gd name="connsiteY53" fmla="*/ 41685 h 70420"/>
                  <a:gd name="connsiteX54" fmla="*/ 28648 w 1253184"/>
                  <a:gd name="connsiteY54" fmla="*/ 43205 h 70420"/>
                  <a:gd name="connsiteX55" fmla="*/ 28092 w 1253184"/>
                  <a:gd name="connsiteY55" fmla="*/ 44638 h 70420"/>
                  <a:gd name="connsiteX56" fmla="*/ 27332 w 1253184"/>
                  <a:gd name="connsiteY56" fmla="*/ 45953 h 70420"/>
                  <a:gd name="connsiteX57" fmla="*/ 26572 w 1253184"/>
                  <a:gd name="connsiteY57" fmla="*/ 47152 h 70420"/>
                  <a:gd name="connsiteX58" fmla="*/ 25578 w 1253184"/>
                  <a:gd name="connsiteY58" fmla="*/ 48262 h 70420"/>
                  <a:gd name="connsiteX59" fmla="*/ 24467 w 1253184"/>
                  <a:gd name="connsiteY59" fmla="*/ 49256 h 70420"/>
                  <a:gd name="connsiteX60" fmla="*/ 23269 w 1253184"/>
                  <a:gd name="connsiteY60" fmla="*/ 50133 h 70420"/>
                  <a:gd name="connsiteX61" fmla="*/ 21953 w 1253184"/>
                  <a:gd name="connsiteY61" fmla="*/ 50893 h 70420"/>
                  <a:gd name="connsiteX62" fmla="*/ 20433 w 1253184"/>
                  <a:gd name="connsiteY62" fmla="*/ 51536 h 70420"/>
                  <a:gd name="connsiteX63" fmla="*/ 18913 w 1253184"/>
                  <a:gd name="connsiteY63" fmla="*/ 52092 h 70420"/>
                  <a:gd name="connsiteX64" fmla="*/ 17159 w 1253184"/>
                  <a:gd name="connsiteY64" fmla="*/ 52530 h 70420"/>
                  <a:gd name="connsiteX65" fmla="*/ 15288 w 1253184"/>
                  <a:gd name="connsiteY65" fmla="*/ 52969 h 70420"/>
                  <a:gd name="connsiteX66" fmla="*/ 13301 w 1253184"/>
                  <a:gd name="connsiteY66" fmla="*/ 53203 h 70420"/>
                  <a:gd name="connsiteX67" fmla="*/ 11108 w 1253184"/>
                  <a:gd name="connsiteY67" fmla="*/ 53320 h 70420"/>
                  <a:gd name="connsiteX68" fmla="*/ 9676 w 1253184"/>
                  <a:gd name="connsiteY68" fmla="*/ 53320 h 70420"/>
                  <a:gd name="connsiteX69" fmla="*/ 8360 w 1253184"/>
                  <a:gd name="connsiteY69" fmla="*/ 53086 h 70420"/>
                  <a:gd name="connsiteX70" fmla="*/ 6928 w 1253184"/>
                  <a:gd name="connsiteY70" fmla="*/ 52881 h 70420"/>
                  <a:gd name="connsiteX71" fmla="*/ 5496 w 1253184"/>
                  <a:gd name="connsiteY71" fmla="*/ 52647 h 70420"/>
                  <a:gd name="connsiteX72" fmla="*/ 4063 w 1253184"/>
                  <a:gd name="connsiteY72" fmla="*/ 52326 h 70420"/>
                  <a:gd name="connsiteX73" fmla="*/ 2748 w 1253184"/>
                  <a:gd name="connsiteY73" fmla="*/ 51887 h 70420"/>
                  <a:gd name="connsiteX74" fmla="*/ 1315 w 1253184"/>
                  <a:gd name="connsiteY74" fmla="*/ 51449 h 70420"/>
                  <a:gd name="connsiteX75" fmla="*/ 0 w 1253184"/>
                  <a:gd name="connsiteY75" fmla="*/ 50893 h 70420"/>
                  <a:gd name="connsiteX76" fmla="*/ 672 w 1253184"/>
                  <a:gd name="connsiteY76" fmla="*/ 48701 h 70420"/>
                  <a:gd name="connsiteX77" fmla="*/ 1111 w 1253184"/>
                  <a:gd name="connsiteY77" fmla="*/ 46508 h 70420"/>
                  <a:gd name="connsiteX78" fmla="*/ 1549 w 1253184"/>
                  <a:gd name="connsiteY78" fmla="*/ 44199 h 70420"/>
                  <a:gd name="connsiteX79" fmla="*/ 1871 w 1253184"/>
                  <a:gd name="connsiteY79" fmla="*/ 41890 h 70420"/>
                  <a:gd name="connsiteX80" fmla="*/ 3303 w 1253184"/>
                  <a:gd name="connsiteY80" fmla="*/ 41890 h 70420"/>
                  <a:gd name="connsiteX81" fmla="*/ 3537 w 1253184"/>
                  <a:gd name="connsiteY81" fmla="*/ 42884 h 70420"/>
                  <a:gd name="connsiteX82" fmla="*/ 3771 w 1253184"/>
                  <a:gd name="connsiteY82" fmla="*/ 43644 h 70420"/>
                  <a:gd name="connsiteX83" fmla="*/ 4092 w 1253184"/>
                  <a:gd name="connsiteY83" fmla="*/ 44404 h 70420"/>
                  <a:gd name="connsiteX84" fmla="*/ 4531 w 1253184"/>
                  <a:gd name="connsiteY84" fmla="*/ 45164 h 70420"/>
                  <a:gd name="connsiteX85" fmla="*/ 4853 w 1253184"/>
                  <a:gd name="connsiteY85" fmla="*/ 45836 h 70420"/>
                  <a:gd name="connsiteX86" fmla="*/ 5408 w 1253184"/>
                  <a:gd name="connsiteY86" fmla="*/ 46479 h 70420"/>
                  <a:gd name="connsiteX87" fmla="*/ 5846 w 1253184"/>
                  <a:gd name="connsiteY87" fmla="*/ 47035 h 70420"/>
                  <a:gd name="connsiteX88" fmla="*/ 6519 w 1253184"/>
                  <a:gd name="connsiteY88" fmla="*/ 47473 h 70420"/>
                  <a:gd name="connsiteX89" fmla="*/ 7074 w 1253184"/>
                  <a:gd name="connsiteY89" fmla="*/ 47912 h 70420"/>
                  <a:gd name="connsiteX90" fmla="*/ 7717 w 1253184"/>
                  <a:gd name="connsiteY90" fmla="*/ 48350 h 70420"/>
                  <a:gd name="connsiteX91" fmla="*/ 8477 w 1253184"/>
                  <a:gd name="connsiteY91" fmla="*/ 48672 h 70420"/>
                  <a:gd name="connsiteX92" fmla="*/ 9237 w 1253184"/>
                  <a:gd name="connsiteY92" fmla="*/ 48993 h 70420"/>
                  <a:gd name="connsiteX93" fmla="*/ 9997 w 1253184"/>
                  <a:gd name="connsiteY93" fmla="*/ 49227 h 70420"/>
                  <a:gd name="connsiteX94" fmla="*/ 10874 w 1253184"/>
                  <a:gd name="connsiteY94" fmla="*/ 49344 h 70420"/>
                  <a:gd name="connsiteX95" fmla="*/ 11868 w 1253184"/>
                  <a:gd name="connsiteY95" fmla="*/ 49461 h 70420"/>
                  <a:gd name="connsiteX96" fmla="*/ 12745 w 1253184"/>
                  <a:gd name="connsiteY96" fmla="*/ 49578 h 70420"/>
                  <a:gd name="connsiteX97" fmla="*/ 13739 w 1253184"/>
                  <a:gd name="connsiteY97" fmla="*/ 49461 h 70420"/>
                  <a:gd name="connsiteX98" fmla="*/ 14616 w 1253184"/>
                  <a:gd name="connsiteY98" fmla="*/ 49344 h 70420"/>
                  <a:gd name="connsiteX99" fmla="*/ 15376 w 1253184"/>
                  <a:gd name="connsiteY99" fmla="*/ 49227 h 70420"/>
                  <a:gd name="connsiteX100" fmla="*/ 16136 w 1253184"/>
                  <a:gd name="connsiteY100" fmla="*/ 48993 h 70420"/>
                  <a:gd name="connsiteX101" fmla="*/ 16809 w 1253184"/>
                  <a:gd name="connsiteY101" fmla="*/ 48672 h 70420"/>
                  <a:gd name="connsiteX102" fmla="*/ 17481 w 1253184"/>
                  <a:gd name="connsiteY102" fmla="*/ 48438 h 70420"/>
                  <a:gd name="connsiteX103" fmla="*/ 18153 w 1253184"/>
                  <a:gd name="connsiteY103" fmla="*/ 47999 h 70420"/>
                  <a:gd name="connsiteX104" fmla="*/ 18709 w 1253184"/>
                  <a:gd name="connsiteY104" fmla="*/ 47561 h 70420"/>
                  <a:gd name="connsiteX105" fmla="*/ 19147 w 1253184"/>
                  <a:gd name="connsiteY105" fmla="*/ 47122 h 70420"/>
                  <a:gd name="connsiteX106" fmla="*/ 19586 w 1253184"/>
                  <a:gd name="connsiteY106" fmla="*/ 46567 h 70420"/>
                  <a:gd name="connsiteX107" fmla="*/ 19907 w 1253184"/>
                  <a:gd name="connsiteY107" fmla="*/ 46011 h 70420"/>
                  <a:gd name="connsiteX108" fmla="*/ 20229 w 1253184"/>
                  <a:gd name="connsiteY108" fmla="*/ 45456 h 70420"/>
                  <a:gd name="connsiteX109" fmla="*/ 20550 w 1253184"/>
                  <a:gd name="connsiteY109" fmla="*/ 44784 h 70420"/>
                  <a:gd name="connsiteX110" fmla="*/ 20784 w 1253184"/>
                  <a:gd name="connsiteY110" fmla="*/ 44024 h 70420"/>
                  <a:gd name="connsiteX111" fmla="*/ 20901 w 1253184"/>
                  <a:gd name="connsiteY111" fmla="*/ 43264 h 70420"/>
                  <a:gd name="connsiteX112" fmla="*/ 21018 w 1253184"/>
                  <a:gd name="connsiteY112" fmla="*/ 42387 h 70420"/>
                  <a:gd name="connsiteX113" fmla="*/ 20901 w 1253184"/>
                  <a:gd name="connsiteY113" fmla="*/ 41831 h 70420"/>
                  <a:gd name="connsiteX114" fmla="*/ 20784 w 1253184"/>
                  <a:gd name="connsiteY114" fmla="*/ 41188 h 70420"/>
                  <a:gd name="connsiteX115" fmla="*/ 20667 w 1253184"/>
                  <a:gd name="connsiteY115" fmla="*/ 40633 h 70420"/>
                  <a:gd name="connsiteX116" fmla="*/ 20463 w 1253184"/>
                  <a:gd name="connsiteY116" fmla="*/ 40077 h 70420"/>
                  <a:gd name="connsiteX117" fmla="*/ 20141 w 1253184"/>
                  <a:gd name="connsiteY117" fmla="*/ 39405 h 70420"/>
                  <a:gd name="connsiteX118" fmla="*/ 19702 w 1253184"/>
                  <a:gd name="connsiteY118" fmla="*/ 38850 h 70420"/>
                  <a:gd name="connsiteX119" fmla="*/ 19264 w 1253184"/>
                  <a:gd name="connsiteY119" fmla="*/ 38294 h 70420"/>
                  <a:gd name="connsiteX120" fmla="*/ 18709 w 1253184"/>
                  <a:gd name="connsiteY120" fmla="*/ 37739 h 70420"/>
                  <a:gd name="connsiteX121" fmla="*/ 17510 w 1253184"/>
                  <a:gd name="connsiteY121" fmla="*/ 36540 h 70420"/>
                  <a:gd name="connsiteX122" fmla="*/ 15990 w 1253184"/>
                  <a:gd name="connsiteY122" fmla="*/ 35546 h 70420"/>
                  <a:gd name="connsiteX123" fmla="*/ 14119 w 1253184"/>
                  <a:gd name="connsiteY123" fmla="*/ 34465 h 70420"/>
                  <a:gd name="connsiteX124" fmla="*/ 12044 w 1253184"/>
                  <a:gd name="connsiteY124" fmla="*/ 33354 h 70420"/>
                  <a:gd name="connsiteX125" fmla="*/ 10611 w 1253184"/>
                  <a:gd name="connsiteY125" fmla="*/ 32682 h 70420"/>
                  <a:gd name="connsiteX126" fmla="*/ 9296 w 1253184"/>
                  <a:gd name="connsiteY126" fmla="*/ 32038 h 70420"/>
                  <a:gd name="connsiteX127" fmla="*/ 8097 w 1253184"/>
                  <a:gd name="connsiteY127" fmla="*/ 31278 h 70420"/>
                  <a:gd name="connsiteX128" fmla="*/ 6899 w 1253184"/>
                  <a:gd name="connsiteY128" fmla="*/ 30401 h 70420"/>
                  <a:gd name="connsiteX129" fmla="*/ 5905 w 1253184"/>
                  <a:gd name="connsiteY129" fmla="*/ 29641 h 70420"/>
                  <a:gd name="connsiteX130" fmla="*/ 4911 w 1253184"/>
                  <a:gd name="connsiteY130" fmla="*/ 28764 h 70420"/>
                  <a:gd name="connsiteX131" fmla="*/ 4034 w 1253184"/>
                  <a:gd name="connsiteY131" fmla="*/ 27888 h 70420"/>
                  <a:gd name="connsiteX132" fmla="*/ 3274 w 1253184"/>
                  <a:gd name="connsiteY132" fmla="*/ 27011 h 70420"/>
                  <a:gd name="connsiteX133" fmla="*/ 2602 w 1253184"/>
                  <a:gd name="connsiteY133" fmla="*/ 26017 h 70420"/>
                  <a:gd name="connsiteX134" fmla="*/ 1959 w 1253184"/>
                  <a:gd name="connsiteY134" fmla="*/ 25023 h 70420"/>
                  <a:gd name="connsiteX135" fmla="*/ 1520 w 1253184"/>
                  <a:gd name="connsiteY135" fmla="*/ 24029 h 70420"/>
                  <a:gd name="connsiteX136" fmla="*/ 1082 w 1253184"/>
                  <a:gd name="connsiteY136" fmla="*/ 22918 h 70420"/>
                  <a:gd name="connsiteX137" fmla="*/ 760 w 1253184"/>
                  <a:gd name="connsiteY137" fmla="*/ 21836 h 70420"/>
                  <a:gd name="connsiteX138" fmla="*/ 526 w 1253184"/>
                  <a:gd name="connsiteY138" fmla="*/ 20755 h 70420"/>
                  <a:gd name="connsiteX139" fmla="*/ 409 w 1253184"/>
                  <a:gd name="connsiteY139" fmla="*/ 19644 h 70420"/>
                  <a:gd name="connsiteX140" fmla="*/ 292 w 1253184"/>
                  <a:gd name="connsiteY140" fmla="*/ 18446 h 70420"/>
                  <a:gd name="connsiteX141" fmla="*/ 409 w 1253184"/>
                  <a:gd name="connsiteY141" fmla="*/ 16809 h 70420"/>
                  <a:gd name="connsiteX142" fmla="*/ 731 w 1253184"/>
                  <a:gd name="connsiteY142" fmla="*/ 15171 h 70420"/>
                  <a:gd name="connsiteX143" fmla="*/ 1052 w 1253184"/>
                  <a:gd name="connsiteY143" fmla="*/ 13739 h 70420"/>
                  <a:gd name="connsiteX144" fmla="*/ 1491 w 1253184"/>
                  <a:gd name="connsiteY144" fmla="*/ 12307 h 70420"/>
                  <a:gd name="connsiteX145" fmla="*/ 2163 w 1253184"/>
                  <a:gd name="connsiteY145" fmla="*/ 11108 h 70420"/>
                  <a:gd name="connsiteX146" fmla="*/ 2806 w 1253184"/>
                  <a:gd name="connsiteY146" fmla="*/ 9910 h 70420"/>
                  <a:gd name="connsiteX147" fmla="*/ 3683 w 1253184"/>
                  <a:gd name="connsiteY147" fmla="*/ 8799 h 70420"/>
                  <a:gd name="connsiteX148" fmla="*/ 4560 w 1253184"/>
                  <a:gd name="connsiteY148" fmla="*/ 7805 h 70420"/>
                  <a:gd name="connsiteX149" fmla="*/ 5642 w 1253184"/>
                  <a:gd name="connsiteY149" fmla="*/ 7045 h 70420"/>
                  <a:gd name="connsiteX150" fmla="*/ 6840 w 1253184"/>
                  <a:gd name="connsiteY150" fmla="*/ 6285 h 70420"/>
                  <a:gd name="connsiteX151" fmla="*/ 8156 w 1253184"/>
                  <a:gd name="connsiteY151" fmla="*/ 5642 h 70420"/>
                  <a:gd name="connsiteX152" fmla="*/ 9471 w 1253184"/>
                  <a:gd name="connsiteY152" fmla="*/ 4969 h 70420"/>
                  <a:gd name="connsiteX153" fmla="*/ 11021 w 1253184"/>
                  <a:gd name="connsiteY153" fmla="*/ 4531 h 70420"/>
                  <a:gd name="connsiteX154" fmla="*/ 12658 w 1253184"/>
                  <a:gd name="connsiteY154" fmla="*/ 4209 h 70420"/>
                  <a:gd name="connsiteX155" fmla="*/ 14411 w 1253184"/>
                  <a:gd name="connsiteY155" fmla="*/ 3976 h 70420"/>
                  <a:gd name="connsiteX156" fmla="*/ 16370 w 1253184"/>
                  <a:gd name="connsiteY156" fmla="*/ 3771 h 70420"/>
                  <a:gd name="connsiteX157" fmla="*/ 17919 w 1253184"/>
                  <a:gd name="connsiteY157" fmla="*/ 3888 h 70420"/>
                  <a:gd name="connsiteX158" fmla="*/ 19439 w 1253184"/>
                  <a:gd name="connsiteY158" fmla="*/ 4122 h 70420"/>
                  <a:gd name="connsiteX159" fmla="*/ 20959 w 1253184"/>
                  <a:gd name="connsiteY159" fmla="*/ 4443 h 70420"/>
                  <a:gd name="connsiteX160" fmla="*/ 22392 w 1253184"/>
                  <a:gd name="connsiteY160" fmla="*/ 4765 h 70420"/>
                  <a:gd name="connsiteX161" fmla="*/ 23707 w 1253184"/>
                  <a:gd name="connsiteY161" fmla="*/ 5203 h 70420"/>
                  <a:gd name="connsiteX162" fmla="*/ 25023 w 1253184"/>
                  <a:gd name="connsiteY162" fmla="*/ 5759 h 70420"/>
                  <a:gd name="connsiteX163" fmla="*/ 26221 w 1253184"/>
                  <a:gd name="connsiteY163" fmla="*/ 6431 h 70420"/>
                  <a:gd name="connsiteX164" fmla="*/ 27420 w 1253184"/>
                  <a:gd name="connsiteY164" fmla="*/ 7074 h 70420"/>
                  <a:gd name="connsiteX165" fmla="*/ 27215 w 1253184"/>
                  <a:gd name="connsiteY165" fmla="*/ 7834 h 70420"/>
                  <a:gd name="connsiteX166" fmla="*/ 26894 w 1253184"/>
                  <a:gd name="connsiteY166" fmla="*/ 8594 h 70420"/>
                  <a:gd name="connsiteX167" fmla="*/ 26455 w 1253184"/>
                  <a:gd name="connsiteY167" fmla="*/ 9588 h 70420"/>
                  <a:gd name="connsiteX168" fmla="*/ 26134 w 1253184"/>
                  <a:gd name="connsiteY168" fmla="*/ 10582 h 70420"/>
                  <a:gd name="connsiteX169" fmla="*/ 25695 w 1253184"/>
                  <a:gd name="connsiteY169" fmla="*/ 11781 h 70420"/>
                  <a:gd name="connsiteX170" fmla="*/ 25461 w 1253184"/>
                  <a:gd name="connsiteY170" fmla="*/ 12658 h 70420"/>
                  <a:gd name="connsiteX171" fmla="*/ 25140 w 1253184"/>
                  <a:gd name="connsiteY171" fmla="*/ 13534 h 70420"/>
                  <a:gd name="connsiteX172" fmla="*/ 24964 w 1253184"/>
                  <a:gd name="connsiteY172" fmla="*/ 14090 h 70420"/>
                  <a:gd name="connsiteX173" fmla="*/ 24964 w 1253184"/>
                  <a:gd name="connsiteY173" fmla="*/ 14090 h 70420"/>
                  <a:gd name="connsiteX174" fmla="*/ 54898 w 1253184"/>
                  <a:gd name="connsiteY174" fmla="*/ 52998 h 70420"/>
                  <a:gd name="connsiteX175" fmla="*/ 52910 w 1253184"/>
                  <a:gd name="connsiteY175" fmla="*/ 52881 h 70420"/>
                  <a:gd name="connsiteX176" fmla="*/ 51039 w 1253184"/>
                  <a:gd name="connsiteY176" fmla="*/ 52676 h 70420"/>
                  <a:gd name="connsiteX177" fmla="*/ 49285 w 1253184"/>
                  <a:gd name="connsiteY177" fmla="*/ 52238 h 70420"/>
                  <a:gd name="connsiteX178" fmla="*/ 47648 w 1253184"/>
                  <a:gd name="connsiteY178" fmla="*/ 51799 h 70420"/>
                  <a:gd name="connsiteX179" fmla="*/ 46128 w 1253184"/>
                  <a:gd name="connsiteY179" fmla="*/ 51156 h 70420"/>
                  <a:gd name="connsiteX180" fmla="*/ 44696 w 1253184"/>
                  <a:gd name="connsiteY180" fmla="*/ 50484 h 70420"/>
                  <a:gd name="connsiteX181" fmla="*/ 43497 w 1253184"/>
                  <a:gd name="connsiteY181" fmla="*/ 49607 h 70420"/>
                  <a:gd name="connsiteX182" fmla="*/ 42299 w 1253184"/>
                  <a:gd name="connsiteY182" fmla="*/ 48613 h 70420"/>
                  <a:gd name="connsiteX183" fmla="*/ 41305 w 1253184"/>
                  <a:gd name="connsiteY183" fmla="*/ 47619 h 70420"/>
                  <a:gd name="connsiteX184" fmla="*/ 40428 w 1253184"/>
                  <a:gd name="connsiteY184" fmla="*/ 46421 h 70420"/>
                  <a:gd name="connsiteX185" fmla="*/ 39668 w 1253184"/>
                  <a:gd name="connsiteY185" fmla="*/ 45105 h 70420"/>
                  <a:gd name="connsiteX186" fmla="*/ 39113 w 1253184"/>
                  <a:gd name="connsiteY186" fmla="*/ 43673 h 70420"/>
                  <a:gd name="connsiteX187" fmla="*/ 38557 w 1253184"/>
                  <a:gd name="connsiteY187" fmla="*/ 42036 h 70420"/>
                  <a:gd name="connsiteX188" fmla="*/ 38236 w 1253184"/>
                  <a:gd name="connsiteY188" fmla="*/ 40399 h 70420"/>
                  <a:gd name="connsiteX189" fmla="*/ 37914 w 1253184"/>
                  <a:gd name="connsiteY189" fmla="*/ 38645 h 70420"/>
                  <a:gd name="connsiteX190" fmla="*/ 37797 w 1253184"/>
                  <a:gd name="connsiteY190" fmla="*/ 36686 h 70420"/>
                  <a:gd name="connsiteX191" fmla="*/ 37914 w 1253184"/>
                  <a:gd name="connsiteY191" fmla="*/ 34611 h 70420"/>
                  <a:gd name="connsiteX192" fmla="*/ 38236 w 1253184"/>
                  <a:gd name="connsiteY192" fmla="*/ 32623 h 70420"/>
                  <a:gd name="connsiteX193" fmla="*/ 38557 w 1253184"/>
                  <a:gd name="connsiteY193" fmla="*/ 30752 h 70420"/>
                  <a:gd name="connsiteX194" fmla="*/ 39113 w 1253184"/>
                  <a:gd name="connsiteY194" fmla="*/ 28998 h 70420"/>
                  <a:gd name="connsiteX195" fmla="*/ 39668 w 1253184"/>
                  <a:gd name="connsiteY195" fmla="*/ 27478 h 70420"/>
                  <a:gd name="connsiteX196" fmla="*/ 40428 w 1253184"/>
                  <a:gd name="connsiteY196" fmla="*/ 26046 h 70420"/>
                  <a:gd name="connsiteX197" fmla="*/ 41305 w 1253184"/>
                  <a:gd name="connsiteY197" fmla="*/ 24614 h 70420"/>
                  <a:gd name="connsiteX198" fmla="*/ 42299 w 1253184"/>
                  <a:gd name="connsiteY198" fmla="*/ 23415 h 70420"/>
                  <a:gd name="connsiteX199" fmla="*/ 43497 w 1253184"/>
                  <a:gd name="connsiteY199" fmla="*/ 22421 h 70420"/>
                  <a:gd name="connsiteX200" fmla="*/ 44696 w 1253184"/>
                  <a:gd name="connsiteY200" fmla="*/ 21427 h 70420"/>
                  <a:gd name="connsiteX201" fmla="*/ 46128 w 1253184"/>
                  <a:gd name="connsiteY201" fmla="*/ 20667 h 70420"/>
                  <a:gd name="connsiteX202" fmla="*/ 47648 w 1253184"/>
                  <a:gd name="connsiteY202" fmla="*/ 19907 h 70420"/>
                  <a:gd name="connsiteX203" fmla="*/ 49285 w 1253184"/>
                  <a:gd name="connsiteY203" fmla="*/ 19352 h 70420"/>
                  <a:gd name="connsiteX204" fmla="*/ 51039 w 1253184"/>
                  <a:gd name="connsiteY204" fmla="*/ 18913 h 70420"/>
                  <a:gd name="connsiteX205" fmla="*/ 52910 w 1253184"/>
                  <a:gd name="connsiteY205" fmla="*/ 18709 h 70420"/>
                  <a:gd name="connsiteX206" fmla="*/ 54898 w 1253184"/>
                  <a:gd name="connsiteY206" fmla="*/ 18504 h 70420"/>
                  <a:gd name="connsiteX207" fmla="*/ 56886 w 1253184"/>
                  <a:gd name="connsiteY207" fmla="*/ 18709 h 70420"/>
                  <a:gd name="connsiteX208" fmla="*/ 58757 w 1253184"/>
                  <a:gd name="connsiteY208" fmla="*/ 18913 h 70420"/>
                  <a:gd name="connsiteX209" fmla="*/ 60511 w 1253184"/>
                  <a:gd name="connsiteY209" fmla="*/ 19352 h 70420"/>
                  <a:gd name="connsiteX210" fmla="*/ 62148 w 1253184"/>
                  <a:gd name="connsiteY210" fmla="*/ 19790 h 70420"/>
                  <a:gd name="connsiteX211" fmla="*/ 63580 w 1253184"/>
                  <a:gd name="connsiteY211" fmla="*/ 20433 h 70420"/>
                  <a:gd name="connsiteX212" fmla="*/ 65012 w 1253184"/>
                  <a:gd name="connsiteY212" fmla="*/ 21193 h 70420"/>
                  <a:gd name="connsiteX213" fmla="*/ 66211 w 1253184"/>
                  <a:gd name="connsiteY213" fmla="*/ 22070 h 70420"/>
                  <a:gd name="connsiteX214" fmla="*/ 67409 w 1253184"/>
                  <a:gd name="connsiteY214" fmla="*/ 23064 h 70420"/>
                  <a:gd name="connsiteX215" fmla="*/ 68403 w 1253184"/>
                  <a:gd name="connsiteY215" fmla="*/ 24146 h 70420"/>
                  <a:gd name="connsiteX216" fmla="*/ 69280 w 1253184"/>
                  <a:gd name="connsiteY216" fmla="*/ 25344 h 70420"/>
                  <a:gd name="connsiteX217" fmla="*/ 70040 w 1253184"/>
                  <a:gd name="connsiteY217" fmla="*/ 26660 h 70420"/>
                  <a:gd name="connsiteX218" fmla="*/ 70713 w 1253184"/>
                  <a:gd name="connsiteY218" fmla="*/ 28092 h 70420"/>
                  <a:gd name="connsiteX219" fmla="*/ 71268 w 1253184"/>
                  <a:gd name="connsiteY219" fmla="*/ 29612 h 70420"/>
                  <a:gd name="connsiteX220" fmla="*/ 71590 w 1253184"/>
                  <a:gd name="connsiteY220" fmla="*/ 31366 h 70420"/>
                  <a:gd name="connsiteX221" fmla="*/ 71911 w 1253184"/>
                  <a:gd name="connsiteY221" fmla="*/ 33120 h 70420"/>
                  <a:gd name="connsiteX222" fmla="*/ 72028 w 1253184"/>
                  <a:gd name="connsiteY222" fmla="*/ 34991 h 70420"/>
                  <a:gd name="connsiteX223" fmla="*/ 71911 w 1253184"/>
                  <a:gd name="connsiteY223" fmla="*/ 37183 h 70420"/>
                  <a:gd name="connsiteX224" fmla="*/ 71590 w 1253184"/>
                  <a:gd name="connsiteY224" fmla="*/ 39142 h 70420"/>
                  <a:gd name="connsiteX225" fmla="*/ 71268 w 1253184"/>
                  <a:gd name="connsiteY225" fmla="*/ 41013 h 70420"/>
                  <a:gd name="connsiteX226" fmla="*/ 70713 w 1253184"/>
                  <a:gd name="connsiteY226" fmla="*/ 42650 h 70420"/>
                  <a:gd name="connsiteX227" fmla="*/ 70040 w 1253184"/>
                  <a:gd name="connsiteY227" fmla="*/ 44287 h 70420"/>
                  <a:gd name="connsiteX228" fmla="*/ 69280 w 1253184"/>
                  <a:gd name="connsiteY228" fmla="*/ 45719 h 70420"/>
                  <a:gd name="connsiteX229" fmla="*/ 68403 w 1253184"/>
                  <a:gd name="connsiteY229" fmla="*/ 47035 h 70420"/>
                  <a:gd name="connsiteX230" fmla="*/ 67409 w 1253184"/>
                  <a:gd name="connsiteY230" fmla="*/ 48233 h 70420"/>
                  <a:gd name="connsiteX231" fmla="*/ 66211 w 1253184"/>
                  <a:gd name="connsiteY231" fmla="*/ 49227 h 70420"/>
                  <a:gd name="connsiteX232" fmla="*/ 65012 w 1253184"/>
                  <a:gd name="connsiteY232" fmla="*/ 50221 h 70420"/>
                  <a:gd name="connsiteX233" fmla="*/ 63580 w 1253184"/>
                  <a:gd name="connsiteY233" fmla="*/ 50981 h 70420"/>
                  <a:gd name="connsiteX234" fmla="*/ 62148 w 1253184"/>
                  <a:gd name="connsiteY234" fmla="*/ 51653 h 70420"/>
                  <a:gd name="connsiteX235" fmla="*/ 60511 w 1253184"/>
                  <a:gd name="connsiteY235" fmla="*/ 52209 h 70420"/>
                  <a:gd name="connsiteX236" fmla="*/ 58757 w 1253184"/>
                  <a:gd name="connsiteY236" fmla="*/ 52530 h 70420"/>
                  <a:gd name="connsiteX237" fmla="*/ 56886 w 1253184"/>
                  <a:gd name="connsiteY237" fmla="*/ 52852 h 70420"/>
                  <a:gd name="connsiteX238" fmla="*/ 54898 w 1253184"/>
                  <a:gd name="connsiteY238" fmla="*/ 52998 h 70420"/>
                  <a:gd name="connsiteX239" fmla="*/ 54898 w 1253184"/>
                  <a:gd name="connsiteY239" fmla="*/ 52998 h 70420"/>
                  <a:gd name="connsiteX240" fmla="*/ 55220 w 1253184"/>
                  <a:gd name="connsiteY240" fmla="*/ 21427 h 70420"/>
                  <a:gd name="connsiteX241" fmla="*/ 54343 w 1253184"/>
                  <a:gd name="connsiteY241" fmla="*/ 21544 h 70420"/>
                  <a:gd name="connsiteX242" fmla="*/ 53583 w 1253184"/>
                  <a:gd name="connsiteY242" fmla="*/ 21778 h 70420"/>
                  <a:gd name="connsiteX243" fmla="*/ 52823 w 1253184"/>
                  <a:gd name="connsiteY243" fmla="*/ 22100 h 70420"/>
                  <a:gd name="connsiteX244" fmla="*/ 52063 w 1253184"/>
                  <a:gd name="connsiteY244" fmla="*/ 22538 h 70420"/>
                  <a:gd name="connsiteX245" fmla="*/ 51507 w 1253184"/>
                  <a:gd name="connsiteY245" fmla="*/ 23093 h 70420"/>
                  <a:gd name="connsiteX246" fmla="*/ 50864 w 1253184"/>
                  <a:gd name="connsiteY246" fmla="*/ 23737 h 70420"/>
                  <a:gd name="connsiteX247" fmla="*/ 50426 w 1253184"/>
                  <a:gd name="connsiteY247" fmla="*/ 24497 h 70420"/>
                  <a:gd name="connsiteX248" fmla="*/ 49870 w 1253184"/>
                  <a:gd name="connsiteY248" fmla="*/ 25374 h 70420"/>
                  <a:gd name="connsiteX249" fmla="*/ 49432 w 1253184"/>
                  <a:gd name="connsiteY249" fmla="*/ 26367 h 70420"/>
                  <a:gd name="connsiteX250" fmla="*/ 49110 w 1253184"/>
                  <a:gd name="connsiteY250" fmla="*/ 27449 h 70420"/>
                  <a:gd name="connsiteX251" fmla="*/ 48789 w 1253184"/>
                  <a:gd name="connsiteY251" fmla="*/ 28648 h 70420"/>
                  <a:gd name="connsiteX252" fmla="*/ 48555 w 1253184"/>
                  <a:gd name="connsiteY252" fmla="*/ 29963 h 70420"/>
                  <a:gd name="connsiteX253" fmla="*/ 48350 w 1253184"/>
                  <a:gd name="connsiteY253" fmla="*/ 31395 h 70420"/>
                  <a:gd name="connsiteX254" fmla="*/ 48233 w 1253184"/>
                  <a:gd name="connsiteY254" fmla="*/ 32915 h 70420"/>
                  <a:gd name="connsiteX255" fmla="*/ 48116 w 1253184"/>
                  <a:gd name="connsiteY255" fmla="*/ 34669 h 70420"/>
                  <a:gd name="connsiteX256" fmla="*/ 48116 w 1253184"/>
                  <a:gd name="connsiteY256" fmla="*/ 36423 h 70420"/>
                  <a:gd name="connsiteX257" fmla="*/ 48116 w 1253184"/>
                  <a:gd name="connsiteY257" fmla="*/ 38060 h 70420"/>
                  <a:gd name="connsiteX258" fmla="*/ 48233 w 1253184"/>
                  <a:gd name="connsiteY258" fmla="*/ 39610 h 70420"/>
                  <a:gd name="connsiteX259" fmla="*/ 48350 w 1253184"/>
                  <a:gd name="connsiteY259" fmla="*/ 41130 h 70420"/>
                  <a:gd name="connsiteX260" fmla="*/ 48555 w 1253184"/>
                  <a:gd name="connsiteY260" fmla="*/ 42445 h 70420"/>
                  <a:gd name="connsiteX261" fmla="*/ 48789 w 1253184"/>
                  <a:gd name="connsiteY261" fmla="*/ 43644 h 70420"/>
                  <a:gd name="connsiteX262" fmla="*/ 49110 w 1253184"/>
                  <a:gd name="connsiteY262" fmla="*/ 44842 h 70420"/>
                  <a:gd name="connsiteX263" fmla="*/ 49432 w 1253184"/>
                  <a:gd name="connsiteY263" fmla="*/ 45836 h 70420"/>
                  <a:gd name="connsiteX264" fmla="*/ 49870 w 1253184"/>
                  <a:gd name="connsiteY264" fmla="*/ 46830 h 70420"/>
                  <a:gd name="connsiteX265" fmla="*/ 50309 w 1253184"/>
                  <a:gd name="connsiteY265" fmla="*/ 47590 h 70420"/>
                  <a:gd name="connsiteX266" fmla="*/ 50747 w 1253184"/>
                  <a:gd name="connsiteY266" fmla="*/ 48262 h 70420"/>
                  <a:gd name="connsiteX267" fmla="*/ 51302 w 1253184"/>
                  <a:gd name="connsiteY267" fmla="*/ 48905 h 70420"/>
                  <a:gd name="connsiteX268" fmla="*/ 51975 w 1253184"/>
                  <a:gd name="connsiteY268" fmla="*/ 49344 h 70420"/>
                  <a:gd name="connsiteX269" fmla="*/ 52618 w 1253184"/>
                  <a:gd name="connsiteY269" fmla="*/ 49782 h 70420"/>
                  <a:gd name="connsiteX270" fmla="*/ 53378 w 1253184"/>
                  <a:gd name="connsiteY270" fmla="*/ 49987 h 70420"/>
                  <a:gd name="connsiteX271" fmla="*/ 54138 w 1253184"/>
                  <a:gd name="connsiteY271" fmla="*/ 50192 h 70420"/>
                  <a:gd name="connsiteX272" fmla="*/ 54898 w 1253184"/>
                  <a:gd name="connsiteY272" fmla="*/ 50192 h 70420"/>
                  <a:gd name="connsiteX273" fmla="*/ 55658 w 1253184"/>
                  <a:gd name="connsiteY273" fmla="*/ 50075 h 70420"/>
                  <a:gd name="connsiteX274" fmla="*/ 56418 w 1253184"/>
                  <a:gd name="connsiteY274" fmla="*/ 49841 h 70420"/>
                  <a:gd name="connsiteX275" fmla="*/ 57090 w 1253184"/>
                  <a:gd name="connsiteY275" fmla="*/ 49519 h 70420"/>
                  <a:gd name="connsiteX276" fmla="*/ 57646 w 1253184"/>
                  <a:gd name="connsiteY276" fmla="*/ 49081 h 70420"/>
                  <a:gd name="connsiteX277" fmla="*/ 58318 w 1253184"/>
                  <a:gd name="connsiteY277" fmla="*/ 48525 h 70420"/>
                  <a:gd name="connsiteX278" fmla="*/ 58874 w 1253184"/>
                  <a:gd name="connsiteY278" fmla="*/ 47765 h 70420"/>
                  <a:gd name="connsiteX279" fmla="*/ 59312 w 1253184"/>
                  <a:gd name="connsiteY279" fmla="*/ 47005 h 70420"/>
                  <a:gd name="connsiteX280" fmla="*/ 59751 w 1253184"/>
                  <a:gd name="connsiteY280" fmla="*/ 46011 h 70420"/>
                  <a:gd name="connsiteX281" fmla="*/ 60189 w 1253184"/>
                  <a:gd name="connsiteY281" fmla="*/ 44901 h 70420"/>
                  <a:gd name="connsiteX282" fmla="*/ 60511 w 1253184"/>
                  <a:gd name="connsiteY282" fmla="*/ 43702 h 70420"/>
                  <a:gd name="connsiteX283" fmla="*/ 60832 w 1253184"/>
                  <a:gd name="connsiteY283" fmla="*/ 42387 h 70420"/>
                  <a:gd name="connsiteX284" fmla="*/ 61037 w 1253184"/>
                  <a:gd name="connsiteY284" fmla="*/ 40954 h 70420"/>
                  <a:gd name="connsiteX285" fmla="*/ 61475 w 1253184"/>
                  <a:gd name="connsiteY285" fmla="*/ 37651 h 70420"/>
                  <a:gd name="connsiteX286" fmla="*/ 61709 w 1253184"/>
                  <a:gd name="connsiteY286" fmla="*/ 33822 h 70420"/>
                  <a:gd name="connsiteX287" fmla="*/ 61592 w 1253184"/>
                  <a:gd name="connsiteY287" fmla="*/ 30986 h 70420"/>
                  <a:gd name="connsiteX288" fmla="*/ 61154 w 1253184"/>
                  <a:gd name="connsiteY288" fmla="*/ 28589 h 70420"/>
                  <a:gd name="connsiteX289" fmla="*/ 60920 w 1253184"/>
                  <a:gd name="connsiteY289" fmla="*/ 27391 h 70420"/>
                  <a:gd name="connsiteX290" fmla="*/ 60715 w 1253184"/>
                  <a:gd name="connsiteY290" fmla="*/ 26484 h 70420"/>
                  <a:gd name="connsiteX291" fmla="*/ 60394 w 1253184"/>
                  <a:gd name="connsiteY291" fmla="*/ 25607 h 70420"/>
                  <a:gd name="connsiteX292" fmla="*/ 59955 w 1253184"/>
                  <a:gd name="connsiteY292" fmla="*/ 24730 h 70420"/>
                  <a:gd name="connsiteX293" fmla="*/ 59517 w 1253184"/>
                  <a:gd name="connsiteY293" fmla="*/ 23970 h 70420"/>
                  <a:gd name="connsiteX294" fmla="*/ 59078 w 1253184"/>
                  <a:gd name="connsiteY294" fmla="*/ 23415 h 70420"/>
                  <a:gd name="connsiteX295" fmla="*/ 58523 w 1253184"/>
                  <a:gd name="connsiteY295" fmla="*/ 22860 h 70420"/>
                  <a:gd name="connsiteX296" fmla="*/ 57967 w 1253184"/>
                  <a:gd name="connsiteY296" fmla="*/ 22304 h 70420"/>
                  <a:gd name="connsiteX297" fmla="*/ 57324 w 1253184"/>
                  <a:gd name="connsiteY297" fmla="*/ 21983 h 70420"/>
                  <a:gd name="connsiteX298" fmla="*/ 56652 w 1253184"/>
                  <a:gd name="connsiteY298" fmla="*/ 21778 h 70420"/>
                  <a:gd name="connsiteX299" fmla="*/ 56009 w 1253184"/>
                  <a:gd name="connsiteY299" fmla="*/ 21544 h 70420"/>
                  <a:gd name="connsiteX300" fmla="*/ 55220 w 1253184"/>
                  <a:gd name="connsiteY300" fmla="*/ 21427 h 70420"/>
                  <a:gd name="connsiteX301" fmla="*/ 55220 w 1253184"/>
                  <a:gd name="connsiteY301" fmla="*/ 21427 h 70420"/>
                  <a:gd name="connsiteX302" fmla="*/ 112573 w 1253184"/>
                  <a:gd name="connsiteY302" fmla="*/ 19030 h 70420"/>
                  <a:gd name="connsiteX303" fmla="*/ 112573 w 1253184"/>
                  <a:gd name="connsiteY303" fmla="*/ 52472 h 70420"/>
                  <a:gd name="connsiteX304" fmla="*/ 111375 w 1253184"/>
                  <a:gd name="connsiteY304" fmla="*/ 52472 h 70420"/>
                  <a:gd name="connsiteX305" fmla="*/ 110264 w 1253184"/>
                  <a:gd name="connsiteY305" fmla="*/ 52472 h 70420"/>
                  <a:gd name="connsiteX306" fmla="*/ 109065 w 1253184"/>
                  <a:gd name="connsiteY306" fmla="*/ 52472 h 70420"/>
                  <a:gd name="connsiteX307" fmla="*/ 107954 w 1253184"/>
                  <a:gd name="connsiteY307" fmla="*/ 52472 h 70420"/>
                  <a:gd name="connsiteX308" fmla="*/ 106756 w 1253184"/>
                  <a:gd name="connsiteY308" fmla="*/ 52472 h 70420"/>
                  <a:gd name="connsiteX309" fmla="*/ 105557 w 1253184"/>
                  <a:gd name="connsiteY309" fmla="*/ 52472 h 70420"/>
                  <a:gd name="connsiteX310" fmla="*/ 104447 w 1253184"/>
                  <a:gd name="connsiteY310" fmla="*/ 52472 h 70420"/>
                  <a:gd name="connsiteX311" fmla="*/ 103336 w 1253184"/>
                  <a:gd name="connsiteY311" fmla="*/ 52472 h 70420"/>
                  <a:gd name="connsiteX312" fmla="*/ 103336 w 1253184"/>
                  <a:gd name="connsiteY312" fmla="*/ 47853 h 70420"/>
                  <a:gd name="connsiteX313" fmla="*/ 102020 w 1253184"/>
                  <a:gd name="connsiteY313" fmla="*/ 49169 h 70420"/>
                  <a:gd name="connsiteX314" fmla="*/ 100705 w 1253184"/>
                  <a:gd name="connsiteY314" fmla="*/ 50162 h 70420"/>
                  <a:gd name="connsiteX315" fmla="*/ 99389 w 1253184"/>
                  <a:gd name="connsiteY315" fmla="*/ 51156 h 70420"/>
                  <a:gd name="connsiteX316" fmla="*/ 98074 w 1253184"/>
                  <a:gd name="connsiteY316" fmla="*/ 51799 h 70420"/>
                  <a:gd name="connsiteX317" fmla="*/ 96759 w 1253184"/>
                  <a:gd name="connsiteY317" fmla="*/ 52472 h 70420"/>
                  <a:gd name="connsiteX318" fmla="*/ 95443 w 1253184"/>
                  <a:gd name="connsiteY318" fmla="*/ 52793 h 70420"/>
                  <a:gd name="connsiteX319" fmla="*/ 94128 w 1253184"/>
                  <a:gd name="connsiteY319" fmla="*/ 52998 h 70420"/>
                  <a:gd name="connsiteX320" fmla="*/ 92695 w 1253184"/>
                  <a:gd name="connsiteY320" fmla="*/ 52998 h 70420"/>
                  <a:gd name="connsiteX321" fmla="*/ 91058 w 1253184"/>
                  <a:gd name="connsiteY321" fmla="*/ 52881 h 70420"/>
                  <a:gd name="connsiteX322" fmla="*/ 89626 w 1253184"/>
                  <a:gd name="connsiteY322" fmla="*/ 52676 h 70420"/>
                  <a:gd name="connsiteX323" fmla="*/ 88194 w 1253184"/>
                  <a:gd name="connsiteY323" fmla="*/ 52355 h 70420"/>
                  <a:gd name="connsiteX324" fmla="*/ 86995 w 1253184"/>
                  <a:gd name="connsiteY324" fmla="*/ 51916 h 70420"/>
                  <a:gd name="connsiteX325" fmla="*/ 85913 w 1253184"/>
                  <a:gd name="connsiteY325" fmla="*/ 51361 h 70420"/>
                  <a:gd name="connsiteX326" fmla="*/ 85036 w 1253184"/>
                  <a:gd name="connsiteY326" fmla="*/ 50806 h 70420"/>
                  <a:gd name="connsiteX327" fmla="*/ 84159 w 1253184"/>
                  <a:gd name="connsiteY327" fmla="*/ 50046 h 70420"/>
                  <a:gd name="connsiteX328" fmla="*/ 83516 w 1253184"/>
                  <a:gd name="connsiteY328" fmla="*/ 49169 h 70420"/>
                  <a:gd name="connsiteX329" fmla="*/ 82961 w 1253184"/>
                  <a:gd name="connsiteY329" fmla="*/ 48525 h 70420"/>
                  <a:gd name="connsiteX330" fmla="*/ 82522 w 1253184"/>
                  <a:gd name="connsiteY330" fmla="*/ 47648 h 70420"/>
                  <a:gd name="connsiteX331" fmla="*/ 82201 w 1253184"/>
                  <a:gd name="connsiteY331" fmla="*/ 46655 h 70420"/>
                  <a:gd name="connsiteX332" fmla="*/ 81879 w 1253184"/>
                  <a:gd name="connsiteY332" fmla="*/ 45573 h 70420"/>
                  <a:gd name="connsiteX333" fmla="*/ 81675 w 1253184"/>
                  <a:gd name="connsiteY333" fmla="*/ 44258 h 70420"/>
                  <a:gd name="connsiteX334" fmla="*/ 81470 w 1253184"/>
                  <a:gd name="connsiteY334" fmla="*/ 42825 h 70420"/>
                  <a:gd name="connsiteX335" fmla="*/ 81353 w 1253184"/>
                  <a:gd name="connsiteY335" fmla="*/ 41188 h 70420"/>
                  <a:gd name="connsiteX336" fmla="*/ 81353 w 1253184"/>
                  <a:gd name="connsiteY336" fmla="*/ 39434 h 70420"/>
                  <a:gd name="connsiteX337" fmla="*/ 81470 w 1253184"/>
                  <a:gd name="connsiteY337" fmla="*/ 38879 h 70420"/>
                  <a:gd name="connsiteX338" fmla="*/ 81675 w 1253184"/>
                  <a:gd name="connsiteY338" fmla="*/ 38323 h 70420"/>
                  <a:gd name="connsiteX339" fmla="*/ 81675 w 1253184"/>
                  <a:gd name="connsiteY339" fmla="*/ 19030 h 70420"/>
                  <a:gd name="connsiteX340" fmla="*/ 82873 w 1253184"/>
                  <a:gd name="connsiteY340" fmla="*/ 19235 h 70420"/>
                  <a:gd name="connsiteX341" fmla="*/ 84072 w 1253184"/>
                  <a:gd name="connsiteY341" fmla="*/ 19352 h 70420"/>
                  <a:gd name="connsiteX342" fmla="*/ 85270 w 1253184"/>
                  <a:gd name="connsiteY342" fmla="*/ 19352 h 70420"/>
                  <a:gd name="connsiteX343" fmla="*/ 86469 w 1253184"/>
                  <a:gd name="connsiteY343" fmla="*/ 19352 h 70420"/>
                  <a:gd name="connsiteX344" fmla="*/ 87580 w 1253184"/>
                  <a:gd name="connsiteY344" fmla="*/ 19352 h 70420"/>
                  <a:gd name="connsiteX345" fmla="*/ 88778 w 1253184"/>
                  <a:gd name="connsiteY345" fmla="*/ 19352 h 70420"/>
                  <a:gd name="connsiteX346" fmla="*/ 89889 w 1253184"/>
                  <a:gd name="connsiteY346" fmla="*/ 19235 h 70420"/>
                  <a:gd name="connsiteX347" fmla="*/ 91087 w 1253184"/>
                  <a:gd name="connsiteY347" fmla="*/ 19030 h 70420"/>
                  <a:gd name="connsiteX348" fmla="*/ 91087 w 1253184"/>
                  <a:gd name="connsiteY348" fmla="*/ 38323 h 70420"/>
                  <a:gd name="connsiteX349" fmla="*/ 91204 w 1253184"/>
                  <a:gd name="connsiteY349" fmla="*/ 40077 h 70420"/>
                  <a:gd name="connsiteX350" fmla="*/ 91321 w 1253184"/>
                  <a:gd name="connsiteY350" fmla="*/ 41597 h 70420"/>
                  <a:gd name="connsiteX351" fmla="*/ 91643 w 1253184"/>
                  <a:gd name="connsiteY351" fmla="*/ 42913 h 70420"/>
                  <a:gd name="connsiteX352" fmla="*/ 91964 w 1253184"/>
                  <a:gd name="connsiteY352" fmla="*/ 43994 h 70420"/>
                  <a:gd name="connsiteX353" fmla="*/ 92403 w 1253184"/>
                  <a:gd name="connsiteY353" fmla="*/ 44871 h 70420"/>
                  <a:gd name="connsiteX354" fmla="*/ 92841 w 1253184"/>
                  <a:gd name="connsiteY354" fmla="*/ 45631 h 70420"/>
                  <a:gd name="connsiteX355" fmla="*/ 93397 w 1253184"/>
                  <a:gd name="connsiteY355" fmla="*/ 46304 h 70420"/>
                  <a:gd name="connsiteX356" fmla="*/ 93952 w 1253184"/>
                  <a:gd name="connsiteY356" fmla="*/ 46859 h 70420"/>
                  <a:gd name="connsiteX357" fmla="*/ 94625 w 1253184"/>
                  <a:gd name="connsiteY357" fmla="*/ 47181 h 70420"/>
                  <a:gd name="connsiteX358" fmla="*/ 95385 w 1253184"/>
                  <a:gd name="connsiteY358" fmla="*/ 47385 h 70420"/>
                  <a:gd name="connsiteX359" fmla="*/ 96028 w 1253184"/>
                  <a:gd name="connsiteY359" fmla="*/ 47502 h 70420"/>
                  <a:gd name="connsiteX360" fmla="*/ 96788 w 1253184"/>
                  <a:gd name="connsiteY360" fmla="*/ 47502 h 70420"/>
                  <a:gd name="connsiteX361" fmla="*/ 97665 w 1253184"/>
                  <a:gd name="connsiteY361" fmla="*/ 47502 h 70420"/>
                  <a:gd name="connsiteX362" fmla="*/ 98337 w 1253184"/>
                  <a:gd name="connsiteY362" fmla="*/ 47502 h 70420"/>
                  <a:gd name="connsiteX363" fmla="*/ 99097 w 1253184"/>
                  <a:gd name="connsiteY363" fmla="*/ 47268 h 70420"/>
                  <a:gd name="connsiteX364" fmla="*/ 99653 w 1253184"/>
                  <a:gd name="connsiteY364" fmla="*/ 46947 h 70420"/>
                  <a:gd name="connsiteX365" fmla="*/ 100296 w 1253184"/>
                  <a:gd name="connsiteY365" fmla="*/ 46625 h 70420"/>
                  <a:gd name="connsiteX366" fmla="*/ 100734 w 1253184"/>
                  <a:gd name="connsiteY366" fmla="*/ 46187 h 70420"/>
                  <a:gd name="connsiteX367" fmla="*/ 101290 w 1253184"/>
                  <a:gd name="connsiteY367" fmla="*/ 45748 h 70420"/>
                  <a:gd name="connsiteX368" fmla="*/ 101611 w 1253184"/>
                  <a:gd name="connsiteY368" fmla="*/ 45076 h 70420"/>
                  <a:gd name="connsiteX369" fmla="*/ 102050 w 1253184"/>
                  <a:gd name="connsiteY369" fmla="*/ 44433 h 70420"/>
                  <a:gd name="connsiteX370" fmla="*/ 102371 w 1253184"/>
                  <a:gd name="connsiteY370" fmla="*/ 43673 h 70420"/>
                  <a:gd name="connsiteX371" fmla="*/ 102605 w 1253184"/>
                  <a:gd name="connsiteY371" fmla="*/ 42796 h 70420"/>
                  <a:gd name="connsiteX372" fmla="*/ 102839 w 1253184"/>
                  <a:gd name="connsiteY372" fmla="*/ 41802 h 70420"/>
                  <a:gd name="connsiteX373" fmla="*/ 102956 w 1253184"/>
                  <a:gd name="connsiteY373" fmla="*/ 40808 h 70420"/>
                  <a:gd name="connsiteX374" fmla="*/ 103073 w 1253184"/>
                  <a:gd name="connsiteY374" fmla="*/ 39727 h 70420"/>
                  <a:gd name="connsiteX375" fmla="*/ 103190 w 1253184"/>
                  <a:gd name="connsiteY375" fmla="*/ 38528 h 70420"/>
                  <a:gd name="connsiteX376" fmla="*/ 103073 w 1253184"/>
                  <a:gd name="connsiteY376" fmla="*/ 37213 h 70420"/>
                  <a:gd name="connsiteX377" fmla="*/ 103073 w 1253184"/>
                  <a:gd name="connsiteY377" fmla="*/ 19001 h 70420"/>
                  <a:gd name="connsiteX378" fmla="*/ 104271 w 1253184"/>
                  <a:gd name="connsiteY378" fmla="*/ 19206 h 70420"/>
                  <a:gd name="connsiteX379" fmla="*/ 105353 w 1253184"/>
                  <a:gd name="connsiteY379" fmla="*/ 19322 h 70420"/>
                  <a:gd name="connsiteX380" fmla="*/ 106551 w 1253184"/>
                  <a:gd name="connsiteY380" fmla="*/ 19322 h 70420"/>
                  <a:gd name="connsiteX381" fmla="*/ 107750 w 1253184"/>
                  <a:gd name="connsiteY381" fmla="*/ 19322 h 70420"/>
                  <a:gd name="connsiteX382" fmla="*/ 108948 w 1253184"/>
                  <a:gd name="connsiteY382" fmla="*/ 19322 h 70420"/>
                  <a:gd name="connsiteX383" fmla="*/ 110147 w 1253184"/>
                  <a:gd name="connsiteY383" fmla="*/ 19322 h 70420"/>
                  <a:gd name="connsiteX384" fmla="*/ 111345 w 1253184"/>
                  <a:gd name="connsiteY384" fmla="*/ 19206 h 70420"/>
                  <a:gd name="connsiteX385" fmla="*/ 112573 w 1253184"/>
                  <a:gd name="connsiteY385" fmla="*/ 19030 h 70420"/>
                  <a:gd name="connsiteX386" fmla="*/ 112573 w 1253184"/>
                  <a:gd name="connsiteY386" fmla="*/ 19030 h 70420"/>
                  <a:gd name="connsiteX387" fmla="*/ 136017 w 1253184"/>
                  <a:gd name="connsiteY387" fmla="*/ 23620 h 70420"/>
                  <a:gd name="connsiteX388" fmla="*/ 136017 w 1253184"/>
                  <a:gd name="connsiteY388" fmla="*/ 43234 h 70420"/>
                  <a:gd name="connsiteX389" fmla="*/ 135900 w 1253184"/>
                  <a:gd name="connsiteY389" fmla="*/ 44228 h 70420"/>
                  <a:gd name="connsiteX390" fmla="*/ 135900 w 1253184"/>
                  <a:gd name="connsiteY390" fmla="*/ 45222 h 70420"/>
                  <a:gd name="connsiteX391" fmla="*/ 135900 w 1253184"/>
                  <a:gd name="connsiteY391" fmla="*/ 46099 h 70420"/>
                  <a:gd name="connsiteX392" fmla="*/ 136017 w 1253184"/>
                  <a:gd name="connsiteY392" fmla="*/ 46859 h 70420"/>
                  <a:gd name="connsiteX393" fmla="*/ 136251 w 1253184"/>
                  <a:gd name="connsiteY393" fmla="*/ 47532 h 70420"/>
                  <a:gd name="connsiteX394" fmla="*/ 136456 w 1253184"/>
                  <a:gd name="connsiteY394" fmla="*/ 48175 h 70420"/>
                  <a:gd name="connsiteX395" fmla="*/ 136690 w 1253184"/>
                  <a:gd name="connsiteY395" fmla="*/ 48613 h 70420"/>
                  <a:gd name="connsiteX396" fmla="*/ 137128 w 1253184"/>
                  <a:gd name="connsiteY396" fmla="*/ 49052 h 70420"/>
                  <a:gd name="connsiteX397" fmla="*/ 137567 w 1253184"/>
                  <a:gd name="connsiteY397" fmla="*/ 49373 h 70420"/>
                  <a:gd name="connsiteX398" fmla="*/ 138122 w 1253184"/>
                  <a:gd name="connsiteY398" fmla="*/ 49578 h 70420"/>
                  <a:gd name="connsiteX399" fmla="*/ 138678 w 1253184"/>
                  <a:gd name="connsiteY399" fmla="*/ 49812 h 70420"/>
                  <a:gd name="connsiteX400" fmla="*/ 139321 w 1253184"/>
                  <a:gd name="connsiteY400" fmla="*/ 49812 h 70420"/>
                  <a:gd name="connsiteX401" fmla="*/ 139993 w 1253184"/>
                  <a:gd name="connsiteY401" fmla="*/ 49812 h 70420"/>
                  <a:gd name="connsiteX402" fmla="*/ 140753 w 1253184"/>
                  <a:gd name="connsiteY402" fmla="*/ 49695 h 70420"/>
                  <a:gd name="connsiteX403" fmla="*/ 141630 w 1253184"/>
                  <a:gd name="connsiteY403" fmla="*/ 49490 h 70420"/>
                  <a:gd name="connsiteX404" fmla="*/ 142507 w 1253184"/>
                  <a:gd name="connsiteY404" fmla="*/ 49169 h 70420"/>
                  <a:gd name="connsiteX405" fmla="*/ 142507 w 1253184"/>
                  <a:gd name="connsiteY405" fmla="*/ 51916 h 70420"/>
                  <a:gd name="connsiteX406" fmla="*/ 141425 w 1253184"/>
                  <a:gd name="connsiteY406" fmla="*/ 52238 h 70420"/>
                  <a:gd name="connsiteX407" fmla="*/ 140110 w 1253184"/>
                  <a:gd name="connsiteY407" fmla="*/ 52472 h 70420"/>
                  <a:gd name="connsiteX408" fmla="*/ 138473 w 1253184"/>
                  <a:gd name="connsiteY408" fmla="*/ 52676 h 70420"/>
                  <a:gd name="connsiteX409" fmla="*/ 137157 w 1253184"/>
                  <a:gd name="connsiteY409" fmla="*/ 52881 h 70420"/>
                  <a:gd name="connsiteX410" fmla="*/ 136047 w 1253184"/>
                  <a:gd name="connsiteY410" fmla="*/ 52998 h 70420"/>
                  <a:gd name="connsiteX411" fmla="*/ 135287 w 1253184"/>
                  <a:gd name="connsiteY411" fmla="*/ 52998 h 70420"/>
                  <a:gd name="connsiteX412" fmla="*/ 134088 w 1253184"/>
                  <a:gd name="connsiteY412" fmla="*/ 52998 h 70420"/>
                  <a:gd name="connsiteX413" fmla="*/ 133094 w 1253184"/>
                  <a:gd name="connsiteY413" fmla="*/ 52881 h 70420"/>
                  <a:gd name="connsiteX414" fmla="*/ 132100 w 1253184"/>
                  <a:gd name="connsiteY414" fmla="*/ 52676 h 70420"/>
                  <a:gd name="connsiteX415" fmla="*/ 131223 w 1253184"/>
                  <a:gd name="connsiteY415" fmla="*/ 52472 h 70420"/>
                  <a:gd name="connsiteX416" fmla="*/ 130463 w 1253184"/>
                  <a:gd name="connsiteY416" fmla="*/ 52033 h 70420"/>
                  <a:gd name="connsiteX417" fmla="*/ 129703 w 1253184"/>
                  <a:gd name="connsiteY417" fmla="*/ 51595 h 70420"/>
                  <a:gd name="connsiteX418" fmla="*/ 129031 w 1253184"/>
                  <a:gd name="connsiteY418" fmla="*/ 51039 h 70420"/>
                  <a:gd name="connsiteX419" fmla="*/ 128475 w 1253184"/>
                  <a:gd name="connsiteY419" fmla="*/ 50396 h 70420"/>
                  <a:gd name="connsiteX420" fmla="*/ 127920 w 1253184"/>
                  <a:gd name="connsiteY420" fmla="*/ 49724 h 70420"/>
                  <a:gd name="connsiteX421" fmla="*/ 127482 w 1253184"/>
                  <a:gd name="connsiteY421" fmla="*/ 48847 h 70420"/>
                  <a:gd name="connsiteX422" fmla="*/ 127160 w 1253184"/>
                  <a:gd name="connsiteY422" fmla="*/ 47970 h 70420"/>
                  <a:gd name="connsiteX423" fmla="*/ 126838 w 1253184"/>
                  <a:gd name="connsiteY423" fmla="*/ 46976 h 70420"/>
                  <a:gd name="connsiteX424" fmla="*/ 126634 w 1253184"/>
                  <a:gd name="connsiteY424" fmla="*/ 45895 h 70420"/>
                  <a:gd name="connsiteX425" fmla="*/ 126517 w 1253184"/>
                  <a:gd name="connsiteY425" fmla="*/ 44784 h 70420"/>
                  <a:gd name="connsiteX426" fmla="*/ 126517 w 1253184"/>
                  <a:gd name="connsiteY426" fmla="*/ 43468 h 70420"/>
                  <a:gd name="connsiteX427" fmla="*/ 126517 w 1253184"/>
                  <a:gd name="connsiteY427" fmla="*/ 42153 h 70420"/>
                  <a:gd name="connsiteX428" fmla="*/ 126517 w 1253184"/>
                  <a:gd name="connsiteY428" fmla="*/ 23620 h 70420"/>
                  <a:gd name="connsiteX429" fmla="*/ 121694 w 1253184"/>
                  <a:gd name="connsiteY429" fmla="*/ 23620 h 70420"/>
                  <a:gd name="connsiteX430" fmla="*/ 121694 w 1253184"/>
                  <a:gd name="connsiteY430" fmla="*/ 22509 h 70420"/>
                  <a:gd name="connsiteX431" fmla="*/ 121811 w 1253184"/>
                  <a:gd name="connsiteY431" fmla="*/ 21427 h 70420"/>
                  <a:gd name="connsiteX432" fmla="*/ 121694 w 1253184"/>
                  <a:gd name="connsiteY432" fmla="*/ 20229 h 70420"/>
                  <a:gd name="connsiteX433" fmla="*/ 121694 w 1253184"/>
                  <a:gd name="connsiteY433" fmla="*/ 19030 h 70420"/>
                  <a:gd name="connsiteX434" fmla="*/ 126517 w 1253184"/>
                  <a:gd name="connsiteY434" fmla="*/ 19030 h 70420"/>
                  <a:gd name="connsiteX435" fmla="*/ 126517 w 1253184"/>
                  <a:gd name="connsiteY435" fmla="*/ 11137 h 70420"/>
                  <a:gd name="connsiteX436" fmla="*/ 128826 w 1253184"/>
                  <a:gd name="connsiteY436" fmla="*/ 10260 h 70420"/>
                  <a:gd name="connsiteX437" fmla="*/ 131136 w 1253184"/>
                  <a:gd name="connsiteY437" fmla="*/ 9267 h 70420"/>
                  <a:gd name="connsiteX438" fmla="*/ 133562 w 1253184"/>
                  <a:gd name="connsiteY438" fmla="*/ 8068 h 70420"/>
                  <a:gd name="connsiteX439" fmla="*/ 136076 w 1253184"/>
                  <a:gd name="connsiteY439" fmla="*/ 6753 h 70420"/>
                  <a:gd name="connsiteX440" fmla="*/ 136076 w 1253184"/>
                  <a:gd name="connsiteY440" fmla="*/ 19030 h 70420"/>
                  <a:gd name="connsiteX441" fmla="*/ 142098 w 1253184"/>
                  <a:gd name="connsiteY441" fmla="*/ 19030 h 70420"/>
                  <a:gd name="connsiteX442" fmla="*/ 141864 w 1253184"/>
                  <a:gd name="connsiteY442" fmla="*/ 20229 h 70420"/>
                  <a:gd name="connsiteX443" fmla="*/ 141747 w 1253184"/>
                  <a:gd name="connsiteY443" fmla="*/ 21427 h 70420"/>
                  <a:gd name="connsiteX444" fmla="*/ 141864 w 1253184"/>
                  <a:gd name="connsiteY444" fmla="*/ 22509 h 70420"/>
                  <a:gd name="connsiteX445" fmla="*/ 142098 w 1253184"/>
                  <a:gd name="connsiteY445" fmla="*/ 23620 h 70420"/>
                  <a:gd name="connsiteX446" fmla="*/ 136017 w 1253184"/>
                  <a:gd name="connsiteY446" fmla="*/ 23620 h 70420"/>
                  <a:gd name="connsiteX447" fmla="*/ 136017 w 1253184"/>
                  <a:gd name="connsiteY447" fmla="*/ 23620 h 70420"/>
                  <a:gd name="connsiteX448" fmla="*/ 160806 w 1253184"/>
                  <a:gd name="connsiteY448" fmla="*/ 58 h 70420"/>
                  <a:gd name="connsiteX449" fmla="*/ 160806 w 1253184"/>
                  <a:gd name="connsiteY449" fmla="*/ 23970 h 70420"/>
                  <a:gd name="connsiteX450" fmla="*/ 162005 w 1253184"/>
                  <a:gd name="connsiteY450" fmla="*/ 22772 h 70420"/>
                  <a:gd name="connsiteX451" fmla="*/ 163320 w 1253184"/>
                  <a:gd name="connsiteY451" fmla="*/ 21661 h 70420"/>
                  <a:gd name="connsiteX452" fmla="*/ 164519 w 1253184"/>
                  <a:gd name="connsiteY452" fmla="*/ 20784 h 70420"/>
                  <a:gd name="connsiteX453" fmla="*/ 165834 w 1253184"/>
                  <a:gd name="connsiteY453" fmla="*/ 20024 h 70420"/>
                  <a:gd name="connsiteX454" fmla="*/ 167150 w 1253184"/>
                  <a:gd name="connsiteY454" fmla="*/ 19381 h 70420"/>
                  <a:gd name="connsiteX455" fmla="*/ 168465 w 1253184"/>
                  <a:gd name="connsiteY455" fmla="*/ 18942 h 70420"/>
                  <a:gd name="connsiteX456" fmla="*/ 169781 w 1253184"/>
                  <a:gd name="connsiteY456" fmla="*/ 18621 h 70420"/>
                  <a:gd name="connsiteX457" fmla="*/ 171096 w 1253184"/>
                  <a:gd name="connsiteY457" fmla="*/ 18504 h 70420"/>
                  <a:gd name="connsiteX458" fmla="*/ 172411 w 1253184"/>
                  <a:gd name="connsiteY458" fmla="*/ 18621 h 70420"/>
                  <a:gd name="connsiteX459" fmla="*/ 173610 w 1253184"/>
                  <a:gd name="connsiteY459" fmla="*/ 18738 h 70420"/>
                  <a:gd name="connsiteX460" fmla="*/ 174692 w 1253184"/>
                  <a:gd name="connsiteY460" fmla="*/ 18942 h 70420"/>
                  <a:gd name="connsiteX461" fmla="*/ 175685 w 1253184"/>
                  <a:gd name="connsiteY461" fmla="*/ 19381 h 70420"/>
                  <a:gd name="connsiteX462" fmla="*/ 176679 w 1253184"/>
                  <a:gd name="connsiteY462" fmla="*/ 19819 h 70420"/>
                  <a:gd name="connsiteX463" fmla="*/ 177673 w 1253184"/>
                  <a:gd name="connsiteY463" fmla="*/ 20375 h 70420"/>
                  <a:gd name="connsiteX464" fmla="*/ 178550 w 1253184"/>
                  <a:gd name="connsiteY464" fmla="*/ 21018 h 70420"/>
                  <a:gd name="connsiteX465" fmla="*/ 179310 w 1253184"/>
                  <a:gd name="connsiteY465" fmla="*/ 21778 h 70420"/>
                  <a:gd name="connsiteX466" fmla="*/ 179953 w 1253184"/>
                  <a:gd name="connsiteY466" fmla="*/ 22538 h 70420"/>
                  <a:gd name="connsiteX467" fmla="*/ 180597 w 1253184"/>
                  <a:gd name="connsiteY467" fmla="*/ 23298 h 70420"/>
                  <a:gd name="connsiteX468" fmla="*/ 181035 w 1253184"/>
                  <a:gd name="connsiteY468" fmla="*/ 24292 h 70420"/>
                  <a:gd name="connsiteX469" fmla="*/ 181473 w 1253184"/>
                  <a:gd name="connsiteY469" fmla="*/ 25286 h 70420"/>
                  <a:gd name="connsiteX470" fmla="*/ 181795 w 1253184"/>
                  <a:gd name="connsiteY470" fmla="*/ 26484 h 70420"/>
                  <a:gd name="connsiteX471" fmla="*/ 182000 w 1253184"/>
                  <a:gd name="connsiteY471" fmla="*/ 27683 h 70420"/>
                  <a:gd name="connsiteX472" fmla="*/ 182204 w 1253184"/>
                  <a:gd name="connsiteY472" fmla="*/ 28998 h 70420"/>
                  <a:gd name="connsiteX473" fmla="*/ 182204 w 1253184"/>
                  <a:gd name="connsiteY473" fmla="*/ 30431 h 70420"/>
                  <a:gd name="connsiteX474" fmla="*/ 182204 w 1253184"/>
                  <a:gd name="connsiteY474" fmla="*/ 52472 h 70420"/>
                  <a:gd name="connsiteX475" fmla="*/ 181006 w 1253184"/>
                  <a:gd name="connsiteY475" fmla="*/ 52472 h 70420"/>
                  <a:gd name="connsiteX476" fmla="*/ 179807 w 1253184"/>
                  <a:gd name="connsiteY476" fmla="*/ 52472 h 70420"/>
                  <a:gd name="connsiteX477" fmla="*/ 178609 w 1253184"/>
                  <a:gd name="connsiteY477" fmla="*/ 52472 h 70420"/>
                  <a:gd name="connsiteX478" fmla="*/ 177293 w 1253184"/>
                  <a:gd name="connsiteY478" fmla="*/ 52472 h 70420"/>
                  <a:gd name="connsiteX479" fmla="*/ 176095 w 1253184"/>
                  <a:gd name="connsiteY479" fmla="*/ 52472 h 70420"/>
                  <a:gd name="connsiteX480" fmla="*/ 175013 w 1253184"/>
                  <a:gd name="connsiteY480" fmla="*/ 52472 h 70420"/>
                  <a:gd name="connsiteX481" fmla="*/ 173815 w 1253184"/>
                  <a:gd name="connsiteY481" fmla="*/ 52472 h 70420"/>
                  <a:gd name="connsiteX482" fmla="*/ 172733 w 1253184"/>
                  <a:gd name="connsiteY482" fmla="*/ 52472 h 70420"/>
                  <a:gd name="connsiteX483" fmla="*/ 172733 w 1253184"/>
                  <a:gd name="connsiteY483" fmla="*/ 35576 h 70420"/>
                  <a:gd name="connsiteX484" fmla="*/ 172733 w 1253184"/>
                  <a:gd name="connsiteY484" fmla="*/ 32828 h 70420"/>
                  <a:gd name="connsiteX485" fmla="*/ 172499 w 1253184"/>
                  <a:gd name="connsiteY485" fmla="*/ 30518 h 70420"/>
                  <a:gd name="connsiteX486" fmla="*/ 172295 w 1253184"/>
                  <a:gd name="connsiteY486" fmla="*/ 29408 h 70420"/>
                  <a:gd name="connsiteX487" fmla="*/ 172090 w 1253184"/>
                  <a:gd name="connsiteY487" fmla="*/ 28531 h 70420"/>
                  <a:gd name="connsiteX488" fmla="*/ 171768 w 1253184"/>
                  <a:gd name="connsiteY488" fmla="*/ 27654 h 70420"/>
                  <a:gd name="connsiteX489" fmla="*/ 171447 w 1253184"/>
                  <a:gd name="connsiteY489" fmla="*/ 26894 h 70420"/>
                  <a:gd name="connsiteX490" fmla="*/ 171125 w 1253184"/>
                  <a:gd name="connsiteY490" fmla="*/ 26251 h 70420"/>
                  <a:gd name="connsiteX491" fmla="*/ 170687 w 1253184"/>
                  <a:gd name="connsiteY491" fmla="*/ 25695 h 70420"/>
                  <a:gd name="connsiteX492" fmla="*/ 170248 w 1253184"/>
                  <a:gd name="connsiteY492" fmla="*/ 25140 h 70420"/>
                  <a:gd name="connsiteX493" fmla="*/ 169693 w 1253184"/>
                  <a:gd name="connsiteY493" fmla="*/ 24818 h 70420"/>
                  <a:gd name="connsiteX494" fmla="*/ 169137 w 1253184"/>
                  <a:gd name="connsiteY494" fmla="*/ 24497 h 70420"/>
                  <a:gd name="connsiteX495" fmla="*/ 168494 w 1253184"/>
                  <a:gd name="connsiteY495" fmla="*/ 24292 h 70420"/>
                  <a:gd name="connsiteX496" fmla="*/ 167822 w 1253184"/>
                  <a:gd name="connsiteY496" fmla="*/ 24175 h 70420"/>
                  <a:gd name="connsiteX497" fmla="*/ 167062 w 1253184"/>
                  <a:gd name="connsiteY497" fmla="*/ 24175 h 70420"/>
                  <a:gd name="connsiteX498" fmla="*/ 166185 w 1253184"/>
                  <a:gd name="connsiteY498" fmla="*/ 24292 h 70420"/>
                  <a:gd name="connsiteX499" fmla="*/ 165425 w 1253184"/>
                  <a:gd name="connsiteY499" fmla="*/ 24409 h 70420"/>
                  <a:gd name="connsiteX500" fmla="*/ 164753 w 1253184"/>
                  <a:gd name="connsiteY500" fmla="*/ 24614 h 70420"/>
                  <a:gd name="connsiteX501" fmla="*/ 163993 w 1253184"/>
                  <a:gd name="connsiteY501" fmla="*/ 24935 h 70420"/>
                  <a:gd name="connsiteX502" fmla="*/ 163437 w 1253184"/>
                  <a:gd name="connsiteY502" fmla="*/ 25374 h 70420"/>
                  <a:gd name="connsiteX503" fmla="*/ 162882 w 1253184"/>
                  <a:gd name="connsiteY503" fmla="*/ 25929 h 70420"/>
                  <a:gd name="connsiteX504" fmla="*/ 162326 w 1253184"/>
                  <a:gd name="connsiteY504" fmla="*/ 26572 h 70420"/>
                  <a:gd name="connsiteX505" fmla="*/ 162005 w 1253184"/>
                  <a:gd name="connsiteY505" fmla="*/ 27332 h 70420"/>
                  <a:gd name="connsiteX506" fmla="*/ 161566 w 1253184"/>
                  <a:gd name="connsiteY506" fmla="*/ 28092 h 70420"/>
                  <a:gd name="connsiteX507" fmla="*/ 161362 w 1253184"/>
                  <a:gd name="connsiteY507" fmla="*/ 29086 h 70420"/>
                  <a:gd name="connsiteX508" fmla="*/ 161040 w 1253184"/>
                  <a:gd name="connsiteY508" fmla="*/ 30080 h 70420"/>
                  <a:gd name="connsiteX509" fmla="*/ 160923 w 1253184"/>
                  <a:gd name="connsiteY509" fmla="*/ 31191 h 70420"/>
                  <a:gd name="connsiteX510" fmla="*/ 160806 w 1253184"/>
                  <a:gd name="connsiteY510" fmla="*/ 32506 h 70420"/>
                  <a:gd name="connsiteX511" fmla="*/ 160689 w 1253184"/>
                  <a:gd name="connsiteY511" fmla="*/ 33822 h 70420"/>
                  <a:gd name="connsiteX512" fmla="*/ 160689 w 1253184"/>
                  <a:gd name="connsiteY512" fmla="*/ 35254 h 70420"/>
                  <a:gd name="connsiteX513" fmla="*/ 160806 w 1253184"/>
                  <a:gd name="connsiteY513" fmla="*/ 36686 h 70420"/>
                  <a:gd name="connsiteX514" fmla="*/ 160806 w 1253184"/>
                  <a:gd name="connsiteY514" fmla="*/ 52472 h 70420"/>
                  <a:gd name="connsiteX515" fmla="*/ 159725 w 1253184"/>
                  <a:gd name="connsiteY515" fmla="*/ 52472 h 70420"/>
                  <a:gd name="connsiteX516" fmla="*/ 158614 w 1253184"/>
                  <a:gd name="connsiteY516" fmla="*/ 52472 h 70420"/>
                  <a:gd name="connsiteX517" fmla="*/ 157415 w 1253184"/>
                  <a:gd name="connsiteY517" fmla="*/ 52472 h 70420"/>
                  <a:gd name="connsiteX518" fmla="*/ 156217 w 1253184"/>
                  <a:gd name="connsiteY518" fmla="*/ 52472 h 70420"/>
                  <a:gd name="connsiteX519" fmla="*/ 155018 w 1253184"/>
                  <a:gd name="connsiteY519" fmla="*/ 52472 h 70420"/>
                  <a:gd name="connsiteX520" fmla="*/ 153820 w 1253184"/>
                  <a:gd name="connsiteY520" fmla="*/ 52472 h 70420"/>
                  <a:gd name="connsiteX521" fmla="*/ 152504 w 1253184"/>
                  <a:gd name="connsiteY521" fmla="*/ 52472 h 70420"/>
                  <a:gd name="connsiteX522" fmla="*/ 151306 w 1253184"/>
                  <a:gd name="connsiteY522" fmla="*/ 52472 h 70420"/>
                  <a:gd name="connsiteX523" fmla="*/ 151306 w 1253184"/>
                  <a:gd name="connsiteY523" fmla="*/ 58 h 70420"/>
                  <a:gd name="connsiteX524" fmla="*/ 152387 w 1253184"/>
                  <a:gd name="connsiteY524" fmla="*/ 58 h 70420"/>
                  <a:gd name="connsiteX525" fmla="*/ 153820 w 1253184"/>
                  <a:gd name="connsiteY525" fmla="*/ 292 h 70420"/>
                  <a:gd name="connsiteX526" fmla="*/ 154492 w 1253184"/>
                  <a:gd name="connsiteY526" fmla="*/ 409 h 70420"/>
                  <a:gd name="connsiteX527" fmla="*/ 155048 w 1253184"/>
                  <a:gd name="connsiteY527" fmla="*/ 409 h 70420"/>
                  <a:gd name="connsiteX528" fmla="*/ 155720 w 1253184"/>
                  <a:gd name="connsiteY528" fmla="*/ 409 h 70420"/>
                  <a:gd name="connsiteX529" fmla="*/ 156275 w 1253184"/>
                  <a:gd name="connsiteY529" fmla="*/ 292 h 70420"/>
                  <a:gd name="connsiteX530" fmla="*/ 157269 w 1253184"/>
                  <a:gd name="connsiteY530" fmla="*/ 292 h 70420"/>
                  <a:gd name="connsiteX531" fmla="*/ 158702 w 1253184"/>
                  <a:gd name="connsiteY531" fmla="*/ 292 h 70420"/>
                  <a:gd name="connsiteX532" fmla="*/ 159900 w 1253184"/>
                  <a:gd name="connsiteY532" fmla="*/ 58 h 70420"/>
                  <a:gd name="connsiteX533" fmla="*/ 160806 w 1253184"/>
                  <a:gd name="connsiteY533" fmla="*/ 58 h 70420"/>
                  <a:gd name="connsiteX534" fmla="*/ 160806 w 1253184"/>
                  <a:gd name="connsiteY534" fmla="*/ 58 h 70420"/>
                  <a:gd name="connsiteX535" fmla="*/ 247860 w 1253184"/>
                  <a:gd name="connsiteY535" fmla="*/ 44345 h 70420"/>
                  <a:gd name="connsiteX536" fmla="*/ 248620 w 1253184"/>
                  <a:gd name="connsiteY536" fmla="*/ 44901 h 70420"/>
                  <a:gd name="connsiteX537" fmla="*/ 247304 w 1253184"/>
                  <a:gd name="connsiteY537" fmla="*/ 50835 h 70420"/>
                  <a:gd name="connsiteX538" fmla="*/ 245667 w 1253184"/>
                  <a:gd name="connsiteY538" fmla="*/ 51390 h 70420"/>
                  <a:gd name="connsiteX539" fmla="*/ 244030 w 1253184"/>
                  <a:gd name="connsiteY539" fmla="*/ 51829 h 70420"/>
                  <a:gd name="connsiteX540" fmla="*/ 242393 w 1253184"/>
                  <a:gd name="connsiteY540" fmla="*/ 52267 h 70420"/>
                  <a:gd name="connsiteX541" fmla="*/ 240639 w 1253184"/>
                  <a:gd name="connsiteY541" fmla="*/ 52589 h 70420"/>
                  <a:gd name="connsiteX542" fmla="*/ 238886 w 1253184"/>
                  <a:gd name="connsiteY542" fmla="*/ 52823 h 70420"/>
                  <a:gd name="connsiteX543" fmla="*/ 237132 w 1253184"/>
                  <a:gd name="connsiteY543" fmla="*/ 53027 h 70420"/>
                  <a:gd name="connsiteX544" fmla="*/ 235261 w 1253184"/>
                  <a:gd name="connsiteY544" fmla="*/ 53261 h 70420"/>
                  <a:gd name="connsiteX545" fmla="*/ 233390 w 1253184"/>
                  <a:gd name="connsiteY545" fmla="*/ 53261 h 70420"/>
                  <a:gd name="connsiteX546" fmla="*/ 230320 w 1253184"/>
                  <a:gd name="connsiteY546" fmla="*/ 53144 h 70420"/>
                  <a:gd name="connsiteX547" fmla="*/ 227573 w 1253184"/>
                  <a:gd name="connsiteY547" fmla="*/ 52823 h 70420"/>
                  <a:gd name="connsiteX548" fmla="*/ 224825 w 1253184"/>
                  <a:gd name="connsiteY548" fmla="*/ 52267 h 70420"/>
                  <a:gd name="connsiteX549" fmla="*/ 222399 w 1253184"/>
                  <a:gd name="connsiteY549" fmla="*/ 51624 h 70420"/>
                  <a:gd name="connsiteX550" fmla="*/ 221200 w 1253184"/>
                  <a:gd name="connsiteY550" fmla="*/ 51186 h 70420"/>
                  <a:gd name="connsiteX551" fmla="*/ 220089 w 1253184"/>
                  <a:gd name="connsiteY551" fmla="*/ 50747 h 70420"/>
                  <a:gd name="connsiteX552" fmla="*/ 219008 w 1253184"/>
                  <a:gd name="connsiteY552" fmla="*/ 50192 h 70420"/>
                  <a:gd name="connsiteX553" fmla="*/ 218014 w 1253184"/>
                  <a:gd name="connsiteY553" fmla="*/ 49636 h 70420"/>
                  <a:gd name="connsiteX554" fmla="*/ 217020 w 1253184"/>
                  <a:gd name="connsiteY554" fmla="*/ 49081 h 70420"/>
                  <a:gd name="connsiteX555" fmla="*/ 216026 w 1253184"/>
                  <a:gd name="connsiteY555" fmla="*/ 48409 h 70420"/>
                  <a:gd name="connsiteX556" fmla="*/ 215149 w 1253184"/>
                  <a:gd name="connsiteY556" fmla="*/ 47765 h 70420"/>
                  <a:gd name="connsiteX557" fmla="*/ 214389 w 1253184"/>
                  <a:gd name="connsiteY557" fmla="*/ 47122 h 70420"/>
                  <a:gd name="connsiteX558" fmla="*/ 213512 w 1253184"/>
                  <a:gd name="connsiteY558" fmla="*/ 46362 h 70420"/>
                  <a:gd name="connsiteX559" fmla="*/ 212869 w 1253184"/>
                  <a:gd name="connsiteY559" fmla="*/ 45602 h 70420"/>
                  <a:gd name="connsiteX560" fmla="*/ 212109 w 1253184"/>
                  <a:gd name="connsiteY560" fmla="*/ 44842 h 70420"/>
                  <a:gd name="connsiteX561" fmla="*/ 211436 w 1253184"/>
                  <a:gd name="connsiteY561" fmla="*/ 43965 h 70420"/>
                  <a:gd name="connsiteX562" fmla="*/ 210881 w 1253184"/>
                  <a:gd name="connsiteY562" fmla="*/ 42971 h 70420"/>
                  <a:gd name="connsiteX563" fmla="*/ 210326 w 1253184"/>
                  <a:gd name="connsiteY563" fmla="*/ 42094 h 70420"/>
                  <a:gd name="connsiteX564" fmla="*/ 209770 w 1253184"/>
                  <a:gd name="connsiteY564" fmla="*/ 41100 h 70420"/>
                  <a:gd name="connsiteX565" fmla="*/ 209332 w 1253184"/>
                  <a:gd name="connsiteY565" fmla="*/ 39990 h 70420"/>
                  <a:gd name="connsiteX566" fmla="*/ 208893 w 1253184"/>
                  <a:gd name="connsiteY566" fmla="*/ 38879 h 70420"/>
                  <a:gd name="connsiteX567" fmla="*/ 208455 w 1253184"/>
                  <a:gd name="connsiteY567" fmla="*/ 37797 h 70420"/>
                  <a:gd name="connsiteX568" fmla="*/ 208250 w 1253184"/>
                  <a:gd name="connsiteY568" fmla="*/ 36686 h 70420"/>
                  <a:gd name="connsiteX569" fmla="*/ 207929 w 1253184"/>
                  <a:gd name="connsiteY569" fmla="*/ 35488 h 70420"/>
                  <a:gd name="connsiteX570" fmla="*/ 207490 w 1253184"/>
                  <a:gd name="connsiteY570" fmla="*/ 32857 h 70420"/>
                  <a:gd name="connsiteX571" fmla="*/ 207285 w 1253184"/>
                  <a:gd name="connsiteY571" fmla="*/ 30226 h 70420"/>
                  <a:gd name="connsiteX572" fmla="*/ 207402 w 1253184"/>
                  <a:gd name="connsiteY572" fmla="*/ 28706 h 70420"/>
                  <a:gd name="connsiteX573" fmla="*/ 207519 w 1253184"/>
                  <a:gd name="connsiteY573" fmla="*/ 27157 h 70420"/>
                  <a:gd name="connsiteX574" fmla="*/ 207724 w 1253184"/>
                  <a:gd name="connsiteY574" fmla="*/ 25724 h 70420"/>
                  <a:gd name="connsiteX575" fmla="*/ 207958 w 1253184"/>
                  <a:gd name="connsiteY575" fmla="*/ 24292 h 70420"/>
                  <a:gd name="connsiteX576" fmla="*/ 208162 w 1253184"/>
                  <a:gd name="connsiteY576" fmla="*/ 22977 h 70420"/>
                  <a:gd name="connsiteX577" fmla="*/ 208484 w 1253184"/>
                  <a:gd name="connsiteY577" fmla="*/ 21661 h 70420"/>
                  <a:gd name="connsiteX578" fmla="*/ 208923 w 1253184"/>
                  <a:gd name="connsiteY578" fmla="*/ 20346 h 70420"/>
                  <a:gd name="connsiteX579" fmla="*/ 209361 w 1253184"/>
                  <a:gd name="connsiteY579" fmla="*/ 19147 h 70420"/>
                  <a:gd name="connsiteX580" fmla="*/ 209799 w 1253184"/>
                  <a:gd name="connsiteY580" fmla="*/ 18036 h 70420"/>
                  <a:gd name="connsiteX581" fmla="*/ 210355 w 1253184"/>
                  <a:gd name="connsiteY581" fmla="*/ 16838 h 70420"/>
                  <a:gd name="connsiteX582" fmla="*/ 210910 w 1253184"/>
                  <a:gd name="connsiteY582" fmla="*/ 15727 h 70420"/>
                  <a:gd name="connsiteX583" fmla="*/ 211583 w 1253184"/>
                  <a:gd name="connsiteY583" fmla="*/ 14733 h 70420"/>
                  <a:gd name="connsiteX584" fmla="*/ 212226 w 1253184"/>
                  <a:gd name="connsiteY584" fmla="*/ 13739 h 70420"/>
                  <a:gd name="connsiteX585" fmla="*/ 212986 w 1253184"/>
                  <a:gd name="connsiteY585" fmla="*/ 12745 h 70420"/>
                  <a:gd name="connsiteX586" fmla="*/ 213746 w 1253184"/>
                  <a:gd name="connsiteY586" fmla="*/ 11868 h 70420"/>
                  <a:gd name="connsiteX587" fmla="*/ 214623 w 1253184"/>
                  <a:gd name="connsiteY587" fmla="*/ 11108 h 70420"/>
                  <a:gd name="connsiteX588" fmla="*/ 215500 w 1253184"/>
                  <a:gd name="connsiteY588" fmla="*/ 10231 h 70420"/>
                  <a:gd name="connsiteX589" fmla="*/ 216494 w 1253184"/>
                  <a:gd name="connsiteY589" fmla="*/ 9471 h 70420"/>
                  <a:gd name="connsiteX590" fmla="*/ 217488 w 1253184"/>
                  <a:gd name="connsiteY590" fmla="*/ 8828 h 70420"/>
                  <a:gd name="connsiteX591" fmla="*/ 218481 w 1253184"/>
                  <a:gd name="connsiteY591" fmla="*/ 8156 h 70420"/>
                  <a:gd name="connsiteX592" fmla="*/ 219592 w 1253184"/>
                  <a:gd name="connsiteY592" fmla="*/ 7513 h 70420"/>
                  <a:gd name="connsiteX593" fmla="*/ 220791 w 1253184"/>
                  <a:gd name="connsiteY593" fmla="*/ 6957 h 70420"/>
                  <a:gd name="connsiteX594" fmla="*/ 221989 w 1253184"/>
                  <a:gd name="connsiteY594" fmla="*/ 6402 h 70420"/>
                  <a:gd name="connsiteX595" fmla="*/ 223188 w 1253184"/>
                  <a:gd name="connsiteY595" fmla="*/ 5963 h 70420"/>
                  <a:gd name="connsiteX596" fmla="*/ 224503 w 1253184"/>
                  <a:gd name="connsiteY596" fmla="*/ 5525 h 70420"/>
                  <a:gd name="connsiteX597" fmla="*/ 225819 w 1253184"/>
                  <a:gd name="connsiteY597" fmla="*/ 5203 h 70420"/>
                  <a:gd name="connsiteX598" fmla="*/ 227251 w 1253184"/>
                  <a:gd name="connsiteY598" fmla="*/ 4765 h 70420"/>
                  <a:gd name="connsiteX599" fmla="*/ 228683 w 1253184"/>
                  <a:gd name="connsiteY599" fmla="*/ 4531 h 70420"/>
                  <a:gd name="connsiteX600" fmla="*/ 231753 w 1253184"/>
                  <a:gd name="connsiteY600" fmla="*/ 4092 h 70420"/>
                  <a:gd name="connsiteX601" fmla="*/ 235056 w 1253184"/>
                  <a:gd name="connsiteY601" fmla="*/ 3771 h 70420"/>
                  <a:gd name="connsiteX602" fmla="*/ 237044 w 1253184"/>
                  <a:gd name="connsiteY602" fmla="*/ 3888 h 70420"/>
                  <a:gd name="connsiteX603" fmla="*/ 239032 w 1253184"/>
                  <a:gd name="connsiteY603" fmla="*/ 4122 h 70420"/>
                  <a:gd name="connsiteX604" fmla="*/ 240902 w 1253184"/>
                  <a:gd name="connsiteY604" fmla="*/ 4443 h 70420"/>
                  <a:gd name="connsiteX605" fmla="*/ 242656 w 1253184"/>
                  <a:gd name="connsiteY605" fmla="*/ 4882 h 70420"/>
                  <a:gd name="connsiteX606" fmla="*/ 244410 w 1253184"/>
                  <a:gd name="connsiteY606" fmla="*/ 5320 h 70420"/>
                  <a:gd name="connsiteX607" fmla="*/ 246047 w 1253184"/>
                  <a:gd name="connsiteY607" fmla="*/ 5876 h 70420"/>
                  <a:gd name="connsiteX608" fmla="*/ 247684 w 1253184"/>
                  <a:gd name="connsiteY608" fmla="*/ 6548 h 70420"/>
                  <a:gd name="connsiteX609" fmla="*/ 249204 w 1253184"/>
                  <a:gd name="connsiteY609" fmla="*/ 7308 h 70420"/>
                  <a:gd name="connsiteX610" fmla="*/ 248766 w 1253184"/>
                  <a:gd name="connsiteY610" fmla="*/ 8302 h 70420"/>
                  <a:gd name="connsiteX611" fmla="*/ 248444 w 1253184"/>
                  <a:gd name="connsiteY611" fmla="*/ 9413 h 70420"/>
                  <a:gd name="connsiteX612" fmla="*/ 248123 w 1253184"/>
                  <a:gd name="connsiteY612" fmla="*/ 10728 h 70420"/>
                  <a:gd name="connsiteX613" fmla="*/ 247889 w 1253184"/>
                  <a:gd name="connsiteY613" fmla="*/ 12248 h 70420"/>
                  <a:gd name="connsiteX614" fmla="*/ 247655 w 1253184"/>
                  <a:gd name="connsiteY614" fmla="*/ 13564 h 70420"/>
                  <a:gd name="connsiteX615" fmla="*/ 247538 w 1253184"/>
                  <a:gd name="connsiteY615" fmla="*/ 14441 h 70420"/>
                  <a:gd name="connsiteX616" fmla="*/ 246457 w 1253184"/>
                  <a:gd name="connsiteY616" fmla="*/ 14441 h 70420"/>
                  <a:gd name="connsiteX617" fmla="*/ 245258 w 1253184"/>
                  <a:gd name="connsiteY617" fmla="*/ 13008 h 70420"/>
                  <a:gd name="connsiteX618" fmla="*/ 244060 w 1253184"/>
                  <a:gd name="connsiteY618" fmla="*/ 11810 h 70420"/>
                  <a:gd name="connsiteX619" fmla="*/ 242744 w 1253184"/>
                  <a:gd name="connsiteY619" fmla="*/ 10728 h 70420"/>
                  <a:gd name="connsiteX620" fmla="*/ 241312 w 1253184"/>
                  <a:gd name="connsiteY620" fmla="*/ 9851 h 70420"/>
                  <a:gd name="connsiteX621" fmla="*/ 239879 w 1253184"/>
                  <a:gd name="connsiteY621" fmla="*/ 9091 h 70420"/>
                  <a:gd name="connsiteX622" fmla="*/ 238359 w 1253184"/>
                  <a:gd name="connsiteY622" fmla="*/ 8536 h 70420"/>
                  <a:gd name="connsiteX623" fmla="*/ 236722 w 1253184"/>
                  <a:gd name="connsiteY623" fmla="*/ 8097 h 70420"/>
                  <a:gd name="connsiteX624" fmla="*/ 235085 w 1253184"/>
                  <a:gd name="connsiteY624" fmla="*/ 7863 h 70420"/>
                  <a:gd name="connsiteX625" fmla="*/ 233214 w 1253184"/>
                  <a:gd name="connsiteY625" fmla="*/ 8097 h 70420"/>
                  <a:gd name="connsiteX626" fmla="*/ 231461 w 1253184"/>
                  <a:gd name="connsiteY626" fmla="*/ 8419 h 70420"/>
                  <a:gd name="connsiteX627" fmla="*/ 229824 w 1253184"/>
                  <a:gd name="connsiteY627" fmla="*/ 8974 h 70420"/>
                  <a:gd name="connsiteX628" fmla="*/ 228303 w 1253184"/>
                  <a:gd name="connsiteY628" fmla="*/ 9530 h 70420"/>
                  <a:gd name="connsiteX629" fmla="*/ 226871 w 1253184"/>
                  <a:gd name="connsiteY629" fmla="*/ 10407 h 70420"/>
                  <a:gd name="connsiteX630" fmla="*/ 225556 w 1253184"/>
                  <a:gd name="connsiteY630" fmla="*/ 11284 h 70420"/>
                  <a:gd name="connsiteX631" fmla="*/ 224357 w 1253184"/>
                  <a:gd name="connsiteY631" fmla="*/ 12482 h 70420"/>
                  <a:gd name="connsiteX632" fmla="*/ 223275 w 1253184"/>
                  <a:gd name="connsiteY632" fmla="*/ 13681 h 70420"/>
                  <a:gd name="connsiteX633" fmla="*/ 222282 w 1253184"/>
                  <a:gd name="connsiteY633" fmla="*/ 15113 h 70420"/>
                  <a:gd name="connsiteX634" fmla="*/ 221522 w 1253184"/>
                  <a:gd name="connsiteY634" fmla="*/ 16633 h 70420"/>
                  <a:gd name="connsiteX635" fmla="*/ 220762 w 1253184"/>
                  <a:gd name="connsiteY635" fmla="*/ 18387 h 70420"/>
                  <a:gd name="connsiteX636" fmla="*/ 220118 w 1253184"/>
                  <a:gd name="connsiteY636" fmla="*/ 20258 h 70420"/>
                  <a:gd name="connsiteX637" fmla="*/ 219680 w 1253184"/>
                  <a:gd name="connsiteY637" fmla="*/ 22333 h 70420"/>
                  <a:gd name="connsiteX638" fmla="*/ 219241 w 1253184"/>
                  <a:gd name="connsiteY638" fmla="*/ 24526 h 70420"/>
                  <a:gd name="connsiteX639" fmla="*/ 219008 w 1253184"/>
                  <a:gd name="connsiteY639" fmla="*/ 26835 h 70420"/>
                  <a:gd name="connsiteX640" fmla="*/ 218803 w 1253184"/>
                  <a:gd name="connsiteY640" fmla="*/ 29349 h 70420"/>
                  <a:gd name="connsiteX641" fmla="*/ 218920 w 1253184"/>
                  <a:gd name="connsiteY641" fmla="*/ 31775 h 70420"/>
                  <a:gd name="connsiteX642" fmla="*/ 219241 w 1253184"/>
                  <a:gd name="connsiteY642" fmla="*/ 33968 h 70420"/>
                  <a:gd name="connsiteX643" fmla="*/ 219563 w 1253184"/>
                  <a:gd name="connsiteY643" fmla="*/ 36043 h 70420"/>
                  <a:gd name="connsiteX644" fmla="*/ 220118 w 1253184"/>
                  <a:gd name="connsiteY644" fmla="*/ 38002 h 70420"/>
                  <a:gd name="connsiteX645" fmla="*/ 220674 w 1253184"/>
                  <a:gd name="connsiteY645" fmla="*/ 39756 h 70420"/>
                  <a:gd name="connsiteX646" fmla="*/ 221434 w 1253184"/>
                  <a:gd name="connsiteY646" fmla="*/ 41393 h 70420"/>
                  <a:gd name="connsiteX647" fmla="*/ 222311 w 1253184"/>
                  <a:gd name="connsiteY647" fmla="*/ 42825 h 70420"/>
                  <a:gd name="connsiteX648" fmla="*/ 223305 w 1253184"/>
                  <a:gd name="connsiteY648" fmla="*/ 44141 h 70420"/>
                  <a:gd name="connsiteX649" fmla="*/ 224386 w 1253184"/>
                  <a:gd name="connsiteY649" fmla="*/ 45339 h 70420"/>
                  <a:gd name="connsiteX650" fmla="*/ 225585 w 1253184"/>
                  <a:gd name="connsiteY650" fmla="*/ 46450 h 70420"/>
                  <a:gd name="connsiteX651" fmla="*/ 226900 w 1253184"/>
                  <a:gd name="connsiteY651" fmla="*/ 47327 h 70420"/>
                  <a:gd name="connsiteX652" fmla="*/ 228333 w 1253184"/>
                  <a:gd name="connsiteY652" fmla="*/ 47970 h 70420"/>
                  <a:gd name="connsiteX653" fmla="*/ 229970 w 1253184"/>
                  <a:gd name="connsiteY653" fmla="*/ 48642 h 70420"/>
                  <a:gd name="connsiteX654" fmla="*/ 231607 w 1253184"/>
                  <a:gd name="connsiteY654" fmla="*/ 49081 h 70420"/>
                  <a:gd name="connsiteX655" fmla="*/ 233478 w 1253184"/>
                  <a:gd name="connsiteY655" fmla="*/ 49402 h 70420"/>
                  <a:gd name="connsiteX656" fmla="*/ 235348 w 1253184"/>
                  <a:gd name="connsiteY656" fmla="*/ 49519 h 70420"/>
                  <a:gd name="connsiteX657" fmla="*/ 236985 w 1253184"/>
                  <a:gd name="connsiteY657" fmla="*/ 49402 h 70420"/>
                  <a:gd name="connsiteX658" fmla="*/ 238622 w 1253184"/>
                  <a:gd name="connsiteY658" fmla="*/ 49169 h 70420"/>
                  <a:gd name="connsiteX659" fmla="*/ 240142 w 1253184"/>
                  <a:gd name="connsiteY659" fmla="*/ 48730 h 70420"/>
                  <a:gd name="connsiteX660" fmla="*/ 241779 w 1253184"/>
                  <a:gd name="connsiteY660" fmla="*/ 48175 h 70420"/>
                  <a:gd name="connsiteX661" fmla="*/ 243329 w 1253184"/>
                  <a:gd name="connsiteY661" fmla="*/ 47415 h 70420"/>
                  <a:gd name="connsiteX662" fmla="*/ 244878 w 1253184"/>
                  <a:gd name="connsiteY662" fmla="*/ 46538 h 70420"/>
                  <a:gd name="connsiteX663" fmla="*/ 246398 w 1253184"/>
                  <a:gd name="connsiteY663" fmla="*/ 45544 h 70420"/>
                  <a:gd name="connsiteX664" fmla="*/ 247860 w 1253184"/>
                  <a:gd name="connsiteY664" fmla="*/ 44345 h 70420"/>
                  <a:gd name="connsiteX665" fmla="*/ 247860 w 1253184"/>
                  <a:gd name="connsiteY665" fmla="*/ 44345 h 70420"/>
                  <a:gd name="connsiteX666" fmla="*/ 268790 w 1253184"/>
                  <a:gd name="connsiteY666" fmla="*/ 58 h 70420"/>
                  <a:gd name="connsiteX667" fmla="*/ 268790 w 1253184"/>
                  <a:gd name="connsiteY667" fmla="*/ 23970 h 70420"/>
                  <a:gd name="connsiteX668" fmla="*/ 269989 w 1253184"/>
                  <a:gd name="connsiteY668" fmla="*/ 22772 h 70420"/>
                  <a:gd name="connsiteX669" fmla="*/ 271304 w 1253184"/>
                  <a:gd name="connsiteY669" fmla="*/ 21661 h 70420"/>
                  <a:gd name="connsiteX670" fmla="*/ 272503 w 1253184"/>
                  <a:gd name="connsiteY670" fmla="*/ 20784 h 70420"/>
                  <a:gd name="connsiteX671" fmla="*/ 273818 w 1253184"/>
                  <a:gd name="connsiteY671" fmla="*/ 20024 h 70420"/>
                  <a:gd name="connsiteX672" fmla="*/ 275133 w 1253184"/>
                  <a:gd name="connsiteY672" fmla="*/ 19381 h 70420"/>
                  <a:gd name="connsiteX673" fmla="*/ 276449 w 1253184"/>
                  <a:gd name="connsiteY673" fmla="*/ 18942 h 70420"/>
                  <a:gd name="connsiteX674" fmla="*/ 277764 w 1253184"/>
                  <a:gd name="connsiteY674" fmla="*/ 18621 h 70420"/>
                  <a:gd name="connsiteX675" fmla="*/ 279080 w 1253184"/>
                  <a:gd name="connsiteY675" fmla="*/ 18504 h 70420"/>
                  <a:gd name="connsiteX676" fmla="*/ 280395 w 1253184"/>
                  <a:gd name="connsiteY676" fmla="*/ 18621 h 70420"/>
                  <a:gd name="connsiteX677" fmla="*/ 281477 w 1253184"/>
                  <a:gd name="connsiteY677" fmla="*/ 18738 h 70420"/>
                  <a:gd name="connsiteX678" fmla="*/ 282675 w 1253184"/>
                  <a:gd name="connsiteY678" fmla="*/ 18942 h 70420"/>
                  <a:gd name="connsiteX679" fmla="*/ 283669 w 1253184"/>
                  <a:gd name="connsiteY679" fmla="*/ 19381 h 70420"/>
                  <a:gd name="connsiteX680" fmla="*/ 284663 w 1253184"/>
                  <a:gd name="connsiteY680" fmla="*/ 19819 h 70420"/>
                  <a:gd name="connsiteX681" fmla="*/ 285657 w 1253184"/>
                  <a:gd name="connsiteY681" fmla="*/ 20375 h 70420"/>
                  <a:gd name="connsiteX682" fmla="*/ 286417 w 1253184"/>
                  <a:gd name="connsiteY682" fmla="*/ 21018 h 70420"/>
                  <a:gd name="connsiteX683" fmla="*/ 287294 w 1253184"/>
                  <a:gd name="connsiteY683" fmla="*/ 21778 h 70420"/>
                  <a:gd name="connsiteX684" fmla="*/ 287937 w 1253184"/>
                  <a:gd name="connsiteY684" fmla="*/ 22538 h 70420"/>
                  <a:gd name="connsiteX685" fmla="*/ 288493 w 1253184"/>
                  <a:gd name="connsiteY685" fmla="*/ 23298 h 70420"/>
                  <a:gd name="connsiteX686" fmla="*/ 289048 w 1253184"/>
                  <a:gd name="connsiteY686" fmla="*/ 24292 h 70420"/>
                  <a:gd name="connsiteX687" fmla="*/ 289486 w 1253184"/>
                  <a:gd name="connsiteY687" fmla="*/ 25286 h 70420"/>
                  <a:gd name="connsiteX688" fmla="*/ 289808 w 1253184"/>
                  <a:gd name="connsiteY688" fmla="*/ 26484 h 70420"/>
                  <a:gd name="connsiteX689" fmla="*/ 290013 w 1253184"/>
                  <a:gd name="connsiteY689" fmla="*/ 27683 h 70420"/>
                  <a:gd name="connsiteX690" fmla="*/ 290130 w 1253184"/>
                  <a:gd name="connsiteY690" fmla="*/ 28998 h 70420"/>
                  <a:gd name="connsiteX691" fmla="*/ 290246 w 1253184"/>
                  <a:gd name="connsiteY691" fmla="*/ 30431 h 70420"/>
                  <a:gd name="connsiteX692" fmla="*/ 290246 w 1253184"/>
                  <a:gd name="connsiteY692" fmla="*/ 52472 h 70420"/>
                  <a:gd name="connsiteX693" fmla="*/ 289048 w 1253184"/>
                  <a:gd name="connsiteY693" fmla="*/ 52472 h 70420"/>
                  <a:gd name="connsiteX694" fmla="*/ 287732 w 1253184"/>
                  <a:gd name="connsiteY694" fmla="*/ 52472 h 70420"/>
                  <a:gd name="connsiteX695" fmla="*/ 286534 w 1253184"/>
                  <a:gd name="connsiteY695" fmla="*/ 52472 h 70420"/>
                  <a:gd name="connsiteX696" fmla="*/ 285335 w 1253184"/>
                  <a:gd name="connsiteY696" fmla="*/ 52472 h 70420"/>
                  <a:gd name="connsiteX697" fmla="*/ 284137 w 1253184"/>
                  <a:gd name="connsiteY697" fmla="*/ 52472 h 70420"/>
                  <a:gd name="connsiteX698" fmla="*/ 283055 w 1253184"/>
                  <a:gd name="connsiteY698" fmla="*/ 52472 h 70420"/>
                  <a:gd name="connsiteX699" fmla="*/ 281857 w 1253184"/>
                  <a:gd name="connsiteY699" fmla="*/ 52472 h 70420"/>
                  <a:gd name="connsiteX700" fmla="*/ 280775 w 1253184"/>
                  <a:gd name="connsiteY700" fmla="*/ 52472 h 70420"/>
                  <a:gd name="connsiteX701" fmla="*/ 280775 w 1253184"/>
                  <a:gd name="connsiteY701" fmla="*/ 35576 h 70420"/>
                  <a:gd name="connsiteX702" fmla="*/ 280775 w 1253184"/>
                  <a:gd name="connsiteY702" fmla="*/ 32828 h 70420"/>
                  <a:gd name="connsiteX703" fmla="*/ 280541 w 1253184"/>
                  <a:gd name="connsiteY703" fmla="*/ 30518 h 70420"/>
                  <a:gd name="connsiteX704" fmla="*/ 280337 w 1253184"/>
                  <a:gd name="connsiteY704" fmla="*/ 29408 h 70420"/>
                  <a:gd name="connsiteX705" fmla="*/ 280132 w 1253184"/>
                  <a:gd name="connsiteY705" fmla="*/ 28531 h 70420"/>
                  <a:gd name="connsiteX706" fmla="*/ 279811 w 1253184"/>
                  <a:gd name="connsiteY706" fmla="*/ 27654 h 70420"/>
                  <a:gd name="connsiteX707" fmla="*/ 279489 w 1253184"/>
                  <a:gd name="connsiteY707" fmla="*/ 26894 h 70420"/>
                  <a:gd name="connsiteX708" fmla="*/ 279167 w 1253184"/>
                  <a:gd name="connsiteY708" fmla="*/ 26251 h 70420"/>
                  <a:gd name="connsiteX709" fmla="*/ 278729 w 1253184"/>
                  <a:gd name="connsiteY709" fmla="*/ 25695 h 70420"/>
                  <a:gd name="connsiteX710" fmla="*/ 278174 w 1253184"/>
                  <a:gd name="connsiteY710" fmla="*/ 25140 h 70420"/>
                  <a:gd name="connsiteX711" fmla="*/ 277735 w 1253184"/>
                  <a:gd name="connsiteY711" fmla="*/ 24818 h 70420"/>
                  <a:gd name="connsiteX712" fmla="*/ 277092 w 1253184"/>
                  <a:gd name="connsiteY712" fmla="*/ 24497 h 70420"/>
                  <a:gd name="connsiteX713" fmla="*/ 276537 w 1253184"/>
                  <a:gd name="connsiteY713" fmla="*/ 24292 h 70420"/>
                  <a:gd name="connsiteX714" fmla="*/ 275893 w 1253184"/>
                  <a:gd name="connsiteY714" fmla="*/ 24175 h 70420"/>
                  <a:gd name="connsiteX715" fmla="*/ 275133 w 1253184"/>
                  <a:gd name="connsiteY715" fmla="*/ 24175 h 70420"/>
                  <a:gd name="connsiteX716" fmla="*/ 274256 w 1253184"/>
                  <a:gd name="connsiteY716" fmla="*/ 24292 h 70420"/>
                  <a:gd name="connsiteX717" fmla="*/ 273496 w 1253184"/>
                  <a:gd name="connsiteY717" fmla="*/ 24409 h 70420"/>
                  <a:gd name="connsiteX718" fmla="*/ 272736 w 1253184"/>
                  <a:gd name="connsiteY718" fmla="*/ 24614 h 70420"/>
                  <a:gd name="connsiteX719" fmla="*/ 272093 w 1253184"/>
                  <a:gd name="connsiteY719" fmla="*/ 24935 h 70420"/>
                  <a:gd name="connsiteX720" fmla="*/ 271538 w 1253184"/>
                  <a:gd name="connsiteY720" fmla="*/ 25374 h 70420"/>
                  <a:gd name="connsiteX721" fmla="*/ 270982 w 1253184"/>
                  <a:gd name="connsiteY721" fmla="*/ 25929 h 70420"/>
                  <a:gd name="connsiteX722" fmla="*/ 270427 w 1253184"/>
                  <a:gd name="connsiteY722" fmla="*/ 26572 h 70420"/>
                  <a:gd name="connsiteX723" fmla="*/ 269989 w 1253184"/>
                  <a:gd name="connsiteY723" fmla="*/ 27332 h 70420"/>
                  <a:gd name="connsiteX724" fmla="*/ 269667 w 1253184"/>
                  <a:gd name="connsiteY724" fmla="*/ 28092 h 70420"/>
                  <a:gd name="connsiteX725" fmla="*/ 269345 w 1253184"/>
                  <a:gd name="connsiteY725" fmla="*/ 29086 h 70420"/>
                  <a:gd name="connsiteX726" fmla="*/ 269141 w 1253184"/>
                  <a:gd name="connsiteY726" fmla="*/ 30080 h 70420"/>
                  <a:gd name="connsiteX727" fmla="*/ 269024 w 1253184"/>
                  <a:gd name="connsiteY727" fmla="*/ 31191 h 70420"/>
                  <a:gd name="connsiteX728" fmla="*/ 268907 w 1253184"/>
                  <a:gd name="connsiteY728" fmla="*/ 32506 h 70420"/>
                  <a:gd name="connsiteX729" fmla="*/ 268790 w 1253184"/>
                  <a:gd name="connsiteY729" fmla="*/ 33822 h 70420"/>
                  <a:gd name="connsiteX730" fmla="*/ 268790 w 1253184"/>
                  <a:gd name="connsiteY730" fmla="*/ 35254 h 70420"/>
                  <a:gd name="connsiteX731" fmla="*/ 268907 w 1253184"/>
                  <a:gd name="connsiteY731" fmla="*/ 36686 h 70420"/>
                  <a:gd name="connsiteX732" fmla="*/ 268907 w 1253184"/>
                  <a:gd name="connsiteY732" fmla="*/ 52472 h 70420"/>
                  <a:gd name="connsiteX733" fmla="*/ 267825 w 1253184"/>
                  <a:gd name="connsiteY733" fmla="*/ 52472 h 70420"/>
                  <a:gd name="connsiteX734" fmla="*/ 266627 w 1253184"/>
                  <a:gd name="connsiteY734" fmla="*/ 52472 h 70420"/>
                  <a:gd name="connsiteX735" fmla="*/ 265545 w 1253184"/>
                  <a:gd name="connsiteY735" fmla="*/ 52472 h 70420"/>
                  <a:gd name="connsiteX736" fmla="*/ 264347 w 1253184"/>
                  <a:gd name="connsiteY736" fmla="*/ 52472 h 70420"/>
                  <a:gd name="connsiteX737" fmla="*/ 263148 w 1253184"/>
                  <a:gd name="connsiteY737" fmla="*/ 52472 h 70420"/>
                  <a:gd name="connsiteX738" fmla="*/ 261833 w 1253184"/>
                  <a:gd name="connsiteY738" fmla="*/ 52472 h 70420"/>
                  <a:gd name="connsiteX739" fmla="*/ 260634 w 1253184"/>
                  <a:gd name="connsiteY739" fmla="*/ 52472 h 70420"/>
                  <a:gd name="connsiteX740" fmla="*/ 259436 w 1253184"/>
                  <a:gd name="connsiteY740" fmla="*/ 52472 h 70420"/>
                  <a:gd name="connsiteX741" fmla="*/ 259436 w 1253184"/>
                  <a:gd name="connsiteY741" fmla="*/ 58 h 70420"/>
                  <a:gd name="connsiteX742" fmla="*/ 260430 w 1253184"/>
                  <a:gd name="connsiteY742" fmla="*/ 58 h 70420"/>
                  <a:gd name="connsiteX743" fmla="*/ 261862 w 1253184"/>
                  <a:gd name="connsiteY743" fmla="*/ 292 h 70420"/>
                  <a:gd name="connsiteX744" fmla="*/ 262505 w 1253184"/>
                  <a:gd name="connsiteY744" fmla="*/ 409 h 70420"/>
                  <a:gd name="connsiteX745" fmla="*/ 263177 w 1253184"/>
                  <a:gd name="connsiteY745" fmla="*/ 409 h 70420"/>
                  <a:gd name="connsiteX746" fmla="*/ 263821 w 1253184"/>
                  <a:gd name="connsiteY746" fmla="*/ 409 h 70420"/>
                  <a:gd name="connsiteX747" fmla="*/ 264376 w 1253184"/>
                  <a:gd name="connsiteY747" fmla="*/ 292 h 70420"/>
                  <a:gd name="connsiteX748" fmla="*/ 265370 w 1253184"/>
                  <a:gd name="connsiteY748" fmla="*/ 292 h 70420"/>
                  <a:gd name="connsiteX749" fmla="*/ 266802 w 1253184"/>
                  <a:gd name="connsiteY749" fmla="*/ 292 h 70420"/>
                  <a:gd name="connsiteX750" fmla="*/ 268001 w 1253184"/>
                  <a:gd name="connsiteY750" fmla="*/ 58 h 70420"/>
                  <a:gd name="connsiteX751" fmla="*/ 268790 w 1253184"/>
                  <a:gd name="connsiteY751" fmla="*/ 58 h 70420"/>
                  <a:gd name="connsiteX752" fmla="*/ 268790 w 1253184"/>
                  <a:gd name="connsiteY752" fmla="*/ 58 h 70420"/>
                  <a:gd name="connsiteX753" fmla="*/ 302787 w 1253184"/>
                  <a:gd name="connsiteY753" fmla="*/ 52472 h 70420"/>
                  <a:gd name="connsiteX754" fmla="*/ 302787 w 1253184"/>
                  <a:gd name="connsiteY754" fmla="*/ 19030 h 70420"/>
                  <a:gd name="connsiteX755" fmla="*/ 304103 w 1253184"/>
                  <a:gd name="connsiteY755" fmla="*/ 19235 h 70420"/>
                  <a:gd name="connsiteX756" fmla="*/ 305301 w 1253184"/>
                  <a:gd name="connsiteY756" fmla="*/ 19352 h 70420"/>
                  <a:gd name="connsiteX757" fmla="*/ 306500 w 1253184"/>
                  <a:gd name="connsiteY757" fmla="*/ 19352 h 70420"/>
                  <a:gd name="connsiteX758" fmla="*/ 307698 w 1253184"/>
                  <a:gd name="connsiteY758" fmla="*/ 19352 h 70420"/>
                  <a:gd name="connsiteX759" fmla="*/ 308692 w 1253184"/>
                  <a:gd name="connsiteY759" fmla="*/ 19352 h 70420"/>
                  <a:gd name="connsiteX760" fmla="*/ 309803 w 1253184"/>
                  <a:gd name="connsiteY760" fmla="*/ 19352 h 70420"/>
                  <a:gd name="connsiteX761" fmla="*/ 311001 w 1253184"/>
                  <a:gd name="connsiteY761" fmla="*/ 19235 h 70420"/>
                  <a:gd name="connsiteX762" fmla="*/ 312317 w 1253184"/>
                  <a:gd name="connsiteY762" fmla="*/ 19030 h 70420"/>
                  <a:gd name="connsiteX763" fmla="*/ 312317 w 1253184"/>
                  <a:gd name="connsiteY763" fmla="*/ 52472 h 70420"/>
                  <a:gd name="connsiteX764" fmla="*/ 311001 w 1253184"/>
                  <a:gd name="connsiteY764" fmla="*/ 52472 h 70420"/>
                  <a:gd name="connsiteX765" fmla="*/ 309803 w 1253184"/>
                  <a:gd name="connsiteY765" fmla="*/ 52472 h 70420"/>
                  <a:gd name="connsiteX766" fmla="*/ 308692 w 1253184"/>
                  <a:gd name="connsiteY766" fmla="*/ 52472 h 70420"/>
                  <a:gd name="connsiteX767" fmla="*/ 307698 w 1253184"/>
                  <a:gd name="connsiteY767" fmla="*/ 52472 h 70420"/>
                  <a:gd name="connsiteX768" fmla="*/ 306500 w 1253184"/>
                  <a:gd name="connsiteY768" fmla="*/ 52472 h 70420"/>
                  <a:gd name="connsiteX769" fmla="*/ 305301 w 1253184"/>
                  <a:gd name="connsiteY769" fmla="*/ 52472 h 70420"/>
                  <a:gd name="connsiteX770" fmla="*/ 304103 w 1253184"/>
                  <a:gd name="connsiteY770" fmla="*/ 52472 h 70420"/>
                  <a:gd name="connsiteX771" fmla="*/ 302787 w 1253184"/>
                  <a:gd name="connsiteY771" fmla="*/ 52472 h 70420"/>
                  <a:gd name="connsiteX772" fmla="*/ 302787 w 1253184"/>
                  <a:gd name="connsiteY772" fmla="*/ 52472 h 70420"/>
                  <a:gd name="connsiteX773" fmla="*/ 302027 w 1253184"/>
                  <a:gd name="connsiteY773" fmla="*/ 6314 h 70420"/>
                  <a:gd name="connsiteX774" fmla="*/ 302261 w 1253184"/>
                  <a:gd name="connsiteY774" fmla="*/ 5116 h 70420"/>
                  <a:gd name="connsiteX775" fmla="*/ 302583 w 1253184"/>
                  <a:gd name="connsiteY775" fmla="*/ 4122 h 70420"/>
                  <a:gd name="connsiteX776" fmla="*/ 303021 w 1253184"/>
                  <a:gd name="connsiteY776" fmla="*/ 3245 h 70420"/>
                  <a:gd name="connsiteX777" fmla="*/ 303664 w 1253184"/>
                  <a:gd name="connsiteY777" fmla="*/ 2485 h 70420"/>
                  <a:gd name="connsiteX778" fmla="*/ 304424 w 1253184"/>
                  <a:gd name="connsiteY778" fmla="*/ 1842 h 70420"/>
                  <a:gd name="connsiteX779" fmla="*/ 305301 w 1253184"/>
                  <a:gd name="connsiteY779" fmla="*/ 1403 h 70420"/>
                  <a:gd name="connsiteX780" fmla="*/ 306295 w 1253184"/>
                  <a:gd name="connsiteY780" fmla="*/ 1082 h 70420"/>
                  <a:gd name="connsiteX781" fmla="*/ 307406 w 1253184"/>
                  <a:gd name="connsiteY781" fmla="*/ 877 h 70420"/>
                  <a:gd name="connsiteX782" fmla="*/ 308721 w 1253184"/>
                  <a:gd name="connsiteY782" fmla="*/ 1082 h 70420"/>
                  <a:gd name="connsiteX783" fmla="*/ 309715 w 1253184"/>
                  <a:gd name="connsiteY783" fmla="*/ 1520 h 70420"/>
                  <a:gd name="connsiteX784" fmla="*/ 310709 w 1253184"/>
                  <a:gd name="connsiteY784" fmla="*/ 1959 h 70420"/>
                  <a:gd name="connsiteX785" fmla="*/ 311469 w 1253184"/>
                  <a:gd name="connsiteY785" fmla="*/ 2602 h 70420"/>
                  <a:gd name="connsiteX786" fmla="*/ 312112 w 1253184"/>
                  <a:gd name="connsiteY786" fmla="*/ 3362 h 70420"/>
                  <a:gd name="connsiteX787" fmla="*/ 312551 w 1253184"/>
                  <a:gd name="connsiteY787" fmla="*/ 4239 h 70420"/>
                  <a:gd name="connsiteX788" fmla="*/ 312989 w 1253184"/>
                  <a:gd name="connsiteY788" fmla="*/ 5233 h 70420"/>
                  <a:gd name="connsiteX789" fmla="*/ 313194 w 1253184"/>
                  <a:gd name="connsiteY789" fmla="*/ 6343 h 70420"/>
                  <a:gd name="connsiteX790" fmla="*/ 312989 w 1253184"/>
                  <a:gd name="connsiteY790" fmla="*/ 7454 h 70420"/>
                  <a:gd name="connsiteX791" fmla="*/ 312551 w 1253184"/>
                  <a:gd name="connsiteY791" fmla="*/ 8448 h 70420"/>
                  <a:gd name="connsiteX792" fmla="*/ 312112 w 1253184"/>
                  <a:gd name="connsiteY792" fmla="*/ 9325 h 70420"/>
                  <a:gd name="connsiteX793" fmla="*/ 311469 w 1253184"/>
                  <a:gd name="connsiteY793" fmla="*/ 10085 h 70420"/>
                  <a:gd name="connsiteX794" fmla="*/ 310709 w 1253184"/>
                  <a:gd name="connsiteY794" fmla="*/ 10728 h 70420"/>
                  <a:gd name="connsiteX795" fmla="*/ 309715 w 1253184"/>
                  <a:gd name="connsiteY795" fmla="*/ 11167 h 70420"/>
                  <a:gd name="connsiteX796" fmla="*/ 308721 w 1253184"/>
                  <a:gd name="connsiteY796" fmla="*/ 11488 h 70420"/>
                  <a:gd name="connsiteX797" fmla="*/ 307406 w 1253184"/>
                  <a:gd name="connsiteY797" fmla="*/ 11722 h 70420"/>
                  <a:gd name="connsiteX798" fmla="*/ 306207 w 1253184"/>
                  <a:gd name="connsiteY798" fmla="*/ 11605 h 70420"/>
                  <a:gd name="connsiteX799" fmla="*/ 305213 w 1253184"/>
                  <a:gd name="connsiteY799" fmla="*/ 11284 h 70420"/>
                  <a:gd name="connsiteX800" fmla="*/ 304219 w 1253184"/>
                  <a:gd name="connsiteY800" fmla="*/ 10845 h 70420"/>
                  <a:gd name="connsiteX801" fmla="*/ 303576 w 1253184"/>
                  <a:gd name="connsiteY801" fmla="*/ 10173 h 70420"/>
                  <a:gd name="connsiteX802" fmla="*/ 302904 w 1253184"/>
                  <a:gd name="connsiteY802" fmla="*/ 9530 h 70420"/>
                  <a:gd name="connsiteX803" fmla="*/ 302466 w 1253184"/>
                  <a:gd name="connsiteY803" fmla="*/ 8536 h 70420"/>
                  <a:gd name="connsiteX804" fmla="*/ 302144 w 1253184"/>
                  <a:gd name="connsiteY804" fmla="*/ 7542 h 70420"/>
                  <a:gd name="connsiteX805" fmla="*/ 302027 w 1253184"/>
                  <a:gd name="connsiteY805" fmla="*/ 6314 h 70420"/>
                  <a:gd name="connsiteX806" fmla="*/ 302027 w 1253184"/>
                  <a:gd name="connsiteY806" fmla="*/ 6314 h 70420"/>
                  <a:gd name="connsiteX807" fmla="*/ 324916 w 1253184"/>
                  <a:gd name="connsiteY807" fmla="*/ 52472 h 70420"/>
                  <a:gd name="connsiteX808" fmla="*/ 324916 w 1253184"/>
                  <a:gd name="connsiteY808" fmla="*/ 19030 h 70420"/>
                  <a:gd name="connsiteX809" fmla="*/ 326027 w 1253184"/>
                  <a:gd name="connsiteY809" fmla="*/ 19235 h 70420"/>
                  <a:gd name="connsiteX810" fmla="*/ 327108 w 1253184"/>
                  <a:gd name="connsiteY810" fmla="*/ 19352 h 70420"/>
                  <a:gd name="connsiteX811" fmla="*/ 328307 w 1253184"/>
                  <a:gd name="connsiteY811" fmla="*/ 19352 h 70420"/>
                  <a:gd name="connsiteX812" fmla="*/ 329505 w 1253184"/>
                  <a:gd name="connsiteY812" fmla="*/ 19352 h 70420"/>
                  <a:gd name="connsiteX813" fmla="*/ 330616 w 1253184"/>
                  <a:gd name="connsiteY813" fmla="*/ 19352 h 70420"/>
                  <a:gd name="connsiteX814" fmla="*/ 331698 w 1253184"/>
                  <a:gd name="connsiteY814" fmla="*/ 19352 h 70420"/>
                  <a:gd name="connsiteX815" fmla="*/ 332896 w 1253184"/>
                  <a:gd name="connsiteY815" fmla="*/ 19235 h 70420"/>
                  <a:gd name="connsiteX816" fmla="*/ 334095 w 1253184"/>
                  <a:gd name="connsiteY816" fmla="*/ 19030 h 70420"/>
                  <a:gd name="connsiteX817" fmla="*/ 334095 w 1253184"/>
                  <a:gd name="connsiteY817" fmla="*/ 24175 h 70420"/>
                  <a:gd name="connsiteX818" fmla="*/ 335293 w 1253184"/>
                  <a:gd name="connsiteY818" fmla="*/ 22977 h 70420"/>
                  <a:gd name="connsiteX819" fmla="*/ 336492 w 1253184"/>
                  <a:gd name="connsiteY819" fmla="*/ 21778 h 70420"/>
                  <a:gd name="connsiteX820" fmla="*/ 337807 w 1253184"/>
                  <a:gd name="connsiteY820" fmla="*/ 20901 h 70420"/>
                  <a:gd name="connsiteX821" fmla="*/ 339123 w 1253184"/>
                  <a:gd name="connsiteY821" fmla="*/ 20024 h 70420"/>
                  <a:gd name="connsiteX822" fmla="*/ 340438 w 1253184"/>
                  <a:gd name="connsiteY822" fmla="*/ 19469 h 70420"/>
                  <a:gd name="connsiteX823" fmla="*/ 341987 w 1253184"/>
                  <a:gd name="connsiteY823" fmla="*/ 18913 h 70420"/>
                  <a:gd name="connsiteX824" fmla="*/ 343420 w 1253184"/>
                  <a:gd name="connsiteY824" fmla="*/ 18592 h 70420"/>
                  <a:gd name="connsiteX825" fmla="*/ 344969 w 1253184"/>
                  <a:gd name="connsiteY825" fmla="*/ 18475 h 70420"/>
                  <a:gd name="connsiteX826" fmla="*/ 346285 w 1253184"/>
                  <a:gd name="connsiteY826" fmla="*/ 18592 h 70420"/>
                  <a:gd name="connsiteX827" fmla="*/ 347600 w 1253184"/>
                  <a:gd name="connsiteY827" fmla="*/ 18709 h 70420"/>
                  <a:gd name="connsiteX828" fmla="*/ 348799 w 1253184"/>
                  <a:gd name="connsiteY828" fmla="*/ 19030 h 70420"/>
                  <a:gd name="connsiteX829" fmla="*/ 349792 w 1253184"/>
                  <a:gd name="connsiteY829" fmla="*/ 19352 h 70420"/>
                  <a:gd name="connsiteX830" fmla="*/ 350874 w 1253184"/>
                  <a:gd name="connsiteY830" fmla="*/ 19790 h 70420"/>
                  <a:gd name="connsiteX831" fmla="*/ 351751 w 1253184"/>
                  <a:gd name="connsiteY831" fmla="*/ 20433 h 70420"/>
                  <a:gd name="connsiteX832" fmla="*/ 352511 w 1253184"/>
                  <a:gd name="connsiteY832" fmla="*/ 21106 h 70420"/>
                  <a:gd name="connsiteX833" fmla="*/ 353271 w 1253184"/>
                  <a:gd name="connsiteY833" fmla="*/ 21983 h 70420"/>
                  <a:gd name="connsiteX834" fmla="*/ 353914 w 1253184"/>
                  <a:gd name="connsiteY834" fmla="*/ 22860 h 70420"/>
                  <a:gd name="connsiteX835" fmla="*/ 354470 w 1253184"/>
                  <a:gd name="connsiteY835" fmla="*/ 23970 h 70420"/>
                  <a:gd name="connsiteX836" fmla="*/ 354908 w 1253184"/>
                  <a:gd name="connsiteY836" fmla="*/ 25081 h 70420"/>
                  <a:gd name="connsiteX837" fmla="*/ 355230 w 1253184"/>
                  <a:gd name="connsiteY837" fmla="*/ 26280 h 70420"/>
                  <a:gd name="connsiteX838" fmla="*/ 355551 w 1253184"/>
                  <a:gd name="connsiteY838" fmla="*/ 27712 h 70420"/>
                  <a:gd name="connsiteX839" fmla="*/ 355668 w 1253184"/>
                  <a:gd name="connsiteY839" fmla="*/ 29145 h 70420"/>
                  <a:gd name="connsiteX840" fmla="*/ 355785 w 1253184"/>
                  <a:gd name="connsiteY840" fmla="*/ 30665 h 70420"/>
                  <a:gd name="connsiteX841" fmla="*/ 355785 w 1253184"/>
                  <a:gd name="connsiteY841" fmla="*/ 32418 h 70420"/>
                  <a:gd name="connsiteX842" fmla="*/ 355785 w 1253184"/>
                  <a:gd name="connsiteY842" fmla="*/ 52472 h 70420"/>
                  <a:gd name="connsiteX843" fmla="*/ 354587 w 1253184"/>
                  <a:gd name="connsiteY843" fmla="*/ 52472 h 70420"/>
                  <a:gd name="connsiteX844" fmla="*/ 353388 w 1253184"/>
                  <a:gd name="connsiteY844" fmla="*/ 52472 h 70420"/>
                  <a:gd name="connsiteX845" fmla="*/ 352189 w 1253184"/>
                  <a:gd name="connsiteY845" fmla="*/ 52472 h 70420"/>
                  <a:gd name="connsiteX846" fmla="*/ 350991 w 1253184"/>
                  <a:gd name="connsiteY846" fmla="*/ 52472 h 70420"/>
                  <a:gd name="connsiteX847" fmla="*/ 349792 w 1253184"/>
                  <a:gd name="connsiteY847" fmla="*/ 52472 h 70420"/>
                  <a:gd name="connsiteX848" fmla="*/ 348594 w 1253184"/>
                  <a:gd name="connsiteY848" fmla="*/ 52472 h 70420"/>
                  <a:gd name="connsiteX849" fmla="*/ 347483 w 1253184"/>
                  <a:gd name="connsiteY849" fmla="*/ 52472 h 70420"/>
                  <a:gd name="connsiteX850" fmla="*/ 346372 w 1253184"/>
                  <a:gd name="connsiteY850" fmla="*/ 52472 h 70420"/>
                  <a:gd name="connsiteX851" fmla="*/ 346372 w 1253184"/>
                  <a:gd name="connsiteY851" fmla="*/ 35576 h 70420"/>
                  <a:gd name="connsiteX852" fmla="*/ 346255 w 1253184"/>
                  <a:gd name="connsiteY852" fmla="*/ 32828 h 70420"/>
                  <a:gd name="connsiteX853" fmla="*/ 346021 w 1253184"/>
                  <a:gd name="connsiteY853" fmla="*/ 30518 h 70420"/>
                  <a:gd name="connsiteX854" fmla="*/ 345905 w 1253184"/>
                  <a:gd name="connsiteY854" fmla="*/ 29408 h 70420"/>
                  <a:gd name="connsiteX855" fmla="*/ 345583 w 1253184"/>
                  <a:gd name="connsiteY855" fmla="*/ 28531 h 70420"/>
                  <a:gd name="connsiteX856" fmla="*/ 345349 w 1253184"/>
                  <a:gd name="connsiteY856" fmla="*/ 27654 h 70420"/>
                  <a:gd name="connsiteX857" fmla="*/ 345028 w 1253184"/>
                  <a:gd name="connsiteY857" fmla="*/ 26894 h 70420"/>
                  <a:gd name="connsiteX858" fmla="*/ 344589 w 1253184"/>
                  <a:gd name="connsiteY858" fmla="*/ 26251 h 70420"/>
                  <a:gd name="connsiteX859" fmla="*/ 344151 w 1253184"/>
                  <a:gd name="connsiteY859" fmla="*/ 25695 h 70420"/>
                  <a:gd name="connsiteX860" fmla="*/ 343712 w 1253184"/>
                  <a:gd name="connsiteY860" fmla="*/ 25140 h 70420"/>
                  <a:gd name="connsiteX861" fmla="*/ 343157 w 1253184"/>
                  <a:gd name="connsiteY861" fmla="*/ 24818 h 70420"/>
                  <a:gd name="connsiteX862" fmla="*/ 342601 w 1253184"/>
                  <a:gd name="connsiteY862" fmla="*/ 24497 h 70420"/>
                  <a:gd name="connsiteX863" fmla="*/ 341958 w 1253184"/>
                  <a:gd name="connsiteY863" fmla="*/ 24292 h 70420"/>
                  <a:gd name="connsiteX864" fmla="*/ 341286 w 1253184"/>
                  <a:gd name="connsiteY864" fmla="*/ 24175 h 70420"/>
                  <a:gd name="connsiteX865" fmla="*/ 340643 w 1253184"/>
                  <a:gd name="connsiteY865" fmla="*/ 24175 h 70420"/>
                  <a:gd name="connsiteX866" fmla="*/ 339766 w 1253184"/>
                  <a:gd name="connsiteY866" fmla="*/ 24292 h 70420"/>
                  <a:gd name="connsiteX867" fmla="*/ 339006 w 1253184"/>
                  <a:gd name="connsiteY867" fmla="*/ 24409 h 70420"/>
                  <a:gd name="connsiteX868" fmla="*/ 338363 w 1253184"/>
                  <a:gd name="connsiteY868" fmla="*/ 24614 h 70420"/>
                  <a:gd name="connsiteX869" fmla="*/ 337690 w 1253184"/>
                  <a:gd name="connsiteY869" fmla="*/ 24935 h 70420"/>
                  <a:gd name="connsiteX870" fmla="*/ 337047 w 1253184"/>
                  <a:gd name="connsiteY870" fmla="*/ 25374 h 70420"/>
                  <a:gd name="connsiteX871" fmla="*/ 336492 w 1253184"/>
                  <a:gd name="connsiteY871" fmla="*/ 25929 h 70420"/>
                  <a:gd name="connsiteX872" fmla="*/ 336053 w 1253184"/>
                  <a:gd name="connsiteY872" fmla="*/ 26572 h 70420"/>
                  <a:gd name="connsiteX873" fmla="*/ 335615 w 1253184"/>
                  <a:gd name="connsiteY873" fmla="*/ 27332 h 70420"/>
                  <a:gd name="connsiteX874" fmla="*/ 335293 w 1253184"/>
                  <a:gd name="connsiteY874" fmla="*/ 28092 h 70420"/>
                  <a:gd name="connsiteX875" fmla="*/ 334972 w 1253184"/>
                  <a:gd name="connsiteY875" fmla="*/ 29086 h 70420"/>
                  <a:gd name="connsiteX876" fmla="*/ 334767 w 1253184"/>
                  <a:gd name="connsiteY876" fmla="*/ 30080 h 70420"/>
                  <a:gd name="connsiteX877" fmla="*/ 334562 w 1253184"/>
                  <a:gd name="connsiteY877" fmla="*/ 31191 h 70420"/>
                  <a:gd name="connsiteX878" fmla="*/ 334446 w 1253184"/>
                  <a:gd name="connsiteY878" fmla="*/ 32506 h 70420"/>
                  <a:gd name="connsiteX879" fmla="*/ 334329 w 1253184"/>
                  <a:gd name="connsiteY879" fmla="*/ 33822 h 70420"/>
                  <a:gd name="connsiteX880" fmla="*/ 334329 w 1253184"/>
                  <a:gd name="connsiteY880" fmla="*/ 35254 h 70420"/>
                  <a:gd name="connsiteX881" fmla="*/ 334329 w 1253184"/>
                  <a:gd name="connsiteY881" fmla="*/ 36686 h 70420"/>
                  <a:gd name="connsiteX882" fmla="*/ 334329 w 1253184"/>
                  <a:gd name="connsiteY882" fmla="*/ 52472 h 70420"/>
                  <a:gd name="connsiteX883" fmla="*/ 333247 w 1253184"/>
                  <a:gd name="connsiteY883" fmla="*/ 52472 h 70420"/>
                  <a:gd name="connsiteX884" fmla="*/ 332136 w 1253184"/>
                  <a:gd name="connsiteY884" fmla="*/ 52472 h 70420"/>
                  <a:gd name="connsiteX885" fmla="*/ 330938 w 1253184"/>
                  <a:gd name="connsiteY885" fmla="*/ 52472 h 70420"/>
                  <a:gd name="connsiteX886" fmla="*/ 329739 w 1253184"/>
                  <a:gd name="connsiteY886" fmla="*/ 52472 h 70420"/>
                  <a:gd name="connsiteX887" fmla="*/ 328541 w 1253184"/>
                  <a:gd name="connsiteY887" fmla="*/ 52472 h 70420"/>
                  <a:gd name="connsiteX888" fmla="*/ 327342 w 1253184"/>
                  <a:gd name="connsiteY888" fmla="*/ 52472 h 70420"/>
                  <a:gd name="connsiteX889" fmla="*/ 326144 w 1253184"/>
                  <a:gd name="connsiteY889" fmla="*/ 52472 h 70420"/>
                  <a:gd name="connsiteX890" fmla="*/ 324916 w 1253184"/>
                  <a:gd name="connsiteY890" fmla="*/ 52472 h 70420"/>
                  <a:gd name="connsiteX891" fmla="*/ 324916 w 1253184"/>
                  <a:gd name="connsiteY891" fmla="*/ 52472 h 70420"/>
                  <a:gd name="connsiteX892" fmla="*/ 384228 w 1253184"/>
                  <a:gd name="connsiteY892" fmla="*/ 41276 h 70420"/>
                  <a:gd name="connsiteX893" fmla="*/ 384228 w 1253184"/>
                  <a:gd name="connsiteY893" fmla="*/ 34494 h 70420"/>
                  <a:gd name="connsiteX894" fmla="*/ 383234 w 1253184"/>
                  <a:gd name="connsiteY894" fmla="*/ 34932 h 70420"/>
                  <a:gd name="connsiteX895" fmla="*/ 382036 w 1253184"/>
                  <a:gd name="connsiteY895" fmla="*/ 35371 h 70420"/>
                  <a:gd name="connsiteX896" fmla="*/ 380399 w 1253184"/>
                  <a:gd name="connsiteY896" fmla="*/ 35926 h 70420"/>
                  <a:gd name="connsiteX897" fmla="*/ 379083 w 1253184"/>
                  <a:gd name="connsiteY897" fmla="*/ 36482 h 70420"/>
                  <a:gd name="connsiteX898" fmla="*/ 377972 w 1253184"/>
                  <a:gd name="connsiteY898" fmla="*/ 37037 h 70420"/>
                  <a:gd name="connsiteX899" fmla="*/ 377095 w 1253184"/>
                  <a:gd name="connsiteY899" fmla="*/ 37593 h 70420"/>
                  <a:gd name="connsiteX900" fmla="*/ 376540 w 1253184"/>
                  <a:gd name="connsiteY900" fmla="*/ 38148 h 70420"/>
                  <a:gd name="connsiteX901" fmla="*/ 376101 w 1253184"/>
                  <a:gd name="connsiteY901" fmla="*/ 38820 h 70420"/>
                  <a:gd name="connsiteX902" fmla="*/ 375663 w 1253184"/>
                  <a:gd name="connsiteY902" fmla="*/ 39580 h 70420"/>
                  <a:gd name="connsiteX903" fmla="*/ 375341 w 1253184"/>
                  <a:gd name="connsiteY903" fmla="*/ 40223 h 70420"/>
                  <a:gd name="connsiteX904" fmla="*/ 375108 w 1253184"/>
                  <a:gd name="connsiteY904" fmla="*/ 40984 h 70420"/>
                  <a:gd name="connsiteX905" fmla="*/ 374991 w 1253184"/>
                  <a:gd name="connsiteY905" fmla="*/ 41656 h 70420"/>
                  <a:gd name="connsiteX906" fmla="*/ 374874 w 1253184"/>
                  <a:gd name="connsiteY906" fmla="*/ 42416 h 70420"/>
                  <a:gd name="connsiteX907" fmla="*/ 374874 w 1253184"/>
                  <a:gd name="connsiteY907" fmla="*/ 43293 h 70420"/>
                  <a:gd name="connsiteX908" fmla="*/ 374991 w 1253184"/>
                  <a:gd name="connsiteY908" fmla="*/ 44608 h 70420"/>
                  <a:gd name="connsiteX909" fmla="*/ 375195 w 1253184"/>
                  <a:gd name="connsiteY909" fmla="*/ 45807 h 70420"/>
                  <a:gd name="connsiteX910" fmla="*/ 375429 w 1253184"/>
                  <a:gd name="connsiteY910" fmla="*/ 46684 h 70420"/>
                  <a:gd name="connsiteX911" fmla="*/ 375868 w 1253184"/>
                  <a:gd name="connsiteY911" fmla="*/ 47561 h 70420"/>
                  <a:gd name="connsiteX912" fmla="*/ 376423 w 1253184"/>
                  <a:gd name="connsiteY912" fmla="*/ 48116 h 70420"/>
                  <a:gd name="connsiteX913" fmla="*/ 377066 w 1253184"/>
                  <a:gd name="connsiteY913" fmla="*/ 48672 h 70420"/>
                  <a:gd name="connsiteX914" fmla="*/ 377826 w 1253184"/>
                  <a:gd name="connsiteY914" fmla="*/ 48905 h 70420"/>
                  <a:gd name="connsiteX915" fmla="*/ 378703 w 1253184"/>
                  <a:gd name="connsiteY915" fmla="*/ 49022 h 70420"/>
                  <a:gd name="connsiteX916" fmla="*/ 379346 w 1253184"/>
                  <a:gd name="connsiteY916" fmla="*/ 49022 h 70420"/>
                  <a:gd name="connsiteX917" fmla="*/ 379902 w 1253184"/>
                  <a:gd name="connsiteY917" fmla="*/ 48905 h 70420"/>
                  <a:gd name="connsiteX918" fmla="*/ 380340 w 1253184"/>
                  <a:gd name="connsiteY918" fmla="*/ 48789 h 70420"/>
                  <a:gd name="connsiteX919" fmla="*/ 380895 w 1253184"/>
                  <a:gd name="connsiteY919" fmla="*/ 48584 h 70420"/>
                  <a:gd name="connsiteX920" fmla="*/ 381334 w 1253184"/>
                  <a:gd name="connsiteY920" fmla="*/ 48350 h 70420"/>
                  <a:gd name="connsiteX921" fmla="*/ 381773 w 1253184"/>
                  <a:gd name="connsiteY921" fmla="*/ 48029 h 70420"/>
                  <a:gd name="connsiteX922" fmla="*/ 382211 w 1253184"/>
                  <a:gd name="connsiteY922" fmla="*/ 47707 h 70420"/>
                  <a:gd name="connsiteX923" fmla="*/ 382532 w 1253184"/>
                  <a:gd name="connsiteY923" fmla="*/ 47268 h 70420"/>
                  <a:gd name="connsiteX924" fmla="*/ 382854 w 1253184"/>
                  <a:gd name="connsiteY924" fmla="*/ 46713 h 70420"/>
                  <a:gd name="connsiteX925" fmla="*/ 383088 w 1253184"/>
                  <a:gd name="connsiteY925" fmla="*/ 46158 h 70420"/>
                  <a:gd name="connsiteX926" fmla="*/ 383410 w 1253184"/>
                  <a:gd name="connsiteY926" fmla="*/ 45515 h 70420"/>
                  <a:gd name="connsiteX927" fmla="*/ 383643 w 1253184"/>
                  <a:gd name="connsiteY927" fmla="*/ 44842 h 70420"/>
                  <a:gd name="connsiteX928" fmla="*/ 383965 w 1253184"/>
                  <a:gd name="connsiteY928" fmla="*/ 43205 h 70420"/>
                  <a:gd name="connsiteX929" fmla="*/ 384228 w 1253184"/>
                  <a:gd name="connsiteY929" fmla="*/ 41276 h 70420"/>
                  <a:gd name="connsiteX930" fmla="*/ 384228 w 1253184"/>
                  <a:gd name="connsiteY930" fmla="*/ 41276 h 70420"/>
                  <a:gd name="connsiteX931" fmla="*/ 393787 w 1253184"/>
                  <a:gd name="connsiteY931" fmla="*/ 27683 h 70420"/>
                  <a:gd name="connsiteX932" fmla="*/ 393787 w 1253184"/>
                  <a:gd name="connsiteY932" fmla="*/ 46772 h 70420"/>
                  <a:gd name="connsiteX933" fmla="*/ 393670 w 1253184"/>
                  <a:gd name="connsiteY933" fmla="*/ 47648 h 70420"/>
                  <a:gd name="connsiteX934" fmla="*/ 393904 w 1253184"/>
                  <a:gd name="connsiteY934" fmla="*/ 48321 h 70420"/>
                  <a:gd name="connsiteX935" fmla="*/ 394108 w 1253184"/>
                  <a:gd name="connsiteY935" fmla="*/ 48876 h 70420"/>
                  <a:gd name="connsiteX936" fmla="*/ 394430 w 1253184"/>
                  <a:gd name="connsiteY936" fmla="*/ 49432 h 70420"/>
                  <a:gd name="connsiteX937" fmla="*/ 394985 w 1253184"/>
                  <a:gd name="connsiteY937" fmla="*/ 49753 h 70420"/>
                  <a:gd name="connsiteX938" fmla="*/ 395629 w 1253184"/>
                  <a:gd name="connsiteY938" fmla="*/ 49958 h 70420"/>
                  <a:gd name="connsiteX939" fmla="*/ 396389 w 1253184"/>
                  <a:gd name="connsiteY939" fmla="*/ 50075 h 70420"/>
                  <a:gd name="connsiteX940" fmla="*/ 397266 w 1253184"/>
                  <a:gd name="connsiteY940" fmla="*/ 50075 h 70420"/>
                  <a:gd name="connsiteX941" fmla="*/ 397266 w 1253184"/>
                  <a:gd name="connsiteY941" fmla="*/ 51712 h 70420"/>
                  <a:gd name="connsiteX942" fmla="*/ 396710 w 1253184"/>
                  <a:gd name="connsiteY942" fmla="*/ 51916 h 70420"/>
                  <a:gd name="connsiteX943" fmla="*/ 396155 w 1253184"/>
                  <a:gd name="connsiteY943" fmla="*/ 52238 h 70420"/>
                  <a:gd name="connsiteX944" fmla="*/ 394518 w 1253184"/>
                  <a:gd name="connsiteY944" fmla="*/ 52559 h 70420"/>
                  <a:gd name="connsiteX945" fmla="*/ 393085 w 1253184"/>
                  <a:gd name="connsiteY945" fmla="*/ 52793 h 70420"/>
                  <a:gd name="connsiteX946" fmla="*/ 391887 w 1253184"/>
                  <a:gd name="connsiteY946" fmla="*/ 52998 h 70420"/>
                  <a:gd name="connsiteX947" fmla="*/ 391010 w 1253184"/>
                  <a:gd name="connsiteY947" fmla="*/ 52998 h 70420"/>
                  <a:gd name="connsiteX948" fmla="*/ 389694 w 1253184"/>
                  <a:gd name="connsiteY948" fmla="*/ 52881 h 70420"/>
                  <a:gd name="connsiteX949" fmla="*/ 388613 w 1253184"/>
                  <a:gd name="connsiteY949" fmla="*/ 52559 h 70420"/>
                  <a:gd name="connsiteX950" fmla="*/ 387619 w 1253184"/>
                  <a:gd name="connsiteY950" fmla="*/ 52238 h 70420"/>
                  <a:gd name="connsiteX951" fmla="*/ 386742 w 1253184"/>
                  <a:gd name="connsiteY951" fmla="*/ 51683 h 70420"/>
                  <a:gd name="connsiteX952" fmla="*/ 385865 w 1253184"/>
                  <a:gd name="connsiteY952" fmla="*/ 51010 h 70420"/>
                  <a:gd name="connsiteX953" fmla="*/ 385222 w 1253184"/>
                  <a:gd name="connsiteY953" fmla="*/ 50250 h 70420"/>
                  <a:gd name="connsiteX954" fmla="*/ 384666 w 1253184"/>
                  <a:gd name="connsiteY954" fmla="*/ 49373 h 70420"/>
                  <a:gd name="connsiteX955" fmla="*/ 384228 w 1253184"/>
                  <a:gd name="connsiteY955" fmla="*/ 48379 h 70420"/>
                  <a:gd name="connsiteX956" fmla="*/ 383351 w 1253184"/>
                  <a:gd name="connsiteY956" fmla="*/ 49373 h 70420"/>
                  <a:gd name="connsiteX957" fmla="*/ 382474 w 1253184"/>
                  <a:gd name="connsiteY957" fmla="*/ 50250 h 70420"/>
                  <a:gd name="connsiteX958" fmla="*/ 381480 w 1253184"/>
                  <a:gd name="connsiteY958" fmla="*/ 51010 h 70420"/>
                  <a:gd name="connsiteX959" fmla="*/ 380486 w 1253184"/>
                  <a:gd name="connsiteY959" fmla="*/ 51683 h 70420"/>
                  <a:gd name="connsiteX960" fmla="*/ 379288 w 1253184"/>
                  <a:gd name="connsiteY960" fmla="*/ 52238 h 70420"/>
                  <a:gd name="connsiteX961" fmla="*/ 377972 w 1253184"/>
                  <a:gd name="connsiteY961" fmla="*/ 52559 h 70420"/>
                  <a:gd name="connsiteX962" fmla="*/ 376657 w 1253184"/>
                  <a:gd name="connsiteY962" fmla="*/ 52881 h 70420"/>
                  <a:gd name="connsiteX963" fmla="*/ 375224 w 1253184"/>
                  <a:gd name="connsiteY963" fmla="*/ 52998 h 70420"/>
                  <a:gd name="connsiteX964" fmla="*/ 374026 w 1253184"/>
                  <a:gd name="connsiteY964" fmla="*/ 52881 h 70420"/>
                  <a:gd name="connsiteX965" fmla="*/ 372915 w 1253184"/>
                  <a:gd name="connsiteY965" fmla="*/ 52764 h 70420"/>
                  <a:gd name="connsiteX966" fmla="*/ 371804 w 1253184"/>
                  <a:gd name="connsiteY966" fmla="*/ 52530 h 70420"/>
                  <a:gd name="connsiteX967" fmla="*/ 370927 w 1253184"/>
                  <a:gd name="connsiteY967" fmla="*/ 52209 h 70420"/>
                  <a:gd name="connsiteX968" fmla="*/ 370050 w 1253184"/>
                  <a:gd name="connsiteY968" fmla="*/ 51887 h 70420"/>
                  <a:gd name="connsiteX969" fmla="*/ 369173 w 1253184"/>
                  <a:gd name="connsiteY969" fmla="*/ 51566 h 70420"/>
                  <a:gd name="connsiteX970" fmla="*/ 368413 w 1253184"/>
                  <a:gd name="connsiteY970" fmla="*/ 51010 h 70420"/>
                  <a:gd name="connsiteX971" fmla="*/ 367741 w 1253184"/>
                  <a:gd name="connsiteY971" fmla="*/ 50572 h 70420"/>
                  <a:gd name="connsiteX972" fmla="*/ 367186 w 1253184"/>
                  <a:gd name="connsiteY972" fmla="*/ 50016 h 70420"/>
                  <a:gd name="connsiteX973" fmla="*/ 366630 w 1253184"/>
                  <a:gd name="connsiteY973" fmla="*/ 49373 h 70420"/>
                  <a:gd name="connsiteX974" fmla="*/ 366192 w 1253184"/>
                  <a:gd name="connsiteY974" fmla="*/ 48613 h 70420"/>
                  <a:gd name="connsiteX975" fmla="*/ 365870 w 1253184"/>
                  <a:gd name="connsiteY975" fmla="*/ 47941 h 70420"/>
                  <a:gd name="connsiteX976" fmla="*/ 365549 w 1253184"/>
                  <a:gd name="connsiteY976" fmla="*/ 47064 h 70420"/>
                  <a:gd name="connsiteX977" fmla="*/ 365344 w 1253184"/>
                  <a:gd name="connsiteY977" fmla="*/ 46187 h 70420"/>
                  <a:gd name="connsiteX978" fmla="*/ 365227 w 1253184"/>
                  <a:gd name="connsiteY978" fmla="*/ 45310 h 70420"/>
                  <a:gd name="connsiteX979" fmla="*/ 365110 w 1253184"/>
                  <a:gd name="connsiteY979" fmla="*/ 44316 h 70420"/>
                  <a:gd name="connsiteX980" fmla="*/ 364993 w 1253184"/>
                  <a:gd name="connsiteY980" fmla="*/ 43322 h 70420"/>
                  <a:gd name="connsiteX981" fmla="*/ 365110 w 1253184"/>
                  <a:gd name="connsiteY981" fmla="*/ 42328 h 70420"/>
                  <a:gd name="connsiteX982" fmla="*/ 365227 w 1253184"/>
                  <a:gd name="connsiteY982" fmla="*/ 41451 h 70420"/>
                  <a:gd name="connsiteX983" fmla="*/ 365549 w 1253184"/>
                  <a:gd name="connsiteY983" fmla="*/ 40574 h 70420"/>
                  <a:gd name="connsiteX984" fmla="*/ 365870 w 1253184"/>
                  <a:gd name="connsiteY984" fmla="*/ 39697 h 70420"/>
                  <a:gd name="connsiteX985" fmla="*/ 366426 w 1253184"/>
                  <a:gd name="connsiteY985" fmla="*/ 38937 h 70420"/>
                  <a:gd name="connsiteX986" fmla="*/ 367069 w 1253184"/>
                  <a:gd name="connsiteY986" fmla="*/ 38294 h 70420"/>
                  <a:gd name="connsiteX987" fmla="*/ 367712 w 1253184"/>
                  <a:gd name="connsiteY987" fmla="*/ 37534 h 70420"/>
                  <a:gd name="connsiteX988" fmla="*/ 368589 w 1253184"/>
                  <a:gd name="connsiteY988" fmla="*/ 36862 h 70420"/>
                  <a:gd name="connsiteX989" fmla="*/ 369583 w 1253184"/>
                  <a:gd name="connsiteY989" fmla="*/ 36306 h 70420"/>
                  <a:gd name="connsiteX990" fmla="*/ 370693 w 1253184"/>
                  <a:gd name="connsiteY990" fmla="*/ 35751 h 70420"/>
                  <a:gd name="connsiteX991" fmla="*/ 371892 w 1253184"/>
                  <a:gd name="connsiteY991" fmla="*/ 35196 h 70420"/>
                  <a:gd name="connsiteX992" fmla="*/ 373207 w 1253184"/>
                  <a:gd name="connsiteY992" fmla="*/ 34757 h 70420"/>
                  <a:gd name="connsiteX993" fmla="*/ 374640 w 1253184"/>
                  <a:gd name="connsiteY993" fmla="*/ 34319 h 70420"/>
                  <a:gd name="connsiteX994" fmla="*/ 376189 w 1253184"/>
                  <a:gd name="connsiteY994" fmla="*/ 33997 h 70420"/>
                  <a:gd name="connsiteX995" fmla="*/ 377943 w 1253184"/>
                  <a:gd name="connsiteY995" fmla="*/ 33675 h 70420"/>
                  <a:gd name="connsiteX996" fmla="*/ 378382 w 1253184"/>
                  <a:gd name="connsiteY996" fmla="*/ 33559 h 70420"/>
                  <a:gd name="connsiteX997" fmla="*/ 379258 w 1253184"/>
                  <a:gd name="connsiteY997" fmla="*/ 33354 h 70420"/>
                  <a:gd name="connsiteX998" fmla="*/ 380457 w 1253184"/>
                  <a:gd name="connsiteY998" fmla="*/ 33149 h 70420"/>
                  <a:gd name="connsiteX999" fmla="*/ 381451 w 1253184"/>
                  <a:gd name="connsiteY999" fmla="*/ 32711 h 70420"/>
                  <a:gd name="connsiteX1000" fmla="*/ 382328 w 1253184"/>
                  <a:gd name="connsiteY1000" fmla="*/ 32272 h 70420"/>
                  <a:gd name="connsiteX1001" fmla="*/ 383088 w 1253184"/>
                  <a:gd name="connsiteY1001" fmla="*/ 31834 h 70420"/>
                  <a:gd name="connsiteX1002" fmla="*/ 383526 w 1253184"/>
                  <a:gd name="connsiteY1002" fmla="*/ 31162 h 70420"/>
                  <a:gd name="connsiteX1003" fmla="*/ 383848 w 1253184"/>
                  <a:gd name="connsiteY1003" fmla="*/ 30518 h 70420"/>
                  <a:gd name="connsiteX1004" fmla="*/ 384082 w 1253184"/>
                  <a:gd name="connsiteY1004" fmla="*/ 29875 h 70420"/>
                  <a:gd name="connsiteX1005" fmla="*/ 384199 w 1253184"/>
                  <a:gd name="connsiteY1005" fmla="*/ 29115 h 70420"/>
                  <a:gd name="connsiteX1006" fmla="*/ 383877 w 1253184"/>
                  <a:gd name="connsiteY1006" fmla="*/ 27917 h 70420"/>
                  <a:gd name="connsiteX1007" fmla="*/ 383439 w 1253184"/>
                  <a:gd name="connsiteY1007" fmla="*/ 26806 h 70420"/>
                  <a:gd name="connsiteX1008" fmla="*/ 382796 w 1253184"/>
                  <a:gd name="connsiteY1008" fmla="*/ 25812 h 70420"/>
                  <a:gd name="connsiteX1009" fmla="*/ 382036 w 1253184"/>
                  <a:gd name="connsiteY1009" fmla="*/ 24935 h 70420"/>
                  <a:gd name="connsiteX1010" fmla="*/ 381159 w 1253184"/>
                  <a:gd name="connsiteY1010" fmla="*/ 24175 h 70420"/>
                  <a:gd name="connsiteX1011" fmla="*/ 380048 w 1253184"/>
                  <a:gd name="connsiteY1011" fmla="*/ 23620 h 70420"/>
                  <a:gd name="connsiteX1012" fmla="*/ 378849 w 1253184"/>
                  <a:gd name="connsiteY1012" fmla="*/ 23181 h 70420"/>
                  <a:gd name="connsiteX1013" fmla="*/ 377417 w 1253184"/>
                  <a:gd name="connsiteY1013" fmla="*/ 22860 h 70420"/>
                  <a:gd name="connsiteX1014" fmla="*/ 376101 w 1253184"/>
                  <a:gd name="connsiteY1014" fmla="*/ 22977 h 70420"/>
                  <a:gd name="connsiteX1015" fmla="*/ 374903 w 1253184"/>
                  <a:gd name="connsiteY1015" fmla="*/ 23210 h 70420"/>
                  <a:gd name="connsiteX1016" fmla="*/ 373792 w 1253184"/>
                  <a:gd name="connsiteY1016" fmla="*/ 23649 h 70420"/>
                  <a:gd name="connsiteX1017" fmla="*/ 372711 w 1253184"/>
                  <a:gd name="connsiteY1017" fmla="*/ 24087 h 70420"/>
                  <a:gd name="connsiteX1018" fmla="*/ 371717 w 1253184"/>
                  <a:gd name="connsiteY1018" fmla="*/ 24643 h 70420"/>
                  <a:gd name="connsiteX1019" fmla="*/ 370723 w 1253184"/>
                  <a:gd name="connsiteY1019" fmla="*/ 25403 h 70420"/>
                  <a:gd name="connsiteX1020" fmla="*/ 369846 w 1253184"/>
                  <a:gd name="connsiteY1020" fmla="*/ 26280 h 70420"/>
                  <a:gd name="connsiteX1021" fmla="*/ 368969 w 1253184"/>
                  <a:gd name="connsiteY1021" fmla="*/ 27157 h 70420"/>
                  <a:gd name="connsiteX1022" fmla="*/ 368413 w 1253184"/>
                  <a:gd name="connsiteY1022" fmla="*/ 27157 h 70420"/>
                  <a:gd name="connsiteX1023" fmla="*/ 367536 w 1253184"/>
                  <a:gd name="connsiteY1023" fmla="*/ 23093 h 70420"/>
                  <a:gd name="connsiteX1024" fmla="*/ 368852 w 1253184"/>
                  <a:gd name="connsiteY1024" fmla="*/ 22100 h 70420"/>
                  <a:gd name="connsiteX1025" fmla="*/ 370167 w 1253184"/>
                  <a:gd name="connsiteY1025" fmla="*/ 21223 h 70420"/>
                  <a:gd name="connsiteX1026" fmla="*/ 371717 w 1253184"/>
                  <a:gd name="connsiteY1026" fmla="*/ 20463 h 70420"/>
                  <a:gd name="connsiteX1027" fmla="*/ 373237 w 1253184"/>
                  <a:gd name="connsiteY1027" fmla="*/ 19819 h 70420"/>
                  <a:gd name="connsiteX1028" fmla="*/ 374874 w 1253184"/>
                  <a:gd name="connsiteY1028" fmla="*/ 19264 h 70420"/>
                  <a:gd name="connsiteX1029" fmla="*/ 376628 w 1253184"/>
                  <a:gd name="connsiteY1029" fmla="*/ 18942 h 70420"/>
                  <a:gd name="connsiteX1030" fmla="*/ 378382 w 1253184"/>
                  <a:gd name="connsiteY1030" fmla="*/ 18621 h 70420"/>
                  <a:gd name="connsiteX1031" fmla="*/ 380369 w 1253184"/>
                  <a:gd name="connsiteY1031" fmla="*/ 18504 h 70420"/>
                  <a:gd name="connsiteX1032" fmla="*/ 381889 w 1253184"/>
                  <a:gd name="connsiteY1032" fmla="*/ 18621 h 70420"/>
                  <a:gd name="connsiteX1033" fmla="*/ 383322 w 1253184"/>
                  <a:gd name="connsiteY1033" fmla="*/ 18855 h 70420"/>
                  <a:gd name="connsiteX1034" fmla="*/ 384754 w 1253184"/>
                  <a:gd name="connsiteY1034" fmla="*/ 19059 h 70420"/>
                  <a:gd name="connsiteX1035" fmla="*/ 385953 w 1253184"/>
                  <a:gd name="connsiteY1035" fmla="*/ 19381 h 70420"/>
                  <a:gd name="connsiteX1036" fmla="*/ 387151 w 1253184"/>
                  <a:gd name="connsiteY1036" fmla="*/ 19819 h 70420"/>
                  <a:gd name="connsiteX1037" fmla="*/ 388262 w 1253184"/>
                  <a:gd name="connsiteY1037" fmla="*/ 20141 h 70420"/>
                  <a:gd name="connsiteX1038" fmla="*/ 389256 w 1253184"/>
                  <a:gd name="connsiteY1038" fmla="*/ 20696 h 70420"/>
                  <a:gd name="connsiteX1039" fmla="*/ 390133 w 1253184"/>
                  <a:gd name="connsiteY1039" fmla="*/ 21252 h 70420"/>
                  <a:gd name="connsiteX1040" fmla="*/ 390893 w 1253184"/>
                  <a:gd name="connsiteY1040" fmla="*/ 21807 h 70420"/>
                  <a:gd name="connsiteX1041" fmla="*/ 391565 w 1253184"/>
                  <a:gd name="connsiteY1041" fmla="*/ 22567 h 70420"/>
                  <a:gd name="connsiteX1042" fmla="*/ 392121 w 1253184"/>
                  <a:gd name="connsiteY1042" fmla="*/ 23240 h 70420"/>
                  <a:gd name="connsiteX1043" fmla="*/ 392676 w 1253184"/>
                  <a:gd name="connsiteY1043" fmla="*/ 24000 h 70420"/>
                  <a:gd name="connsiteX1044" fmla="*/ 393115 w 1253184"/>
                  <a:gd name="connsiteY1044" fmla="*/ 24877 h 70420"/>
                  <a:gd name="connsiteX1045" fmla="*/ 393436 w 1253184"/>
                  <a:gd name="connsiteY1045" fmla="*/ 25754 h 70420"/>
                  <a:gd name="connsiteX1046" fmla="*/ 393553 w 1253184"/>
                  <a:gd name="connsiteY1046" fmla="*/ 26747 h 70420"/>
                  <a:gd name="connsiteX1047" fmla="*/ 393787 w 1253184"/>
                  <a:gd name="connsiteY1047" fmla="*/ 27683 h 70420"/>
                  <a:gd name="connsiteX1048" fmla="*/ 393787 w 1253184"/>
                  <a:gd name="connsiteY1048" fmla="*/ 27683 h 70420"/>
                  <a:gd name="connsiteX1049" fmla="*/ 423925 w 1253184"/>
                  <a:gd name="connsiteY1049" fmla="*/ 33383 h 70420"/>
                  <a:gd name="connsiteX1050" fmla="*/ 423925 w 1253184"/>
                  <a:gd name="connsiteY1050" fmla="*/ 5203 h 70420"/>
                  <a:gd name="connsiteX1051" fmla="*/ 424919 w 1253184"/>
                  <a:gd name="connsiteY1051" fmla="*/ 5203 h 70420"/>
                  <a:gd name="connsiteX1052" fmla="*/ 426352 w 1253184"/>
                  <a:gd name="connsiteY1052" fmla="*/ 5437 h 70420"/>
                  <a:gd name="connsiteX1053" fmla="*/ 427112 w 1253184"/>
                  <a:gd name="connsiteY1053" fmla="*/ 5554 h 70420"/>
                  <a:gd name="connsiteX1054" fmla="*/ 427872 w 1253184"/>
                  <a:gd name="connsiteY1054" fmla="*/ 5554 h 70420"/>
                  <a:gd name="connsiteX1055" fmla="*/ 428427 w 1253184"/>
                  <a:gd name="connsiteY1055" fmla="*/ 5554 h 70420"/>
                  <a:gd name="connsiteX1056" fmla="*/ 429099 w 1253184"/>
                  <a:gd name="connsiteY1056" fmla="*/ 5437 h 70420"/>
                  <a:gd name="connsiteX1057" fmla="*/ 429538 w 1253184"/>
                  <a:gd name="connsiteY1057" fmla="*/ 5554 h 70420"/>
                  <a:gd name="connsiteX1058" fmla="*/ 430093 w 1253184"/>
                  <a:gd name="connsiteY1058" fmla="*/ 5554 h 70420"/>
                  <a:gd name="connsiteX1059" fmla="*/ 430766 w 1253184"/>
                  <a:gd name="connsiteY1059" fmla="*/ 5554 h 70420"/>
                  <a:gd name="connsiteX1060" fmla="*/ 431526 w 1253184"/>
                  <a:gd name="connsiteY1060" fmla="*/ 5437 h 70420"/>
                  <a:gd name="connsiteX1061" fmla="*/ 433075 w 1253184"/>
                  <a:gd name="connsiteY1061" fmla="*/ 5203 h 70420"/>
                  <a:gd name="connsiteX1062" fmla="*/ 434274 w 1253184"/>
                  <a:gd name="connsiteY1062" fmla="*/ 5203 h 70420"/>
                  <a:gd name="connsiteX1063" fmla="*/ 434274 w 1253184"/>
                  <a:gd name="connsiteY1063" fmla="*/ 24730 h 70420"/>
                  <a:gd name="connsiteX1064" fmla="*/ 434157 w 1253184"/>
                  <a:gd name="connsiteY1064" fmla="*/ 29115 h 70420"/>
                  <a:gd name="connsiteX1065" fmla="*/ 434274 w 1253184"/>
                  <a:gd name="connsiteY1065" fmla="*/ 32857 h 70420"/>
                  <a:gd name="connsiteX1066" fmla="*/ 434478 w 1253184"/>
                  <a:gd name="connsiteY1066" fmla="*/ 35809 h 70420"/>
                  <a:gd name="connsiteX1067" fmla="*/ 434800 w 1253184"/>
                  <a:gd name="connsiteY1067" fmla="*/ 38119 h 70420"/>
                  <a:gd name="connsiteX1068" fmla="*/ 435034 w 1253184"/>
                  <a:gd name="connsiteY1068" fmla="*/ 39434 h 70420"/>
                  <a:gd name="connsiteX1069" fmla="*/ 435238 w 1253184"/>
                  <a:gd name="connsiteY1069" fmla="*/ 40633 h 70420"/>
                  <a:gd name="connsiteX1070" fmla="*/ 435560 w 1253184"/>
                  <a:gd name="connsiteY1070" fmla="*/ 41714 h 70420"/>
                  <a:gd name="connsiteX1071" fmla="*/ 435998 w 1253184"/>
                  <a:gd name="connsiteY1071" fmla="*/ 42708 h 70420"/>
                  <a:gd name="connsiteX1072" fmla="*/ 436554 w 1253184"/>
                  <a:gd name="connsiteY1072" fmla="*/ 43702 h 70420"/>
                  <a:gd name="connsiteX1073" fmla="*/ 437109 w 1253184"/>
                  <a:gd name="connsiteY1073" fmla="*/ 44579 h 70420"/>
                  <a:gd name="connsiteX1074" fmla="*/ 437869 w 1253184"/>
                  <a:gd name="connsiteY1074" fmla="*/ 45339 h 70420"/>
                  <a:gd name="connsiteX1075" fmla="*/ 438629 w 1253184"/>
                  <a:gd name="connsiteY1075" fmla="*/ 46011 h 70420"/>
                  <a:gd name="connsiteX1076" fmla="*/ 439389 w 1253184"/>
                  <a:gd name="connsiteY1076" fmla="*/ 46655 h 70420"/>
                  <a:gd name="connsiteX1077" fmla="*/ 440149 w 1253184"/>
                  <a:gd name="connsiteY1077" fmla="*/ 47327 h 70420"/>
                  <a:gd name="connsiteX1078" fmla="*/ 441026 w 1253184"/>
                  <a:gd name="connsiteY1078" fmla="*/ 47882 h 70420"/>
                  <a:gd name="connsiteX1079" fmla="*/ 442020 w 1253184"/>
                  <a:gd name="connsiteY1079" fmla="*/ 48321 h 70420"/>
                  <a:gd name="connsiteX1080" fmla="*/ 443014 w 1253184"/>
                  <a:gd name="connsiteY1080" fmla="*/ 48642 h 70420"/>
                  <a:gd name="connsiteX1081" fmla="*/ 444125 w 1253184"/>
                  <a:gd name="connsiteY1081" fmla="*/ 48876 h 70420"/>
                  <a:gd name="connsiteX1082" fmla="*/ 445323 w 1253184"/>
                  <a:gd name="connsiteY1082" fmla="*/ 48993 h 70420"/>
                  <a:gd name="connsiteX1083" fmla="*/ 446434 w 1253184"/>
                  <a:gd name="connsiteY1083" fmla="*/ 48993 h 70420"/>
                  <a:gd name="connsiteX1084" fmla="*/ 447516 w 1253184"/>
                  <a:gd name="connsiteY1084" fmla="*/ 48993 h 70420"/>
                  <a:gd name="connsiteX1085" fmla="*/ 448627 w 1253184"/>
                  <a:gd name="connsiteY1085" fmla="*/ 48993 h 70420"/>
                  <a:gd name="connsiteX1086" fmla="*/ 449620 w 1253184"/>
                  <a:gd name="connsiteY1086" fmla="*/ 48876 h 70420"/>
                  <a:gd name="connsiteX1087" fmla="*/ 450614 w 1253184"/>
                  <a:gd name="connsiteY1087" fmla="*/ 48642 h 70420"/>
                  <a:gd name="connsiteX1088" fmla="*/ 451608 w 1253184"/>
                  <a:gd name="connsiteY1088" fmla="*/ 48409 h 70420"/>
                  <a:gd name="connsiteX1089" fmla="*/ 452485 w 1253184"/>
                  <a:gd name="connsiteY1089" fmla="*/ 47970 h 70420"/>
                  <a:gd name="connsiteX1090" fmla="*/ 453245 w 1253184"/>
                  <a:gd name="connsiteY1090" fmla="*/ 47648 h 70420"/>
                  <a:gd name="connsiteX1091" fmla="*/ 454005 w 1253184"/>
                  <a:gd name="connsiteY1091" fmla="*/ 47093 h 70420"/>
                  <a:gd name="connsiteX1092" fmla="*/ 454765 w 1253184"/>
                  <a:gd name="connsiteY1092" fmla="*/ 46538 h 70420"/>
                  <a:gd name="connsiteX1093" fmla="*/ 455408 w 1253184"/>
                  <a:gd name="connsiteY1093" fmla="*/ 45865 h 70420"/>
                  <a:gd name="connsiteX1094" fmla="*/ 456081 w 1253184"/>
                  <a:gd name="connsiteY1094" fmla="*/ 45222 h 70420"/>
                  <a:gd name="connsiteX1095" fmla="*/ 456724 w 1253184"/>
                  <a:gd name="connsiteY1095" fmla="*/ 44345 h 70420"/>
                  <a:gd name="connsiteX1096" fmla="*/ 457279 w 1253184"/>
                  <a:gd name="connsiteY1096" fmla="*/ 43585 h 70420"/>
                  <a:gd name="connsiteX1097" fmla="*/ 457835 w 1253184"/>
                  <a:gd name="connsiteY1097" fmla="*/ 42591 h 70420"/>
                  <a:gd name="connsiteX1098" fmla="*/ 458273 w 1253184"/>
                  <a:gd name="connsiteY1098" fmla="*/ 41597 h 70420"/>
                  <a:gd name="connsiteX1099" fmla="*/ 458712 w 1253184"/>
                  <a:gd name="connsiteY1099" fmla="*/ 40487 h 70420"/>
                  <a:gd name="connsiteX1100" fmla="*/ 459033 w 1253184"/>
                  <a:gd name="connsiteY1100" fmla="*/ 39610 h 70420"/>
                  <a:gd name="connsiteX1101" fmla="*/ 459238 w 1253184"/>
                  <a:gd name="connsiteY1101" fmla="*/ 38499 h 70420"/>
                  <a:gd name="connsiteX1102" fmla="*/ 459559 w 1253184"/>
                  <a:gd name="connsiteY1102" fmla="*/ 37066 h 70420"/>
                  <a:gd name="connsiteX1103" fmla="*/ 459676 w 1253184"/>
                  <a:gd name="connsiteY1103" fmla="*/ 35429 h 70420"/>
                  <a:gd name="connsiteX1104" fmla="*/ 459998 w 1253184"/>
                  <a:gd name="connsiteY1104" fmla="*/ 31249 h 70420"/>
                  <a:gd name="connsiteX1105" fmla="*/ 459998 w 1253184"/>
                  <a:gd name="connsiteY1105" fmla="*/ 26104 h 70420"/>
                  <a:gd name="connsiteX1106" fmla="*/ 459998 w 1253184"/>
                  <a:gd name="connsiteY1106" fmla="*/ 5174 h 70420"/>
                  <a:gd name="connsiteX1107" fmla="*/ 461430 w 1253184"/>
                  <a:gd name="connsiteY1107" fmla="*/ 5174 h 70420"/>
                  <a:gd name="connsiteX1108" fmla="*/ 462746 w 1253184"/>
                  <a:gd name="connsiteY1108" fmla="*/ 5174 h 70420"/>
                  <a:gd name="connsiteX1109" fmla="*/ 464178 w 1253184"/>
                  <a:gd name="connsiteY1109" fmla="*/ 5174 h 70420"/>
                  <a:gd name="connsiteX1110" fmla="*/ 465493 w 1253184"/>
                  <a:gd name="connsiteY1110" fmla="*/ 5174 h 70420"/>
                  <a:gd name="connsiteX1111" fmla="*/ 465493 w 1253184"/>
                  <a:gd name="connsiteY1111" fmla="*/ 29846 h 70420"/>
                  <a:gd name="connsiteX1112" fmla="*/ 465610 w 1253184"/>
                  <a:gd name="connsiteY1112" fmla="*/ 31834 h 70420"/>
                  <a:gd name="connsiteX1113" fmla="*/ 465610 w 1253184"/>
                  <a:gd name="connsiteY1113" fmla="*/ 33588 h 70420"/>
                  <a:gd name="connsiteX1114" fmla="*/ 465493 w 1253184"/>
                  <a:gd name="connsiteY1114" fmla="*/ 35342 h 70420"/>
                  <a:gd name="connsiteX1115" fmla="*/ 465377 w 1253184"/>
                  <a:gd name="connsiteY1115" fmla="*/ 36979 h 70420"/>
                  <a:gd name="connsiteX1116" fmla="*/ 465143 w 1253184"/>
                  <a:gd name="connsiteY1116" fmla="*/ 38499 h 70420"/>
                  <a:gd name="connsiteX1117" fmla="*/ 464821 w 1253184"/>
                  <a:gd name="connsiteY1117" fmla="*/ 39931 h 70420"/>
                  <a:gd name="connsiteX1118" fmla="*/ 464500 w 1253184"/>
                  <a:gd name="connsiteY1118" fmla="*/ 41364 h 70420"/>
                  <a:gd name="connsiteX1119" fmla="*/ 464061 w 1253184"/>
                  <a:gd name="connsiteY1119" fmla="*/ 42679 h 70420"/>
                  <a:gd name="connsiteX1120" fmla="*/ 463623 w 1253184"/>
                  <a:gd name="connsiteY1120" fmla="*/ 43878 h 70420"/>
                  <a:gd name="connsiteX1121" fmla="*/ 462980 w 1253184"/>
                  <a:gd name="connsiteY1121" fmla="*/ 44959 h 70420"/>
                  <a:gd name="connsiteX1122" fmla="*/ 462424 w 1253184"/>
                  <a:gd name="connsiteY1122" fmla="*/ 46070 h 70420"/>
                  <a:gd name="connsiteX1123" fmla="*/ 461664 w 1253184"/>
                  <a:gd name="connsiteY1123" fmla="*/ 46947 h 70420"/>
                  <a:gd name="connsiteX1124" fmla="*/ 460904 w 1253184"/>
                  <a:gd name="connsiteY1124" fmla="*/ 47824 h 70420"/>
                  <a:gd name="connsiteX1125" fmla="*/ 460027 w 1253184"/>
                  <a:gd name="connsiteY1125" fmla="*/ 48701 h 70420"/>
                  <a:gd name="connsiteX1126" fmla="*/ 459150 w 1253184"/>
                  <a:gd name="connsiteY1126" fmla="*/ 49373 h 70420"/>
                  <a:gd name="connsiteX1127" fmla="*/ 458156 w 1253184"/>
                  <a:gd name="connsiteY1127" fmla="*/ 50016 h 70420"/>
                  <a:gd name="connsiteX1128" fmla="*/ 456724 w 1253184"/>
                  <a:gd name="connsiteY1128" fmla="*/ 50659 h 70420"/>
                  <a:gd name="connsiteX1129" fmla="*/ 455204 w 1253184"/>
                  <a:gd name="connsiteY1129" fmla="*/ 51332 h 70420"/>
                  <a:gd name="connsiteX1130" fmla="*/ 453684 w 1253184"/>
                  <a:gd name="connsiteY1130" fmla="*/ 51887 h 70420"/>
                  <a:gd name="connsiteX1131" fmla="*/ 452047 w 1253184"/>
                  <a:gd name="connsiteY1131" fmla="*/ 52326 h 70420"/>
                  <a:gd name="connsiteX1132" fmla="*/ 450410 w 1253184"/>
                  <a:gd name="connsiteY1132" fmla="*/ 52647 h 70420"/>
                  <a:gd name="connsiteX1133" fmla="*/ 448773 w 1253184"/>
                  <a:gd name="connsiteY1133" fmla="*/ 52969 h 70420"/>
                  <a:gd name="connsiteX1134" fmla="*/ 447019 w 1253184"/>
                  <a:gd name="connsiteY1134" fmla="*/ 53203 h 70420"/>
                  <a:gd name="connsiteX1135" fmla="*/ 445148 w 1253184"/>
                  <a:gd name="connsiteY1135" fmla="*/ 53203 h 70420"/>
                  <a:gd name="connsiteX1136" fmla="*/ 443072 w 1253184"/>
                  <a:gd name="connsiteY1136" fmla="*/ 53203 h 70420"/>
                  <a:gd name="connsiteX1137" fmla="*/ 441085 w 1253184"/>
                  <a:gd name="connsiteY1137" fmla="*/ 52969 h 70420"/>
                  <a:gd name="connsiteX1138" fmla="*/ 439214 w 1253184"/>
                  <a:gd name="connsiteY1138" fmla="*/ 52764 h 70420"/>
                  <a:gd name="connsiteX1139" fmla="*/ 437460 w 1253184"/>
                  <a:gd name="connsiteY1139" fmla="*/ 52443 h 70420"/>
                  <a:gd name="connsiteX1140" fmla="*/ 435823 w 1253184"/>
                  <a:gd name="connsiteY1140" fmla="*/ 52121 h 70420"/>
                  <a:gd name="connsiteX1141" fmla="*/ 434303 w 1253184"/>
                  <a:gd name="connsiteY1141" fmla="*/ 51566 h 70420"/>
                  <a:gd name="connsiteX1142" fmla="*/ 432870 w 1253184"/>
                  <a:gd name="connsiteY1142" fmla="*/ 51010 h 70420"/>
                  <a:gd name="connsiteX1143" fmla="*/ 431555 w 1253184"/>
                  <a:gd name="connsiteY1143" fmla="*/ 50367 h 70420"/>
                  <a:gd name="connsiteX1144" fmla="*/ 430356 w 1253184"/>
                  <a:gd name="connsiteY1144" fmla="*/ 49607 h 70420"/>
                  <a:gd name="connsiteX1145" fmla="*/ 429246 w 1253184"/>
                  <a:gd name="connsiteY1145" fmla="*/ 48847 h 70420"/>
                  <a:gd name="connsiteX1146" fmla="*/ 428252 w 1253184"/>
                  <a:gd name="connsiteY1146" fmla="*/ 47853 h 70420"/>
                  <a:gd name="connsiteX1147" fmla="*/ 427375 w 1253184"/>
                  <a:gd name="connsiteY1147" fmla="*/ 46859 h 70420"/>
                  <a:gd name="connsiteX1148" fmla="*/ 426615 w 1253184"/>
                  <a:gd name="connsiteY1148" fmla="*/ 45865 h 70420"/>
                  <a:gd name="connsiteX1149" fmla="*/ 425942 w 1253184"/>
                  <a:gd name="connsiteY1149" fmla="*/ 44667 h 70420"/>
                  <a:gd name="connsiteX1150" fmla="*/ 425504 w 1253184"/>
                  <a:gd name="connsiteY1150" fmla="*/ 43468 h 70420"/>
                  <a:gd name="connsiteX1151" fmla="*/ 425065 w 1253184"/>
                  <a:gd name="connsiteY1151" fmla="*/ 42153 h 70420"/>
                  <a:gd name="connsiteX1152" fmla="*/ 424510 w 1253184"/>
                  <a:gd name="connsiteY1152" fmla="*/ 40282 h 70420"/>
                  <a:gd name="connsiteX1153" fmla="*/ 424188 w 1253184"/>
                  <a:gd name="connsiteY1153" fmla="*/ 38206 h 70420"/>
                  <a:gd name="connsiteX1154" fmla="*/ 423984 w 1253184"/>
                  <a:gd name="connsiteY1154" fmla="*/ 35897 h 70420"/>
                  <a:gd name="connsiteX1155" fmla="*/ 423984 w 1253184"/>
                  <a:gd name="connsiteY1155" fmla="*/ 33383 h 70420"/>
                  <a:gd name="connsiteX1156" fmla="*/ 423925 w 1253184"/>
                  <a:gd name="connsiteY1156" fmla="*/ 33383 h 70420"/>
                  <a:gd name="connsiteX1157" fmla="*/ 479408 w 1253184"/>
                  <a:gd name="connsiteY1157" fmla="*/ 52472 h 70420"/>
                  <a:gd name="connsiteX1158" fmla="*/ 479408 w 1253184"/>
                  <a:gd name="connsiteY1158" fmla="*/ 19030 h 70420"/>
                  <a:gd name="connsiteX1159" fmla="*/ 480490 w 1253184"/>
                  <a:gd name="connsiteY1159" fmla="*/ 19235 h 70420"/>
                  <a:gd name="connsiteX1160" fmla="*/ 481600 w 1253184"/>
                  <a:gd name="connsiteY1160" fmla="*/ 19352 h 70420"/>
                  <a:gd name="connsiteX1161" fmla="*/ 482799 w 1253184"/>
                  <a:gd name="connsiteY1161" fmla="*/ 19352 h 70420"/>
                  <a:gd name="connsiteX1162" fmla="*/ 483997 w 1253184"/>
                  <a:gd name="connsiteY1162" fmla="*/ 19352 h 70420"/>
                  <a:gd name="connsiteX1163" fmla="*/ 485108 w 1253184"/>
                  <a:gd name="connsiteY1163" fmla="*/ 19352 h 70420"/>
                  <a:gd name="connsiteX1164" fmla="*/ 486307 w 1253184"/>
                  <a:gd name="connsiteY1164" fmla="*/ 19352 h 70420"/>
                  <a:gd name="connsiteX1165" fmla="*/ 487418 w 1253184"/>
                  <a:gd name="connsiteY1165" fmla="*/ 19235 h 70420"/>
                  <a:gd name="connsiteX1166" fmla="*/ 488616 w 1253184"/>
                  <a:gd name="connsiteY1166" fmla="*/ 19030 h 70420"/>
                  <a:gd name="connsiteX1167" fmla="*/ 488616 w 1253184"/>
                  <a:gd name="connsiteY1167" fmla="*/ 24175 h 70420"/>
                  <a:gd name="connsiteX1168" fmla="*/ 489815 w 1253184"/>
                  <a:gd name="connsiteY1168" fmla="*/ 22977 h 70420"/>
                  <a:gd name="connsiteX1169" fmla="*/ 491013 w 1253184"/>
                  <a:gd name="connsiteY1169" fmla="*/ 21778 h 70420"/>
                  <a:gd name="connsiteX1170" fmla="*/ 492329 w 1253184"/>
                  <a:gd name="connsiteY1170" fmla="*/ 20901 h 70420"/>
                  <a:gd name="connsiteX1171" fmla="*/ 493644 w 1253184"/>
                  <a:gd name="connsiteY1171" fmla="*/ 20024 h 70420"/>
                  <a:gd name="connsiteX1172" fmla="*/ 495076 w 1253184"/>
                  <a:gd name="connsiteY1172" fmla="*/ 19469 h 70420"/>
                  <a:gd name="connsiteX1173" fmla="*/ 496509 w 1253184"/>
                  <a:gd name="connsiteY1173" fmla="*/ 18913 h 70420"/>
                  <a:gd name="connsiteX1174" fmla="*/ 497941 w 1253184"/>
                  <a:gd name="connsiteY1174" fmla="*/ 18592 h 70420"/>
                  <a:gd name="connsiteX1175" fmla="*/ 499578 w 1253184"/>
                  <a:gd name="connsiteY1175" fmla="*/ 18475 h 70420"/>
                  <a:gd name="connsiteX1176" fmla="*/ 500894 w 1253184"/>
                  <a:gd name="connsiteY1176" fmla="*/ 18592 h 70420"/>
                  <a:gd name="connsiteX1177" fmla="*/ 502092 w 1253184"/>
                  <a:gd name="connsiteY1177" fmla="*/ 18709 h 70420"/>
                  <a:gd name="connsiteX1178" fmla="*/ 503291 w 1253184"/>
                  <a:gd name="connsiteY1178" fmla="*/ 19030 h 70420"/>
                  <a:gd name="connsiteX1179" fmla="*/ 504402 w 1253184"/>
                  <a:gd name="connsiteY1179" fmla="*/ 19352 h 70420"/>
                  <a:gd name="connsiteX1180" fmla="*/ 505395 w 1253184"/>
                  <a:gd name="connsiteY1180" fmla="*/ 19790 h 70420"/>
                  <a:gd name="connsiteX1181" fmla="*/ 506272 w 1253184"/>
                  <a:gd name="connsiteY1181" fmla="*/ 20433 h 70420"/>
                  <a:gd name="connsiteX1182" fmla="*/ 507032 w 1253184"/>
                  <a:gd name="connsiteY1182" fmla="*/ 21106 h 70420"/>
                  <a:gd name="connsiteX1183" fmla="*/ 507792 w 1253184"/>
                  <a:gd name="connsiteY1183" fmla="*/ 21983 h 70420"/>
                  <a:gd name="connsiteX1184" fmla="*/ 508465 w 1253184"/>
                  <a:gd name="connsiteY1184" fmla="*/ 22860 h 70420"/>
                  <a:gd name="connsiteX1185" fmla="*/ 509020 w 1253184"/>
                  <a:gd name="connsiteY1185" fmla="*/ 23970 h 70420"/>
                  <a:gd name="connsiteX1186" fmla="*/ 509459 w 1253184"/>
                  <a:gd name="connsiteY1186" fmla="*/ 25081 h 70420"/>
                  <a:gd name="connsiteX1187" fmla="*/ 509780 w 1253184"/>
                  <a:gd name="connsiteY1187" fmla="*/ 26280 h 70420"/>
                  <a:gd name="connsiteX1188" fmla="*/ 510102 w 1253184"/>
                  <a:gd name="connsiteY1188" fmla="*/ 27712 h 70420"/>
                  <a:gd name="connsiteX1189" fmla="*/ 510336 w 1253184"/>
                  <a:gd name="connsiteY1189" fmla="*/ 29145 h 70420"/>
                  <a:gd name="connsiteX1190" fmla="*/ 510453 w 1253184"/>
                  <a:gd name="connsiteY1190" fmla="*/ 30665 h 70420"/>
                  <a:gd name="connsiteX1191" fmla="*/ 510453 w 1253184"/>
                  <a:gd name="connsiteY1191" fmla="*/ 32418 h 70420"/>
                  <a:gd name="connsiteX1192" fmla="*/ 510453 w 1253184"/>
                  <a:gd name="connsiteY1192" fmla="*/ 52472 h 70420"/>
                  <a:gd name="connsiteX1193" fmla="*/ 509137 w 1253184"/>
                  <a:gd name="connsiteY1193" fmla="*/ 52472 h 70420"/>
                  <a:gd name="connsiteX1194" fmla="*/ 507939 w 1253184"/>
                  <a:gd name="connsiteY1194" fmla="*/ 52472 h 70420"/>
                  <a:gd name="connsiteX1195" fmla="*/ 506740 w 1253184"/>
                  <a:gd name="connsiteY1195" fmla="*/ 52472 h 70420"/>
                  <a:gd name="connsiteX1196" fmla="*/ 505542 w 1253184"/>
                  <a:gd name="connsiteY1196" fmla="*/ 52472 h 70420"/>
                  <a:gd name="connsiteX1197" fmla="*/ 504343 w 1253184"/>
                  <a:gd name="connsiteY1197" fmla="*/ 52472 h 70420"/>
                  <a:gd name="connsiteX1198" fmla="*/ 503145 w 1253184"/>
                  <a:gd name="connsiteY1198" fmla="*/ 52472 h 70420"/>
                  <a:gd name="connsiteX1199" fmla="*/ 502034 w 1253184"/>
                  <a:gd name="connsiteY1199" fmla="*/ 52472 h 70420"/>
                  <a:gd name="connsiteX1200" fmla="*/ 500952 w 1253184"/>
                  <a:gd name="connsiteY1200" fmla="*/ 52472 h 70420"/>
                  <a:gd name="connsiteX1201" fmla="*/ 500952 w 1253184"/>
                  <a:gd name="connsiteY1201" fmla="*/ 35576 h 70420"/>
                  <a:gd name="connsiteX1202" fmla="*/ 500952 w 1253184"/>
                  <a:gd name="connsiteY1202" fmla="*/ 32828 h 70420"/>
                  <a:gd name="connsiteX1203" fmla="*/ 500718 w 1253184"/>
                  <a:gd name="connsiteY1203" fmla="*/ 30518 h 70420"/>
                  <a:gd name="connsiteX1204" fmla="*/ 500514 w 1253184"/>
                  <a:gd name="connsiteY1204" fmla="*/ 29408 h 70420"/>
                  <a:gd name="connsiteX1205" fmla="*/ 500309 w 1253184"/>
                  <a:gd name="connsiteY1205" fmla="*/ 28531 h 70420"/>
                  <a:gd name="connsiteX1206" fmla="*/ 499988 w 1253184"/>
                  <a:gd name="connsiteY1206" fmla="*/ 27654 h 70420"/>
                  <a:gd name="connsiteX1207" fmla="*/ 499666 w 1253184"/>
                  <a:gd name="connsiteY1207" fmla="*/ 26894 h 70420"/>
                  <a:gd name="connsiteX1208" fmla="*/ 499344 w 1253184"/>
                  <a:gd name="connsiteY1208" fmla="*/ 26251 h 70420"/>
                  <a:gd name="connsiteX1209" fmla="*/ 498906 w 1253184"/>
                  <a:gd name="connsiteY1209" fmla="*/ 25695 h 70420"/>
                  <a:gd name="connsiteX1210" fmla="*/ 498350 w 1253184"/>
                  <a:gd name="connsiteY1210" fmla="*/ 25140 h 70420"/>
                  <a:gd name="connsiteX1211" fmla="*/ 497912 w 1253184"/>
                  <a:gd name="connsiteY1211" fmla="*/ 24818 h 70420"/>
                  <a:gd name="connsiteX1212" fmla="*/ 497269 w 1253184"/>
                  <a:gd name="connsiteY1212" fmla="*/ 24497 h 70420"/>
                  <a:gd name="connsiteX1213" fmla="*/ 496713 w 1253184"/>
                  <a:gd name="connsiteY1213" fmla="*/ 24292 h 70420"/>
                  <a:gd name="connsiteX1214" fmla="*/ 495953 w 1253184"/>
                  <a:gd name="connsiteY1214" fmla="*/ 24175 h 70420"/>
                  <a:gd name="connsiteX1215" fmla="*/ 495281 w 1253184"/>
                  <a:gd name="connsiteY1215" fmla="*/ 24175 h 70420"/>
                  <a:gd name="connsiteX1216" fmla="*/ 494404 w 1253184"/>
                  <a:gd name="connsiteY1216" fmla="*/ 24292 h 70420"/>
                  <a:gd name="connsiteX1217" fmla="*/ 493644 w 1253184"/>
                  <a:gd name="connsiteY1217" fmla="*/ 24409 h 70420"/>
                  <a:gd name="connsiteX1218" fmla="*/ 492972 w 1253184"/>
                  <a:gd name="connsiteY1218" fmla="*/ 24614 h 70420"/>
                  <a:gd name="connsiteX1219" fmla="*/ 492299 w 1253184"/>
                  <a:gd name="connsiteY1219" fmla="*/ 24935 h 70420"/>
                  <a:gd name="connsiteX1220" fmla="*/ 491744 w 1253184"/>
                  <a:gd name="connsiteY1220" fmla="*/ 25374 h 70420"/>
                  <a:gd name="connsiteX1221" fmla="*/ 491189 w 1253184"/>
                  <a:gd name="connsiteY1221" fmla="*/ 25929 h 70420"/>
                  <a:gd name="connsiteX1222" fmla="*/ 490633 w 1253184"/>
                  <a:gd name="connsiteY1222" fmla="*/ 26572 h 70420"/>
                  <a:gd name="connsiteX1223" fmla="*/ 490312 w 1253184"/>
                  <a:gd name="connsiteY1223" fmla="*/ 27332 h 70420"/>
                  <a:gd name="connsiteX1224" fmla="*/ 489873 w 1253184"/>
                  <a:gd name="connsiteY1224" fmla="*/ 28092 h 70420"/>
                  <a:gd name="connsiteX1225" fmla="*/ 489552 w 1253184"/>
                  <a:gd name="connsiteY1225" fmla="*/ 29086 h 70420"/>
                  <a:gd name="connsiteX1226" fmla="*/ 489318 w 1253184"/>
                  <a:gd name="connsiteY1226" fmla="*/ 30080 h 70420"/>
                  <a:gd name="connsiteX1227" fmla="*/ 489113 w 1253184"/>
                  <a:gd name="connsiteY1227" fmla="*/ 31191 h 70420"/>
                  <a:gd name="connsiteX1228" fmla="*/ 488996 w 1253184"/>
                  <a:gd name="connsiteY1228" fmla="*/ 32506 h 70420"/>
                  <a:gd name="connsiteX1229" fmla="*/ 488996 w 1253184"/>
                  <a:gd name="connsiteY1229" fmla="*/ 33822 h 70420"/>
                  <a:gd name="connsiteX1230" fmla="*/ 488879 w 1253184"/>
                  <a:gd name="connsiteY1230" fmla="*/ 35254 h 70420"/>
                  <a:gd name="connsiteX1231" fmla="*/ 488996 w 1253184"/>
                  <a:gd name="connsiteY1231" fmla="*/ 36686 h 70420"/>
                  <a:gd name="connsiteX1232" fmla="*/ 488996 w 1253184"/>
                  <a:gd name="connsiteY1232" fmla="*/ 52472 h 70420"/>
                  <a:gd name="connsiteX1233" fmla="*/ 487915 w 1253184"/>
                  <a:gd name="connsiteY1233" fmla="*/ 52472 h 70420"/>
                  <a:gd name="connsiteX1234" fmla="*/ 486716 w 1253184"/>
                  <a:gd name="connsiteY1234" fmla="*/ 52472 h 70420"/>
                  <a:gd name="connsiteX1235" fmla="*/ 485634 w 1253184"/>
                  <a:gd name="connsiteY1235" fmla="*/ 52472 h 70420"/>
                  <a:gd name="connsiteX1236" fmla="*/ 484436 w 1253184"/>
                  <a:gd name="connsiteY1236" fmla="*/ 52472 h 70420"/>
                  <a:gd name="connsiteX1237" fmla="*/ 483120 w 1253184"/>
                  <a:gd name="connsiteY1237" fmla="*/ 52472 h 70420"/>
                  <a:gd name="connsiteX1238" fmla="*/ 481922 w 1253184"/>
                  <a:gd name="connsiteY1238" fmla="*/ 52472 h 70420"/>
                  <a:gd name="connsiteX1239" fmla="*/ 480723 w 1253184"/>
                  <a:gd name="connsiteY1239" fmla="*/ 52472 h 70420"/>
                  <a:gd name="connsiteX1240" fmla="*/ 479408 w 1253184"/>
                  <a:gd name="connsiteY1240" fmla="*/ 52472 h 70420"/>
                  <a:gd name="connsiteX1241" fmla="*/ 479408 w 1253184"/>
                  <a:gd name="connsiteY1241" fmla="*/ 52472 h 70420"/>
                  <a:gd name="connsiteX1242" fmla="*/ 522935 w 1253184"/>
                  <a:gd name="connsiteY1242" fmla="*/ 52472 h 70420"/>
                  <a:gd name="connsiteX1243" fmla="*/ 522935 w 1253184"/>
                  <a:gd name="connsiteY1243" fmla="*/ 19030 h 70420"/>
                  <a:gd name="connsiteX1244" fmla="*/ 524133 w 1253184"/>
                  <a:gd name="connsiteY1244" fmla="*/ 19235 h 70420"/>
                  <a:gd name="connsiteX1245" fmla="*/ 525449 w 1253184"/>
                  <a:gd name="connsiteY1245" fmla="*/ 19352 h 70420"/>
                  <a:gd name="connsiteX1246" fmla="*/ 526647 w 1253184"/>
                  <a:gd name="connsiteY1246" fmla="*/ 19352 h 70420"/>
                  <a:gd name="connsiteX1247" fmla="*/ 527846 w 1253184"/>
                  <a:gd name="connsiteY1247" fmla="*/ 19352 h 70420"/>
                  <a:gd name="connsiteX1248" fmla="*/ 528840 w 1253184"/>
                  <a:gd name="connsiteY1248" fmla="*/ 19352 h 70420"/>
                  <a:gd name="connsiteX1249" fmla="*/ 529951 w 1253184"/>
                  <a:gd name="connsiteY1249" fmla="*/ 19352 h 70420"/>
                  <a:gd name="connsiteX1250" fmla="*/ 531149 w 1253184"/>
                  <a:gd name="connsiteY1250" fmla="*/ 19235 h 70420"/>
                  <a:gd name="connsiteX1251" fmla="*/ 532464 w 1253184"/>
                  <a:gd name="connsiteY1251" fmla="*/ 19030 h 70420"/>
                  <a:gd name="connsiteX1252" fmla="*/ 532464 w 1253184"/>
                  <a:gd name="connsiteY1252" fmla="*/ 52472 h 70420"/>
                  <a:gd name="connsiteX1253" fmla="*/ 531149 w 1253184"/>
                  <a:gd name="connsiteY1253" fmla="*/ 52472 h 70420"/>
                  <a:gd name="connsiteX1254" fmla="*/ 529951 w 1253184"/>
                  <a:gd name="connsiteY1254" fmla="*/ 52472 h 70420"/>
                  <a:gd name="connsiteX1255" fmla="*/ 528840 w 1253184"/>
                  <a:gd name="connsiteY1255" fmla="*/ 52472 h 70420"/>
                  <a:gd name="connsiteX1256" fmla="*/ 527846 w 1253184"/>
                  <a:gd name="connsiteY1256" fmla="*/ 52472 h 70420"/>
                  <a:gd name="connsiteX1257" fmla="*/ 526647 w 1253184"/>
                  <a:gd name="connsiteY1257" fmla="*/ 52472 h 70420"/>
                  <a:gd name="connsiteX1258" fmla="*/ 525449 w 1253184"/>
                  <a:gd name="connsiteY1258" fmla="*/ 52472 h 70420"/>
                  <a:gd name="connsiteX1259" fmla="*/ 524133 w 1253184"/>
                  <a:gd name="connsiteY1259" fmla="*/ 52472 h 70420"/>
                  <a:gd name="connsiteX1260" fmla="*/ 522935 w 1253184"/>
                  <a:gd name="connsiteY1260" fmla="*/ 52472 h 70420"/>
                  <a:gd name="connsiteX1261" fmla="*/ 522935 w 1253184"/>
                  <a:gd name="connsiteY1261" fmla="*/ 52472 h 70420"/>
                  <a:gd name="connsiteX1262" fmla="*/ 522145 w 1253184"/>
                  <a:gd name="connsiteY1262" fmla="*/ 6314 h 70420"/>
                  <a:gd name="connsiteX1263" fmla="*/ 522379 w 1253184"/>
                  <a:gd name="connsiteY1263" fmla="*/ 5116 h 70420"/>
                  <a:gd name="connsiteX1264" fmla="*/ 522701 w 1253184"/>
                  <a:gd name="connsiteY1264" fmla="*/ 4122 h 70420"/>
                  <a:gd name="connsiteX1265" fmla="*/ 523139 w 1253184"/>
                  <a:gd name="connsiteY1265" fmla="*/ 3245 h 70420"/>
                  <a:gd name="connsiteX1266" fmla="*/ 523812 w 1253184"/>
                  <a:gd name="connsiteY1266" fmla="*/ 2485 h 70420"/>
                  <a:gd name="connsiteX1267" fmla="*/ 524455 w 1253184"/>
                  <a:gd name="connsiteY1267" fmla="*/ 1842 h 70420"/>
                  <a:gd name="connsiteX1268" fmla="*/ 525449 w 1253184"/>
                  <a:gd name="connsiteY1268" fmla="*/ 1403 h 70420"/>
                  <a:gd name="connsiteX1269" fmla="*/ 526443 w 1253184"/>
                  <a:gd name="connsiteY1269" fmla="*/ 1082 h 70420"/>
                  <a:gd name="connsiteX1270" fmla="*/ 527553 w 1253184"/>
                  <a:gd name="connsiteY1270" fmla="*/ 877 h 70420"/>
                  <a:gd name="connsiteX1271" fmla="*/ 528752 w 1253184"/>
                  <a:gd name="connsiteY1271" fmla="*/ 1082 h 70420"/>
                  <a:gd name="connsiteX1272" fmla="*/ 529863 w 1253184"/>
                  <a:gd name="connsiteY1272" fmla="*/ 1520 h 70420"/>
                  <a:gd name="connsiteX1273" fmla="*/ 530857 w 1253184"/>
                  <a:gd name="connsiteY1273" fmla="*/ 1959 h 70420"/>
                  <a:gd name="connsiteX1274" fmla="*/ 531617 w 1253184"/>
                  <a:gd name="connsiteY1274" fmla="*/ 2602 h 70420"/>
                  <a:gd name="connsiteX1275" fmla="*/ 532289 w 1253184"/>
                  <a:gd name="connsiteY1275" fmla="*/ 3362 h 70420"/>
                  <a:gd name="connsiteX1276" fmla="*/ 532728 w 1253184"/>
                  <a:gd name="connsiteY1276" fmla="*/ 4239 h 70420"/>
                  <a:gd name="connsiteX1277" fmla="*/ 533166 w 1253184"/>
                  <a:gd name="connsiteY1277" fmla="*/ 5233 h 70420"/>
                  <a:gd name="connsiteX1278" fmla="*/ 533283 w 1253184"/>
                  <a:gd name="connsiteY1278" fmla="*/ 6343 h 70420"/>
                  <a:gd name="connsiteX1279" fmla="*/ 533166 w 1253184"/>
                  <a:gd name="connsiteY1279" fmla="*/ 7454 h 70420"/>
                  <a:gd name="connsiteX1280" fmla="*/ 532728 w 1253184"/>
                  <a:gd name="connsiteY1280" fmla="*/ 8448 h 70420"/>
                  <a:gd name="connsiteX1281" fmla="*/ 532289 w 1253184"/>
                  <a:gd name="connsiteY1281" fmla="*/ 9325 h 70420"/>
                  <a:gd name="connsiteX1282" fmla="*/ 531617 w 1253184"/>
                  <a:gd name="connsiteY1282" fmla="*/ 10085 h 70420"/>
                  <a:gd name="connsiteX1283" fmla="*/ 530857 w 1253184"/>
                  <a:gd name="connsiteY1283" fmla="*/ 10728 h 70420"/>
                  <a:gd name="connsiteX1284" fmla="*/ 529863 w 1253184"/>
                  <a:gd name="connsiteY1284" fmla="*/ 11167 h 70420"/>
                  <a:gd name="connsiteX1285" fmla="*/ 528752 w 1253184"/>
                  <a:gd name="connsiteY1285" fmla="*/ 11488 h 70420"/>
                  <a:gd name="connsiteX1286" fmla="*/ 527553 w 1253184"/>
                  <a:gd name="connsiteY1286" fmla="*/ 11722 h 70420"/>
                  <a:gd name="connsiteX1287" fmla="*/ 526355 w 1253184"/>
                  <a:gd name="connsiteY1287" fmla="*/ 11605 h 70420"/>
                  <a:gd name="connsiteX1288" fmla="*/ 525361 w 1253184"/>
                  <a:gd name="connsiteY1288" fmla="*/ 11284 h 70420"/>
                  <a:gd name="connsiteX1289" fmla="*/ 524367 w 1253184"/>
                  <a:gd name="connsiteY1289" fmla="*/ 10845 h 70420"/>
                  <a:gd name="connsiteX1290" fmla="*/ 523607 w 1253184"/>
                  <a:gd name="connsiteY1290" fmla="*/ 10173 h 70420"/>
                  <a:gd name="connsiteX1291" fmla="*/ 523052 w 1253184"/>
                  <a:gd name="connsiteY1291" fmla="*/ 9530 h 70420"/>
                  <a:gd name="connsiteX1292" fmla="*/ 522613 w 1253184"/>
                  <a:gd name="connsiteY1292" fmla="*/ 8536 h 70420"/>
                  <a:gd name="connsiteX1293" fmla="*/ 522292 w 1253184"/>
                  <a:gd name="connsiteY1293" fmla="*/ 7542 h 70420"/>
                  <a:gd name="connsiteX1294" fmla="*/ 522145 w 1253184"/>
                  <a:gd name="connsiteY1294" fmla="*/ 6314 h 70420"/>
                  <a:gd name="connsiteX1295" fmla="*/ 522145 w 1253184"/>
                  <a:gd name="connsiteY1295" fmla="*/ 6314 h 70420"/>
                  <a:gd name="connsiteX1296" fmla="*/ 553190 w 1253184"/>
                  <a:gd name="connsiteY1296" fmla="*/ 19030 h 70420"/>
                  <a:gd name="connsiteX1297" fmla="*/ 560761 w 1253184"/>
                  <a:gd name="connsiteY1297" fmla="*/ 43264 h 70420"/>
                  <a:gd name="connsiteX1298" fmla="*/ 561960 w 1253184"/>
                  <a:gd name="connsiteY1298" fmla="*/ 40311 h 70420"/>
                  <a:gd name="connsiteX1299" fmla="*/ 563071 w 1253184"/>
                  <a:gd name="connsiteY1299" fmla="*/ 37359 h 70420"/>
                  <a:gd name="connsiteX1300" fmla="*/ 564181 w 1253184"/>
                  <a:gd name="connsiteY1300" fmla="*/ 34406 h 70420"/>
                  <a:gd name="connsiteX1301" fmla="*/ 565263 w 1253184"/>
                  <a:gd name="connsiteY1301" fmla="*/ 31337 h 70420"/>
                  <a:gd name="connsiteX1302" fmla="*/ 566257 w 1253184"/>
                  <a:gd name="connsiteY1302" fmla="*/ 28384 h 70420"/>
                  <a:gd name="connsiteX1303" fmla="*/ 567251 w 1253184"/>
                  <a:gd name="connsiteY1303" fmla="*/ 25315 h 70420"/>
                  <a:gd name="connsiteX1304" fmla="*/ 568245 w 1253184"/>
                  <a:gd name="connsiteY1304" fmla="*/ 22129 h 70420"/>
                  <a:gd name="connsiteX1305" fmla="*/ 569239 w 1253184"/>
                  <a:gd name="connsiteY1305" fmla="*/ 19059 h 70420"/>
                  <a:gd name="connsiteX1306" fmla="*/ 569999 w 1253184"/>
                  <a:gd name="connsiteY1306" fmla="*/ 19264 h 70420"/>
                  <a:gd name="connsiteX1307" fmla="*/ 570642 w 1253184"/>
                  <a:gd name="connsiteY1307" fmla="*/ 19381 h 70420"/>
                  <a:gd name="connsiteX1308" fmla="*/ 571402 w 1253184"/>
                  <a:gd name="connsiteY1308" fmla="*/ 19381 h 70420"/>
                  <a:gd name="connsiteX1309" fmla="*/ 572279 w 1253184"/>
                  <a:gd name="connsiteY1309" fmla="*/ 19381 h 70420"/>
                  <a:gd name="connsiteX1310" fmla="*/ 572834 w 1253184"/>
                  <a:gd name="connsiteY1310" fmla="*/ 19381 h 70420"/>
                  <a:gd name="connsiteX1311" fmla="*/ 573506 w 1253184"/>
                  <a:gd name="connsiteY1311" fmla="*/ 19381 h 70420"/>
                  <a:gd name="connsiteX1312" fmla="*/ 574179 w 1253184"/>
                  <a:gd name="connsiteY1312" fmla="*/ 19264 h 70420"/>
                  <a:gd name="connsiteX1313" fmla="*/ 574939 w 1253184"/>
                  <a:gd name="connsiteY1313" fmla="*/ 19059 h 70420"/>
                  <a:gd name="connsiteX1314" fmla="*/ 574939 w 1253184"/>
                  <a:gd name="connsiteY1314" fmla="*/ 19498 h 70420"/>
                  <a:gd name="connsiteX1315" fmla="*/ 574822 w 1253184"/>
                  <a:gd name="connsiteY1315" fmla="*/ 19819 h 70420"/>
                  <a:gd name="connsiteX1316" fmla="*/ 574617 w 1253184"/>
                  <a:gd name="connsiteY1316" fmla="*/ 20141 h 70420"/>
                  <a:gd name="connsiteX1317" fmla="*/ 574383 w 1253184"/>
                  <a:gd name="connsiteY1317" fmla="*/ 20346 h 70420"/>
                  <a:gd name="connsiteX1318" fmla="*/ 574383 w 1253184"/>
                  <a:gd name="connsiteY1318" fmla="*/ 20667 h 70420"/>
                  <a:gd name="connsiteX1319" fmla="*/ 573390 w 1253184"/>
                  <a:gd name="connsiteY1319" fmla="*/ 22743 h 70420"/>
                  <a:gd name="connsiteX1320" fmla="*/ 572396 w 1253184"/>
                  <a:gd name="connsiteY1320" fmla="*/ 24730 h 70420"/>
                  <a:gd name="connsiteX1321" fmla="*/ 571636 w 1253184"/>
                  <a:gd name="connsiteY1321" fmla="*/ 26806 h 70420"/>
                  <a:gd name="connsiteX1322" fmla="*/ 570876 w 1253184"/>
                  <a:gd name="connsiteY1322" fmla="*/ 28794 h 70420"/>
                  <a:gd name="connsiteX1323" fmla="*/ 570203 w 1253184"/>
                  <a:gd name="connsiteY1323" fmla="*/ 30226 h 70420"/>
                  <a:gd name="connsiteX1324" fmla="*/ 569560 w 1253184"/>
                  <a:gd name="connsiteY1324" fmla="*/ 32097 h 70420"/>
                  <a:gd name="connsiteX1325" fmla="*/ 568128 w 1253184"/>
                  <a:gd name="connsiteY1325" fmla="*/ 35283 h 70420"/>
                  <a:gd name="connsiteX1326" fmla="*/ 566929 w 1253184"/>
                  <a:gd name="connsiteY1326" fmla="*/ 38236 h 70420"/>
                  <a:gd name="connsiteX1327" fmla="*/ 565731 w 1253184"/>
                  <a:gd name="connsiteY1327" fmla="*/ 41100 h 70420"/>
                  <a:gd name="connsiteX1328" fmla="*/ 564737 w 1253184"/>
                  <a:gd name="connsiteY1328" fmla="*/ 43731 h 70420"/>
                  <a:gd name="connsiteX1329" fmla="*/ 563743 w 1253184"/>
                  <a:gd name="connsiteY1329" fmla="*/ 46245 h 70420"/>
                  <a:gd name="connsiteX1330" fmla="*/ 562983 w 1253184"/>
                  <a:gd name="connsiteY1330" fmla="*/ 48438 h 70420"/>
                  <a:gd name="connsiteX1331" fmla="*/ 562223 w 1253184"/>
                  <a:gd name="connsiteY1331" fmla="*/ 50630 h 70420"/>
                  <a:gd name="connsiteX1332" fmla="*/ 561667 w 1253184"/>
                  <a:gd name="connsiteY1332" fmla="*/ 52501 h 70420"/>
                  <a:gd name="connsiteX1333" fmla="*/ 560790 w 1253184"/>
                  <a:gd name="connsiteY1333" fmla="*/ 52501 h 70420"/>
                  <a:gd name="connsiteX1334" fmla="*/ 559914 w 1253184"/>
                  <a:gd name="connsiteY1334" fmla="*/ 52501 h 70420"/>
                  <a:gd name="connsiteX1335" fmla="*/ 559037 w 1253184"/>
                  <a:gd name="connsiteY1335" fmla="*/ 52501 h 70420"/>
                  <a:gd name="connsiteX1336" fmla="*/ 558160 w 1253184"/>
                  <a:gd name="connsiteY1336" fmla="*/ 52501 h 70420"/>
                  <a:gd name="connsiteX1337" fmla="*/ 557283 w 1253184"/>
                  <a:gd name="connsiteY1337" fmla="*/ 52501 h 70420"/>
                  <a:gd name="connsiteX1338" fmla="*/ 556406 w 1253184"/>
                  <a:gd name="connsiteY1338" fmla="*/ 52501 h 70420"/>
                  <a:gd name="connsiteX1339" fmla="*/ 555529 w 1253184"/>
                  <a:gd name="connsiteY1339" fmla="*/ 52501 h 70420"/>
                  <a:gd name="connsiteX1340" fmla="*/ 554535 w 1253184"/>
                  <a:gd name="connsiteY1340" fmla="*/ 52501 h 70420"/>
                  <a:gd name="connsiteX1341" fmla="*/ 554213 w 1253184"/>
                  <a:gd name="connsiteY1341" fmla="*/ 51624 h 70420"/>
                  <a:gd name="connsiteX1342" fmla="*/ 553892 w 1253184"/>
                  <a:gd name="connsiteY1342" fmla="*/ 50747 h 70420"/>
                  <a:gd name="connsiteX1343" fmla="*/ 553570 w 1253184"/>
                  <a:gd name="connsiteY1343" fmla="*/ 49753 h 70420"/>
                  <a:gd name="connsiteX1344" fmla="*/ 553249 w 1253184"/>
                  <a:gd name="connsiteY1344" fmla="*/ 48642 h 70420"/>
                  <a:gd name="connsiteX1345" fmla="*/ 551524 w 1253184"/>
                  <a:gd name="connsiteY1345" fmla="*/ 44024 h 70420"/>
                  <a:gd name="connsiteX1346" fmla="*/ 549887 w 1253184"/>
                  <a:gd name="connsiteY1346" fmla="*/ 39639 h 70420"/>
                  <a:gd name="connsiteX1347" fmla="*/ 548454 w 1253184"/>
                  <a:gd name="connsiteY1347" fmla="*/ 35576 h 70420"/>
                  <a:gd name="connsiteX1348" fmla="*/ 547022 w 1253184"/>
                  <a:gd name="connsiteY1348" fmla="*/ 31746 h 70420"/>
                  <a:gd name="connsiteX1349" fmla="*/ 545707 w 1253184"/>
                  <a:gd name="connsiteY1349" fmla="*/ 28121 h 70420"/>
                  <a:gd name="connsiteX1350" fmla="*/ 544508 w 1253184"/>
                  <a:gd name="connsiteY1350" fmla="*/ 24818 h 70420"/>
                  <a:gd name="connsiteX1351" fmla="*/ 543310 w 1253184"/>
                  <a:gd name="connsiteY1351" fmla="*/ 21749 h 70420"/>
                  <a:gd name="connsiteX1352" fmla="*/ 542316 w 1253184"/>
                  <a:gd name="connsiteY1352" fmla="*/ 19001 h 70420"/>
                  <a:gd name="connsiteX1353" fmla="*/ 543631 w 1253184"/>
                  <a:gd name="connsiteY1353" fmla="*/ 19206 h 70420"/>
                  <a:gd name="connsiteX1354" fmla="*/ 545064 w 1253184"/>
                  <a:gd name="connsiteY1354" fmla="*/ 19322 h 70420"/>
                  <a:gd name="connsiteX1355" fmla="*/ 546379 w 1253184"/>
                  <a:gd name="connsiteY1355" fmla="*/ 19322 h 70420"/>
                  <a:gd name="connsiteX1356" fmla="*/ 547694 w 1253184"/>
                  <a:gd name="connsiteY1356" fmla="*/ 19322 h 70420"/>
                  <a:gd name="connsiteX1357" fmla="*/ 549010 w 1253184"/>
                  <a:gd name="connsiteY1357" fmla="*/ 19322 h 70420"/>
                  <a:gd name="connsiteX1358" fmla="*/ 550325 w 1253184"/>
                  <a:gd name="connsiteY1358" fmla="*/ 19322 h 70420"/>
                  <a:gd name="connsiteX1359" fmla="*/ 551758 w 1253184"/>
                  <a:gd name="connsiteY1359" fmla="*/ 19206 h 70420"/>
                  <a:gd name="connsiteX1360" fmla="*/ 553190 w 1253184"/>
                  <a:gd name="connsiteY1360" fmla="*/ 19030 h 70420"/>
                  <a:gd name="connsiteX1361" fmla="*/ 553190 w 1253184"/>
                  <a:gd name="connsiteY1361" fmla="*/ 19030 h 70420"/>
                  <a:gd name="connsiteX1362" fmla="*/ 592654 w 1253184"/>
                  <a:gd name="connsiteY1362" fmla="*/ 32623 h 70420"/>
                  <a:gd name="connsiteX1363" fmla="*/ 602972 w 1253184"/>
                  <a:gd name="connsiteY1363" fmla="*/ 32623 h 70420"/>
                  <a:gd name="connsiteX1364" fmla="*/ 602856 w 1253184"/>
                  <a:gd name="connsiteY1364" fmla="*/ 30109 h 70420"/>
                  <a:gd name="connsiteX1365" fmla="*/ 602651 w 1253184"/>
                  <a:gd name="connsiteY1365" fmla="*/ 27917 h 70420"/>
                  <a:gd name="connsiteX1366" fmla="*/ 602213 w 1253184"/>
                  <a:gd name="connsiteY1366" fmla="*/ 25958 h 70420"/>
                  <a:gd name="connsiteX1367" fmla="*/ 601657 w 1253184"/>
                  <a:gd name="connsiteY1367" fmla="*/ 24438 h 70420"/>
                  <a:gd name="connsiteX1368" fmla="*/ 601423 w 1253184"/>
                  <a:gd name="connsiteY1368" fmla="*/ 23766 h 70420"/>
                  <a:gd name="connsiteX1369" fmla="*/ 601102 w 1253184"/>
                  <a:gd name="connsiteY1369" fmla="*/ 23210 h 70420"/>
                  <a:gd name="connsiteX1370" fmla="*/ 600663 w 1253184"/>
                  <a:gd name="connsiteY1370" fmla="*/ 22655 h 70420"/>
                  <a:gd name="connsiteX1371" fmla="*/ 600342 w 1253184"/>
                  <a:gd name="connsiteY1371" fmla="*/ 22333 h 70420"/>
                  <a:gd name="connsiteX1372" fmla="*/ 599903 w 1253184"/>
                  <a:gd name="connsiteY1372" fmla="*/ 22012 h 70420"/>
                  <a:gd name="connsiteX1373" fmla="*/ 599348 w 1253184"/>
                  <a:gd name="connsiteY1373" fmla="*/ 21807 h 70420"/>
                  <a:gd name="connsiteX1374" fmla="*/ 598909 w 1253184"/>
                  <a:gd name="connsiteY1374" fmla="*/ 21573 h 70420"/>
                  <a:gd name="connsiteX1375" fmla="*/ 598354 w 1253184"/>
                  <a:gd name="connsiteY1375" fmla="*/ 21456 h 70420"/>
                  <a:gd name="connsiteX1376" fmla="*/ 597711 w 1253184"/>
                  <a:gd name="connsiteY1376" fmla="*/ 21573 h 70420"/>
                  <a:gd name="connsiteX1377" fmla="*/ 597068 w 1253184"/>
                  <a:gd name="connsiteY1377" fmla="*/ 21807 h 70420"/>
                  <a:gd name="connsiteX1378" fmla="*/ 596395 w 1253184"/>
                  <a:gd name="connsiteY1378" fmla="*/ 22012 h 70420"/>
                  <a:gd name="connsiteX1379" fmla="*/ 595840 w 1253184"/>
                  <a:gd name="connsiteY1379" fmla="*/ 22333 h 70420"/>
                  <a:gd name="connsiteX1380" fmla="*/ 595401 w 1253184"/>
                  <a:gd name="connsiteY1380" fmla="*/ 22655 h 70420"/>
                  <a:gd name="connsiteX1381" fmla="*/ 594846 w 1253184"/>
                  <a:gd name="connsiteY1381" fmla="*/ 23210 h 70420"/>
                  <a:gd name="connsiteX1382" fmla="*/ 594407 w 1253184"/>
                  <a:gd name="connsiteY1382" fmla="*/ 23766 h 70420"/>
                  <a:gd name="connsiteX1383" fmla="*/ 594086 w 1253184"/>
                  <a:gd name="connsiteY1383" fmla="*/ 24438 h 70420"/>
                  <a:gd name="connsiteX1384" fmla="*/ 593764 w 1253184"/>
                  <a:gd name="connsiteY1384" fmla="*/ 25198 h 70420"/>
                  <a:gd name="connsiteX1385" fmla="*/ 593443 w 1253184"/>
                  <a:gd name="connsiteY1385" fmla="*/ 25958 h 70420"/>
                  <a:gd name="connsiteX1386" fmla="*/ 593209 w 1253184"/>
                  <a:gd name="connsiteY1386" fmla="*/ 26952 h 70420"/>
                  <a:gd name="connsiteX1387" fmla="*/ 592975 w 1253184"/>
                  <a:gd name="connsiteY1387" fmla="*/ 27946 h 70420"/>
                  <a:gd name="connsiteX1388" fmla="*/ 592770 w 1253184"/>
                  <a:gd name="connsiteY1388" fmla="*/ 30138 h 70420"/>
                  <a:gd name="connsiteX1389" fmla="*/ 592654 w 1253184"/>
                  <a:gd name="connsiteY1389" fmla="*/ 32623 h 70420"/>
                  <a:gd name="connsiteX1390" fmla="*/ 592654 w 1253184"/>
                  <a:gd name="connsiteY1390" fmla="*/ 32623 h 70420"/>
                  <a:gd name="connsiteX1391" fmla="*/ 612502 w 1253184"/>
                  <a:gd name="connsiteY1391" fmla="*/ 35897 h 70420"/>
                  <a:gd name="connsiteX1392" fmla="*/ 592654 w 1253184"/>
                  <a:gd name="connsiteY1392" fmla="*/ 35897 h 70420"/>
                  <a:gd name="connsiteX1393" fmla="*/ 592654 w 1253184"/>
                  <a:gd name="connsiteY1393" fmla="*/ 37446 h 70420"/>
                  <a:gd name="connsiteX1394" fmla="*/ 592654 w 1253184"/>
                  <a:gd name="connsiteY1394" fmla="*/ 38967 h 70420"/>
                  <a:gd name="connsiteX1395" fmla="*/ 592770 w 1253184"/>
                  <a:gd name="connsiteY1395" fmla="*/ 40282 h 70420"/>
                  <a:gd name="connsiteX1396" fmla="*/ 592975 w 1253184"/>
                  <a:gd name="connsiteY1396" fmla="*/ 41597 h 70420"/>
                  <a:gd name="connsiteX1397" fmla="*/ 593297 w 1253184"/>
                  <a:gd name="connsiteY1397" fmla="*/ 42796 h 70420"/>
                  <a:gd name="connsiteX1398" fmla="*/ 593735 w 1253184"/>
                  <a:gd name="connsiteY1398" fmla="*/ 43790 h 70420"/>
                  <a:gd name="connsiteX1399" fmla="*/ 594174 w 1253184"/>
                  <a:gd name="connsiteY1399" fmla="*/ 44784 h 70420"/>
                  <a:gd name="connsiteX1400" fmla="*/ 594729 w 1253184"/>
                  <a:gd name="connsiteY1400" fmla="*/ 45661 h 70420"/>
                  <a:gd name="connsiteX1401" fmla="*/ 595372 w 1253184"/>
                  <a:gd name="connsiteY1401" fmla="*/ 46421 h 70420"/>
                  <a:gd name="connsiteX1402" fmla="*/ 596132 w 1253184"/>
                  <a:gd name="connsiteY1402" fmla="*/ 47093 h 70420"/>
                  <a:gd name="connsiteX1403" fmla="*/ 596892 w 1253184"/>
                  <a:gd name="connsiteY1403" fmla="*/ 47648 h 70420"/>
                  <a:gd name="connsiteX1404" fmla="*/ 597769 w 1253184"/>
                  <a:gd name="connsiteY1404" fmla="*/ 48087 h 70420"/>
                  <a:gd name="connsiteX1405" fmla="*/ 598763 w 1253184"/>
                  <a:gd name="connsiteY1405" fmla="*/ 48525 h 70420"/>
                  <a:gd name="connsiteX1406" fmla="*/ 599757 w 1253184"/>
                  <a:gd name="connsiteY1406" fmla="*/ 48730 h 70420"/>
                  <a:gd name="connsiteX1407" fmla="*/ 600955 w 1253184"/>
                  <a:gd name="connsiteY1407" fmla="*/ 48847 h 70420"/>
                  <a:gd name="connsiteX1408" fmla="*/ 602154 w 1253184"/>
                  <a:gd name="connsiteY1408" fmla="*/ 48964 h 70420"/>
                  <a:gd name="connsiteX1409" fmla="*/ 603265 w 1253184"/>
                  <a:gd name="connsiteY1409" fmla="*/ 48847 h 70420"/>
                  <a:gd name="connsiteX1410" fmla="*/ 604259 w 1253184"/>
                  <a:gd name="connsiteY1410" fmla="*/ 48730 h 70420"/>
                  <a:gd name="connsiteX1411" fmla="*/ 605340 w 1253184"/>
                  <a:gd name="connsiteY1411" fmla="*/ 48525 h 70420"/>
                  <a:gd name="connsiteX1412" fmla="*/ 606334 w 1253184"/>
                  <a:gd name="connsiteY1412" fmla="*/ 48087 h 70420"/>
                  <a:gd name="connsiteX1413" fmla="*/ 607328 w 1253184"/>
                  <a:gd name="connsiteY1413" fmla="*/ 47648 h 70420"/>
                  <a:gd name="connsiteX1414" fmla="*/ 608322 w 1253184"/>
                  <a:gd name="connsiteY1414" fmla="*/ 47093 h 70420"/>
                  <a:gd name="connsiteX1415" fmla="*/ 609316 w 1253184"/>
                  <a:gd name="connsiteY1415" fmla="*/ 46421 h 70420"/>
                  <a:gd name="connsiteX1416" fmla="*/ 610310 w 1253184"/>
                  <a:gd name="connsiteY1416" fmla="*/ 45661 h 70420"/>
                  <a:gd name="connsiteX1417" fmla="*/ 611187 w 1253184"/>
                  <a:gd name="connsiteY1417" fmla="*/ 46421 h 70420"/>
                  <a:gd name="connsiteX1418" fmla="*/ 609754 w 1253184"/>
                  <a:gd name="connsiteY1418" fmla="*/ 50250 h 70420"/>
                  <a:gd name="connsiteX1419" fmla="*/ 608644 w 1253184"/>
                  <a:gd name="connsiteY1419" fmla="*/ 50806 h 70420"/>
                  <a:gd name="connsiteX1420" fmla="*/ 607562 w 1253184"/>
                  <a:gd name="connsiteY1420" fmla="*/ 51361 h 70420"/>
                  <a:gd name="connsiteX1421" fmla="*/ 606363 w 1253184"/>
                  <a:gd name="connsiteY1421" fmla="*/ 51799 h 70420"/>
                  <a:gd name="connsiteX1422" fmla="*/ 605048 w 1253184"/>
                  <a:gd name="connsiteY1422" fmla="*/ 52238 h 70420"/>
                  <a:gd name="connsiteX1423" fmla="*/ 603850 w 1253184"/>
                  <a:gd name="connsiteY1423" fmla="*/ 52472 h 70420"/>
                  <a:gd name="connsiteX1424" fmla="*/ 602534 w 1253184"/>
                  <a:gd name="connsiteY1424" fmla="*/ 52793 h 70420"/>
                  <a:gd name="connsiteX1425" fmla="*/ 601102 w 1253184"/>
                  <a:gd name="connsiteY1425" fmla="*/ 52910 h 70420"/>
                  <a:gd name="connsiteX1426" fmla="*/ 599669 w 1253184"/>
                  <a:gd name="connsiteY1426" fmla="*/ 53027 h 70420"/>
                  <a:gd name="connsiteX1427" fmla="*/ 597594 w 1253184"/>
                  <a:gd name="connsiteY1427" fmla="*/ 52910 h 70420"/>
                  <a:gd name="connsiteX1428" fmla="*/ 595723 w 1253184"/>
                  <a:gd name="connsiteY1428" fmla="*/ 52589 h 70420"/>
                  <a:gd name="connsiteX1429" fmla="*/ 593852 w 1253184"/>
                  <a:gd name="connsiteY1429" fmla="*/ 52267 h 70420"/>
                  <a:gd name="connsiteX1430" fmla="*/ 592215 w 1253184"/>
                  <a:gd name="connsiteY1430" fmla="*/ 51712 h 70420"/>
                  <a:gd name="connsiteX1431" fmla="*/ 590666 w 1253184"/>
                  <a:gd name="connsiteY1431" fmla="*/ 51039 h 70420"/>
                  <a:gd name="connsiteX1432" fmla="*/ 589233 w 1253184"/>
                  <a:gd name="connsiteY1432" fmla="*/ 50279 h 70420"/>
                  <a:gd name="connsiteX1433" fmla="*/ 587918 w 1253184"/>
                  <a:gd name="connsiteY1433" fmla="*/ 49285 h 70420"/>
                  <a:gd name="connsiteX1434" fmla="*/ 586807 w 1253184"/>
                  <a:gd name="connsiteY1434" fmla="*/ 48292 h 70420"/>
                  <a:gd name="connsiteX1435" fmla="*/ 585726 w 1253184"/>
                  <a:gd name="connsiteY1435" fmla="*/ 47093 h 70420"/>
                  <a:gd name="connsiteX1436" fmla="*/ 584849 w 1253184"/>
                  <a:gd name="connsiteY1436" fmla="*/ 45778 h 70420"/>
                  <a:gd name="connsiteX1437" fmla="*/ 584089 w 1253184"/>
                  <a:gd name="connsiteY1437" fmla="*/ 44345 h 70420"/>
                  <a:gd name="connsiteX1438" fmla="*/ 583533 w 1253184"/>
                  <a:gd name="connsiteY1438" fmla="*/ 42708 h 70420"/>
                  <a:gd name="connsiteX1439" fmla="*/ 582978 w 1253184"/>
                  <a:gd name="connsiteY1439" fmla="*/ 41071 h 70420"/>
                  <a:gd name="connsiteX1440" fmla="*/ 582656 w 1253184"/>
                  <a:gd name="connsiteY1440" fmla="*/ 39200 h 70420"/>
                  <a:gd name="connsiteX1441" fmla="*/ 582452 w 1253184"/>
                  <a:gd name="connsiteY1441" fmla="*/ 37242 h 70420"/>
                  <a:gd name="connsiteX1442" fmla="*/ 582335 w 1253184"/>
                  <a:gd name="connsiteY1442" fmla="*/ 35049 h 70420"/>
                  <a:gd name="connsiteX1443" fmla="*/ 582452 w 1253184"/>
                  <a:gd name="connsiteY1443" fmla="*/ 33179 h 70420"/>
                  <a:gd name="connsiteX1444" fmla="*/ 582656 w 1253184"/>
                  <a:gd name="connsiteY1444" fmla="*/ 31425 h 70420"/>
                  <a:gd name="connsiteX1445" fmla="*/ 582978 w 1253184"/>
                  <a:gd name="connsiteY1445" fmla="*/ 29671 h 70420"/>
                  <a:gd name="connsiteX1446" fmla="*/ 583533 w 1253184"/>
                  <a:gd name="connsiteY1446" fmla="*/ 28151 h 70420"/>
                  <a:gd name="connsiteX1447" fmla="*/ 584089 w 1253184"/>
                  <a:gd name="connsiteY1447" fmla="*/ 26718 h 70420"/>
                  <a:gd name="connsiteX1448" fmla="*/ 584849 w 1253184"/>
                  <a:gd name="connsiteY1448" fmla="*/ 25403 h 70420"/>
                  <a:gd name="connsiteX1449" fmla="*/ 585609 w 1253184"/>
                  <a:gd name="connsiteY1449" fmla="*/ 24204 h 70420"/>
                  <a:gd name="connsiteX1450" fmla="*/ 586602 w 1253184"/>
                  <a:gd name="connsiteY1450" fmla="*/ 23123 h 70420"/>
                  <a:gd name="connsiteX1451" fmla="*/ 587596 w 1253184"/>
                  <a:gd name="connsiteY1451" fmla="*/ 22129 h 70420"/>
                  <a:gd name="connsiteX1452" fmla="*/ 588795 w 1253184"/>
                  <a:gd name="connsiteY1452" fmla="*/ 21252 h 70420"/>
                  <a:gd name="connsiteX1453" fmla="*/ 590110 w 1253184"/>
                  <a:gd name="connsiteY1453" fmla="*/ 20492 h 70420"/>
                  <a:gd name="connsiteX1454" fmla="*/ 591543 w 1253184"/>
                  <a:gd name="connsiteY1454" fmla="*/ 19849 h 70420"/>
                  <a:gd name="connsiteX1455" fmla="*/ 593063 w 1253184"/>
                  <a:gd name="connsiteY1455" fmla="*/ 19410 h 70420"/>
                  <a:gd name="connsiteX1456" fmla="*/ 594700 w 1253184"/>
                  <a:gd name="connsiteY1456" fmla="*/ 18972 h 70420"/>
                  <a:gd name="connsiteX1457" fmla="*/ 596454 w 1253184"/>
                  <a:gd name="connsiteY1457" fmla="*/ 18767 h 70420"/>
                  <a:gd name="connsiteX1458" fmla="*/ 598325 w 1253184"/>
                  <a:gd name="connsiteY1458" fmla="*/ 18562 h 70420"/>
                  <a:gd name="connsiteX1459" fmla="*/ 600195 w 1253184"/>
                  <a:gd name="connsiteY1459" fmla="*/ 18679 h 70420"/>
                  <a:gd name="connsiteX1460" fmla="*/ 601832 w 1253184"/>
                  <a:gd name="connsiteY1460" fmla="*/ 19001 h 70420"/>
                  <a:gd name="connsiteX1461" fmla="*/ 603353 w 1253184"/>
                  <a:gd name="connsiteY1461" fmla="*/ 19322 h 70420"/>
                  <a:gd name="connsiteX1462" fmla="*/ 604785 w 1253184"/>
                  <a:gd name="connsiteY1462" fmla="*/ 19878 h 70420"/>
                  <a:gd name="connsiteX1463" fmla="*/ 606100 w 1253184"/>
                  <a:gd name="connsiteY1463" fmla="*/ 20521 h 70420"/>
                  <a:gd name="connsiteX1464" fmla="*/ 607299 w 1253184"/>
                  <a:gd name="connsiteY1464" fmla="*/ 21281 h 70420"/>
                  <a:gd name="connsiteX1465" fmla="*/ 608410 w 1253184"/>
                  <a:gd name="connsiteY1465" fmla="*/ 22158 h 70420"/>
                  <a:gd name="connsiteX1466" fmla="*/ 609287 w 1253184"/>
                  <a:gd name="connsiteY1466" fmla="*/ 23152 h 70420"/>
                  <a:gd name="connsiteX1467" fmla="*/ 610164 w 1253184"/>
                  <a:gd name="connsiteY1467" fmla="*/ 24350 h 70420"/>
                  <a:gd name="connsiteX1468" fmla="*/ 610836 w 1253184"/>
                  <a:gd name="connsiteY1468" fmla="*/ 25549 h 70420"/>
                  <a:gd name="connsiteX1469" fmla="*/ 611479 w 1253184"/>
                  <a:gd name="connsiteY1469" fmla="*/ 26981 h 70420"/>
                  <a:gd name="connsiteX1470" fmla="*/ 611918 w 1253184"/>
                  <a:gd name="connsiteY1470" fmla="*/ 28501 h 70420"/>
                  <a:gd name="connsiteX1471" fmla="*/ 612239 w 1253184"/>
                  <a:gd name="connsiteY1471" fmla="*/ 30138 h 70420"/>
                  <a:gd name="connsiteX1472" fmla="*/ 612473 w 1253184"/>
                  <a:gd name="connsiteY1472" fmla="*/ 32009 h 70420"/>
                  <a:gd name="connsiteX1473" fmla="*/ 612473 w 1253184"/>
                  <a:gd name="connsiteY1473" fmla="*/ 33880 h 70420"/>
                  <a:gd name="connsiteX1474" fmla="*/ 612473 w 1253184"/>
                  <a:gd name="connsiteY1474" fmla="*/ 35897 h 70420"/>
                  <a:gd name="connsiteX1475" fmla="*/ 612502 w 1253184"/>
                  <a:gd name="connsiteY1475" fmla="*/ 35897 h 70420"/>
                  <a:gd name="connsiteX1476" fmla="*/ 623114 w 1253184"/>
                  <a:gd name="connsiteY1476" fmla="*/ 52472 h 70420"/>
                  <a:gd name="connsiteX1477" fmla="*/ 623114 w 1253184"/>
                  <a:gd name="connsiteY1477" fmla="*/ 19030 h 70420"/>
                  <a:gd name="connsiteX1478" fmla="*/ 624312 w 1253184"/>
                  <a:gd name="connsiteY1478" fmla="*/ 19235 h 70420"/>
                  <a:gd name="connsiteX1479" fmla="*/ 625510 w 1253184"/>
                  <a:gd name="connsiteY1479" fmla="*/ 19352 h 70420"/>
                  <a:gd name="connsiteX1480" fmla="*/ 626826 w 1253184"/>
                  <a:gd name="connsiteY1480" fmla="*/ 19352 h 70420"/>
                  <a:gd name="connsiteX1481" fmla="*/ 628025 w 1253184"/>
                  <a:gd name="connsiteY1481" fmla="*/ 19352 h 70420"/>
                  <a:gd name="connsiteX1482" fmla="*/ 629223 w 1253184"/>
                  <a:gd name="connsiteY1482" fmla="*/ 19352 h 70420"/>
                  <a:gd name="connsiteX1483" fmla="*/ 630334 w 1253184"/>
                  <a:gd name="connsiteY1483" fmla="*/ 19352 h 70420"/>
                  <a:gd name="connsiteX1484" fmla="*/ 631532 w 1253184"/>
                  <a:gd name="connsiteY1484" fmla="*/ 19235 h 70420"/>
                  <a:gd name="connsiteX1485" fmla="*/ 632643 w 1253184"/>
                  <a:gd name="connsiteY1485" fmla="*/ 19030 h 70420"/>
                  <a:gd name="connsiteX1486" fmla="*/ 632643 w 1253184"/>
                  <a:gd name="connsiteY1486" fmla="*/ 27683 h 70420"/>
                  <a:gd name="connsiteX1487" fmla="*/ 632965 w 1253184"/>
                  <a:gd name="connsiteY1487" fmla="*/ 26572 h 70420"/>
                  <a:gd name="connsiteX1488" fmla="*/ 633403 w 1253184"/>
                  <a:gd name="connsiteY1488" fmla="*/ 25578 h 70420"/>
                  <a:gd name="connsiteX1489" fmla="*/ 633842 w 1253184"/>
                  <a:gd name="connsiteY1489" fmla="*/ 24584 h 70420"/>
                  <a:gd name="connsiteX1490" fmla="*/ 634397 w 1253184"/>
                  <a:gd name="connsiteY1490" fmla="*/ 23707 h 70420"/>
                  <a:gd name="connsiteX1491" fmla="*/ 634953 w 1253184"/>
                  <a:gd name="connsiteY1491" fmla="*/ 22830 h 70420"/>
                  <a:gd name="connsiteX1492" fmla="*/ 635508 w 1253184"/>
                  <a:gd name="connsiteY1492" fmla="*/ 22070 h 70420"/>
                  <a:gd name="connsiteX1493" fmla="*/ 636180 w 1253184"/>
                  <a:gd name="connsiteY1493" fmla="*/ 21398 h 70420"/>
                  <a:gd name="connsiteX1494" fmla="*/ 636853 w 1253184"/>
                  <a:gd name="connsiteY1494" fmla="*/ 20755 h 70420"/>
                  <a:gd name="connsiteX1495" fmla="*/ 637613 w 1253184"/>
                  <a:gd name="connsiteY1495" fmla="*/ 20199 h 70420"/>
                  <a:gd name="connsiteX1496" fmla="*/ 638373 w 1253184"/>
                  <a:gd name="connsiteY1496" fmla="*/ 19761 h 70420"/>
                  <a:gd name="connsiteX1497" fmla="*/ 639250 w 1253184"/>
                  <a:gd name="connsiteY1497" fmla="*/ 19322 h 70420"/>
                  <a:gd name="connsiteX1498" fmla="*/ 640127 w 1253184"/>
                  <a:gd name="connsiteY1498" fmla="*/ 19001 h 70420"/>
                  <a:gd name="connsiteX1499" fmla="*/ 641004 w 1253184"/>
                  <a:gd name="connsiteY1499" fmla="*/ 18796 h 70420"/>
                  <a:gd name="connsiteX1500" fmla="*/ 641997 w 1253184"/>
                  <a:gd name="connsiteY1500" fmla="*/ 18562 h 70420"/>
                  <a:gd name="connsiteX1501" fmla="*/ 642991 w 1253184"/>
                  <a:gd name="connsiteY1501" fmla="*/ 18446 h 70420"/>
                  <a:gd name="connsiteX1502" fmla="*/ 644102 w 1253184"/>
                  <a:gd name="connsiteY1502" fmla="*/ 18446 h 70420"/>
                  <a:gd name="connsiteX1503" fmla="*/ 643868 w 1253184"/>
                  <a:gd name="connsiteY1503" fmla="*/ 20959 h 70420"/>
                  <a:gd name="connsiteX1504" fmla="*/ 643751 w 1253184"/>
                  <a:gd name="connsiteY1504" fmla="*/ 23386 h 70420"/>
                  <a:gd name="connsiteX1505" fmla="*/ 643751 w 1253184"/>
                  <a:gd name="connsiteY1505" fmla="*/ 25783 h 70420"/>
                  <a:gd name="connsiteX1506" fmla="*/ 643868 w 1253184"/>
                  <a:gd name="connsiteY1506" fmla="*/ 27975 h 70420"/>
                  <a:gd name="connsiteX1507" fmla="*/ 643313 w 1253184"/>
                  <a:gd name="connsiteY1507" fmla="*/ 28531 h 70420"/>
                  <a:gd name="connsiteX1508" fmla="*/ 642319 w 1253184"/>
                  <a:gd name="connsiteY1508" fmla="*/ 28092 h 70420"/>
                  <a:gd name="connsiteX1509" fmla="*/ 641442 w 1253184"/>
                  <a:gd name="connsiteY1509" fmla="*/ 27654 h 70420"/>
                  <a:gd name="connsiteX1510" fmla="*/ 640565 w 1253184"/>
                  <a:gd name="connsiteY1510" fmla="*/ 27537 h 70420"/>
                  <a:gd name="connsiteX1511" fmla="*/ 639688 w 1253184"/>
                  <a:gd name="connsiteY1511" fmla="*/ 27420 h 70420"/>
                  <a:gd name="connsiteX1512" fmla="*/ 638490 w 1253184"/>
                  <a:gd name="connsiteY1512" fmla="*/ 27537 h 70420"/>
                  <a:gd name="connsiteX1513" fmla="*/ 637291 w 1253184"/>
                  <a:gd name="connsiteY1513" fmla="*/ 27858 h 70420"/>
                  <a:gd name="connsiteX1514" fmla="*/ 636297 w 1253184"/>
                  <a:gd name="connsiteY1514" fmla="*/ 28180 h 70420"/>
                  <a:gd name="connsiteX1515" fmla="*/ 635420 w 1253184"/>
                  <a:gd name="connsiteY1515" fmla="*/ 28735 h 70420"/>
                  <a:gd name="connsiteX1516" fmla="*/ 634660 w 1253184"/>
                  <a:gd name="connsiteY1516" fmla="*/ 29378 h 70420"/>
                  <a:gd name="connsiteX1517" fmla="*/ 634017 w 1253184"/>
                  <a:gd name="connsiteY1517" fmla="*/ 30138 h 70420"/>
                  <a:gd name="connsiteX1518" fmla="*/ 633579 w 1253184"/>
                  <a:gd name="connsiteY1518" fmla="*/ 31015 h 70420"/>
                  <a:gd name="connsiteX1519" fmla="*/ 633257 w 1253184"/>
                  <a:gd name="connsiteY1519" fmla="*/ 32009 h 70420"/>
                  <a:gd name="connsiteX1520" fmla="*/ 632935 w 1253184"/>
                  <a:gd name="connsiteY1520" fmla="*/ 33442 h 70420"/>
                  <a:gd name="connsiteX1521" fmla="*/ 632731 w 1253184"/>
                  <a:gd name="connsiteY1521" fmla="*/ 35312 h 70420"/>
                  <a:gd name="connsiteX1522" fmla="*/ 632614 w 1253184"/>
                  <a:gd name="connsiteY1522" fmla="*/ 37505 h 70420"/>
                  <a:gd name="connsiteX1523" fmla="*/ 632731 w 1253184"/>
                  <a:gd name="connsiteY1523" fmla="*/ 40136 h 70420"/>
                  <a:gd name="connsiteX1524" fmla="*/ 632731 w 1253184"/>
                  <a:gd name="connsiteY1524" fmla="*/ 52413 h 70420"/>
                  <a:gd name="connsiteX1525" fmla="*/ 631620 w 1253184"/>
                  <a:gd name="connsiteY1525" fmla="*/ 52413 h 70420"/>
                  <a:gd name="connsiteX1526" fmla="*/ 630422 w 1253184"/>
                  <a:gd name="connsiteY1526" fmla="*/ 52413 h 70420"/>
                  <a:gd name="connsiteX1527" fmla="*/ 629311 w 1253184"/>
                  <a:gd name="connsiteY1527" fmla="*/ 52413 h 70420"/>
                  <a:gd name="connsiteX1528" fmla="*/ 628112 w 1253184"/>
                  <a:gd name="connsiteY1528" fmla="*/ 52413 h 70420"/>
                  <a:gd name="connsiteX1529" fmla="*/ 626914 w 1253184"/>
                  <a:gd name="connsiteY1529" fmla="*/ 52413 h 70420"/>
                  <a:gd name="connsiteX1530" fmla="*/ 625598 w 1253184"/>
                  <a:gd name="connsiteY1530" fmla="*/ 52413 h 70420"/>
                  <a:gd name="connsiteX1531" fmla="*/ 624400 w 1253184"/>
                  <a:gd name="connsiteY1531" fmla="*/ 52413 h 70420"/>
                  <a:gd name="connsiteX1532" fmla="*/ 623114 w 1253184"/>
                  <a:gd name="connsiteY1532" fmla="*/ 52413 h 70420"/>
                  <a:gd name="connsiteX1533" fmla="*/ 623114 w 1253184"/>
                  <a:gd name="connsiteY1533" fmla="*/ 52472 h 70420"/>
                  <a:gd name="connsiteX1534" fmla="*/ 652521 w 1253184"/>
                  <a:gd name="connsiteY1534" fmla="*/ 44024 h 70420"/>
                  <a:gd name="connsiteX1535" fmla="*/ 654158 w 1253184"/>
                  <a:gd name="connsiteY1535" fmla="*/ 44024 h 70420"/>
                  <a:gd name="connsiteX1536" fmla="*/ 654830 w 1253184"/>
                  <a:gd name="connsiteY1536" fmla="*/ 45456 h 70420"/>
                  <a:gd name="connsiteX1537" fmla="*/ 655590 w 1253184"/>
                  <a:gd name="connsiteY1537" fmla="*/ 46655 h 70420"/>
                  <a:gd name="connsiteX1538" fmla="*/ 656467 w 1253184"/>
                  <a:gd name="connsiteY1538" fmla="*/ 47648 h 70420"/>
                  <a:gd name="connsiteX1539" fmla="*/ 657344 w 1253184"/>
                  <a:gd name="connsiteY1539" fmla="*/ 48525 h 70420"/>
                  <a:gd name="connsiteX1540" fmla="*/ 658455 w 1253184"/>
                  <a:gd name="connsiteY1540" fmla="*/ 49169 h 70420"/>
                  <a:gd name="connsiteX1541" fmla="*/ 659537 w 1253184"/>
                  <a:gd name="connsiteY1541" fmla="*/ 49607 h 70420"/>
                  <a:gd name="connsiteX1542" fmla="*/ 660735 w 1253184"/>
                  <a:gd name="connsiteY1542" fmla="*/ 49929 h 70420"/>
                  <a:gd name="connsiteX1543" fmla="*/ 662051 w 1253184"/>
                  <a:gd name="connsiteY1543" fmla="*/ 50046 h 70420"/>
                  <a:gd name="connsiteX1544" fmla="*/ 663249 w 1253184"/>
                  <a:gd name="connsiteY1544" fmla="*/ 49841 h 70420"/>
                  <a:gd name="connsiteX1545" fmla="*/ 664243 w 1253184"/>
                  <a:gd name="connsiteY1545" fmla="*/ 49519 h 70420"/>
                  <a:gd name="connsiteX1546" fmla="*/ 665120 w 1253184"/>
                  <a:gd name="connsiteY1546" fmla="*/ 49198 h 70420"/>
                  <a:gd name="connsiteX1547" fmla="*/ 665880 w 1253184"/>
                  <a:gd name="connsiteY1547" fmla="*/ 48642 h 70420"/>
                  <a:gd name="connsiteX1548" fmla="*/ 666436 w 1253184"/>
                  <a:gd name="connsiteY1548" fmla="*/ 48087 h 70420"/>
                  <a:gd name="connsiteX1549" fmla="*/ 666991 w 1253184"/>
                  <a:gd name="connsiteY1549" fmla="*/ 47415 h 70420"/>
                  <a:gd name="connsiteX1550" fmla="*/ 667313 w 1253184"/>
                  <a:gd name="connsiteY1550" fmla="*/ 46538 h 70420"/>
                  <a:gd name="connsiteX1551" fmla="*/ 667546 w 1253184"/>
                  <a:gd name="connsiteY1551" fmla="*/ 45661 h 70420"/>
                  <a:gd name="connsiteX1552" fmla="*/ 667430 w 1253184"/>
                  <a:gd name="connsiteY1552" fmla="*/ 45018 h 70420"/>
                  <a:gd name="connsiteX1553" fmla="*/ 667108 w 1253184"/>
                  <a:gd name="connsiteY1553" fmla="*/ 44345 h 70420"/>
                  <a:gd name="connsiteX1554" fmla="*/ 666669 w 1253184"/>
                  <a:gd name="connsiteY1554" fmla="*/ 43702 h 70420"/>
                  <a:gd name="connsiteX1555" fmla="*/ 665909 w 1253184"/>
                  <a:gd name="connsiteY1555" fmla="*/ 43030 h 70420"/>
                  <a:gd name="connsiteX1556" fmla="*/ 665032 w 1253184"/>
                  <a:gd name="connsiteY1556" fmla="*/ 42387 h 70420"/>
                  <a:gd name="connsiteX1557" fmla="*/ 664039 w 1253184"/>
                  <a:gd name="connsiteY1557" fmla="*/ 41744 h 70420"/>
                  <a:gd name="connsiteX1558" fmla="*/ 662723 w 1253184"/>
                  <a:gd name="connsiteY1558" fmla="*/ 41188 h 70420"/>
                  <a:gd name="connsiteX1559" fmla="*/ 661291 w 1253184"/>
                  <a:gd name="connsiteY1559" fmla="*/ 40516 h 70420"/>
                  <a:gd name="connsiteX1560" fmla="*/ 660092 w 1253184"/>
                  <a:gd name="connsiteY1560" fmla="*/ 40077 h 70420"/>
                  <a:gd name="connsiteX1561" fmla="*/ 658981 w 1253184"/>
                  <a:gd name="connsiteY1561" fmla="*/ 39522 h 70420"/>
                  <a:gd name="connsiteX1562" fmla="*/ 657871 w 1253184"/>
                  <a:gd name="connsiteY1562" fmla="*/ 38967 h 70420"/>
                  <a:gd name="connsiteX1563" fmla="*/ 656994 w 1253184"/>
                  <a:gd name="connsiteY1563" fmla="*/ 38411 h 70420"/>
                  <a:gd name="connsiteX1564" fmla="*/ 656117 w 1253184"/>
                  <a:gd name="connsiteY1564" fmla="*/ 37768 h 70420"/>
                  <a:gd name="connsiteX1565" fmla="*/ 655240 w 1253184"/>
                  <a:gd name="connsiteY1565" fmla="*/ 37213 h 70420"/>
                  <a:gd name="connsiteX1566" fmla="*/ 654567 w 1253184"/>
                  <a:gd name="connsiteY1566" fmla="*/ 36540 h 70420"/>
                  <a:gd name="connsiteX1567" fmla="*/ 653924 w 1253184"/>
                  <a:gd name="connsiteY1567" fmla="*/ 35868 h 70420"/>
                  <a:gd name="connsiteX1568" fmla="*/ 653369 w 1253184"/>
                  <a:gd name="connsiteY1568" fmla="*/ 35225 h 70420"/>
                  <a:gd name="connsiteX1569" fmla="*/ 652813 w 1253184"/>
                  <a:gd name="connsiteY1569" fmla="*/ 34465 h 70420"/>
                  <a:gd name="connsiteX1570" fmla="*/ 652375 w 1253184"/>
                  <a:gd name="connsiteY1570" fmla="*/ 33705 h 70420"/>
                  <a:gd name="connsiteX1571" fmla="*/ 652053 w 1253184"/>
                  <a:gd name="connsiteY1571" fmla="*/ 32945 h 70420"/>
                  <a:gd name="connsiteX1572" fmla="*/ 651849 w 1253184"/>
                  <a:gd name="connsiteY1572" fmla="*/ 32185 h 70420"/>
                  <a:gd name="connsiteX1573" fmla="*/ 651644 w 1253184"/>
                  <a:gd name="connsiteY1573" fmla="*/ 31308 h 70420"/>
                  <a:gd name="connsiteX1574" fmla="*/ 651527 w 1253184"/>
                  <a:gd name="connsiteY1574" fmla="*/ 30548 h 70420"/>
                  <a:gd name="connsiteX1575" fmla="*/ 651527 w 1253184"/>
                  <a:gd name="connsiteY1575" fmla="*/ 29671 h 70420"/>
                  <a:gd name="connsiteX1576" fmla="*/ 651644 w 1253184"/>
                  <a:gd name="connsiteY1576" fmla="*/ 28355 h 70420"/>
                  <a:gd name="connsiteX1577" fmla="*/ 651761 w 1253184"/>
                  <a:gd name="connsiteY1577" fmla="*/ 27244 h 70420"/>
                  <a:gd name="connsiteX1578" fmla="*/ 652083 w 1253184"/>
                  <a:gd name="connsiteY1578" fmla="*/ 26046 h 70420"/>
                  <a:gd name="connsiteX1579" fmla="*/ 652404 w 1253184"/>
                  <a:gd name="connsiteY1579" fmla="*/ 25052 h 70420"/>
                  <a:gd name="connsiteX1580" fmla="*/ 652843 w 1253184"/>
                  <a:gd name="connsiteY1580" fmla="*/ 24058 h 70420"/>
                  <a:gd name="connsiteX1581" fmla="*/ 653398 w 1253184"/>
                  <a:gd name="connsiteY1581" fmla="*/ 23181 h 70420"/>
                  <a:gd name="connsiteX1582" fmla="*/ 654070 w 1253184"/>
                  <a:gd name="connsiteY1582" fmla="*/ 22421 h 70420"/>
                  <a:gd name="connsiteX1583" fmla="*/ 654743 w 1253184"/>
                  <a:gd name="connsiteY1583" fmla="*/ 21661 h 70420"/>
                  <a:gd name="connsiteX1584" fmla="*/ 655503 w 1253184"/>
                  <a:gd name="connsiteY1584" fmla="*/ 20989 h 70420"/>
                  <a:gd name="connsiteX1585" fmla="*/ 656380 w 1253184"/>
                  <a:gd name="connsiteY1585" fmla="*/ 20433 h 70420"/>
                  <a:gd name="connsiteX1586" fmla="*/ 657374 w 1253184"/>
                  <a:gd name="connsiteY1586" fmla="*/ 19878 h 70420"/>
                  <a:gd name="connsiteX1587" fmla="*/ 658484 w 1253184"/>
                  <a:gd name="connsiteY1587" fmla="*/ 19439 h 70420"/>
                  <a:gd name="connsiteX1588" fmla="*/ 659566 w 1253184"/>
                  <a:gd name="connsiteY1588" fmla="*/ 19118 h 70420"/>
                  <a:gd name="connsiteX1589" fmla="*/ 660765 w 1253184"/>
                  <a:gd name="connsiteY1589" fmla="*/ 18796 h 70420"/>
                  <a:gd name="connsiteX1590" fmla="*/ 662080 w 1253184"/>
                  <a:gd name="connsiteY1590" fmla="*/ 18562 h 70420"/>
                  <a:gd name="connsiteX1591" fmla="*/ 663512 w 1253184"/>
                  <a:gd name="connsiteY1591" fmla="*/ 18446 h 70420"/>
                  <a:gd name="connsiteX1592" fmla="*/ 664828 w 1253184"/>
                  <a:gd name="connsiteY1592" fmla="*/ 18562 h 70420"/>
                  <a:gd name="connsiteX1593" fmla="*/ 666260 w 1253184"/>
                  <a:gd name="connsiteY1593" fmla="*/ 18796 h 70420"/>
                  <a:gd name="connsiteX1594" fmla="*/ 667576 w 1253184"/>
                  <a:gd name="connsiteY1594" fmla="*/ 19001 h 70420"/>
                  <a:gd name="connsiteX1595" fmla="*/ 668891 w 1253184"/>
                  <a:gd name="connsiteY1595" fmla="*/ 19439 h 70420"/>
                  <a:gd name="connsiteX1596" fmla="*/ 670090 w 1253184"/>
                  <a:gd name="connsiteY1596" fmla="*/ 19878 h 70420"/>
                  <a:gd name="connsiteX1597" fmla="*/ 671288 w 1253184"/>
                  <a:gd name="connsiteY1597" fmla="*/ 20433 h 70420"/>
                  <a:gd name="connsiteX1598" fmla="*/ 672399 w 1253184"/>
                  <a:gd name="connsiteY1598" fmla="*/ 21106 h 70420"/>
                  <a:gd name="connsiteX1599" fmla="*/ 673510 w 1253184"/>
                  <a:gd name="connsiteY1599" fmla="*/ 21749 h 70420"/>
                  <a:gd name="connsiteX1600" fmla="*/ 673188 w 1253184"/>
                  <a:gd name="connsiteY1600" fmla="*/ 23269 h 70420"/>
                  <a:gd name="connsiteX1601" fmla="*/ 672750 w 1253184"/>
                  <a:gd name="connsiteY1601" fmla="*/ 24789 h 70420"/>
                  <a:gd name="connsiteX1602" fmla="*/ 672311 w 1253184"/>
                  <a:gd name="connsiteY1602" fmla="*/ 26338 h 70420"/>
                  <a:gd name="connsiteX1603" fmla="*/ 671873 w 1253184"/>
                  <a:gd name="connsiteY1603" fmla="*/ 27654 h 70420"/>
                  <a:gd name="connsiteX1604" fmla="*/ 670002 w 1253184"/>
                  <a:gd name="connsiteY1604" fmla="*/ 27654 h 70420"/>
                  <a:gd name="connsiteX1605" fmla="*/ 669563 w 1253184"/>
                  <a:gd name="connsiteY1605" fmla="*/ 26455 h 70420"/>
                  <a:gd name="connsiteX1606" fmla="*/ 669008 w 1253184"/>
                  <a:gd name="connsiteY1606" fmla="*/ 25374 h 70420"/>
                  <a:gd name="connsiteX1607" fmla="*/ 668248 w 1253184"/>
                  <a:gd name="connsiteY1607" fmla="*/ 24497 h 70420"/>
                  <a:gd name="connsiteX1608" fmla="*/ 667488 w 1253184"/>
                  <a:gd name="connsiteY1608" fmla="*/ 23737 h 70420"/>
                  <a:gd name="connsiteX1609" fmla="*/ 666611 w 1253184"/>
                  <a:gd name="connsiteY1609" fmla="*/ 23093 h 70420"/>
                  <a:gd name="connsiteX1610" fmla="*/ 665617 w 1253184"/>
                  <a:gd name="connsiteY1610" fmla="*/ 22538 h 70420"/>
                  <a:gd name="connsiteX1611" fmla="*/ 664419 w 1253184"/>
                  <a:gd name="connsiteY1611" fmla="*/ 22216 h 70420"/>
                  <a:gd name="connsiteX1612" fmla="*/ 663220 w 1253184"/>
                  <a:gd name="connsiteY1612" fmla="*/ 22012 h 70420"/>
                  <a:gd name="connsiteX1613" fmla="*/ 662139 w 1253184"/>
                  <a:gd name="connsiteY1613" fmla="*/ 22216 h 70420"/>
                  <a:gd name="connsiteX1614" fmla="*/ 661145 w 1253184"/>
                  <a:gd name="connsiteY1614" fmla="*/ 22450 h 70420"/>
                  <a:gd name="connsiteX1615" fmla="*/ 660268 w 1253184"/>
                  <a:gd name="connsiteY1615" fmla="*/ 22772 h 70420"/>
                  <a:gd name="connsiteX1616" fmla="*/ 659595 w 1253184"/>
                  <a:gd name="connsiteY1616" fmla="*/ 23210 h 70420"/>
                  <a:gd name="connsiteX1617" fmla="*/ 659040 w 1253184"/>
                  <a:gd name="connsiteY1617" fmla="*/ 23766 h 70420"/>
                  <a:gd name="connsiteX1618" fmla="*/ 658601 w 1253184"/>
                  <a:gd name="connsiteY1618" fmla="*/ 24438 h 70420"/>
                  <a:gd name="connsiteX1619" fmla="*/ 658397 w 1253184"/>
                  <a:gd name="connsiteY1619" fmla="*/ 25198 h 70420"/>
                  <a:gd name="connsiteX1620" fmla="*/ 658280 w 1253184"/>
                  <a:gd name="connsiteY1620" fmla="*/ 26192 h 70420"/>
                  <a:gd name="connsiteX1621" fmla="*/ 658397 w 1253184"/>
                  <a:gd name="connsiteY1621" fmla="*/ 26864 h 70420"/>
                  <a:gd name="connsiteX1622" fmla="*/ 658718 w 1253184"/>
                  <a:gd name="connsiteY1622" fmla="*/ 27624 h 70420"/>
                  <a:gd name="connsiteX1623" fmla="*/ 659157 w 1253184"/>
                  <a:gd name="connsiteY1623" fmla="*/ 28297 h 70420"/>
                  <a:gd name="connsiteX1624" fmla="*/ 659800 w 1253184"/>
                  <a:gd name="connsiteY1624" fmla="*/ 28940 h 70420"/>
                  <a:gd name="connsiteX1625" fmla="*/ 660677 w 1253184"/>
                  <a:gd name="connsiteY1625" fmla="*/ 29612 h 70420"/>
                  <a:gd name="connsiteX1626" fmla="*/ 661671 w 1253184"/>
                  <a:gd name="connsiteY1626" fmla="*/ 30168 h 70420"/>
                  <a:gd name="connsiteX1627" fmla="*/ 662869 w 1253184"/>
                  <a:gd name="connsiteY1627" fmla="*/ 30811 h 70420"/>
                  <a:gd name="connsiteX1628" fmla="*/ 664302 w 1253184"/>
                  <a:gd name="connsiteY1628" fmla="*/ 31366 h 70420"/>
                  <a:gd name="connsiteX1629" fmla="*/ 665500 w 1253184"/>
                  <a:gd name="connsiteY1629" fmla="*/ 31805 h 70420"/>
                  <a:gd name="connsiteX1630" fmla="*/ 666699 w 1253184"/>
                  <a:gd name="connsiteY1630" fmla="*/ 32360 h 70420"/>
                  <a:gd name="connsiteX1631" fmla="*/ 667809 w 1253184"/>
                  <a:gd name="connsiteY1631" fmla="*/ 32915 h 70420"/>
                  <a:gd name="connsiteX1632" fmla="*/ 668803 w 1253184"/>
                  <a:gd name="connsiteY1632" fmla="*/ 33471 h 70420"/>
                  <a:gd name="connsiteX1633" fmla="*/ 669797 w 1253184"/>
                  <a:gd name="connsiteY1633" fmla="*/ 34143 h 70420"/>
                  <a:gd name="connsiteX1634" fmla="*/ 670557 w 1253184"/>
                  <a:gd name="connsiteY1634" fmla="*/ 34699 h 70420"/>
                  <a:gd name="connsiteX1635" fmla="*/ 671317 w 1253184"/>
                  <a:gd name="connsiteY1635" fmla="*/ 35371 h 70420"/>
                  <a:gd name="connsiteX1636" fmla="*/ 672077 w 1253184"/>
                  <a:gd name="connsiteY1636" fmla="*/ 36014 h 70420"/>
                  <a:gd name="connsiteX1637" fmla="*/ 672633 w 1253184"/>
                  <a:gd name="connsiteY1637" fmla="*/ 36774 h 70420"/>
                  <a:gd name="connsiteX1638" fmla="*/ 673188 w 1253184"/>
                  <a:gd name="connsiteY1638" fmla="*/ 37534 h 70420"/>
                  <a:gd name="connsiteX1639" fmla="*/ 673627 w 1253184"/>
                  <a:gd name="connsiteY1639" fmla="*/ 38294 h 70420"/>
                  <a:gd name="connsiteX1640" fmla="*/ 673948 w 1253184"/>
                  <a:gd name="connsiteY1640" fmla="*/ 39054 h 70420"/>
                  <a:gd name="connsiteX1641" fmla="*/ 674270 w 1253184"/>
                  <a:gd name="connsiteY1641" fmla="*/ 39814 h 70420"/>
                  <a:gd name="connsiteX1642" fmla="*/ 674504 w 1253184"/>
                  <a:gd name="connsiteY1642" fmla="*/ 40691 h 70420"/>
                  <a:gd name="connsiteX1643" fmla="*/ 674621 w 1253184"/>
                  <a:gd name="connsiteY1643" fmla="*/ 41568 h 70420"/>
                  <a:gd name="connsiteX1644" fmla="*/ 674621 w 1253184"/>
                  <a:gd name="connsiteY1644" fmla="*/ 42445 h 70420"/>
                  <a:gd name="connsiteX1645" fmla="*/ 674504 w 1253184"/>
                  <a:gd name="connsiteY1645" fmla="*/ 43761 h 70420"/>
                  <a:gd name="connsiteX1646" fmla="*/ 674270 w 1253184"/>
                  <a:gd name="connsiteY1646" fmla="*/ 44871 h 70420"/>
                  <a:gd name="connsiteX1647" fmla="*/ 673948 w 1253184"/>
                  <a:gd name="connsiteY1647" fmla="*/ 45982 h 70420"/>
                  <a:gd name="connsiteX1648" fmla="*/ 673510 w 1253184"/>
                  <a:gd name="connsiteY1648" fmla="*/ 46976 h 70420"/>
                  <a:gd name="connsiteX1649" fmla="*/ 672954 w 1253184"/>
                  <a:gd name="connsiteY1649" fmla="*/ 47853 h 70420"/>
                  <a:gd name="connsiteX1650" fmla="*/ 672311 w 1253184"/>
                  <a:gd name="connsiteY1650" fmla="*/ 48730 h 70420"/>
                  <a:gd name="connsiteX1651" fmla="*/ 671639 w 1253184"/>
                  <a:gd name="connsiteY1651" fmla="*/ 49490 h 70420"/>
                  <a:gd name="connsiteX1652" fmla="*/ 670879 w 1253184"/>
                  <a:gd name="connsiteY1652" fmla="*/ 50133 h 70420"/>
                  <a:gd name="connsiteX1653" fmla="*/ 669885 w 1253184"/>
                  <a:gd name="connsiteY1653" fmla="*/ 50776 h 70420"/>
                  <a:gd name="connsiteX1654" fmla="*/ 668891 w 1253184"/>
                  <a:gd name="connsiteY1654" fmla="*/ 51332 h 70420"/>
                  <a:gd name="connsiteX1655" fmla="*/ 667780 w 1253184"/>
                  <a:gd name="connsiteY1655" fmla="*/ 51887 h 70420"/>
                  <a:gd name="connsiteX1656" fmla="*/ 666669 w 1253184"/>
                  <a:gd name="connsiteY1656" fmla="*/ 52209 h 70420"/>
                  <a:gd name="connsiteX1657" fmla="*/ 665354 w 1253184"/>
                  <a:gd name="connsiteY1657" fmla="*/ 52530 h 70420"/>
                  <a:gd name="connsiteX1658" fmla="*/ 664039 w 1253184"/>
                  <a:gd name="connsiteY1658" fmla="*/ 52735 h 70420"/>
                  <a:gd name="connsiteX1659" fmla="*/ 662489 w 1253184"/>
                  <a:gd name="connsiteY1659" fmla="*/ 52940 h 70420"/>
                  <a:gd name="connsiteX1660" fmla="*/ 660969 w 1253184"/>
                  <a:gd name="connsiteY1660" fmla="*/ 53056 h 70420"/>
                  <a:gd name="connsiteX1661" fmla="*/ 659654 w 1253184"/>
                  <a:gd name="connsiteY1661" fmla="*/ 52940 h 70420"/>
                  <a:gd name="connsiteX1662" fmla="*/ 658221 w 1253184"/>
                  <a:gd name="connsiteY1662" fmla="*/ 52793 h 70420"/>
                  <a:gd name="connsiteX1663" fmla="*/ 657023 w 1253184"/>
                  <a:gd name="connsiteY1663" fmla="*/ 52559 h 70420"/>
                  <a:gd name="connsiteX1664" fmla="*/ 655824 w 1253184"/>
                  <a:gd name="connsiteY1664" fmla="*/ 52238 h 70420"/>
                  <a:gd name="connsiteX1665" fmla="*/ 654626 w 1253184"/>
                  <a:gd name="connsiteY1665" fmla="*/ 51916 h 70420"/>
                  <a:gd name="connsiteX1666" fmla="*/ 653544 w 1253184"/>
                  <a:gd name="connsiteY1666" fmla="*/ 51595 h 70420"/>
                  <a:gd name="connsiteX1667" fmla="*/ 652433 w 1253184"/>
                  <a:gd name="connsiteY1667" fmla="*/ 51039 h 70420"/>
                  <a:gd name="connsiteX1668" fmla="*/ 651556 w 1253184"/>
                  <a:gd name="connsiteY1668" fmla="*/ 50601 h 70420"/>
                  <a:gd name="connsiteX1669" fmla="*/ 651673 w 1253184"/>
                  <a:gd name="connsiteY1669" fmla="*/ 49169 h 70420"/>
                  <a:gd name="connsiteX1670" fmla="*/ 651995 w 1253184"/>
                  <a:gd name="connsiteY1670" fmla="*/ 47298 h 70420"/>
                  <a:gd name="connsiteX1671" fmla="*/ 652316 w 1253184"/>
                  <a:gd name="connsiteY1671" fmla="*/ 45544 h 70420"/>
                  <a:gd name="connsiteX1672" fmla="*/ 652521 w 1253184"/>
                  <a:gd name="connsiteY1672" fmla="*/ 44024 h 70420"/>
                  <a:gd name="connsiteX1673" fmla="*/ 652521 w 1253184"/>
                  <a:gd name="connsiteY1673" fmla="*/ 44024 h 70420"/>
                  <a:gd name="connsiteX1674" fmla="*/ 684969 w 1253184"/>
                  <a:gd name="connsiteY1674" fmla="*/ 52472 h 70420"/>
                  <a:gd name="connsiteX1675" fmla="*/ 684969 w 1253184"/>
                  <a:gd name="connsiteY1675" fmla="*/ 19030 h 70420"/>
                  <a:gd name="connsiteX1676" fmla="*/ 686167 w 1253184"/>
                  <a:gd name="connsiteY1676" fmla="*/ 19235 h 70420"/>
                  <a:gd name="connsiteX1677" fmla="*/ 687366 w 1253184"/>
                  <a:gd name="connsiteY1677" fmla="*/ 19352 h 70420"/>
                  <a:gd name="connsiteX1678" fmla="*/ 688564 w 1253184"/>
                  <a:gd name="connsiteY1678" fmla="*/ 19352 h 70420"/>
                  <a:gd name="connsiteX1679" fmla="*/ 689880 w 1253184"/>
                  <a:gd name="connsiteY1679" fmla="*/ 19352 h 70420"/>
                  <a:gd name="connsiteX1680" fmla="*/ 690874 w 1253184"/>
                  <a:gd name="connsiteY1680" fmla="*/ 19352 h 70420"/>
                  <a:gd name="connsiteX1681" fmla="*/ 691985 w 1253184"/>
                  <a:gd name="connsiteY1681" fmla="*/ 19352 h 70420"/>
                  <a:gd name="connsiteX1682" fmla="*/ 693183 w 1253184"/>
                  <a:gd name="connsiteY1682" fmla="*/ 19235 h 70420"/>
                  <a:gd name="connsiteX1683" fmla="*/ 694498 w 1253184"/>
                  <a:gd name="connsiteY1683" fmla="*/ 19030 h 70420"/>
                  <a:gd name="connsiteX1684" fmla="*/ 694498 w 1253184"/>
                  <a:gd name="connsiteY1684" fmla="*/ 52472 h 70420"/>
                  <a:gd name="connsiteX1685" fmla="*/ 693183 w 1253184"/>
                  <a:gd name="connsiteY1685" fmla="*/ 52472 h 70420"/>
                  <a:gd name="connsiteX1686" fmla="*/ 691985 w 1253184"/>
                  <a:gd name="connsiteY1686" fmla="*/ 52472 h 70420"/>
                  <a:gd name="connsiteX1687" fmla="*/ 690874 w 1253184"/>
                  <a:gd name="connsiteY1687" fmla="*/ 52472 h 70420"/>
                  <a:gd name="connsiteX1688" fmla="*/ 689880 w 1253184"/>
                  <a:gd name="connsiteY1688" fmla="*/ 52472 h 70420"/>
                  <a:gd name="connsiteX1689" fmla="*/ 688564 w 1253184"/>
                  <a:gd name="connsiteY1689" fmla="*/ 52472 h 70420"/>
                  <a:gd name="connsiteX1690" fmla="*/ 687366 w 1253184"/>
                  <a:gd name="connsiteY1690" fmla="*/ 52472 h 70420"/>
                  <a:gd name="connsiteX1691" fmla="*/ 686167 w 1253184"/>
                  <a:gd name="connsiteY1691" fmla="*/ 52472 h 70420"/>
                  <a:gd name="connsiteX1692" fmla="*/ 684969 w 1253184"/>
                  <a:gd name="connsiteY1692" fmla="*/ 52472 h 70420"/>
                  <a:gd name="connsiteX1693" fmla="*/ 684969 w 1253184"/>
                  <a:gd name="connsiteY1693" fmla="*/ 52472 h 70420"/>
                  <a:gd name="connsiteX1694" fmla="*/ 684180 w 1253184"/>
                  <a:gd name="connsiteY1694" fmla="*/ 6314 h 70420"/>
                  <a:gd name="connsiteX1695" fmla="*/ 684296 w 1253184"/>
                  <a:gd name="connsiteY1695" fmla="*/ 5116 h 70420"/>
                  <a:gd name="connsiteX1696" fmla="*/ 684618 w 1253184"/>
                  <a:gd name="connsiteY1696" fmla="*/ 4122 h 70420"/>
                  <a:gd name="connsiteX1697" fmla="*/ 685173 w 1253184"/>
                  <a:gd name="connsiteY1697" fmla="*/ 3245 h 70420"/>
                  <a:gd name="connsiteX1698" fmla="*/ 685729 w 1253184"/>
                  <a:gd name="connsiteY1698" fmla="*/ 2485 h 70420"/>
                  <a:gd name="connsiteX1699" fmla="*/ 686489 w 1253184"/>
                  <a:gd name="connsiteY1699" fmla="*/ 1842 h 70420"/>
                  <a:gd name="connsiteX1700" fmla="*/ 687366 w 1253184"/>
                  <a:gd name="connsiteY1700" fmla="*/ 1403 h 70420"/>
                  <a:gd name="connsiteX1701" fmla="*/ 688477 w 1253184"/>
                  <a:gd name="connsiteY1701" fmla="*/ 1082 h 70420"/>
                  <a:gd name="connsiteX1702" fmla="*/ 689558 w 1253184"/>
                  <a:gd name="connsiteY1702" fmla="*/ 877 h 70420"/>
                  <a:gd name="connsiteX1703" fmla="*/ 690757 w 1253184"/>
                  <a:gd name="connsiteY1703" fmla="*/ 1082 h 70420"/>
                  <a:gd name="connsiteX1704" fmla="*/ 691838 w 1253184"/>
                  <a:gd name="connsiteY1704" fmla="*/ 1520 h 70420"/>
                  <a:gd name="connsiteX1705" fmla="*/ 692715 w 1253184"/>
                  <a:gd name="connsiteY1705" fmla="*/ 1959 h 70420"/>
                  <a:gd name="connsiteX1706" fmla="*/ 693592 w 1253184"/>
                  <a:gd name="connsiteY1706" fmla="*/ 2602 h 70420"/>
                  <a:gd name="connsiteX1707" fmla="*/ 694148 w 1253184"/>
                  <a:gd name="connsiteY1707" fmla="*/ 3362 h 70420"/>
                  <a:gd name="connsiteX1708" fmla="*/ 694703 w 1253184"/>
                  <a:gd name="connsiteY1708" fmla="*/ 4239 h 70420"/>
                  <a:gd name="connsiteX1709" fmla="*/ 695025 w 1253184"/>
                  <a:gd name="connsiteY1709" fmla="*/ 5233 h 70420"/>
                  <a:gd name="connsiteX1710" fmla="*/ 695259 w 1253184"/>
                  <a:gd name="connsiteY1710" fmla="*/ 6343 h 70420"/>
                  <a:gd name="connsiteX1711" fmla="*/ 695025 w 1253184"/>
                  <a:gd name="connsiteY1711" fmla="*/ 7454 h 70420"/>
                  <a:gd name="connsiteX1712" fmla="*/ 694703 w 1253184"/>
                  <a:gd name="connsiteY1712" fmla="*/ 8448 h 70420"/>
                  <a:gd name="connsiteX1713" fmla="*/ 694148 w 1253184"/>
                  <a:gd name="connsiteY1713" fmla="*/ 9325 h 70420"/>
                  <a:gd name="connsiteX1714" fmla="*/ 693592 w 1253184"/>
                  <a:gd name="connsiteY1714" fmla="*/ 10085 h 70420"/>
                  <a:gd name="connsiteX1715" fmla="*/ 692715 w 1253184"/>
                  <a:gd name="connsiteY1715" fmla="*/ 10728 h 70420"/>
                  <a:gd name="connsiteX1716" fmla="*/ 691838 w 1253184"/>
                  <a:gd name="connsiteY1716" fmla="*/ 11167 h 70420"/>
                  <a:gd name="connsiteX1717" fmla="*/ 690757 w 1253184"/>
                  <a:gd name="connsiteY1717" fmla="*/ 11488 h 70420"/>
                  <a:gd name="connsiteX1718" fmla="*/ 689558 w 1253184"/>
                  <a:gd name="connsiteY1718" fmla="*/ 11722 h 70420"/>
                  <a:gd name="connsiteX1719" fmla="*/ 688360 w 1253184"/>
                  <a:gd name="connsiteY1719" fmla="*/ 11605 h 70420"/>
                  <a:gd name="connsiteX1720" fmla="*/ 687249 w 1253184"/>
                  <a:gd name="connsiteY1720" fmla="*/ 11284 h 70420"/>
                  <a:gd name="connsiteX1721" fmla="*/ 686372 w 1253184"/>
                  <a:gd name="connsiteY1721" fmla="*/ 10845 h 70420"/>
                  <a:gd name="connsiteX1722" fmla="*/ 685612 w 1253184"/>
                  <a:gd name="connsiteY1722" fmla="*/ 10173 h 70420"/>
                  <a:gd name="connsiteX1723" fmla="*/ 685057 w 1253184"/>
                  <a:gd name="connsiteY1723" fmla="*/ 9530 h 70420"/>
                  <a:gd name="connsiteX1724" fmla="*/ 684618 w 1253184"/>
                  <a:gd name="connsiteY1724" fmla="*/ 8536 h 70420"/>
                  <a:gd name="connsiteX1725" fmla="*/ 684296 w 1253184"/>
                  <a:gd name="connsiteY1725" fmla="*/ 7542 h 70420"/>
                  <a:gd name="connsiteX1726" fmla="*/ 684180 w 1253184"/>
                  <a:gd name="connsiteY1726" fmla="*/ 6314 h 70420"/>
                  <a:gd name="connsiteX1727" fmla="*/ 684180 w 1253184"/>
                  <a:gd name="connsiteY1727" fmla="*/ 6314 h 70420"/>
                  <a:gd name="connsiteX1728" fmla="*/ 718732 w 1253184"/>
                  <a:gd name="connsiteY1728" fmla="*/ 23620 h 70420"/>
                  <a:gd name="connsiteX1729" fmla="*/ 718732 w 1253184"/>
                  <a:gd name="connsiteY1729" fmla="*/ 43234 h 70420"/>
                  <a:gd name="connsiteX1730" fmla="*/ 718615 w 1253184"/>
                  <a:gd name="connsiteY1730" fmla="*/ 44228 h 70420"/>
                  <a:gd name="connsiteX1731" fmla="*/ 718615 w 1253184"/>
                  <a:gd name="connsiteY1731" fmla="*/ 45222 h 70420"/>
                  <a:gd name="connsiteX1732" fmla="*/ 718615 w 1253184"/>
                  <a:gd name="connsiteY1732" fmla="*/ 46099 h 70420"/>
                  <a:gd name="connsiteX1733" fmla="*/ 718732 w 1253184"/>
                  <a:gd name="connsiteY1733" fmla="*/ 46859 h 70420"/>
                  <a:gd name="connsiteX1734" fmla="*/ 718849 w 1253184"/>
                  <a:gd name="connsiteY1734" fmla="*/ 47532 h 70420"/>
                  <a:gd name="connsiteX1735" fmla="*/ 719170 w 1253184"/>
                  <a:gd name="connsiteY1735" fmla="*/ 48175 h 70420"/>
                  <a:gd name="connsiteX1736" fmla="*/ 719404 w 1253184"/>
                  <a:gd name="connsiteY1736" fmla="*/ 48613 h 70420"/>
                  <a:gd name="connsiteX1737" fmla="*/ 719843 w 1253184"/>
                  <a:gd name="connsiteY1737" fmla="*/ 49052 h 70420"/>
                  <a:gd name="connsiteX1738" fmla="*/ 720281 w 1253184"/>
                  <a:gd name="connsiteY1738" fmla="*/ 49373 h 70420"/>
                  <a:gd name="connsiteX1739" fmla="*/ 720720 w 1253184"/>
                  <a:gd name="connsiteY1739" fmla="*/ 49578 h 70420"/>
                  <a:gd name="connsiteX1740" fmla="*/ 721363 w 1253184"/>
                  <a:gd name="connsiteY1740" fmla="*/ 49812 h 70420"/>
                  <a:gd name="connsiteX1741" fmla="*/ 722035 w 1253184"/>
                  <a:gd name="connsiteY1741" fmla="*/ 49812 h 70420"/>
                  <a:gd name="connsiteX1742" fmla="*/ 722708 w 1253184"/>
                  <a:gd name="connsiteY1742" fmla="*/ 49812 h 70420"/>
                  <a:gd name="connsiteX1743" fmla="*/ 723468 w 1253184"/>
                  <a:gd name="connsiteY1743" fmla="*/ 49695 h 70420"/>
                  <a:gd name="connsiteX1744" fmla="*/ 724345 w 1253184"/>
                  <a:gd name="connsiteY1744" fmla="*/ 49490 h 70420"/>
                  <a:gd name="connsiteX1745" fmla="*/ 725222 w 1253184"/>
                  <a:gd name="connsiteY1745" fmla="*/ 49169 h 70420"/>
                  <a:gd name="connsiteX1746" fmla="*/ 725222 w 1253184"/>
                  <a:gd name="connsiteY1746" fmla="*/ 51916 h 70420"/>
                  <a:gd name="connsiteX1747" fmla="*/ 724140 w 1253184"/>
                  <a:gd name="connsiteY1747" fmla="*/ 52238 h 70420"/>
                  <a:gd name="connsiteX1748" fmla="*/ 722824 w 1253184"/>
                  <a:gd name="connsiteY1748" fmla="*/ 52472 h 70420"/>
                  <a:gd name="connsiteX1749" fmla="*/ 721188 w 1253184"/>
                  <a:gd name="connsiteY1749" fmla="*/ 52676 h 70420"/>
                  <a:gd name="connsiteX1750" fmla="*/ 719872 w 1253184"/>
                  <a:gd name="connsiteY1750" fmla="*/ 52881 h 70420"/>
                  <a:gd name="connsiteX1751" fmla="*/ 718790 w 1253184"/>
                  <a:gd name="connsiteY1751" fmla="*/ 52998 h 70420"/>
                  <a:gd name="connsiteX1752" fmla="*/ 717914 w 1253184"/>
                  <a:gd name="connsiteY1752" fmla="*/ 52998 h 70420"/>
                  <a:gd name="connsiteX1753" fmla="*/ 716803 w 1253184"/>
                  <a:gd name="connsiteY1753" fmla="*/ 52998 h 70420"/>
                  <a:gd name="connsiteX1754" fmla="*/ 715809 w 1253184"/>
                  <a:gd name="connsiteY1754" fmla="*/ 52881 h 70420"/>
                  <a:gd name="connsiteX1755" fmla="*/ 714815 w 1253184"/>
                  <a:gd name="connsiteY1755" fmla="*/ 52676 h 70420"/>
                  <a:gd name="connsiteX1756" fmla="*/ 713938 w 1253184"/>
                  <a:gd name="connsiteY1756" fmla="*/ 52472 h 70420"/>
                  <a:gd name="connsiteX1757" fmla="*/ 713061 w 1253184"/>
                  <a:gd name="connsiteY1757" fmla="*/ 52033 h 70420"/>
                  <a:gd name="connsiteX1758" fmla="*/ 712389 w 1253184"/>
                  <a:gd name="connsiteY1758" fmla="*/ 51595 h 70420"/>
                  <a:gd name="connsiteX1759" fmla="*/ 711745 w 1253184"/>
                  <a:gd name="connsiteY1759" fmla="*/ 51039 h 70420"/>
                  <a:gd name="connsiteX1760" fmla="*/ 711102 w 1253184"/>
                  <a:gd name="connsiteY1760" fmla="*/ 50396 h 70420"/>
                  <a:gd name="connsiteX1761" fmla="*/ 710664 w 1253184"/>
                  <a:gd name="connsiteY1761" fmla="*/ 49724 h 70420"/>
                  <a:gd name="connsiteX1762" fmla="*/ 710225 w 1253184"/>
                  <a:gd name="connsiteY1762" fmla="*/ 48847 h 70420"/>
                  <a:gd name="connsiteX1763" fmla="*/ 709904 w 1253184"/>
                  <a:gd name="connsiteY1763" fmla="*/ 47970 h 70420"/>
                  <a:gd name="connsiteX1764" fmla="*/ 709582 w 1253184"/>
                  <a:gd name="connsiteY1764" fmla="*/ 46976 h 70420"/>
                  <a:gd name="connsiteX1765" fmla="*/ 709378 w 1253184"/>
                  <a:gd name="connsiteY1765" fmla="*/ 45895 h 70420"/>
                  <a:gd name="connsiteX1766" fmla="*/ 709261 w 1253184"/>
                  <a:gd name="connsiteY1766" fmla="*/ 44784 h 70420"/>
                  <a:gd name="connsiteX1767" fmla="*/ 709261 w 1253184"/>
                  <a:gd name="connsiteY1767" fmla="*/ 43468 h 70420"/>
                  <a:gd name="connsiteX1768" fmla="*/ 709261 w 1253184"/>
                  <a:gd name="connsiteY1768" fmla="*/ 42153 h 70420"/>
                  <a:gd name="connsiteX1769" fmla="*/ 709261 w 1253184"/>
                  <a:gd name="connsiteY1769" fmla="*/ 23620 h 70420"/>
                  <a:gd name="connsiteX1770" fmla="*/ 704321 w 1253184"/>
                  <a:gd name="connsiteY1770" fmla="*/ 23620 h 70420"/>
                  <a:gd name="connsiteX1771" fmla="*/ 704437 w 1253184"/>
                  <a:gd name="connsiteY1771" fmla="*/ 22509 h 70420"/>
                  <a:gd name="connsiteX1772" fmla="*/ 704554 w 1253184"/>
                  <a:gd name="connsiteY1772" fmla="*/ 21427 h 70420"/>
                  <a:gd name="connsiteX1773" fmla="*/ 704437 w 1253184"/>
                  <a:gd name="connsiteY1773" fmla="*/ 20229 h 70420"/>
                  <a:gd name="connsiteX1774" fmla="*/ 704321 w 1253184"/>
                  <a:gd name="connsiteY1774" fmla="*/ 19030 h 70420"/>
                  <a:gd name="connsiteX1775" fmla="*/ 709261 w 1253184"/>
                  <a:gd name="connsiteY1775" fmla="*/ 19030 h 70420"/>
                  <a:gd name="connsiteX1776" fmla="*/ 709261 w 1253184"/>
                  <a:gd name="connsiteY1776" fmla="*/ 11137 h 70420"/>
                  <a:gd name="connsiteX1777" fmla="*/ 711453 w 1253184"/>
                  <a:gd name="connsiteY1777" fmla="*/ 10260 h 70420"/>
                  <a:gd name="connsiteX1778" fmla="*/ 713879 w 1253184"/>
                  <a:gd name="connsiteY1778" fmla="*/ 9267 h 70420"/>
                  <a:gd name="connsiteX1779" fmla="*/ 716306 w 1253184"/>
                  <a:gd name="connsiteY1779" fmla="*/ 8068 h 70420"/>
                  <a:gd name="connsiteX1780" fmla="*/ 718820 w 1253184"/>
                  <a:gd name="connsiteY1780" fmla="*/ 6753 h 70420"/>
                  <a:gd name="connsiteX1781" fmla="*/ 718820 w 1253184"/>
                  <a:gd name="connsiteY1781" fmla="*/ 19030 h 70420"/>
                  <a:gd name="connsiteX1782" fmla="*/ 724725 w 1253184"/>
                  <a:gd name="connsiteY1782" fmla="*/ 19030 h 70420"/>
                  <a:gd name="connsiteX1783" fmla="*/ 724608 w 1253184"/>
                  <a:gd name="connsiteY1783" fmla="*/ 20229 h 70420"/>
                  <a:gd name="connsiteX1784" fmla="*/ 724491 w 1253184"/>
                  <a:gd name="connsiteY1784" fmla="*/ 21427 h 70420"/>
                  <a:gd name="connsiteX1785" fmla="*/ 724608 w 1253184"/>
                  <a:gd name="connsiteY1785" fmla="*/ 22509 h 70420"/>
                  <a:gd name="connsiteX1786" fmla="*/ 724725 w 1253184"/>
                  <a:gd name="connsiteY1786" fmla="*/ 23620 h 70420"/>
                  <a:gd name="connsiteX1787" fmla="*/ 718732 w 1253184"/>
                  <a:gd name="connsiteY1787" fmla="*/ 23620 h 70420"/>
                  <a:gd name="connsiteX1788" fmla="*/ 718732 w 1253184"/>
                  <a:gd name="connsiteY1788" fmla="*/ 23620 h 70420"/>
                  <a:gd name="connsiteX1789" fmla="*/ 736710 w 1253184"/>
                  <a:gd name="connsiteY1789" fmla="*/ 69894 h 70420"/>
                  <a:gd name="connsiteX1790" fmla="*/ 745713 w 1253184"/>
                  <a:gd name="connsiteY1790" fmla="*/ 52472 h 70420"/>
                  <a:gd name="connsiteX1791" fmla="*/ 731565 w 1253184"/>
                  <a:gd name="connsiteY1791" fmla="*/ 19030 h 70420"/>
                  <a:gd name="connsiteX1792" fmla="*/ 732763 w 1253184"/>
                  <a:gd name="connsiteY1792" fmla="*/ 19235 h 70420"/>
                  <a:gd name="connsiteX1793" fmla="*/ 734079 w 1253184"/>
                  <a:gd name="connsiteY1793" fmla="*/ 19352 h 70420"/>
                  <a:gd name="connsiteX1794" fmla="*/ 735394 w 1253184"/>
                  <a:gd name="connsiteY1794" fmla="*/ 19352 h 70420"/>
                  <a:gd name="connsiteX1795" fmla="*/ 736710 w 1253184"/>
                  <a:gd name="connsiteY1795" fmla="*/ 19352 h 70420"/>
                  <a:gd name="connsiteX1796" fmla="*/ 738025 w 1253184"/>
                  <a:gd name="connsiteY1796" fmla="*/ 19352 h 70420"/>
                  <a:gd name="connsiteX1797" fmla="*/ 739458 w 1253184"/>
                  <a:gd name="connsiteY1797" fmla="*/ 19352 h 70420"/>
                  <a:gd name="connsiteX1798" fmla="*/ 740773 w 1253184"/>
                  <a:gd name="connsiteY1798" fmla="*/ 19235 h 70420"/>
                  <a:gd name="connsiteX1799" fmla="*/ 742205 w 1253184"/>
                  <a:gd name="connsiteY1799" fmla="*/ 19030 h 70420"/>
                  <a:gd name="connsiteX1800" fmla="*/ 742644 w 1253184"/>
                  <a:gd name="connsiteY1800" fmla="*/ 20550 h 70420"/>
                  <a:gd name="connsiteX1801" fmla="*/ 743316 w 1253184"/>
                  <a:gd name="connsiteY1801" fmla="*/ 22304 h 70420"/>
                  <a:gd name="connsiteX1802" fmla="*/ 743872 w 1253184"/>
                  <a:gd name="connsiteY1802" fmla="*/ 24175 h 70420"/>
                  <a:gd name="connsiteX1803" fmla="*/ 744632 w 1253184"/>
                  <a:gd name="connsiteY1803" fmla="*/ 26251 h 70420"/>
                  <a:gd name="connsiteX1804" fmla="*/ 745392 w 1253184"/>
                  <a:gd name="connsiteY1804" fmla="*/ 28443 h 70420"/>
                  <a:gd name="connsiteX1805" fmla="*/ 746269 w 1253184"/>
                  <a:gd name="connsiteY1805" fmla="*/ 30752 h 70420"/>
                  <a:gd name="connsiteX1806" fmla="*/ 747146 w 1253184"/>
                  <a:gd name="connsiteY1806" fmla="*/ 33266 h 70420"/>
                  <a:gd name="connsiteX1807" fmla="*/ 748140 w 1253184"/>
                  <a:gd name="connsiteY1807" fmla="*/ 35897 h 70420"/>
                  <a:gd name="connsiteX1808" fmla="*/ 748812 w 1253184"/>
                  <a:gd name="connsiteY1808" fmla="*/ 37446 h 70420"/>
                  <a:gd name="connsiteX1809" fmla="*/ 749367 w 1253184"/>
                  <a:gd name="connsiteY1809" fmla="*/ 38762 h 70420"/>
                  <a:gd name="connsiteX1810" fmla="*/ 749923 w 1253184"/>
                  <a:gd name="connsiteY1810" fmla="*/ 39843 h 70420"/>
                  <a:gd name="connsiteX1811" fmla="*/ 750361 w 1253184"/>
                  <a:gd name="connsiteY1811" fmla="*/ 40720 h 70420"/>
                  <a:gd name="connsiteX1812" fmla="*/ 753109 w 1253184"/>
                  <a:gd name="connsiteY1812" fmla="*/ 33705 h 70420"/>
                  <a:gd name="connsiteX1813" fmla="*/ 754424 w 1253184"/>
                  <a:gd name="connsiteY1813" fmla="*/ 30080 h 70420"/>
                  <a:gd name="connsiteX1814" fmla="*/ 755857 w 1253184"/>
                  <a:gd name="connsiteY1814" fmla="*/ 26367 h 70420"/>
                  <a:gd name="connsiteX1815" fmla="*/ 757172 w 1253184"/>
                  <a:gd name="connsiteY1815" fmla="*/ 22743 h 70420"/>
                  <a:gd name="connsiteX1816" fmla="*/ 758488 w 1253184"/>
                  <a:gd name="connsiteY1816" fmla="*/ 19001 h 70420"/>
                  <a:gd name="connsiteX1817" fmla="*/ 759248 w 1253184"/>
                  <a:gd name="connsiteY1817" fmla="*/ 19206 h 70420"/>
                  <a:gd name="connsiteX1818" fmla="*/ 759891 w 1253184"/>
                  <a:gd name="connsiteY1818" fmla="*/ 19322 h 70420"/>
                  <a:gd name="connsiteX1819" fmla="*/ 760563 w 1253184"/>
                  <a:gd name="connsiteY1819" fmla="*/ 19322 h 70420"/>
                  <a:gd name="connsiteX1820" fmla="*/ 761206 w 1253184"/>
                  <a:gd name="connsiteY1820" fmla="*/ 19322 h 70420"/>
                  <a:gd name="connsiteX1821" fmla="*/ 761966 w 1253184"/>
                  <a:gd name="connsiteY1821" fmla="*/ 19322 h 70420"/>
                  <a:gd name="connsiteX1822" fmla="*/ 762580 w 1253184"/>
                  <a:gd name="connsiteY1822" fmla="*/ 19322 h 70420"/>
                  <a:gd name="connsiteX1823" fmla="*/ 763340 w 1253184"/>
                  <a:gd name="connsiteY1823" fmla="*/ 19206 h 70420"/>
                  <a:gd name="connsiteX1824" fmla="*/ 764100 w 1253184"/>
                  <a:gd name="connsiteY1824" fmla="*/ 19001 h 70420"/>
                  <a:gd name="connsiteX1825" fmla="*/ 757085 w 1253184"/>
                  <a:gd name="connsiteY1825" fmla="*/ 35020 h 70420"/>
                  <a:gd name="connsiteX1826" fmla="*/ 754775 w 1253184"/>
                  <a:gd name="connsiteY1826" fmla="*/ 40165 h 70420"/>
                  <a:gd name="connsiteX1827" fmla="*/ 752583 w 1253184"/>
                  <a:gd name="connsiteY1827" fmla="*/ 44988 h 70420"/>
                  <a:gd name="connsiteX1828" fmla="*/ 750595 w 1253184"/>
                  <a:gd name="connsiteY1828" fmla="*/ 49607 h 70420"/>
                  <a:gd name="connsiteX1829" fmla="*/ 748724 w 1253184"/>
                  <a:gd name="connsiteY1829" fmla="*/ 54109 h 70420"/>
                  <a:gd name="connsiteX1830" fmla="*/ 746970 w 1253184"/>
                  <a:gd name="connsiteY1830" fmla="*/ 58377 h 70420"/>
                  <a:gd name="connsiteX1831" fmla="*/ 745333 w 1253184"/>
                  <a:gd name="connsiteY1831" fmla="*/ 62440 h 70420"/>
                  <a:gd name="connsiteX1832" fmla="*/ 743901 w 1253184"/>
                  <a:gd name="connsiteY1832" fmla="*/ 66269 h 70420"/>
                  <a:gd name="connsiteX1833" fmla="*/ 742702 w 1253184"/>
                  <a:gd name="connsiteY1833" fmla="*/ 69894 h 70420"/>
                  <a:gd name="connsiteX1834" fmla="*/ 740948 w 1253184"/>
                  <a:gd name="connsiteY1834" fmla="*/ 69894 h 70420"/>
                  <a:gd name="connsiteX1835" fmla="*/ 739633 w 1253184"/>
                  <a:gd name="connsiteY1835" fmla="*/ 69894 h 70420"/>
                  <a:gd name="connsiteX1836" fmla="*/ 738084 w 1253184"/>
                  <a:gd name="connsiteY1836" fmla="*/ 69894 h 70420"/>
                  <a:gd name="connsiteX1837" fmla="*/ 736710 w 1253184"/>
                  <a:gd name="connsiteY1837" fmla="*/ 69894 h 70420"/>
                  <a:gd name="connsiteX1838" fmla="*/ 736710 w 1253184"/>
                  <a:gd name="connsiteY1838" fmla="*/ 69894 h 70420"/>
                  <a:gd name="connsiteX1839" fmla="*/ 803593 w 1253184"/>
                  <a:gd name="connsiteY1839" fmla="*/ 52998 h 70420"/>
                  <a:gd name="connsiteX1840" fmla="*/ 801605 w 1253184"/>
                  <a:gd name="connsiteY1840" fmla="*/ 52881 h 70420"/>
                  <a:gd name="connsiteX1841" fmla="*/ 799618 w 1253184"/>
                  <a:gd name="connsiteY1841" fmla="*/ 52676 h 70420"/>
                  <a:gd name="connsiteX1842" fmla="*/ 797864 w 1253184"/>
                  <a:gd name="connsiteY1842" fmla="*/ 52238 h 70420"/>
                  <a:gd name="connsiteX1843" fmla="*/ 796227 w 1253184"/>
                  <a:gd name="connsiteY1843" fmla="*/ 51799 h 70420"/>
                  <a:gd name="connsiteX1844" fmla="*/ 794794 w 1253184"/>
                  <a:gd name="connsiteY1844" fmla="*/ 51156 h 70420"/>
                  <a:gd name="connsiteX1845" fmla="*/ 793362 w 1253184"/>
                  <a:gd name="connsiteY1845" fmla="*/ 50484 h 70420"/>
                  <a:gd name="connsiteX1846" fmla="*/ 792163 w 1253184"/>
                  <a:gd name="connsiteY1846" fmla="*/ 49607 h 70420"/>
                  <a:gd name="connsiteX1847" fmla="*/ 790965 w 1253184"/>
                  <a:gd name="connsiteY1847" fmla="*/ 48613 h 70420"/>
                  <a:gd name="connsiteX1848" fmla="*/ 789971 w 1253184"/>
                  <a:gd name="connsiteY1848" fmla="*/ 47619 h 70420"/>
                  <a:gd name="connsiteX1849" fmla="*/ 789094 w 1253184"/>
                  <a:gd name="connsiteY1849" fmla="*/ 46421 h 70420"/>
                  <a:gd name="connsiteX1850" fmla="*/ 788334 w 1253184"/>
                  <a:gd name="connsiteY1850" fmla="*/ 45105 h 70420"/>
                  <a:gd name="connsiteX1851" fmla="*/ 787661 w 1253184"/>
                  <a:gd name="connsiteY1851" fmla="*/ 43673 h 70420"/>
                  <a:gd name="connsiteX1852" fmla="*/ 787223 w 1253184"/>
                  <a:gd name="connsiteY1852" fmla="*/ 42036 h 70420"/>
                  <a:gd name="connsiteX1853" fmla="*/ 786785 w 1253184"/>
                  <a:gd name="connsiteY1853" fmla="*/ 40399 h 70420"/>
                  <a:gd name="connsiteX1854" fmla="*/ 786580 w 1253184"/>
                  <a:gd name="connsiteY1854" fmla="*/ 38645 h 70420"/>
                  <a:gd name="connsiteX1855" fmla="*/ 786463 w 1253184"/>
                  <a:gd name="connsiteY1855" fmla="*/ 36686 h 70420"/>
                  <a:gd name="connsiteX1856" fmla="*/ 786580 w 1253184"/>
                  <a:gd name="connsiteY1856" fmla="*/ 34611 h 70420"/>
                  <a:gd name="connsiteX1857" fmla="*/ 786785 w 1253184"/>
                  <a:gd name="connsiteY1857" fmla="*/ 32623 h 70420"/>
                  <a:gd name="connsiteX1858" fmla="*/ 787223 w 1253184"/>
                  <a:gd name="connsiteY1858" fmla="*/ 30752 h 70420"/>
                  <a:gd name="connsiteX1859" fmla="*/ 787661 w 1253184"/>
                  <a:gd name="connsiteY1859" fmla="*/ 28998 h 70420"/>
                  <a:gd name="connsiteX1860" fmla="*/ 788334 w 1253184"/>
                  <a:gd name="connsiteY1860" fmla="*/ 27478 h 70420"/>
                  <a:gd name="connsiteX1861" fmla="*/ 789094 w 1253184"/>
                  <a:gd name="connsiteY1861" fmla="*/ 26046 h 70420"/>
                  <a:gd name="connsiteX1862" fmla="*/ 789971 w 1253184"/>
                  <a:gd name="connsiteY1862" fmla="*/ 24614 h 70420"/>
                  <a:gd name="connsiteX1863" fmla="*/ 790965 w 1253184"/>
                  <a:gd name="connsiteY1863" fmla="*/ 23415 h 70420"/>
                  <a:gd name="connsiteX1864" fmla="*/ 792163 w 1253184"/>
                  <a:gd name="connsiteY1864" fmla="*/ 22421 h 70420"/>
                  <a:gd name="connsiteX1865" fmla="*/ 793362 w 1253184"/>
                  <a:gd name="connsiteY1865" fmla="*/ 21427 h 70420"/>
                  <a:gd name="connsiteX1866" fmla="*/ 794794 w 1253184"/>
                  <a:gd name="connsiteY1866" fmla="*/ 20667 h 70420"/>
                  <a:gd name="connsiteX1867" fmla="*/ 796227 w 1253184"/>
                  <a:gd name="connsiteY1867" fmla="*/ 19907 h 70420"/>
                  <a:gd name="connsiteX1868" fmla="*/ 797864 w 1253184"/>
                  <a:gd name="connsiteY1868" fmla="*/ 19352 h 70420"/>
                  <a:gd name="connsiteX1869" fmla="*/ 799618 w 1253184"/>
                  <a:gd name="connsiteY1869" fmla="*/ 18913 h 70420"/>
                  <a:gd name="connsiteX1870" fmla="*/ 801605 w 1253184"/>
                  <a:gd name="connsiteY1870" fmla="*/ 18709 h 70420"/>
                  <a:gd name="connsiteX1871" fmla="*/ 803593 w 1253184"/>
                  <a:gd name="connsiteY1871" fmla="*/ 18504 h 70420"/>
                  <a:gd name="connsiteX1872" fmla="*/ 805552 w 1253184"/>
                  <a:gd name="connsiteY1872" fmla="*/ 18709 h 70420"/>
                  <a:gd name="connsiteX1873" fmla="*/ 807422 w 1253184"/>
                  <a:gd name="connsiteY1873" fmla="*/ 18913 h 70420"/>
                  <a:gd name="connsiteX1874" fmla="*/ 809176 w 1253184"/>
                  <a:gd name="connsiteY1874" fmla="*/ 19352 h 70420"/>
                  <a:gd name="connsiteX1875" fmla="*/ 810813 w 1253184"/>
                  <a:gd name="connsiteY1875" fmla="*/ 19790 h 70420"/>
                  <a:gd name="connsiteX1876" fmla="*/ 812246 w 1253184"/>
                  <a:gd name="connsiteY1876" fmla="*/ 20433 h 70420"/>
                  <a:gd name="connsiteX1877" fmla="*/ 813678 w 1253184"/>
                  <a:gd name="connsiteY1877" fmla="*/ 21193 h 70420"/>
                  <a:gd name="connsiteX1878" fmla="*/ 814877 w 1253184"/>
                  <a:gd name="connsiteY1878" fmla="*/ 22070 h 70420"/>
                  <a:gd name="connsiteX1879" fmla="*/ 815987 w 1253184"/>
                  <a:gd name="connsiteY1879" fmla="*/ 23064 h 70420"/>
                  <a:gd name="connsiteX1880" fmla="*/ 817069 w 1253184"/>
                  <a:gd name="connsiteY1880" fmla="*/ 24146 h 70420"/>
                  <a:gd name="connsiteX1881" fmla="*/ 817946 w 1253184"/>
                  <a:gd name="connsiteY1881" fmla="*/ 25344 h 70420"/>
                  <a:gd name="connsiteX1882" fmla="*/ 818706 w 1253184"/>
                  <a:gd name="connsiteY1882" fmla="*/ 26660 h 70420"/>
                  <a:gd name="connsiteX1883" fmla="*/ 819378 w 1253184"/>
                  <a:gd name="connsiteY1883" fmla="*/ 28092 h 70420"/>
                  <a:gd name="connsiteX1884" fmla="*/ 819817 w 1253184"/>
                  <a:gd name="connsiteY1884" fmla="*/ 29612 h 70420"/>
                  <a:gd name="connsiteX1885" fmla="*/ 820255 w 1253184"/>
                  <a:gd name="connsiteY1885" fmla="*/ 31366 h 70420"/>
                  <a:gd name="connsiteX1886" fmla="*/ 820577 w 1253184"/>
                  <a:gd name="connsiteY1886" fmla="*/ 33120 h 70420"/>
                  <a:gd name="connsiteX1887" fmla="*/ 820694 w 1253184"/>
                  <a:gd name="connsiteY1887" fmla="*/ 34991 h 70420"/>
                  <a:gd name="connsiteX1888" fmla="*/ 820577 w 1253184"/>
                  <a:gd name="connsiteY1888" fmla="*/ 37183 h 70420"/>
                  <a:gd name="connsiteX1889" fmla="*/ 820255 w 1253184"/>
                  <a:gd name="connsiteY1889" fmla="*/ 39142 h 70420"/>
                  <a:gd name="connsiteX1890" fmla="*/ 819817 w 1253184"/>
                  <a:gd name="connsiteY1890" fmla="*/ 41013 h 70420"/>
                  <a:gd name="connsiteX1891" fmla="*/ 819378 w 1253184"/>
                  <a:gd name="connsiteY1891" fmla="*/ 42650 h 70420"/>
                  <a:gd name="connsiteX1892" fmla="*/ 818706 w 1253184"/>
                  <a:gd name="connsiteY1892" fmla="*/ 44287 h 70420"/>
                  <a:gd name="connsiteX1893" fmla="*/ 817946 w 1253184"/>
                  <a:gd name="connsiteY1893" fmla="*/ 45719 h 70420"/>
                  <a:gd name="connsiteX1894" fmla="*/ 817069 w 1253184"/>
                  <a:gd name="connsiteY1894" fmla="*/ 47035 h 70420"/>
                  <a:gd name="connsiteX1895" fmla="*/ 815987 w 1253184"/>
                  <a:gd name="connsiteY1895" fmla="*/ 48233 h 70420"/>
                  <a:gd name="connsiteX1896" fmla="*/ 814877 w 1253184"/>
                  <a:gd name="connsiteY1896" fmla="*/ 49227 h 70420"/>
                  <a:gd name="connsiteX1897" fmla="*/ 813678 w 1253184"/>
                  <a:gd name="connsiteY1897" fmla="*/ 50221 h 70420"/>
                  <a:gd name="connsiteX1898" fmla="*/ 812246 w 1253184"/>
                  <a:gd name="connsiteY1898" fmla="*/ 50981 h 70420"/>
                  <a:gd name="connsiteX1899" fmla="*/ 810813 w 1253184"/>
                  <a:gd name="connsiteY1899" fmla="*/ 51653 h 70420"/>
                  <a:gd name="connsiteX1900" fmla="*/ 809176 w 1253184"/>
                  <a:gd name="connsiteY1900" fmla="*/ 52209 h 70420"/>
                  <a:gd name="connsiteX1901" fmla="*/ 807422 w 1253184"/>
                  <a:gd name="connsiteY1901" fmla="*/ 52530 h 70420"/>
                  <a:gd name="connsiteX1902" fmla="*/ 805552 w 1253184"/>
                  <a:gd name="connsiteY1902" fmla="*/ 52852 h 70420"/>
                  <a:gd name="connsiteX1903" fmla="*/ 803593 w 1253184"/>
                  <a:gd name="connsiteY1903" fmla="*/ 52998 h 70420"/>
                  <a:gd name="connsiteX1904" fmla="*/ 803593 w 1253184"/>
                  <a:gd name="connsiteY1904" fmla="*/ 52998 h 70420"/>
                  <a:gd name="connsiteX1905" fmla="*/ 803798 w 1253184"/>
                  <a:gd name="connsiteY1905" fmla="*/ 21427 h 70420"/>
                  <a:gd name="connsiteX1906" fmla="*/ 803038 w 1253184"/>
                  <a:gd name="connsiteY1906" fmla="*/ 21544 h 70420"/>
                  <a:gd name="connsiteX1907" fmla="*/ 802161 w 1253184"/>
                  <a:gd name="connsiteY1907" fmla="*/ 21778 h 70420"/>
                  <a:gd name="connsiteX1908" fmla="*/ 801488 w 1253184"/>
                  <a:gd name="connsiteY1908" fmla="*/ 22100 h 70420"/>
                  <a:gd name="connsiteX1909" fmla="*/ 800728 w 1253184"/>
                  <a:gd name="connsiteY1909" fmla="*/ 22538 h 70420"/>
                  <a:gd name="connsiteX1910" fmla="*/ 800085 w 1253184"/>
                  <a:gd name="connsiteY1910" fmla="*/ 23093 h 70420"/>
                  <a:gd name="connsiteX1911" fmla="*/ 799530 w 1253184"/>
                  <a:gd name="connsiteY1911" fmla="*/ 23737 h 70420"/>
                  <a:gd name="connsiteX1912" fmla="*/ 798974 w 1253184"/>
                  <a:gd name="connsiteY1912" fmla="*/ 24497 h 70420"/>
                  <a:gd name="connsiteX1913" fmla="*/ 798536 w 1253184"/>
                  <a:gd name="connsiteY1913" fmla="*/ 25374 h 70420"/>
                  <a:gd name="connsiteX1914" fmla="*/ 798097 w 1253184"/>
                  <a:gd name="connsiteY1914" fmla="*/ 26367 h 70420"/>
                  <a:gd name="connsiteX1915" fmla="*/ 797776 w 1253184"/>
                  <a:gd name="connsiteY1915" fmla="*/ 27449 h 70420"/>
                  <a:gd name="connsiteX1916" fmla="*/ 797454 w 1253184"/>
                  <a:gd name="connsiteY1916" fmla="*/ 28648 h 70420"/>
                  <a:gd name="connsiteX1917" fmla="*/ 797220 w 1253184"/>
                  <a:gd name="connsiteY1917" fmla="*/ 29963 h 70420"/>
                  <a:gd name="connsiteX1918" fmla="*/ 797016 w 1253184"/>
                  <a:gd name="connsiteY1918" fmla="*/ 31395 h 70420"/>
                  <a:gd name="connsiteX1919" fmla="*/ 796899 w 1253184"/>
                  <a:gd name="connsiteY1919" fmla="*/ 32915 h 70420"/>
                  <a:gd name="connsiteX1920" fmla="*/ 796782 w 1253184"/>
                  <a:gd name="connsiteY1920" fmla="*/ 34669 h 70420"/>
                  <a:gd name="connsiteX1921" fmla="*/ 796782 w 1253184"/>
                  <a:gd name="connsiteY1921" fmla="*/ 36423 h 70420"/>
                  <a:gd name="connsiteX1922" fmla="*/ 796782 w 1253184"/>
                  <a:gd name="connsiteY1922" fmla="*/ 38060 h 70420"/>
                  <a:gd name="connsiteX1923" fmla="*/ 796899 w 1253184"/>
                  <a:gd name="connsiteY1923" fmla="*/ 39610 h 70420"/>
                  <a:gd name="connsiteX1924" fmla="*/ 797016 w 1253184"/>
                  <a:gd name="connsiteY1924" fmla="*/ 41130 h 70420"/>
                  <a:gd name="connsiteX1925" fmla="*/ 797220 w 1253184"/>
                  <a:gd name="connsiteY1925" fmla="*/ 42445 h 70420"/>
                  <a:gd name="connsiteX1926" fmla="*/ 797454 w 1253184"/>
                  <a:gd name="connsiteY1926" fmla="*/ 43644 h 70420"/>
                  <a:gd name="connsiteX1927" fmla="*/ 797776 w 1253184"/>
                  <a:gd name="connsiteY1927" fmla="*/ 44842 h 70420"/>
                  <a:gd name="connsiteX1928" fmla="*/ 798097 w 1253184"/>
                  <a:gd name="connsiteY1928" fmla="*/ 45836 h 70420"/>
                  <a:gd name="connsiteX1929" fmla="*/ 798419 w 1253184"/>
                  <a:gd name="connsiteY1929" fmla="*/ 46830 h 70420"/>
                  <a:gd name="connsiteX1930" fmla="*/ 798974 w 1253184"/>
                  <a:gd name="connsiteY1930" fmla="*/ 47590 h 70420"/>
                  <a:gd name="connsiteX1931" fmla="*/ 799413 w 1253184"/>
                  <a:gd name="connsiteY1931" fmla="*/ 48262 h 70420"/>
                  <a:gd name="connsiteX1932" fmla="*/ 799968 w 1253184"/>
                  <a:gd name="connsiteY1932" fmla="*/ 48905 h 70420"/>
                  <a:gd name="connsiteX1933" fmla="*/ 800641 w 1253184"/>
                  <a:gd name="connsiteY1933" fmla="*/ 49344 h 70420"/>
                  <a:gd name="connsiteX1934" fmla="*/ 801284 w 1253184"/>
                  <a:gd name="connsiteY1934" fmla="*/ 49782 h 70420"/>
                  <a:gd name="connsiteX1935" fmla="*/ 801927 w 1253184"/>
                  <a:gd name="connsiteY1935" fmla="*/ 49987 h 70420"/>
                  <a:gd name="connsiteX1936" fmla="*/ 802687 w 1253184"/>
                  <a:gd name="connsiteY1936" fmla="*/ 50192 h 70420"/>
                  <a:gd name="connsiteX1937" fmla="*/ 803564 w 1253184"/>
                  <a:gd name="connsiteY1937" fmla="*/ 50192 h 70420"/>
                  <a:gd name="connsiteX1938" fmla="*/ 804324 w 1253184"/>
                  <a:gd name="connsiteY1938" fmla="*/ 50075 h 70420"/>
                  <a:gd name="connsiteX1939" fmla="*/ 804996 w 1253184"/>
                  <a:gd name="connsiteY1939" fmla="*/ 49841 h 70420"/>
                  <a:gd name="connsiteX1940" fmla="*/ 805639 w 1253184"/>
                  <a:gd name="connsiteY1940" fmla="*/ 49519 h 70420"/>
                  <a:gd name="connsiteX1941" fmla="*/ 806282 w 1253184"/>
                  <a:gd name="connsiteY1941" fmla="*/ 49081 h 70420"/>
                  <a:gd name="connsiteX1942" fmla="*/ 806838 w 1253184"/>
                  <a:gd name="connsiteY1942" fmla="*/ 48525 h 70420"/>
                  <a:gd name="connsiteX1943" fmla="*/ 807393 w 1253184"/>
                  <a:gd name="connsiteY1943" fmla="*/ 47765 h 70420"/>
                  <a:gd name="connsiteX1944" fmla="*/ 807949 w 1253184"/>
                  <a:gd name="connsiteY1944" fmla="*/ 47005 h 70420"/>
                  <a:gd name="connsiteX1945" fmla="*/ 808387 w 1253184"/>
                  <a:gd name="connsiteY1945" fmla="*/ 46011 h 70420"/>
                  <a:gd name="connsiteX1946" fmla="*/ 808826 w 1253184"/>
                  <a:gd name="connsiteY1946" fmla="*/ 44901 h 70420"/>
                  <a:gd name="connsiteX1947" fmla="*/ 809147 w 1253184"/>
                  <a:gd name="connsiteY1947" fmla="*/ 43702 h 70420"/>
                  <a:gd name="connsiteX1948" fmla="*/ 809469 w 1253184"/>
                  <a:gd name="connsiteY1948" fmla="*/ 42387 h 70420"/>
                  <a:gd name="connsiteX1949" fmla="*/ 809673 w 1253184"/>
                  <a:gd name="connsiteY1949" fmla="*/ 40954 h 70420"/>
                  <a:gd name="connsiteX1950" fmla="*/ 810112 w 1253184"/>
                  <a:gd name="connsiteY1950" fmla="*/ 37651 h 70420"/>
                  <a:gd name="connsiteX1951" fmla="*/ 810346 w 1253184"/>
                  <a:gd name="connsiteY1951" fmla="*/ 33822 h 70420"/>
                  <a:gd name="connsiteX1952" fmla="*/ 810112 w 1253184"/>
                  <a:gd name="connsiteY1952" fmla="*/ 30986 h 70420"/>
                  <a:gd name="connsiteX1953" fmla="*/ 809790 w 1253184"/>
                  <a:gd name="connsiteY1953" fmla="*/ 28589 h 70420"/>
                  <a:gd name="connsiteX1954" fmla="*/ 809556 w 1253184"/>
                  <a:gd name="connsiteY1954" fmla="*/ 27391 h 70420"/>
                  <a:gd name="connsiteX1955" fmla="*/ 809235 w 1253184"/>
                  <a:gd name="connsiteY1955" fmla="*/ 26397 h 70420"/>
                  <a:gd name="connsiteX1956" fmla="*/ 808913 w 1253184"/>
                  <a:gd name="connsiteY1956" fmla="*/ 25520 h 70420"/>
                  <a:gd name="connsiteX1957" fmla="*/ 808592 w 1253184"/>
                  <a:gd name="connsiteY1957" fmla="*/ 24643 h 70420"/>
                  <a:gd name="connsiteX1958" fmla="*/ 808153 w 1253184"/>
                  <a:gd name="connsiteY1958" fmla="*/ 23883 h 70420"/>
                  <a:gd name="connsiteX1959" fmla="*/ 807715 w 1253184"/>
                  <a:gd name="connsiteY1959" fmla="*/ 23327 h 70420"/>
                  <a:gd name="connsiteX1960" fmla="*/ 807159 w 1253184"/>
                  <a:gd name="connsiteY1960" fmla="*/ 22772 h 70420"/>
                  <a:gd name="connsiteX1961" fmla="*/ 806604 w 1253184"/>
                  <a:gd name="connsiteY1961" fmla="*/ 22216 h 70420"/>
                  <a:gd name="connsiteX1962" fmla="*/ 805961 w 1253184"/>
                  <a:gd name="connsiteY1962" fmla="*/ 21895 h 70420"/>
                  <a:gd name="connsiteX1963" fmla="*/ 805288 w 1253184"/>
                  <a:gd name="connsiteY1963" fmla="*/ 21690 h 70420"/>
                  <a:gd name="connsiteX1964" fmla="*/ 804529 w 1253184"/>
                  <a:gd name="connsiteY1964" fmla="*/ 21456 h 70420"/>
                  <a:gd name="connsiteX1965" fmla="*/ 803798 w 1253184"/>
                  <a:gd name="connsiteY1965" fmla="*/ 21427 h 70420"/>
                  <a:gd name="connsiteX1966" fmla="*/ 803798 w 1253184"/>
                  <a:gd name="connsiteY1966" fmla="*/ 21427 h 70420"/>
                  <a:gd name="connsiteX1967" fmla="*/ 832416 w 1253184"/>
                  <a:gd name="connsiteY1967" fmla="*/ 23620 h 70420"/>
                  <a:gd name="connsiteX1968" fmla="*/ 827271 w 1253184"/>
                  <a:gd name="connsiteY1968" fmla="*/ 23620 h 70420"/>
                  <a:gd name="connsiteX1969" fmla="*/ 827388 w 1253184"/>
                  <a:gd name="connsiteY1969" fmla="*/ 22509 h 70420"/>
                  <a:gd name="connsiteX1970" fmla="*/ 827388 w 1253184"/>
                  <a:gd name="connsiteY1970" fmla="*/ 21427 h 70420"/>
                  <a:gd name="connsiteX1971" fmla="*/ 827388 w 1253184"/>
                  <a:gd name="connsiteY1971" fmla="*/ 20229 h 70420"/>
                  <a:gd name="connsiteX1972" fmla="*/ 827271 w 1253184"/>
                  <a:gd name="connsiteY1972" fmla="*/ 19030 h 70420"/>
                  <a:gd name="connsiteX1973" fmla="*/ 832416 w 1253184"/>
                  <a:gd name="connsiteY1973" fmla="*/ 19030 h 70420"/>
                  <a:gd name="connsiteX1974" fmla="*/ 832650 w 1253184"/>
                  <a:gd name="connsiteY1974" fmla="*/ 17393 h 70420"/>
                  <a:gd name="connsiteX1975" fmla="*/ 832971 w 1253184"/>
                  <a:gd name="connsiteY1975" fmla="*/ 15756 h 70420"/>
                  <a:gd name="connsiteX1976" fmla="*/ 833410 w 1253184"/>
                  <a:gd name="connsiteY1976" fmla="*/ 14236 h 70420"/>
                  <a:gd name="connsiteX1977" fmla="*/ 833848 w 1253184"/>
                  <a:gd name="connsiteY1977" fmla="*/ 12804 h 70420"/>
                  <a:gd name="connsiteX1978" fmla="*/ 834287 w 1253184"/>
                  <a:gd name="connsiteY1978" fmla="*/ 11371 h 70420"/>
                  <a:gd name="connsiteX1979" fmla="*/ 834959 w 1253184"/>
                  <a:gd name="connsiteY1979" fmla="*/ 10056 h 70420"/>
                  <a:gd name="connsiteX1980" fmla="*/ 835515 w 1253184"/>
                  <a:gd name="connsiteY1980" fmla="*/ 8857 h 70420"/>
                  <a:gd name="connsiteX1981" fmla="*/ 836275 w 1253184"/>
                  <a:gd name="connsiteY1981" fmla="*/ 7659 h 70420"/>
                  <a:gd name="connsiteX1982" fmla="*/ 836830 w 1253184"/>
                  <a:gd name="connsiteY1982" fmla="*/ 6577 h 70420"/>
                  <a:gd name="connsiteX1983" fmla="*/ 837385 w 1253184"/>
                  <a:gd name="connsiteY1983" fmla="*/ 5583 h 70420"/>
                  <a:gd name="connsiteX1984" fmla="*/ 838029 w 1253184"/>
                  <a:gd name="connsiteY1984" fmla="*/ 4589 h 70420"/>
                  <a:gd name="connsiteX1985" fmla="*/ 838672 w 1253184"/>
                  <a:gd name="connsiteY1985" fmla="*/ 3712 h 70420"/>
                  <a:gd name="connsiteX1986" fmla="*/ 839432 w 1253184"/>
                  <a:gd name="connsiteY1986" fmla="*/ 2952 h 70420"/>
                  <a:gd name="connsiteX1987" fmla="*/ 840192 w 1253184"/>
                  <a:gd name="connsiteY1987" fmla="*/ 2309 h 70420"/>
                  <a:gd name="connsiteX1988" fmla="*/ 840952 w 1253184"/>
                  <a:gd name="connsiteY1988" fmla="*/ 1754 h 70420"/>
                  <a:gd name="connsiteX1989" fmla="*/ 841829 w 1253184"/>
                  <a:gd name="connsiteY1989" fmla="*/ 1199 h 70420"/>
                  <a:gd name="connsiteX1990" fmla="*/ 842823 w 1253184"/>
                  <a:gd name="connsiteY1990" fmla="*/ 760 h 70420"/>
                  <a:gd name="connsiteX1991" fmla="*/ 843817 w 1253184"/>
                  <a:gd name="connsiteY1991" fmla="*/ 438 h 70420"/>
                  <a:gd name="connsiteX1992" fmla="*/ 844810 w 1253184"/>
                  <a:gd name="connsiteY1992" fmla="*/ 234 h 70420"/>
                  <a:gd name="connsiteX1993" fmla="*/ 845921 w 1253184"/>
                  <a:gd name="connsiteY1993" fmla="*/ 117 h 70420"/>
                  <a:gd name="connsiteX1994" fmla="*/ 847032 w 1253184"/>
                  <a:gd name="connsiteY1994" fmla="*/ 0 h 70420"/>
                  <a:gd name="connsiteX1995" fmla="*/ 848231 w 1253184"/>
                  <a:gd name="connsiteY1995" fmla="*/ 0 h 70420"/>
                  <a:gd name="connsiteX1996" fmla="*/ 849429 w 1253184"/>
                  <a:gd name="connsiteY1996" fmla="*/ 117 h 70420"/>
                  <a:gd name="connsiteX1997" fmla="*/ 850628 w 1253184"/>
                  <a:gd name="connsiteY1997" fmla="*/ 351 h 70420"/>
                  <a:gd name="connsiteX1998" fmla="*/ 850306 w 1253184"/>
                  <a:gd name="connsiteY1998" fmla="*/ 2543 h 70420"/>
                  <a:gd name="connsiteX1999" fmla="*/ 850189 w 1253184"/>
                  <a:gd name="connsiteY1999" fmla="*/ 4736 h 70420"/>
                  <a:gd name="connsiteX2000" fmla="*/ 850189 w 1253184"/>
                  <a:gd name="connsiteY2000" fmla="*/ 7045 h 70420"/>
                  <a:gd name="connsiteX2001" fmla="*/ 850394 w 1253184"/>
                  <a:gd name="connsiteY2001" fmla="*/ 9354 h 70420"/>
                  <a:gd name="connsiteX2002" fmla="*/ 849312 w 1253184"/>
                  <a:gd name="connsiteY2002" fmla="*/ 9559 h 70420"/>
                  <a:gd name="connsiteX2003" fmla="*/ 847763 w 1253184"/>
                  <a:gd name="connsiteY2003" fmla="*/ 8916 h 70420"/>
                  <a:gd name="connsiteX2004" fmla="*/ 846331 w 1253184"/>
                  <a:gd name="connsiteY2004" fmla="*/ 8243 h 70420"/>
                  <a:gd name="connsiteX2005" fmla="*/ 844781 w 1253184"/>
                  <a:gd name="connsiteY2005" fmla="*/ 7922 h 70420"/>
                  <a:gd name="connsiteX2006" fmla="*/ 843261 w 1253184"/>
                  <a:gd name="connsiteY2006" fmla="*/ 7717 h 70420"/>
                  <a:gd name="connsiteX2007" fmla="*/ 841829 w 1253184"/>
                  <a:gd name="connsiteY2007" fmla="*/ 7717 h 70420"/>
                  <a:gd name="connsiteX2008" fmla="*/ 840747 w 1253184"/>
                  <a:gd name="connsiteY2008" fmla="*/ 7922 h 70420"/>
                  <a:gd name="connsiteX2009" fmla="*/ 840309 w 1253184"/>
                  <a:gd name="connsiteY2009" fmla="*/ 8039 h 70420"/>
                  <a:gd name="connsiteX2010" fmla="*/ 839987 w 1253184"/>
                  <a:gd name="connsiteY2010" fmla="*/ 8156 h 70420"/>
                  <a:gd name="connsiteX2011" fmla="*/ 839666 w 1253184"/>
                  <a:gd name="connsiteY2011" fmla="*/ 8390 h 70420"/>
                  <a:gd name="connsiteX2012" fmla="*/ 839549 w 1253184"/>
                  <a:gd name="connsiteY2012" fmla="*/ 8507 h 70420"/>
                  <a:gd name="connsiteX2013" fmla="*/ 839110 w 1253184"/>
                  <a:gd name="connsiteY2013" fmla="*/ 8828 h 70420"/>
                  <a:gd name="connsiteX2014" fmla="*/ 838876 w 1253184"/>
                  <a:gd name="connsiteY2014" fmla="*/ 9150 h 70420"/>
                  <a:gd name="connsiteX2015" fmla="*/ 838759 w 1253184"/>
                  <a:gd name="connsiteY2015" fmla="*/ 9471 h 70420"/>
                  <a:gd name="connsiteX2016" fmla="*/ 838642 w 1253184"/>
                  <a:gd name="connsiteY2016" fmla="*/ 9910 h 70420"/>
                  <a:gd name="connsiteX2017" fmla="*/ 838759 w 1253184"/>
                  <a:gd name="connsiteY2017" fmla="*/ 10904 h 70420"/>
                  <a:gd name="connsiteX2018" fmla="*/ 838964 w 1253184"/>
                  <a:gd name="connsiteY2018" fmla="*/ 12014 h 70420"/>
                  <a:gd name="connsiteX2019" fmla="*/ 839169 w 1253184"/>
                  <a:gd name="connsiteY2019" fmla="*/ 13125 h 70420"/>
                  <a:gd name="connsiteX2020" fmla="*/ 839490 w 1253184"/>
                  <a:gd name="connsiteY2020" fmla="*/ 14207 h 70420"/>
                  <a:gd name="connsiteX2021" fmla="*/ 839929 w 1253184"/>
                  <a:gd name="connsiteY2021" fmla="*/ 15405 h 70420"/>
                  <a:gd name="connsiteX2022" fmla="*/ 840484 w 1253184"/>
                  <a:gd name="connsiteY2022" fmla="*/ 16604 h 70420"/>
                  <a:gd name="connsiteX2023" fmla="*/ 841040 w 1253184"/>
                  <a:gd name="connsiteY2023" fmla="*/ 17802 h 70420"/>
                  <a:gd name="connsiteX2024" fmla="*/ 841683 w 1253184"/>
                  <a:gd name="connsiteY2024" fmla="*/ 19118 h 70420"/>
                  <a:gd name="connsiteX2025" fmla="*/ 848698 w 1253184"/>
                  <a:gd name="connsiteY2025" fmla="*/ 19118 h 70420"/>
                  <a:gd name="connsiteX2026" fmla="*/ 848494 w 1253184"/>
                  <a:gd name="connsiteY2026" fmla="*/ 20229 h 70420"/>
                  <a:gd name="connsiteX2027" fmla="*/ 848494 w 1253184"/>
                  <a:gd name="connsiteY2027" fmla="*/ 21427 h 70420"/>
                  <a:gd name="connsiteX2028" fmla="*/ 848494 w 1253184"/>
                  <a:gd name="connsiteY2028" fmla="*/ 22538 h 70420"/>
                  <a:gd name="connsiteX2029" fmla="*/ 848698 w 1253184"/>
                  <a:gd name="connsiteY2029" fmla="*/ 23737 h 70420"/>
                  <a:gd name="connsiteX2030" fmla="*/ 842238 w 1253184"/>
                  <a:gd name="connsiteY2030" fmla="*/ 23737 h 70420"/>
                  <a:gd name="connsiteX2031" fmla="*/ 842238 w 1253184"/>
                  <a:gd name="connsiteY2031" fmla="*/ 52559 h 70420"/>
                  <a:gd name="connsiteX2032" fmla="*/ 840923 w 1253184"/>
                  <a:gd name="connsiteY2032" fmla="*/ 52559 h 70420"/>
                  <a:gd name="connsiteX2033" fmla="*/ 839724 w 1253184"/>
                  <a:gd name="connsiteY2033" fmla="*/ 52559 h 70420"/>
                  <a:gd name="connsiteX2034" fmla="*/ 838526 w 1253184"/>
                  <a:gd name="connsiteY2034" fmla="*/ 52559 h 70420"/>
                  <a:gd name="connsiteX2035" fmla="*/ 837327 w 1253184"/>
                  <a:gd name="connsiteY2035" fmla="*/ 52559 h 70420"/>
                  <a:gd name="connsiteX2036" fmla="*/ 836129 w 1253184"/>
                  <a:gd name="connsiteY2036" fmla="*/ 52559 h 70420"/>
                  <a:gd name="connsiteX2037" fmla="*/ 834930 w 1253184"/>
                  <a:gd name="connsiteY2037" fmla="*/ 52559 h 70420"/>
                  <a:gd name="connsiteX2038" fmla="*/ 833615 w 1253184"/>
                  <a:gd name="connsiteY2038" fmla="*/ 52559 h 70420"/>
                  <a:gd name="connsiteX2039" fmla="*/ 832416 w 1253184"/>
                  <a:gd name="connsiteY2039" fmla="*/ 52559 h 70420"/>
                  <a:gd name="connsiteX2040" fmla="*/ 832416 w 1253184"/>
                  <a:gd name="connsiteY2040" fmla="*/ 23620 h 70420"/>
                  <a:gd name="connsiteX2041" fmla="*/ 832416 w 1253184"/>
                  <a:gd name="connsiteY2041" fmla="*/ 23620 h 70420"/>
                  <a:gd name="connsiteX2042" fmla="*/ 892488 w 1253184"/>
                  <a:gd name="connsiteY2042" fmla="*/ 10027 h 70420"/>
                  <a:gd name="connsiteX2043" fmla="*/ 892488 w 1253184"/>
                  <a:gd name="connsiteY2043" fmla="*/ 52443 h 70420"/>
                  <a:gd name="connsiteX2044" fmla="*/ 891173 w 1253184"/>
                  <a:gd name="connsiteY2044" fmla="*/ 52443 h 70420"/>
                  <a:gd name="connsiteX2045" fmla="*/ 889857 w 1253184"/>
                  <a:gd name="connsiteY2045" fmla="*/ 52443 h 70420"/>
                  <a:gd name="connsiteX2046" fmla="*/ 888542 w 1253184"/>
                  <a:gd name="connsiteY2046" fmla="*/ 52443 h 70420"/>
                  <a:gd name="connsiteX2047" fmla="*/ 887343 w 1253184"/>
                  <a:gd name="connsiteY2047" fmla="*/ 52443 h 70420"/>
                  <a:gd name="connsiteX2048" fmla="*/ 886028 w 1253184"/>
                  <a:gd name="connsiteY2048" fmla="*/ 52443 h 70420"/>
                  <a:gd name="connsiteX2049" fmla="*/ 884712 w 1253184"/>
                  <a:gd name="connsiteY2049" fmla="*/ 52443 h 70420"/>
                  <a:gd name="connsiteX2050" fmla="*/ 883397 w 1253184"/>
                  <a:gd name="connsiteY2050" fmla="*/ 52443 h 70420"/>
                  <a:gd name="connsiteX2051" fmla="*/ 882198 w 1253184"/>
                  <a:gd name="connsiteY2051" fmla="*/ 52443 h 70420"/>
                  <a:gd name="connsiteX2052" fmla="*/ 882198 w 1253184"/>
                  <a:gd name="connsiteY2052" fmla="*/ 10027 h 70420"/>
                  <a:gd name="connsiteX2053" fmla="*/ 880006 w 1253184"/>
                  <a:gd name="connsiteY2053" fmla="*/ 10144 h 70420"/>
                  <a:gd name="connsiteX2054" fmla="*/ 877492 w 1253184"/>
                  <a:gd name="connsiteY2054" fmla="*/ 10260 h 70420"/>
                  <a:gd name="connsiteX2055" fmla="*/ 874744 w 1253184"/>
                  <a:gd name="connsiteY2055" fmla="*/ 10465 h 70420"/>
                  <a:gd name="connsiteX2056" fmla="*/ 871558 w 1253184"/>
                  <a:gd name="connsiteY2056" fmla="*/ 10904 h 70420"/>
                  <a:gd name="connsiteX2057" fmla="*/ 870126 w 1253184"/>
                  <a:gd name="connsiteY2057" fmla="*/ 10904 h 70420"/>
                  <a:gd name="connsiteX2058" fmla="*/ 869132 w 1253184"/>
                  <a:gd name="connsiteY2058" fmla="*/ 10904 h 70420"/>
                  <a:gd name="connsiteX2059" fmla="*/ 869336 w 1253184"/>
                  <a:gd name="connsiteY2059" fmla="*/ 9588 h 70420"/>
                  <a:gd name="connsiteX2060" fmla="*/ 869453 w 1253184"/>
                  <a:gd name="connsiteY2060" fmla="*/ 7834 h 70420"/>
                  <a:gd name="connsiteX2061" fmla="*/ 869336 w 1253184"/>
                  <a:gd name="connsiteY2061" fmla="*/ 6519 h 70420"/>
                  <a:gd name="connsiteX2062" fmla="*/ 869132 w 1253184"/>
                  <a:gd name="connsiteY2062" fmla="*/ 5203 h 70420"/>
                  <a:gd name="connsiteX2063" fmla="*/ 904970 w 1253184"/>
                  <a:gd name="connsiteY2063" fmla="*/ 5203 h 70420"/>
                  <a:gd name="connsiteX2064" fmla="*/ 904736 w 1253184"/>
                  <a:gd name="connsiteY2064" fmla="*/ 5846 h 70420"/>
                  <a:gd name="connsiteX2065" fmla="*/ 904620 w 1253184"/>
                  <a:gd name="connsiteY2065" fmla="*/ 6519 h 70420"/>
                  <a:gd name="connsiteX2066" fmla="*/ 904620 w 1253184"/>
                  <a:gd name="connsiteY2066" fmla="*/ 7162 h 70420"/>
                  <a:gd name="connsiteX2067" fmla="*/ 904736 w 1253184"/>
                  <a:gd name="connsiteY2067" fmla="*/ 7805 h 70420"/>
                  <a:gd name="connsiteX2068" fmla="*/ 904620 w 1253184"/>
                  <a:gd name="connsiteY2068" fmla="*/ 8799 h 70420"/>
                  <a:gd name="connsiteX2069" fmla="*/ 904620 w 1253184"/>
                  <a:gd name="connsiteY2069" fmla="*/ 9559 h 70420"/>
                  <a:gd name="connsiteX2070" fmla="*/ 904736 w 1253184"/>
                  <a:gd name="connsiteY2070" fmla="*/ 10202 h 70420"/>
                  <a:gd name="connsiteX2071" fmla="*/ 904970 w 1253184"/>
                  <a:gd name="connsiteY2071" fmla="*/ 10845 h 70420"/>
                  <a:gd name="connsiteX2072" fmla="*/ 903976 w 1253184"/>
                  <a:gd name="connsiteY2072" fmla="*/ 10845 h 70420"/>
                  <a:gd name="connsiteX2073" fmla="*/ 902866 w 1253184"/>
                  <a:gd name="connsiteY2073" fmla="*/ 10728 h 70420"/>
                  <a:gd name="connsiteX2074" fmla="*/ 901872 w 1253184"/>
                  <a:gd name="connsiteY2074" fmla="*/ 10611 h 70420"/>
                  <a:gd name="connsiteX2075" fmla="*/ 900878 w 1253184"/>
                  <a:gd name="connsiteY2075" fmla="*/ 10494 h 70420"/>
                  <a:gd name="connsiteX2076" fmla="*/ 898364 w 1253184"/>
                  <a:gd name="connsiteY2076" fmla="*/ 10290 h 70420"/>
                  <a:gd name="connsiteX2077" fmla="*/ 896055 w 1253184"/>
                  <a:gd name="connsiteY2077" fmla="*/ 10173 h 70420"/>
                  <a:gd name="connsiteX2078" fmla="*/ 894067 w 1253184"/>
                  <a:gd name="connsiteY2078" fmla="*/ 10056 h 70420"/>
                  <a:gd name="connsiteX2079" fmla="*/ 892488 w 1253184"/>
                  <a:gd name="connsiteY2079" fmla="*/ 10027 h 70420"/>
                  <a:gd name="connsiteX2080" fmla="*/ 892488 w 1253184"/>
                  <a:gd name="connsiteY2080" fmla="*/ 10027 h 70420"/>
                  <a:gd name="connsiteX2081" fmla="*/ 922977 w 1253184"/>
                  <a:gd name="connsiteY2081" fmla="*/ 32623 h 70420"/>
                  <a:gd name="connsiteX2082" fmla="*/ 933384 w 1253184"/>
                  <a:gd name="connsiteY2082" fmla="*/ 32623 h 70420"/>
                  <a:gd name="connsiteX2083" fmla="*/ 933150 w 1253184"/>
                  <a:gd name="connsiteY2083" fmla="*/ 30109 h 70420"/>
                  <a:gd name="connsiteX2084" fmla="*/ 932946 w 1253184"/>
                  <a:gd name="connsiteY2084" fmla="*/ 27917 h 70420"/>
                  <a:gd name="connsiteX2085" fmla="*/ 932624 w 1253184"/>
                  <a:gd name="connsiteY2085" fmla="*/ 25958 h 70420"/>
                  <a:gd name="connsiteX2086" fmla="*/ 932069 w 1253184"/>
                  <a:gd name="connsiteY2086" fmla="*/ 24438 h 70420"/>
                  <a:gd name="connsiteX2087" fmla="*/ 931747 w 1253184"/>
                  <a:gd name="connsiteY2087" fmla="*/ 23766 h 70420"/>
                  <a:gd name="connsiteX2088" fmla="*/ 931425 w 1253184"/>
                  <a:gd name="connsiteY2088" fmla="*/ 23210 h 70420"/>
                  <a:gd name="connsiteX2089" fmla="*/ 931104 w 1253184"/>
                  <a:gd name="connsiteY2089" fmla="*/ 22655 h 70420"/>
                  <a:gd name="connsiteX2090" fmla="*/ 930665 w 1253184"/>
                  <a:gd name="connsiteY2090" fmla="*/ 22333 h 70420"/>
                  <a:gd name="connsiteX2091" fmla="*/ 930227 w 1253184"/>
                  <a:gd name="connsiteY2091" fmla="*/ 22012 h 70420"/>
                  <a:gd name="connsiteX2092" fmla="*/ 929788 w 1253184"/>
                  <a:gd name="connsiteY2092" fmla="*/ 21807 h 70420"/>
                  <a:gd name="connsiteX2093" fmla="*/ 929233 w 1253184"/>
                  <a:gd name="connsiteY2093" fmla="*/ 21573 h 70420"/>
                  <a:gd name="connsiteX2094" fmla="*/ 928795 w 1253184"/>
                  <a:gd name="connsiteY2094" fmla="*/ 21456 h 70420"/>
                  <a:gd name="connsiteX2095" fmla="*/ 928035 w 1253184"/>
                  <a:gd name="connsiteY2095" fmla="*/ 21573 h 70420"/>
                  <a:gd name="connsiteX2096" fmla="*/ 927391 w 1253184"/>
                  <a:gd name="connsiteY2096" fmla="*/ 21807 h 70420"/>
                  <a:gd name="connsiteX2097" fmla="*/ 926836 w 1253184"/>
                  <a:gd name="connsiteY2097" fmla="*/ 22012 h 70420"/>
                  <a:gd name="connsiteX2098" fmla="*/ 926281 w 1253184"/>
                  <a:gd name="connsiteY2098" fmla="*/ 22333 h 70420"/>
                  <a:gd name="connsiteX2099" fmla="*/ 925725 w 1253184"/>
                  <a:gd name="connsiteY2099" fmla="*/ 22655 h 70420"/>
                  <a:gd name="connsiteX2100" fmla="*/ 925287 w 1253184"/>
                  <a:gd name="connsiteY2100" fmla="*/ 23210 h 70420"/>
                  <a:gd name="connsiteX2101" fmla="*/ 924848 w 1253184"/>
                  <a:gd name="connsiteY2101" fmla="*/ 23766 h 70420"/>
                  <a:gd name="connsiteX2102" fmla="*/ 924410 w 1253184"/>
                  <a:gd name="connsiteY2102" fmla="*/ 24438 h 70420"/>
                  <a:gd name="connsiteX2103" fmla="*/ 924088 w 1253184"/>
                  <a:gd name="connsiteY2103" fmla="*/ 25198 h 70420"/>
                  <a:gd name="connsiteX2104" fmla="*/ 923884 w 1253184"/>
                  <a:gd name="connsiteY2104" fmla="*/ 25958 h 70420"/>
                  <a:gd name="connsiteX2105" fmla="*/ 923650 w 1253184"/>
                  <a:gd name="connsiteY2105" fmla="*/ 26952 h 70420"/>
                  <a:gd name="connsiteX2106" fmla="*/ 923416 w 1253184"/>
                  <a:gd name="connsiteY2106" fmla="*/ 27946 h 70420"/>
                  <a:gd name="connsiteX2107" fmla="*/ 923094 w 1253184"/>
                  <a:gd name="connsiteY2107" fmla="*/ 30138 h 70420"/>
                  <a:gd name="connsiteX2108" fmla="*/ 922977 w 1253184"/>
                  <a:gd name="connsiteY2108" fmla="*/ 32623 h 70420"/>
                  <a:gd name="connsiteX2109" fmla="*/ 922977 w 1253184"/>
                  <a:gd name="connsiteY2109" fmla="*/ 32623 h 70420"/>
                  <a:gd name="connsiteX2110" fmla="*/ 942826 w 1253184"/>
                  <a:gd name="connsiteY2110" fmla="*/ 35897 h 70420"/>
                  <a:gd name="connsiteX2111" fmla="*/ 922977 w 1253184"/>
                  <a:gd name="connsiteY2111" fmla="*/ 35897 h 70420"/>
                  <a:gd name="connsiteX2112" fmla="*/ 922977 w 1253184"/>
                  <a:gd name="connsiteY2112" fmla="*/ 37446 h 70420"/>
                  <a:gd name="connsiteX2113" fmla="*/ 923094 w 1253184"/>
                  <a:gd name="connsiteY2113" fmla="*/ 38967 h 70420"/>
                  <a:gd name="connsiteX2114" fmla="*/ 923211 w 1253184"/>
                  <a:gd name="connsiteY2114" fmla="*/ 40282 h 70420"/>
                  <a:gd name="connsiteX2115" fmla="*/ 923416 w 1253184"/>
                  <a:gd name="connsiteY2115" fmla="*/ 41597 h 70420"/>
                  <a:gd name="connsiteX2116" fmla="*/ 923737 w 1253184"/>
                  <a:gd name="connsiteY2116" fmla="*/ 42796 h 70420"/>
                  <a:gd name="connsiteX2117" fmla="*/ 924059 w 1253184"/>
                  <a:gd name="connsiteY2117" fmla="*/ 43790 h 70420"/>
                  <a:gd name="connsiteX2118" fmla="*/ 924614 w 1253184"/>
                  <a:gd name="connsiteY2118" fmla="*/ 44784 h 70420"/>
                  <a:gd name="connsiteX2119" fmla="*/ 925170 w 1253184"/>
                  <a:gd name="connsiteY2119" fmla="*/ 45661 h 70420"/>
                  <a:gd name="connsiteX2120" fmla="*/ 925725 w 1253184"/>
                  <a:gd name="connsiteY2120" fmla="*/ 46421 h 70420"/>
                  <a:gd name="connsiteX2121" fmla="*/ 926485 w 1253184"/>
                  <a:gd name="connsiteY2121" fmla="*/ 47093 h 70420"/>
                  <a:gd name="connsiteX2122" fmla="*/ 927245 w 1253184"/>
                  <a:gd name="connsiteY2122" fmla="*/ 47648 h 70420"/>
                  <a:gd name="connsiteX2123" fmla="*/ 928122 w 1253184"/>
                  <a:gd name="connsiteY2123" fmla="*/ 48087 h 70420"/>
                  <a:gd name="connsiteX2124" fmla="*/ 929116 w 1253184"/>
                  <a:gd name="connsiteY2124" fmla="*/ 48525 h 70420"/>
                  <a:gd name="connsiteX2125" fmla="*/ 930198 w 1253184"/>
                  <a:gd name="connsiteY2125" fmla="*/ 48730 h 70420"/>
                  <a:gd name="connsiteX2126" fmla="*/ 931309 w 1253184"/>
                  <a:gd name="connsiteY2126" fmla="*/ 48847 h 70420"/>
                  <a:gd name="connsiteX2127" fmla="*/ 932507 w 1253184"/>
                  <a:gd name="connsiteY2127" fmla="*/ 48964 h 70420"/>
                  <a:gd name="connsiteX2128" fmla="*/ 933618 w 1253184"/>
                  <a:gd name="connsiteY2128" fmla="*/ 48847 h 70420"/>
                  <a:gd name="connsiteX2129" fmla="*/ 934729 w 1253184"/>
                  <a:gd name="connsiteY2129" fmla="*/ 48730 h 70420"/>
                  <a:gd name="connsiteX2130" fmla="*/ 935723 w 1253184"/>
                  <a:gd name="connsiteY2130" fmla="*/ 48525 h 70420"/>
                  <a:gd name="connsiteX2131" fmla="*/ 936804 w 1253184"/>
                  <a:gd name="connsiteY2131" fmla="*/ 48087 h 70420"/>
                  <a:gd name="connsiteX2132" fmla="*/ 937798 w 1253184"/>
                  <a:gd name="connsiteY2132" fmla="*/ 47648 h 70420"/>
                  <a:gd name="connsiteX2133" fmla="*/ 938792 w 1253184"/>
                  <a:gd name="connsiteY2133" fmla="*/ 47093 h 70420"/>
                  <a:gd name="connsiteX2134" fmla="*/ 939786 w 1253184"/>
                  <a:gd name="connsiteY2134" fmla="*/ 46421 h 70420"/>
                  <a:gd name="connsiteX2135" fmla="*/ 940780 w 1253184"/>
                  <a:gd name="connsiteY2135" fmla="*/ 45661 h 70420"/>
                  <a:gd name="connsiteX2136" fmla="*/ 941540 w 1253184"/>
                  <a:gd name="connsiteY2136" fmla="*/ 46421 h 70420"/>
                  <a:gd name="connsiteX2137" fmla="*/ 940224 w 1253184"/>
                  <a:gd name="connsiteY2137" fmla="*/ 50250 h 70420"/>
                  <a:gd name="connsiteX2138" fmla="*/ 939026 w 1253184"/>
                  <a:gd name="connsiteY2138" fmla="*/ 50806 h 70420"/>
                  <a:gd name="connsiteX2139" fmla="*/ 937915 w 1253184"/>
                  <a:gd name="connsiteY2139" fmla="*/ 51361 h 70420"/>
                  <a:gd name="connsiteX2140" fmla="*/ 936717 w 1253184"/>
                  <a:gd name="connsiteY2140" fmla="*/ 51799 h 70420"/>
                  <a:gd name="connsiteX2141" fmla="*/ 935518 w 1253184"/>
                  <a:gd name="connsiteY2141" fmla="*/ 52238 h 70420"/>
                  <a:gd name="connsiteX2142" fmla="*/ 934202 w 1253184"/>
                  <a:gd name="connsiteY2142" fmla="*/ 52472 h 70420"/>
                  <a:gd name="connsiteX2143" fmla="*/ 932887 w 1253184"/>
                  <a:gd name="connsiteY2143" fmla="*/ 52793 h 70420"/>
                  <a:gd name="connsiteX2144" fmla="*/ 931572 w 1253184"/>
                  <a:gd name="connsiteY2144" fmla="*/ 52910 h 70420"/>
                  <a:gd name="connsiteX2145" fmla="*/ 930139 w 1253184"/>
                  <a:gd name="connsiteY2145" fmla="*/ 53027 h 70420"/>
                  <a:gd name="connsiteX2146" fmla="*/ 928064 w 1253184"/>
                  <a:gd name="connsiteY2146" fmla="*/ 52910 h 70420"/>
                  <a:gd name="connsiteX2147" fmla="*/ 926105 w 1253184"/>
                  <a:gd name="connsiteY2147" fmla="*/ 52589 h 70420"/>
                  <a:gd name="connsiteX2148" fmla="*/ 924351 w 1253184"/>
                  <a:gd name="connsiteY2148" fmla="*/ 52267 h 70420"/>
                  <a:gd name="connsiteX2149" fmla="*/ 922597 w 1253184"/>
                  <a:gd name="connsiteY2149" fmla="*/ 51712 h 70420"/>
                  <a:gd name="connsiteX2150" fmla="*/ 921077 w 1253184"/>
                  <a:gd name="connsiteY2150" fmla="*/ 51039 h 70420"/>
                  <a:gd name="connsiteX2151" fmla="*/ 919645 w 1253184"/>
                  <a:gd name="connsiteY2151" fmla="*/ 50279 h 70420"/>
                  <a:gd name="connsiteX2152" fmla="*/ 918446 w 1253184"/>
                  <a:gd name="connsiteY2152" fmla="*/ 49285 h 70420"/>
                  <a:gd name="connsiteX2153" fmla="*/ 917248 w 1253184"/>
                  <a:gd name="connsiteY2153" fmla="*/ 48292 h 70420"/>
                  <a:gd name="connsiteX2154" fmla="*/ 916254 w 1253184"/>
                  <a:gd name="connsiteY2154" fmla="*/ 47093 h 70420"/>
                  <a:gd name="connsiteX2155" fmla="*/ 915377 w 1253184"/>
                  <a:gd name="connsiteY2155" fmla="*/ 45778 h 70420"/>
                  <a:gd name="connsiteX2156" fmla="*/ 914617 w 1253184"/>
                  <a:gd name="connsiteY2156" fmla="*/ 44345 h 70420"/>
                  <a:gd name="connsiteX2157" fmla="*/ 913945 w 1253184"/>
                  <a:gd name="connsiteY2157" fmla="*/ 42708 h 70420"/>
                  <a:gd name="connsiteX2158" fmla="*/ 913506 w 1253184"/>
                  <a:gd name="connsiteY2158" fmla="*/ 41071 h 70420"/>
                  <a:gd name="connsiteX2159" fmla="*/ 913068 w 1253184"/>
                  <a:gd name="connsiteY2159" fmla="*/ 39200 h 70420"/>
                  <a:gd name="connsiteX2160" fmla="*/ 912863 w 1253184"/>
                  <a:gd name="connsiteY2160" fmla="*/ 37242 h 70420"/>
                  <a:gd name="connsiteX2161" fmla="*/ 912746 w 1253184"/>
                  <a:gd name="connsiteY2161" fmla="*/ 35049 h 70420"/>
                  <a:gd name="connsiteX2162" fmla="*/ 912863 w 1253184"/>
                  <a:gd name="connsiteY2162" fmla="*/ 33179 h 70420"/>
                  <a:gd name="connsiteX2163" fmla="*/ 913185 w 1253184"/>
                  <a:gd name="connsiteY2163" fmla="*/ 31425 h 70420"/>
                  <a:gd name="connsiteX2164" fmla="*/ 913506 w 1253184"/>
                  <a:gd name="connsiteY2164" fmla="*/ 29671 h 70420"/>
                  <a:gd name="connsiteX2165" fmla="*/ 913945 w 1253184"/>
                  <a:gd name="connsiteY2165" fmla="*/ 28151 h 70420"/>
                  <a:gd name="connsiteX2166" fmla="*/ 914617 w 1253184"/>
                  <a:gd name="connsiteY2166" fmla="*/ 26718 h 70420"/>
                  <a:gd name="connsiteX2167" fmla="*/ 915289 w 1253184"/>
                  <a:gd name="connsiteY2167" fmla="*/ 25403 h 70420"/>
                  <a:gd name="connsiteX2168" fmla="*/ 916166 w 1253184"/>
                  <a:gd name="connsiteY2168" fmla="*/ 24204 h 70420"/>
                  <a:gd name="connsiteX2169" fmla="*/ 917043 w 1253184"/>
                  <a:gd name="connsiteY2169" fmla="*/ 23123 h 70420"/>
                  <a:gd name="connsiteX2170" fmla="*/ 918154 w 1253184"/>
                  <a:gd name="connsiteY2170" fmla="*/ 22129 h 70420"/>
                  <a:gd name="connsiteX2171" fmla="*/ 919353 w 1253184"/>
                  <a:gd name="connsiteY2171" fmla="*/ 21252 h 70420"/>
                  <a:gd name="connsiteX2172" fmla="*/ 920551 w 1253184"/>
                  <a:gd name="connsiteY2172" fmla="*/ 20492 h 70420"/>
                  <a:gd name="connsiteX2173" fmla="*/ 921983 w 1253184"/>
                  <a:gd name="connsiteY2173" fmla="*/ 19849 h 70420"/>
                  <a:gd name="connsiteX2174" fmla="*/ 923504 w 1253184"/>
                  <a:gd name="connsiteY2174" fmla="*/ 19410 h 70420"/>
                  <a:gd name="connsiteX2175" fmla="*/ 925140 w 1253184"/>
                  <a:gd name="connsiteY2175" fmla="*/ 18972 h 70420"/>
                  <a:gd name="connsiteX2176" fmla="*/ 926894 w 1253184"/>
                  <a:gd name="connsiteY2176" fmla="*/ 18767 h 70420"/>
                  <a:gd name="connsiteX2177" fmla="*/ 928882 w 1253184"/>
                  <a:gd name="connsiteY2177" fmla="*/ 18562 h 70420"/>
                  <a:gd name="connsiteX2178" fmla="*/ 930636 w 1253184"/>
                  <a:gd name="connsiteY2178" fmla="*/ 18679 h 70420"/>
                  <a:gd name="connsiteX2179" fmla="*/ 932273 w 1253184"/>
                  <a:gd name="connsiteY2179" fmla="*/ 19001 h 70420"/>
                  <a:gd name="connsiteX2180" fmla="*/ 933910 w 1253184"/>
                  <a:gd name="connsiteY2180" fmla="*/ 19322 h 70420"/>
                  <a:gd name="connsiteX2181" fmla="*/ 935343 w 1253184"/>
                  <a:gd name="connsiteY2181" fmla="*/ 19878 h 70420"/>
                  <a:gd name="connsiteX2182" fmla="*/ 936658 w 1253184"/>
                  <a:gd name="connsiteY2182" fmla="*/ 20521 h 70420"/>
                  <a:gd name="connsiteX2183" fmla="*/ 937857 w 1253184"/>
                  <a:gd name="connsiteY2183" fmla="*/ 21281 h 70420"/>
                  <a:gd name="connsiteX2184" fmla="*/ 938850 w 1253184"/>
                  <a:gd name="connsiteY2184" fmla="*/ 22158 h 70420"/>
                  <a:gd name="connsiteX2185" fmla="*/ 939844 w 1253184"/>
                  <a:gd name="connsiteY2185" fmla="*/ 23152 h 70420"/>
                  <a:gd name="connsiteX2186" fmla="*/ 940604 w 1253184"/>
                  <a:gd name="connsiteY2186" fmla="*/ 24350 h 70420"/>
                  <a:gd name="connsiteX2187" fmla="*/ 941364 w 1253184"/>
                  <a:gd name="connsiteY2187" fmla="*/ 25549 h 70420"/>
                  <a:gd name="connsiteX2188" fmla="*/ 941920 w 1253184"/>
                  <a:gd name="connsiteY2188" fmla="*/ 26981 h 70420"/>
                  <a:gd name="connsiteX2189" fmla="*/ 942358 w 1253184"/>
                  <a:gd name="connsiteY2189" fmla="*/ 28501 h 70420"/>
                  <a:gd name="connsiteX2190" fmla="*/ 942680 w 1253184"/>
                  <a:gd name="connsiteY2190" fmla="*/ 30138 h 70420"/>
                  <a:gd name="connsiteX2191" fmla="*/ 942884 w 1253184"/>
                  <a:gd name="connsiteY2191" fmla="*/ 32009 h 70420"/>
                  <a:gd name="connsiteX2192" fmla="*/ 943001 w 1253184"/>
                  <a:gd name="connsiteY2192" fmla="*/ 33880 h 70420"/>
                  <a:gd name="connsiteX2193" fmla="*/ 942826 w 1253184"/>
                  <a:gd name="connsiteY2193" fmla="*/ 35897 h 70420"/>
                  <a:gd name="connsiteX2194" fmla="*/ 942826 w 1253184"/>
                  <a:gd name="connsiteY2194" fmla="*/ 35897 h 70420"/>
                  <a:gd name="connsiteX2195" fmla="*/ 982289 w 1253184"/>
                  <a:gd name="connsiteY2195" fmla="*/ 21427 h 70420"/>
                  <a:gd name="connsiteX2196" fmla="*/ 979659 w 1253184"/>
                  <a:gd name="connsiteY2196" fmla="*/ 28764 h 70420"/>
                  <a:gd name="connsiteX2197" fmla="*/ 978022 w 1253184"/>
                  <a:gd name="connsiteY2197" fmla="*/ 28764 h 70420"/>
                  <a:gd name="connsiteX2198" fmla="*/ 977583 w 1253184"/>
                  <a:gd name="connsiteY2198" fmla="*/ 27244 h 70420"/>
                  <a:gd name="connsiteX2199" fmla="*/ 976940 w 1253184"/>
                  <a:gd name="connsiteY2199" fmla="*/ 25812 h 70420"/>
                  <a:gd name="connsiteX2200" fmla="*/ 976297 w 1253184"/>
                  <a:gd name="connsiteY2200" fmla="*/ 24614 h 70420"/>
                  <a:gd name="connsiteX2201" fmla="*/ 975420 w 1253184"/>
                  <a:gd name="connsiteY2201" fmla="*/ 23620 h 70420"/>
                  <a:gd name="connsiteX2202" fmla="*/ 974981 w 1253184"/>
                  <a:gd name="connsiteY2202" fmla="*/ 23181 h 70420"/>
                  <a:gd name="connsiteX2203" fmla="*/ 974543 w 1253184"/>
                  <a:gd name="connsiteY2203" fmla="*/ 22743 h 70420"/>
                  <a:gd name="connsiteX2204" fmla="*/ 973988 w 1253184"/>
                  <a:gd name="connsiteY2204" fmla="*/ 22421 h 70420"/>
                  <a:gd name="connsiteX2205" fmla="*/ 973432 w 1253184"/>
                  <a:gd name="connsiteY2205" fmla="*/ 22100 h 70420"/>
                  <a:gd name="connsiteX2206" fmla="*/ 972234 w 1253184"/>
                  <a:gd name="connsiteY2206" fmla="*/ 21778 h 70420"/>
                  <a:gd name="connsiteX2207" fmla="*/ 970918 w 1253184"/>
                  <a:gd name="connsiteY2207" fmla="*/ 21456 h 70420"/>
                  <a:gd name="connsiteX2208" fmla="*/ 969924 w 1253184"/>
                  <a:gd name="connsiteY2208" fmla="*/ 21573 h 70420"/>
                  <a:gd name="connsiteX2209" fmla="*/ 969047 w 1253184"/>
                  <a:gd name="connsiteY2209" fmla="*/ 21807 h 70420"/>
                  <a:gd name="connsiteX2210" fmla="*/ 968287 w 1253184"/>
                  <a:gd name="connsiteY2210" fmla="*/ 22129 h 70420"/>
                  <a:gd name="connsiteX2211" fmla="*/ 967410 w 1253184"/>
                  <a:gd name="connsiteY2211" fmla="*/ 22567 h 70420"/>
                  <a:gd name="connsiteX2212" fmla="*/ 966767 w 1253184"/>
                  <a:gd name="connsiteY2212" fmla="*/ 23123 h 70420"/>
                  <a:gd name="connsiteX2213" fmla="*/ 966007 w 1253184"/>
                  <a:gd name="connsiteY2213" fmla="*/ 23766 h 70420"/>
                  <a:gd name="connsiteX2214" fmla="*/ 965452 w 1253184"/>
                  <a:gd name="connsiteY2214" fmla="*/ 24438 h 70420"/>
                  <a:gd name="connsiteX2215" fmla="*/ 964779 w 1253184"/>
                  <a:gd name="connsiteY2215" fmla="*/ 25198 h 70420"/>
                  <a:gd name="connsiteX2216" fmla="*/ 964341 w 1253184"/>
                  <a:gd name="connsiteY2216" fmla="*/ 26192 h 70420"/>
                  <a:gd name="connsiteX2217" fmla="*/ 963902 w 1253184"/>
                  <a:gd name="connsiteY2217" fmla="*/ 27186 h 70420"/>
                  <a:gd name="connsiteX2218" fmla="*/ 963464 w 1253184"/>
                  <a:gd name="connsiteY2218" fmla="*/ 28297 h 70420"/>
                  <a:gd name="connsiteX2219" fmla="*/ 963142 w 1253184"/>
                  <a:gd name="connsiteY2219" fmla="*/ 29495 h 70420"/>
                  <a:gd name="connsiteX2220" fmla="*/ 962821 w 1253184"/>
                  <a:gd name="connsiteY2220" fmla="*/ 30811 h 70420"/>
                  <a:gd name="connsiteX2221" fmla="*/ 962587 w 1253184"/>
                  <a:gd name="connsiteY2221" fmla="*/ 32243 h 70420"/>
                  <a:gd name="connsiteX2222" fmla="*/ 962382 w 1253184"/>
                  <a:gd name="connsiteY2222" fmla="*/ 33763 h 70420"/>
                  <a:gd name="connsiteX2223" fmla="*/ 962265 w 1253184"/>
                  <a:gd name="connsiteY2223" fmla="*/ 35400 h 70420"/>
                  <a:gd name="connsiteX2224" fmla="*/ 962265 w 1253184"/>
                  <a:gd name="connsiteY2224" fmla="*/ 37037 h 70420"/>
                  <a:gd name="connsiteX2225" fmla="*/ 962382 w 1253184"/>
                  <a:gd name="connsiteY2225" fmla="*/ 38557 h 70420"/>
                  <a:gd name="connsiteX2226" fmla="*/ 962587 w 1253184"/>
                  <a:gd name="connsiteY2226" fmla="*/ 39990 h 70420"/>
                  <a:gd name="connsiteX2227" fmla="*/ 962909 w 1253184"/>
                  <a:gd name="connsiteY2227" fmla="*/ 41305 h 70420"/>
                  <a:gd name="connsiteX2228" fmla="*/ 963230 w 1253184"/>
                  <a:gd name="connsiteY2228" fmla="*/ 42504 h 70420"/>
                  <a:gd name="connsiteX2229" fmla="*/ 963785 w 1253184"/>
                  <a:gd name="connsiteY2229" fmla="*/ 43614 h 70420"/>
                  <a:gd name="connsiteX2230" fmla="*/ 964224 w 1253184"/>
                  <a:gd name="connsiteY2230" fmla="*/ 44696 h 70420"/>
                  <a:gd name="connsiteX2231" fmla="*/ 964867 w 1253184"/>
                  <a:gd name="connsiteY2231" fmla="*/ 45573 h 70420"/>
                  <a:gd name="connsiteX2232" fmla="*/ 965627 w 1253184"/>
                  <a:gd name="connsiteY2232" fmla="*/ 46333 h 70420"/>
                  <a:gd name="connsiteX2233" fmla="*/ 966387 w 1253184"/>
                  <a:gd name="connsiteY2233" fmla="*/ 47005 h 70420"/>
                  <a:gd name="connsiteX2234" fmla="*/ 967264 w 1253184"/>
                  <a:gd name="connsiteY2234" fmla="*/ 47648 h 70420"/>
                  <a:gd name="connsiteX2235" fmla="*/ 968141 w 1253184"/>
                  <a:gd name="connsiteY2235" fmla="*/ 48087 h 70420"/>
                  <a:gd name="connsiteX2236" fmla="*/ 969252 w 1253184"/>
                  <a:gd name="connsiteY2236" fmla="*/ 48409 h 70420"/>
                  <a:gd name="connsiteX2237" fmla="*/ 970334 w 1253184"/>
                  <a:gd name="connsiteY2237" fmla="*/ 48730 h 70420"/>
                  <a:gd name="connsiteX2238" fmla="*/ 971532 w 1253184"/>
                  <a:gd name="connsiteY2238" fmla="*/ 48847 h 70420"/>
                  <a:gd name="connsiteX2239" fmla="*/ 972847 w 1253184"/>
                  <a:gd name="connsiteY2239" fmla="*/ 48964 h 70420"/>
                  <a:gd name="connsiteX2240" fmla="*/ 973841 w 1253184"/>
                  <a:gd name="connsiteY2240" fmla="*/ 48847 h 70420"/>
                  <a:gd name="connsiteX2241" fmla="*/ 974923 w 1253184"/>
                  <a:gd name="connsiteY2241" fmla="*/ 48730 h 70420"/>
                  <a:gd name="connsiteX2242" fmla="*/ 975917 w 1253184"/>
                  <a:gd name="connsiteY2242" fmla="*/ 48525 h 70420"/>
                  <a:gd name="connsiteX2243" fmla="*/ 976794 w 1253184"/>
                  <a:gd name="connsiteY2243" fmla="*/ 48087 h 70420"/>
                  <a:gd name="connsiteX2244" fmla="*/ 977671 w 1253184"/>
                  <a:gd name="connsiteY2244" fmla="*/ 47648 h 70420"/>
                  <a:gd name="connsiteX2245" fmla="*/ 978548 w 1253184"/>
                  <a:gd name="connsiteY2245" fmla="*/ 47093 h 70420"/>
                  <a:gd name="connsiteX2246" fmla="*/ 979425 w 1253184"/>
                  <a:gd name="connsiteY2246" fmla="*/ 46421 h 70420"/>
                  <a:gd name="connsiteX2247" fmla="*/ 980185 w 1253184"/>
                  <a:gd name="connsiteY2247" fmla="*/ 45661 h 70420"/>
                  <a:gd name="connsiteX2248" fmla="*/ 981296 w 1253184"/>
                  <a:gd name="connsiteY2248" fmla="*/ 46421 h 70420"/>
                  <a:gd name="connsiteX2249" fmla="*/ 979659 w 1253184"/>
                  <a:gd name="connsiteY2249" fmla="*/ 50806 h 70420"/>
                  <a:gd name="connsiteX2250" fmla="*/ 978782 w 1253184"/>
                  <a:gd name="connsiteY2250" fmla="*/ 51244 h 70420"/>
                  <a:gd name="connsiteX2251" fmla="*/ 977905 w 1253184"/>
                  <a:gd name="connsiteY2251" fmla="*/ 51566 h 70420"/>
                  <a:gd name="connsiteX2252" fmla="*/ 976911 w 1253184"/>
                  <a:gd name="connsiteY2252" fmla="*/ 51887 h 70420"/>
                  <a:gd name="connsiteX2253" fmla="*/ 975829 w 1253184"/>
                  <a:gd name="connsiteY2253" fmla="*/ 52209 h 70420"/>
                  <a:gd name="connsiteX2254" fmla="*/ 973315 w 1253184"/>
                  <a:gd name="connsiteY2254" fmla="*/ 52647 h 70420"/>
                  <a:gd name="connsiteX2255" fmla="*/ 970363 w 1253184"/>
                  <a:gd name="connsiteY2255" fmla="*/ 52969 h 70420"/>
                  <a:gd name="connsiteX2256" fmla="*/ 968287 w 1253184"/>
                  <a:gd name="connsiteY2256" fmla="*/ 52852 h 70420"/>
                  <a:gd name="connsiteX2257" fmla="*/ 966212 w 1253184"/>
                  <a:gd name="connsiteY2257" fmla="*/ 52647 h 70420"/>
                  <a:gd name="connsiteX2258" fmla="*/ 964341 w 1253184"/>
                  <a:gd name="connsiteY2258" fmla="*/ 52209 h 70420"/>
                  <a:gd name="connsiteX2259" fmla="*/ 962587 w 1253184"/>
                  <a:gd name="connsiteY2259" fmla="*/ 51770 h 70420"/>
                  <a:gd name="connsiteX2260" fmla="*/ 960950 w 1253184"/>
                  <a:gd name="connsiteY2260" fmla="*/ 51127 h 70420"/>
                  <a:gd name="connsiteX2261" fmla="*/ 959430 w 1253184"/>
                  <a:gd name="connsiteY2261" fmla="*/ 50367 h 70420"/>
                  <a:gd name="connsiteX2262" fmla="*/ 958115 w 1253184"/>
                  <a:gd name="connsiteY2262" fmla="*/ 49607 h 70420"/>
                  <a:gd name="connsiteX2263" fmla="*/ 956916 w 1253184"/>
                  <a:gd name="connsiteY2263" fmla="*/ 48613 h 70420"/>
                  <a:gd name="connsiteX2264" fmla="*/ 955805 w 1253184"/>
                  <a:gd name="connsiteY2264" fmla="*/ 47532 h 70420"/>
                  <a:gd name="connsiteX2265" fmla="*/ 954928 w 1253184"/>
                  <a:gd name="connsiteY2265" fmla="*/ 46333 h 70420"/>
                  <a:gd name="connsiteX2266" fmla="*/ 954051 w 1253184"/>
                  <a:gd name="connsiteY2266" fmla="*/ 44901 h 70420"/>
                  <a:gd name="connsiteX2267" fmla="*/ 953408 w 1253184"/>
                  <a:gd name="connsiteY2267" fmla="*/ 43468 h 70420"/>
                  <a:gd name="connsiteX2268" fmla="*/ 952970 w 1253184"/>
                  <a:gd name="connsiteY2268" fmla="*/ 41948 h 70420"/>
                  <a:gd name="connsiteX2269" fmla="*/ 952531 w 1253184"/>
                  <a:gd name="connsiteY2269" fmla="*/ 40194 h 70420"/>
                  <a:gd name="connsiteX2270" fmla="*/ 952326 w 1253184"/>
                  <a:gd name="connsiteY2270" fmla="*/ 38440 h 70420"/>
                  <a:gd name="connsiteX2271" fmla="*/ 952210 w 1253184"/>
                  <a:gd name="connsiteY2271" fmla="*/ 36482 h 70420"/>
                  <a:gd name="connsiteX2272" fmla="*/ 952443 w 1253184"/>
                  <a:gd name="connsiteY2272" fmla="*/ 34406 h 70420"/>
                  <a:gd name="connsiteX2273" fmla="*/ 952648 w 1253184"/>
                  <a:gd name="connsiteY2273" fmla="*/ 32535 h 70420"/>
                  <a:gd name="connsiteX2274" fmla="*/ 953087 w 1253184"/>
                  <a:gd name="connsiteY2274" fmla="*/ 30665 h 70420"/>
                  <a:gd name="connsiteX2275" fmla="*/ 953642 w 1253184"/>
                  <a:gd name="connsiteY2275" fmla="*/ 29028 h 70420"/>
                  <a:gd name="connsiteX2276" fmla="*/ 954402 w 1253184"/>
                  <a:gd name="connsiteY2276" fmla="*/ 27507 h 70420"/>
                  <a:gd name="connsiteX2277" fmla="*/ 955162 w 1253184"/>
                  <a:gd name="connsiteY2277" fmla="*/ 26075 h 70420"/>
                  <a:gd name="connsiteX2278" fmla="*/ 956156 w 1253184"/>
                  <a:gd name="connsiteY2278" fmla="*/ 24760 h 70420"/>
                  <a:gd name="connsiteX2279" fmla="*/ 957150 w 1253184"/>
                  <a:gd name="connsiteY2279" fmla="*/ 23561 h 70420"/>
                  <a:gd name="connsiteX2280" fmla="*/ 958348 w 1253184"/>
                  <a:gd name="connsiteY2280" fmla="*/ 22480 h 70420"/>
                  <a:gd name="connsiteX2281" fmla="*/ 959781 w 1253184"/>
                  <a:gd name="connsiteY2281" fmla="*/ 21603 h 70420"/>
                  <a:gd name="connsiteX2282" fmla="*/ 961213 w 1253184"/>
                  <a:gd name="connsiteY2282" fmla="*/ 20726 h 70420"/>
                  <a:gd name="connsiteX2283" fmla="*/ 962733 w 1253184"/>
                  <a:gd name="connsiteY2283" fmla="*/ 20083 h 70420"/>
                  <a:gd name="connsiteX2284" fmla="*/ 964487 w 1253184"/>
                  <a:gd name="connsiteY2284" fmla="*/ 19527 h 70420"/>
                  <a:gd name="connsiteX2285" fmla="*/ 966358 w 1253184"/>
                  <a:gd name="connsiteY2285" fmla="*/ 19089 h 70420"/>
                  <a:gd name="connsiteX2286" fmla="*/ 968346 w 1253184"/>
                  <a:gd name="connsiteY2286" fmla="*/ 18767 h 70420"/>
                  <a:gd name="connsiteX2287" fmla="*/ 970421 w 1253184"/>
                  <a:gd name="connsiteY2287" fmla="*/ 18562 h 70420"/>
                  <a:gd name="connsiteX2288" fmla="*/ 972292 w 1253184"/>
                  <a:gd name="connsiteY2288" fmla="*/ 18679 h 70420"/>
                  <a:gd name="connsiteX2289" fmla="*/ 973929 w 1253184"/>
                  <a:gd name="connsiteY2289" fmla="*/ 18913 h 70420"/>
                  <a:gd name="connsiteX2290" fmla="*/ 975566 w 1253184"/>
                  <a:gd name="connsiteY2290" fmla="*/ 19118 h 70420"/>
                  <a:gd name="connsiteX2291" fmla="*/ 977115 w 1253184"/>
                  <a:gd name="connsiteY2291" fmla="*/ 19439 h 70420"/>
                  <a:gd name="connsiteX2292" fmla="*/ 978548 w 1253184"/>
                  <a:gd name="connsiteY2292" fmla="*/ 19878 h 70420"/>
                  <a:gd name="connsiteX2293" fmla="*/ 979980 w 1253184"/>
                  <a:gd name="connsiteY2293" fmla="*/ 20316 h 70420"/>
                  <a:gd name="connsiteX2294" fmla="*/ 981296 w 1253184"/>
                  <a:gd name="connsiteY2294" fmla="*/ 20989 h 70420"/>
                  <a:gd name="connsiteX2295" fmla="*/ 982289 w 1253184"/>
                  <a:gd name="connsiteY2295" fmla="*/ 21427 h 70420"/>
                  <a:gd name="connsiteX2296" fmla="*/ 982289 w 1253184"/>
                  <a:gd name="connsiteY2296" fmla="*/ 21427 h 70420"/>
                  <a:gd name="connsiteX2297" fmla="*/ 1000910 w 1253184"/>
                  <a:gd name="connsiteY2297" fmla="*/ 58 h 70420"/>
                  <a:gd name="connsiteX2298" fmla="*/ 1000910 w 1253184"/>
                  <a:gd name="connsiteY2298" fmla="*/ 23970 h 70420"/>
                  <a:gd name="connsiteX2299" fmla="*/ 1002109 w 1253184"/>
                  <a:gd name="connsiteY2299" fmla="*/ 22772 h 70420"/>
                  <a:gd name="connsiteX2300" fmla="*/ 1003307 w 1253184"/>
                  <a:gd name="connsiteY2300" fmla="*/ 21661 h 70420"/>
                  <a:gd name="connsiteX2301" fmla="*/ 1004623 w 1253184"/>
                  <a:gd name="connsiteY2301" fmla="*/ 20784 h 70420"/>
                  <a:gd name="connsiteX2302" fmla="*/ 1005821 w 1253184"/>
                  <a:gd name="connsiteY2302" fmla="*/ 20024 h 70420"/>
                  <a:gd name="connsiteX2303" fmla="*/ 1007137 w 1253184"/>
                  <a:gd name="connsiteY2303" fmla="*/ 19381 h 70420"/>
                  <a:gd name="connsiteX2304" fmla="*/ 1008452 w 1253184"/>
                  <a:gd name="connsiteY2304" fmla="*/ 18942 h 70420"/>
                  <a:gd name="connsiteX2305" fmla="*/ 1009768 w 1253184"/>
                  <a:gd name="connsiteY2305" fmla="*/ 18621 h 70420"/>
                  <a:gd name="connsiteX2306" fmla="*/ 1011200 w 1253184"/>
                  <a:gd name="connsiteY2306" fmla="*/ 18504 h 70420"/>
                  <a:gd name="connsiteX2307" fmla="*/ 1012399 w 1253184"/>
                  <a:gd name="connsiteY2307" fmla="*/ 18621 h 70420"/>
                  <a:gd name="connsiteX2308" fmla="*/ 1013597 w 1253184"/>
                  <a:gd name="connsiteY2308" fmla="*/ 18738 h 70420"/>
                  <a:gd name="connsiteX2309" fmla="*/ 1014679 w 1253184"/>
                  <a:gd name="connsiteY2309" fmla="*/ 18942 h 70420"/>
                  <a:gd name="connsiteX2310" fmla="*/ 1015790 w 1253184"/>
                  <a:gd name="connsiteY2310" fmla="*/ 19381 h 70420"/>
                  <a:gd name="connsiteX2311" fmla="*/ 1016783 w 1253184"/>
                  <a:gd name="connsiteY2311" fmla="*/ 19819 h 70420"/>
                  <a:gd name="connsiteX2312" fmla="*/ 1017660 w 1253184"/>
                  <a:gd name="connsiteY2312" fmla="*/ 20375 h 70420"/>
                  <a:gd name="connsiteX2313" fmla="*/ 1018537 w 1253184"/>
                  <a:gd name="connsiteY2313" fmla="*/ 21018 h 70420"/>
                  <a:gd name="connsiteX2314" fmla="*/ 1019297 w 1253184"/>
                  <a:gd name="connsiteY2314" fmla="*/ 21778 h 70420"/>
                  <a:gd name="connsiteX2315" fmla="*/ 1020057 w 1253184"/>
                  <a:gd name="connsiteY2315" fmla="*/ 22538 h 70420"/>
                  <a:gd name="connsiteX2316" fmla="*/ 1020613 w 1253184"/>
                  <a:gd name="connsiteY2316" fmla="*/ 23298 h 70420"/>
                  <a:gd name="connsiteX2317" fmla="*/ 1021168 w 1253184"/>
                  <a:gd name="connsiteY2317" fmla="*/ 24292 h 70420"/>
                  <a:gd name="connsiteX2318" fmla="*/ 1021607 w 1253184"/>
                  <a:gd name="connsiteY2318" fmla="*/ 25286 h 70420"/>
                  <a:gd name="connsiteX2319" fmla="*/ 1021928 w 1253184"/>
                  <a:gd name="connsiteY2319" fmla="*/ 26484 h 70420"/>
                  <a:gd name="connsiteX2320" fmla="*/ 1022133 w 1253184"/>
                  <a:gd name="connsiteY2320" fmla="*/ 27683 h 70420"/>
                  <a:gd name="connsiteX2321" fmla="*/ 1022250 w 1253184"/>
                  <a:gd name="connsiteY2321" fmla="*/ 28998 h 70420"/>
                  <a:gd name="connsiteX2322" fmla="*/ 1022250 w 1253184"/>
                  <a:gd name="connsiteY2322" fmla="*/ 30431 h 70420"/>
                  <a:gd name="connsiteX2323" fmla="*/ 1022250 w 1253184"/>
                  <a:gd name="connsiteY2323" fmla="*/ 52472 h 70420"/>
                  <a:gd name="connsiteX2324" fmla="*/ 1021051 w 1253184"/>
                  <a:gd name="connsiteY2324" fmla="*/ 52472 h 70420"/>
                  <a:gd name="connsiteX2325" fmla="*/ 1019853 w 1253184"/>
                  <a:gd name="connsiteY2325" fmla="*/ 52472 h 70420"/>
                  <a:gd name="connsiteX2326" fmla="*/ 1018654 w 1253184"/>
                  <a:gd name="connsiteY2326" fmla="*/ 52472 h 70420"/>
                  <a:gd name="connsiteX2327" fmla="*/ 1017456 w 1253184"/>
                  <a:gd name="connsiteY2327" fmla="*/ 52472 h 70420"/>
                  <a:gd name="connsiteX2328" fmla="*/ 1016257 w 1253184"/>
                  <a:gd name="connsiteY2328" fmla="*/ 52472 h 70420"/>
                  <a:gd name="connsiteX2329" fmla="*/ 1015059 w 1253184"/>
                  <a:gd name="connsiteY2329" fmla="*/ 52472 h 70420"/>
                  <a:gd name="connsiteX2330" fmla="*/ 1013977 w 1253184"/>
                  <a:gd name="connsiteY2330" fmla="*/ 52472 h 70420"/>
                  <a:gd name="connsiteX2331" fmla="*/ 1012866 w 1253184"/>
                  <a:gd name="connsiteY2331" fmla="*/ 52472 h 70420"/>
                  <a:gd name="connsiteX2332" fmla="*/ 1012866 w 1253184"/>
                  <a:gd name="connsiteY2332" fmla="*/ 35576 h 70420"/>
                  <a:gd name="connsiteX2333" fmla="*/ 1012749 w 1253184"/>
                  <a:gd name="connsiteY2333" fmla="*/ 32828 h 70420"/>
                  <a:gd name="connsiteX2334" fmla="*/ 1012545 w 1253184"/>
                  <a:gd name="connsiteY2334" fmla="*/ 30518 h 70420"/>
                  <a:gd name="connsiteX2335" fmla="*/ 1012428 w 1253184"/>
                  <a:gd name="connsiteY2335" fmla="*/ 29408 h 70420"/>
                  <a:gd name="connsiteX2336" fmla="*/ 1012106 w 1253184"/>
                  <a:gd name="connsiteY2336" fmla="*/ 28531 h 70420"/>
                  <a:gd name="connsiteX2337" fmla="*/ 1011902 w 1253184"/>
                  <a:gd name="connsiteY2337" fmla="*/ 27654 h 70420"/>
                  <a:gd name="connsiteX2338" fmla="*/ 1011580 w 1253184"/>
                  <a:gd name="connsiteY2338" fmla="*/ 26894 h 70420"/>
                  <a:gd name="connsiteX2339" fmla="*/ 1011142 w 1253184"/>
                  <a:gd name="connsiteY2339" fmla="*/ 26251 h 70420"/>
                  <a:gd name="connsiteX2340" fmla="*/ 1010703 w 1253184"/>
                  <a:gd name="connsiteY2340" fmla="*/ 25695 h 70420"/>
                  <a:gd name="connsiteX2341" fmla="*/ 1010265 w 1253184"/>
                  <a:gd name="connsiteY2341" fmla="*/ 25140 h 70420"/>
                  <a:gd name="connsiteX2342" fmla="*/ 1009709 w 1253184"/>
                  <a:gd name="connsiteY2342" fmla="*/ 24818 h 70420"/>
                  <a:gd name="connsiteX2343" fmla="*/ 1009154 w 1253184"/>
                  <a:gd name="connsiteY2343" fmla="*/ 24497 h 70420"/>
                  <a:gd name="connsiteX2344" fmla="*/ 1008511 w 1253184"/>
                  <a:gd name="connsiteY2344" fmla="*/ 24292 h 70420"/>
                  <a:gd name="connsiteX2345" fmla="*/ 1007868 w 1253184"/>
                  <a:gd name="connsiteY2345" fmla="*/ 24175 h 70420"/>
                  <a:gd name="connsiteX2346" fmla="*/ 1007195 w 1253184"/>
                  <a:gd name="connsiteY2346" fmla="*/ 24175 h 70420"/>
                  <a:gd name="connsiteX2347" fmla="*/ 1006318 w 1253184"/>
                  <a:gd name="connsiteY2347" fmla="*/ 24292 h 70420"/>
                  <a:gd name="connsiteX2348" fmla="*/ 1005558 w 1253184"/>
                  <a:gd name="connsiteY2348" fmla="*/ 24409 h 70420"/>
                  <a:gd name="connsiteX2349" fmla="*/ 1004798 w 1253184"/>
                  <a:gd name="connsiteY2349" fmla="*/ 24614 h 70420"/>
                  <a:gd name="connsiteX2350" fmla="*/ 1004126 w 1253184"/>
                  <a:gd name="connsiteY2350" fmla="*/ 24935 h 70420"/>
                  <a:gd name="connsiteX2351" fmla="*/ 1003483 w 1253184"/>
                  <a:gd name="connsiteY2351" fmla="*/ 25374 h 70420"/>
                  <a:gd name="connsiteX2352" fmla="*/ 1002927 w 1253184"/>
                  <a:gd name="connsiteY2352" fmla="*/ 25929 h 70420"/>
                  <a:gd name="connsiteX2353" fmla="*/ 1002489 w 1253184"/>
                  <a:gd name="connsiteY2353" fmla="*/ 26572 h 70420"/>
                  <a:gd name="connsiteX2354" fmla="*/ 1002050 w 1253184"/>
                  <a:gd name="connsiteY2354" fmla="*/ 27332 h 70420"/>
                  <a:gd name="connsiteX2355" fmla="*/ 1001729 w 1253184"/>
                  <a:gd name="connsiteY2355" fmla="*/ 28092 h 70420"/>
                  <a:gd name="connsiteX2356" fmla="*/ 1001407 w 1253184"/>
                  <a:gd name="connsiteY2356" fmla="*/ 29086 h 70420"/>
                  <a:gd name="connsiteX2357" fmla="*/ 1001203 w 1253184"/>
                  <a:gd name="connsiteY2357" fmla="*/ 30080 h 70420"/>
                  <a:gd name="connsiteX2358" fmla="*/ 1000969 w 1253184"/>
                  <a:gd name="connsiteY2358" fmla="*/ 31191 h 70420"/>
                  <a:gd name="connsiteX2359" fmla="*/ 1000852 w 1253184"/>
                  <a:gd name="connsiteY2359" fmla="*/ 32506 h 70420"/>
                  <a:gd name="connsiteX2360" fmla="*/ 1000852 w 1253184"/>
                  <a:gd name="connsiteY2360" fmla="*/ 33822 h 70420"/>
                  <a:gd name="connsiteX2361" fmla="*/ 1000852 w 1253184"/>
                  <a:gd name="connsiteY2361" fmla="*/ 35254 h 70420"/>
                  <a:gd name="connsiteX2362" fmla="*/ 1000969 w 1253184"/>
                  <a:gd name="connsiteY2362" fmla="*/ 36686 h 70420"/>
                  <a:gd name="connsiteX2363" fmla="*/ 1000969 w 1253184"/>
                  <a:gd name="connsiteY2363" fmla="*/ 52472 h 70420"/>
                  <a:gd name="connsiteX2364" fmla="*/ 999770 w 1253184"/>
                  <a:gd name="connsiteY2364" fmla="*/ 52472 h 70420"/>
                  <a:gd name="connsiteX2365" fmla="*/ 998689 w 1253184"/>
                  <a:gd name="connsiteY2365" fmla="*/ 52472 h 70420"/>
                  <a:gd name="connsiteX2366" fmla="*/ 997490 w 1253184"/>
                  <a:gd name="connsiteY2366" fmla="*/ 52472 h 70420"/>
                  <a:gd name="connsiteX2367" fmla="*/ 996292 w 1253184"/>
                  <a:gd name="connsiteY2367" fmla="*/ 52472 h 70420"/>
                  <a:gd name="connsiteX2368" fmla="*/ 995093 w 1253184"/>
                  <a:gd name="connsiteY2368" fmla="*/ 52472 h 70420"/>
                  <a:gd name="connsiteX2369" fmla="*/ 993895 w 1253184"/>
                  <a:gd name="connsiteY2369" fmla="*/ 52472 h 70420"/>
                  <a:gd name="connsiteX2370" fmla="*/ 992696 w 1253184"/>
                  <a:gd name="connsiteY2370" fmla="*/ 52472 h 70420"/>
                  <a:gd name="connsiteX2371" fmla="*/ 991498 w 1253184"/>
                  <a:gd name="connsiteY2371" fmla="*/ 52472 h 70420"/>
                  <a:gd name="connsiteX2372" fmla="*/ 991498 w 1253184"/>
                  <a:gd name="connsiteY2372" fmla="*/ 58 h 70420"/>
                  <a:gd name="connsiteX2373" fmla="*/ 992492 w 1253184"/>
                  <a:gd name="connsiteY2373" fmla="*/ 58 h 70420"/>
                  <a:gd name="connsiteX2374" fmla="*/ 993924 w 1253184"/>
                  <a:gd name="connsiteY2374" fmla="*/ 292 h 70420"/>
                  <a:gd name="connsiteX2375" fmla="*/ 994596 w 1253184"/>
                  <a:gd name="connsiteY2375" fmla="*/ 409 h 70420"/>
                  <a:gd name="connsiteX2376" fmla="*/ 995239 w 1253184"/>
                  <a:gd name="connsiteY2376" fmla="*/ 409 h 70420"/>
                  <a:gd name="connsiteX2377" fmla="*/ 995795 w 1253184"/>
                  <a:gd name="connsiteY2377" fmla="*/ 409 h 70420"/>
                  <a:gd name="connsiteX2378" fmla="*/ 996350 w 1253184"/>
                  <a:gd name="connsiteY2378" fmla="*/ 292 h 70420"/>
                  <a:gd name="connsiteX2379" fmla="*/ 997461 w 1253184"/>
                  <a:gd name="connsiteY2379" fmla="*/ 292 h 70420"/>
                  <a:gd name="connsiteX2380" fmla="*/ 998893 w 1253184"/>
                  <a:gd name="connsiteY2380" fmla="*/ 292 h 70420"/>
                  <a:gd name="connsiteX2381" fmla="*/ 1000092 w 1253184"/>
                  <a:gd name="connsiteY2381" fmla="*/ 58 h 70420"/>
                  <a:gd name="connsiteX2382" fmla="*/ 1000910 w 1253184"/>
                  <a:gd name="connsiteY2382" fmla="*/ 58 h 70420"/>
                  <a:gd name="connsiteX2383" fmla="*/ 1000910 w 1253184"/>
                  <a:gd name="connsiteY2383" fmla="*/ 58 h 70420"/>
                  <a:gd name="connsiteX2384" fmla="*/ 1033797 w 1253184"/>
                  <a:gd name="connsiteY2384" fmla="*/ 52472 h 70420"/>
                  <a:gd name="connsiteX2385" fmla="*/ 1033797 w 1253184"/>
                  <a:gd name="connsiteY2385" fmla="*/ 19030 h 70420"/>
                  <a:gd name="connsiteX2386" fmla="*/ 1034907 w 1253184"/>
                  <a:gd name="connsiteY2386" fmla="*/ 19235 h 70420"/>
                  <a:gd name="connsiteX2387" fmla="*/ 1035989 w 1253184"/>
                  <a:gd name="connsiteY2387" fmla="*/ 19352 h 70420"/>
                  <a:gd name="connsiteX2388" fmla="*/ 1037188 w 1253184"/>
                  <a:gd name="connsiteY2388" fmla="*/ 19352 h 70420"/>
                  <a:gd name="connsiteX2389" fmla="*/ 1038386 w 1253184"/>
                  <a:gd name="connsiteY2389" fmla="*/ 19352 h 70420"/>
                  <a:gd name="connsiteX2390" fmla="*/ 1039468 w 1253184"/>
                  <a:gd name="connsiteY2390" fmla="*/ 19352 h 70420"/>
                  <a:gd name="connsiteX2391" fmla="*/ 1040666 w 1253184"/>
                  <a:gd name="connsiteY2391" fmla="*/ 19352 h 70420"/>
                  <a:gd name="connsiteX2392" fmla="*/ 1041748 w 1253184"/>
                  <a:gd name="connsiteY2392" fmla="*/ 19235 h 70420"/>
                  <a:gd name="connsiteX2393" fmla="*/ 1042946 w 1253184"/>
                  <a:gd name="connsiteY2393" fmla="*/ 19030 h 70420"/>
                  <a:gd name="connsiteX2394" fmla="*/ 1042946 w 1253184"/>
                  <a:gd name="connsiteY2394" fmla="*/ 24175 h 70420"/>
                  <a:gd name="connsiteX2395" fmla="*/ 1044145 w 1253184"/>
                  <a:gd name="connsiteY2395" fmla="*/ 22977 h 70420"/>
                  <a:gd name="connsiteX2396" fmla="*/ 1045343 w 1253184"/>
                  <a:gd name="connsiteY2396" fmla="*/ 21778 h 70420"/>
                  <a:gd name="connsiteX2397" fmla="*/ 1046659 w 1253184"/>
                  <a:gd name="connsiteY2397" fmla="*/ 20901 h 70420"/>
                  <a:gd name="connsiteX2398" fmla="*/ 1047974 w 1253184"/>
                  <a:gd name="connsiteY2398" fmla="*/ 20024 h 70420"/>
                  <a:gd name="connsiteX2399" fmla="*/ 1049407 w 1253184"/>
                  <a:gd name="connsiteY2399" fmla="*/ 19469 h 70420"/>
                  <a:gd name="connsiteX2400" fmla="*/ 1050839 w 1253184"/>
                  <a:gd name="connsiteY2400" fmla="*/ 18913 h 70420"/>
                  <a:gd name="connsiteX2401" fmla="*/ 1052388 w 1253184"/>
                  <a:gd name="connsiteY2401" fmla="*/ 18592 h 70420"/>
                  <a:gd name="connsiteX2402" fmla="*/ 1053908 w 1253184"/>
                  <a:gd name="connsiteY2402" fmla="*/ 18475 h 70420"/>
                  <a:gd name="connsiteX2403" fmla="*/ 1055224 w 1253184"/>
                  <a:gd name="connsiteY2403" fmla="*/ 18592 h 70420"/>
                  <a:gd name="connsiteX2404" fmla="*/ 1056422 w 1253184"/>
                  <a:gd name="connsiteY2404" fmla="*/ 18709 h 70420"/>
                  <a:gd name="connsiteX2405" fmla="*/ 1057621 w 1253184"/>
                  <a:gd name="connsiteY2405" fmla="*/ 19030 h 70420"/>
                  <a:gd name="connsiteX2406" fmla="*/ 1058702 w 1253184"/>
                  <a:gd name="connsiteY2406" fmla="*/ 19352 h 70420"/>
                  <a:gd name="connsiteX2407" fmla="*/ 1059696 w 1253184"/>
                  <a:gd name="connsiteY2407" fmla="*/ 19790 h 70420"/>
                  <a:gd name="connsiteX2408" fmla="*/ 1060573 w 1253184"/>
                  <a:gd name="connsiteY2408" fmla="*/ 20433 h 70420"/>
                  <a:gd name="connsiteX2409" fmla="*/ 1061450 w 1253184"/>
                  <a:gd name="connsiteY2409" fmla="*/ 21106 h 70420"/>
                  <a:gd name="connsiteX2410" fmla="*/ 1062123 w 1253184"/>
                  <a:gd name="connsiteY2410" fmla="*/ 21983 h 70420"/>
                  <a:gd name="connsiteX2411" fmla="*/ 1062766 w 1253184"/>
                  <a:gd name="connsiteY2411" fmla="*/ 22860 h 70420"/>
                  <a:gd name="connsiteX2412" fmla="*/ 1063321 w 1253184"/>
                  <a:gd name="connsiteY2412" fmla="*/ 23970 h 70420"/>
                  <a:gd name="connsiteX2413" fmla="*/ 1063760 w 1253184"/>
                  <a:gd name="connsiteY2413" fmla="*/ 25081 h 70420"/>
                  <a:gd name="connsiteX2414" fmla="*/ 1064081 w 1253184"/>
                  <a:gd name="connsiteY2414" fmla="*/ 26280 h 70420"/>
                  <a:gd name="connsiteX2415" fmla="*/ 1064403 w 1253184"/>
                  <a:gd name="connsiteY2415" fmla="*/ 27712 h 70420"/>
                  <a:gd name="connsiteX2416" fmla="*/ 1064607 w 1253184"/>
                  <a:gd name="connsiteY2416" fmla="*/ 29145 h 70420"/>
                  <a:gd name="connsiteX2417" fmla="*/ 1064724 w 1253184"/>
                  <a:gd name="connsiteY2417" fmla="*/ 30665 h 70420"/>
                  <a:gd name="connsiteX2418" fmla="*/ 1064724 w 1253184"/>
                  <a:gd name="connsiteY2418" fmla="*/ 32418 h 70420"/>
                  <a:gd name="connsiteX2419" fmla="*/ 1064724 w 1253184"/>
                  <a:gd name="connsiteY2419" fmla="*/ 52472 h 70420"/>
                  <a:gd name="connsiteX2420" fmla="*/ 1063526 w 1253184"/>
                  <a:gd name="connsiteY2420" fmla="*/ 52472 h 70420"/>
                  <a:gd name="connsiteX2421" fmla="*/ 1062210 w 1253184"/>
                  <a:gd name="connsiteY2421" fmla="*/ 52472 h 70420"/>
                  <a:gd name="connsiteX2422" fmla="*/ 1061012 w 1253184"/>
                  <a:gd name="connsiteY2422" fmla="*/ 52472 h 70420"/>
                  <a:gd name="connsiteX2423" fmla="*/ 1059813 w 1253184"/>
                  <a:gd name="connsiteY2423" fmla="*/ 52472 h 70420"/>
                  <a:gd name="connsiteX2424" fmla="*/ 1058615 w 1253184"/>
                  <a:gd name="connsiteY2424" fmla="*/ 52472 h 70420"/>
                  <a:gd name="connsiteX2425" fmla="*/ 1057416 w 1253184"/>
                  <a:gd name="connsiteY2425" fmla="*/ 52472 h 70420"/>
                  <a:gd name="connsiteX2426" fmla="*/ 1056335 w 1253184"/>
                  <a:gd name="connsiteY2426" fmla="*/ 52472 h 70420"/>
                  <a:gd name="connsiteX2427" fmla="*/ 1055224 w 1253184"/>
                  <a:gd name="connsiteY2427" fmla="*/ 52472 h 70420"/>
                  <a:gd name="connsiteX2428" fmla="*/ 1055224 w 1253184"/>
                  <a:gd name="connsiteY2428" fmla="*/ 35576 h 70420"/>
                  <a:gd name="connsiteX2429" fmla="*/ 1055224 w 1253184"/>
                  <a:gd name="connsiteY2429" fmla="*/ 32828 h 70420"/>
                  <a:gd name="connsiteX2430" fmla="*/ 1055019 w 1253184"/>
                  <a:gd name="connsiteY2430" fmla="*/ 30518 h 70420"/>
                  <a:gd name="connsiteX2431" fmla="*/ 1054785 w 1253184"/>
                  <a:gd name="connsiteY2431" fmla="*/ 29408 h 70420"/>
                  <a:gd name="connsiteX2432" fmla="*/ 1054581 w 1253184"/>
                  <a:gd name="connsiteY2432" fmla="*/ 28531 h 70420"/>
                  <a:gd name="connsiteX2433" fmla="*/ 1054259 w 1253184"/>
                  <a:gd name="connsiteY2433" fmla="*/ 27654 h 70420"/>
                  <a:gd name="connsiteX2434" fmla="*/ 1053938 w 1253184"/>
                  <a:gd name="connsiteY2434" fmla="*/ 26894 h 70420"/>
                  <a:gd name="connsiteX2435" fmla="*/ 1053616 w 1253184"/>
                  <a:gd name="connsiteY2435" fmla="*/ 26251 h 70420"/>
                  <a:gd name="connsiteX2436" fmla="*/ 1053178 w 1253184"/>
                  <a:gd name="connsiteY2436" fmla="*/ 25695 h 70420"/>
                  <a:gd name="connsiteX2437" fmla="*/ 1052622 w 1253184"/>
                  <a:gd name="connsiteY2437" fmla="*/ 25140 h 70420"/>
                  <a:gd name="connsiteX2438" fmla="*/ 1052184 w 1253184"/>
                  <a:gd name="connsiteY2438" fmla="*/ 24818 h 70420"/>
                  <a:gd name="connsiteX2439" fmla="*/ 1051511 w 1253184"/>
                  <a:gd name="connsiteY2439" fmla="*/ 24497 h 70420"/>
                  <a:gd name="connsiteX2440" fmla="*/ 1050956 w 1253184"/>
                  <a:gd name="connsiteY2440" fmla="*/ 24292 h 70420"/>
                  <a:gd name="connsiteX2441" fmla="*/ 1050196 w 1253184"/>
                  <a:gd name="connsiteY2441" fmla="*/ 24175 h 70420"/>
                  <a:gd name="connsiteX2442" fmla="*/ 1049553 w 1253184"/>
                  <a:gd name="connsiteY2442" fmla="*/ 24175 h 70420"/>
                  <a:gd name="connsiteX2443" fmla="*/ 1048676 w 1253184"/>
                  <a:gd name="connsiteY2443" fmla="*/ 24292 h 70420"/>
                  <a:gd name="connsiteX2444" fmla="*/ 1047916 w 1253184"/>
                  <a:gd name="connsiteY2444" fmla="*/ 24409 h 70420"/>
                  <a:gd name="connsiteX2445" fmla="*/ 1047273 w 1253184"/>
                  <a:gd name="connsiteY2445" fmla="*/ 24614 h 70420"/>
                  <a:gd name="connsiteX2446" fmla="*/ 1046600 w 1253184"/>
                  <a:gd name="connsiteY2446" fmla="*/ 24935 h 70420"/>
                  <a:gd name="connsiteX2447" fmla="*/ 1046045 w 1253184"/>
                  <a:gd name="connsiteY2447" fmla="*/ 25374 h 70420"/>
                  <a:gd name="connsiteX2448" fmla="*/ 1045489 w 1253184"/>
                  <a:gd name="connsiteY2448" fmla="*/ 25929 h 70420"/>
                  <a:gd name="connsiteX2449" fmla="*/ 1044934 w 1253184"/>
                  <a:gd name="connsiteY2449" fmla="*/ 26572 h 70420"/>
                  <a:gd name="connsiteX2450" fmla="*/ 1044613 w 1253184"/>
                  <a:gd name="connsiteY2450" fmla="*/ 27332 h 70420"/>
                  <a:gd name="connsiteX2451" fmla="*/ 1044174 w 1253184"/>
                  <a:gd name="connsiteY2451" fmla="*/ 28092 h 70420"/>
                  <a:gd name="connsiteX2452" fmla="*/ 1043852 w 1253184"/>
                  <a:gd name="connsiteY2452" fmla="*/ 29086 h 70420"/>
                  <a:gd name="connsiteX2453" fmla="*/ 1043648 w 1253184"/>
                  <a:gd name="connsiteY2453" fmla="*/ 30080 h 70420"/>
                  <a:gd name="connsiteX2454" fmla="*/ 1043414 w 1253184"/>
                  <a:gd name="connsiteY2454" fmla="*/ 31191 h 70420"/>
                  <a:gd name="connsiteX2455" fmla="*/ 1043297 w 1253184"/>
                  <a:gd name="connsiteY2455" fmla="*/ 32506 h 70420"/>
                  <a:gd name="connsiteX2456" fmla="*/ 1043297 w 1253184"/>
                  <a:gd name="connsiteY2456" fmla="*/ 33822 h 70420"/>
                  <a:gd name="connsiteX2457" fmla="*/ 1043180 w 1253184"/>
                  <a:gd name="connsiteY2457" fmla="*/ 35254 h 70420"/>
                  <a:gd name="connsiteX2458" fmla="*/ 1043297 w 1253184"/>
                  <a:gd name="connsiteY2458" fmla="*/ 36686 h 70420"/>
                  <a:gd name="connsiteX2459" fmla="*/ 1043297 w 1253184"/>
                  <a:gd name="connsiteY2459" fmla="*/ 52472 h 70420"/>
                  <a:gd name="connsiteX2460" fmla="*/ 1042186 w 1253184"/>
                  <a:gd name="connsiteY2460" fmla="*/ 52472 h 70420"/>
                  <a:gd name="connsiteX2461" fmla="*/ 1040988 w 1253184"/>
                  <a:gd name="connsiteY2461" fmla="*/ 52472 h 70420"/>
                  <a:gd name="connsiteX2462" fmla="*/ 1039877 w 1253184"/>
                  <a:gd name="connsiteY2462" fmla="*/ 52472 h 70420"/>
                  <a:gd name="connsiteX2463" fmla="*/ 1038678 w 1253184"/>
                  <a:gd name="connsiteY2463" fmla="*/ 52472 h 70420"/>
                  <a:gd name="connsiteX2464" fmla="*/ 1037363 w 1253184"/>
                  <a:gd name="connsiteY2464" fmla="*/ 52472 h 70420"/>
                  <a:gd name="connsiteX2465" fmla="*/ 1036164 w 1253184"/>
                  <a:gd name="connsiteY2465" fmla="*/ 52472 h 70420"/>
                  <a:gd name="connsiteX2466" fmla="*/ 1034966 w 1253184"/>
                  <a:gd name="connsiteY2466" fmla="*/ 52472 h 70420"/>
                  <a:gd name="connsiteX2467" fmla="*/ 1033797 w 1253184"/>
                  <a:gd name="connsiteY2467" fmla="*/ 52472 h 70420"/>
                  <a:gd name="connsiteX2468" fmla="*/ 1033797 w 1253184"/>
                  <a:gd name="connsiteY2468" fmla="*/ 52472 h 70420"/>
                  <a:gd name="connsiteX2469" fmla="*/ 1091793 w 1253184"/>
                  <a:gd name="connsiteY2469" fmla="*/ 52998 h 70420"/>
                  <a:gd name="connsiteX2470" fmla="*/ 1089718 w 1253184"/>
                  <a:gd name="connsiteY2470" fmla="*/ 52881 h 70420"/>
                  <a:gd name="connsiteX2471" fmla="*/ 1087847 w 1253184"/>
                  <a:gd name="connsiteY2471" fmla="*/ 52676 h 70420"/>
                  <a:gd name="connsiteX2472" fmla="*/ 1086093 w 1253184"/>
                  <a:gd name="connsiteY2472" fmla="*/ 52238 h 70420"/>
                  <a:gd name="connsiteX2473" fmla="*/ 1084456 w 1253184"/>
                  <a:gd name="connsiteY2473" fmla="*/ 51799 h 70420"/>
                  <a:gd name="connsiteX2474" fmla="*/ 1082907 w 1253184"/>
                  <a:gd name="connsiteY2474" fmla="*/ 51156 h 70420"/>
                  <a:gd name="connsiteX2475" fmla="*/ 1081591 w 1253184"/>
                  <a:gd name="connsiteY2475" fmla="*/ 50484 h 70420"/>
                  <a:gd name="connsiteX2476" fmla="*/ 1080276 w 1253184"/>
                  <a:gd name="connsiteY2476" fmla="*/ 49607 h 70420"/>
                  <a:gd name="connsiteX2477" fmla="*/ 1079194 w 1253184"/>
                  <a:gd name="connsiteY2477" fmla="*/ 48613 h 70420"/>
                  <a:gd name="connsiteX2478" fmla="*/ 1078200 w 1253184"/>
                  <a:gd name="connsiteY2478" fmla="*/ 47619 h 70420"/>
                  <a:gd name="connsiteX2479" fmla="*/ 1077323 w 1253184"/>
                  <a:gd name="connsiteY2479" fmla="*/ 46421 h 70420"/>
                  <a:gd name="connsiteX2480" fmla="*/ 1076563 w 1253184"/>
                  <a:gd name="connsiteY2480" fmla="*/ 45105 h 70420"/>
                  <a:gd name="connsiteX2481" fmla="*/ 1075891 w 1253184"/>
                  <a:gd name="connsiteY2481" fmla="*/ 43673 h 70420"/>
                  <a:gd name="connsiteX2482" fmla="*/ 1075336 w 1253184"/>
                  <a:gd name="connsiteY2482" fmla="*/ 42036 h 70420"/>
                  <a:gd name="connsiteX2483" fmla="*/ 1075014 w 1253184"/>
                  <a:gd name="connsiteY2483" fmla="*/ 40399 h 70420"/>
                  <a:gd name="connsiteX2484" fmla="*/ 1074809 w 1253184"/>
                  <a:gd name="connsiteY2484" fmla="*/ 38645 h 70420"/>
                  <a:gd name="connsiteX2485" fmla="*/ 1074693 w 1253184"/>
                  <a:gd name="connsiteY2485" fmla="*/ 36686 h 70420"/>
                  <a:gd name="connsiteX2486" fmla="*/ 1074809 w 1253184"/>
                  <a:gd name="connsiteY2486" fmla="*/ 34611 h 70420"/>
                  <a:gd name="connsiteX2487" fmla="*/ 1075014 w 1253184"/>
                  <a:gd name="connsiteY2487" fmla="*/ 32623 h 70420"/>
                  <a:gd name="connsiteX2488" fmla="*/ 1075336 w 1253184"/>
                  <a:gd name="connsiteY2488" fmla="*/ 30752 h 70420"/>
                  <a:gd name="connsiteX2489" fmla="*/ 1075891 w 1253184"/>
                  <a:gd name="connsiteY2489" fmla="*/ 28998 h 70420"/>
                  <a:gd name="connsiteX2490" fmla="*/ 1076563 w 1253184"/>
                  <a:gd name="connsiteY2490" fmla="*/ 27478 h 70420"/>
                  <a:gd name="connsiteX2491" fmla="*/ 1077323 w 1253184"/>
                  <a:gd name="connsiteY2491" fmla="*/ 26046 h 70420"/>
                  <a:gd name="connsiteX2492" fmla="*/ 1078200 w 1253184"/>
                  <a:gd name="connsiteY2492" fmla="*/ 24614 h 70420"/>
                  <a:gd name="connsiteX2493" fmla="*/ 1079194 w 1253184"/>
                  <a:gd name="connsiteY2493" fmla="*/ 23415 h 70420"/>
                  <a:gd name="connsiteX2494" fmla="*/ 1080276 w 1253184"/>
                  <a:gd name="connsiteY2494" fmla="*/ 22421 h 70420"/>
                  <a:gd name="connsiteX2495" fmla="*/ 1081591 w 1253184"/>
                  <a:gd name="connsiteY2495" fmla="*/ 21427 h 70420"/>
                  <a:gd name="connsiteX2496" fmla="*/ 1082907 w 1253184"/>
                  <a:gd name="connsiteY2496" fmla="*/ 20667 h 70420"/>
                  <a:gd name="connsiteX2497" fmla="*/ 1084456 w 1253184"/>
                  <a:gd name="connsiteY2497" fmla="*/ 19907 h 70420"/>
                  <a:gd name="connsiteX2498" fmla="*/ 1086093 w 1253184"/>
                  <a:gd name="connsiteY2498" fmla="*/ 19352 h 70420"/>
                  <a:gd name="connsiteX2499" fmla="*/ 1087847 w 1253184"/>
                  <a:gd name="connsiteY2499" fmla="*/ 18913 h 70420"/>
                  <a:gd name="connsiteX2500" fmla="*/ 1089718 w 1253184"/>
                  <a:gd name="connsiteY2500" fmla="*/ 18709 h 70420"/>
                  <a:gd name="connsiteX2501" fmla="*/ 1091793 w 1253184"/>
                  <a:gd name="connsiteY2501" fmla="*/ 18504 h 70420"/>
                  <a:gd name="connsiteX2502" fmla="*/ 1093781 w 1253184"/>
                  <a:gd name="connsiteY2502" fmla="*/ 18709 h 70420"/>
                  <a:gd name="connsiteX2503" fmla="*/ 1095652 w 1253184"/>
                  <a:gd name="connsiteY2503" fmla="*/ 18913 h 70420"/>
                  <a:gd name="connsiteX2504" fmla="*/ 1097289 w 1253184"/>
                  <a:gd name="connsiteY2504" fmla="*/ 19352 h 70420"/>
                  <a:gd name="connsiteX2505" fmla="*/ 1098926 w 1253184"/>
                  <a:gd name="connsiteY2505" fmla="*/ 19790 h 70420"/>
                  <a:gd name="connsiteX2506" fmla="*/ 1100475 w 1253184"/>
                  <a:gd name="connsiteY2506" fmla="*/ 20433 h 70420"/>
                  <a:gd name="connsiteX2507" fmla="*/ 1101791 w 1253184"/>
                  <a:gd name="connsiteY2507" fmla="*/ 21193 h 70420"/>
                  <a:gd name="connsiteX2508" fmla="*/ 1103106 w 1253184"/>
                  <a:gd name="connsiteY2508" fmla="*/ 22070 h 70420"/>
                  <a:gd name="connsiteX2509" fmla="*/ 1104217 w 1253184"/>
                  <a:gd name="connsiteY2509" fmla="*/ 23064 h 70420"/>
                  <a:gd name="connsiteX2510" fmla="*/ 1105211 w 1253184"/>
                  <a:gd name="connsiteY2510" fmla="*/ 24146 h 70420"/>
                  <a:gd name="connsiteX2511" fmla="*/ 1106088 w 1253184"/>
                  <a:gd name="connsiteY2511" fmla="*/ 25344 h 70420"/>
                  <a:gd name="connsiteX2512" fmla="*/ 1106848 w 1253184"/>
                  <a:gd name="connsiteY2512" fmla="*/ 26660 h 70420"/>
                  <a:gd name="connsiteX2513" fmla="*/ 1107491 w 1253184"/>
                  <a:gd name="connsiteY2513" fmla="*/ 28092 h 70420"/>
                  <a:gd name="connsiteX2514" fmla="*/ 1108046 w 1253184"/>
                  <a:gd name="connsiteY2514" fmla="*/ 29612 h 70420"/>
                  <a:gd name="connsiteX2515" fmla="*/ 1108485 w 1253184"/>
                  <a:gd name="connsiteY2515" fmla="*/ 31366 h 70420"/>
                  <a:gd name="connsiteX2516" fmla="*/ 1108690 w 1253184"/>
                  <a:gd name="connsiteY2516" fmla="*/ 33120 h 70420"/>
                  <a:gd name="connsiteX2517" fmla="*/ 1108923 w 1253184"/>
                  <a:gd name="connsiteY2517" fmla="*/ 34991 h 70420"/>
                  <a:gd name="connsiteX2518" fmla="*/ 1108690 w 1253184"/>
                  <a:gd name="connsiteY2518" fmla="*/ 37183 h 70420"/>
                  <a:gd name="connsiteX2519" fmla="*/ 1108485 w 1253184"/>
                  <a:gd name="connsiteY2519" fmla="*/ 39142 h 70420"/>
                  <a:gd name="connsiteX2520" fmla="*/ 1108046 w 1253184"/>
                  <a:gd name="connsiteY2520" fmla="*/ 41013 h 70420"/>
                  <a:gd name="connsiteX2521" fmla="*/ 1107491 w 1253184"/>
                  <a:gd name="connsiteY2521" fmla="*/ 42650 h 70420"/>
                  <a:gd name="connsiteX2522" fmla="*/ 1106848 w 1253184"/>
                  <a:gd name="connsiteY2522" fmla="*/ 44287 h 70420"/>
                  <a:gd name="connsiteX2523" fmla="*/ 1106088 w 1253184"/>
                  <a:gd name="connsiteY2523" fmla="*/ 45719 h 70420"/>
                  <a:gd name="connsiteX2524" fmla="*/ 1105211 w 1253184"/>
                  <a:gd name="connsiteY2524" fmla="*/ 47035 h 70420"/>
                  <a:gd name="connsiteX2525" fmla="*/ 1104217 w 1253184"/>
                  <a:gd name="connsiteY2525" fmla="*/ 48233 h 70420"/>
                  <a:gd name="connsiteX2526" fmla="*/ 1103106 w 1253184"/>
                  <a:gd name="connsiteY2526" fmla="*/ 49227 h 70420"/>
                  <a:gd name="connsiteX2527" fmla="*/ 1101791 w 1253184"/>
                  <a:gd name="connsiteY2527" fmla="*/ 50221 h 70420"/>
                  <a:gd name="connsiteX2528" fmla="*/ 1100475 w 1253184"/>
                  <a:gd name="connsiteY2528" fmla="*/ 50981 h 70420"/>
                  <a:gd name="connsiteX2529" fmla="*/ 1098926 w 1253184"/>
                  <a:gd name="connsiteY2529" fmla="*/ 51653 h 70420"/>
                  <a:gd name="connsiteX2530" fmla="*/ 1097289 w 1253184"/>
                  <a:gd name="connsiteY2530" fmla="*/ 52209 h 70420"/>
                  <a:gd name="connsiteX2531" fmla="*/ 1095652 w 1253184"/>
                  <a:gd name="connsiteY2531" fmla="*/ 52530 h 70420"/>
                  <a:gd name="connsiteX2532" fmla="*/ 1093781 w 1253184"/>
                  <a:gd name="connsiteY2532" fmla="*/ 52852 h 70420"/>
                  <a:gd name="connsiteX2533" fmla="*/ 1091793 w 1253184"/>
                  <a:gd name="connsiteY2533" fmla="*/ 52998 h 70420"/>
                  <a:gd name="connsiteX2534" fmla="*/ 1091793 w 1253184"/>
                  <a:gd name="connsiteY2534" fmla="*/ 52998 h 70420"/>
                  <a:gd name="connsiteX2535" fmla="*/ 1092027 w 1253184"/>
                  <a:gd name="connsiteY2535" fmla="*/ 21427 h 70420"/>
                  <a:gd name="connsiteX2536" fmla="*/ 1091150 w 1253184"/>
                  <a:gd name="connsiteY2536" fmla="*/ 21544 h 70420"/>
                  <a:gd name="connsiteX2537" fmla="*/ 1090390 w 1253184"/>
                  <a:gd name="connsiteY2537" fmla="*/ 21778 h 70420"/>
                  <a:gd name="connsiteX2538" fmla="*/ 1089630 w 1253184"/>
                  <a:gd name="connsiteY2538" fmla="*/ 22100 h 70420"/>
                  <a:gd name="connsiteX2539" fmla="*/ 1088958 w 1253184"/>
                  <a:gd name="connsiteY2539" fmla="*/ 22538 h 70420"/>
                  <a:gd name="connsiteX2540" fmla="*/ 1088285 w 1253184"/>
                  <a:gd name="connsiteY2540" fmla="*/ 23093 h 70420"/>
                  <a:gd name="connsiteX2541" fmla="*/ 1087730 w 1253184"/>
                  <a:gd name="connsiteY2541" fmla="*/ 23737 h 70420"/>
                  <a:gd name="connsiteX2542" fmla="*/ 1087175 w 1253184"/>
                  <a:gd name="connsiteY2542" fmla="*/ 24497 h 70420"/>
                  <a:gd name="connsiteX2543" fmla="*/ 1086736 w 1253184"/>
                  <a:gd name="connsiteY2543" fmla="*/ 25374 h 70420"/>
                  <a:gd name="connsiteX2544" fmla="*/ 1086298 w 1253184"/>
                  <a:gd name="connsiteY2544" fmla="*/ 26367 h 70420"/>
                  <a:gd name="connsiteX2545" fmla="*/ 1085976 w 1253184"/>
                  <a:gd name="connsiteY2545" fmla="*/ 27449 h 70420"/>
                  <a:gd name="connsiteX2546" fmla="*/ 1085655 w 1253184"/>
                  <a:gd name="connsiteY2546" fmla="*/ 28648 h 70420"/>
                  <a:gd name="connsiteX2547" fmla="*/ 1085450 w 1253184"/>
                  <a:gd name="connsiteY2547" fmla="*/ 29963 h 70420"/>
                  <a:gd name="connsiteX2548" fmla="*/ 1085216 w 1253184"/>
                  <a:gd name="connsiteY2548" fmla="*/ 31395 h 70420"/>
                  <a:gd name="connsiteX2549" fmla="*/ 1085099 w 1253184"/>
                  <a:gd name="connsiteY2549" fmla="*/ 32915 h 70420"/>
                  <a:gd name="connsiteX2550" fmla="*/ 1084982 w 1253184"/>
                  <a:gd name="connsiteY2550" fmla="*/ 34669 h 70420"/>
                  <a:gd name="connsiteX2551" fmla="*/ 1084982 w 1253184"/>
                  <a:gd name="connsiteY2551" fmla="*/ 36423 h 70420"/>
                  <a:gd name="connsiteX2552" fmla="*/ 1084982 w 1253184"/>
                  <a:gd name="connsiteY2552" fmla="*/ 38060 h 70420"/>
                  <a:gd name="connsiteX2553" fmla="*/ 1085099 w 1253184"/>
                  <a:gd name="connsiteY2553" fmla="*/ 39610 h 70420"/>
                  <a:gd name="connsiteX2554" fmla="*/ 1085216 w 1253184"/>
                  <a:gd name="connsiteY2554" fmla="*/ 41130 h 70420"/>
                  <a:gd name="connsiteX2555" fmla="*/ 1085450 w 1253184"/>
                  <a:gd name="connsiteY2555" fmla="*/ 42445 h 70420"/>
                  <a:gd name="connsiteX2556" fmla="*/ 1085655 w 1253184"/>
                  <a:gd name="connsiteY2556" fmla="*/ 43644 h 70420"/>
                  <a:gd name="connsiteX2557" fmla="*/ 1085888 w 1253184"/>
                  <a:gd name="connsiteY2557" fmla="*/ 44842 h 70420"/>
                  <a:gd name="connsiteX2558" fmla="*/ 1086210 w 1253184"/>
                  <a:gd name="connsiteY2558" fmla="*/ 45836 h 70420"/>
                  <a:gd name="connsiteX2559" fmla="*/ 1086648 w 1253184"/>
                  <a:gd name="connsiteY2559" fmla="*/ 46830 h 70420"/>
                  <a:gd name="connsiteX2560" fmla="*/ 1087087 w 1253184"/>
                  <a:gd name="connsiteY2560" fmla="*/ 47590 h 70420"/>
                  <a:gd name="connsiteX2561" fmla="*/ 1087642 w 1253184"/>
                  <a:gd name="connsiteY2561" fmla="*/ 48262 h 70420"/>
                  <a:gd name="connsiteX2562" fmla="*/ 1088198 w 1253184"/>
                  <a:gd name="connsiteY2562" fmla="*/ 48905 h 70420"/>
                  <a:gd name="connsiteX2563" fmla="*/ 1088753 w 1253184"/>
                  <a:gd name="connsiteY2563" fmla="*/ 49344 h 70420"/>
                  <a:gd name="connsiteX2564" fmla="*/ 1089513 w 1253184"/>
                  <a:gd name="connsiteY2564" fmla="*/ 49782 h 70420"/>
                  <a:gd name="connsiteX2565" fmla="*/ 1090186 w 1253184"/>
                  <a:gd name="connsiteY2565" fmla="*/ 49987 h 70420"/>
                  <a:gd name="connsiteX2566" fmla="*/ 1090946 w 1253184"/>
                  <a:gd name="connsiteY2566" fmla="*/ 50192 h 70420"/>
                  <a:gd name="connsiteX2567" fmla="*/ 1091823 w 1253184"/>
                  <a:gd name="connsiteY2567" fmla="*/ 50192 h 70420"/>
                  <a:gd name="connsiteX2568" fmla="*/ 1092583 w 1253184"/>
                  <a:gd name="connsiteY2568" fmla="*/ 50075 h 70420"/>
                  <a:gd name="connsiteX2569" fmla="*/ 1093255 w 1253184"/>
                  <a:gd name="connsiteY2569" fmla="*/ 49841 h 70420"/>
                  <a:gd name="connsiteX2570" fmla="*/ 1093898 w 1253184"/>
                  <a:gd name="connsiteY2570" fmla="*/ 49519 h 70420"/>
                  <a:gd name="connsiteX2571" fmla="*/ 1094570 w 1253184"/>
                  <a:gd name="connsiteY2571" fmla="*/ 49081 h 70420"/>
                  <a:gd name="connsiteX2572" fmla="*/ 1095126 w 1253184"/>
                  <a:gd name="connsiteY2572" fmla="*/ 48525 h 70420"/>
                  <a:gd name="connsiteX2573" fmla="*/ 1095681 w 1253184"/>
                  <a:gd name="connsiteY2573" fmla="*/ 47765 h 70420"/>
                  <a:gd name="connsiteX2574" fmla="*/ 1096237 w 1253184"/>
                  <a:gd name="connsiteY2574" fmla="*/ 47005 h 70420"/>
                  <a:gd name="connsiteX2575" fmla="*/ 1096675 w 1253184"/>
                  <a:gd name="connsiteY2575" fmla="*/ 46011 h 70420"/>
                  <a:gd name="connsiteX2576" fmla="*/ 1096997 w 1253184"/>
                  <a:gd name="connsiteY2576" fmla="*/ 44901 h 70420"/>
                  <a:gd name="connsiteX2577" fmla="*/ 1097435 w 1253184"/>
                  <a:gd name="connsiteY2577" fmla="*/ 43702 h 70420"/>
                  <a:gd name="connsiteX2578" fmla="*/ 1097640 w 1253184"/>
                  <a:gd name="connsiteY2578" fmla="*/ 42387 h 70420"/>
                  <a:gd name="connsiteX2579" fmla="*/ 1097961 w 1253184"/>
                  <a:gd name="connsiteY2579" fmla="*/ 40954 h 70420"/>
                  <a:gd name="connsiteX2580" fmla="*/ 1098400 w 1253184"/>
                  <a:gd name="connsiteY2580" fmla="*/ 37651 h 70420"/>
                  <a:gd name="connsiteX2581" fmla="*/ 1098604 w 1253184"/>
                  <a:gd name="connsiteY2581" fmla="*/ 33822 h 70420"/>
                  <a:gd name="connsiteX2582" fmla="*/ 1098400 w 1253184"/>
                  <a:gd name="connsiteY2582" fmla="*/ 30986 h 70420"/>
                  <a:gd name="connsiteX2583" fmla="*/ 1098078 w 1253184"/>
                  <a:gd name="connsiteY2583" fmla="*/ 28589 h 70420"/>
                  <a:gd name="connsiteX2584" fmla="*/ 1097874 w 1253184"/>
                  <a:gd name="connsiteY2584" fmla="*/ 27391 h 70420"/>
                  <a:gd name="connsiteX2585" fmla="*/ 1097552 w 1253184"/>
                  <a:gd name="connsiteY2585" fmla="*/ 26397 h 70420"/>
                  <a:gd name="connsiteX2586" fmla="*/ 1097230 w 1253184"/>
                  <a:gd name="connsiteY2586" fmla="*/ 25520 h 70420"/>
                  <a:gd name="connsiteX2587" fmla="*/ 1096909 w 1253184"/>
                  <a:gd name="connsiteY2587" fmla="*/ 24643 h 70420"/>
                  <a:gd name="connsiteX2588" fmla="*/ 1096470 w 1253184"/>
                  <a:gd name="connsiteY2588" fmla="*/ 23883 h 70420"/>
                  <a:gd name="connsiteX2589" fmla="*/ 1095915 w 1253184"/>
                  <a:gd name="connsiteY2589" fmla="*/ 23327 h 70420"/>
                  <a:gd name="connsiteX2590" fmla="*/ 1095360 w 1253184"/>
                  <a:gd name="connsiteY2590" fmla="*/ 22772 h 70420"/>
                  <a:gd name="connsiteX2591" fmla="*/ 1094804 w 1253184"/>
                  <a:gd name="connsiteY2591" fmla="*/ 22216 h 70420"/>
                  <a:gd name="connsiteX2592" fmla="*/ 1094249 w 1253184"/>
                  <a:gd name="connsiteY2592" fmla="*/ 21895 h 70420"/>
                  <a:gd name="connsiteX2593" fmla="*/ 1093606 w 1253184"/>
                  <a:gd name="connsiteY2593" fmla="*/ 21690 h 70420"/>
                  <a:gd name="connsiteX2594" fmla="*/ 1092846 w 1253184"/>
                  <a:gd name="connsiteY2594" fmla="*/ 21456 h 70420"/>
                  <a:gd name="connsiteX2595" fmla="*/ 1092027 w 1253184"/>
                  <a:gd name="connsiteY2595" fmla="*/ 21427 h 70420"/>
                  <a:gd name="connsiteX2596" fmla="*/ 1092027 w 1253184"/>
                  <a:gd name="connsiteY2596" fmla="*/ 21427 h 70420"/>
                  <a:gd name="connsiteX2597" fmla="*/ 1129298 w 1253184"/>
                  <a:gd name="connsiteY2597" fmla="*/ 58 h 70420"/>
                  <a:gd name="connsiteX2598" fmla="*/ 1129298 w 1253184"/>
                  <a:gd name="connsiteY2598" fmla="*/ 52472 h 70420"/>
                  <a:gd name="connsiteX2599" fmla="*/ 1127983 w 1253184"/>
                  <a:gd name="connsiteY2599" fmla="*/ 52472 h 70420"/>
                  <a:gd name="connsiteX2600" fmla="*/ 1126784 w 1253184"/>
                  <a:gd name="connsiteY2600" fmla="*/ 52472 h 70420"/>
                  <a:gd name="connsiteX2601" fmla="*/ 1125673 w 1253184"/>
                  <a:gd name="connsiteY2601" fmla="*/ 52472 h 70420"/>
                  <a:gd name="connsiteX2602" fmla="*/ 1124680 w 1253184"/>
                  <a:gd name="connsiteY2602" fmla="*/ 52472 h 70420"/>
                  <a:gd name="connsiteX2603" fmla="*/ 1123481 w 1253184"/>
                  <a:gd name="connsiteY2603" fmla="*/ 52472 h 70420"/>
                  <a:gd name="connsiteX2604" fmla="*/ 1122282 w 1253184"/>
                  <a:gd name="connsiteY2604" fmla="*/ 52472 h 70420"/>
                  <a:gd name="connsiteX2605" fmla="*/ 1121084 w 1253184"/>
                  <a:gd name="connsiteY2605" fmla="*/ 52472 h 70420"/>
                  <a:gd name="connsiteX2606" fmla="*/ 1119885 w 1253184"/>
                  <a:gd name="connsiteY2606" fmla="*/ 52472 h 70420"/>
                  <a:gd name="connsiteX2607" fmla="*/ 1119885 w 1253184"/>
                  <a:gd name="connsiteY2607" fmla="*/ 58 h 70420"/>
                  <a:gd name="connsiteX2608" fmla="*/ 1120879 w 1253184"/>
                  <a:gd name="connsiteY2608" fmla="*/ 58 h 70420"/>
                  <a:gd name="connsiteX2609" fmla="*/ 1122312 w 1253184"/>
                  <a:gd name="connsiteY2609" fmla="*/ 292 h 70420"/>
                  <a:gd name="connsiteX2610" fmla="*/ 1122955 w 1253184"/>
                  <a:gd name="connsiteY2610" fmla="*/ 409 h 70420"/>
                  <a:gd name="connsiteX2611" fmla="*/ 1123627 w 1253184"/>
                  <a:gd name="connsiteY2611" fmla="*/ 409 h 70420"/>
                  <a:gd name="connsiteX2612" fmla="*/ 1124183 w 1253184"/>
                  <a:gd name="connsiteY2612" fmla="*/ 409 h 70420"/>
                  <a:gd name="connsiteX2613" fmla="*/ 1124738 w 1253184"/>
                  <a:gd name="connsiteY2613" fmla="*/ 292 h 70420"/>
                  <a:gd name="connsiteX2614" fmla="*/ 1125498 w 1253184"/>
                  <a:gd name="connsiteY2614" fmla="*/ 292 h 70420"/>
                  <a:gd name="connsiteX2615" fmla="*/ 1126697 w 1253184"/>
                  <a:gd name="connsiteY2615" fmla="*/ 292 h 70420"/>
                  <a:gd name="connsiteX2616" fmla="*/ 1128129 w 1253184"/>
                  <a:gd name="connsiteY2616" fmla="*/ 58 h 70420"/>
                  <a:gd name="connsiteX2617" fmla="*/ 1129298 w 1253184"/>
                  <a:gd name="connsiteY2617" fmla="*/ 58 h 70420"/>
                  <a:gd name="connsiteX2618" fmla="*/ 1129298 w 1253184"/>
                  <a:gd name="connsiteY2618" fmla="*/ 58 h 70420"/>
                  <a:gd name="connsiteX2619" fmla="*/ 1157361 w 1253184"/>
                  <a:gd name="connsiteY2619" fmla="*/ 52998 h 70420"/>
                  <a:gd name="connsiteX2620" fmla="*/ 1155403 w 1253184"/>
                  <a:gd name="connsiteY2620" fmla="*/ 52881 h 70420"/>
                  <a:gd name="connsiteX2621" fmla="*/ 1153532 w 1253184"/>
                  <a:gd name="connsiteY2621" fmla="*/ 52676 h 70420"/>
                  <a:gd name="connsiteX2622" fmla="*/ 1151778 w 1253184"/>
                  <a:gd name="connsiteY2622" fmla="*/ 52238 h 70420"/>
                  <a:gd name="connsiteX2623" fmla="*/ 1150141 w 1253184"/>
                  <a:gd name="connsiteY2623" fmla="*/ 51799 h 70420"/>
                  <a:gd name="connsiteX2624" fmla="*/ 1148621 w 1253184"/>
                  <a:gd name="connsiteY2624" fmla="*/ 51156 h 70420"/>
                  <a:gd name="connsiteX2625" fmla="*/ 1147188 w 1253184"/>
                  <a:gd name="connsiteY2625" fmla="*/ 50484 h 70420"/>
                  <a:gd name="connsiteX2626" fmla="*/ 1145990 w 1253184"/>
                  <a:gd name="connsiteY2626" fmla="*/ 49607 h 70420"/>
                  <a:gd name="connsiteX2627" fmla="*/ 1144879 w 1253184"/>
                  <a:gd name="connsiteY2627" fmla="*/ 48613 h 70420"/>
                  <a:gd name="connsiteX2628" fmla="*/ 1143797 w 1253184"/>
                  <a:gd name="connsiteY2628" fmla="*/ 47619 h 70420"/>
                  <a:gd name="connsiteX2629" fmla="*/ 1142920 w 1253184"/>
                  <a:gd name="connsiteY2629" fmla="*/ 46421 h 70420"/>
                  <a:gd name="connsiteX2630" fmla="*/ 1142160 w 1253184"/>
                  <a:gd name="connsiteY2630" fmla="*/ 45105 h 70420"/>
                  <a:gd name="connsiteX2631" fmla="*/ 1141605 w 1253184"/>
                  <a:gd name="connsiteY2631" fmla="*/ 43673 h 70420"/>
                  <a:gd name="connsiteX2632" fmla="*/ 1141049 w 1253184"/>
                  <a:gd name="connsiteY2632" fmla="*/ 42036 h 70420"/>
                  <a:gd name="connsiteX2633" fmla="*/ 1140728 w 1253184"/>
                  <a:gd name="connsiteY2633" fmla="*/ 40399 h 70420"/>
                  <a:gd name="connsiteX2634" fmla="*/ 1140406 w 1253184"/>
                  <a:gd name="connsiteY2634" fmla="*/ 38645 h 70420"/>
                  <a:gd name="connsiteX2635" fmla="*/ 1140290 w 1253184"/>
                  <a:gd name="connsiteY2635" fmla="*/ 36686 h 70420"/>
                  <a:gd name="connsiteX2636" fmla="*/ 1140406 w 1253184"/>
                  <a:gd name="connsiteY2636" fmla="*/ 34611 h 70420"/>
                  <a:gd name="connsiteX2637" fmla="*/ 1140728 w 1253184"/>
                  <a:gd name="connsiteY2637" fmla="*/ 32623 h 70420"/>
                  <a:gd name="connsiteX2638" fmla="*/ 1141049 w 1253184"/>
                  <a:gd name="connsiteY2638" fmla="*/ 30752 h 70420"/>
                  <a:gd name="connsiteX2639" fmla="*/ 1141605 w 1253184"/>
                  <a:gd name="connsiteY2639" fmla="*/ 28998 h 70420"/>
                  <a:gd name="connsiteX2640" fmla="*/ 1142160 w 1253184"/>
                  <a:gd name="connsiteY2640" fmla="*/ 27478 h 70420"/>
                  <a:gd name="connsiteX2641" fmla="*/ 1142920 w 1253184"/>
                  <a:gd name="connsiteY2641" fmla="*/ 26046 h 70420"/>
                  <a:gd name="connsiteX2642" fmla="*/ 1143797 w 1253184"/>
                  <a:gd name="connsiteY2642" fmla="*/ 24614 h 70420"/>
                  <a:gd name="connsiteX2643" fmla="*/ 1144879 w 1253184"/>
                  <a:gd name="connsiteY2643" fmla="*/ 23415 h 70420"/>
                  <a:gd name="connsiteX2644" fmla="*/ 1145990 w 1253184"/>
                  <a:gd name="connsiteY2644" fmla="*/ 22421 h 70420"/>
                  <a:gd name="connsiteX2645" fmla="*/ 1147188 w 1253184"/>
                  <a:gd name="connsiteY2645" fmla="*/ 21427 h 70420"/>
                  <a:gd name="connsiteX2646" fmla="*/ 1148621 w 1253184"/>
                  <a:gd name="connsiteY2646" fmla="*/ 20667 h 70420"/>
                  <a:gd name="connsiteX2647" fmla="*/ 1150141 w 1253184"/>
                  <a:gd name="connsiteY2647" fmla="*/ 19907 h 70420"/>
                  <a:gd name="connsiteX2648" fmla="*/ 1151778 w 1253184"/>
                  <a:gd name="connsiteY2648" fmla="*/ 19352 h 70420"/>
                  <a:gd name="connsiteX2649" fmla="*/ 1153532 w 1253184"/>
                  <a:gd name="connsiteY2649" fmla="*/ 18913 h 70420"/>
                  <a:gd name="connsiteX2650" fmla="*/ 1155403 w 1253184"/>
                  <a:gd name="connsiteY2650" fmla="*/ 18709 h 70420"/>
                  <a:gd name="connsiteX2651" fmla="*/ 1157361 w 1253184"/>
                  <a:gd name="connsiteY2651" fmla="*/ 18504 h 70420"/>
                  <a:gd name="connsiteX2652" fmla="*/ 1159349 w 1253184"/>
                  <a:gd name="connsiteY2652" fmla="*/ 18709 h 70420"/>
                  <a:gd name="connsiteX2653" fmla="*/ 1161220 w 1253184"/>
                  <a:gd name="connsiteY2653" fmla="*/ 18913 h 70420"/>
                  <a:gd name="connsiteX2654" fmla="*/ 1162974 w 1253184"/>
                  <a:gd name="connsiteY2654" fmla="*/ 19352 h 70420"/>
                  <a:gd name="connsiteX2655" fmla="*/ 1164611 w 1253184"/>
                  <a:gd name="connsiteY2655" fmla="*/ 19790 h 70420"/>
                  <a:gd name="connsiteX2656" fmla="*/ 1166043 w 1253184"/>
                  <a:gd name="connsiteY2656" fmla="*/ 20433 h 70420"/>
                  <a:gd name="connsiteX2657" fmla="*/ 1167476 w 1253184"/>
                  <a:gd name="connsiteY2657" fmla="*/ 21193 h 70420"/>
                  <a:gd name="connsiteX2658" fmla="*/ 1168674 w 1253184"/>
                  <a:gd name="connsiteY2658" fmla="*/ 22070 h 70420"/>
                  <a:gd name="connsiteX2659" fmla="*/ 1169873 w 1253184"/>
                  <a:gd name="connsiteY2659" fmla="*/ 23064 h 70420"/>
                  <a:gd name="connsiteX2660" fmla="*/ 1170866 w 1253184"/>
                  <a:gd name="connsiteY2660" fmla="*/ 24146 h 70420"/>
                  <a:gd name="connsiteX2661" fmla="*/ 1171743 w 1253184"/>
                  <a:gd name="connsiteY2661" fmla="*/ 25344 h 70420"/>
                  <a:gd name="connsiteX2662" fmla="*/ 1172503 w 1253184"/>
                  <a:gd name="connsiteY2662" fmla="*/ 26660 h 70420"/>
                  <a:gd name="connsiteX2663" fmla="*/ 1173176 w 1253184"/>
                  <a:gd name="connsiteY2663" fmla="*/ 28092 h 70420"/>
                  <a:gd name="connsiteX2664" fmla="*/ 1173731 w 1253184"/>
                  <a:gd name="connsiteY2664" fmla="*/ 29612 h 70420"/>
                  <a:gd name="connsiteX2665" fmla="*/ 1174053 w 1253184"/>
                  <a:gd name="connsiteY2665" fmla="*/ 31366 h 70420"/>
                  <a:gd name="connsiteX2666" fmla="*/ 1174374 w 1253184"/>
                  <a:gd name="connsiteY2666" fmla="*/ 33120 h 70420"/>
                  <a:gd name="connsiteX2667" fmla="*/ 1174491 w 1253184"/>
                  <a:gd name="connsiteY2667" fmla="*/ 34991 h 70420"/>
                  <a:gd name="connsiteX2668" fmla="*/ 1174374 w 1253184"/>
                  <a:gd name="connsiteY2668" fmla="*/ 37183 h 70420"/>
                  <a:gd name="connsiteX2669" fmla="*/ 1174053 w 1253184"/>
                  <a:gd name="connsiteY2669" fmla="*/ 39142 h 70420"/>
                  <a:gd name="connsiteX2670" fmla="*/ 1173731 w 1253184"/>
                  <a:gd name="connsiteY2670" fmla="*/ 41013 h 70420"/>
                  <a:gd name="connsiteX2671" fmla="*/ 1173176 w 1253184"/>
                  <a:gd name="connsiteY2671" fmla="*/ 42650 h 70420"/>
                  <a:gd name="connsiteX2672" fmla="*/ 1172503 w 1253184"/>
                  <a:gd name="connsiteY2672" fmla="*/ 44287 h 70420"/>
                  <a:gd name="connsiteX2673" fmla="*/ 1171743 w 1253184"/>
                  <a:gd name="connsiteY2673" fmla="*/ 45719 h 70420"/>
                  <a:gd name="connsiteX2674" fmla="*/ 1170866 w 1253184"/>
                  <a:gd name="connsiteY2674" fmla="*/ 47035 h 70420"/>
                  <a:gd name="connsiteX2675" fmla="*/ 1169873 w 1253184"/>
                  <a:gd name="connsiteY2675" fmla="*/ 48233 h 70420"/>
                  <a:gd name="connsiteX2676" fmla="*/ 1168674 w 1253184"/>
                  <a:gd name="connsiteY2676" fmla="*/ 49227 h 70420"/>
                  <a:gd name="connsiteX2677" fmla="*/ 1167476 w 1253184"/>
                  <a:gd name="connsiteY2677" fmla="*/ 50221 h 70420"/>
                  <a:gd name="connsiteX2678" fmla="*/ 1166043 w 1253184"/>
                  <a:gd name="connsiteY2678" fmla="*/ 50981 h 70420"/>
                  <a:gd name="connsiteX2679" fmla="*/ 1164611 w 1253184"/>
                  <a:gd name="connsiteY2679" fmla="*/ 51653 h 70420"/>
                  <a:gd name="connsiteX2680" fmla="*/ 1162974 w 1253184"/>
                  <a:gd name="connsiteY2680" fmla="*/ 52209 h 70420"/>
                  <a:gd name="connsiteX2681" fmla="*/ 1161220 w 1253184"/>
                  <a:gd name="connsiteY2681" fmla="*/ 52530 h 70420"/>
                  <a:gd name="connsiteX2682" fmla="*/ 1159349 w 1253184"/>
                  <a:gd name="connsiteY2682" fmla="*/ 52852 h 70420"/>
                  <a:gd name="connsiteX2683" fmla="*/ 1157361 w 1253184"/>
                  <a:gd name="connsiteY2683" fmla="*/ 52998 h 70420"/>
                  <a:gd name="connsiteX2684" fmla="*/ 1157361 w 1253184"/>
                  <a:gd name="connsiteY2684" fmla="*/ 52998 h 70420"/>
                  <a:gd name="connsiteX2685" fmla="*/ 1157683 w 1253184"/>
                  <a:gd name="connsiteY2685" fmla="*/ 21427 h 70420"/>
                  <a:gd name="connsiteX2686" fmla="*/ 1156806 w 1253184"/>
                  <a:gd name="connsiteY2686" fmla="*/ 21544 h 70420"/>
                  <a:gd name="connsiteX2687" fmla="*/ 1156046 w 1253184"/>
                  <a:gd name="connsiteY2687" fmla="*/ 21778 h 70420"/>
                  <a:gd name="connsiteX2688" fmla="*/ 1155286 w 1253184"/>
                  <a:gd name="connsiteY2688" fmla="*/ 22100 h 70420"/>
                  <a:gd name="connsiteX2689" fmla="*/ 1154526 w 1253184"/>
                  <a:gd name="connsiteY2689" fmla="*/ 22538 h 70420"/>
                  <a:gd name="connsiteX2690" fmla="*/ 1153970 w 1253184"/>
                  <a:gd name="connsiteY2690" fmla="*/ 23093 h 70420"/>
                  <a:gd name="connsiteX2691" fmla="*/ 1153327 w 1253184"/>
                  <a:gd name="connsiteY2691" fmla="*/ 23737 h 70420"/>
                  <a:gd name="connsiteX2692" fmla="*/ 1152889 w 1253184"/>
                  <a:gd name="connsiteY2692" fmla="*/ 24497 h 70420"/>
                  <a:gd name="connsiteX2693" fmla="*/ 1152333 w 1253184"/>
                  <a:gd name="connsiteY2693" fmla="*/ 25374 h 70420"/>
                  <a:gd name="connsiteX2694" fmla="*/ 1152012 w 1253184"/>
                  <a:gd name="connsiteY2694" fmla="*/ 26367 h 70420"/>
                  <a:gd name="connsiteX2695" fmla="*/ 1151573 w 1253184"/>
                  <a:gd name="connsiteY2695" fmla="*/ 27449 h 70420"/>
                  <a:gd name="connsiteX2696" fmla="*/ 1151252 w 1253184"/>
                  <a:gd name="connsiteY2696" fmla="*/ 28648 h 70420"/>
                  <a:gd name="connsiteX2697" fmla="*/ 1151047 w 1253184"/>
                  <a:gd name="connsiteY2697" fmla="*/ 29963 h 70420"/>
                  <a:gd name="connsiteX2698" fmla="*/ 1150813 w 1253184"/>
                  <a:gd name="connsiteY2698" fmla="*/ 31395 h 70420"/>
                  <a:gd name="connsiteX2699" fmla="*/ 1150696 w 1253184"/>
                  <a:gd name="connsiteY2699" fmla="*/ 32915 h 70420"/>
                  <a:gd name="connsiteX2700" fmla="*/ 1150579 w 1253184"/>
                  <a:gd name="connsiteY2700" fmla="*/ 34669 h 70420"/>
                  <a:gd name="connsiteX2701" fmla="*/ 1150579 w 1253184"/>
                  <a:gd name="connsiteY2701" fmla="*/ 36423 h 70420"/>
                  <a:gd name="connsiteX2702" fmla="*/ 1150579 w 1253184"/>
                  <a:gd name="connsiteY2702" fmla="*/ 38060 h 70420"/>
                  <a:gd name="connsiteX2703" fmla="*/ 1150696 w 1253184"/>
                  <a:gd name="connsiteY2703" fmla="*/ 39610 h 70420"/>
                  <a:gd name="connsiteX2704" fmla="*/ 1150813 w 1253184"/>
                  <a:gd name="connsiteY2704" fmla="*/ 41130 h 70420"/>
                  <a:gd name="connsiteX2705" fmla="*/ 1151047 w 1253184"/>
                  <a:gd name="connsiteY2705" fmla="*/ 42445 h 70420"/>
                  <a:gd name="connsiteX2706" fmla="*/ 1151252 w 1253184"/>
                  <a:gd name="connsiteY2706" fmla="*/ 43644 h 70420"/>
                  <a:gd name="connsiteX2707" fmla="*/ 1151573 w 1253184"/>
                  <a:gd name="connsiteY2707" fmla="*/ 44842 h 70420"/>
                  <a:gd name="connsiteX2708" fmla="*/ 1151895 w 1253184"/>
                  <a:gd name="connsiteY2708" fmla="*/ 45836 h 70420"/>
                  <a:gd name="connsiteX2709" fmla="*/ 1152333 w 1253184"/>
                  <a:gd name="connsiteY2709" fmla="*/ 46830 h 70420"/>
                  <a:gd name="connsiteX2710" fmla="*/ 1152772 w 1253184"/>
                  <a:gd name="connsiteY2710" fmla="*/ 47590 h 70420"/>
                  <a:gd name="connsiteX2711" fmla="*/ 1153210 w 1253184"/>
                  <a:gd name="connsiteY2711" fmla="*/ 48262 h 70420"/>
                  <a:gd name="connsiteX2712" fmla="*/ 1153766 w 1253184"/>
                  <a:gd name="connsiteY2712" fmla="*/ 48905 h 70420"/>
                  <a:gd name="connsiteX2713" fmla="*/ 1154438 w 1253184"/>
                  <a:gd name="connsiteY2713" fmla="*/ 49344 h 70420"/>
                  <a:gd name="connsiteX2714" fmla="*/ 1155081 w 1253184"/>
                  <a:gd name="connsiteY2714" fmla="*/ 49782 h 70420"/>
                  <a:gd name="connsiteX2715" fmla="*/ 1155841 w 1253184"/>
                  <a:gd name="connsiteY2715" fmla="*/ 49987 h 70420"/>
                  <a:gd name="connsiteX2716" fmla="*/ 1156601 w 1253184"/>
                  <a:gd name="connsiteY2716" fmla="*/ 50192 h 70420"/>
                  <a:gd name="connsiteX2717" fmla="*/ 1157361 w 1253184"/>
                  <a:gd name="connsiteY2717" fmla="*/ 50192 h 70420"/>
                  <a:gd name="connsiteX2718" fmla="*/ 1158121 w 1253184"/>
                  <a:gd name="connsiteY2718" fmla="*/ 50075 h 70420"/>
                  <a:gd name="connsiteX2719" fmla="*/ 1158881 w 1253184"/>
                  <a:gd name="connsiteY2719" fmla="*/ 49841 h 70420"/>
                  <a:gd name="connsiteX2720" fmla="*/ 1159554 w 1253184"/>
                  <a:gd name="connsiteY2720" fmla="*/ 49519 h 70420"/>
                  <a:gd name="connsiteX2721" fmla="*/ 1160109 w 1253184"/>
                  <a:gd name="connsiteY2721" fmla="*/ 49081 h 70420"/>
                  <a:gd name="connsiteX2722" fmla="*/ 1160781 w 1253184"/>
                  <a:gd name="connsiteY2722" fmla="*/ 48525 h 70420"/>
                  <a:gd name="connsiteX2723" fmla="*/ 1161337 w 1253184"/>
                  <a:gd name="connsiteY2723" fmla="*/ 47765 h 70420"/>
                  <a:gd name="connsiteX2724" fmla="*/ 1161775 w 1253184"/>
                  <a:gd name="connsiteY2724" fmla="*/ 47005 h 70420"/>
                  <a:gd name="connsiteX2725" fmla="*/ 1162214 w 1253184"/>
                  <a:gd name="connsiteY2725" fmla="*/ 46011 h 70420"/>
                  <a:gd name="connsiteX2726" fmla="*/ 1162652 w 1253184"/>
                  <a:gd name="connsiteY2726" fmla="*/ 44901 h 70420"/>
                  <a:gd name="connsiteX2727" fmla="*/ 1162974 w 1253184"/>
                  <a:gd name="connsiteY2727" fmla="*/ 43702 h 70420"/>
                  <a:gd name="connsiteX2728" fmla="*/ 1163295 w 1253184"/>
                  <a:gd name="connsiteY2728" fmla="*/ 42387 h 70420"/>
                  <a:gd name="connsiteX2729" fmla="*/ 1163500 w 1253184"/>
                  <a:gd name="connsiteY2729" fmla="*/ 40954 h 70420"/>
                  <a:gd name="connsiteX2730" fmla="*/ 1163938 w 1253184"/>
                  <a:gd name="connsiteY2730" fmla="*/ 37651 h 70420"/>
                  <a:gd name="connsiteX2731" fmla="*/ 1164143 w 1253184"/>
                  <a:gd name="connsiteY2731" fmla="*/ 33822 h 70420"/>
                  <a:gd name="connsiteX2732" fmla="*/ 1164026 w 1253184"/>
                  <a:gd name="connsiteY2732" fmla="*/ 30986 h 70420"/>
                  <a:gd name="connsiteX2733" fmla="*/ 1163704 w 1253184"/>
                  <a:gd name="connsiteY2733" fmla="*/ 28589 h 70420"/>
                  <a:gd name="connsiteX2734" fmla="*/ 1163383 w 1253184"/>
                  <a:gd name="connsiteY2734" fmla="*/ 27391 h 70420"/>
                  <a:gd name="connsiteX2735" fmla="*/ 1163149 w 1253184"/>
                  <a:gd name="connsiteY2735" fmla="*/ 26397 h 70420"/>
                  <a:gd name="connsiteX2736" fmla="*/ 1162828 w 1253184"/>
                  <a:gd name="connsiteY2736" fmla="*/ 25520 h 70420"/>
                  <a:gd name="connsiteX2737" fmla="*/ 1162389 w 1253184"/>
                  <a:gd name="connsiteY2737" fmla="*/ 24643 h 70420"/>
                  <a:gd name="connsiteX2738" fmla="*/ 1161951 w 1253184"/>
                  <a:gd name="connsiteY2738" fmla="*/ 23883 h 70420"/>
                  <a:gd name="connsiteX2739" fmla="*/ 1161512 w 1253184"/>
                  <a:gd name="connsiteY2739" fmla="*/ 23327 h 70420"/>
                  <a:gd name="connsiteX2740" fmla="*/ 1160957 w 1253184"/>
                  <a:gd name="connsiteY2740" fmla="*/ 22772 h 70420"/>
                  <a:gd name="connsiteX2741" fmla="*/ 1160401 w 1253184"/>
                  <a:gd name="connsiteY2741" fmla="*/ 22216 h 70420"/>
                  <a:gd name="connsiteX2742" fmla="*/ 1159758 w 1253184"/>
                  <a:gd name="connsiteY2742" fmla="*/ 21895 h 70420"/>
                  <a:gd name="connsiteX2743" fmla="*/ 1159086 w 1253184"/>
                  <a:gd name="connsiteY2743" fmla="*/ 21690 h 70420"/>
                  <a:gd name="connsiteX2744" fmla="*/ 1158443 w 1253184"/>
                  <a:gd name="connsiteY2744" fmla="*/ 21456 h 70420"/>
                  <a:gd name="connsiteX2745" fmla="*/ 1157683 w 1253184"/>
                  <a:gd name="connsiteY2745" fmla="*/ 21427 h 70420"/>
                  <a:gd name="connsiteX2746" fmla="*/ 1157683 w 1253184"/>
                  <a:gd name="connsiteY2746" fmla="*/ 21427 h 70420"/>
                  <a:gd name="connsiteX2747" fmla="*/ 1188932 w 1253184"/>
                  <a:gd name="connsiteY2747" fmla="*/ 57061 h 70420"/>
                  <a:gd name="connsiteX2748" fmla="*/ 1188727 w 1253184"/>
                  <a:gd name="connsiteY2748" fmla="*/ 57617 h 70420"/>
                  <a:gd name="connsiteX2749" fmla="*/ 1188610 w 1253184"/>
                  <a:gd name="connsiteY2749" fmla="*/ 58289 h 70420"/>
                  <a:gd name="connsiteX2750" fmla="*/ 1188610 w 1253184"/>
                  <a:gd name="connsiteY2750" fmla="*/ 58844 h 70420"/>
                  <a:gd name="connsiteX2751" fmla="*/ 1188727 w 1253184"/>
                  <a:gd name="connsiteY2751" fmla="*/ 59604 h 70420"/>
                  <a:gd name="connsiteX2752" fmla="*/ 1188727 w 1253184"/>
                  <a:gd name="connsiteY2752" fmla="*/ 60481 h 70420"/>
                  <a:gd name="connsiteX2753" fmla="*/ 1188932 w 1253184"/>
                  <a:gd name="connsiteY2753" fmla="*/ 61241 h 70420"/>
                  <a:gd name="connsiteX2754" fmla="*/ 1189166 w 1253184"/>
                  <a:gd name="connsiteY2754" fmla="*/ 62001 h 70420"/>
                  <a:gd name="connsiteX2755" fmla="*/ 1189370 w 1253184"/>
                  <a:gd name="connsiteY2755" fmla="*/ 62762 h 70420"/>
                  <a:gd name="connsiteX2756" fmla="*/ 1189692 w 1253184"/>
                  <a:gd name="connsiteY2756" fmla="*/ 63434 h 70420"/>
                  <a:gd name="connsiteX2757" fmla="*/ 1190130 w 1253184"/>
                  <a:gd name="connsiteY2757" fmla="*/ 64077 h 70420"/>
                  <a:gd name="connsiteX2758" fmla="*/ 1190686 w 1253184"/>
                  <a:gd name="connsiteY2758" fmla="*/ 64632 h 70420"/>
                  <a:gd name="connsiteX2759" fmla="*/ 1191241 w 1253184"/>
                  <a:gd name="connsiteY2759" fmla="*/ 65188 h 70420"/>
                  <a:gd name="connsiteX2760" fmla="*/ 1191797 w 1253184"/>
                  <a:gd name="connsiteY2760" fmla="*/ 65626 h 70420"/>
                  <a:gd name="connsiteX2761" fmla="*/ 1192557 w 1253184"/>
                  <a:gd name="connsiteY2761" fmla="*/ 66065 h 70420"/>
                  <a:gd name="connsiteX2762" fmla="*/ 1193317 w 1253184"/>
                  <a:gd name="connsiteY2762" fmla="*/ 66386 h 70420"/>
                  <a:gd name="connsiteX2763" fmla="*/ 1194194 w 1253184"/>
                  <a:gd name="connsiteY2763" fmla="*/ 66708 h 70420"/>
                  <a:gd name="connsiteX2764" fmla="*/ 1195071 w 1253184"/>
                  <a:gd name="connsiteY2764" fmla="*/ 66913 h 70420"/>
                  <a:gd name="connsiteX2765" fmla="*/ 1196064 w 1253184"/>
                  <a:gd name="connsiteY2765" fmla="*/ 67146 h 70420"/>
                  <a:gd name="connsiteX2766" fmla="*/ 1197058 w 1253184"/>
                  <a:gd name="connsiteY2766" fmla="*/ 67351 h 70420"/>
                  <a:gd name="connsiteX2767" fmla="*/ 1198257 w 1253184"/>
                  <a:gd name="connsiteY2767" fmla="*/ 67351 h 70420"/>
                  <a:gd name="connsiteX2768" fmla="*/ 1199134 w 1253184"/>
                  <a:gd name="connsiteY2768" fmla="*/ 67234 h 70420"/>
                  <a:gd name="connsiteX2769" fmla="*/ 1199894 w 1253184"/>
                  <a:gd name="connsiteY2769" fmla="*/ 67117 h 70420"/>
                  <a:gd name="connsiteX2770" fmla="*/ 1200771 w 1253184"/>
                  <a:gd name="connsiteY2770" fmla="*/ 66883 h 70420"/>
                  <a:gd name="connsiteX2771" fmla="*/ 1201414 w 1253184"/>
                  <a:gd name="connsiteY2771" fmla="*/ 66562 h 70420"/>
                  <a:gd name="connsiteX2772" fmla="*/ 1202174 w 1253184"/>
                  <a:gd name="connsiteY2772" fmla="*/ 66240 h 70420"/>
                  <a:gd name="connsiteX2773" fmla="*/ 1202846 w 1253184"/>
                  <a:gd name="connsiteY2773" fmla="*/ 65919 h 70420"/>
                  <a:gd name="connsiteX2774" fmla="*/ 1203402 w 1253184"/>
                  <a:gd name="connsiteY2774" fmla="*/ 65597 h 70420"/>
                  <a:gd name="connsiteX2775" fmla="*/ 1203957 w 1253184"/>
                  <a:gd name="connsiteY2775" fmla="*/ 65042 h 70420"/>
                  <a:gd name="connsiteX2776" fmla="*/ 1204513 w 1253184"/>
                  <a:gd name="connsiteY2776" fmla="*/ 64603 h 70420"/>
                  <a:gd name="connsiteX2777" fmla="*/ 1204951 w 1253184"/>
                  <a:gd name="connsiteY2777" fmla="*/ 64048 h 70420"/>
                  <a:gd name="connsiteX2778" fmla="*/ 1205390 w 1253184"/>
                  <a:gd name="connsiteY2778" fmla="*/ 63405 h 70420"/>
                  <a:gd name="connsiteX2779" fmla="*/ 1205711 w 1253184"/>
                  <a:gd name="connsiteY2779" fmla="*/ 62849 h 70420"/>
                  <a:gd name="connsiteX2780" fmla="*/ 1206033 w 1253184"/>
                  <a:gd name="connsiteY2780" fmla="*/ 62089 h 70420"/>
                  <a:gd name="connsiteX2781" fmla="*/ 1206237 w 1253184"/>
                  <a:gd name="connsiteY2781" fmla="*/ 61446 h 70420"/>
                  <a:gd name="connsiteX2782" fmla="*/ 1206442 w 1253184"/>
                  <a:gd name="connsiteY2782" fmla="*/ 60686 h 70420"/>
                  <a:gd name="connsiteX2783" fmla="*/ 1206559 w 1253184"/>
                  <a:gd name="connsiteY2783" fmla="*/ 59809 h 70420"/>
                  <a:gd name="connsiteX2784" fmla="*/ 1206559 w 1253184"/>
                  <a:gd name="connsiteY2784" fmla="*/ 58932 h 70420"/>
                  <a:gd name="connsiteX2785" fmla="*/ 1206559 w 1253184"/>
                  <a:gd name="connsiteY2785" fmla="*/ 58055 h 70420"/>
                  <a:gd name="connsiteX2786" fmla="*/ 1206354 w 1253184"/>
                  <a:gd name="connsiteY2786" fmla="*/ 57383 h 70420"/>
                  <a:gd name="connsiteX2787" fmla="*/ 1206150 w 1253184"/>
                  <a:gd name="connsiteY2787" fmla="*/ 56623 h 70420"/>
                  <a:gd name="connsiteX2788" fmla="*/ 1205711 w 1253184"/>
                  <a:gd name="connsiteY2788" fmla="*/ 55980 h 70420"/>
                  <a:gd name="connsiteX2789" fmla="*/ 1205273 w 1253184"/>
                  <a:gd name="connsiteY2789" fmla="*/ 55424 h 70420"/>
                  <a:gd name="connsiteX2790" fmla="*/ 1204834 w 1253184"/>
                  <a:gd name="connsiteY2790" fmla="*/ 54869 h 70420"/>
                  <a:gd name="connsiteX2791" fmla="*/ 1204191 w 1253184"/>
                  <a:gd name="connsiteY2791" fmla="*/ 54430 h 70420"/>
                  <a:gd name="connsiteX2792" fmla="*/ 1203519 w 1253184"/>
                  <a:gd name="connsiteY2792" fmla="*/ 54109 h 70420"/>
                  <a:gd name="connsiteX2793" fmla="*/ 1202759 w 1253184"/>
                  <a:gd name="connsiteY2793" fmla="*/ 53670 h 70420"/>
                  <a:gd name="connsiteX2794" fmla="*/ 1201882 w 1253184"/>
                  <a:gd name="connsiteY2794" fmla="*/ 53466 h 70420"/>
                  <a:gd name="connsiteX2795" fmla="*/ 1200888 w 1253184"/>
                  <a:gd name="connsiteY2795" fmla="*/ 53232 h 70420"/>
                  <a:gd name="connsiteX2796" fmla="*/ 1199894 w 1253184"/>
                  <a:gd name="connsiteY2796" fmla="*/ 53115 h 70420"/>
                  <a:gd name="connsiteX2797" fmla="*/ 1198783 w 1253184"/>
                  <a:gd name="connsiteY2797" fmla="*/ 52998 h 70420"/>
                  <a:gd name="connsiteX2798" fmla="*/ 1197585 w 1253184"/>
                  <a:gd name="connsiteY2798" fmla="*/ 52998 h 70420"/>
                  <a:gd name="connsiteX2799" fmla="*/ 1196269 w 1253184"/>
                  <a:gd name="connsiteY2799" fmla="*/ 52998 h 70420"/>
                  <a:gd name="connsiteX2800" fmla="*/ 1194720 w 1253184"/>
                  <a:gd name="connsiteY2800" fmla="*/ 52998 h 70420"/>
                  <a:gd name="connsiteX2801" fmla="*/ 1193404 w 1253184"/>
                  <a:gd name="connsiteY2801" fmla="*/ 53115 h 70420"/>
                  <a:gd name="connsiteX2802" fmla="*/ 1192206 w 1253184"/>
                  <a:gd name="connsiteY2802" fmla="*/ 53320 h 70420"/>
                  <a:gd name="connsiteX2803" fmla="*/ 1191212 w 1253184"/>
                  <a:gd name="connsiteY2803" fmla="*/ 53758 h 70420"/>
                  <a:gd name="connsiteX2804" fmla="*/ 1190773 w 1253184"/>
                  <a:gd name="connsiteY2804" fmla="*/ 53963 h 70420"/>
                  <a:gd name="connsiteX2805" fmla="*/ 1190335 w 1253184"/>
                  <a:gd name="connsiteY2805" fmla="*/ 54284 h 70420"/>
                  <a:gd name="connsiteX2806" fmla="*/ 1190013 w 1253184"/>
                  <a:gd name="connsiteY2806" fmla="*/ 54723 h 70420"/>
                  <a:gd name="connsiteX2807" fmla="*/ 1189692 w 1253184"/>
                  <a:gd name="connsiteY2807" fmla="*/ 55044 h 70420"/>
                  <a:gd name="connsiteX2808" fmla="*/ 1189487 w 1253184"/>
                  <a:gd name="connsiteY2808" fmla="*/ 55483 h 70420"/>
                  <a:gd name="connsiteX2809" fmla="*/ 1189254 w 1253184"/>
                  <a:gd name="connsiteY2809" fmla="*/ 55921 h 70420"/>
                  <a:gd name="connsiteX2810" fmla="*/ 1189049 w 1253184"/>
                  <a:gd name="connsiteY2810" fmla="*/ 56477 h 70420"/>
                  <a:gd name="connsiteX2811" fmla="*/ 1188932 w 1253184"/>
                  <a:gd name="connsiteY2811" fmla="*/ 57061 h 70420"/>
                  <a:gd name="connsiteX2812" fmla="*/ 1188932 w 1253184"/>
                  <a:gd name="connsiteY2812" fmla="*/ 57061 h 70420"/>
                  <a:gd name="connsiteX2813" fmla="*/ 1213926 w 1253184"/>
                  <a:gd name="connsiteY2813" fmla="*/ 18796 h 70420"/>
                  <a:gd name="connsiteX2814" fmla="*/ 1213926 w 1253184"/>
                  <a:gd name="connsiteY2814" fmla="*/ 21749 h 70420"/>
                  <a:gd name="connsiteX2815" fmla="*/ 1207670 w 1253184"/>
                  <a:gd name="connsiteY2815" fmla="*/ 21749 h 70420"/>
                  <a:gd name="connsiteX2816" fmla="*/ 1208547 w 1253184"/>
                  <a:gd name="connsiteY2816" fmla="*/ 22509 h 70420"/>
                  <a:gd name="connsiteX2817" fmla="*/ 1209190 w 1253184"/>
                  <a:gd name="connsiteY2817" fmla="*/ 23269 h 70420"/>
                  <a:gd name="connsiteX2818" fmla="*/ 1209862 w 1253184"/>
                  <a:gd name="connsiteY2818" fmla="*/ 24146 h 70420"/>
                  <a:gd name="connsiteX2819" fmla="*/ 1210418 w 1253184"/>
                  <a:gd name="connsiteY2819" fmla="*/ 25140 h 70420"/>
                  <a:gd name="connsiteX2820" fmla="*/ 1210739 w 1253184"/>
                  <a:gd name="connsiteY2820" fmla="*/ 26134 h 70420"/>
                  <a:gd name="connsiteX2821" fmla="*/ 1211061 w 1253184"/>
                  <a:gd name="connsiteY2821" fmla="*/ 27127 h 70420"/>
                  <a:gd name="connsiteX2822" fmla="*/ 1211178 w 1253184"/>
                  <a:gd name="connsiteY2822" fmla="*/ 28238 h 70420"/>
                  <a:gd name="connsiteX2823" fmla="*/ 1211295 w 1253184"/>
                  <a:gd name="connsiteY2823" fmla="*/ 29320 h 70420"/>
                  <a:gd name="connsiteX2824" fmla="*/ 1211061 w 1253184"/>
                  <a:gd name="connsiteY2824" fmla="*/ 30752 h 70420"/>
                  <a:gd name="connsiteX2825" fmla="*/ 1210856 w 1253184"/>
                  <a:gd name="connsiteY2825" fmla="*/ 31951 h 70420"/>
                  <a:gd name="connsiteX2826" fmla="*/ 1210534 w 1253184"/>
                  <a:gd name="connsiteY2826" fmla="*/ 33149 h 70420"/>
                  <a:gd name="connsiteX2827" fmla="*/ 1210096 w 1253184"/>
                  <a:gd name="connsiteY2827" fmla="*/ 34231 h 70420"/>
                  <a:gd name="connsiteX2828" fmla="*/ 1209541 w 1253184"/>
                  <a:gd name="connsiteY2828" fmla="*/ 35254 h 70420"/>
                  <a:gd name="connsiteX2829" fmla="*/ 1208868 w 1253184"/>
                  <a:gd name="connsiteY2829" fmla="*/ 36248 h 70420"/>
                  <a:gd name="connsiteX2830" fmla="*/ 1208108 w 1253184"/>
                  <a:gd name="connsiteY2830" fmla="*/ 37008 h 70420"/>
                  <a:gd name="connsiteX2831" fmla="*/ 1207348 w 1253184"/>
                  <a:gd name="connsiteY2831" fmla="*/ 37768 h 70420"/>
                  <a:gd name="connsiteX2832" fmla="*/ 1206354 w 1253184"/>
                  <a:gd name="connsiteY2832" fmla="*/ 38411 h 70420"/>
                  <a:gd name="connsiteX2833" fmla="*/ 1205243 w 1253184"/>
                  <a:gd name="connsiteY2833" fmla="*/ 39083 h 70420"/>
                  <a:gd name="connsiteX2834" fmla="*/ 1204045 w 1253184"/>
                  <a:gd name="connsiteY2834" fmla="*/ 39522 h 70420"/>
                  <a:gd name="connsiteX2835" fmla="*/ 1202730 w 1253184"/>
                  <a:gd name="connsiteY2835" fmla="*/ 39960 h 70420"/>
                  <a:gd name="connsiteX2836" fmla="*/ 1201414 w 1253184"/>
                  <a:gd name="connsiteY2836" fmla="*/ 40282 h 70420"/>
                  <a:gd name="connsiteX2837" fmla="*/ 1199894 w 1253184"/>
                  <a:gd name="connsiteY2837" fmla="*/ 40487 h 70420"/>
                  <a:gd name="connsiteX2838" fmla="*/ 1198257 w 1253184"/>
                  <a:gd name="connsiteY2838" fmla="*/ 40720 h 70420"/>
                  <a:gd name="connsiteX2839" fmla="*/ 1196620 w 1253184"/>
                  <a:gd name="connsiteY2839" fmla="*/ 40720 h 70420"/>
                  <a:gd name="connsiteX2840" fmla="*/ 1196298 w 1253184"/>
                  <a:gd name="connsiteY2840" fmla="*/ 40720 h 70420"/>
                  <a:gd name="connsiteX2841" fmla="*/ 1196064 w 1253184"/>
                  <a:gd name="connsiteY2841" fmla="*/ 40720 h 70420"/>
                  <a:gd name="connsiteX2842" fmla="*/ 1195071 w 1253184"/>
                  <a:gd name="connsiteY2842" fmla="*/ 40837 h 70420"/>
                  <a:gd name="connsiteX2843" fmla="*/ 1194311 w 1253184"/>
                  <a:gd name="connsiteY2843" fmla="*/ 40954 h 70420"/>
                  <a:gd name="connsiteX2844" fmla="*/ 1193872 w 1253184"/>
                  <a:gd name="connsiteY2844" fmla="*/ 41071 h 70420"/>
                  <a:gd name="connsiteX2845" fmla="*/ 1193551 w 1253184"/>
                  <a:gd name="connsiteY2845" fmla="*/ 41276 h 70420"/>
                  <a:gd name="connsiteX2846" fmla="*/ 1193434 w 1253184"/>
                  <a:gd name="connsiteY2846" fmla="*/ 41597 h 70420"/>
                  <a:gd name="connsiteX2847" fmla="*/ 1193317 w 1253184"/>
                  <a:gd name="connsiteY2847" fmla="*/ 41802 h 70420"/>
                  <a:gd name="connsiteX2848" fmla="*/ 1192995 w 1253184"/>
                  <a:gd name="connsiteY2848" fmla="*/ 42241 h 70420"/>
                  <a:gd name="connsiteX2849" fmla="*/ 1192791 w 1253184"/>
                  <a:gd name="connsiteY2849" fmla="*/ 42562 h 70420"/>
                  <a:gd name="connsiteX2850" fmla="*/ 1192674 w 1253184"/>
                  <a:gd name="connsiteY2850" fmla="*/ 42884 h 70420"/>
                  <a:gd name="connsiteX2851" fmla="*/ 1192791 w 1253184"/>
                  <a:gd name="connsiteY2851" fmla="*/ 43205 h 70420"/>
                  <a:gd name="connsiteX2852" fmla="*/ 1192791 w 1253184"/>
                  <a:gd name="connsiteY2852" fmla="*/ 44082 h 70420"/>
                  <a:gd name="connsiteX2853" fmla="*/ 1192995 w 1253184"/>
                  <a:gd name="connsiteY2853" fmla="*/ 44842 h 70420"/>
                  <a:gd name="connsiteX2854" fmla="*/ 1193229 w 1253184"/>
                  <a:gd name="connsiteY2854" fmla="*/ 45164 h 70420"/>
                  <a:gd name="connsiteX2855" fmla="*/ 1193434 w 1253184"/>
                  <a:gd name="connsiteY2855" fmla="*/ 45485 h 70420"/>
                  <a:gd name="connsiteX2856" fmla="*/ 1193755 w 1253184"/>
                  <a:gd name="connsiteY2856" fmla="*/ 45719 h 70420"/>
                  <a:gd name="connsiteX2857" fmla="*/ 1194077 w 1253184"/>
                  <a:gd name="connsiteY2857" fmla="*/ 45924 h 70420"/>
                  <a:gd name="connsiteX2858" fmla="*/ 1194837 w 1253184"/>
                  <a:gd name="connsiteY2858" fmla="*/ 46362 h 70420"/>
                  <a:gd name="connsiteX2859" fmla="*/ 1195831 w 1253184"/>
                  <a:gd name="connsiteY2859" fmla="*/ 46567 h 70420"/>
                  <a:gd name="connsiteX2860" fmla="*/ 1197029 w 1253184"/>
                  <a:gd name="connsiteY2860" fmla="*/ 46684 h 70420"/>
                  <a:gd name="connsiteX2861" fmla="*/ 1198462 w 1253184"/>
                  <a:gd name="connsiteY2861" fmla="*/ 46684 h 70420"/>
                  <a:gd name="connsiteX2862" fmla="*/ 1204483 w 1253184"/>
                  <a:gd name="connsiteY2862" fmla="*/ 46888 h 70420"/>
                  <a:gd name="connsiteX2863" fmla="*/ 1205682 w 1253184"/>
                  <a:gd name="connsiteY2863" fmla="*/ 47005 h 70420"/>
                  <a:gd name="connsiteX2864" fmla="*/ 1206764 w 1253184"/>
                  <a:gd name="connsiteY2864" fmla="*/ 47210 h 70420"/>
                  <a:gd name="connsiteX2865" fmla="*/ 1207874 w 1253184"/>
                  <a:gd name="connsiteY2865" fmla="*/ 47444 h 70420"/>
                  <a:gd name="connsiteX2866" fmla="*/ 1208868 w 1253184"/>
                  <a:gd name="connsiteY2866" fmla="*/ 47648 h 70420"/>
                  <a:gd name="connsiteX2867" fmla="*/ 1209745 w 1253184"/>
                  <a:gd name="connsiteY2867" fmla="*/ 47970 h 70420"/>
                  <a:gd name="connsiteX2868" fmla="*/ 1210622 w 1253184"/>
                  <a:gd name="connsiteY2868" fmla="*/ 48409 h 70420"/>
                  <a:gd name="connsiteX2869" fmla="*/ 1211265 w 1253184"/>
                  <a:gd name="connsiteY2869" fmla="*/ 48847 h 70420"/>
                  <a:gd name="connsiteX2870" fmla="*/ 1211908 w 1253184"/>
                  <a:gd name="connsiteY2870" fmla="*/ 49285 h 70420"/>
                  <a:gd name="connsiteX2871" fmla="*/ 1212581 w 1253184"/>
                  <a:gd name="connsiteY2871" fmla="*/ 49841 h 70420"/>
                  <a:gd name="connsiteX2872" fmla="*/ 1213019 w 1253184"/>
                  <a:gd name="connsiteY2872" fmla="*/ 50513 h 70420"/>
                  <a:gd name="connsiteX2873" fmla="*/ 1213458 w 1253184"/>
                  <a:gd name="connsiteY2873" fmla="*/ 51156 h 70420"/>
                  <a:gd name="connsiteX2874" fmla="*/ 1213896 w 1253184"/>
                  <a:gd name="connsiteY2874" fmla="*/ 51916 h 70420"/>
                  <a:gd name="connsiteX2875" fmla="*/ 1214101 w 1253184"/>
                  <a:gd name="connsiteY2875" fmla="*/ 52676 h 70420"/>
                  <a:gd name="connsiteX2876" fmla="*/ 1214306 w 1253184"/>
                  <a:gd name="connsiteY2876" fmla="*/ 53436 h 70420"/>
                  <a:gd name="connsiteX2877" fmla="*/ 1214422 w 1253184"/>
                  <a:gd name="connsiteY2877" fmla="*/ 54430 h 70420"/>
                  <a:gd name="connsiteX2878" fmla="*/ 1214422 w 1253184"/>
                  <a:gd name="connsiteY2878" fmla="*/ 55307 h 70420"/>
                  <a:gd name="connsiteX2879" fmla="*/ 1214306 w 1253184"/>
                  <a:gd name="connsiteY2879" fmla="*/ 57061 h 70420"/>
                  <a:gd name="connsiteX2880" fmla="*/ 1213984 w 1253184"/>
                  <a:gd name="connsiteY2880" fmla="*/ 58581 h 70420"/>
                  <a:gd name="connsiteX2881" fmla="*/ 1213545 w 1253184"/>
                  <a:gd name="connsiteY2881" fmla="*/ 60131 h 70420"/>
                  <a:gd name="connsiteX2882" fmla="*/ 1213048 w 1253184"/>
                  <a:gd name="connsiteY2882" fmla="*/ 61563 h 70420"/>
                  <a:gd name="connsiteX2883" fmla="*/ 1212405 w 1253184"/>
                  <a:gd name="connsiteY2883" fmla="*/ 62878 h 70420"/>
                  <a:gd name="connsiteX2884" fmla="*/ 1211645 w 1253184"/>
                  <a:gd name="connsiteY2884" fmla="*/ 64077 h 70420"/>
                  <a:gd name="connsiteX2885" fmla="*/ 1210652 w 1253184"/>
                  <a:gd name="connsiteY2885" fmla="*/ 65188 h 70420"/>
                  <a:gd name="connsiteX2886" fmla="*/ 1209541 w 1253184"/>
                  <a:gd name="connsiteY2886" fmla="*/ 66182 h 70420"/>
                  <a:gd name="connsiteX2887" fmla="*/ 1208342 w 1253184"/>
                  <a:gd name="connsiteY2887" fmla="*/ 67059 h 70420"/>
                  <a:gd name="connsiteX2888" fmla="*/ 1207027 w 1253184"/>
                  <a:gd name="connsiteY2888" fmla="*/ 67819 h 70420"/>
                  <a:gd name="connsiteX2889" fmla="*/ 1205594 w 1253184"/>
                  <a:gd name="connsiteY2889" fmla="*/ 68462 h 70420"/>
                  <a:gd name="connsiteX2890" fmla="*/ 1203957 w 1253184"/>
                  <a:gd name="connsiteY2890" fmla="*/ 69017 h 70420"/>
                  <a:gd name="connsiteX2891" fmla="*/ 1202203 w 1253184"/>
                  <a:gd name="connsiteY2891" fmla="*/ 69573 h 70420"/>
                  <a:gd name="connsiteX2892" fmla="*/ 1200332 w 1253184"/>
                  <a:gd name="connsiteY2892" fmla="*/ 69894 h 70420"/>
                  <a:gd name="connsiteX2893" fmla="*/ 1198345 w 1253184"/>
                  <a:gd name="connsiteY2893" fmla="*/ 70216 h 70420"/>
                  <a:gd name="connsiteX2894" fmla="*/ 1196269 w 1253184"/>
                  <a:gd name="connsiteY2894" fmla="*/ 70420 h 70420"/>
                  <a:gd name="connsiteX2895" fmla="*/ 1194632 w 1253184"/>
                  <a:gd name="connsiteY2895" fmla="*/ 70333 h 70420"/>
                  <a:gd name="connsiteX2896" fmla="*/ 1193112 w 1253184"/>
                  <a:gd name="connsiteY2896" fmla="*/ 70099 h 70420"/>
                  <a:gd name="connsiteX2897" fmla="*/ 1191680 w 1253184"/>
                  <a:gd name="connsiteY2897" fmla="*/ 69894 h 70420"/>
                  <a:gd name="connsiteX2898" fmla="*/ 1190364 w 1253184"/>
                  <a:gd name="connsiteY2898" fmla="*/ 69573 h 70420"/>
                  <a:gd name="connsiteX2899" fmla="*/ 1189166 w 1253184"/>
                  <a:gd name="connsiteY2899" fmla="*/ 69134 h 70420"/>
                  <a:gd name="connsiteX2900" fmla="*/ 1187967 w 1253184"/>
                  <a:gd name="connsiteY2900" fmla="*/ 68696 h 70420"/>
                  <a:gd name="connsiteX2901" fmla="*/ 1186973 w 1253184"/>
                  <a:gd name="connsiteY2901" fmla="*/ 68257 h 70420"/>
                  <a:gd name="connsiteX2902" fmla="*/ 1186096 w 1253184"/>
                  <a:gd name="connsiteY2902" fmla="*/ 67702 h 70420"/>
                  <a:gd name="connsiteX2903" fmla="*/ 1185219 w 1253184"/>
                  <a:gd name="connsiteY2903" fmla="*/ 67059 h 70420"/>
                  <a:gd name="connsiteX2904" fmla="*/ 1184547 w 1253184"/>
                  <a:gd name="connsiteY2904" fmla="*/ 66386 h 70420"/>
                  <a:gd name="connsiteX2905" fmla="*/ 1183904 w 1253184"/>
                  <a:gd name="connsiteY2905" fmla="*/ 65743 h 70420"/>
                  <a:gd name="connsiteX2906" fmla="*/ 1183465 w 1253184"/>
                  <a:gd name="connsiteY2906" fmla="*/ 64983 h 70420"/>
                  <a:gd name="connsiteX2907" fmla="*/ 1183027 w 1253184"/>
                  <a:gd name="connsiteY2907" fmla="*/ 64106 h 70420"/>
                  <a:gd name="connsiteX2908" fmla="*/ 1182705 w 1253184"/>
                  <a:gd name="connsiteY2908" fmla="*/ 63229 h 70420"/>
                  <a:gd name="connsiteX2909" fmla="*/ 1182588 w 1253184"/>
                  <a:gd name="connsiteY2909" fmla="*/ 62235 h 70420"/>
                  <a:gd name="connsiteX2910" fmla="*/ 1182472 w 1253184"/>
                  <a:gd name="connsiteY2910" fmla="*/ 61125 h 70420"/>
                  <a:gd name="connsiteX2911" fmla="*/ 1182588 w 1253184"/>
                  <a:gd name="connsiteY2911" fmla="*/ 59692 h 70420"/>
                  <a:gd name="connsiteX2912" fmla="*/ 1182793 w 1253184"/>
                  <a:gd name="connsiteY2912" fmla="*/ 58377 h 70420"/>
                  <a:gd name="connsiteX2913" fmla="*/ 1183232 w 1253184"/>
                  <a:gd name="connsiteY2913" fmla="*/ 57295 h 70420"/>
                  <a:gd name="connsiteX2914" fmla="*/ 1183904 w 1253184"/>
                  <a:gd name="connsiteY2914" fmla="*/ 56184 h 70420"/>
                  <a:gd name="connsiteX2915" fmla="*/ 1184664 w 1253184"/>
                  <a:gd name="connsiteY2915" fmla="*/ 55307 h 70420"/>
                  <a:gd name="connsiteX2916" fmla="*/ 1185658 w 1253184"/>
                  <a:gd name="connsiteY2916" fmla="*/ 54547 h 70420"/>
                  <a:gd name="connsiteX2917" fmla="*/ 1186856 w 1253184"/>
                  <a:gd name="connsiteY2917" fmla="*/ 53787 h 70420"/>
                  <a:gd name="connsiteX2918" fmla="*/ 1188172 w 1253184"/>
                  <a:gd name="connsiteY2918" fmla="*/ 53232 h 70420"/>
                  <a:gd name="connsiteX2919" fmla="*/ 1189254 w 1253184"/>
                  <a:gd name="connsiteY2919" fmla="*/ 52793 h 70420"/>
                  <a:gd name="connsiteX2920" fmla="*/ 1188698 w 1253184"/>
                  <a:gd name="connsiteY2920" fmla="*/ 52472 h 70420"/>
                  <a:gd name="connsiteX2921" fmla="*/ 1187821 w 1253184"/>
                  <a:gd name="connsiteY2921" fmla="*/ 52238 h 70420"/>
                  <a:gd name="connsiteX2922" fmla="*/ 1187178 w 1253184"/>
                  <a:gd name="connsiteY2922" fmla="*/ 51916 h 70420"/>
                  <a:gd name="connsiteX2923" fmla="*/ 1186535 w 1253184"/>
                  <a:gd name="connsiteY2923" fmla="*/ 51361 h 70420"/>
                  <a:gd name="connsiteX2924" fmla="*/ 1186096 w 1253184"/>
                  <a:gd name="connsiteY2924" fmla="*/ 50806 h 70420"/>
                  <a:gd name="connsiteX2925" fmla="*/ 1185658 w 1253184"/>
                  <a:gd name="connsiteY2925" fmla="*/ 50133 h 70420"/>
                  <a:gd name="connsiteX2926" fmla="*/ 1185453 w 1253184"/>
                  <a:gd name="connsiteY2926" fmla="*/ 49373 h 70420"/>
                  <a:gd name="connsiteX2927" fmla="*/ 1185249 w 1253184"/>
                  <a:gd name="connsiteY2927" fmla="*/ 48496 h 70420"/>
                  <a:gd name="connsiteX2928" fmla="*/ 1185249 w 1253184"/>
                  <a:gd name="connsiteY2928" fmla="*/ 47502 h 70420"/>
                  <a:gd name="connsiteX2929" fmla="*/ 1185366 w 1253184"/>
                  <a:gd name="connsiteY2929" fmla="*/ 46391 h 70420"/>
                  <a:gd name="connsiteX2930" fmla="*/ 1185687 w 1253184"/>
                  <a:gd name="connsiteY2930" fmla="*/ 45398 h 70420"/>
                  <a:gd name="connsiteX2931" fmla="*/ 1186126 w 1253184"/>
                  <a:gd name="connsiteY2931" fmla="*/ 44404 h 70420"/>
                  <a:gd name="connsiteX2932" fmla="*/ 1186681 w 1253184"/>
                  <a:gd name="connsiteY2932" fmla="*/ 43410 h 70420"/>
                  <a:gd name="connsiteX2933" fmla="*/ 1187441 w 1253184"/>
                  <a:gd name="connsiteY2933" fmla="*/ 42533 h 70420"/>
                  <a:gd name="connsiteX2934" fmla="*/ 1188318 w 1253184"/>
                  <a:gd name="connsiteY2934" fmla="*/ 41773 h 70420"/>
                  <a:gd name="connsiteX2935" fmla="*/ 1189429 w 1253184"/>
                  <a:gd name="connsiteY2935" fmla="*/ 41130 h 70420"/>
                  <a:gd name="connsiteX2936" fmla="*/ 1190627 w 1253184"/>
                  <a:gd name="connsiteY2936" fmla="*/ 40457 h 70420"/>
                  <a:gd name="connsiteX2937" fmla="*/ 1191738 w 1253184"/>
                  <a:gd name="connsiteY2937" fmla="*/ 40136 h 70420"/>
                  <a:gd name="connsiteX2938" fmla="*/ 1190627 w 1253184"/>
                  <a:gd name="connsiteY2938" fmla="*/ 39931 h 70420"/>
                  <a:gd name="connsiteX2939" fmla="*/ 1189634 w 1253184"/>
                  <a:gd name="connsiteY2939" fmla="*/ 39610 h 70420"/>
                  <a:gd name="connsiteX2940" fmla="*/ 1188640 w 1253184"/>
                  <a:gd name="connsiteY2940" fmla="*/ 39288 h 70420"/>
                  <a:gd name="connsiteX2941" fmla="*/ 1187763 w 1253184"/>
                  <a:gd name="connsiteY2941" fmla="*/ 38850 h 70420"/>
                  <a:gd name="connsiteX2942" fmla="*/ 1187003 w 1253184"/>
                  <a:gd name="connsiteY2942" fmla="*/ 38294 h 70420"/>
                  <a:gd name="connsiteX2943" fmla="*/ 1186330 w 1253184"/>
                  <a:gd name="connsiteY2943" fmla="*/ 37739 h 70420"/>
                  <a:gd name="connsiteX2944" fmla="*/ 1185687 w 1253184"/>
                  <a:gd name="connsiteY2944" fmla="*/ 37183 h 70420"/>
                  <a:gd name="connsiteX2945" fmla="*/ 1185044 w 1253184"/>
                  <a:gd name="connsiteY2945" fmla="*/ 36423 h 70420"/>
                  <a:gd name="connsiteX2946" fmla="*/ 1184606 w 1253184"/>
                  <a:gd name="connsiteY2946" fmla="*/ 35751 h 70420"/>
                  <a:gd name="connsiteX2947" fmla="*/ 1184167 w 1253184"/>
                  <a:gd name="connsiteY2947" fmla="*/ 34991 h 70420"/>
                  <a:gd name="connsiteX2948" fmla="*/ 1183729 w 1253184"/>
                  <a:gd name="connsiteY2948" fmla="*/ 34114 h 70420"/>
                  <a:gd name="connsiteX2949" fmla="*/ 1183524 w 1253184"/>
                  <a:gd name="connsiteY2949" fmla="*/ 33237 h 70420"/>
                  <a:gd name="connsiteX2950" fmla="*/ 1183290 w 1253184"/>
                  <a:gd name="connsiteY2950" fmla="*/ 32243 h 70420"/>
                  <a:gd name="connsiteX2951" fmla="*/ 1183056 w 1253184"/>
                  <a:gd name="connsiteY2951" fmla="*/ 31249 h 70420"/>
                  <a:gd name="connsiteX2952" fmla="*/ 1183056 w 1253184"/>
                  <a:gd name="connsiteY2952" fmla="*/ 30168 h 70420"/>
                  <a:gd name="connsiteX2953" fmla="*/ 1183056 w 1253184"/>
                  <a:gd name="connsiteY2953" fmla="*/ 29057 h 70420"/>
                  <a:gd name="connsiteX2954" fmla="*/ 1183056 w 1253184"/>
                  <a:gd name="connsiteY2954" fmla="*/ 27741 h 70420"/>
                  <a:gd name="connsiteX2955" fmla="*/ 1183173 w 1253184"/>
                  <a:gd name="connsiteY2955" fmla="*/ 26543 h 70420"/>
                  <a:gd name="connsiteX2956" fmla="*/ 1183495 w 1253184"/>
                  <a:gd name="connsiteY2956" fmla="*/ 25432 h 70420"/>
                  <a:gd name="connsiteX2957" fmla="*/ 1183933 w 1253184"/>
                  <a:gd name="connsiteY2957" fmla="*/ 24438 h 70420"/>
                  <a:gd name="connsiteX2958" fmla="*/ 1184372 w 1253184"/>
                  <a:gd name="connsiteY2958" fmla="*/ 23444 h 70420"/>
                  <a:gd name="connsiteX2959" fmla="*/ 1185044 w 1253184"/>
                  <a:gd name="connsiteY2959" fmla="*/ 22567 h 70420"/>
                  <a:gd name="connsiteX2960" fmla="*/ 1185921 w 1253184"/>
                  <a:gd name="connsiteY2960" fmla="*/ 21807 h 70420"/>
                  <a:gd name="connsiteX2961" fmla="*/ 1186798 w 1253184"/>
                  <a:gd name="connsiteY2961" fmla="*/ 21047 h 70420"/>
                  <a:gd name="connsiteX2962" fmla="*/ 1187792 w 1253184"/>
                  <a:gd name="connsiteY2962" fmla="*/ 20492 h 70420"/>
                  <a:gd name="connsiteX2963" fmla="*/ 1188990 w 1253184"/>
                  <a:gd name="connsiteY2963" fmla="*/ 19936 h 70420"/>
                  <a:gd name="connsiteX2964" fmla="*/ 1190189 w 1253184"/>
                  <a:gd name="connsiteY2964" fmla="*/ 19498 h 70420"/>
                  <a:gd name="connsiteX2965" fmla="*/ 1191621 w 1253184"/>
                  <a:gd name="connsiteY2965" fmla="*/ 19059 h 70420"/>
                  <a:gd name="connsiteX2966" fmla="*/ 1193171 w 1253184"/>
                  <a:gd name="connsiteY2966" fmla="*/ 18826 h 70420"/>
                  <a:gd name="connsiteX2967" fmla="*/ 1194808 w 1253184"/>
                  <a:gd name="connsiteY2967" fmla="*/ 18621 h 70420"/>
                  <a:gd name="connsiteX2968" fmla="*/ 1196678 w 1253184"/>
                  <a:gd name="connsiteY2968" fmla="*/ 18416 h 70420"/>
                  <a:gd name="connsiteX2969" fmla="*/ 1198549 w 1253184"/>
                  <a:gd name="connsiteY2969" fmla="*/ 18416 h 70420"/>
                  <a:gd name="connsiteX2970" fmla="*/ 1199748 w 1253184"/>
                  <a:gd name="connsiteY2970" fmla="*/ 18416 h 70420"/>
                  <a:gd name="connsiteX2971" fmla="*/ 1200742 w 1253184"/>
                  <a:gd name="connsiteY2971" fmla="*/ 18533 h 70420"/>
                  <a:gd name="connsiteX2972" fmla="*/ 1201619 w 1253184"/>
                  <a:gd name="connsiteY2972" fmla="*/ 18650 h 70420"/>
                  <a:gd name="connsiteX2973" fmla="*/ 1202379 w 1253184"/>
                  <a:gd name="connsiteY2973" fmla="*/ 18767 h 70420"/>
                  <a:gd name="connsiteX2974" fmla="*/ 1204016 w 1253184"/>
                  <a:gd name="connsiteY2974" fmla="*/ 18767 h 70420"/>
                  <a:gd name="connsiteX2975" fmla="*/ 1205653 w 1253184"/>
                  <a:gd name="connsiteY2975" fmla="*/ 18767 h 70420"/>
                  <a:gd name="connsiteX2976" fmla="*/ 1213926 w 1253184"/>
                  <a:gd name="connsiteY2976" fmla="*/ 18767 h 70420"/>
                  <a:gd name="connsiteX2977" fmla="*/ 1213926 w 1253184"/>
                  <a:gd name="connsiteY2977" fmla="*/ 18796 h 70420"/>
                  <a:gd name="connsiteX2978" fmla="*/ 1192791 w 1253184"/>
                  <a:gd name="connsiteY2978" fmla="*/ 30197 h 70420"/>
                  <a:gd name="connsiteX2979" fmla="*/ 1192908 w 1253184"/>
                  <a:gd name="connsiteY2979" fmla="*/ 32068 h 70420"/>
                  <a:gd name="connsiteX2980" fmla="*/ 1193141 w 1253184"/>
                  <a:gd name="connsiteY2980" fmla="*/ 33705 h 70420"/>
                  <a:gd name="connsiteX2981" fmla="*/ 1193463 w 1253184"/>
                  <a:gd name="connsiteY2981" fmla="*/ 35137 h 70420"/>
                  <a:gd name="connsiteX2982" fmla="*/ 1193901 w 1253184"/>
                  <a:gd name="connsiteY2982" fmla="*/ 36336 h 70420"/>
                  <a:gd name="connsiteX2983" fmla="*/ 1194223 w 1253184"/>
                  <a:gd name="connsiteY2983" fmla="*/ 36774 h 70420"/>
                  <a:gd name="connsiteX2984" fmla="*/ 1194545 w 1253184"/>
                  <a:gd name="connsiteY2984" fmla="*/ 37213 h 70420"/>
                  <a:gd name="connsiteX2985" fmla="*/ 1194866 w 1253184"/>
                  <a:gd name="connsiteY2985" fmla="*/ 37534 h 70420"/>
                  <a:gd name="connsiteX2986" fmla="*/ 1195188 w 1253184"/>
                  <a:gd name="connsiteY2986" fmla="*/ 37768 h 70420"/>
                  <a:gd name="connsiteX2987" fmla="*/ 1195626 w 1253184"/>
                  <a:gd name="connsiteY2987" fmla="*/ 38090 h 70420"/>
                  <a:gd name="connsiteX2988" fmla="*/ 1196064 w 1253184"/>
                  <a:gd name="connsiteY2988" fmla="*/ 38206 h 70420"/>
                  <a:gd name="connsiteX2989" fmla="*/ 1196620 w 1253184"/>
                  <a:gd name="connsiteY2989" fmla="*/ 38323 h 70420"/>
                  <a:gd name="connsiteX2990" fmla="*/ 1197175 w 1253184"/>
                  <a:gd name="connsiteY2990" fmla="*/ 38323 h 70420"/>
                  <a:gd name="connsiteX2991" fmla="*/ 1197731 w 1253184"/>
                  <a:gd name="connsiteY2991" fmla="*/ 38323 h 70420"/>
                  <a:gd name="connsiteX2992" fmla="*/ 1198286 w 1253184"/>
                  <a:gd name="connsiteY2992" fmla="*/ 38206 h 70420"/>
                  <a:gd name="connsiteX2993" fmla="*/ 1198725 w 1253184"/>
                  <a:gd name="connsiteY2993" fmla="*/ 38002 h 70420"/>
                  <a:gd name="connsiteX2994" fmla="*/ 1199163 w 1253184"/>
                  <a:gd name="connsiteY2994" fmla="*/ 37797 h 70420"/>
                  <a:gd name="connsiteX2995" fmla="*/ 1199602 w 1253184"/>
                  <a:gd name="connsiteY2995" fmla="*/ 37476 h 70420"/>
                  <a:gd name="connsiteX2996" fmla="*/ 1199923 w 1253184"/>
                  <a:gd name="connsiteY2996" fmla="*/ 37037 h 70420"/>
                  <a:gd name="connsiteX2997" fmla="*/ 1200245 w 1253184"/>
                  <a:gd name="connsiteY2997" fmla="*/ 36599 h 70420"/>
                  <a:gd name="connsiteX2998" fmla="*/ 1200566 w 1253184"/>
                  <a:gd name="connsiteY2998" fmla="*/ 35926 h 70420"/>
                  <a:gd name="connsiteX2999" fmla="*/ 1201122 w 1253184"/>
                  <a:gd name="connsiteY2999" fmla="*/ 34611 h 70420"/>
                  <a:gd name="connsiteX3000" fmla="*/ 1201443 w 1253184"/>
                  <a:gd name="connsiteY3000" fmla="*/ 32974 h 70420"/>
                  <a:gd name="connsiteX3001" fmla="*/ 1201677 w 1253184"/>
                  <a:gd name="connsiteY3001" fmla="*/ 31103 h 70420"/>
                  <a:gd name="connsiteX3002" fmla="*/ 1201794 w 1253184"/>
                  <a:gd name="connsiteY3002" fmla="*/ 28794 h 70420"/>
                  <a:gd name="connsiteX3003" fmla="*/ 1201677 w 1253184"/>
                  <a:gd name="connsiteY3003" fmla="*/ 27040 h 70420"/>
                  <a:gd name="connsiteX3004" fmla="*/ 1201356 w 1253184"/>
                  <a:gd name="connsiteY3004" fmla="*/ 25490 h 70420"/>
                  <a:gd name="connsiteX3005" fmla="*/ 1201034 w 1253184"/>
                  <a:gd name="connsiteY3005" fmla="*/ 24175 h 70420"/>
                  <a:gd name="connsiteX3006" fmla="*/ 1200596 w 1253184"/>
                  <a:gd name="connsiteY3006" fmla="*/ 23093 h 70420"/>
                  <a:gd name="connsiteX3007" fmla="*/ 1200274 w 1253184"/>
                  <a:gd name="connsiteY3007" fmla="*/ 22538 h 70420"/>
                  <a:gd name="connsiteX3008" fmla="*/ 1199952 w 1253184"/>
                  <a:gd name="connsiteY3008" fmla="*/ 22216 h 70420"/>
                  <a:gd name="connsiteX3009" fmla="*/ 1199631 w 1253184"/>
                  <a:gd name="connsiteY3009" fmla="*/ 21895 h 70420"/>
                  <a:gd name="connsiteX3010" fmla="*/ 1199309 w 1253184"/>
                  <a:gd name="connsiteY3010" fmla="*/ 21573 h 70420"/>
                  <a:gd name="connsiteX3011" fmla="*/ 1198871 w 1253184"/>
                  <a:gd name="connsiteY3011" fmla="*/ 21369 h 70420"/>
                  <a:gd name="connsiteX3012" fmla="*/ 1198432 w 1253184"/>
                  <a:gd name="connsiteY3012" fmla="*/ 21164 h 70420"/>
                  <a:gd name="connsiteX3013" fmla="*/ 1197994 w 1253184"/>
                  <a:gd name="connsiteY3013" fmla="*/ 21047 h 70420"/>
                  <a:gd name="connsiteX3014" fmla="*/ 1197439 w 1253184"/>
                  <a:gd name="connsiteY3014" fmla="*/ 20930 h 70420"/>
                  <a:gd name="connsiteX3015" fmla="*/ 1196883 w 1253184"/>
                  <a:gd name="connsiteY3015" fmla="*/ 21047 h 70420"/>
                  <a:gd name="connsiteX3016" fmla="*/ 1196328 w 1253184"/>
                  <a:gd name="connsiteY3016" fmla="*/ 21164 h 70420"/>
                  <a:gd name="connsiteX3017" fmla="*/ 1195772 w 1253184"/>
                  <a:gd name="connsiteY3017" fmla="*/ 21369 h 70420"/>
                  <a:gd name="connsiteX3018" fmla="*/ 1195334 w 1253184"/>
                  <a:gd name="connsiteY3018" fmla="*/ 21690 h 70420"/>
                  <a:gd name="connsiteX3019" fmla="*/ 1194895 w 1253184"/>
                  <a:gd name="connsiteY3019" fmla="*/ 22012 h 70420"/>
                  <a:gd name="connsiteX3020" fmla="*/ 1194457 w 1253184"/>
                  <a:gd name="connsiteY3020" fmla="*/ 22333 h 70420"/>
                  <a:gd name="connsiteX3021" fmla="*/ 1194135 w 1253184"/>
                  <a:gd name="connsiteY3021" fmla="*/ 22889 h 70420"/>
                  <a:gd name="connsiteX3022" fmla="*/ 1193814 w 1253184"/>
                  <a:gd name="connsiteY3022" fmla="*/ 23444 h 70420"/>
                  <a:gd name="connsiteX3023" fmla="*/ 1193609 w 1253184"/>
                  <a:gd name="connsiteY3023" fmla="*/ 24000 h 70420"/>
                  <a:gd name="connsiteX3024" fmla="*/ 1193404 w 1253184"/>
                  <a:gd name="connsiteY3024" fmla="*/ 24760 h 70420"/>
                  <a:gd name="connsiteX3025" fmla="*/ 1193200 w 1253184"/>
                  <a:gd name="connsiteY3025" fmla="*/ 25403 h 70420"/>
                  <a:gd name="connsiteX3026" fmla="*/ 1193083 w 1253184"/>
                  <a:gd name="connsiteY3026" fmla="*/ 26280 h 70420"/>
                  <a:gd name="connsiteX3027" fmla="*/ 1192878 w 1253184"/>
                  <a:gd name="connsiteY3027" fmla="*/ 28151 h 70420"/>
                  <a:gd name="connsiteX3028" fmla="*/ 1192878 w 1253184"/>
                  <a:gd name="connsiteY3028" fmla="*/ 30197 h 70420"/>
                  <a:gd name="connsiteX3029" fmla="*/ 1192791 w 1253184"/>
                  <a:gd name="connsiteY3029" fmla="*/ 30197 h 70420"/>
                  <a:gd name="connsiteX3030" fmla="*/ 1225765 w 1253184"/>
                  <a:gd name="connsiteY3030" fmla="*/ 69894 h 70420"/>
                  <a:gd name="connsiteX3031" fmla="*/ 1234651 w 1253184"/>
                  <a:gd name="connsiteY3031" fmla="*/ 52472 h 70420"/>
                  <a:gd name="connsiteX3032" fmla="*/ 1220503 w 1253184"/>
                  <a:gd name="connsiteY3032" fmla="*/ 19030 h 70420"/>
                  <a:gd name="connsiteX3033" fmla="*/ 1221818 w 1253184"/>
                  <a:gd name="connsiteY3033" fmla="*/ 19235 h 70420"/>
                  <a:gd name="connsiteX3034" fmla="*/ 1223017 w 1253184"/>
                  <a:gd name="connsiteY3034" fmla="*/ 19352 h 70420"/>
                  <a:gd name="connsiteX3035" fmla="*/ 1224332 w 1253184"/>
                  <a:gd name="connsiteY3035" fmla="*/ 19352 h 70420"/>
                  <a:gd name="connsiteX3036" fmla="*/ 1225765 w 1253184"/>
                  <a:gd name="connsiteY3036" fmla="*/ 19352 h 70420"/>
                  <a:gd name="connsiteX3037" fmla="*/ 1227080 w 1253184"/>
                  <a:gd name="connsiteY3037" fmla="*/ 19352 h 70420"/>
                  <a:gd name="connsiteX3038" fmla="*/ 1228395 w 1253184"/>
                  <a:gd name="connsiteY3038" fmla="*/ 19352 h 70420"/>
                  <a:gd name="connsiteX3039" fmla="*/ 1229828 w 1253184"/>
                  <a:gd name="connsiteY3039" fmla="*/ 19235 h 70420"/>
                  <a:gd name="connsiteX3040" fmla="*/ 1231143 w 1253184"/>
                  <a:gd name="connsiteY3040" fmla="*/ 19030 h 70420"/>
                  <a:gd name="connsiteX3041" fmla="*/ 1231699 w 1253184"/>
                  <a:gd name="connsiteY3041" fmla="*/ 20550 h 70420"/>
                  <a:gd name="connsiteX3042" fmla="*/ 1232254 w 1253184"/>
                  <a:gd name="connsiteY3042" fmla="*/ 22304 h 70420"/>
                  <a:gd name="connsiteX3043" fmla="*/ 1232897 w 1253184"/>
                  <a:gd name="connsiteY3043" fmla="*/ 24175 h 70420"/>
                  <a:gd name="connsiteX3044" fmla="*/ 1233540 w 1253184"/>
                  <a:gd name="connsiteY3044" fmla="*/ 26251 h 70420"/>
                  <a:gd name="connsiteX3045" fmla="*/ 1234417 w 1253184"/>
                  <a:gd name="connsiteY3045" fmla="*/ 28443 h 70420"/>
                  <a:gd name="connsiteX3046" fmla="*/ 1235177 w 1253184"/>
                  <a:gd name="connsiteY3046" fmla="*/ 30752 h 70420"/>
                  <a:gd name="connsiteX3047" fmla="*/ 1236171 w 1253184"/>
                  <a:gd name="connsiteY3047" fmla="*/ 33266 h 70420"/>
                  <a:gd name="connsiteX3048" fmla="*/ 1237165 w 1253184"/>
                  <a:gd name="connsiteY3048" fmla="*/ 35897 h 70420"/>
                  <a:gd name="connsiteX3049" fmla="*/ 1237837 w 1253184"/>
                  <a:gd name="connsiteY3049" fmla="*/ 37446 h 70420"/>
                  <a:gd name="connsiteX3050" fmla="*/ 1238393 w 1253184"/>
                  <a:gd name="connsiteY3050" fmla="*/ 38762 h 70420"/>
                  <a:gd name="connsiteX3051" fmla="*/ 1238831 w 1253184"/>
                  <a:gd name="connsiteY3051" fmla="*/ 39843 h 70420"/>
                  <a:gd name="connsiteX3052" fmla="*/ 1239270 w 1253184"/>
                  <a:gd name="connsiteY3052" fmla="*/ 40720 h 70420"/>
                  <a:gd name="connsiteX3053" fmla="*/ 1242018 w 1253184"/>
                  <a:gd name="connsiteY3053" fmla="*/ 33705 h 70420"/>
                  <a:gd name="connsiteX3054" fmla="*/ 1243450 w 1253184"/>
                  <a:gd name="connsiteY3054" fmla="*/ 30080 h 70420"/>
                  <a:gd name="connsiteX3055" fmla="*/ 1244765 w 1253184"/>
                  <a:gd name="connsiteY3055" fmla="*/ 26367 h 70420"/>
                  <a:gd name="connsiteX3056" fmla="*/ 1246081 w 1253184"/>
                  <a:gd name="connsiteY3056" fmla="*/ 22743 h 70420"/>
                  <a:gd name="connsiteX3057" fmla="*/ 1247513 w 1253184"/>
                  <a:gd name="connsiteY3057" fmla="*/ 19001 h 70420"/>
                  <a:gd name="connsiteX3058" fmla="*/ 1248186 w 1253184"/>
                  <a:gd name="connsiteY3058" fmla="*/ 19206 h 70420"/>
                  <a:gd name="connsiteX3059" fmla="*/ 1248829 w 1253184"/>
                  <a:gd name="connsiteY3059" fmla="*/ 19322 h 70420"/>
                  <a:gd name="connsiteX3060" fmla="*/ 1249589 w 1253184"/>
                  <a:gd name="connsiteY3060" fmla="*/ 19322 h 70420"/>
                  <a:gd name="connsiteX3061" fmla="*/ 1250261 w 1253184"/>
                  <a:gd name="connsiteY3061" fmla="*/ 19322 h 70420"/>
                  <a:gd name="connsiteX3062" fmla="*/ 1250904 w 1253184"/>
                  <a:gd name="connsiteY3062" fmla="*/ 19322 h 70420"/>
                  <a:gd name="connsiteX3063" fmla="*/ 1251664 w 1253184"/>
                  <a:gd name="connsiteY3063" fmla="*/ 19322 h 70420"/>
                  <a:gd name="connsiteX3064" fmla="*/ 1252424 w 1253184"/>
                  <a:gd name="connsiteY3064" fmla="*/ 19206 h 70420"/>
                  <a:gd name="connsiteX3065" fmla="*/ 1253184 w 1253184"/>
                  <a:gd name="connsiteY3065" fmla="*/ 19001 h 70420"/>
                  <a:gd name="connsiteX3066" fmla="*/ 1246052 w 1253184"/>
                  <a:gd name="connsiteY3066" fmla="*/ 35020 h 70420"/>
                  <a:gd name="connsiteX3067" fmla="*/ 1243742 w 1253184"/>
                  <a:gd name="connsiteY3067" fmla="*/ 40165 h 70420"/>
                  <a:gd name="connsiteX3068" fmla="*/ 1241667 w 1253184"/>
                  <a:gd name="connsiteY3068" fmla="*/ 44988 h 70420"/>
                  <a:gd name="connsiteX3069" fmla="*/ 1239591 w 1253184"/>
                  <a:gd name="connsiteY3069" fmla="*/ 49607 h 70420"/>
                  <a:gd name="connsiteX3070" fmla="*/ 1237720 w 1253184"/>
                  <a:gd name="connsiteY3070" fmla="*/ 54109 h 70420"/>
                  <a:gd name="connsiteX3071" fmla="*/ 1235967 w 1253184"/>
                  <a:gd name="connsiteY3071" fmla="*/ 58377 h 70420"/>
                  <a:gd name="connsiteX3072" fmla="*/ 1234417 w 1253184"/>
                  <a:gd name="connsiteY3072" fmla="*/ 62440 h 70420"/>
                  <a:gd name="connsiteX3073" fmla="*/ 1232985 w 1253184"/>
                  <a:gd name="connsiteY3073" fmla="*/ 66269 h 70420"/>
                  <a:gd name="connsiteX3074" fmla="*/ 1231669 w 1253184"/>
                  <a:gd name="connsiteY3074" fmla="*/ 69894 h 70420"/>
                  <a:gd name="connsiteX3075" fmla="*/ 1230032 w 1253184"/>
                  <a:gd name="connsiteY3075" fmla="*/ 69894 h 70420"/>
                  <a:gd name="connsiteX3076" fmla="*/ 1228717 w 1253184"/>
                  <a:gd name="connsiteY3076" fmla="*/ 69894 h 70420"/>
                  <a:gd name="connsiteX3077" fmla="*/ 1227197 w 1253184"/>
                  <a:gd name="connsiteY3077" fmla="*/ 69894 h 70420"/>
                  <a:gd name="connsiteX3078" fmla="*/ 1225765 w 1253184"/>
                  <a:gd name="connsiteY3078" fmla="*/ 69894 h 70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  <a:cxn ang="0">
                    <a:pos x="connsiteX2031" y="connsiteY2031"/>
                  </a:cxn>
                  <a:cxn ang="0">
                    <a:pos x="connsiteX2032" y="connsiteY2032"/>
                  </a:cxn>
                  <a:cxn ang="0">
                    <a:pos x="connsiteX2033" y="connsiteY2033"/>
                  </a:cxn>
                  <a:cxn ang="0">
                    <a:pos x="connsiteX2034" y="connsiteY2034"/>
                  </a:cxn>
                  <a:cxn ang="0">
                    <a:pos x="connsiteX2035" y="connsiteY2035"/>
                  </a:cxn>
                  <a:cxn ang="0">
                    <a:pos x="connsiteX2036" y="connsiteY2036"/>
                  </a:cxn>
                  <a:cxn ang="0">
                    <a:pos x="connsiteX2037" y="connsiteY2037"/>
                  </a:cxn>
                  <a:cxn ang="0">
                    <a:pos x="connsiteX2038" y="connsiteY2038"/>
                  </a:cxn>
                  <a:cxn ang="0">
                    <a:pos x="connsiteX2039" y="connsiteY2039"/>
                  </a:cxn>
                  <a:cxn ang="0">
                    <a:pos x="connsiteX2040" y="connsiteY2040"/>
                  </a:cxn>
                  <a:cxn ang="0">
                    <a:pos x="connsiteX2041" y="connsiteY2041"/>
                  </a:cxn>
                  <a:cxn ang="0">
                    <a:pos x="connsiteX2042" y="connsiteY2042"/>
                  </a:cxn>
                  <a:cxn ang="0">
                    <a:pos x="connsiteX2043" y="connsiteY2043"/>
                  </a:cxn>
                  <a:cxn ang="0">
                    <a:pos x="connsiteX2044" y="connsiteY2044"/>
                  </a:cxn>
                  <a:cxn ang="0">
                    <a:pos x="connsiteX2045" y="connsiteY2045"/>
                  </a:cxn>
                  <a:cxn ang="0">
                    <a:pos x="connsiteX2046" y="connsiteY2046"/>
                  </a:cxn>
                  <a:cxn ang="0">
                    <a:pos x="connsiteX2047" y="connsiteY2047"/>
                  </a:cxn>
                  <a:cxn ang="0">
                    <a:pos x="connsiteX2048" y="connsiteY2048"/>
                  </a:cxn>
                  <a:cxn ang="0">
                    <a:pos x="connsiteX2049" y="connsiteY2049"/>
                  </a:cxn>
                  <a:cxn ang="0">
                    <a:pos x="connsiteX2050" y="connsiteY2050"/>
                  </a:cxn>
                  <a:cxn ang="0">
                    <a:pos x="connsiteX2051" y="connsiteY2051"/>
                  </a:cxn>
                  <a:cxn ang="0">
                    <a:pos x="connsiteX2052" y="connsiteY2052"/>
                  </a:cxn>
                  <a:cxn ang="0">
                    <a:pos x="connsiteX2053" y="connsiteY2053"/>
                  </a:cxn>
                  <a:cxn ang="0">
                    <a:pos x="connsiteX2054" y="connsiteY2054"/>
                  </a:cxn>
                  <a:cxn ang="0">
                    <a:pos x="connsiteX2055" y="connsiteY2055"/>
                  </a:cxn>
                  <a:cxn ang="0">
                    <a:pos x="connsiteX2056" y="connsiteY2056"/>
                  </a:cxn>
                  <a:cxn ang="0">
                    <a:pos x="connsiteX2057" y="connsiteY2057"/>
                  </a:cxn>
                  <a:cxn ang="0">
                    <a:pos x="connsiteX2058" y="connsiteY2058"/>
                  </a:cxn>
                  <a:cxn ang="0">
                    <a:pos x="connsiteX2059" y="connsiteY2059"/>
                  </a:cxn>
                  <a:cxn ang="0">
                    <a:pos x="connsiteX2060" y="connsiteY2060"/>
                  </a:cxn>
                  <a:cxn ang="0">
                    <a:pos x="connsiteX2061" y="connsiteY2061"/>
                  </a:cxn>
                  <a:cxn ang="0">
                    <a:pos x="connsiteX2062" y="connsiteY2062"/>
                  </a:cxn>
                  <a:cxn ang="0">
                    <a:pos x="connsiteX2063" y="connsiteY2063"/>
                  </a:cxn>
                  <a:cxn ang="0">
                    <a:pos x="connsiteX2064" y="connsiteY2064"/>
                  </a:cxn>
                  <a:cxn ang="0">
                    <a:pos x="connsiteX2065" y="connsiteY2065"/>
                  </a:cxn>
                  <a:cxn ang="0">
                    <a:pos x="connsiteX2066" y="connsiteY2066"/>
                  </a:cxn>
                  <a:cxn ang="0">
                    <a:pos x="connsiteX2067" y="connsiteY2067"/>
                  </a:cxn>
                  <a:cxn ang="0">
                    <a:pos x="connsiteX2068" y="connsiteY2068"/>
                  </a:cxn>
                  <a:cxn ang="0">
                    <a:pos x="connsiteX2069" y="connsiteY2069"/>
                  </a:cxn>
                  <a:cxn ang="0">
                    <a:pos x="connsiteX2070" y="connsiteY2070"/>
                  </a:cxn>
                  <a:cxn ang="0">
                    <a:pos x="connsiteX2071" y="connsiteY2071"/>
                  </a:cxn>
                  <a:cxn ang="0">
                    <a:pos x="connsiteX2072" y="connsiteY2072"/>
                  </a:cxn>
                  <a:cxn ang="0">
                    <a:pos x="connsiteX2073" y="connsiteY2073"/>
                  </a:cxn>
                  <a:cxn ang="0">
                    <a:pos x="connsiteX2074" y="connsiteY2074"/>
                  </a:cxn>
                  <a:cxn ang="0">
                    <a:pos x="connsiteX2075" y="connsiteY2075"/>
                  </a:cxn>
                  <a:cxn ang="0">
                    <a:pos x="connsiteX2076" y="connsiteY2076"/>
                  </a:cxn>
                  <a:cxn ang="0">
                    <a:pos x="connsiteX2077" y="connsiteY2077"/>
                  </a:cxn>
                  <a:cxn ang="0">
                    <a:pos x="connsiteX2078" y="connsiteY2078"/>
                  </a:cxn>
                  <a:cxn ang="0">
                    <a:pos x="connsiteX2079" y="connsiteY2079"/>
                  </a:cxn>
                  <a:cxn ang="0">
                    <a:pos x="connsiteX2080" y="connsiteY2080"/>
                  </a:cxn>
                  <a:cxn ang="0">
                    <a:pos x="connsiteX2081" y="connsiteY2081"/>
                  </a:cxn>
                  <a:cxn ang="0">
                    <a:pos x="connsiteX2082" y="connsiteY2082"/>
                  </a:cxn>
                  <a:cxn ang="0">
                    <a:pos x="connsiteX2083" y="connsiteY2083"/>
                  </a:cxn>
                  <a:cxn ang="0">
                    <a:pos x="connsiteX2084" y="connsiteY2084"/>
                  </a:cxn>
                  <a:cxn ang="0">
                    <a:pos x="connsiteX2085" y="connsiteY2085"/>
                  </a:cxn>
                  <a:cxn ang="0">
                    <a:pos x="connsiteX2086" y="connsiteY2086"/>
                  </a:cxn>
                  <a:cxn ang="0">
                    <a:pos x="connsiteX2087" y="connsiteY2087"/>
                  </a:cxn>
                  <a:cxn ang="0">
                    <a:pos x="connsiteX2088" y="connsiteY2088"/>
                  </a:cxn>
                  <a:cxn ang="0">
                    <a:pos x="connsiteX2089" y="connsiteY2089"/>
                  </a:cxn>
                  <a:cxn ang="0">
                    <a:pos x="connsiteX2090" y="connsiteY2090"/>
                  </a:cxn>
                  <a:cxn ang="0">
                    <a:pos x="connsiteX2091" y="connsiteY2091"/>
                  </a:cxn>
                  <a:cxn ang="0">
                    <a:pos x="connsiteX2092" y="connsiteY2092"/>
                  </a:cxn>
                  <a:cxn ang="0">
                    <a:pos x="connsiteX2093" y="connsiteY2093"/>
                  </a:cxn>
                  <a:cxn ang="0">
                    <a:pos x="connsiteX2094" y="connsiteY2094"/>
                  </a:cxn>
                  <a:cxn ang="0">
                    <a:pos x="connsiteX2095" y="connsiteY2095"/>
                  </a:cxn>
                  <a:cxn ang="0">
                    <a:pos x="connsiteX2096" y="connsiteY2096"/>
                  </a:cxn>
                  <a:cxn ang="0">
                    <a:pos x="connsiteX2097" y="connsiteY2097"/>
                  </a:cxn>
                  <a:cxn ang="0">
                    <a:pos x="connsiteX2098" y="connsiteY2098"/>
                  </a:cxn>
                  <a:cxn ang="0">
                    <a:pos x="connsiteX2099" y="connsiteY2099"/>
                  </a:cxn>
                  <a:cxn ang="0">
                    <a:pos x="connsiteX2100" y="connsiteY2100"/>
                  </a:cxn>
                  <a:cxn ang="0">
                    <a:pos x="connsiteX2101" y="connsiteY2101"/>
                  </a:cxn>
                  <a:cxn ang="0">
                    <a:pos x="connsiteX2102" y="connsiteY2102"/>
                  </a:cxn>
                  <a:cxn ang="0">
                    <a:pos x="connsiteX2103" y="connsiteY2103"/>
                  </a:cxn>
                  <a:cxn ang="0">
                    <a:pos x="connsiteX2104" y="connsiteY2104"/>
                  </a:cxn>
                  <a:cxn ang="0">
                    <a:pos x="connsiteX2105" y="connsiteY2105"/>
                  </a:cxn>
                  <a:cxn ang="0">
                    <a:pos x="connsiteX2106" y="connsiteY2106"/>
                  </a:cxn>
                  <a:cxn ang="0">
                    <a:pos x="connsiteX2107" y="connsiteY2107"/>
                  </a:cxn>
                  <a:cxn ang="0">
                    <a:pos x="connsiteX2108" y="connsiteY2108"/>
                  </a:cxn>
                  <a:cxn ang="0">
                    <a:pos x="connsiteX2109" y="connsiteY2109"/>
                  </a:cxn>
                  <a:cxn ang="0">
                    <a:pos x="connsiteX2110" y="connsiteY2110"/>
                  </a:cxn>
                  <a:cxn ang="0">
                    <a:pos x="connsiteX2111" y="connsiteY2111"/>
                  </a:cxn>
                  <a:cxn ang="0">
                    <a:pos x="connsiteX2112" y="connsiteY2112"/>
                  </a:cxn>
                  <a:cxn ang="0">
                    <a:pos x="connsiteX2113" y="connsiteY2113"/>
                  </a:cxn>
                  <a:cxn ang="0">
                    <a:pos x="connsiteX2114" y="connsiteY2114"/>
                  </a:cxn>
                  <a:cxn ang="0">
                    <a:pos x="connsiteX2115" y="connsiteY2115"/>
                  </a:cxn>
                  <a:cxn ang="0">
                    <a:pos x="connsiteX2116" y="connsiteY2116"/>
                  </a:cxn>
                  <a:cxn ang="0">
                    <a:pos x="connsiteX2117" y="connsiteY2117"/>
                  </a:cxn>
                  <a:cxn ang="0">
                    <a:pos x="connsiteX2118" y="connsiteY2118"/>
                  </a:cxn>
                  <a:cxn ang="0">
                    <a:pos x="connsiteX2119" y="connsiteY2119"/>
                  </a:cxn>
                  <a:cxn ang="0">
                    <a:pos x="connsiteX2120" y="connsiteY2120"/>
                  </a:cxn>
                  <a:cxn ang="0">
                    <a:pos x="connsiteX2121" y="connsiteY2121"/>
                  </a:cxn>
                  <a:cxn ang="0">
                    <a:pos x="connsiteX2122" y="connsiteY2122"/>
                  </a:cxn>
                  <a:cxn ang="0">
                    <a:pos x="connsiteX2123" y="connsiteY2123"/>
                  </a:cxn>
                  <a:cxn ang="0">
                    <a:pos x="connsiteX2124" y="connsiteY2124"/>
                  </a:cxn>
                  <a:cxn ang="0">
                    <a:pos x="connsiteX2125" y="connsiteY2125"/>
                  </a:cxn>
                  <a:cxn ang="0">
                    <a:pos x="connsiteX2126" y="connsiteY2126"/>
                  </a:cxn>
                  <a:cxn ang="0">
                    <a:pos x="connsiteX2127" y="connsiteY2127"/>
                  </a:cxn>
                  <a:cxn ang="0">
                    <a:pos x="connsiteX2128" y="connsiteY2128"/>
                  </a:cxn>
                  <a:cxn ang="0">
                    <a:pos x="connsiteX2129" y="connsiteY2129"/>
                  </a:cxn>
                  <a:cxn ang="0">
                    <a:pos x="connsiteX2130" y="connsiteY2130"/>
                  </a:cxn>
                  <a:cxn ang="0">
                    <a:pos x="connsiteX2131" y="connsiteY2131"/>
                  </a:cxn>
                  <a:cxn ang="0">
                    <a:pos x="connsiteX2132" y="connsiteY2132"/>
                  </a:cxn>
                  <a:cxn ang="0">
                    <a:pos x="connsiteX2133" y="connsiteY2133"/>
                  </a:cxn>
                  <a:cxn ang="0">
                    <a:pos x="connsiteX2134" y="connsiteY2134"/>
                  </a:cxn>
                  <a:cxn ang="0">
                    <a:pos x="connsiteX2135" y="connsiteY2135"/>
                  </a:cxn>
                  <a:cxn ang="0">
                    <a:pos x="connsiteX2136" y="connsiteY2136"/>
                  </a:cxn>
                  <a:cxn ang="0">
                    <a:pos x="connsiteX2137" y="connsiteY2137"/>
                  </a:cxn>
                  <a:cxn ang="0">
                    <a:pos x="connsiteX2138" y="connsiteY2138"/>
                  </a:cxn>
                  <a:cxn ang="0">
                    <a:pos x="connsiteX2139" y="connsiteY2139"/>
                  </a:cxn>
                  <a:cxn ang="0">
                    <a:pos x="connsiteX2140" y="connsiteY2140"/>
                  </a:cxn>
                  <a:cxn ang="0">
                    <a:pos x="connsiteX2141" y="connsiteY2141"/>
                  </a:cxn>
                  <a:cxn ang="0">
                    <a:pos x="connsiteX2142" y="connsiteY2142"/>
                  </a:cxn>
                  <a:cxn ang="0">
                    <a:pos x="connsiteX2143" y="connsiteY2143"/>
                  </a:cxn>
                  <a:cxn ang="0">
                    <a:pos x="connsiteX2144" y="connsiteY2144"/>
                  </a:cxn>
                  <a:cxn ang="0">
                    <a:pos x="connsiteX2145" y="connsiteY2145"/>
                  </a:cxn>
                  <a:cxn ang="0">
                    <a:pos x="connsiteX2146" y="connsiteY2146"/>
                  </a:cxn>
                  <a:cxn ang="0">
                    <a:pos x="connsiteX2147" y="connsiteY2147"/>
                  </a:cxn>
                  <a:cxn ang="0">
                    <a:pos x="connsiteX2148" y="connsiteY2148"/>
                  </a:cxn>
                  <a:cxn ang="0">
                    <a:pos x="connsiteX2149" y="connsiteY2149"/>
                  </a:cxn>
                  <a:cxn ang="0">
                    <a:pos x="connsiteX2150" y="connsiteY2150"/>
                  </a:cxn>
                  <a:cxn ang="0">
                    <a:pos x="connsiteX2151" y="connsiteY2151"/>
                  </a:cxn>
                  <a:cxn ang="0">
                    <a:pos x="connsiteX2152" y="connsiteY2152"/>
                  </a:cxn>
                  <a:cxn ang="0">
                    <a:pos x="connsiteX2153" y="connsiteY2153"/>
                  </a:cxn>
                  <a:cxn ang="0">
                    <a:pos x="connsiteX2154" y="connsiteY2154"/>
                  </a:cxn>
                  <a:cxn ang="0">
                    <a:pos x="connsiteX2155" y="connsiteY2155"/>
                  </a:cxn>
                  <a:cxn ang="0">
                    <a:pos x="connsiteX2156" y="connsiteY2156"/>
                  </a:cxn>
                  <a:cxn ang="0">
                    <a:pos x="connsiteX2157" y="connsiteY2157"/>
                  </a:cxn>
                  <a:cxn ang="0">
                    <a:pos x="connsiteX2158" y="connsiteY2158"/>
                  </a:cxn>
                  <a:cxn ang="0">
                    <a:pos x="connsiteX2159" y="connsiteY2159"/>
                  </a:cxn>
                  <a:cxn ang="0">
                    <a:pos x="connsiteX2160" y="connsiteY2160"/>
                  </a:cxn>
                  <a:cxn ang="0">
                    <a:pos x="connsiteX2161" y="connsiteY2161"/>
                  </a:cxn>
                  <a:cxn ang="0">
                    <a:pos x="connsiteX2162" y="connsiteY2162"/>
                  </a:cxn>
                  <a:cxn ang="0">
                    <a:pos x="connsiteX2163" y="connsiteY2163"/>
                  </a:cxn>
                  <a:cxn ang="0">
                    <a:pos x="connsiteX2164" y="connsiteY2164"/>
                  </a:cxn>
                  <a:cxn ang="0">
                    <a:pos x="connsiteX2165" y="connsiteY2165"/>
                  </a:cxn>
                  <a:cxn ang="0">
                    <a:pos x="connsiteX2166" y="connsiteY2166"/>
                  </a:cxn>
                  <a:cxn ang="0">
                    <a:pos x="connsiteX2167" y="connsiteY2167"/>
                  </a:cxn>
                  <a:cxn ang="0">
                    <a:pos x="connsiteX2168" y="connsiteY2168"/>
                  </a:cxn>
                  <a:cxn ang="0">
                    <a:pos x="connsiteX2169" y="connsiteY2169"/>
                  </a:cxn>
                  <a:cxn ang="0">
                    <a:pos x="connsiteX2170" y="connsiteY2170"/>
                  </a:cxn>
                  <a:cxn ang="0">
                    <a:pos x="connsiteX2171" y="connsiteY2171"/>
                  </a:cxn>
                  <a:cxn ang="0">
                    <a:pos x="connsiteX2172" y="connsiteY2172"/>
                  </a:cxn>
                  <a:cxn ang="0">
                    <a:pos x="connsiteX2173" y="connsiteY2173"/>
                  </a:cxn>
                  <a:cxn ang="0">
                    <a:pos x="connsiteX2174" y="connsiteY2174"/>
                  </a:cxn>
                  <a:cxn ang="0">
                    <a:pos x="connsiteX2175" y="connsiteY2175"/>
                  </a:cxn>
                  <a:cxn ang="0">
                    <a:pos x="connsiteX2176" y="connsiteY2176"/>
                  </a:cxn>
                  <a:cxn ang="0">
                    <a:pos x="connsiteX2177" y="connsiteY2177"/>
                  </a:cxn>
                  <a:cxn ang="0">
                    <a:pos x="connsiteX2178" y="connsiteY2178"/>
                  </a:cxn>
                  <a:cxn ang="0">
                    <a:pos x="connsiteX2179" y="connsiteY2179"/>
                  </a:cxn>
                  <a:cxn ang="0">
                    <a:pos x="connsiteX2180" y="connsiteY2180"/>
                  </a:cxn>
                  <a:cxn ang="0">
                    <a:pos x="connsiteX2181" y="connsiteY2181"/>
                  </a:cxn>
                  <a:cxn ang="0">
                    <a:pos x="connsiteX2182" y="connsiteY2182"/>
                  </a:cxn>
                  <a:cxn ang="0">
                    <a:pos x="connsiteX2183" y="connsiteY2183"/>
                  </a:cxn>
                  <a:cxn ang="0">
                    <a:pos x="connsiteX2184" y="connsiteY2184"/>
                  </a:cxn>
                  <a:cxn ang="0">
                    <a:pos x="connsiteX2185" y="connsiteY2185"/>
                  </a:cxn>
                  <a:cxn ang="0">
                    <a:pos x="connsiteX2186" y="connsiteY2186"/>
                  </a:cxn>
                  <a:cxn ang="0">
                    <a:pos x="connsiteX2187" y="connsiteY2187"/>
                  </a:cxn>
                  <a:cxn ang="0">
                    <a:pos x="connsiteX2188" y="connsiteY2188"/>
                  </a:cxn>
                  <a:cxn ang="0">
                    <a:pos x="connsiteX2189" y="connsiteY2189"/>
                  </a:cxn>
                  <a:cxn ang="0">
                    <a:pos x="connsiteX2190" y="connsiteY2190"/>
                  </a:cxn>
                  <a:cxn ang="0">
                    <a:pos x="connsiteX2191" y="connsiteY2191"/>
                  </a:cxn>
                  <a:cxn ang="0">
                    <a:pos x="connsiteX2192" y="connsiteY2192"/>
                  </a:cxn>
                  <a:cxn ang="0">
                    <a:pos x="connsiteX2193" y="connsiteY2193"/>
                  </a:cxn>
                  <a:cxn ang="0">
                    <a:pos x="connsiteX2194" y="connsiteY2194"/>
                  </a:cxn>
                  <a:cxn ang="0">
                    <a:pos x="connsiteX2195" y="connsiteY2195"/>
                  </a:cxn>
                  <a:cxn ang="0">
                    <a:pos x="connsiteX2196" y="connsiteY2196"/>
                  </a:cxn>
                  <a:cxn ang="0">
                    <a:pos x="connsiteX2197" y="connsiteY2197"/>
                  </a:cxn>
                  <a:cxn ang="0">
                    <a:pos x="connsiteX2198" y="connsiteY2198"/>
                  </a:cxn>
                  <a:cxn ang="0">
                    <a:pos x="connsiteX2199" y="connsiteY2199"/>
                  </a:cxn>
                  <a:cxn ang="0">
                    <a:pos x="connsiteX2200" y="connsiteY2200"/>
                  </a:cxn>
                  <a:cxn ang="0">
                    <a:pos x="connsiteX2201" y="connsiteY2201"/>
                  </a:cxn>
                  <a:cxn ang="0">
                    <a:pos x="connsiteX2202" y="connsiteY2202"/>
                  </a:cxn>
                  <a:cxn ang="0">
                    <a:pos x="connsiteX2203" y="connsiteY2203"/>
                  </a:cxn>
                  <a:cxn ang="0">
                    <a:pos x="connsiteX2204" y="connsiteY2204"/>
                  </a:cxn>
                  <a:cxn ang="0">
                    <a:pos x="connsiteX2205" y="connsiteY2205"/>
                  </a:cxn>
                  <a:cxn ang="0">
                    <a:pos x="connsiteX2206" y="connsiteY2206"/>
                  </a:cxn>
                  <a:cxn ang="0">
                    <a:pos x="connsiteX2207" y="connsiteY2207"/>
                  </a:cxn>
                  <a:cxn ang="0">
                    <a:pos x="connsiteX2208" y="connsiteY2208"/>
                  </a:cxn>
                  <a:cxn ang="0">
                    <a:pos x="connsiteX2209" y="connsiteY2209"/>
                  </a:cxn>
                  <a:cxn ang="0">
                    <a:pos x="connsiteX2210" y="connsiteY2210"/>
                  </a:cxn>
                  <a:cxn ang="0">
                    <a:pos x="connsiteX2211" y="connsiteY2211"/>
                  </a:cxn>
                  <a:cxn ang="0">
                    <a:pos x="connsiteX2212" y="connsiteY2212"/>
                  </a:cxn>
                  <a:cxn ang="0">
                    <a:pos x="connsiteX2213" y="connsiteY2213"/>
                  </a:cxn>
                  <a:cxn ang="0">
                    <a:pos x="connsiteX2214" y="connsiteY2214"/>
                  </a:cxn>
                  <a:cxn ang="0">
                    <a:pos x="connsiteX2215" y="connsiteY2215"/>
                  </a:cxn>
                  <a:cxn ang="0">
                    <a:pos x="connsiteX2216" y="connsiteY2216"/>
                  </a:cxn>
                  <a:cxn ang="0">
                    <a:pos x="connsiteX2217" y="connsiteY2217"/>
                  </a:cxn>
                  <a:cxn ang="0">
                    <a:pos x="connsiteX2218" y="connsiteY2218"/>
                  </a:cxn>
                  <a:cxn ang="0">
                    <a:pos x="connsiteX2219" y="connsiteY2219"/>
                  </a:cxn>
                  <a:cxn ang="0">
                    <a:pos x="connsiteX2220" y="connsiteY2220"/>
                  </a:cxn>
                  <a:cxn ang="0">
                    <a:pos x="connsiteX2221" y="connsiteY2221"/>
                  </a:cxn>
                  <a:cxn ang="0">
                    <a:pos x="connsiteX2222" y="connsiteY2222"/>
                  </a:cxn>
                  <a:cxn ang="0">
                    <a:pos x="connsiteX2223" y="connsiteY2223"/>
                  </a:cxn>
                  <a:cxn ang="0">
                    <a:pos x="connsiteX2224" y="connsiteY2224"/>
                  </a:cxn>
                  <a:cxn ang="0">
                    <a:pos x="connsiteX2225" y="connsiteY2225"/>
                  </a:cxn>
                  <a:cxn ang="0">
                    <a:pos x="connsiteX2226" y="connsiteY2226"/>
                  </a:cxn>
                  <a:cxn ang="0">
                    <a:pos x="connsiteX2227" y="connsiteY2227"/>
                  </a:cxn>
                  <a:cxn ang="0">
                    <a:pos x="connsiteX2228" y="connsiteY2228"/>
                  </a:cxn>
                  <a:cxn ang="0">
                    <a:pos x="connsiteX2229" y="connsiteY2229"/>
                  </a:cxn>
                  <a:cxn ang="0">
                    <a:pos x="connsiteX2230" y="connsiteY2230"/>
                  </a:cxn>
                  <a:cxn ang="0">
                    <a:pos x="connsiteX2231" y="connsiteY2231"/>
                  </a:cxn>
                  <a:cxn ang="0">
                    <a:pos x="connsiteX2232" y="connsiteY2232"/>
                  </a:cxn>
                  <a:cxn ang="0">
                    <a:pos x="connsiteX2233" y="connsiteY2233"/>
                  </a:cxn>
                  <a:cxn ang="0">
                    <a:pos x="connsiteX2234" y="connsiteY2234"/>
                  </a:cxn>
                  <a:cxn ang="0">
                    <a:pos x="connsiteX2235" y="connsiteY2235"/>
                  </a:cxn>
                  <a:cxn ang="0">
                    <a:pos x="connsiteX2236" y="connsiteY2236"/>
                  </a:cxn>
                  <a:cxn ang="0">
                    <a:pos x="connsiteX2237" y="connsiteY2237"/>
                  </a:cxn>
                  <a:cxn ang="0">
                    <a:pos x="connsiteX2238" y="connsiteY2238"/>
                  </a:cxn>
                  <a:cxn ang="0">
                    <a:pos x="connsiteX2239" y="connsiteY2239"/>
                  </a:cxn>
                  <a:cxn ang="0">
                    <a:pos x="connsiteX2240" y="connsiteY2240"/>
                  </a:cxn>
                  <a:cxn ang="0">
                    <a:pos x="connsiteX2241" y="connsiteY2241"/>
                  </a:cxn>
                  <a:cxn ang="0">
                    <a:pos x="connsiteX2242" y="connsiteY2242"/>
                  </a:cxn>
                  <a:cxn ang="0">
                    <a:pos x="connsiteX2243" y="connsiteY2243"/>
                  </a:cxn>
                  <a:cxn ang="0">
                    <a:pos x="connsiteX2244" y="connsiteY2244"/>
                  </a:cxn>
                  <a:cxn ang="0">
                    <a:pos x="connsiteX2245" y="connsiteY2245"/>
                  </a:cxn>
                  <a:cxn ang="0">
                    <a:pos x="connsiteX2246" y="connsiteY2246"/>
                  </a:cxn>
                  <a:cxn ang="0">
                    <a:pos x="connsiteX2247" y="connsiteY2247"/>
                  </a:cxn>
                  <a:cxn ang="0">
                    <a:pos x="connsiteX2248" y="connsiteY2248"/>
                  </a:cxn>
                  <a:cxn ang="0">
                    <a:pos x="connsiteX2249" y="connsiteY2249"/>
                  </a:cxn>
                  <a:cxn ang="0">
                    <a:pos x="connsiteX2250" y="connsiteY2250"/>
                  </a:cxn>
                  <a:cxn ang="0">
                    <a:pos x="connsiteX2251" y="connsiteY2251"/>
                  </a:cxn>
                  <a:cxn ang="0">
                    <a:pos x="connsiteX2252" y="connsiteY2252"/>
                  </a:cxn>
                  <a:cxn ang="0">
                    <a:pos x="connsiteX2253" y="connsiteY2253"/>
                  </a:cxn>
                  <a:cxn ang="0">
                    <a:pos x="connsiteX2254" y="connsiteY2254"/>
                  </a:cxn>
                  <a:cxn ang="0">
                    <a:pos x="connsiteX2255" y="connsiteY2255"/>
                  </a:cxn>
                  <a:cxn ang="0">
                    <a:pos x="connsiteX2256" y="connsiteY2256"/>
                  </a:cxn>
                  <a:cxn ang="0">
                    <a:pos x="connsiteX2257" y="connsiteY2257"/>
                  </a:cxn>
                  <a:cxn ang="0">
                    <a:pos x="connsiteX2258" y="connsiteY2258"/>
                  </a:cxn>
                  <a:cxn ang="0">
                    <a:pos x="connsiteX2259" y="connsiteY2259"/>
                  </a:cxn>
                  <a:cxn ang="0">
                    <a:pos x="connsiteX2260" y="connsiteY2260"/>
                  </a:cxn>
                  <a:cxn ang="0">
                    <a:pos x="connsiteX2261" y="connsiteY2261"/>
                  </a:cxn>
                  <a:cxn ang="0">
                    <a:pos x="connsiteX2262" y="connsiteY2262"/>
                  </a:cxn>
                  <a:cxn ang="0">
                    <a:pos x="connsiteX2263" y="connsiteY2263"/>
                  </a:cxn>
                  <a:cxn ang="0">
                    <a:pos x="connsiteX2264" y="connsiteY2264"/>
                  </a:cxn>
                  <a:cxn ang="0">
                    <a:pos x="connsiteX2265" y="connsiteY2265"/>
                  </a:cxn>
                  <a:cxn ang="0">
                    <a:pos x="connsiteX2266" y="connsiteY2266"/>
                  </a:cxn>
                  <a:cxn ang="0">
                    <a:pos x="connsiteX2267" y="connsiteY2267"/>
                  </a:cxn>
                  <a:cxn ang="0">
                    <a:pos x="connsiteX2268" y="connsiteY2268"/>
                  </a:cxn>
                  <a:cxn ang="0">
                    <a:pos x="connsiteX2269" y="connsiteY2269"/>
                  </a:cxn>
                  <a:cxn ang="0">
                    <a:pos x="connsiteX2270" y="connsiteY2270"/>
                  </a:cxn>
                  <a:cxn ang="0">
                    <a:pos x="connsiteX2271" y="connsiteY2271"/>
                  </a:cxn>
                  <a:cxn ang="0">
                    <a:pos x="connsiteX2272" y="connsiteY2272"/>
                  </a:cxn>
                  <a:cxn ang="0">
                    <a:pos x="connsiteX2273" y="connsiteY2273"/>
                  </a:cxn>
                  <a:cxn ang="0">
                    <a:pos x="connsiteX2274" y="connsiteY2274"/>
                  </a:cxn>
                  <a:cxn ang="0">
                    <a:pos x="connsiteX2275" y="connsiteY2275"/>
                  </a:cxn>
                  <a:cxn ang="0">
                    <a:pos x="connsiteX2276" y="connsiteY2276"/>
                  </a:cxn>
                  <a:cxn ang="0">
                    <a:pos x="connsiteX2277" y="connsiteY2277"/>
                  </a:cxn>
                  <a:cxn ang="0">
                    <a:pos x="connsiteX2278" y="connsiteY2278"/>
                  </a:cxn>
                  <a:cxn ang="0">
                    <a:pos x="connsiteX2279" y="connsiteY2279"/>
                  </a:cxn>
                  <a:cxn ang="0">
                    <a:pos x="connsiteX2280" y="connsiteY2280"/>
                  </a:cxn>
                  <a:cxn ang="0">
                    <a:pos x="connsiteX2281" y="connsiteY2281"/>
                  </a:cxn>
                  <a:cxn ang="0">
                    <a:pos x="connsiteX2282" y="connsiteY2282"/>
                  </a:cxn>
                  <a:cxn ang="0">
                    <a:pos x="connsiteX2283" y="connsiteY2283"/>
                  </a:cxn>
                  <a:cxn ang="0">
                    <a:pos x="connsiteX2284" y="connsiteY2284"/>
                  </a:cxn>
                  <a:cxn ang="0">
                    <a:pos x="connsiteX2285" y="connsiteY2285"/>
                  </a:cxn>
                  <a:cxn ang="0">
                    <a:pos x="connsiteX2286" y="connsiteY2286"/>
                  </a:cxn>
                  <a:cxn ang="0">
                    <a:pos x="connsiteX2287" y="connsiteY2287"/>
                  </a:cxn>
                  <a:cxn ang="0">
                    <a:pos x="connsiteX2288" y="connsiteY2288"/>
                  </a:cxn>
                  <a:cxn ang="0">
                    <a:pos x="connsiteX2289" y="connsiteY2289"/>
                  </a:cxn>
                  <a:cxn ang="0">
                    <a:pos x="connsiteX2290" y="connsiteY2290"/>
                  </a:cxn>
                  <a:cxn ang="0">
                    <a:pos x="connsiteX2291" y="connsiteY2291"/>
                  </a:cxn>
                  <a:cxn ang="0">
                    <a:pos x="connsiteX2292" y="connsiteY2292"/>
                  </a:cxn>
                  <a:cxn ang="0">
                    <a:pos x="connsiteX2293" y="connsiteY2293"/>
                  </a:cxn>
                  <a:cxn ang="0">
                    <a:pos x="connsiteX2294" y="connsiteY2294"/>
                  </a:cxn>
                  <a:cxn ang="0">
                    <a:pos x="connsiteX2295" y="connsiteY2295"/>
                  </a:cxn>
                  <a:cxn ang="0">
                    <a:pos x="connsiteX2296" y="connsiteY2296"/>
                  </a:cxn>
                  <a:cxn ang="0">
                    <a:pos x="connsiteX2297" y="connsiteY2297"/>
                  </a:cxn>
                  <a:cxn ang="0">
                    <a:pos x="connsiteX2298" y="connsiteY2298"/>
                  </a:cxn>
                  <a:cxn ang="0">
                    <a:pos x="connsiteX2299" y="connsiteY2299"/>
                  </a:cxn>
                  <a:cxn ang="0">
                    <a:pos x="connsiteX2300" y="connsiteY2300"/>
                  </a:cxn>
                  <a:cxn ang="0">
                    <a:pos x="connsiteX2301" y="connsiteY2301"/>
                  </a:cxn>
                  <a:cxn ang="0">
                    <a:pos x="connsiteX2302" y="connsiteY2302"/>
                  </a:cxn>
                  <a:cxn ang="0">
                    <a:pos x="connsiteX2303" y="connsiteY2303"/>
                  </a:cxn>
                  <a:cxn ang="0">
                    <a:pos x="connsiteX2304" y="connsiteY2304"/>
                  </a:cxn>
                  <a:cxn ang="0">
                    <a:pos x="connsiteX2305" y="connsiteY2305"/>
                  </a:cxn>
                  <a:cxn ang="0">
                    <a:pos x="connsiteX2306" y="connsiteY2306"/>
                  </a:cxn>
                  <a:cxn ang="0">
                    <a:pos x="connsiteX2307" y="connsiteY2307"/>
                  </a:cxn>
                  <a:cxn ang="0">
                    <a:pos x="connsiteX2308" y="connsiteY2308"/>
                  </a:cxn>
                  <a:cxn ang="0">
                    <a:pos x="connsiteX2309" y="connsiteY2309"/>
                  </a:cxn>
                  <a:cxn ang="0">
                    <a:pos x="connsiteX2310" y="connsiteY2310"/>
                  </a:cxn>
                  <a:cxn ang="0">
                    <a:pos x="connsiteX2311" y="connsiteY2311"/>
                  </a:cxn>
                  <a:cxn ang="0">
                    <a:pos x="connsiteX2312" y="connsiteY2312"/>
                  </a:cxn>
                  <a:cxn ang="0">
                    <a:pos x="connsiteX2313" y="connsiteY2313"/>
                  </a:cxn>
                  <a:cxn ang="0">
                    <a:pos x="connsiteX2314" y="connsiteY2314"/>
                  </a:cxn>
                  <a:cxn ang="0">
                    <a:pos x="connsiteX2315" y="connsiteY2315"/>
                  </a:cxn>
                  <a:cxn ang="0">
                    <a:pos x="connsiteX2316" y="connsiteY2316"/>
                  </a:cxn>
                  <a:cxn ang="0">
                    <a:pos x="connsiteX2317" y="connsiteY2317"/>
                  </a:cxn>
                  <a:cxn ang="0">
                    <a:pos x="connsiteX2318" y="connsiteY2318"/>
                  </a:cxn>
                  <a:cxn ang="0">
                    <a:pos x="connsiteX2319" y="connsiteY2319"/>
                  </a:cxn>
                  <a:cxn ang="0">
                    <a:pos x="connsiteX2320" y="connsiteY2320"/>
                  </a:cxn>
                  <a:cxn ang="0">
                    <a:pos x="connsiteX2321" y="connsiteY2321"/>
                  </a:cxn>
                  <a:cxn ang="0">
                    <a:pos x="connsiteX2322" y="connsiteY2322"/>
                  </a:cxn>
                  <a:cxn ang="0">
                    <a:pos x="connsiteX2323" y="connsiteY2323"/>
                  </a:cxn>
                  <a:cxn ang="0">
                    <a:pos x="connsiteX2324" y="connsiteY2324"/>
                  </a:cxn>
                  <a:cxn ang="0">
                    <a:pos x="connsiteX2325" y="connsiteY2325"/>
                  </a:cxn>
                  <a:cxn ang="0">
                    <a:pos x="connsiteX2326" y="connsiteY2326"/>
                  </a:cxn>
                  <a:cxn ang="0">
                    <a:pos x="connsiteX2327" y="connsiteY2327"/>
                  </a:cxn>
                  <a:cxn ang="0">
                    <a:pos x="connsiteX2328" y="connsiteY2328"/>
                  </a:cxn>
                  <a:cxn ang="0">
                    <a:pos x="connsiteX2329" y="connsiteY2329"/>
                  </a:cxn>
                  <a:cxn ang="0">
                    <a:pos x="connsiteX2330" y="connsiteY2330"/>
                  </a:cxn>
                  <a:cxn ang="0">
                    <a:pos x="connsiteX2331" y="connsiteY2331"/>
                  </a:cxn>
                  <a:cxn ang="0">
                    <a:pos x="connsiteX2332" y="connsiteY2332"/>
                  </a:cxn>
                  <a:cxn ang="0">
                    <a:pos x="connsiteX2333" y="connsiteY2333"/>
                  </a:cxn>
                  <a:cxn ang="0">
                    <a:pos x="connsiteX2334" y="connsiteY2334"/>
                  </a:cxn>
                  <a:cxn ang="0">
                    <a:pos x="connsiteX2335" y="connsiteY2335"/>
                  </a:cxn>
                  <a:cxn ang="0">
                    <a:pos x="connsiteX2336" y="connsiteY2336"/>
                  </a:cxn>
                  <a:cxn ang="0">
                    <a:pos x="connsiteX2337" y="connsiteY2337"/>
                  </a:cxn>
                  <a:cxn ang="0">
                    <a:pos x="connsiteX2338" y="connsiteY2338"/>
                  </a:cxn>
                  <a:cxn ang="0">
                    <a:pos x="connsiteX2339" y="connsiteY2339"/>
                  </a:cxn>
                  <a:cxn ang="0">
                    <a:pos x="connsiteX2340" y="connsiteY2340"/>
                  </a:cxn>
                  <a:cxn ang="0">
                    <a:pos x="connsiteX2341" y="connsiteY2341"/>
                  </a:cxn>
                  <a:cxn ang="0">
                    <a:pos x="connsiteX2342" y="connsiteY2342"/>
                  </a:cxn>
                  <a:cxn ang="0">
                    <a:pos x="connsiteX2343" y="connsiteY2343"/>
                  </a:cxn>
                  <a:cxn ang="0">
                    <a:pos x="connsiteX2344" y="connsiteY2344"/>
                  </a:cxn>
                  <a:cxn ang="0">
                    <a:pos x="connsiteX2345" y="connsiteY2345"/>
                  </a:cxn>
                  <a:cxn ang="0">
                    <a:pos x="connsiteX2346" y="connsiteY2346"/>
                  </a:cxn>
                  <a:cxn ang="0">
                    <a:pos x="connsiteX2347" y="connsiteY2347"/>
                  </a:cxn>
                  <a:cxn ang="0">
                    <a:pos x="connsiteX2348" y="connsiteY2348"/>
                  </a:cxn>
                  <a:cxn ang="0">
                    <a:pos x="connsiteX2349" y="connsiteY2349"/>
                  </a:cxn>
                  <a:cxn ang="0">
                    <a:pos x="connsiteX2350" y="connsiteY2350"/>
                  </a:cxn>
                  <a:cxn ang="0">
                    <a:pos x="connsiteX2351" y="connsiteY2351"/>
                  </a:cxn>
                  <a:cxn ang="0">
                    <a:pos x="connsiteX2352" y="connsiteY2352"/>
                  </a:cxn>
                  <a:cxn ang="0">
                    <a:pos x="connsiteX2353" y="connsiteY2353"/>
                  </a:cxn>
                  <a:cxn ang="0">
                    <a:pos x="connsiteX2354" y="connsiteY2354"/>
                  </a:cxn>
                  <a:cxn ang="0">
                    <a:pos x="connsiteX2355" y="connsiteY2355"/>
                  </a:cxn>
                  <a:cxn ang="0">
                    <a:pos x="connsiteX2356" y="connsiteY2356"/>
                  </a:cxn>
                  <a:cxn ang="0">
                    <a:pos x="connsiteX2357" y="connsiteY2357"/>
                  </a:cxn>
                  <a:cxn ang="0">
                    <a:pos x="connsiteX2358" y="connsiteY2358"/>
                  </a:cxn>
                  <a:cxn ang="0">
                    <a:pos x="connsiteX2359" y="connsiteY2359"/>
                  </a:cxn>
                  <a:cxn ang="0">
                    <a:pos x="connsiteX2360" y="connsiteY2360"/>
                  </a:cxn>
                  <a:cxn ang="0">
                    <a:pos x="connsiteX2361" y="connsiteY2361"/>
                  </a:cxn>
                  <a:cxn ang="0">
                    <a:pos x="connsiteX2362" y="connsiteY2362"/>
                  </a:cxn>
                  <a:cxn ang="0">
                    <a:pos x="connsiteX2363" y="connsiteY2363"/>
                  </a:cxn>
                  <a:cxn ang="0">
                    <a:pos x="connsiteX2364" y="connsiteY2364"/>
                  </a:cxn>
                  <a:cxn ang="0">
                    <a:pos x="connsiteX2365" y="connsiteY2365"/>
                  </a:cxn>
                  <a:cxn ang="0">
                    <a:pos x="connsiteX2366" y="connsiteY2366"/>
                  </a:cxn>
                  <a:cxn ang="0">
                    <a:pos x="connsiteX2367" y="connsiteY2367"/>
                  </a:cxn>
                  <a:cxn ang="0">
                    <a:pos x="connsiteX2368" y="connsiteY2368"/>
                  </a:cxn>
                  <a:cxn ang="0">
                    <a:pos x="connsiteX2369" y="connsiteY2369"/>
                  </a:cxn>
                  <a:cxn ang="0">
                    <a:pos x="connsiteX2370" y="connsiteY2370"/>
                  </a:cxn>
                  <a:cxn ang="0">
                    <a:pos x="connsiteX2371" y="connsiteY2371"/>
                  </a:cxn>
                  <a:cxn ang="0">
                    <a:pos x="connsiteX2372" y="connsiteY2372"/>
                  </a:cxn>
                  <a:cxn ang="0">
                    <a:pos x="connsiteX2373" y="connsiteY2373"/>
                  </a:cxn>
                  <a:cxn ang="0">
                    <a:pos x="connsiteX2374" y="connsiteY2374"/>
                  </a:cxn>
                  <a:cxn ang="0">
                    <a:pos x="connsiteX2375" y="connsiteY2375"/>
                  </a:cxn>
                  <a:cxn ang="0">
                    <a:pos x="connsiteX2376" y="connsiteY2376"/>
                  </a:cxn>
                  <a:cxn ang="0">
                    <a:pos x="connsiteX2377" y="connsiteY2377"/>
                  </a:cxn>
                  <a:cxn ang="0">
                    <a:pos x="connsiteX2378" y="connsiteY2378"/>
                  </a:cxn>
                  <a:cxn ang="0">
                    <a:pos x="connsiteX2379" y="connsiteY2379"/>
                  </a:cxn>
                  <a:cxn ang="0">
                    <a:pos x="connsiteX2380" y="connsiteY2380"/>
                  </a:cxn>
                  <a:cxn ang="0">
                    <a:pos x="connsiteX2381" y="connsiteY2381"/>
                  </a:cxn>
                  <a:cxn ang="0">
                    <a:pos x="connsiteX2382" y="connsiteY2382"/>
                  </a:cxn>
                  <a:cxn ang="0">
                    <a:pos x="connsiteX2383" y="connsiteY2383"/>
                  </a:cxn>
                  <a:cxn ang="0">
                    <a:pos x="connsiteX2384" y="connsiteY2384"/>
                  </a:cxn>
                  <a:cxn ang="0">
                    <a:pos x="connsiteX2385" y="connsiteY2385"/>
                  </a:cxn>
                  <a:cxn ang="0">
                    <a:pos x="connsiteX2386" y="connsiteY2386"/>
                  </a:cxn>
                  <a:cxn ang="0">
                    <a:pos x="connsiteX2387" y="connsiteY2387"/>
                  </a:cxn>
                  <a:cxn ang="0">
                    <a:pos x="connsiteX2388" y="connsiteY2388"/>
                  </a:cxn>
                  <a:cxn ang="0">
                    <a:pos x="connsiteX2389" y="connsiteY2389"/>
                  </a:cxn>
                  <a:cxn ang="0">
                    <a:pos x="connsiteX2390" y="connsiteY2390"/>
                  </a:cxn>
                  <a:cxn ang="0">
                    <a:pos x="connsiteX2391" y="connsiteY2391"/>
                  </a:cxn>
                  <a:cxn ang="0">
                    <a:pos x="connsiteX2392" y="connsiteY2392"/>
                  </a:cxn>
                  <a:cxn ang="0">
                    <a:pos x="connsiteX2393" y="connsiteY2393"/>
                  </a:cxn>
                  <a:cxn ang="0">
                    <a:pos x="connsiteX2394" y="connsiteY2394"/>
                  </a:cxn>
                  <a:cxn ang="0">
                    <a:pos x="connsiteX2395" y="connsiteY2395"/>
                  </a:cxn>
                  <a:cxn ang="0">
                    <a:pos x="connsiteX2396" y="connsiteY2396"/>
                  </a:cxn>
                  <a:cxn ang="0">
                    <a:pos x="connsiteX2397" y="connsiteY2397"/>
                  </a:cxn>
                  <a:cxn ang="0">
                    <a:pos x="connsiteX2398" y="connsiteY2398"/>
                  </a:cxn>
                  <a:cxn ang="0">
                    <a:pos x="connsiteX2399" y="connsiteY2399"/>
                  </a:cxn>
                  <a:cxn ang="0">
                    <a:pos x="connsiteX2400" y="connsiteY2400"/>
                  </a:cxn>
                  <a:cxn ang="0">
                    <a:pos x="connsiteX2401" y="connsiteY2401"/>
                  </a:cxn>
                  <a:cxn ang="0">
                    <a:pos x="connsiteX2402" y="connsiteY2402"/>
                  </a:cxn>
                  <a:cxn ang="0">
                    <a:pos x="connsiteX2403" y="connsiteY2403"/>
                  </a:cxn>
                  <a:cxn ang="0">
                    <a:pos x="connsiteX2404" y="connsiteY2404"/>
                  </a:cxn>
                  <a:cxn ang="0">
                    <a:pos x="connsiteX2405" y="connsiteY2405"/>
                  </a:cxn>
                  <a:cxn ang="0">
                    <a:pos x="connsiteX2406" y="connsiteY2406"/>
                  </a:cxn>
                  <a:cxn ang="0">
                    <a:pos x="connsiteX2407" y="connsiteY2407"/>
                  </a:cxn>
                  <a:cxn ang="0">
                    <a:pos x="connsiteX2408" y="connsiteY2408"/>
                  </a:cxn>
                  <a:cxn ang="0">
                    <a:pos x="connsiteX2409" y="connsiteY2409"/>
                  </a:cxn>
                  <a:cxn ang="0">
                    <a:pos x="connsiteX2410" y="connsiteY2410"/>
                  </a:cxn>
                  <a:cxn ang="0">
                    <a:pos x="connsiteX2411" y="connsiteY2411"/>
                  </a:cxn>
                  <a:cxn ang="0">
                    <a:pos x="connsiteX2412" y="connsiteY2412"/>
                  </a:cxn>
                  <a:cxn ang="0">
                    <a:pos x="connsiteX2413" y="connsiteY2413"/>
                  </a:cxn>
                  <a:cxn ang="0">
                    <a:pos x="connsiteX2414" y="connsiteY2414"/>
                  </a:cxn>
                  <a:cxn ang="0">
                    <a:pos x="connsiteX2415" y="connsiteY2415"/>
                  </a:cxn>
                  <a:cxn ang="0">
                    <a:pos x="connsiteX2416" y="connsiteY2416"/>
                  </a:cxn>
                  <a:cxn ang="0">
                    <a:pos x="connsiteX2417" y="connsiteY2417"/>
                  </a:cxn>
                  <a:cxn ang="0">
                    <a:pos x="connsiteX2418" y="connsiteY2418"/>
                  </a:cxn>
                  <a:cxn ang="0">
                    <a:pos x="connsiteX2419" y="connsiteY2419"/>
                  </a:cxn>
                  <a:cxn ang="0">
                    <a:pos x="connsiteX2420" y="connsiteY2420"/>
                  </a:cxn>
                  <a:cxn ang="0">
                    <a:pos x="connsiteX2421" y="connsiteY2421"/>
                  </a:cxn>
                  <a:cxn ang="0">
                    <a:pos x="connsiteX2422" y="connsiteY2422"/>
                  </a:cxn>
                  <a:cxn ang="0">
                    <a:pos x="connsiteX2423" y="connsiteY2423"/>
                  </a:cxn>
                  <a:cxn ang="0">
                    <a:pos x="connsiteX2424" y="connsiteY2424"/>
                  </a:cxn>
                  <a:cxn ang="0">
                    <a:pos x="connsiteX2425" y="connsiteY2425"/>
                  </a:cxn>
                  <a:cxn ang="0">
                    <a:pos x="connsiteX2426" y="connsiteY2426"/>
                  </a:cxn>
                  <a:cxn ang="0">
                    <a:pos x="connsiteX2427" y="connsiteY2427"/>
                  </a:cxn>
                  <a:cxn ang="0">
                    <a:pos x="connsiteX2428" y="connsiteY2428"/>
                  </a:cxn>
                  <a:cxn ang="0">
                    <a:pos x="connsiteX2429" y="connsiteY2429"/>
                  </a:cxn>
                  <a:cxn ang="0">
                    <a:pos x="connsiteX2430" y="connsiteY2430"/>
                  </a:cxn>
                  <a:cxn ang="0">
                    <a:pos x="connsiteX2431" y="connsiteY2431"/>
                  </a:cxn>
                  <a:cxn ang="0">
                    <a:pos x="connsiteX2432" y="connsiteY2432"/>
                  </a:cxn>
                  <a:cxn ang="0">
                    <a:pos x="connsiteX2433" y="connsiteY2433"/>
                  </a:cxn>
                  <a:cxn ang="0">
                    <a:pos x="connsiteX2434" y="connsiteY2434"/>
                  </a:cxn>
                  <a:cxn ang="0">
                    <a:pos x="connsiteX2435" y="connsiteY2435"/>
                  </a:cxn>
                  <a:cxn ang="0">
                    <a:pos x="connsiteX2436" y="connsiteY2436"/>
                  </a:cxn>
                  <a:cxn ang="0">
                    <a:pos x="connsiteX2437" y="connsiteY2437"/>
                  </a:cxn>
                  <a:cxn ang="0">
                    <a:pos x="connsiteX2438" y="connsiteY2438"/>
                  </a:cxn>
                  <a:cxn ang="0">
                    <a:pos x="connsiteX2439" y="connsiteY2439"/>
                  </a:cxn>
                  <a:cxn ang="0">
                    <a:pos x="connsiteX2440" y="connsiteY2440"/>
                  </a:cxn>
                  <a:cxn ang="0">
                    <a:pos x="connsiteX2441" y="connsiteY2441"/>
                  </a:cxn>
                  <a:cxn ang="0">
                    <a:pos x="connsiteX2442" y="connsiteY2442"/>
                  </a:cxn>
                  <a:cxn ang="0">
                    <a:pos x="connsiteX2443" y="connsiteY2443"/>
                  </a:cxn>
                  <a:cxn ang="0">
                    <a:pos x="connsiteX2444" y="connsiteY2444"/>
                  </a:cxn>
                  <a:cxn ang="0">
                    <a:pos x="connsiteX2445" y="connsiteY2445"/>
                  </a:cxn>
                  <a:cxn ang="0">
                    <a:pos x="connsiteX2446" y="connsiteY2446"/>
                  </a:cxn>
                  <a:cxn ang="0">
                    <a:pos x="connsiteX2447" y="connsiteY2447"/>
                  </a:cxn>
                  <a:cxn ang="0">
                    <a:pos x="connsiteX2448" y="connsiteY2448"/>
                  </a:cxn>
                  <a:cxn ang="0">
                    <a:pos x="connsiteX2449" y="connsiteY2449"/>
                  </a:cxn>
                  <a:cxn ang="0">
                    <a:pos x="connsiteX2450" y="connsiteY2450"/>
                  </a:cxn>
                  <a:cxn ang="0">
                    <a:pos x="connsiteX2451" y="connsiteY2451"/>
                  </a:cxn>
                  <a:cxn ang="0">
                    <a:pos x="connsiteX2452" y="connsiteY2452"/>
                  </a:cxn>
                  <a:cxn ang="0">
                    <a:pos x="connsiteX2453" y="connsiteY2453"/>
                  </a:cxn>
                  <a:cxn ang="0">
                    <a:pos x="connsiteX2454" y="connsiteY2454"/>
                  </a:cxn>
                  <a:cxn ang="0">
                    <a:pos x="connsiteX2455" y="connsiteY2455"/>
                  </a:cxn>
                  <a:cxn ang="0">
                    <a:pos x="connsiteX2456" y="connsiteY2456"/>
                  </a:cxn>
                  <a:cxn ang="0">
                    <a:pos x="connsiteX2457" y="connsiteY2457"/>
                  </a:cxn>
                  <a:cxn ang="0">
                    <a:pos x="connsiteX2458" y="connsiteY2458"/>
                  </a:cxn>
                  <a:cxn ang="0">
                    <a:pos x="connsiteX2459" y="connsiteY2459"/>
                  </a:cxn>
                  <a:cxn ang="0">
                    <a:pos x="connsiteX2460" y="connsiteY2460"/>
                  </a:cxn>
                  <a:cxn ang="0">
                    <a:pos x="connsiteX2461" y="connsiteY2461"/>
                  </a:cxn>
                  <a:cxn ang="0">
                    <a:pos x="connsiteX2462" y="connsiteY2462"/>
                  </a:cxn>
                  <a:cxn ang="0">
                    <a:pos x="connsiteX2463" y="connsiteY2463"/>
                  </a:cxn>
                  <a:cxn ang="0">
                    <a:pos x="connsiteX2464" y="connsiteY2464"/>
                  </a:cxn>
                  <a:cxn ang="0">
                    <a:pos x="connsiteX2465" y="connsiteY2465"/>
                  </a:cxn>
                  <a:cxn ang="0">
                    <a:pos x="connsiteX2466" y="connsiteY2466"/>
                  </a:cxn>
                  <a:cxn ang="0">
                    <a:pos x="connsiteX2467" y="connsiteY2467"/>
                  </a:cxn>
                  <a:cxn ang="0">
                    <a:pos x="connsiteX2468" y="connsiteY2468"/>
                  </a:cxn>
                  <a:cxn ang="0">
                    <a:pos x="connsiteX2469" y="connsiteY2469"/>
                  </a:cxn>
                  <a:cxn ang="0">
                    <a:pos x="connsiteX2470" y="connsiteY2470"/>
                  </a:cxn>
                  <a:cxn ang="0">
                    <a:pos x="connsiteX2471" y="connsiteY2471"/>
                  </a:cxn>
                  <a:cxn ang="0">
                    <a:pos x="connsiteX2472" y="connsiteY2472"/>
                  </a:cxn>
                  <a:cxn ang="0">
                    <a:pos x="connsiteX2473" y="connsiteY2473"/>
                  </a:cxn>
                  <a:cxn ang="0">
                    <a:pos x="connsiteX2474" y="connsiteY2474"/>
                  </a:cxn>
                  <a:cxn ang="0">
                    <a:pos x="connsiteX2475" y="connsiteY2475"/>
                  </a:cxn>
                  <a:cxn ang="0">
                    <a:pos x="connsiteX2476" y="connsiteY2476"/>
                  </a:cxn>
                  <a:cxn ang="0">
                    <a:pos x="connsiteX2477" y="connsiteY2477"/>
                  </a:cxn>
                  <a:cxn ang="0">
                    <a:pos x="connsiteX2478" y="connsiteY2478"/>
                  </a:cxn>
                  <a:cxn ang="0">
                    <a:pos x="connsiteX2479" y="connsiteY2479"/>
                  </a:cxn>
                  <a:cxn ang="0">
                    <a:pos x="connsiteX2480" y="connsiteY2480"/>
                  </a:cxn>
                  <a:cxn ang="0">
                    <a:pos x="connsiteX2481" y="connsiteY2481"/>
                  </a:cxn>
                  <a:cxn ang="0">
                    <a:pos x="connsiteX2482" y="connsiteY2482"/>
                  </a:cxn>
                  <a:cxn ang="0">
                    <a:pos x="connsiteX2483" y="connsiteY2483"/>
                  </a:cxn>
                  <a:cxn ang="0">
                    <a:pos x="connsiteX2484" y="connsiteY2484"/>
                  </a:cxn>
                  <a:cxn ang="0">
                    <a:pos x="connsiteX2485" y="connsiteY2485"/>
                  </a:cxn>
                  <a:cxn ang="0">
                    <a:pos x="connsiteX2486" y="connsiteY2486"/>
                  </a:cxn>
                  <a:cxn ang="0">
                    <a:pos x="connsiteX2487" y="connsiteY2487"/>
                  </a:cxn>
                  <a:cxn ang="0">
                    <a:pos x="connsiteX2488" y="connsiteY2488"/>
                  </a:cxn>
                  <a:cxn ang="0">
                    <a:pos x="connsiteX2489" y="connsiteY2489"/>
                  </a:cxn>
                  <a:cxn ang="0">
                    <a:pos x="connsiteX2490" y="connsiteY2490"/>
                  </a:cxn>
                  <a:cxn ang="0">
                    <a:pos x="connsiteX2491" y="connsiteY2491"/>
                  </a:cxn>
                  <a:cxn ang="0">
                    <a:pos x="connsiteX2492" y="connsiteY2492"/>
                  </a:cxn>
                  <a:cxn ang="0">
                    <a:pos x="connsiteX2493" y="connsiteY2493"/>
                  </a:cxn>
                  <a:cxn ang="0">
                    <a:pos x="connsiteX2494" y="connsiteY2494"/>
                  </a:cxn>
                  <a:cxn ang="0">
                    <a:pos x="connsiteX2495" y="connsiteY2495"/>
                  </a:cxn>
                  <a:cxn ang="0">
                    <a:pos x="connsiteX2496" y="connsiteY2496"/>
                  </a:cxn>
                  <a:cxn ang="0">
                    <a:pos x="connsiteX2497" y="connsiteY2497"/>
                  </a:cxn>
                  <a:cxn ang="0">
                    <a:pos x="connsiteX2498" y="connsiteY2498"/>
                  </a:cxn>
                  <a:cxn ang="0">
                    <a:pos x="connsiteX2499" y="connsiteY2499"/>
                  </a:cxn>
                  <a:cxn ang="0">
                    <a:pos x="connsiteX2500" y="connsiteY2500"/>
                  </a:cxn>
                  <a:cxn ang="0">
                    <a:pos x="connsiteX2501" y="connsiteY2501"/>
                  </a:cxn>
                  <a:cxn ang="0">
                    <a:pos x="connsiteX2502" y="connsiteY2502"/>
                  </a:cxn>
                  <a:cxn ang="0">
                    <a:pos x="connsiteX2503" y="connsiteY2503"/>
                  </a:cxn>
                  <a:cxn ang="0">
                    <a:pos x="connsiteX2504" y="connsiteY2504"/>
                  </a:cxn>
                  <a:cxn ang="0">
                    <a:pos x="connsiteX2505" y="connsiteY2505"/>
                  </a:cxn>
                  <a:cxn ang="0">
                    <a:pos x="connsiteX2506" y="connsiteY2506"/>
                  </a:cxn>
                  <a:cxn ang="0">
                    <a:pos x="connsiteX2507" y="connsiteY2507"/>
                  </a:cxn>
                  <a:cxn ang="0">
                    <a:pos x="connsiteX2508" y="connsiteY2508"/>
                  </a:cxn>
                  <a:cxn ang="0">
                    <a:pos x="connsiteX2509" y="connsiteY2509"/>
                  </a:cxn>
                  <a:cxn ang="0">
                    <a:pos x="connsiteX2510" y="connsiteY2510"/>
                  </a:cxn>
                  <a:cxn ang="0">
                    <a:pos x="connsiteX2511" y="connsiteY2511"/>
                  </a:cxn>
                  <a:cxn ang="0">
                    <a:pos x="connsiteX2512" y="connsiteY2512"/>
                  </a:cxn>
                  <a:cxn ang="0">
                    <a:pos x="connsiteX2513" y="connsiteY2513"/>
                  </a:cxn>
                  <a:cxn ang="0">
                    <a:pos x="connsiteX2514" y="connsiteY2514"/>
                  </a:cxn>
                  <a:cxn ang="0">
                    <a:pos x="connsiteX2515" y="connsiteY2515"/>
                  </a:cxn>
                  <a:cxn ang="0">
                    <a:pos x="connsiteX2516" y="connsiteY2516"/>
                  </a:cxn>
                  <a:cxn ang="0">
                    <a:pos x="connsiteX2517" y="connsiteY2517"/>
                  </a:cxn>
                  <a:cxn ang="0">
                    <a:pos x="connsiteX2518" y="connsiteY2518"/>
                  </a:cxn>
                  <a:cxn ang="0">
                    <a:pos x="connsiteX2519" y="connsiteY2519"/>
                  </a:cxn>
                  <a:cxn ang="0">
                    <a:pos x="connsiteX2520" y="connsiteY2520"/>
                  </a:cxn>
                  <a:cxn ang="0">
                    <a:pos x="connsiteX2521" y="connsiteY2521"/>
                  </a:cxn>
                  <a:cxn ang="0">
                    <a:pos x="connsiteX2522" y="connsiteY2522"/>
                  </a:cxn>
                  <a:cxn ang="0">
                    <a:pos x="connsiteX2523" y="connsiteY2523"/>
                  </a:cxn>
                  <a:cxn ang="0">
                    <a:pos x="connsiteX2524" y="connsiteY2524"/>
                  </a:cxn>
                  <a:cxn ang="0">
                    <a:pos x="connsiteX2525" y="connsiteY2525"/>
                  </a:cxn>
                  <a:cxn ang="0">
                    <a:pos x="connsiteX2526" y="connsiteY2526"/>
                  </a:cxn>
                  <a:cxn ang="0">
                    <a:pos x="connsiteX2527" y="connsiteY2527"/>
                  </a:cxn>
                  <a:cxn ang="0">
                    <a:pos x="connsiteX2528" y="connsiteY2528"/>
                  </a:cxn>
                  <a:cxn ang="0">
                    <a:pos x="connsiteX2529" y="connsiteY2529"/>
                  </a:cxn>
                  <a:cxn ang="0">
                    <a:pos x="connsiteX2530" y="connsiteY2530"/>
                  </a:cxn>
                  <a:cxn ang="0">
                    <a:pos x="connsiteX2531" y="connsiteY2531"/>
                  </a:cxn>
                  <a:cxn ang="0">
                    <a:pos x="connsiteX2532" y="connsiteY2532"/>
                  </a:cxn>
                  <a:cxn ang="0">
                    <a:pos x="connsiteX2533" y="connsiteY2533"/>
                  </a:cxn>
                  <a:cxn ang="0">
                    <a:pos x="connsiteX2534" y="connsiteY2534"/>
                  </a:cxn>
                  <a:cxn ang="0">
                    <a:pos x="connsiteX2535" y="connsiteY2535"/>
                  </a:cxn>
                  <a:cxn ang="0">
                    <a:pos x="connsiteX2536" y="connsiteY2536"/>
                  </a:cxn>
                  <a:cxn ang="0">
                    <a:pos x="connsiteX2537" y="connsiteY2537"/>
                  </a:cxn>
                  <a:cxn ang="0">
                    <a:pos x="connsiteX2538" y="connsiteY2538"/>
                  </a:cxn>
                  <a:cxn ang="0">
                    <a:pos x="connsiteX2539" y="connsiteY2539"/>
                  </a:cxn>
                  <a:cxn ang="0">
                    <a:pos x="connsiteX2540" y="connsiteY2540"/>
                  </a:cxn>
                  <a:cxn ang="0">
                    <a:pos x="connsiteX2541" y="connsiteY2541"/>
                  </a:cxn>
                  <a:cxn ang="0">
                    <a:pos x="connsiteX2542" y="connsiteY2542"/>
                  </a:cxn>
                  <a:cxn ang="0">
                    <a:pos x="connsiteX2543" y="connsiteY2543"/>
                  </a:cxn>
                  <a:cxn ang="0">
                    <a:pos x="connsiteX2544" y="connsiteY2544"/>
                  </a:cxn>
                  <a:cxn ang="0">
                    <a:pos x="connsiteX2545" y="connsiteY2545"/>
                  </a:cxn>
                  <a:cxn ang="0">
                    <a:pos x="connsiteX2546" y="connsiteY2546"/>
                  </a:cxn>
                  <a:cxn ang="0">
                    <a:pos x="connsiteX2547" y="connsiteY2547"/>
                  </a:cxn>
                  <a:cxn ang="0">
                    <a:pos x="connsiteX2548" y="connsiteY2548"/>
                  </a:cxn>
                  <a:cxn ang="0">
                    <a:pos x="connsiteX2549" y="connsiteY2549"/>
                  </a:cxn>
                  <a:cxn ang="0">
                    <a:pos x="connsiteX2550" y="connsiteY2550"/>
                  </a:cxn>
                  <a:cxn ang="0">
                    <a:pos x="connsiteX2551" y="connsiteY2551"/>
                  </a:cxn>
                  <a:cxn ang="0">
                    <a:pos x="connsiteX2552" y="connsiteY2552"/>
                  </a:cxn>
                  <a:cxn ang="0">
                    <a:pos x="connsiteX2553" y="connsiteY2553"/>
                  </a:cxn>
                  <a:cxn ang="0">
                    <a:pos x="connsiteX2554" y="connsiteY2554"/>
                  </a:cxn>
                  <a:cxn ang="0">
                    <a:pos x="connsiteX2555" y="connsiteY2555"/>
                  </a:cxn>
                  <a:cxn ang="0">
                    <a:pos x="connsiteX2556" y="connsiteY2556"/>
                  </a:cxn>
                  <a:cxn ang="0">
                    <a:pos x="connsiteX2557" y="connsiteY2557"/>
                  </a:cxn>
                  <a:cxn ang="0">
                    <a:pos x="connsiteX2558" y="connsiteY2558"/>
                  </a:cxn>
                  <a:cxn ang="0">
                    <a:pos x="connsiteX2559" y="connsiteY2559"/>
                  </a:cxn>
                  <a:cxn ang="0">
                    <a:pos x="connsiteX2560" y="connsiteY2560"/>
                  </a:cxn>
                  <a:cxn ang="0">
                    <a:pos x="connsiteX2561" y="connsiteY2561"/>
                  </a:cxn>
                  <a:cxn ang="0">
                    <a:pos x="connsiteX2562" y="connsiteY2562"/>
                  </a:cxn>
                  <a:cxn ang="0">
                    <a:pos x="connsiteX2563" y="connsiteY2563"/>
                  </a:cxn>
                  <a:cxn ang="0">
                    <a:pos x="connsiteX2564" y="connsiteY2564"/>
                  </a:cxn>
                  <a:cxn ang="0">
                    <a:pos x="connsiteX2565" y="connsiteY2565"/>
                  </a:cxn>
                  <a:cxn ang="0">
                    <a:pos x="connsiteX2566" y="connsiteY2566"/>
                  </a:cxn>
                  <a:cxn ang="0">
                    <a:pos x="connsiteX2567" y="connsiteY2567"/>
                  </a:cxn>
                  <a:cxn ang="0">
                    <a:pos x="connsiteX2568" y="connsiteY2568"/>
                  </a:cxn>
                  <a:cxn ang="0">
                    <a:pos x="connsiteX2569" y="connsiteY2569"/>
                  </a:cxn>
                  <a:cxn ang="0">
                    <a:pos x="connsiteX2570" y="connsiteY2570"/>
                  </a:cxn>
                  <a:cxn ang="0">
                    <a:pos x="connsiteX2571" y="connsiteY2571"/>
                  </a:cxn>
                  <a:cxn ang="0">
                    <a:pos x="connsiteX2572" y="connsiteY2572"/>
                  </a:cxn>
                  <a:cxn ang="0">
                    <a:pos x="connsiteX2573" y="connsiteY2573"/>
                  </a:cxn>
                  <a:cxn ang="0">
                    <a:pos x="connsiteX2574" y="connsiteY2574"/>
                  </a:cxn>
                  <a:cxn ang="0">
                    <a:pos x="connsiteX2575" y="connsiteY2575"/>
                  </a:cxn>
                  <a:cxn ang="0">
                    <a:pos x="connsiteX2576" y="connsiteY2576"/>
                  </a:cxn>
                  <a:cxn ang="0">
                    <a:pos x="connsiteX2577" y="connsiteY2577"/>
                  </a:cxn>
                  <a:cxn ang="0">
                    <a:pos x="connsiteX2578" y="connsiteY2578"/>
                  </a:cxn>
                  <a:cxn ang="0">
                    <a:pos x="connsiteX2579" y="connsiteY2579"/>
                  </a:cxn>
                  <a:cxn ang="0">
                    <a:pos x="connsiteX2580" y="connsiteY2580"/>
                  </a:cxn>
                  <a:cxn ang="0">
                    <a:pos x="connsiteX2581" y="connsiteY2581"/>
                  </a:cxn>
                  <a:cxn ang="0">
                    <a:pos x="connsiteX2582" y="connsiteY2582"/>
                  </a:cxn>
                  <a:cxn ang="0">
                    <a:pos x="connsiteX2583" y="connsiteY2583"/>
                  </a:cxn>
                  <a:cxn ang="0">
                    <a:pos x="connsiteX2584" y="connsiteY2584"/>
                  </a:cxn>
                  <a:cxn ang="0">
                    <a:pos x="connsiteX2585" y="connsiteY2585"/>
                  </a:cxn>
                  <a:cxn ang="0">
                    <a:pos x="connsiteX2586" y="connsiteY2586"/>
                  </a:cxn>
                  <a:cxn ang="0">
                    <a:pos x="connsiteX2587" y="connsiteY2587"/>
                  </a:cxn>
                  <a:cxn ang="0">
                    <a:pos x="connsiteX2588" y="connsiteY2588"/>
                  </a:cxn>
                  <a:cxn ang="0">
                    <a:pos x="connsiteX2589" y="connsiteY2589"/>
                  </a:cxn>
                  <a:cxn ang="0">
                    <a:pos x="connsiteX2590" y="connsiteY2590"/>
                  </a:cxn>
                  <a:cxn ang="0">
                    <a:pos x="connsiteX2591" y="connsiteY2591"/>
                  </a:cxn>
                  <a:cxn ang="0">
                    <a:pos x="connsiteX2592" y="connsiteY2592"/>
                  </a:cxn>
                  <a:cxn ang="0">
                    <a:pos x="connsiteX2593" y="connsiteY2593"/>
                  </a:cxn>
                  <a:cxn ang="0">
                    <a:pos x="connsiteX2594" y="connsiteY2594"/>
                  </a:cxn>
                  <a:cxn ang="0">
                    <a:pos x="connsiteX2595" y="connsiteY2595"/>
                  </a:cxn>
                  <a:cxn ang="0">
                    <a:pos x="connsiteX2596" y="connsiteY2596"/>
                  </a:cxn>
                  <a:cxn ang="0">
                    <a:pos x="connsiteX2597" y="connsiteY2597"/>
                  </a:cxn>
                  <a:cxn ang="0">
                    <a:pos x="connsiteX2598" y="connsiteY2598"/>
                  </a:cxn>
                  <a:cxn ang="0">
                    <a:pos x="connsiteX2599" y="connsiteY2599"/>
                  </a:cxn>
                  <a:cxn ang="0">
                    <a:pos x="connsiteX2600" y="connsiteY2600"/>
                  </a:cxn>
                  <a:cxn ang="0">
                    <a:pos x="connsiteX2601" y="connsiteY2601"/>
                  </a:cxn>
                  <a:cxn ang="0">
                    <a:pos x="connsiteX2602" y="connsiteY2602"/>
                  </a:cxn>
                  <a:cxn ang="0">
                    <a:pos x="connsiteX2603" y="connsiteY2603"/>
                  </a:cxn>
                  <a:cxn ang="0">
                    <a:pos x="connsiteX2604" y="connsiteY2604"/>
                  </a:cxn>
                  <a:cxn ang="0">
                    <a:pos x="connsiteX2605" y="connsiteY2605"/>
                  </a:cxn>
                  <a:cxn ang="0">
                    <a:pos x="connsiteX2606" y="connsiteY2606"/>
                  </a:cxn>
                  <a:cxn ang="0">
                    <a:pos x="connsiteX2607" y="connsiteY2607"/>
                  </a:cxn>
                  <a:cxn ang="0">
                    <a:pos x="connsiteX2608" y="connsiteY2608"/>
                  </a:cxn>
                  <a:cxn ang="0">
                    <a:pos x="connsiteX2609" y="connsiteY2609"/>
                  </a:cxn>
                  <a:cxn ang="0">
                    <a:pos x="connsiteX2610" y="connsiteY2610"/>
                  </a:cxn>
                  <a:cxn ang="0">
                    <a:pos x="connsiteX2611" y="connsiteY2611"/>
                  </a:cxn>
                  <a:cxn ang="0">
                    <a:pos x="connsiteX2612" y="connsiteY2612"/>
                  </a:cxn>
                  <a:cxn ang="0">
                    <a:pos x="connsiteX2613" y="connsiteY2613"/>
                  </a:cxn>
                  <a:cxn ang="0">
                    <a:pos x="connsiteX2614" y="connsiteY2614"/>
                  </a:cxn>
                  <a:cxn ang="0">
                    <a:pos x="connsiteX2615" y="connsiteY2615"/>
                  </a:cxn>
                  <a:cxn ang="0">
                    <a:pos x="connsiteX2616" y="connsiteY2616"/>
                  </a:cxn>
                  <a:cxn ang="0">
                    <a:pos x="connsiteX2617" y="connsiteY2617"/>
                  </a:cxn>
                  <a:cxn ang="0">
                    <a:pos x="connsiteX2618" y="connsiteY2618"/>
                  </a:cxn>
                  <a:cxn ang="0">
                    <a:pos x="connsiteX2619" y="connsiteY2619"/>
                  </a:cxn>
                  <a:cxn ang="0">
                    <a:pos x="connsiteX2620" y="connsiteY2620"/>
                  </a:cxn>
                  <a:cxn ang="0">
                    <a:pos x="connsiteX2621" y="connsiteY2621"/>
                  </a:cxn>
                  <a:cxn ang="0">
                    <a:pos x="connsiteX2622" y="connsiteY2622"/>
                  </a:cxn>
                  <a:cxn ang="0">
                    <a:pos x="connsiteX2623" y="connsiteY2623"/>
                  </a:cxn>
                  <a:cxn ang="0">
                    <a:pos x="connsiteX2624" y="connsiteY2624"/>
                  </a:cxn>
                  <a:cxn ang="0">
                    <a:pos x="connsiteX2625" y="connsiteY2625"/>
                  </a:cxn>
                  <a:cxn ang="0">
                    <a:pos x="connsiteX2626" y="connsiteY2626"/>
                  </a:cxn>
                  <a:cxn ang="0">
                    <a:pos x="connsiteX2627" y="connsiteY2627"/>
                  </a:cxn>
                  <a:cxn ang="0">
                    <a:pos x="connsiteX2628" y="connsiteY2628"/>
                  </a:cxn>
                  <a:cxn ang="0">
                    <a:pos x="connsiteX2629" y="connsiteY2629"/>
                  </a:cxn>
                  <a:cxn ang="0">
                    <a:pos x="connsiteX2630" y="connsiteY2630"/>
                  </a:cxn>
                  <a:cxn ang="0">
                    <a:pos x="connsiteX2631" y="connsiteY2631"/>
                  </a:cxn>
                  <a:cxn ang="0">
                    <a:pos x="connsiteX2632" y="connsiteY2632"/>
                  </a:cxn>
                  <a:cxn ang="0">
                    <a:pos x="connsiteX2633" y="connsiteY2633"/>
                  </a:cxn>
                  <a:cxn ang="0">
                    <a:pos x="connsiteX2634" y="connsiteY2634"/>
                  </a:cxn>
                  <a:cxn ang="0">
                    <a:pos x="connsiteX2635" y="connsiteY2635"/>
                  </a:cxn>
                  <a:cxn ang="0">
                    <a:pos x="connsiteX2636" y="connsiteY2636"/>
                  </a:cxn>
                  <a:cxn ang="0">
                    <a:pos x="connsiteX2637" y="connsiteY2637"/>
                  </a:cxn>
                  <a:cxn ang="0">
                    <a:pos x="connsiteX2638" y="connsiteY2638"/>
                  </a:cxn>
                  <a:cxn ang="0">
                    <a:pos x="connsiteX2639" y="connsiteY2639"/>
                  </a:cxn>
                  <a:cxn ang="0">
                    <a:pos x="connsiteX2640" y="connsiteY2640"/>
                  </a:cxn>
                  <a:cxn ang="0">
                    <a:pos x="connsiteX2641" y="connsiteY2641"/>
                  </a:cxn>
                  <a:cxn ang="0">
                    <a:pos x="connsiteX2642" y="connsiteY2642"/>
                  </a:cxn>
                  <a:cxn ang="0">
                    <a:pos x="connsiteX2643" y="connsiteY2643"/>
                  </a:cxn>
                  <a:cxn ang="0">
                    <a:pos x="connsiteX2644" y="connsiteY2644"/>
                  </a:cxn>
                  <a:cxn ang="0">
                    <a:pos x="connsiteX2645" y="connsiteY2645"/>
                  </a:cxn>
                  <a:cxn ang="0">
                    <a:pos x="connsiteX2646" y="connsiteY2646"/>
                  </a:cxn>
                  <a:cxn ang="0">
                    <a:pos x="connsiteX2647" y="connsiteY2647"/>
                  </a:cxn>
                  <a:cxn ang="0">
                    <a:pos x="connsiteX2648" y="connsiteY2648"/>
                  </a:cxn>
                  <a:cxn ang="0">
                    <a:pos x="connsiteX2649" y="connsiteY2649"/>
                  </a:cxn>
                  <a:cxn ang="0">
                    <a:pos x="connsiteX2650" y="connsiteY2650"/>
                  </a:cxn>
                  <a:cxn ang="0">
                    <a:pos x="connsiteX2651" y="connsiteY2651"/>
                  </a:cxn>
                  <a:cxn ang="0">
                    <a:pos x="connsiteX2652" y="connsiteY2652"/>
                  </a:cxn>
                  <a:cxn ang="0">
                    <a:pos x="connsiteX2653" y="connsiteY2653"/>
                  </a:cxn>
                  <a:cxn ang="0">
                    <a:pos x="connsiteX2654" y="connsiteY2654"/>
                  </a:cxn>
                  <a:cxn ang="0">
                    <a:pos x="connsiteX2655" y="connsiteY2655"/>
                  </a:cxn>
                  <a:cxn ang="0">
                    <a:pos x="connsiteX2656" y="connsiteY2656"/>
                  </a:cxn>
                  <a:cxn ang="0">
                    <a:pos x="connsiteX2657" y="connsiteY2657"/>
                  </a:cxn>
                  <a:cxn ang="0">
                    <a:pos x="connsiteX2658" y="connsiteY2658"/>
                  </a:cxn>
                  <a:cxn ang="0">
                    <a:pos x="connsiteX2659" y="connsiteY2659"/>
                  </a:cxn>
                  <a:cxn ang="0">
                    <a:pos x="connsiteX2660" y="connsiteY2660"/>
                  </a:cxn>
                  <a:cxn ang="0">
                    <a:pos x="connsiteX2661" y="connsiteY2661"/>
                  </a:cxn>
                  <a:cxn ang="0">
                    <a:pos x="connsiteX2662" y="connsiteY2662"/>
                  </a:cxn>
                  <a:cxn ang="0">
                    <a:pos x="connsiteX2663" y="connsiteY2663"/>
                  </a:cxn>
                  <a:cxn ang="0">
                    <a:pos x="connsiteX2664" y="connsiteY2664"/>
                  </a:cxn>
                  <a:cxn ang="0">
                    <a:pos x="connsiteX2665" y="connsiteY2665"/>
                  </a:cxn>
                  <a:cxn ang="0">
                    <a:pos x="connsiteX2666" y="connsiteY2666"/>
                  </a:cxn>
                  <a:cxn ang="0">
                    <a:pos x="connsiteX2667" y="connsiteY2667"/>
                  </a:cxn>
                  <a:cxn ang="0">
                    <a:pos x="connsiteX2668" y="connsiteY2668"/>
                  </a:cxn>
                  <a:cxn ang="0">
                    <a:pos x="connsiteX2669" y="connsiteY2669"/>
                  </a:cxn>
                  <a:cxn ang="0">
                    <a:pos x="connsiteX2670" y="connsiteY2670"/>
                  </a:cxn>
                  <a:cxn ang="0">
                    <a:pos x="connsiteX2671" y="connsiteY2671"/>
                  </a:cxn>
                  <a:cxn ang="0">
                    <a:pos x="connsiteX2672" y="connsiteY2672"/>
                  </a:cxn>
                  <a:cxn ang="0">
                    <a:pos x="connsiteX2673" y="connsiteY2673"/>
                  </a:cxn>
                  <a:cxn ang="0">
                    <a:pos x="connsiteX2674" y="connsiteY2674"/>
                  </a:cxn>
                  <a:cxn ang="0">
                    <a:pos x="connsiteX2675" y="connsiteY2675"/>
                  </a:cxn>
                  <a:cxn ang="0">
                    <a:pos x="connsiteX2676" y="connsiteY2676"/>
                  </a:cxn>
                  <a:cxn ang="0">
                    <a:pos x="connsiteX2677" y="connsiteY2677"/>
                  </a:cxn>
                  <a:cxn ang="0">
                    <a:pos x="connsiteX2678" y="connsiteY2678"/>
                  </a:cxn>
                  <a:cxn ang="0">
                    <a:pos x="connsiteX2679" y="connsiteY2679"/>
                  </a:cxn>
                  <a:cxn ang="0">
                    <a:pos x="connsiteX2680" y="connsiteY2680"/>
                  </a:cxn>
                  <a:cxn ang="0">
                    <a:pos x="connsiteX2681" y="connsiteY2681"/>
                  </a:cxn>
                  <a:cxn ang="0">
                    <a:pos x="connsiteX2682" y="connsiteY2682"/>
                  </a:cxn>
                  <a:cxn ang="0">
                    <a:pos x="connsiteX2683" y="connsiteY2683"/>
                  </a:cxn>
                  <a:cxn ang="0">
                    <a:pos x="connsiteX2684" y="connsiteY2684"/>
                  </a:cxn>
                  <a:cxn ang="0">
                    <a:pos x="connsiteX2685" y="connsiteY2685"/>
                  </a:cxn>
                  <a:cxn ang="0">
                    <a:pos x="connsiteX2686" y="connsiteY2686"/>
                  </a:cxn>
                  <a:cxn ang="0">
                    <a:pos x="connsiteX2687" y="connsiteY2687"/>
                  </a:cxn>
                  <a:cxn ang="0">
                    <a:pos x="connsiteX2688" y="connsiteY2688"/>
                  </a:cxn>
                  <a:cxn ang="0">
                    <a:pos x="connsiteX2689" y="connsiteY2689"/>
                  </a:cxn>
                  <a:cxn ang="0">
                    <a:pos x="connsiteX2690" y="connsiteY2690"/>
                  </a:cxn>
                  <a:cxn ang="0">
                    <a:pos x="connsiteX2691" y="connsiteY2691"/>
                  </a:cxn>
                  <a:cxn ang="0">
                    <a:pos x="connsiteX2692" y="connsiteY2692"/>
                  </a:cxn>
                  <a:cxn ang="0">
                    <a:pos x="connsiteX2693" y="connsiteY2693"/>
                  </a:cxn>
                  <a:cxn ang="0">
                    <a:pos x="connsiteX2694" y="connsiteY2694"/>
                  </a:cxn>
                  <a:cxn ang="0">
                    <a:pos x="connsiteX2695" y="connsiteY2695"/>
                  </a:cxn>
                  <a:cxn ang="0">
                    <a:pos x="connsiteX2696" y="connsiteY2696"/>
                  </a:cxn>
                  <a:cxn ang="0">
                    <a:pos x="connsiteX2697" y="connsiteY2697"/>
                  </a:cxn>
                  <a:cxn ang="0">
                    <a:pos x="connsiteX2698" y="connsiteY2698"/>
                  </a:cxn>
                  <a:cxn ang="0">
                    <a:pos x="connsiteX2699" y="connsiteY2699"/>
                  </a:cxn>
                  <a:cxn ang="0">
                    <a:pos x="connsiteX2700" y="connsiteY2700"/>
                  </a:cxn>
                  <a:cxn ang="0">
                    <a:pos x="connsiteX2701" y="connsiteY2701"/>
                  </a:cxn>
                  <a:cxn ang="0">
                    <a:pos x="connsiteX2702" y="connsiteY2702"/>
                  </a:cxn>
                  <a:cxn ang="0">
                    <a:pos x="connsiteX2703" y="connsiteY2703"/>
                  </a:cxn>
                  <a:cxn ang="0">
                    <a:pos x="connsiteX2704" y="connsiteY2704"/>
                  </a:cxn>
                  <a:cxn ang="0">
                    <a:pos x="connsiteX2705" y="connsiteY2705"/>
                  </a:cxn>
                  <a:cxn ang="0">
                    <a:pos x="connsiteX2706" y="connsiteY2706"/>
                  </a:cxn>
                  <a:cxn ang="0">
                    <a:pos x="connsiteX2707" y="connsiteY2707"/>
                  </a:cxn>
                  <a:cxn ang="0">
                    <a:pos x="connsiteX2708" y="connsiteY2708"/>
                  </a:cxn>
                  <a:cxn ang="0">
                    <a:pos x="connsiteX2709" y="connsiteY2709"/>
                  </a:cxn>
                  <a:cxn ang="0">
                    <a:pos x="connsiteX2710" y="connsiteY2710"/>
                  </a:cxn>
                  <a:cxn ang="0">
                    <a:pos x="connsiteX2711" y="connsiteY2711"/>
                  </a:cxn>
                  <a:cxn ang="0">
                    <a:pos x="connsiteX2712" y="connsiteY2712"/>
                  </a:cxn>
                  <a:cxn ang="0">
                    <a:pos x="connsiteX2713" y="connsiteY2713"/>
                  </a:cxn>
                  <a:cxn ang="0">
                    <a:pos x="connsiteX2714" y="connsiteY2714"/>
                  </a:cxn>
                  <a:cxn ang="0">
                    <a:pos x="connsiteX2715" y="connsiteY2715"/>
                  </a:cxn>
                  <a:cxn ang="0">
                    <a:pos x="connsiteX2716" y="connsiteY2716"/>
                  </a:cxn>
                  <a:cxn ang="0">
                    <a:pos x="connsiteX2717" y="connsiteY2717"/>
                  </a:cxn>
                  <a:cxn ang="0">
                    <a:pos x="connsiteX2718" y="connsiteY2718"/>
                  </a:cxn>
                  <a:cxn ang="0">
                    <a:pos x="connsiteX2719" y="connsiteY2719"/>
                  </a:cxn>
                  <a:cxn ang="0">
                    <a:pos x="connsiteX2720" y="connsiteY2720"/>
                  </a:cxn>
                  <a:cxn ang="0">
                    <a:pos x="connsiteX2721" y="connsiteY2721"/>
                  </a:cxn>
                  <a:cxn ang="0">
                    <a:pos x="connsiteX2722" y="connsiteY2722"/>
                  </a:cxn>
                  <a:cxn ang="0">
                    <a:pos x="connsiteX2723" y="connsiteY2723"/>
                  </a:cxn>
                  <a:cxn ang="0">
                    <a:pos x="connsiteX2724" y="connsiteY2724"/>
                  </a:cxn>
                  <a:cxn ang="0">
                    <a:pos x="connsiteX2725" y="connsiteY2725"/>
                  </a:cxn>
                  <a:cxn ang="0">
                    <a:pos x="connsiteX2726" y="connsiteY2726"/>
                  </a:cxn>
                  <a:cxn ang="0">
                    <a:pos x="connsiteX2727" y="connsiteY2727"/>
                  </a:cxn>
                  <a:cxn ang="0">
                    <a:pos x="connsiteX2728" y="connsiteY2728"/>
                  </a:cxn>
                  <a:cxn ang="0">
                    <a:pos x="connsiteX2729" y="connsiteY2729"/>
                  </a:cxn>
                  <a:cxn ang="0">
                    <a:pos x="connsiteX2730" y="connsiteY2730"/>
                  </a:cxn>
                  <a:cxn ang="0">
                    <a:pos x="connsiteX2731" y="connsiteY2731"/>
                  </a:cxn>
                  <a:cxn ang="0">
                    <a:pos x="connsiteX2732" y="connsiteY2732"/>
                  </a:cxn>
                  <a:cxn ang="0">
                    <a:pos x="connsiteX2733" y="connsiteY2733"/>
                  </a:cxn>
                  <a:cxn ang="0">
                    <a:pos x="connsiteX2734" y="connsiteY2734"/>
                  </a:cxn>
                  <a:cxn ang="0">
                    <a:pos x="connsiteX2735" y="connsiteY2735"/>
                  </a:cxn>
                  <a:cxn ang="0">
                    <a:pos x="connsiteX2736" y="connsiteY2736"/>
                  </a:cxn>
                  <a:cxn ang="0">
                    <a:pos x="connsiteX2737" y="connsiteY2737"/>
                  </a:cxn>
                  <a:cxn ang="0">
                    <a:pos x="connsiteX2738" y="connsiteY2738"/>
                  </a:cxn>
                  <a:cxn ang="0">
                    <a:pos x="connsiteX2739" y="connsiteY2739"/>
                  </a:cxn>
                  <a:cxn ang="0">
                    <a:pos x="connsiteX2740" y="connsiteY2740"/>
                  </a:cxn>
                  <a:cxn ang="0">
                    <a:pos x="connsiteX2741" y="connsiteY2741"/>
                  </a:cxn>
                  <a:cxn ang="0">
                    <a:pos x="connsiteX2742" y="connsiteY2742"/>
                  </a:cxn>
                  <a:cxn ang="0">
                    <a:pos x="connsiteX2743" y="connsiteY2743"/>
                  </a:cxn>
                  <a:cxn ang="0">
                    <a:pos x="connsiteX2744" y="connsiteY2744"/>
                  </a:cxn>
                  <a:cxn ang="0">
                    <a:pos x="connsiteX2745" y="connsiteY2745"/>
                  </a:cxn>
                  <a:cxn ang="0">
                    <a:pos x="connsiteX2746" y="connsiteY2746"/>
                  </a:cxn>
                  <a:cxn ang="0">
                    <a:pos x="connsiteX2747" y="connsiteY2747"/>
                  </a:cxn>
                  <a:cxn ang="0">
                    <a:pos x="connsiteX2748" y="connsiteY2748"/>
                  </a:cxn>
                  <a:cxn ang="0">
                    <a:pos x="connsiteX2749" y="connsiteY2749"/>
                  </a:cxn>
                  <a:cxn ang="0">
                    <a:pos x="connsiteX2750" y="connsiteY2750"/>
                  </a:cxn>
                  <a:cxn ang="0">
                    <a:pos x="connsiteX2751" y="connsiteY2751"/>
                  </a:cxn>
                  <a:cxn ang="0">
                    <a:pos x="connsiteX2752" y="connsiteY2752"/>
                  </a:cxn>
                  <a:cxn ang="0">
                    <a:pos x="connsiteX2753" y="connsiteY2753"/>
                  </a:cxn>
                  <a:cxn ang="0">
                    <a:pos x="connsiteX2754" y="connsiteY2754"/>
                  </a:cxn>
                  <a:cxn ang="0">
                    <a:pos x="connsiteX2755" y="connsiteY2755"/>
                  </a:cxn>
                  <a:cxn ang="0">
                    <a:pos x="connsiteX2756" y="connsiteY2756"/>
                  </a:cxn>
                  <a:cxn ang="0">
                    <a:pos x="connsiteX2757" y="connsiteY2757"/>
                  </a:cxn>
                  <a:cxn ang="0">
                    <a:pos x="connsiteX2758" y="connsiteY2758"/>
                  </a:cxn>
                  <a:cxn ang="0">
                    <a:pos x="connsiteX2759" y="connsiteY2759"/>
                  </a:cxn>
                  <a:cxn ang="0">
                    <a:pos x="connsiteX2760" y="connsiteY2760"/>
                  </a:cxn>
                  <a:cxn ang="0">
                    <a:pos x="connsiteX2761" y="connsiteY2761"/>
                  </a:cxn>
                  <a:cxn ang="0">
                    <a:pos x="connsiteX2762" y="connsiteY2762"/>
                  </a:cxn>
                  <a:cxn ang="0">
                    <a:pos x="connsiteX2763" y="connsiteY2763"/>
                  </a:cxn>
                  <a:cxn ang="0">
                    <a:pos x="connsiteX2764" y="connsiteY2764"/>
                  </a:cxn>
                  <a:cxn ang="0">
                    <a:pos x="connsiteX2765" y="connsiteY2765"/>
                  </a:cxn>
                  <a:cxn ang="0">
                    <a:pos x="connsiteX2766" y="connsiteY2766"/>
                  </a:cxn>
                  <a:cxn ang="0">
                    <a:pos x="connsiteX2767" y="connsiteY2767"/>
                  </a:cxn>
                  <a:cxn ang="0">
                    <a:pos x="connsiteX2768" y="connsiteY2768"/>
                  </a:cxn>
                  <a:cxn ang="0">
                    <a:pos x="connsiteX2769" y="connsiteY2769"/>
                  </a:cxn>
                  <a:cxn ang="0">
                    <a:pos x="connsiteX2770" y="connsiteY2770"/>
                  </a:cxn>
                  <a:cxn ang="0">
                    <a:pos x="connsiteX2771" y="connsiteY2771"/>
                  </a:cxn>
                  <a:cxn ang="0">
                    <a:pos x="connsiteX2772" y="connsiteY2772"/>
                  </a:cxn>
                  <a:cxn ang="0">
                    <a:pos x="connsiteX2773" y="connsiteY2773"/>
                  </a:cxn>
                  <a:cxn ang="0">
                    <a:pos x="connsiteX2774" y="connsiteY2774"/>
                  </a:cxn>
                  <a:cxn ang="0">
                    <a:pos x="connsiteX2775" y="connsiteY2775"/>
                  </a:cxn>
                  <a:cxn ang="0">
                    <a:pos x="connsiteX2776" y="connsiteY2776"/>
                  </a:cxn>
                  <a:cxn ang="0">
                    <a:pos x="connsiteX2777" y="connsiteY2777"/>
                  </a:cxn>
                  <a:cxn ang="0">
                    <a:pos x="connsiteX2778" y="connsiteY2778"/>
                  </a:cxn>
                  <a:cxn ang="0">
                    <a:pos x="connsiteX2779" y="connsiteY2779"/>
                  </a:cxn>
                  <a:cxn ang="0">
                    <a:pos x="connsiteX2780" y="connsiteY2780"/>
                  </a:cxn>
                  <a:cxn ang="0">
                    <a:pos x="connsiteX2781" y="connsiteY2781"/>
                  </a:cxn>
                  <a:cxn ang="0">
                    <a:pos x="connsiteX2782" y="connsiteY2782"/>
                  </a:cxn>
                  <a:cxn ang="0">
                    <a:pos x="connsiteX2783" y="connsiteY2783"/>
                  </a:cxn>
                  <a:cxn ang="0">
                    <a:pos x="connsiteX2784" y="connsiteY2784"/>
                  </a:cxn>
                  <a:cxn ang="0">
                    <a:pos x="connsiteX2785" y="connsiteY2785"/>
                  </a:cxn>
                  <a:cxn ang="0">
                    <a:pos x="connsiteX2786" y="connsiteY2786"/>
                  </a:cxn>
                  <a:cxn ang="0">
                    <a:pos x="connsiteX2787" y="connsiteY2787"/>
                  </a:cxn>
                  <a:cxn ang="0">
                    <a:pos x="connsiteX2788" y="connsiteY2788"/>
                  </a:cxn>
                  <a:cxn ang="0">
                    <a:pos x="connsiteX2789" y="connsiteY2789"/>
                  </a:cxn>
                  <a:cxn ang="0">
                    <a:pos x="connsiteX2790" y="connsiteY2790"/>
                  </a:cxn>
                  <a:cxn ang="0">
                    <a:pos x="connsiteX2791" y="connsiteY2791"/>
                  </a:cxn>
                  <a:cxn ang="0">
                    <a:pos x="connsiteX2792" y="connsiteY2792"/>
                  </a:cxn>
                  <a:cxn ang="0">
                    <a:pos x="connsiteX2793" y="connsiteY2793"/>
                  </a:cxn>
                  <a:cxn ang="0">
                    <a:pos x="connsiteX2794" y="connsiteY2794"/>
                  </a:cxn>
                  <a:cxn ang="0">
                    <a:pos x="connsiteX2795" y="connsiteY2795"/>
                  </a:cxn>
                  <a:cxn ang="0">
                    <a:pos x="connsiteX2796" y="connsiteY2796"/>
                  </a:cxn>
                  <a:cxn ang="0">
                    <a:pos x="connsiteX2797" y="connsiteY2797"/>
                  </a:cxn>
                  <a:cxn ang="0">
                    <a:pos x="connsiteX2798" y="connsiteY2798"/>
                  </a:cxn>
                  <a:cxn ang="0">
                    <a:pos x="connsiteX2799" y="connsiteY2799"/>
                  </a:cxn>
                  <a:cxn ang="0">
                    <a:pos x="connsiteX2800" y="connsiteY2800"/>
                  </a:cxn>
                  <a:cxn ang="0">
                    <a:pos x="connsiteX2801" y="connsiteY2801"/>
                  </a:cxn>
                  <a:cxn ang="0">
                    <a:pos x="connsiteX2802" y="connsiteY2802"/>
                  </a:cxn>
                  <a:cxn ang="0">
                    <a:pos x="connsiteX2803" y="connsiteY2803"/>
                  </a:cxn>
                  <a:cxn ang="0">
                    <a:pos x="connsiteX2804" y="connsiteY2804"/>
                  </a:cxn>
                  <a:cxn ang="0">
                    <a:pos x="connsiteX2805" y="connsiteY2805"/>
                  </a:cxn>
                  <a:cxn ang="0">
                    <a:pos x="connsiteX2806" y="connsiteY2806"/>
                  </a:cxn>
                  <a:cxn ang="0">
                    <a:pos x="connsiteX2807" y="connsiteY2807"/>
                  </a:cxn>
                  <a:cxn ang="0">
                    <a:pos x="connsiteX2808" y="connsiteY2808"/>
                  </a:cxn>
                  <a:cxn ang="0">
                    <a:pos x="connsiteX2809" y="connsiteY2809"/>
                  </a:cxn>
                  <a:cxn ang="0">
                    <a:pos x="connsiteX2810" y="connsiteY2810"/>
                  </a:cxn>
                  <a:cxn ang="0">
                    <a:pos x="connsiteX2811" y="connsiteY2811"/>
                  </a:cxn>
                  <a:cxn ang="0">
                    <a:pos x="connsiteX2812" y="connsiteY2812"/>
                  </a:cxn>
                  <a:cxn ang="0">
                    <a:pos x="connsiteX2813" y="connsiteY2813"/>
                  </a:cxn>
                  <a:cxn ang="0">
                    <a:pos x="connsiteX2814" y="connsiteY2814"/>
                  </a:cxn>
                  <a:cxn ang="0">
                    <a:pos x="connsiteX2815" y="connsiteY2815"/>
                  </a:cxn>
                  <a:cxn ang="0">
                    <a:pos x="connsiteX2816" y="connsiteY2816"/>
                  </a:cxn>
                  <a:cxn ang="0">
                    <a:pos x="connsiteX2817" y="connsiteY2817"/>
                  </a:cxn>
                  <a:cxn ang="0">
                    <a:pos x="connsiteX2818" y="connsiteY2818"/>
                  </a:cxn>
                  <a:cxn ang="0">
                    <a:pos x="connsiteX2819" y="connsiteY2819"/>
                  </a:cxn>
                  <a:cxn ang="0">
                    <a:pos x="connsiteX2820" y="connsiteY2820"/>
                  </a:cxn>
                  <a:cxn ang="0">
                    <a:pos x="connsiteX2821" y="connsiteY2821"/>
                  </a:cxn>
                  <a:cxn ang="0">
                    <a:pos x="connsiteX2822" y="connsiteY2822"/>
                  </a:cxn>
                  <a:cxn ang="0">
                    <a:pos x="connsiteX2823" y="connsiteY2823"/>
                  </a:cxn>
                  <a:cxn ang="0">
                    <a:pos x="connsiteX2824" y="connsiteY2824"/>
                  </a:cxn>
                  <a:cxn ang="0">
                    <a:pos x="connsiteX2825" y="connsiteY2825"/>
                  </a:cxn>
                  <a:cxn ang="0">
                    <a:pos x="connsiteX2826" y="connsiteY2826"/>
                  </a:cxn>
                  <a:cxn ang="0">
                    <a:pos x="connsiteX2827" y="connsiteY2827"/>
                  </a:cxn>
                  <a:cxn ang="0">
                    <a:pos x="connsiteX2828" y="connsiteY2828"/>
                  </a:cxn>
                  <a:cxn ang="0">
                    <a:pos x="connsiteX2829" y="connsiteY2829"/>
                  </a:cxn>
                  <a:cxn ang="0">
                    <a:pos x="connsiteX2830" y="connsiteY2830"/>
                  </a:cxn>
                  <a:cxn ang="0">
                    <a:pos x="connsiteX2831" y="connsiteY2831"/>
                  </a:cxn>
                  <a:cxn ang="0">
                    <a:pos x="connsiteX2832" y="connsiteY2832"/>
                  </a:cxn>
                  <a:cxn ang="0">
                    <a:pos x="connsiteX2833" y="connsiteY2833"/>
                  </a:cxn>
                  <a:cxn ang="0">
                    <a:pos x="connsiteX2834" y="connsiteY2834"/>
                  </a:cxn>
                  <a:cxn ang="0">
                    <a:pos x="connsiteX2835" y="connsiteY2835"/>
                  </a:cxn>
                  <a:cxn ang="0">
                    <a:pos x="connsiteX2836" y="connsiteY2836"/>
                  </a:cxn>
                  <a:cxn ang="0">
                    <a:pos x="connsiteX2837" y="connsiteY2837"/>
                  </a:cxn>
                  <a:cxn ang="0">
                    <a:pos x="connsiteX2838" y="connsiteY2838"/>
                  </a:cxn>
                  <a:cxn ang="0">
                    <a:pos x="connsiteX2839" y="connsiteY2839"/>
                  </a:cxn>
                  <a:cxn ang="0">
                    <a:pos x="connsiteX2840" y="connsiteY2840"/>
                  </a:cxn>
                  <a:cxn ang="0">
                    <a:pos x="connsiteX2841" y="connsiteY2841"/>
                  </a:cxn>
                  <a:cxn ang="0">
                    <a:pos x="connsiteX2842" y="connsiteY2842"/>
                  </a:cxn>
                  <a:cxn ang="0">
                    <a:pos x="connsiteX2843" y="connsiteY2843"/>
                  </a:cxn>
                  <a:cxn ang="0">
                    <a:pos x="connsiteX2844" y="connsiteY2844"/>
                  </a:cxn>
                  <a:cxn ang="0">
                    <a:pos x="connsiteX2845" y="connsiteY2845"/>
                  </a:cxn>
                  <a:cxn ang="0">
                    <a:pos x="connsiteX2846" y="connsiteY2846"/>
                  </a:cxn>
                  <a:cxn ang="0">
                    <a:pos x="connsiteX2847" y="connsiteY2847"/>
                  </a:cxn>
                  <a:cxn ang="0">
                    <a:pos x="connsiteX2848" y="connsiteY2848"/>
                  </a:cxn>
                  <a:cxn ang="0">
                    <a:pos x="connsiteX2849" y="connsiteY2849"/>
                  </a:cxn>
                  <a:cxn ang="0">
                    <a:pos x="connsiteX2850" y="connsiteY2850"/>
                  </a:cxn>
                  <a:cxn ang="0">
                    <a:pos x="connsiteX2851" y="connsiteY2851"/>
                  </a:cxn>
                  <a:cxn ang="0">
                    <a:pos x="connsiteX2852" y="connsiteY2852"/>
                  </a:cxn>
                  <a:cxn ang="0">
                    <a:pos x="connsiteX2853" y="connsiteY2853"/>
                  </a:cxn>
                  <a:cxn ang="0">
                    <a:pos x="connsiteX2854" y="connsiteY2854"/>
                  </a:cxn>
                  <a:cxn ang="0">
                    <a:pos x="connsiteX2855" y="connsiteY2855"/>
                  </a:cxn>
                  <a:cxn ang="0">
                    <a:pos x="connsiteX2856" y="connsiteY2856"/>
                  </a:cxn>
                  <a:cxn ang="0">
                    <a:pos x="connsiteX2857" y="connsiteY2857"/>
                  </a:cxn>
                  <a:cxn ang="0">
                    <a:pos x="connsiteX2858" y="connsiteY2858"/>
                  </a:cxn>
                  <a:cxn ang="0">
                    <a:pos x="connsiteX2859" y="connsiteY2859"/>
                  </a:cxn>
                  <a:cxn ang="0">
                    <a:pos x="connsiteX2860" y="connsiteY2860"/>
                  </a:cxn>
                  <a:cxn ang="0">
                    <a:pos x="connsiteX2861" y="connsiteY2861"/>
                  </a:cxn>
                  <a:cxn ang="0">
                    <a:pos x="connsiteX2862" y="connsiteY2862"/>
                  </a:cxn>
                  <a:cxn ang="0">
                    <a:pos x="connsiteX2863" y="connsiteY2863"/>
                  </a:cxn>
                  <a:cxn ang="0">
                    <a:pos x="connsiteX2864" y="connsiteY2864"/>
                  </a:cxn>
                  <a:cxn ang="0">
                    <a:pos x="connsiteX2865" y="connsiteY2865"/>
                  </a:cxn>
                  <a:cxn ang="0">
                    <a:pos x="connsiteX2866" y="connsiteY2866"/>
                  </a:cxn>
                  <a:cxn ang="0">
                    <a:pos x="connsiteX2867" y="connsiteY2867"/>
                  </a:cxn>
                  <a:cxn ang="0">
                    <a:pos x="connsiteX2868" y="connsiteY2868"/>
                  </a:cxn>
                  <a:cxn ang="0">
                    <a:pos x="connsiteX2869" y="connsiteY2869"/>
                  </a:cxn>
                  <a:cxn ang="0">
                    <a:pos x="connsiteX2870" y="connsiteY2870"/>
                  </a:cxn>
                  <a:cxn ang="0">
                    <a:pos x="connsiteX2871" y="connsiteY2871"/>
                  </a:cxn>
                  <a:cxn ang="0">
                    <a:pos x="connsiteX2872" y="connsiteY2872"/>
                  </a:cxn>
                  <a:cxn ang="0">
                    <a:pos x="connsiteX2873" y="connsiteY2873"/>
                  </a:cxn>
                  <a:cxn ang="0">
                    <a:pos x="connsiteX2874" y="connsiteY2874"/>
                  </a:cxn>
                  <a:cxn ang="0">
                    <a:pos x="connsiteX2875" y="connsiteY2875"/>
                  </a:cxn>
                  <a:cxn ang="0">
                    <a:pos x="connsiteX2876" y="connsiteY2876"/>
                  </a:cxn>
                  <a:cxn ang="0">
                    <a:pos x="connsiteX2877" y="connsiteY2877"/>
                  </a:cxn>
                  <a:cxn ang="0">
                    <a:pos x="connsiteX2878" y="connsiteY2878"/>
                  </a:cxn>
                  <a:cxn ang="0">
                    <a:pos x="connsiteX2879" y="connsiteY2879"/>
                  </a:cxn>
                  <a:cxn ang="0">
                    <a:pos x="connsiteX2880" y="connsiteY2880"/>
                  </a:cxn>
                  <a:cxn ang="0">
                    <a:pos x="connsiteX2881" y="connsiteY2881"/>
                  </a:cxn>
                  <a:cxn ang="0">
                    <a:pos x="connsiteX2882" y="connsiteY2882"/>
                  </a:cxn>
                  <a:cxn ang="0">
                    <a:pos x="connsiteX2883" y="connsiteY2883"/>
                  </a:cxn>
                  <a:cxn ang="0">
                    <a:pos x="connsiteX2884" y="connsiteY2884"/>
                  </a:cxn>
                  <a:cxn ang="0">
                    <a:pos x="connsiteX2885" y="connsiteY2885"/>
                  </a:cxn>
                  <a:cxn ang="0">
                    <a:pos x="connsiteX2886" y="connsiteY2886"/>
                  </a:cxn>
                  <a:cxn ang="0">
                    <a:pos x="connsiteX2887" y="connsiteY2887"/>
                  </a:cxn>
                  <a:cxn ang="0">
                    <a:pos x="connsiteX2888" y="connsiteY2888"/>
                  </a:cxn>
                  <a:cxn ang="0">
                    <a:pos x="connsiteX2889" y="connsiteY2889"/>
                  </a:cxn>
                  <a:cxn ang="0">
                    <a:pos x="connsiteX2890" y="connsiteY2890"/>
                  </a:cxn>
                  <a:cxn ang="0">
                    <a:pos x="connsiteX2891" y="connsiteY2891"/>
                  </a:cxn>
                  <a:cxn ang="0">
                    <a:pos x="connsiteX2892" y="connsiteY2892"/>
                  </a:cxn>
                  <a:cxn ang="0">
                    <a:pos x="connsiteX2893" y="connsiteY2893"/>
                  </a:cxn>
                  <a:cxn ang="0">
                    <a:pos x="connsiteX2894" y="connsiteY2894"/>
                  </a:cxn>
                  <a:cxn ang="0">
                    <a:pos x="connsiteX2895" y="connsiteY2895"/>
                  </a:cxn>
                  <a:cxn ang="0">
                    <a:pos x="connsiteX2896" y="connsiteY2896"/>
                  </a:cxn>
                  <a:cxn ang="0">
                    <a:pos x="connsiteX2897" y="connsiteY2897"/>
                  </a:cxn>
                  <a:cxn ang="0">
                    <a:pos x="connsiteX2898" y="connsiteY2898"/>
                  </a:cxn>
                  <a:cxn ang="0">
                    <a:pos x="connsiteX2899" y="connsiteY2899"/>
                  </a:cxn>
                  <a:cxn ang="0">
                    <a:pos x="connsiteX2900" y="connsiteY2900"/>
                  </a:cxn>
                  <a:cxn ang="0">
                    <a:pos x="connsiteX2901" y="connsiteY2901"/>
                  </a:cxn>
                  <a:cxn ang="0">
                    <a:pos x="connsiteX2902" y="connsiteY2902"/>
                  </a:cxn>
                  <a:cxn ang="0">
                    <a:pos x="connsiteX2903" y="connsiteY2903"/>
                  </a:cxn>
                  <a:cxn ang="0">
                    <a:pos x="connsiteX2904" y="connsiteY2904"/>
                  </a:cxn>
                  <a:cxn ang="0">
                    <a:pos x="connsiteX2905" y="connsiteY2905"/>
                  </a:cxn>
                  <a:cxn ang="0">
                    <a:pos x="connsiteX2906" y="connsiteY2906"/>
                  </a:cxn>
                  <a:cxn ang="0">
                    <a:pos x="connsiteX2907" y="connsiteY2907"/>
                  </a:cxn>
                  <a:cxn ang="0">
                    <a:pos x="connsiteX2908" y="connsiteY2908"/>
                  </a:cxn>
                  <a:cxn ang="0">
                    <a:pos x="connsiteX2909" y="connsiteY2909"/>
                  </a:cxn>
                  <a:cxn ang="0">
                    <a:pos x="connsiteX2910" y="connsiteY2910"/>
                  </a:cxn>
                  <a:cxn ang="0">
                    <a:pos x="connsiteX2911" y="connsiteY2911"/>
                  </a:cxn>
                  <a:cxn ang="0">
                    <a:pos x="connsiteX2912" y="connsiteY2912"/>
                  </a:cxn>
                  <a:cxn ang="0">
                    <a:pos x="connsiteX2913" y="connsiteY2913"/>
                  </a:cxn>
                  <a:cxn ang="0">
                    <a:pos x="connsiteX2914" y="connsiteY2914"/>
                  </a:cxn>
                  <a:cxn ang="0">
                    <a:pos x="connsiteX2915" y="connsiteY2915"/>
                  </a:cxn>
                  <a:cxn ang="0">
                    <a:pos x="connsiteX2916" y="connsiteY2916"/>
                  </a:cxn>
                  <a:cxn ang="0">
                    <a:pos x="connsiteX2917" y="connsiteY2917"/>
                  </a:cxn>
                  <a:cxn ang="0">
                    <a:pos x="connsiteX2918" y="connsiteY2918"/>
                  </a:cxn>
                  <a:cxn ang="0">
                    <a:pos x="connsiteX2919" y="connsiteY2919"/>
                  </a:cxn>
                  <a:cxn ang="0">
                    <a:pos x="connsiteX2920" y="connsiteY2920"/>
                  </a:cxn>
                  <a:cxn ang="0">
                    <a:pos x="connsiteX2921" y="connsiteY2921"/>
                  </a:cxn>
                  <a:cxn ang="0">
                    <a:pos x="connsiteX2922" y="connsiteY2922"/>
                  </a:cxn>
                  <a:cxn ang="0">
                    <a:pos x="connsiteX2923" y="connsiteY2923"/>
                  </a:cxn>
                  <a:cxn ang="0">
                    <a:pos x="connsiteX2924" y="connsiteY2924"/>
                  </a:cxn>
                  <a:cxn ang="0">
                    <a:pos x="connsiteX2925" y="connsiteY2925"/>
                  </a:cxn>
                  <a:cxn ang="0">
                    <a:pos x="connsiteX2926" y="connsiteY2926"/>
                  </a:cxn>
                  <a:cxn ang="0">
                    <a:pos x="connsiteX2927" y="connsiteY2927"/>
                  </a:cxn>
                  <a:cxn ang="0">
                    <a:pos x="connsiteX2928" y="connsiteY2928"/>
                  </a:cxn>
                  <a:cxn ang="0">
                    <a:pos x="connsiteX2929" y="connsiteY2929"/>
                  </a:cxn>
                  <a:cxn ang="0">
                    <a:pos x="connsiteX2930" y="connsiteY2930"/>
                  </a:cxn>
                  <a:cxn ang="0">
                    <a:pos x="connsiteX2931" y="connsiteY2931"/>
                  </a:cxn>
                  <a:cxn ang="0">
                    <a:pos x="connsiteX2932" y="connsiteY2932"/>
                  </a:cxn>
                  <a:cxn ang="0">
                    <a:pos x="connsiteX2933" y="connsiteY2933"/>
                  </a:cxn>
                  <a:cxn ang="0">
                    <a:pos x="connsiteX2934" y="connsiteY2934"/>
                  </a:cxn>
                  <a:cxn ang="0">
                    <a:pos x="connsiteX2935" y="connsiteY2935"/>
                  </a:cxn>
                  <a:cxn ang="0">
                    <a:pos x="connsiteX2936" y="connsiteY2936"/>
                  </a:cxn>
                  <a:cxn ang="0">
                    <a:pos x="connsiteX2937" y="connsiteY2937"/>
                  </a:cxn>
                  <a:cxn ang="0">
                    <a:pos x="connsiteX2938" y="connsiteY2938"/>
                  </a:cxn>
                  <a:cxn ang="0">
                    <a:pos x="connsiteX2939" y="connsiteY2939"/>
                  </a:cxn>
                  <a:cxn ang="0">
                    <a:pos x="connsiteX2940" y="connsiteY2940"/>
                  </a:cxn>
                  <a:cxn ang="0">
                    <a:pos x="connsiteX2941" y="connsiteY2941"/>
                  </a:cxn>
                  <a:cxn ang="0">
                    <a:pos x="connsiteX2942" y="connsiteY2942"/>
                  </a:cxn>
                  <a:cxn ang="0">
                    <a:pos x="connsiteX2943" y="connsiteY2943"/>
                  </a:cxn>
                  <a:cxn ang="0">
                    <a:pos x="connsiteX2944" y="connsiteY2944"/>
                  </a:cxn>
                  <a:cxn ang="0">
                    <a:pos x="connsiteX2945" y="connsiteY2945"/>
                  </a:cxn>
                  <a:cxn ang="0">
                    <a:pos x="connsiteX2946" y="connsiteY2946"/>
                  </a:cxn>
                  <a:cxn ang="0">
                    <a:pos x="connsiteX2947" y="connsiteY2947"/>
                  </a:cxn>
                  <a:cxn ang="0">
                    <a:pos x="connsiteX2948" y="connsiteY2948"/>
                  </a:cxn>
                  <a:cxn ang="0">
                    <a:pos x="connsiteX2949" y="connsiteY2949"/>
                  </a:cxn>
                  <a:cxn ang="0">
                    <a:pos x="connsiteX2950" y="connsiteY2950"/>
                  </a:cxn>
                  <a:cxn ang="0">
                    <a:pos x="connsiteX2951" y="connsiteY2951"/>
                  </a:cxn>
                  <a:cxn ang="0">
                    <a:pos x="connsiteX2952" y="connsiteY2952"/>
                  </a:cxn>
                  <a:cxn ang="0">
                    <a:pos x="connsiteX2953" y="connsiteY2953"/>
                  </a:cxn>
                  <a:cxn ang="0">
                    <a:pos x="connsiteX2954" y="connsiteY2954"/>
                  </a:cxn>
                  <a:cxn ang="0">
                    <a:pos x="connsiteX2955" y="connsiteY2955"/>
                  </a:cxn>
                  <a:cxn ang="0">
                    <a:pos x="connsiteX2956" y="connsiteY2956"/>
                  </a:cxn>
                  <a:cxn ang="0">
                    <a:pos x="connsiteX2957" y="connsiteY2957"/>
                  </a:cxn>
                  <a:cxn ang="0">
                    <a:pos x="connsiteX2958" y="connsiteY2958"/>
                  </a:cxn>
                  <a:cxn ang="0">
                    <a:pos x="connsiteX2959" y="connsiteY2959"/>
                  </a:cxn>
                  <a:cxn ang="0">
                    <a:pos x="connsiteX2960" y="connsiteY2960"/>
                  </a:cxn>
                  <a:cxn ang="0">
                    <a:pos x="connsiteX2961" y="connsiteY2961"/>
                  </a:cxn>
                  <a:cxn ang="0">
                    <a:pos x="connsiteX2962" y="connsiteY2962"/>
                  </a:cxn>
                  <a:cxn ang="0">
                    <a:pos x="connsiteX2963" y="connsiteY2963"/>
                  </a:cxn>
                  <a:cxn ang="0">
                    <a:pos x="connsiteX2964" y="connsiteY2964"/>
                  </a:cxn>
                  <a:cxn ang="0">
                    <a:pos x="connsiteX2965" y="connsiteY2965"/>
                  </a:cxn>
                  <a:cxn ang="0">
                    <a:pos x="connsiteX2966" y="connsiteY2966"/>
                  </a:cxn>
                  <a:cxn ang="0">
                    <a:pos x="connsiteX2967" y="connsiteY2967"/>
                  </a:cxn>
                  <a:cxn ang="0">
                    <a:pos x="connsiteX2968" y="connsiteY2968"/>
                  </a:cxn>
                  <a:cxn ang="0">
                    <a:pos x="connsiteX2969" y="connsiteY2969"/>
                  </a:cxn>
                  <a:cxn ang="0">
                    <a:pos x="connsiteX2970" y="connsiteY2970"/>
                  </a:cxn>
                  <a:cxn ang="0">
                    <a:pos x="connsiteX2971" y="connsiteY2971"/>
                  </a:cxn>
                  <a:cxn ang="0">
                    <a:pos x="connsiteX2972" y="connsiteY2972"/>
                  </a:cxn>
                  <a:cxn ang="0">
                    <a:pos x="connsiteX2973" y="connsiteY2973"/>
                  </a:cxn>
                  <a:cxn ang="0">
                    <a:pos x="connsiteX2974" y="connsiteY2974"/>
                  </a:cxn>
                  <a:cxn ang="0">
                    <a:pos x="connsiteX2975" y="connsiteY2975"/>
                  </a:cxn>
                  <a:cxn ang="0">
                    <a:pos x="connsiteX2976" y="connsiteY2976"/>
                  </a:cxn>
                  <a:cxn ang="0">
                    <a:pos x="connsiteX2977" y="connsiteY2977"/>
                  </a:cxn>
                  <a:cxn ang="0">
                    <a:pos x="connsiteX2978" y="connsiteY2978"/>
                  </a:cxn>
                  <a:cxn ang="0">
                    <a:pos x="connsiteX2979" y="connsiteY2979"/>
                  </a:cxn>
                  <a:cxn ang="0">
                    <a:pos x="connsiteX2980" y="connsiteY2980"/>
                  </a:cxn>
                  <a:cxn ang="0">
                    <a:pos x="connsiteX2981" y="connsiteY2981"/>
                  </a:cxn>
                  <a:cxn ang="0">
                    <a:pos x="connsiteX2982" y="connsiteY2982"/>
                  </a:cxn>
                  <a:cxn ang="0">
                    <a:pos x="connsiteX2983" y="connsiteY2983"/>
                  </a:cxn>
                  <a:cxn ang="0">
                    <a:pos x="connsiteX2984" y="connsiteY2984"/>
                  </a:cxn>
                  <a:cxn ang="0">
                    <a:pos x="connsiteX2985" y="connsiteY2985"/>
                  </a:cxn>
                  <a:cxn ang="0">
                    <a:pos x="connsiteX2986" y="connsiteY2986"/>
                  </a:cxn>
                  <a:cxn ang="0">
                    <a:pos x="connsiteX2987" y="connsiteY2987"/>
                  </a:cxn>
                  <a:cxn ang="0">
                    <a:pos x="connsiteX2988" y="connsiteY2988"/>
                  </a:cxn>
                  <a:cxn ang="0">
                    <a:pos x="connsiteX2989" y="connsiteY2989"/>
                  </a:cxn>
                  <a:cxn ang="0">
                    <a:pos x="connsiteX2990" y="connsiteY2990"/>
                  </a:cxn>
                  <a:cxn ang="0">
                    <a:pos x="connsiteX2991" y="connsiteY2991"/>
                  </a:cxn>
                  <a:cxn ang="0">
                    <a:pos x="connsiteX2992" y="connsiteY2992"/>
                  </a:cxn>
                  <a:cxn ang="0">
                    <a:pos x="connsiteX2993" y="connsiteY2993"/>
                  </a:cxn>
                  <a:cxn ang="0">
                    <a:pos x="connsiteX2994" y="connsiteY2994"/>
                  </a:cxn>
                  <a:cxn ang="0">
                    <a:pos x="connsiteX2995" y="connsiteY2995"/>
                  </a:cxn>
                  <a:cxn ang="0">
                    <a:pos x="connsiteX2996" y="connsiteY2996"/>
                  </a:cxn>
                  <a:cxn ang="0">
                    <a:pos x="connsiteX2997" y="connsiteY2997"/>
                  </a:cxn>
                  <a:cxn ang="0">
                    <a:pos x="connsiteX2998" y="connsiteY2998"/>
                  </a:cxn>
                  <a:cxn ang="0">
                    <a:pos x="connsiteX2999" y="connsiteY2999"/>
                  </a:cxn>
                  <a:cxn ang="0">
                    <a:pos x="connsiteX3000" y="connsiteY3000"/>
                  </a:cxn>
                  <a:cxn ang="0">
                    <a:pos x="connsiteX3001" y="connsiteY3001"/>
                  </a:cxn>
                  <a:cxn ang="0">
                    <a:pos x="connsiteX3002" y="connsiteY3002"/>
                  </a:cxn>
                  <a:cxn ang="0">
                    <a:pos x="connsiteX3003" y="connsiteY3003"/>
                  </a:cxn>
                  <a:cxn ang="0">
                    <a:pos x="connsiteX3004" y="connsiteY3004"/>
                  </a:cxn>
                  <a:cxn ang="0">
                    <a:pos x="connsiteX3005" y="connsiteY3005"/>
                  </a:cxn>
                  <a:cxn ang="0">
                    <a:pos x="connsiteX3006" y="connsiteY3006"/>
                  </a:cxn>
                  <a:cxn ang="0">
                    <a:pos x="connsiteX3007" y="connsiteY3007"/>
                  </a:cxn>
                  <a:cxn ang="0">
                    <a:pos x="connsiteX3008" y="connsiteY3008"/>
                  </a:cxn>
                  <a:cxn ang="0">
                    <a:pos x="connsiteX3009" y="connsiteY3009"/>
                  </a:cxn>
                  <a:cxn ang="0">
                    <a:pos x="connsiteX3010" y="connsiteY3010"/>
                  </a:cxn>
                  <a:cxn ang="0">
                    <a:pos x="connsiteX3011" y="connsiteY3011"/>
                  </a:cxn>
                  <a:cxn ang="0">
                    <a:pos x="connsiteX3012" y="connsiteY3012"/>
                  </a:cxn>
                  <a:cxn ang="0">
                    <a:pos x="connsiteX3013" y="connsiteY3013"/>
                  </a:cxn>
                  <a:cxn ang="0">
                    <a:pos x="connsiteX3014" y="connsiteY3014"/>
                  </a:cxn>
                  <a:cxn ang="0">
                    <a:pos x="connsiteX3015" y="connsiteY3015"/>
                  </a:cxn>
                  <a:cxn ang="0">
                    <a:pos x="connsiteX3016" y="connsiteY3016"/>
                  </a:cxn>
                  <a:cxn ang="0">
                    <a:pos x="connsiteX3017" y="connsiteY3017"/>
                  </a:cxn>
                  <a:cxn ang="0">
                    <a:pos x="connsiteX3018" y="connsiteY3018"/>
                  </a:cxn>
                  <a:cxn ang="0">
                    <a:pos x="connsiteX3019" y="connsiteY3019"/>
                  </a:cxn>
                  <a:cxn ang="0">
                    <a:pos x="connsiteX3020" y="connsiteY3020"/>
                  </a:cxn>
                  <a:cxn ang="0">
                    <a:pos x="connsiteX3021" y="connsiteY3021"/>
                  </a:cxn>
                  <a:cxn ang="0">
                    <a:pos x="connsiteX3022" y="connsiteY3022"/>
                  </a:cxn>
                  <a:cxn ang="0">
                    <a:pos x="connsiteX3023" y="connsiteY3023"/>
                  </a:cxn>
                  <a:cxn ang="0">
                    <a:pos x="connsiteX3024" y="connsiteY3024"/>
                  </a:cxn>
                  <a:cxn ang="0">
                    <a:pos x="connsiteX3025" y="connsiteY3025"/>
                  </a:cxn>
                  <a:cxn ang="0">
                    <a:pos x="connsiteX3026" y="connsiteY3026"/>
                  </a:cxn>
                  <a:cxn ang="0">
                    <a:pos x="connsiteX3027" y="connsiteY3027"/>
                  </a:cxn>
                  <a:cxn ang="0">
                    <a:pos x="connsiteX3028" y="connsiteY3028"/>
                  </a:cxn>
                  <a:cxn ang="0">
                    <a:pos x="connsiteX3029" y="connsiteY3029"/>
                  </a:cxn>
                  <a:cxn ang="0">
                    <a:pos x="connsiteX3030" y="connsiteY3030"/>
                  </a:cxn>
                  <a:cxn ang="0">
                    <a:pos x="connsiteX3031" y="connsiteY3031"/>
                  </a:cxn>
                  <a:cxn ang="0">
                    <a:pos x="connsiteX3032" y="connsiteY3032"/>
                  </a:cxn>
                  <a:cxn ang="0">
                    <a:pos x="connsiteX3033" y="connsiteY3033"/>
                  </a:cxn>
                  <a:cxn ang="0">
                    <a:pos x="connsiteX3034" y="connsiteY3034"/>
                  </a:cxn>
                  <a:cxn ang="0">
                    <a:pos x="connsiteX3035" y="connsiteY3035"/>
                  </a:cxn>
                  <a:cxn ang="0">
                    <a:pos x="connsiteX3036" y="connsiteY3036"/>
                  </a:cxn>
                  <a:cxn ang="0">
                    <a:pos x="connsiteX3037" y="connsiteY3037"/>
                  </a:cxn>
                  <a:cxn ang="0">
                    <a:pos x="connsiteX3038" y="connsiteY3038"/>
                  </a:cxn>
                  <a:cxn ang="0">
                    <a:pos x="connsiteX3039" y="connsiteY3039"/>
                  </a:cxn>
                  <a:cxn ang="0">
                    <a:pos x="connsiteX3040" y="connsiteY3040"/>
                  </a:cxn>
                  <a:cxn ang="0">
                    <a:pos x="connsiteX3041" y="connsiteY3041"/>
                  </a:cxn>
                  <a:cxn ang="0">
                    <a:pos x="connsiteX3042" y="connsiteY3042"/>
                  </a:cxn>
                  <a:cxn ang="0">
                    <a:pos x="connsiteX3043" y="connsiteY3043"/>
                  </a:cxn>
                  <a:cxn ang="0">
                    <a:pos x="connsiteX3044" y="connsiteY3044"/>
                  </a:cxn>
                  <a:cxn ang="0">
                    <a:pos x="connsiteX3045" y="connsiteY3045"/>
                  </a:cxn>
                  <a:cxn ang="0">
                    <a:pos x="connsiteX3046" y="connsiteY3046"/>
                  </a:cxn>
                  <a:cxn ang="0">
                    <a:pos x="connsiteX3047" y="connsiteY3047"/>
                  </a:cxn>
                  <a:cxn ang="0">
                    <a:pos x="connsiteX3048" y="connsiteY3048"/>
                  </a:cxn>
                  <a:cxn ang="0">
                    <a:pos x="connsiteX3049" y="connsiteY3049"/>
                  </a:cxn>
                  <a:cxn ang="0">
                    <a:pos x="connsiteX3050" y="connsiteY3050"/>
                  </a:cxn>
                  <a:cxn ang="0">
                    <a:pos x="connsiteX3051" y="connsiteY3051"/>
                  </a:cxn>
                  <a:cxn ang="0">
                    <a:pos x="connsiteX3052" y="connsiteY3052"/>
                  </a:cxn>
                  <a:cxn ang="0">
                    <a:pos x="connsiteX3053" y="connsiteY3053"/>
                  </a:cxn>
                  <a:cxn ang="0">
                    <a:pos x="connsiteX3054" y="connsiteY3054"/>
                  </a:cxn>
                  <a:cxn ang="0">
                    <a:pos x="connsiteX3055" y="connsiteY3055"/>
                  </a:cxn>
                  <a:cxn ang="0">
                    <a:pos x="connsiteX3056" y="connsiteY3056"/>
                  </a:cxn>
                  <a:cxn ang="0">
                    <a:pos x="connsiteX3057" y="connsiteY3057"/>
                  </a:cxn>
                  <a:cxn ang="0">
                    <a:pos x="connsiteX3058" y="connsiteY3058"/>
                  </a:cxn>
                  <a:cxn ang="0">
                    <a:pos x="connsiteX3059" y="connsiteY3059"/>
                  </a:cxn>
                  <a:cxn ang="0">
                    <a:pos x="connsiteX3060" y="connsiteY3060"/>
                  </a:cxn>
                  <a:cxn ang="0">
                    <a:pos x="connsiteX3061" y="connsiteY3061"/>
                  </a:cxn>
                  <a:cxn ang="0">
                    <a:pos x="connsiteX3062" y="connsiteY3062"/>
                  </a:cxn>
                  <a:cxn ang="0">
                    <a:pos x="connsiteX3063" y="connsiteY3063"/>
                  </a:cxn>
                  <a:cxn ang="0">
                    <a:pos x="connsiteX3064" y="connsiteY3064"/>
                  </a:cxn>
                  <a:cxn ang="0">
                    <a:pos x="connsiteX3065" y="connsiteY3065"/>
                  </a:cxn>
                  <a:cxn ang="0">
                    <a:pos x="connsiteX3066" y="connsiteY3066"/>
                  </a:cxn>
                  <a:cxn ang="0">
                    <a:pos x="connsiteX3067" y="connsiteY3067"/>
                  </a:cxn>
                  <a:cxn ang="0">
                    <a:pos x="connsiteX3068" y="connsiteY3068"/>
                  </a:cxn>
                  <a:cxn ang="0">
                    <a:pos x="connsiteX3069" y="connsiteY3069"/>
                  </a:cxn>
                  <a:cxn ang="0">
                    <a:pos x="connsiteX3070" y="connsiteY3070"/>
                  </a:cxn>
                  <a:cxn ang="0">
                    <a:pos x="connsiteX3071" y="connsiteY3071"/>
                  </a:cxn>
                  <a:cxn ang="0">
                    <a:pos x="connsiteX3072" y="connsiteY3072"/>
                  </a:cxn>
                  <a:cxn ang="0">
                    <a:pos x="connsiteX3073" y="connsiteY3073"/>
                  </a:cxn>
                  <a:cxn ang="0">
                    <a:pos x="connsiteX3074" y="connsiteY3074"/>
                  </a:cxn>
                  <a:cxn ang="0">
                    <a:pos x="connsiteX3075" y="connsiteY3075"/>
                  </a:cxn>
                  <a:cxn ang="0">
                    <a:pos x="connsiteX3076" y="connsiteY3076"/>
                  </a:cxn>
                  <a:cxn ang="0">
                    <a:pos x="connsiteX3077" y="connsiteY3077"/>
                  </a:cxn>
                  <a:cxn ang="0">
                    <a:pos x="connsiteX3078" y="connsiteY3078"/>
                  </a:cxn>
                </a:cxnLst>
                <a:rect l="l" t="t" r="r" b="b"/>
                <a:pathLst>
                  <a:path w="1253184" h="70420">
                    <a:moveTo>
                      <a:pt x="24964" y="14090"/>
                    </a:moveTo>
                    <a:lnTo>
                      <a:pt x="24204" y="14090"/>
                    </a:lnTo>
                    <a:lnTo>
                      <a:pt x="23444" y="12658"/>
                    </a:lnTo>
                    <a:lnTo>
                      <a:pt x="22684" y="11342"/>
                    </a:lnTo>
                    <a:lnTo>
                      <a:pt x="21690" y="10348"/>
                    </a:lnTo>
                    <a:lnTo>
                      <a:pt x="20813" y="9471"/>
                    </a:lnTo>
                    <a:lnTo>
                      <a:pt x="19732" y="8711"/>
                    </a:lnTo>
                    <a:lnTo>
                      <a:pt x="18533" y="8273"/>
                    </a:lnTo>
                    <a:lnTo>
                      <a:pt x="17335" y="7951"/>
                    </a:lnTo>
                    <a:lnTo>
                      <a:pt x="16019" y="7834"/>
                    </a:lnTo>
                    <a:lnTo>
                      <a:pt x="15142" y="7951"/>
                    </a:lnTo>
                    <a:lnTo>
                      <a:pt x="14265" y="8068"/>
                    </a:lnTo>
                    <a:lnTo>
                      <a:pt x="13388" y="8185"/>
                    </a:lnTo>
                    <a:lnTo>
                      <a:pt x="12745" y="8419"/>
                    </a:lnTo>
                    <a:lnTo>
                      <a:pt x="11985" y="8740"/>
                    </a:lnTo>
                    <a:lnTo>
                      <a:pt x="11430" y="9062"/>
                    </a:lnTo>
                    <a:lnTo>
                      <a:pt x="10874" y="9384"/>
                    </a:lnTo>
                    <a:lnTo>
                      <a:pt x="10319" y="9822"/>
                    </a:lnTo>
                    <a:lnTo>
                      <a:pt x="9880" y="10260"/>
                    </a:lnTo>
                    <a:lnTo>
                      <a:pt x="9442" y="10816"/>
                    </a:lnTo>
                    <a:lnTo>
                      <a:pt x="9120" y="11371"/>
                    </a:lnTo>
                    <a:lnTo>
                      <a:pt x="8887" y="12014"/>
                    </a:lnTo>
                    <a:lnTo>
                      <a:pt x="8682" y="12687"/>
                    </a:lnTo>
                    <a:lnTo>
                      <a:pt x="8565" y="13330"/>
                    </a:lnTo>
                    <a:lnTo>
                      <a:pt x="8448" y="14090"/>
                    </a:lnTo>
                    <a:lnTo>
                      <a:pt x="8448" y="14967"/>
                    </a:lnTo>
                    <a:lnTo>
                      <a:pt x="8448" y="15522"/>
                    </a:lnTo>
                    <a:lnTo>
                      <a:pt x="8565" y="15961"/>
                    </a:lnTo>
                    <a:lnTo>
                      <a:pt x="8682" y="16516"/>
                    </a:lnTo>
                    <a:lnTo>
                      <a:pt x="8887" y="17072"/>
                    </a:lnTo>
                    <a:lnTo>
                      <a:pt x="9559" y="18065"/>
                    </a:lnTo>
                    <a:lnTo>
                      <a:pt x="10553" y="19176"/>
                    </a:lnTo>
                    <a:lnTo>
                      <a:pt x="11751" y="20170"/>
                    </a:lnTo>
                    <a:lnTo>
                      <a:pt x="13184" y="21252"/>
                    </a:lnTo>
                    <a:lnTo>
                      <a:pt x="14938" y="22363"/>
                    </a:lnTo>
                    <a:lnTo>
                      <a:pt x="16925" y="23473"/>
                    </a:lnTo>
                    <a:lnTo>
                      <a:pt x="18358" y="24233"/>
                    </a:lnTo>
                    <a:lnTo>
                      <a:pt x="19790" y="24994"/>
                    </a:lnTo>
                    <a:lnTo>
                      <a:pt x="21106" y="25870"/>
                    </a:lnTo>
                    <a:lnTo>
                      <a:pt x="22421" y="26747"/>
                    </a:lnTo>
                    <a:lnTo>
                      <a:pt x="23503" y="27624"/>
                    </a:lnTo>
                    <a:lnTo>
                      <a:pt x="24497" y="28501"/>
                    </a:lnTo>
                    <a:lnTo>
                      <a:pt x="25490" y="29378"/>
                    </a:lnTo>
                    <a:lnTo>
                      <a:pt x="26367" y="30255"/>
                    </a:lnTo>
                    <a:lnTo>
                      <a:pt x="27127" y="31249"/>
                    </a:lnTo>
                    <a:lnTo>
                      <a:pt x="27771" y="32243"/>
                    </a:lnTo>
                    <a:lnTo>
                      <a:pt x="28326" y="33237"/>
                    </a:lnTo>
                    <a:lnTo>
                      <a:pt x="28764" y="34231"/>
                    </a:lnTo>
                    <a:lnTo>
                      <a:pt x="29086" y="35225"/>
                    </a:lnTo>
                    <a:lnTo>
                      <a:pt x="29408" y="36306"/>
                    </a:lnTo>
                    <a:lnTo>
                      <a:pt x="29524" y="37300"/>
                    </a:lnTo>
                    <a:lnTo>
                      <a:pt x="29641" y="38411"/>
                    </a:lnTo>
                    <a:lnTo>
                      <a:pt x="29408" y="40165"/>
                    </a:lnTo>
                    <a:lnTo>
                      <a:pt x="29086" y="41685"/>
                    </a:lnTo>
                    <a:lnTo>
                      <a:pt x="28648" y="43205"/>
                    </a:lnTo>
                    <a:lnTo>
                      <a:pt x="28092" y="44638"/>
                    </a:lnTo>
                    <a:lnTo>
                      <a:pt x="27332" y="45953"/>
                    </a:lnTo>
                    <a:lnTo>
                      <a:pt x="26572" y="47152"/>
                    </a:lnTo>
                    <a:lnTo>
                      <a:pt x="25578" y="48262"/>
                    </a:lnTo>
                    <a:lnTo>
                      <a:pt x="24467" y="49256"/>
                    </a:lnTo>
                    <a:lnTo>
                      <a:pt x="23269" y="50133"/>
                    </a:lnTo>
                    <a:lnTo>
                      <a:pt x="21953" y="50893"/>
                    </a:lnTo>
                    <a:lnTo>
                      <a:pt x="20433" y="51536"/>
                    </a:lnTo>
                    <a:lnTo>
                      <a:pt x="18913" y="52092"/>
                    </a:lnTo>
                    <a:lnTo>
                      <a:pt x="17159" y="52530"/>
                    </a:lnTo>
                    <a:lnTo>
                      <a:pt x="15288" y="52969"/>
                    </a:lnTo>
                    <a:lnTo>
                      <a:pt x="13301" y="53203"/>
                    </a:lnTo>
                    <a:lnTo>
                      <a:pt x="11108" y="53320"/>
                    </a:lnTo>
                    <a:lnTo>
                      <a:pt x="9676" y="53320"/>
                    </a:lnTo>
                    <a:lnTo>
                      <a:pt x="8360" y="53086"/>
                    </a:lnTo>
                    <a:lnTo>
                      <a:pt x="6928" y="52881"/>
                    </a:lnTo>
                    <a:lnTo>
                      <a:pt x="5496" y="52647"/>
                    </a:lnTo>
                    <a:lnTo>
                      <a:pt x="4063" y="52326"/>
                    </a:lnTo>
                    <a:lnTo>
                      <a:pt x="2748" y="51887"/>
                    </a:lnTo>
                    <a:lnTo>
                      <a:pt x="1315" y="51449"/>
                    </a:lnTo>
                    <a:lnTo>
                      <a:pt x="0" y="50893"/>
                    </a:lnTo>
                    <a:lnTo>
                      <a:pt x="672" y="48701"/>
                    </a:lnTo>
                    <a:lnTo>
                      <a:pt x="1111" y="46508"/>
                    </a:lnTo>
                    <a:lnTo>
                      <a:pt x="1549" y="44199"/>
                    </a:lnTo>
                    <a:lnTo>
                      <a:pt x="1871" y="41890"/>
                    </a:lnTo>
                    <a:lnTo>
                      <a:pt x="3303" y="41890"/>
                    </a:lnTo>
                    <a:lnTo>
                      <a:pt x="3537" y="42884"/>
                    </a:lnTo>
                    <a:lnTo>
                      <a:pt x="3771" y="43644"/>
                    </a:lnTo>
                    <a:lnTo>
                      <a:pt x="4092" y="44404"/>
                    </a:lnTo>
                    <a:lnTo>
                      <a:pt x="4531" y="45164"/>
                    </a:lnTo>
                    <a:lnTo>
                      <a:pt x="4853" y="45836"/>
                    </a:lnTo>
                    <a:lnTo>
                      <a:pt x="5408" y="46479"/>
                    </a:lnTo>
                    <a:lnTo>
                      <a:pt x="5846" y="47035"/>
                    </a:lnTo>
                    <a:lnTo>
                      <a:pt x="6519" y="47473"/>
                    </a:lnTo>
                    <a:lnTo>
                      <a:pt x="7074" y="47912"/>
                    </a:lnTo>
                    <a:lnTo>
                      <a:pt x="7717" y="48350"/>
                    </a:lnTo>
                    <a:lnTo>
                      <a:pt x="8477" y="48672"/>
                    </a:lnTo>
                    <a:lnTo>
                      <a:pt x="9237" y="48993"/>
                    </a:lnTo>
                    <a:lnTo>
                      <a:pt x="9997" y="49227"/>
                    </a:lnTo>
                    <a:lnTo>
                      <a:pt x="10874" y="49344"/>
                    </a:lnTo>
                    <a:lnTo>
                      <a:pt x="11868" y="49461"/>
                    </a:lnTo>
                    <a:lnTo>
                      <a:pt x="12745" y="49578"/>
                    </a:lnTo>
                    <a:lnTo>
                      <a:pt x="13739" y="49461"/>
                    </a:lnTo>
                    <a:lnTo>
                      <a:pt x="14616" y="49344"/>
                    </a:lnTo>
                    <a:lnTo>
                      <a:pt x="15376" y="49227"/>
                    </a:lnTo>
                    <a:lnTo>
                      <a:pt x="16136" y="48993"/>
                    </a:lnTo>
                    <a:lnTo>
                      <a:pt x="16809" y="48672"/>
                    </a:lnTo>
                    <a:lnTo>
                      <a:pt x="17481" y="48438"/>
                    </a:lnTo>
                    <a:lnTo>
                      <a:pt x="18153" y="47999"/>
                    </a:lnTo>
                    <a:lnTo>
                      <a:pt x="18709" y="47561"/>
                    </a:lnTo>
                    <a:lnTo>
                      <a:pt x="19147" y="47122"/>
                    </a:lnTo>
                    <a:lnTo>
                      <a:pt x="19586" y="46567"/>
                    </a:lnTo>
                    <a:lnTo>
                      <a:pt x="19907" y="46011"/>
                    </a:lnTo>
                    <a:lnTo>
                      <a:pt x="20229" y="45456"/>
                    </a:lnTo>
                    <a:lnTo>
                      <a:pt x="20550" y="44784"/>
                    </a:lnTo>
                    <a:lnTo>
                      <a:pt x="20784" y="44024"/>
                    </a:lnTo>
                    <a:lnTo>
                      <a:pt x="20901" y="43264"/>
                    </a:lnTo>
                    <a:lnTo>
                      <a:pt x="21018" y="42387"/>
                    </a:lnTo>
                    <a:lnTo>
                      <a:pt x="20901" y="41831"/>
                    </a:lnTo>
                    <a:lnTo>
                      <a:pt x="20784" y="41188"/>
                    </a:lnTo>
                    <a:lnTo>
                      <a:pt x="20667" y="40633"/>
                    </a:lnTo>
                    <a:lnTo>
                      <a:pt x="20463" y="40077"/>
                    </a:lnTo>
                    <a:lnTo>
                      <a:pt x="20141" y="39405"/>
                    </a:lnTo>
                    <a:lnTo>
                      <a:pt x="19702" y="38850"/>
                    </a:lnTo>
                    <a:lnTo>
                      <a:pt x="19264" y="38294"/>
                    </a:lnTo>
                    <a:lnTo>
                      <a:pt x="18709" y="37739"/>
                    </a:lnTo>
                    <a:lnTo>
                      <a:pt x="17510" y="36540"/>
                    </a:lnTo>
                    <a:lnTo>
                      <a:pt x="15990" y="35546"/>
                    </a:lnTo>
                    <a:lnTo>
                      <a:pt x="14119" y="34465"/>
                    </a:lnTo>
                    <a:lnTo>
                      <a:pt x="12044" y="33354"/>
                    </a:lnTo>
                    <a:lnTo>
                      <a:pt x="10611" y="32682"/>
                    </a:lnTo>
                    <a:lnTo>
                      <a:pt x="9296" y="32038"/>
                    </a:lnTo>
                    <a:lnTo>
                      <a:pt x="8097" y="31278"/>
                    </a:lnTo>
                    <a:lnTo>
                      <a:pt x="6899" y="30401"/>
                    </a:lnTo>
                    <a:lnTo>
                      <a:pt x="5905" y="29641"/>
                    </a:lnTo>
                    <a:lnTo>
                      <a:pt x="4911" y="28764"/>
                    </a:lnTo>
                    <a:lnTo>
                      <a:pt x="4034" y="27888"/>
                    </a:lnTo>
                    <a:lnTo>
                      <a:pt x="3274" y="27011"/>
                    </a:lnTo>
                    <a:lnTo>
                      <a:pt x="2602" y="26017"/>
                    </a:lnTo>
                    <a:lnTo>
                      <a:pt x="1959" y="25023"/>
                    </a:lnTo>
                    <a:lnTo>
                      <a:pt x="1520" y="24029"/>
                    </a:lnTo>
                    <a:lnTo>
                      <a:pt x="1082" y="22918"/>
                    </a:lnTo>
                    <a:lnTo>
                      <a:pt x="760" y="21836"/>
                    </a:lnTo>
                    <a:lnTo>
                      <a:pt x="526" y="20755"/>
                    </a:lnTo>
                    <a:lnTo>
                      <a:pt x="409" y="19644"/>
                    </a:lnTo>
                    <a:lnTo>
                      <a:pt x="292" y="18446"/>
                    </a:lnTo>
                    <a:lnTo>
                      <a:pt x="409" y="16809"/>
                    </a:lnTo>
                    <a:lnTo>
                      <a:pt x="731" y="15171"/>
                    </a:lnTo>
                    <a:lnTo>
                      <a:pt x="1052" y="13739"/>
                    </a:lnTo>
                    <a:lnTo>
                      <a:pt x="1491" y="12307"/>
                    </a:lnTo>
                    <a:lnTo>
                      <a:pt x="2163" y="11108"/>
                    </a:lnTo>
                    <a:lnTo>
                      <a:pt x="2806" y="9910"/>
                    </a:lnTo>
                    <a:lnTo>
                      <a:pt x="3683" y="8799"/>
                    </a:lnTo>
                    <a:lnTo>
                      <a:pt x="4560" y="7805"/>
                    </a:lnTo>
                    <a:lnTo>
                      <a:pt x="5642" y="7045"/>
                    </a:lnTo>
                    <a:lnTo>
                      <a:pt x="6840" y="6285"/>
                    </a:lnTo>
                    <a:lnTo>
                      <a:pt x="8156" y="5642"/>
                    </a:lnTo>
                    <a:lnTo>
                      <a:pt x="9471" y="4969"/>
                    </a:lnTo>
                    <a:lnTo>
                      <a:pt x="11021" y="4531"/>
                    </a:lnTo>
                    <a:lnTo>
                      <a:pt x="12658" y="4209"/>
                    </a:lnTo>
                    <a:lnTo>
                      <a:pt x="14411" y="3976"/>
                    </a:lnTo>
                    <a:lnTo>
                      <a:pt x="16370" y="3771"/>
                    </a:lnTo>
                    <a:lnTo>
                      <a:pt x="17919" y="3888"/>
                    </a:lnTo>
                    <a:lnTo>
                      <a:pt x="19439" y="4122"/>
                    </a:lnTo>
                    <a:lnTo>
                      <a:pt x="20959" y="4443"/>
                    </a:lnTo>
                    <a:lnTo>
                      <a:pt x="22392" y="4765"/>
                    </a:lnTo>
                    <a:lnTo>
                      <a:pt x="23707" y="5203"/>
                    </a:lnTo>
                    <a:lnTo>
                      <a:pt x="25023" y="5759"/>
                    </a:lnTo>
                    <a:lnTo>
                      <a:pt x="26221" y="6431"/>
                    </a:lnTo>
                    <a:lnTo>
                      <a:pt x="27420" y="7074"/>
                    </a:lnTo>
                    <a:lnTo>
                      <a:pt x="27215" y="7834"/>
                    </a:lnTo>
                    <a:lnTo>
                      <a:pt x="26894" y="8594"/>
                    </a:lnTo>
                    <a:lnTo>
                      <a:pt x="26455" y="9588"/>
                    </a:lnTo>
                    <a:lnTo>
                      <a:pt x="26134" y="10582"/>
                    </a:lnTo>
                    <a:lnTo>
                      <a:pt x="25695" y="11781"/>
                    </a:lnTo>
                    <a:lnTo>
                      <a:pt x="25461" y="12658"/>
                    </a:lnTo>
                    <a:lnTo>
                      <a:pt x="25140" y="13534"/>
                    </a:lnTo>
                    <a:lnTo>
                      <a:pt x="24964" y="14090"/>
                    </a:lnTo>
                    <a:lnTo>
                      <a:pt x="24964" y="14090"/>
                    </a:lnTo>
                    <a:close/>
                    <a:moveTo>
                      <a:pt x="54898" y="52998"/>
                    </a:moveTo>
                    <a:lnTo>
                      <a:pt x="52910" y="52881"/>
                    </a:lnTo>
                    <a:lnTo>
                      <a:pt x="51039" y="52676"/>
                    </a:lnTo>
                    <a:lnTo>
                      <a:pt x="49285" y="52238"/>
                    </a:lnTo>
                    <a:lnTo>
                      <a:pt x="47648" y="51799"/>
                    </a:lnTo>
                    <a:lnTo>
                      <a:pt x="46128" y="51156"/>
                    </a:lnTo>
                    <a:lnTo>
                      <a:pt x="44696" y="50484"/>
                    </a:lnTo>
                    <a:lnTo>
                      <a:pt x="43497" y="49607"/>
                    </a:lnTo>
                    <a:lnTo>
                      <a:pt x="42299" y="48613"/>
                    </a:lnTo>
                    <a:lnTo>
                      <a:pt x="41305" y="47619"/>
                    </a:lnTo>
                    <a:lnTo>
                      <a:pt x="40428" y="46421"/>
                    </a:lnTo>
                    <a:lnTo>
                      <a:pt x="39668" y="45105"/>
                    </a:lnTo>
                    <a:lnTo>
                      <a:pt x="39113" y="43673"/>
                    </a:lnTo>
                    <a:lnTo>
                      <a:pt x="38557" y="42036"/>
                    </a:lnTo>
                    <a:lnTo>
                      <a:pt x="38236" y="40399"/>
                    </a:lnTo>
                    <a:lnTo>
                      <a:pt x="37914" y="38645"/>
                    </a:lnTo>
                    <a:lnTo>
                      <a:pt x="37797" y="36686"/>
                    </a:lnTo>
                    <a:lnTo>
                      <a:pt x="37914" y="34611"/>
                    </a:lnTo>
                    <a:lnTo>
                      <a:pt x="38236" y="32623"/>
                    </a:lnTo>
                    <a:lnTo>
                      <a:pt x="38557" y="30752"/>
                    </a:lnTo>
                    <a:lnTo>
                      <a:pt x="39113" y="28998"/>
                    </a:lnTo>
                    <a:lnTo>
                      <a:pt x="39668" y="27478"/>
                    </a:lnTo>
                    <a:lnTo>
                      <a:pt x="40428" y="26046"/>
                    </a:lnTo>
                    <a:lnTo>
                      <a:pt x="41305" y="24614"/>
                    </a:lnTo>
                    <a:lnTo>
                      <a:pt x="42299" y="23415"/>
                    </a:lnTo>
                    <a:lnTo>
                      <a:pt x="43497" y="22421"/>
                    </a:lnTo>
                    <a:lnTo>
                      <a:pt x="44696" y="21427"/>
                    </a:lnTo>
                    <a:lnTo>
                      <a:pt x="46128" y="20667"/>
                    </a:lnTo>
                    <a:lnTo>
                      <a:pt x="47648" y="19907"/>
                    </a:lnTo>
                    <a:lnTo>
                      <a:pt x="49285" y="19352"/>
                    </a:lnTo>
                    <a:lnTo>
                      <a:pt x="51039" y="18913"/>
                    </a:lnTo>
                    <a:lnTo>
                      <a:pt x="52910" y="18709"/>
                    </a:lnTo>
                    <a:lnTo>
                      <a:pt x="54898" y="18504"/>
                    </a:lnTo>
                    <a:lnTo>
                      <a:pt x="56886" y="18709"/>
                    </a:lnTo>
                    <a:lnTo>
                      <a:pt x="58757" y="18913"/>
                    </a:lnTo>
                    <a:lnTo>
                      <a:pt x="60511" y="19352"/>
                    </a:lnTo>
                    <a:lnTo>
                      <a:pt x="62148" y="19790"/>
                    </a:lnTo>
                    <a:lnTo>
                      <a:pt x="63580" y="20433"/>
                    </a:lnTo>
                    <a:lnTo>
                      <a:pt x="65012" y="21193"/>
                    </a:lnTo>
                    <a:lnTo>
                      <a:pt x="66211" y="22070"/>
                    </a:lnTo>
                    <a:lnTo>
                      <a:pt x="67409" y="23064"/>
                    </a:lnTo>
                    <a:lnTo>
                      <a:pt x="68403" y="24146"/>
                    </a:lnTo>
                    <a:lnTo>
                      <a:pt x="69280" y="25344"/>
                    </a:lnTo>
                    <a:lnTo>
                      <a:pt x="70040" y="26660"/>
                    </a:lnTo>
                    <a:lnTo>
                      <a:pt x="70713" y="28092"/>
                    </a:lnTo>
                    <a:lnTo>
                      <a:pt x="71268" y="29612"/>
                    </a:lnTo>
                    <a:lnTo>
                      <a:pt x="71590" y="31366"/>
                    </a:lnTo>
                    <a:lnTo>
                      <a:pt x="71911" y="33120"/>
                    </a:lnTo>
                    <a:lnTo>
                      <a:pt x="72028" y="34991"/>
                    </a:lnTo>
                    <a:lnTo>
                      <a:pt x="71911" y="37183"/>
                    </a:lnTo>
                    <a:lnTo>
                      <a:pt x="71590" y="39142"/>
                    </a:lnTo>
                    <a:lnTo>
                      <a:pt x="71268" y="41013"/>
                    </a:lnTo>
                    <a:lnTo>
                      <a:pt x="70713" y="42650"/>
                    </a:lnTo>
                    <a:lnTo>
                      <a:pt x="70040" y="44287"/>
                    </a:lnTo>
                    <a:lnTo>
                      <a:pt x="69280" y="45719"/>
                    </a:lnTo>
                    <a:lnTo>
                      <a:pt x="68403" y="47035"/>
                    </a:lnTo>
                    <a:lnTo>
                      <a:pt x="67409" y="48233"/>
                    </a:lnTo>
                    <a:lnTo>
                      <a:pt x="66211" y="49227"/>
                    </a:lnTo>
                    <a:lnTo>
                      <a:pt x="65012" y="50221"/>
                    </a:lnTo>
                    <a:lnTo>
                      <a:pt x="63580" y="50981"/>
                    </a:lnTo>
                    <a:lnTo>
                      <a:pt x="62148" y="51653"/>
                    </a:lnTo>
                    <a:lnTo>
                      <a:pt x="60511" y="52209"/>
                    </a:lnTo>
                    <a:lnTo>
                      <a:pt x="58757" y="52530"/>
                    </a:lnTo>
                    <a:lnTo>
                      <a:pt x="56886" y="52852"/>
                    </a:lnTo>
                    <a:lnTo>
                      <a:pt x="54898" y="52998"/>
                    </a:lnTo>
                    <a:lnTo>
                      <a:pt x="54898" y="52998"/>
                    </a:lnTo>
                    <a:close/>
                    <a:moveTo>
                      <a:pt x="55220" y="21427"/>
                    </a:moveTo>
                    <a:lnTo>
                      <a:pt x="54343" y="21544"/>
                    </a:lnTo>
                    <a:lnTo>
                      <a:pt x="53583" y="21778"/>
                    </a:lnTo>
                    <a:lnTo>
                      <a:pt x="52823" y="22100"/>
                    </a:lnTo>
                    <a:lnTo>
                      <a:pt x="52063" y="22538"/>
                    </a:lnTo>
                    <a:lnTo>
                      <a:pt x="51507" y="23093"/>
                    </a:lnTo>
                    <a:lnTo>
                      <a:pt x="50864" y="23737"/>
                    </a:lnTo>
                    <a:lnTo>
                      <a:pt x="50426" y="24497"/>
                    </a:lnTo>
                    <a:lnTo>
                      <a:pt x="49870" y="25374"/>
                    </a:lnTo>
                    <a:lnTo>
                      <a:pt x="49432" y="26367"/>
                    </a:lnTo>
                    <a:lnTo>
                      <a:pt x="49110" y="27449"/>
                    </a:lnTo>
                    <a:lnTo>
                      <a:pt x="48789" y="28648"/>
                    </a:lnTo>
                    <a:lnTo>
                      <a:pt x="48555" y="29963"/>
                    </a:lnTo>
                    <a:lnTo>
                      <a:pt x="48350" y="31395"/>
                    </a:lnTo>
                    <a:lnTo>
                      <a:pt x="48233" y="32915"/>
                    </a:lnTo>
                    <a:lnTo>
                      <a:pt x="48116" y="34669"/>
                    </a:lnTo>
                    <a:lnTo>
                      <a:pt x="48116" y="36423"/>
                    </a:lnTo>
                    <a:lnTo>
                      <a:pt x="48116" y="38060"/>
                    </a:lnTo>
                    <a:lnTo>
                      <a:pt x="48233" y="39610"/>
                    </a:lnTo>
                    <a:lnTo>
                      <a:pt x="48350" y="41130"/>
                    </a:lnTo>
                    <a:lnTo>
                      <a:pt x="48555" y="42445"/>
                    </a:lnTo>
                    <a:lnTo>
                      <a:pt x="48789" y="43644"/>
                    </a:lnTo>
                    <a:lnTo>
                      <a:pt x="49110" y="44842"/>
                    </a:lnTo>
                    <a:lnTo>
                      <a:pt x="49432" y="45836"/>
                    </a:lnTo>
                    <a:lnTo>
                      <a:pt x="49870" y="46830"/>
                    </a:lnTo>
                    <a:lnTo>
                      <a:pt x="50309" y="47590"/>
                    </a:lnTo>
                    <a:lnTo>
                      <a:pt x="50747" y="48262"/>
                    </a:lnTo>
                    <a:lnTo>
                      <a:pt x="51302" y="48905"/>
                    </a:lnTo>
                    <a:lnTo>
                      <a:pt x="51975" y="49344"/>
                    </a:lnTo>
                    <a:lnTo>
                      <a:pt x="52618" y="49782"/>
                    </a:lnTo>
                    <a:lnTo>
                      <a:pt x="53378" y="49987"/>
                    </a:lnTo>
                    <a:lnTo>
                      <a:pt x="54138" y="50192"/>
                    </a:lnTo>
                    <a:lnTo>
                      <a:pt x="54898" y="50192"/>
                    </a:lnTo>
                    <a:lnTo>
                      <a:pt x="55658" y="50075"/>
                    </a:lnTo>
                    <a:lnTo>
                      <a:pt x="56418" y="49841"/>
                    </a:lnTo>
                    <a:lnTo>
                      <a:pt x="57090" y="49519"/>
                    </a:lnTo>
                    <a:lnTo>
                      <a:pt x="57646" y="49081"/>
                    </a:lnTo>
                    <a:lnTo>
                      <a:pt x="58318" y="48525"/>
                    </a:lnTo>
                    <a:lnTo>
                      <a:pt x="58874" y="47765"/>
                    </a:lnTo>
                    <a:lnTo>
                      <a:pt x="59312" y="47005"/>
                    </a:lnTo>
                    <a:lnTo>
                      <a:pt x="59751" y="46011"/>
                    </a:lnTo>
                    <a:lnTo>
                      <a:pt x="60189" y="44901"/>
                    </a:lnTo>
                    <a:lnTo>
                      <a:pt x="60511" y="43702"/>
                    </a:lnTo>
                    <a:lnTo>
                      <a:pt x="60832" y="42387"/>
                    </a:lnTo>
                    <a:lnTo>
                      <a:pt x="61037" y="40954"/>
                    </a:lnTo>
                    <a:lnTo>
                      <a:pt x="61475" y="37651"/>
                    </a:lnTo>
                    <a:lnTo>
                      <a:pt x="61709" y="33822"/>
                    </a:lnTo>
                    <a:lnTo>
                      <a:pt x="61592" y="30986"/>
                    </a:lnTo>
                    <a:lnTo>
                      <a:pt x="61154" y="28589"/>
                    </a:lnTo>
                    <a:lnTo>
                      <a:pt x="60920" y="27391"/>
                    </a:lnTo>
                    <a:lnTo>
                      <a:pt x="60715" y="26484"/>
                    </a:lnTo>
                    <a:lnTo>
                      <a:pt x="60394" y="25607"/>
                    </a:lnTo>
                    <a:lnTo>
                      <a:pt x="59955" y="24730"/>
                    </a:lnTo>
                    <a:lnTo>
                      <a:pt x="59517" y="23970"/>
                    </a:lnTo>
                    <a:lnTo>
                      <a:pt x="59078" y="23415"/>
                    </a:lnTo>
                    <a:lnTo>
                      <a:pt x="58523" y="22860"/>
                    </a:lnTo>
                    <a:lnTo>
                      <a:pt x="57967" y="22304"/>
                    </a:lnTo>
                    <a:lnTo>
                      <a:pt x="57324" y="21983"/>
                    </a:lnTo>
                    <a:lnTo>
                      <a:pt x="56652" y="21778"/>
                    </a:lnTo>
                    <a:lnTo>
                      <a:pt x="56009" y="21544"/>
                    </a:lnTo>
                    <a:lnTo>
                      <a:pt x="55220" y="21427"/>
                    </a:lnTo>
                    <a:lnTo>
                      <a:pt x="55220" y="21427"/>
                    </a:lnTo>
                    <a:close/>
                    <a:moveTo>
                      <a:pt x="112573" y="19030"/>
                    </a:moveTo>
                    <a:lnTo>
                      <a:pt x="112573" y="52472"/>
                    </a:lnTo>
                    <a:lnTo>
                      <a:pt x="111375" y="52472"/>
                    </a:lnTo>
                    <a:lnTo>
                      <a:pt x="110264" y="52472"/>
                    </a:lnTo>
                    <a:lnTo>
                      <a:pt x="109065" y="52472"/>
                    </a:lnTo>
                    <a:lnTo>
                      <a:pt x="107954" y="52472"/>
                    </a:lnTo>
                    <a:lnTo>
                      <a:pt x="106756" y="52472"/>
                    </a:lnTo>
                    <a:lnTo>
                      <a:pt x="105557" y="52472"/>
                    </a:lnTo>
                    <a:lnTo>
                      <a:pt x="104447" y="52472"/>
                    </a:lnTo>
                    <a:lnTo>
                      <a:pt x="103336" y="52472"/>
                    </a:lnTo>
                    <a:lnTo>
                      <a:pt x="103336" y="47853"/>
                    </a:lnTo>
                    <a:lnTo>
                      <a:pt x="102020" y="49169"/>
                    </a:lnTo>
                    <a:lnTo>
                      <a:pt x="100705" y="50162"/>
                    </a:lnTo>
                    <a:lnTo>
                      <a:pt x="99389" y="51156"/>
                    </a:lnTo>
                    <a:lnTo>
                      <a:pt x="98074" y="51799"/>
                    </a:lnTo>
                    <a:lnTo>
                      <a:pt x="96759" y="52472"/>
                    </a:lnTo>
                    <a:lnTo>
                      <a:pt x="95443" y="52793"/>
                    </a:lnTo>
                    <a:lnTo>
                      <a:pt x="94128" y="52998"/>
                    </a:lnTo>
                    <a:lnTo>
                      <a:pt x="92695" y="52998"/>
                    </a:lnTo>
                    <a:lnTo>
                      <a:pt x="91058" y="52881"/>
                    </a:lnTo>
                    <a:lnTo>
                      <a:pt x="89626" y="52676"/>
                    </a:lnTo>
                    <a:lnTo>
                      <a:pt x="88194" y="52355"/>
                    </a:lnTo>
                    <a:lnTo>
                      <a:pt x="86995" y="51916"/>
                    </a:lnTo>
                    <a:lnTo>
                      <a:pt x="85913" y="51361"/>
                    </a:lnTo>
                    <a:lnTo>
                      <a:pt x="85036" y="50806"/>
                    </a:lnTo>
                    <a:lnTo>
                      <a:pt x="84159" y="50046"/>
                    </a:lnTo>
                    <a:lnTo>
                      <a:pt x="83516" y="49169"/>
                    </a:lnTo>
                    <a:lnTo>
                      <a:pt x="82961" y="48525"/>
                    </a:lnTo>
                    <a:lnTo>
                      <a:pt x="82522" y="47648"/>
                    </a:lnTo>
                    <a:lnTo>
                      <a:pt x="82201" y="46655"/>
                    </a:lnTo>
                    <a:lnTo>
                      <a:pt x="81879" y="45573"/>
                    </a:lnTo>
                    <a:lnTo>
                      <a:pt x="81675" y="44258"/>
                    </a:lnTo>
                    <a:lnTo>
                      <a:pt x="81470" y="42825"/>
                    </a:lnTo>
                    <a:lnTo>
                      <a:pt x="81353" y="41188"/>
                    </a:lnTo>
                    <a:lnTo>
                      <a:pt x="81353" y="39434"/>
                    </a:lnTo>
                    <a:lnTo>
                      <a:pt x="81470" y="38879"/>
                    </a:lnTo>
                    <a:lnTo>
                      <a:pt x="81675" y="38323"/>
                    </a:lnTo>
                    <a:lnTo>
                      <a:pt x="81675" y="19030"/>
                    </a:lnTo>
                    <a:lnTo>
                      <a:pt x="82873" y="19235"/>
                    </a:lnTo>
                    <a:lnTo>
                      <a:pt x="84072" y="19352"/>
                    </a:lnTo>
                    <a:lnTo>
                      <a:pt x="85270" y="19352"/>
                    </a:lnTo>
                    <a:lnTo>
                      <a:pt x="86469" y="19352"/>
                    </a:lnTo>
                    <a:lnTo>
                      <a:pt x="87580" y="19352"/>
                    </a:lnTo>
                    <a:lnTo>
                      <a:pt x="88778" y="19352"/>
                    </a:lnTo>
                    <a:lnTo>
                      <a:pt x="89889" y="19235"/>
                    </a:lnTo>
                    <a:lnTo>
                      <a:pt x="91087" y="19030"/>
                    </a:lnTo>
                    <a:lnTo>
                      <a:pt x="91087" y="38323"/>
                    </a:lnTo>
                    <a:lnTo>
                      <a:pt x="91204" y="40077"/>
                    </a:lnTo>
                    <a:lnTo>
                      <a:pt x="91321" y="41597"/>
                    </a:lnTo>
                    <a:lnTo>
                      <a:pt x="91643" y="42913"/>
                    </a:lnTo>
                    <a:lnTo>
                      <a:pt x="91964" y="43994"/>
                    </a:lnTo>
                    <a:lnTo>
                      <a:pt x="92403" y="44871"/>
                    </a:lnTo>
                    <a:lnTo>
                      <a:pt x="92841" y="45631"/>
                    </a:lnTo>
                    <a:lnTo>
                      <a:pt x="93397" y="46304"/>
                    </a:lnTo>
                    <a:lnTo>
                      <a:pt x="93952" y="46859"/>
                    </a:lnTo>
                    <a:lnTo>
                      <a:pt x="94625" y="47181"/>
                    </a:lnTo>
                    <a:lnTo>
                      <a:pt x="95385" y="47385"/>
                    </a:lnTo>
                    <a:lnTo>
                      <a:pt x="96028" y="47502"/>
                    </a:lnTo>
                    <a:lnTo>
                      <a:pt x="96788" y="47502"/>
                    </a:lnTo>
                    <a:lnTo>
                      <a:pt x="97665" y="47502"/>
                    </a:lnTo>
                    <a:lnTo>
                      <a:pt x="98337" y="47502"/>
                    </a:lnTo>
                    <a:lnTo>
                      <a:pt x="99097" y="47268"/>
                    </a:lnTo>
                    <a:lnTo>
                      <a:pt x="99653" y="46947"/>
                    </a:lnTo>
                    <a:lnTo>
                      <a:pt x="100296" y="46625"/>
                    </a:lnTo>
                    <a:lnTo>
                      <a:pt x="100734" y="46187"/>
                    </a:lnTo>
                    <a:lnTo>
                      <a:pt x="101290" y="45748"/>
                    </a:lnTo>
                    <a:lnTo>
                      <a:pt x="101611" y="45076"/>
                    </a:lnTo>
                    <a:lnTo>
                      <a:pt x="102050" y="44433"/>
                    </a:lnTo>
                    <a:lnTo>
                      <a:pt x="102371" y="43673"/>
                    </a:lnTo>
                    <a:lnTo>
                      <a:pt x="102605" y="42796"/>
                    </a:lnTo>
                    <a:lnTo>
                      <a:pt x="102839" y="41802"/>
                    </a:lnTo>
                    <a:lnTo>
                      <a:pt x="102956" y="40808"/>
                    </a:lnTo>
                    <a:lnTo>
                      <a:pt x="103073" y="39727"/>
                    </a:lnTo>
                    <a:lnTo>
                      <a:pt x="103190" y="38528"/>
                    </a:lnTo>
                    <a:lnTo>
                      <a:pt x="103073" y="37213"/>
                    </a:lnTo>
                    <a:lnTo>
                      <a:pt x="103073" y="19001"/>
                    </a:lnTo>
                    <a:lnTo>
                      <a:pt x="104271" y="19206"/>
                    </a:lnTo>
                    <a:lnTo>
                      <a:pt x="105353" y="19322"/>
                    </a:lnTo>
                    <a:lnTo>
                      <a:pt x="106551" y="19322"/>
                    </a:lnTo>
                    <a:lnTo>
                      <a:pt x="107750" y="19322"/>
                    </a:lnTo>
                    <a:lnTo>
                      <a:pt x="108948" y="19322"/>
                    </a:lnTo>
                    <a:lnTo>
                      <a:pt x="110147" y="19322"/>
                    </a:lnTo>
                    <a:lnTo>
                      <a:pt x="111345" y="19206"/>
                    </a:lnTo>
                    <a:lnTo>
                      <a:pt x="112573" y="19030"/>
                    </a:lnTo>
                    <a:lnTo>
                      <a:pt x="112573" y="19030"/>
                    </a:lnTo>
                    <a:close/>
                    <a:moveTo>
                      <a:pt x="136017" y="23620"/>
                    </a:moveTo>
                    <a:lnTo>
                      <a:pt x="136017" y="43234"/>
                    </a:lnTo>
                    <a:lnTo>
                      <a:pt x="135900" y="44228"/>
                    </a:lnTo>
                    <a:lnTo>
                      <a:pt x="135900" y="45222"/>
                    </a:lnTo>
                    <a:lnTo>
                      <a:pt x="135900" y="46099"/>
                    </a:lnTo>
                    <a:lnTo>
                      <a:pt x="136017" y="46859"/>
                    </a:lnTo>
                    <a:lnTo>
                      <a:pt x="136251" y="47532"/>
                    </a:lnTo>
                    <a:lnTo>
                      <a:pt x="136456" y="48175"/>
                    </a:lnTo>
                    <a:lnTo>
                      <a:pt x="136690" y="48613"/>
                    </a:lnTo>
                    <a:lnTo>
                      <a:pt x="137128" y="49052"/>
                    </a:lnTo>
                    <a:lnTo>
                      <a:pt x="137567" y="49373"/>
                    </a:lnTo>
                    <a:lnTo>
                      <a:pt x="138122" y="49578"/>
                    </a:lnTo>
                    <a:lnTo>
                      <a:pt x="138678" y="49812"/>
                    </a:lnTo>
                    <a:lnTo>
                      <a:pt x="139321" y="49812"/>
                    </a:lnTo>
                    <a:lnTo>
                      <a:pt x="139993" y="49812"/>
                    </a:lnTo>
                    <a:lnTo>
                      <a:pt x="140753" y="49695"/>
                    </a:lnTo>
                    <a:lnTo>
                      <a:pt x="141630" y="49490"/>
                    </a:lnTo>
                    <a:lnTo>
                      <a:pt x="142507" y="49169"/>
                    </a:lnTo>
                    <a:lnTo>
                      <a:pt x="142507" y="51916"/>
                    </a:lnTo>
                    <a:lnTo>
                      <a:pt x="141425" y="52238"/>
                    </a:lnTo>
                    <a:lnTo>
                      <a:pt x="140110" y="52472"/>
                    </a:lnTo>
                    <a:lnTo>
                      <a:pt x="138473" y="52676"/>
                    </a:lnTo>
                    <a:lnTo>
                      <a:pt x="137157" y="52881"/>
                    </a:lnTo>
                    <a:lnTo>
                      <a:pt x="136047" y="52998"/>
                    </a:lnTo>
                    <a:lnTo>
                      <a:pt x="135287" y="52998"/>
                    </a:lnTo>
                    <a:lnTo>
                      <a:pt x="134088" y="52998"/>
                    </a:lnTo>
                    <a:lnTo>
                      <a:pt x="133094" y="52881"/>
                    </a:lnTo>
                    <a:lnTo>
                      <a:pt x="132100" y="52676"/>
                    </a:lnTo>
                    <a:lnTo>
                      <a:pt x="131223" y="52472"/>
                    </a:lnTo>
                    <a:lnTo>
                      <a:pt x="130463" y="52033"/>
                    </a:lnTo>
                    <a:lnTo>
                      <a:pt x="129703" y="51595"/>
                    </a:lnTo>
                    <a:lnTo>
                      <a:pt x="129031" y="51039"/>
                    </a:lnTo>
                    <a:lnTo>
                      <a:pt x="128475" y="50396"/>
                    </a:lnTo>
                    <a:lnTo>
                      <a:pt x="127920" y="49724"/>
                    </a:lnTo>
                    <a:lnTo>
                      <a:pt x="127482" y="48847"/>
                    </a:lnTo>
                    <a:lnTo>
                      <a:pt x="127160" y="47970"/>
                    </a:lnTo>
                    <a:lnTo>
                      <a:pt x="126838" y="46976"/>
                    </a:lnTo>
                    <a:lnTo>
                      <a:pt x="126634" y="45895"/>
                    </a:lnTo>
                    <a:lnTo>
                      <a:pt x="126517" y="44784"/>
                    </a:lnTo>
                    <a:lnTo>
                      <a:pt x="126517" y="43468"/>
                    </a:lnTo>
                    <a:lnTo>
                      <a:pt x="126517" y="42153"/>
                    </a:lnTo>
                    <a:lnTo>
                      <a:pt x="126517" y="23620"/>
                    </a:lnTo>
                    <a:lnTo>
                      <a:pt x="121694" y="23620"/>
                    </a:lnTo>
                    <a:lnTo>
                      <a:pt x="121694" y="22509"/>
                    </a:lnTo>
                    <a:lnTo>
                      <a:pt x="121811" y="21427"/>
                    </a:lnTo>
                    <a:lnTo>
                      <a:pt x="121694" y="20229"/>
                    </a:lnTo>
                    <a:lnTo>
                      <a:pt x="121694" y="19030"/>
                    </a:lnTo>
                    <a:lnTo>
                      <a:pt x="126517" y="19030"/>
                    </a:lnTo>
                    <a:lnTo>
                      <a:pt x="126517" y="11137"/>
                    </a:lnTo>
                    <a:lnTo>
                      <a:pt x="128826" y="10260"/>
                    </a:lnTo>
                    <a:lnTo>
                      <a:pt x="131136" y="9267"/>
                    </a:lnTo>
                    <a:lnTo>
                      <a:pt x="133562" y="8068"/>
                    </a:lnTo>
                    <a:lnTo>
                      <a:pt x="136076" y="6753"/>
                    </a:lnTo>
                    <a:lnTo>
                      <a:pt x="136076" y="19030"/>
                    </a:lnTo>
                    <a:lnTo>
                      <a:pt x="142098" y="19030"/>
                    </a:lnTo>
                    <a:lnTo>
                      <a:pt x="141864" y="20229"/>
                    </a:lnTo>
                    <a:lnTo>
                      <a:pt x="141747" y="21427"/>
                    </a:lnTo>
                    <a:lnTo>
                      <a:pt x="141864" y="22509"/>
                    </a:lnTo>
                    <a:lnTo>
                      <a:pt x="142098" y="23620"/>
                    </a:lnTo>
                    <a:lnTo>
                      <a:pt x="136017" y="23620"/>
                    </a:lnTo>
                    <a:lnTo>
                      <a:pt x="136017" y="23620"/>
                    </a:lnTo>
                    <a:close/>
                    <a:moveTo>
                      <a:pt x="160806" y="58"/>
                    </a:moveTo>
                    <a:lnTo>
                      <a:pt x="160806" y="23970"/>
                    </a:lnTo>
                    <a:lnTo>
                      <a:pt x="162005" y="22772"/>
                    </a:lnTo>
                    <a:lnTo>
                      <a:pt x="163320" y="21661"/>
                    </a:lnTo>
                    <a:lnTo>
                      <a:pt x="164519" y="20784"/>
                    </a:lnTo>
                    <a:lnTo>
                      <a:pt x="165834" y="20024"/>
                    </a:lnTo>
                    <a:lnTo>
                      <a:pt x="167150" y="19381"/>
                    </a:lnTo>
                    <a:lnTo>
                      <a:pt x="168465" y="18942"/>
                    </a:lnTo>
                    <a:lnTo>
                      <a:pt x="169781" y="18621"/>
                    </a:lnTo>
                    <a:lnTo>
                      <a:pt x="171096" y="18504"/>
                    </a:lnTo>
                    <a:lnTo>
                      <a:pt x="172411" y="18621"/>
                    </a:lnTo>
                    <a:lnTo>
                      <a:pt x="173610" y="18738"/>
                    </a:lnTo>
                    <a:lnTo>
                      <a:pt x="174692" y="18942"/>
                    </a:lnTo>
                    <a:lnTo>
                      <a:pt x="175685" y="19381"/>
                    </a:lnTo>
                    <a:lnTo>
                      <a:pt x="176679" y="19819"/>
                    </a:lnTo>
                    <a:lnTo>
                      <a:pt x="177673" y="20375"/>
                    </a:lnTo>
                    <a:lnTo>
                      <a:pt x="178550" y="21018"/>
                    </a:lnTo>
                    <a:lnTo>
                      <a:pt x="179310" y="21778"/>
                    </a:lnTo>
                    <a:lnTo>
                      <a:pt x="179953" y="22538"/>
                    </a:lnTo>
                    <a:lnTo>
                      <a:pt x="180597" y="23298"/>
                    </a:lnTo>
                    <a:lnTo>
                      <a:pt x="181035" y="24292"/>
                    </a:lnTo>
                    <a:lnTo>
                      <a:pt x="181473" y="25286"/>
                    </a:lnTo>
                    <a:lnTo>
                      <a:pt x="181795" y="26484"/>
                    </a:lnTo>
                    <a:lnTo>
                      <a:pt x="182000" y="27683"/>
                    </a:lnTo>
                    <a:lnTo>
                      <a:pt x="182204" y="28998"/>
                    </a:lnTo>
                    <a:lnTo>
                      <a:pt x="182204" y="30431"/>
                    </a:lnTo>
                    <a:lnTo>
                      <a:pt x="182204" y="52472"/>
                    </a:lnTo>
                    <a:lnTo>
                      <a:pt x="181006" y="52472"/>
                    </a:lnTo>
                    <a:lnTo>
                      <a:pt x="179807" y="52472"/>
                    </a:lnTo>
                    <a:lnTo>
                      <a:pt x="178609" y="52472"/>
                    </a:lnTo>
                    <a:lnTo>
                      <a:pt x="177293" y="52472"/>
                    </a:lnTo>
                    <a:lnTo>
                      <a:pt x="176095" y="52472"/>
                    </a:lnTo>
                    <a:lnTo>
                      <a:pt x="175013" y="52472"/>
                    </a:lnTo>
                    <a:lnTo>
                      <a:pt x="173815" y="52472"/>
                    </a:lnTo>
                    <a:lnTo>
                      <a:pt x="172733" y="52472"/>
                    </a:lnTo>
                    <a:lnTo>
                      <a:pt x="172733" y="35576"/>
                    </a:lnTo>
                    <a:lnTo>
                      <a:pt x="172733" y="32828"/>
                    </a:lnTo>
                    <a:lnTo>
                      <a:pt x="172499" y="30518"/>
                    </a:lnTo>
                    <a:lnTo>
                      <a:pt x="172295" y="29408"/>
                    </a:lnTo>
                    <a:lnTo>
                      <a:pt x="172090" y="28531"/>
                    </a:lnTo>
                    <a:lnTo>
                      <a:pt x="171768" y="27654"/>
                    </a:lnTo>
                    <a:lnTo>
                      <a:pt x="171447" y="26894"/>
                    </a:lnTo>
                    <a:lnTo>
                      <a:pt x="171125" y="26251"/>
                    </a:lnTo>
                    <a:lnTo>
                      <a:pt x="170687" y="25695"/>
                    </a:lnTo>
                    <a:lnTo>
                      <a:pt x="170248" y="25140"/>
                    </a:lnTo>
                    <a:lnTo>
                      <a:pt x="169693" y="24818"/>
                    </a:lnTo>
                    <a:lnTo>
                      <a:pt x="169137" y="24497"/>
                    </a:lnTo>
                    <a:lnTo>
                      <a:pt x="168494" y="24292"/>
                    </a:lnTo>
                    <a:lnTo>
                      <a:pt x="167822" y="24175"/>
                    </a:lnTo>
                    <a:lnTo>
                      <a:pt x="167062" y="24175"/>
                    </a:lnTo>
                    <a:lnTo>
                      <a:pt x="166185" y="24292"/>
                    </a:lnTo>
                    <a:lnTo>
                      <a:pt x="165425" y="24409"/>
                    </a:lnTo>
                    <a:lnTo>
                      <a:pt x="164753" y="24614"/>
                    </a:lnTo>
                    <a:lnTo>
                      <a:pt x="163993" y="24935"/>
                    </a:lnTo>
                    <a:lnTo>
                      <a:pt x="163437" y="25374"/>
                    </a:lnTo>
                    <a:lnTo>
                      <a:pt x="162882" y="25929"/>
                    </a:lnTo>
                    <a:lnTo>
                      <a:pt x="162326" y="26572"/>
                    </a:lnTo>
                    <a:lnTo>
                      <a:pt x="162005" y="27332"/>
                    </a:lnTo>
                    <a:lnTo>
                      <a:pt x="161566" y="28092"/>
                    </a:lnTo>
                    <a:lnTo>
                      <a:pt x="161362" y="29086"/>
                    </a:lnTo>
                    <a:lnTo>
                      <a:pt x="161040" y="30080"/>
                    </a:lnTo>
                    <a:lnTo>
                      <a:pt x="160923" y="31191"/>
                    </a:lnTo>
                    <a:lnTo>
                      <a:pt x="160806" y="32506"/>
                    </a:lnTo>
                    <a:lnTo>
                      <a:pt x="160689" y="33822"/>
                    </a:lnTo>
                    <a:lnTo>
                      <a:pt x="160689" y="35254"/>
                    </a:lnTo>
                    <a:lnTo>
                      <a:pt x="160806" y="36686"/>
                    </a:lnTo>
                    <a:lnTo>
                      <a:pt x="160806" y="52472"/>
                    </a:lnTo>
                    <a:lnTo>
                      <a:pt x="159725" y="52472"/>
                    </a:lnTo>
                    <a:lnTo>
                      <a:pt x="158614" y="52472"/>
                    </a:lnTo>
                    <a:lnTo>
                      <a:pt x="157415" y="52472"/>
                    </a:lnTo>
                    <a:lnTo>
                      <a:pt x="156217" y="52472"/>
                    </a:lnTo>
                    <a:lnTo>
                      <a:pt x="155018" y="52472"/>
                    </a:lnTo>
                    <a:lnTo>
                      <a:pt x="153820" y="52472"/>
                    </a:lnTo>
                    <a:lnTo>
                      <a:pt x="152504" y="52472"/>
                    </a:lnTo>
                    <a:lnTo>
                      <a:pt x="151306" y="52472"/>
                    </a:lnTo>
                    <a:lnTo>
                      <a:pt x="151306" y="58"/>
                    </a:lnTo>
                    <a:lnTo>
                      <a:pt x="152387" y="58"/>
                    </a:lnTo>
                    <a:lnTo>
                      <a:pt x="153820" y="292"/>
                    </a:lnTo>
                    <a:lnTo>
                      <a:pt x="154492" y="409"/>
                    </a:lnTo>
                    <a:lnTo>
                      <a:pt x="155048" y="409"/>
                    </a:lnTo>
                    <a:lnTo>
                      <a:pt x="155720" y="409"/>
                    </a:lnTo>
                    <a:lnTo>
                      <a:pt x="156275" y="292"/>
                    </a:lnTo>
                    <a:lnTo>
                      <a:pt x="157269" y="292"/>
                    </a:lnTo>
                    <a:lnTo>
                      <a:pt x="158702" y="292"/>
                    </a:lnTo>
                    <a:lnTo>
                      <a:pt x="159900" y="58"/>
                    </a:lnTo>
                    <a:lnTo>
                      <a:pt x="160806" y="58"/>
                    </a:lnTo>
                    <a:lnTo>
                      <a:pt x="160806" y="58"/>
                    </a:lnTo>
                    <a:close/>
                    <a:moveTo>
                      <a:pt x="247860" y="44345"/>
                    </a:moveTo>
                    <a:lnTo>
                      <a:pt x="248620" y="44901"/>
                    </a:lnTo>
                    <a:lnTo>
                      <a:pt x="247304" y="50835"/>
                    </a:lnTo>
                    <a:lnTo>
                      <a:pt x="245667" y="51390"/>
                    </a:lnTo>
                    <a:lnTo>
                      <a:pt x="244030" y="51829"/>
                    </a:lnTo>
                    <a:lnTo>
                      <a:pt x="242393" y="52267"/>
                    </a:lnTo>
                    <a:lnTo>
                      <a:pt x="240639" y="52589"/>
                    </a:lnTo>
                    <a:lnTo>
                      <a:pt x="238886" y="52823"/>
                    </a:lnTo>
                    <a:lnTo>
                      <a:pt x="237132" y="53027"/>
                    </a:lnTo>
                    <a:lnTo>
                      <a:pt x="235261" y="53261"/>
                    </a:lnTo>
                    <a:lnTo>
                      <a:pt x="233390" y="53261"/>
                    </a:lnTo>
                    <a:lnTo>
                      <a:pt x="230320" y="53144"/>
                    </a:lnTo>
                    <a:lnTo>
                      <a:pt x="227573" y="52823"/>
                    </a:lnTo>
                    <a:lnTo>
                      <a:pt x="224825" y="52267"/>
                    </a:lnTo>
                    <a:lnTo>
                      <a:pt x="222399" y="51624"/>
                    </a:lnTo>
                    <a:lnTo>
                      <a:pt x="221200" y="51186"/>
                    </a:lnTo>
                    <a:lnTo>
                      <a:pt x="220089" y="50747"/>
                    </a:lnTo>
                    <a:lnTo>
                      <a:pt x="219008" y="50192"/>
                    </a:lnTo>
                    <a:lnTo>
                      <a:pt x="218014" y="49636"/>
                    </a:lnTo>
                    <a:lnTo>
                      <a:pt x="217020" y="49081"/>
                    </a:lnTo>
                    <a:lnTo>
                      <a:pt x="216026" y="48409"/>
                    </a:lnTo>
                    <a:lnTo>
                      <a:pt x="215149" y="47765"/>
                    </a:lnTo>
                    <a:lnTo>
                      <a:pt x="214389" y="47122"/>
                    </a:lnTo>
                    <a:lnTo>
                      <a:pt x="213512" y="46362"/>
                    </a:lnTo>
                    <a:lnTo>
                      <a:pt x="212869" y="45602"/>
                    </a:lnTo>
                    <a:lnTo>
                      <a:pt x="212109" y="44842"/>
                    </a:lnTo>
                    <a:lnTo>
                      <a:pt x="211436" y="43965"/>
                    </a:lnTo>
                    <a:lnTo>
                      <a:pt x="210881" y="42971"/>
                    </a:lnTo>
                    <a:lnTo>
                      <a:pt x="210326" y="42094"/>
                    </a:lnTo>
                    <a:lnTo>
                      <a:pt x="209770" y="41100"/>
                    </a:lnTo>
                    <a:lnTo>
                      <a:pt x="209332" y="39990"/>
                    </a:lnTo>
                    <a:lnTo>
                      <a:pt x="208893" y="38879"/>
                    </a:lnTo>
                    <a:lnTo>
                      <a:pt x="208455" y="37797"/>
                    </a:lnTo>
                    <a:lnTo>
                      <a:pt x="208250" y="36686"/>
                    </a:lnTo>
                    <a:lnTo>
                      <a:pt x="207929" y="35488"/>
                    </a:lnTo>
                    <a:lnTo>
                      <a:pt x="207490" y="32857"/>
                    </a:lnTo>
                    <a:lnTo>
                      <a:pt x="207285" y="30226"/>
                    </a:lnTo>
                    <a:lnTo>
                      <a:pt x="207402" y="28706"/>
                    </a:lnTo>
                    <a:lnTo>
                      <a:pt x="207519" y="27157"/>
                    </a:lnTo>
                    <a:lnTo>
                      <a:pt x="207724" y="25724"/>
                    </a:lnTo>
                    <a:lnTo>
                      <a:pt x="207958" y="24292"/>
                    </a:lnTo>
                    <a:lnTo>
                      <a:pt x="208162" y="22977"/>
                    </a:lnTo>
                    <a:lnTo>
                      <a:pt x="208484" y="21661"/>
                    </a:lnTo>
                    <a:lnTo>
                      <a:pt x="208923" y="20346"/>
                    </a:lnTo>
                    <a:lnTo>
                      <a:pt x="209361" y="19147"/>
                    </a:lnTo>
                    <a:lnTo>
                      <a:pt x="209799" y="18036"/>
                    </a:lnTo>
                    <a:lnTo>
                      <a:pt x="210355" y="16838"/>
                    </a:lnTo>
                    <a:lnTo>
                      <a:pt x="210910" y="15727"/>
                    </a:lnTo>
                    <a:lnTo>
                      <a:pt x="211583" y="14733"/>
                    </a:lnTo>
                    <a:lnTo>
                      <a:pt x="212226" y="13739"/>
                    </a:lnTo>
                    <a:lnTo>
                      <a:pt x="212986" y="12745"/>
                    </a:lnTo>
                    <a:lnTo>
                      <a:pt x="213746" y="11868"/>
                    </a:lnTo>
                    <a:lnTo>
                      <a:pt x="214623" y="11108"/>
                    </a:lnTo>
                    <a:lnTo>
                      <a:pt x="215500" y="10231"/>
                    </a:lnTo>
                    <a:lnTo>
                      <a:pt x="216494" y="9471"/>
                    </a:lnTo>
                    <a:lnTo>
                      <a:pt x="217488" y="8828"/>
                    </a:lnTo>
                    <a:lnTo>
                      <a:pt x="218481" y="8156"/>
                    </a:lnTo>
                    <a:lnTo>
                      <a:pt x="219592" y="7513"/>
                    </a:lnTo>
                    <a:lnTo>
                      <a:pt x="220791" y="6957"/>
                    </a:lnTo>
                    <a:lnTo>
                      <a:pt x="221989" y="6402"/>
                    </a:lnTo>
                    <a:lnTo>
                      <a:pt x="223188" y="5963"/>
                    </a:lnTo>
                    <a:lnTo>
                      <a:pt x="224503" y="5525"/>
                    </a:lnTo>
                    <a:lnTo>
                      <a:pt x="225819" y="5203"/>
                    </a:lnTo>
                    <a:lnTo>
                      <a:pt x="227251" y="4765"/>
                    </a:lnTo>
                    <a:lnTo>
                      <a:pt x="228683" y="4531"/>
                    </a:lnTo>
                    <a:lnTo>
                      <a:pt x="231753" y="4092"/>
                    </a:lnTo>
                    <a:lnTo>
                      <a:pt x="235056" y="3771"/>
                    </a:lnTo>
                    <a:lnTo>
                      <a:pt x="237044" y="3888"/>
                    </a:lnTo>
                    <a:lnTo>
                      <a:pt x="239032" y="4122"/>
                    </a:lnTo>
                    <a:lnTo>
                      <a:pt x="240902" y="4443"/>
                    </a:lnTo>
                    <a:lnTo>
                      <a:pt x="242656" y="4882"/>
                    </a:lnTo>
                    <a:lnTo>
                      <a:pt x="244410" y="5320"/>
                    </a:lnTo>
                    <a:lnTo>
                      <a:pt x="246047" y="5876"/>
                    </a:lnTo>
                    <a:lnTo>
                      <a:pt x="247684" y="6548"/>
                    </a:lnTo>
                    <a:lnTo>
                      <a:pt x="249204" y="7308"/>
                    </a:lnTo>
                    <a:lnTo>
                      <a:pt x="248766" y="8302"/>
                    </a:lnTo>
                    <a:lnTo>
                      <a:pt x="248444" y="9413"/>
                    </a:lnTo>
                    <a:lnTo>
                      <a:pt x="248123" y="10728"/>
                    </a:lnTo>
                    <a:lnTo>
                      <a:pt x="247889" y="12248"/>
                    </a:lnTo>
                    <a:lnTo>
                      <a:pt x="247655" y="13564"/>
                    </a:lnTo>
                    <a:lnTo>
                      <a:pt x="247538" y="14441"/>
                    </a:lnTo>
                    <a:lnTo>
                      <a:pt x="246457" y="14441"/>
                    </a:lnTo>
                    <a:lnTo>
                      <a:pt x="245258" y="13008"/>
                    </a:lnTo>
                    <a:lnTo>
                      <a:pt x="244060" y="11810"/>
                    </a:lnTo>
                    <a:lnTo>
                      <a:pt x="242744" y="10728"/>
                    </a:lnTo>
                    <a:lnTo>
                      <a:pt x="241312" y="9851"/>
                    </a:lnTo>
                    <a:lnTo>
                      <a:pt x="239879" y="9091"/>
                    </a:lnTo>
                    <a:lnTo>
                      <a:pt x="238359" y="8536"/>
                    </a:lnTo>
                    <a:lnTo>
                      <a:pt x="236722" y="8097"/>
                    </a:lnTo>
                    <a:lnTo>
                      <a:pt x="235085" y="7863"/>
                    </a:lnTo>
                    <a:lnTo>
                      <a:pt x="233214" y="8097"/>
                    </a:lnTo>
                    <a:lnTo>
                      <a:pt x="231461" y="8419"/>
                    </a:lnTo>
                    <a:lnTo>
                      <a:pt x="229824" y="8974"/>
                    </a:lnTo>
                    <a:lnTo>
                      <a:pt x="228303" y="9530"/>
                    </a:lnTo>
                    <a:lnTo>
                      <a:pt x="226871" y="10407"/>
                    </a:lnTo>
                    <a:lnTo>
                      <a:pt x="225556" y="11284"/>
                    </a:lnTo>
                    <a:lnTo>
                      <a:pt x="224357" y="12482"/>
                    </a:lnTo>
                    <a:lnTo>
                      <a:pt x="223275" y="13681"/>
                    </a:lnTo>
                    <a:lnTo>
                      <a:pt x="222282" y="15113"/>
                    </a:lnTo>
                    <a:lnTo>
                      <a:pt x="221522" y="16633"/>
                    </a:lnTo>
                    <a:lnTo>
                      <a:pt x="220762" y="18387"/>
                    </a:lnTo>
                    <a:lnTo>
                      <a:pt x="220118" y="20258"/>
                    </a:lnTo>
                    <a:lnTo>
                      <a:pt x="219680" y="22333"/>
                    </a:lnTo>
                    <a:lnTo>
                      <a:pt x="219241" y="24526"/>
                    </a:lnTo>
                    <a:lnTo>
                      <a:pt x="219008" y="26835"/>
                    </a:lnTo>
                    <a:lnTo>
                      <a:pt x="218803" y="29349"/>
                    </a:lnTo>
                    <a:lnTo>
                      <a:pt x="218920" y="31775"/>
                    </a:lnTo>
                    <a:lnTo>
                      <a:pt x="219241" y="33968"/>
                    </a:lnTo>
                    <a:lnTo>
                      <a:pt x="219563" y="36043"/>
                    </a:lnTo>
                    <a:lnTo>
                      <a:pt x="220118" y="38002"/>
                    </a:lnTo>
                    <a:lnTo>
                      <a:pt x="220674" y="39756"/>
                    </a:lnTo>
                    <a:lnTo>
                      <a:pt x="221434" y="41393"/>
                    </a:lnTo>
                    <a:lnTo>
                      <a:pt x="222311" y="42825"/>
                    </a:lnTo>
                    <a:lnTo>
                      <a:pt x="223305" y="44141"/>
                    </a:lnTo>
                    <a:lnTo>
                      <a:pt x="224386" y="45339"/>
                    </a:lnTo>
                    <a:lnTo>
                      <a:pt x="225585" y="46450"/>
                    </a:lnTo>
                    <a:lnTo>
                      <a:pt x="226900" y="47327"/>
                    </a:lnTo>
                    <a:lnTo>
                      <a:pt x="228333" y="47970"/>
                    </a:lnTo>
                    <a:lnTo>
                      <a:pt x="229970" y="48642"/>
                    </a:lnTo>
                    <a:lnTo>
                      <a:pt x="231607" y="49081"/>
                    </a:lnTo>
                    <a:lnTo>
                      <a:pt x="233478" y="49402"/>
                    </a:lnTo>
                    <a:lnTo>
                      <a:pt x="235348" y="49519"/>
                    </a:lnTo>
                    <a:lnTo>
                      <a:pt x="236985" y="49402"/>
                    </a:lnTo>
                    <a:lnTo>
                      <a:pt x="238622" y="49169"/>
                    </a:lnTo>
                    <a:lnTo>
                      <a:pt x="240142" y="48730"/>
                    </a:lnTo>
                    <a:lnTo>
                      <a:pt x="241779" y="48175"/>
                    </a:lnTo>
                    <a:lnTo>
                      <a:pt x="243329" y="47415"/>
                    </a:lnTo>
                    <a:lnTo>
                      <a:pt x="244878" y="46538"/>
                    </a:lnTo>
                    <a:lnTo>
                      <a:pt x="246398" y="45544"/>
                    </a:lnTo>
                    <a:lnTo>
                      <a:pt x="247860" y="44345"/>
                    </a:lnTo>
                    <a:lnTo>
                      <a:pt x="247860" y="44345"/>
                    </a:lnTo>
                    <a:close/>
                    <a:moveTo>
                      <a:pt x="268790" y="58"/>
                    </a:moveTo>
                    <a:lnTo>
                      <a:pt x="268790" y="23970"/>
                    </a:lnTo>
                    <a:lnTo>
                      <a:pt x="269989" y="22772"/>
                    </a:lnTo>
                    <a:lnTo>
                      <a:pt x="271304" y="21661"/>
                    </a:lnTo>
                    <a:lnTo>
                      <a:pt x="272503" y="20784"/>
                    </a:lnTo>
                    <a:lnTo>
                      <a:pt x="273818" y="20024"/>
                    </a:lnTo>
                    <a:lnTo>
                      <a:pt x="275133" y="19381"/>
                    </a:lnTo>
                    <a:lnTo>
                      <a:pt x="276449" y="18942"/>
                    </a:lnTo>
                    <a:lnTo>
                      <a:pt x="277764" y="18621"/>
                    </a:lnTo>
                    <a:lnTo>
                      <a:pt x="279080" y="18504"/>
                    </a:lnTo>
                    <a:lnTo>
                      <a:pt x="280395" y="18621"/>
                    </a:lnTo>
                    <a:lnTo>
                      <a:pt x="281477" y="18738"/>
                    </a:lnTo>
                    <a:lnTo>
                      <a:pt x="282675" y="18942"/>
                    </a:lnTo>
                    <a:lnTo>
                      <a:pt x="283669" y="19381"/>
                    </a:lnTo>
                    <a:lnTo>
                      <a:pt x="284663" y="19819"/>
                    </a:lnTo>
                    <a:lnTo>
                      <a:pt x="285657" y="20375"/>
                    </a:lnTo>
                    <a:lnTo>
                      <a:pt x="286417" y="21018"/>
                    </a:lnTo>
                    <a:lnTo>
                      <a:pt x="287294" y="21778"/>
                    </a:lnTo>
                    <a:lnTo>
                      <a:pt x="287937" y="22538"/>
                    </a:lnTo>
                    <a:lnTo>
                      <a:pt x="288493" y="23298"/>
                    </a:lnTo>
                    <a:lnTo>
                      <a:pt x="289048" y="24292"/>
                    </a:lnTo>
                    <a:lnTo>
                      <a:pt x="289486" y="25286"/>
                    </a:lnTo>
                    <a:lnTo>
                      <a:pt x="289808" y="26484"/>
                    </a:lnTo>
                    <a:lnTo>
                      <a:pt x="290013" y="27683"/>
                    </a:lnTo>
                    <a:lnTo>
                      <a:pt x="290130" y="28998"/>
                    </a:lnTo>
                    <a:lnTo>
                      <a:pt x="290246" y="30431"/>
                    </a:lnTo>
                    <a:lnTo>
                      <a:pt x="290246" y="52472"/>
                    </a:lnTo>
                    <a:lnTo>
                      <a:pt x="289048" y="52472"/>
                    </a:lnTo>
                    <a:lnTo>
                      <a:pt x="287732" y="52472"/>
                    </a:lnTo>
                    <a:lnTo>
                      <a:pt x="286534" y="52472"/>
                    </a:lnTo>
                    <a:lnTo>
                      <a:pt x="285335" y="52472"/>
                    </a:lnTo>
                    <a:lnTo>
                      <a:pt x="284137" y="52472"/>
                    </a:lnTo>
                    <a:lnTo>
                      <a:pt x="283055" y="52472"/>
                    </a:lnTo>
                    <a:lnTo>
                      <a:pt x="281857" y="52472"/>
                    </a:lnTo>
                    <a:lnTo>
                      <a:pt x="280775" y="52472"/>
                    </a:lnTo>
                    <a:lnTo>
                      <a:pt x="280775" y="35576"/>
                    </a:lnTo>
                    <a:lnTo>
                      <a:pt x="280775" y="32828"/>
                    </a:lnTo>
                    <a:lnTo>
                      <a:pt x="280541" y="30518"/>
                    </a:lnTo>
                    <a:lnTo>
                      <a:pt x="280337" y="29408"/>
                    </a:lnTo>
                    <a:lnTo>
                      <a:pt x="280132" y="28531"/>
                    </a:lnTo>
                    <a:lnTo>
                      <a:pt x="279811" y="27654"/>
                    </a:lnTo>
                    <a:lnTo>
                      <a:pt x="279489" y="26894"/>
                    </a:lnTo>
                    <a:lnTo>
                      <a:pt x="279167" y="26251"/>
                    </a:lnTo>
                    <a:lnTo>
                      <a:pt x="278729" y="25695"/>
                    </a:lnTo>
                    <a:lnTo>
                      <a:pt x="278174" y="25140"/>
                    </a:lnTo>
                    <a:lnTo>
                      <a:pt x="277735" y="24818"/>
                    </a:lnTo>
                    <a:lnTo>
                      <a:pt x="277092" y="24497"/>
                    </a:lnTo>
                    <a:lnTo>
                      <a:pt x="276537" y="24292"/>
                    </a:lnTo>
                    <a:lnTo>
                      <a:pt x="275893" y="24175"/>
                    </a:lnTo>
                    <a:lnTo>
                      <a:pt x="275133" y="24175"/>
                    </a:lnTo>
                    <a:lnTo>
                      <a:pt x="274256" y="24292"/>
                    </a:lnTo>
                    <a:lnTo>
                      <a:pt x="273496" y="24409"/>
                    </a:lnTo>
                    <a:lnTo>
                      <a:pt x="272736" y="24614"/>
                    </a:lnTo>
                    <a:lnTo>
                      <a:pt x="272093" y="24935"/>
                    </a:lnTo>
                    <a:lnTo>
                      <a:pt x="271538" y="25374"/>
                    </a:lnTo>
                    <a:lnTo>
                      <a:pt x="270982" y="25929"/>
                    </a:lnTo>
                    <a:lnTo>
                      <a:pt x="270427" y="26572"/>
                    </a:lnTo>
                    <a:lnTo>
                      <a:pt x="269989" y="27332"/>
                    </a:lnTo>
                    <a:lnTo>
                      <a:pt x="269667" y="28092"/>
                    </a:lnTo>
                    <a:lnTo>
                      <a:pt x="269345" y="29086"/>
                    </a:lnTo>
                    <a:lnTo>
                      <a:pt x="269141" y="30080"/>
                    </a:lnTo>
                    <a:lnTo>
                      <a:pt x="269024" y="31191"/>
                    </a:lnTo>
                    <a:lnTo>
                      <a:pt x="268907" y="32506"/>
                    </a:lnTo>
                    <a:lnTo>
                      <a:pt x="268790" y="33822"/>
                    </a:lnTo>
                    <a:lnTo>
                      <a:pt x="268790" y="35254"/>
                    </a:lnTo>
                    <a:lnTo>
                      <a:pt x="268907" y="36686"/>
                    </a:lnTo>
                    <a:lnTo>
                      <a:pt x="268907" y="52472"/>
                    </a:lnTo>
                    <a:lnTo>
                      <a:pt x="267825" y="52472"/>
                    </a:lnTo>
                    <a:lnTo>
                      <a:pt x="266627" y="52472"/>
                    </a:lnTo>
                    <a:lnTo>
                      <a:pt x="265545" y="52472"/>
                    </a:lnTo>
                    <a:lnTo>
                      <a:pt x="264347" y="52472"/>
                    </a:lnTo>
                    <a:lnTo>
                      <a:pt x="263148" y="52472"/>
                    </a:lnTo>
                    <a:lnTo>
                      <a:pt x="261833" y="52472"/>
                    </a:lnTo>
                    <a:lnTo>
                      <a:pt x="260634" y="52472"/>
                    </a:lnTo>
                    <a:lnTo>
                      <a:pt x="259436" y="52472"/>
                    </a:lnTo>
                    <a:lnTo>
                      <a:pt x="259436" y="58"/>
                    </a:lnTo>
                    <a:lnTo>
                      <a:pt x="260430" y="58"/>
                    </a:lnTo>
                    <a:lnTo>
                      <a:pt x="261862" y="292"/>
                    </a:lnTo>
                    <a:lnTo>
                      <a:pt x="262505" y="409"/>
                    </a:lnTo>
                    <a:lnTo>
                      <a:pt x="263177" y="409"/>
                    </a:lnTo>
                    <a:lnTo>
                      <a:pt x="263821" y="409"/>
                    </a:lnTo>
                    <a:lnTo>
                      <a:pt x="264376" y="292"/>
                    </a:lnTo>
                    <a:lnTo>
                      <a:pt x="265370" y="292"/>
                    </a:lnTo>
                    <a:lnTo>
                      <a:pt x="266802" y="292"/>
                    </a:lnTo>
                    <a:lnTo>
                      <a:pt x="268001" y="58"/>
                    </a:lnTo>
                    <a:lnTo>
                      <a:pt x="268790" y="58"/>
                    </a:lnTo>
                    <a:lnTo>
                      <a:pt x="268790" y="58"/>
                    </a:lnTo>
                    <a:close/>
                    <a:moveTo>
                      <a:pt x="302787" y="52472"/>
                    </a:moveTo>
                    <a:lnTo>
                      <a:pt x="302787" y="19030"/>
                    </a:lnTo>
                    <a:lnTo>
                      <a:pt x="304103" y="19235"/>
                    </a:lnTo>
                    <a:lnTo>
                      <a:pt x="305301" y="19352"/>
                    </a:lnTo>
                    <a:lnTo>
                      <a:pt x="306500" y="19352"/>
                    </a:lnTo>
                    <a:lnTo>
                      <a:pt x="307698" y="19352"/>
                    </a:lnTo>
                    <a:lnTo>
                      <a:pt x="308692" y="19352"/>
                    </a:lnTo>
                    <a:lnTo>
                      <a:pt x="309803" y="19352"/>
                    </a:lnTo>
                    <a:lnTo>
                      <a:pt x="311001" y="19235"/>
                    </a:lnTo>
                    <a:lnTo>
                      <a:pt x="312317" y="19030"/>
                    </a:lnTo>
                    <a:lnTo>
                      <a:pt x="312317" y="52472"/>
                    </a:lnTo>
                    <a:lnTo>
                      <a:pt x="311001" y="52472"/>
                    </a:lnTo>
                    <a:lnTo>
                      <a:pt x="309803" y="52472"/>
                    </a:lnTo>
                    <a:lnTo>
                      <a:pt x="308692" y="52472"/>
                    </a:lnTo>
                    <a:lnTo>
                      <a:pt x="307698" y="52472"/>
                    </a:lnTo>
                    <a:lnTo>
                      <a:pt x="306500" y="52472"/>
                    </a:lnTo>
                    <a:lnTo>
                      <a:pt x="305301" y="52472"/>
                    </a:lnTo>
                    <a:lnTo>
                      <a:pt x="304103" y="52472"/>
                    </a:lnTo>
                    <a:lnTo>
                      <a:pt x="302787" y="52472"/>
                    </a:lnTo>
                    <a:lnTo>
                      <a:pt x="302787" y="52472"/>
                    </a:lnTo>
                    <a:close/>
                    <a:moveTo>
                      <a:pt x="302027" y="6314"/>
                    </a:moveTo>
                    <a:lnTo>
                      <a:pt x="302261" y="5116"/>
                    </a:lnTo>
                    <a:lnTo>
                      <a:pt x="302583" y="4122"/>
                    </a:lnTo>
                    <a:lnTo>
                      <a:pt x="303021" y="3245"/>
                    </a:lnTo>
                    <a:lnTo>
                      <a:pt x="303664" y="2485"/>
                    </a:lnTo>
                    <a:lnTo>
                      <a:pt x="304424" y="1842"/>
                    </a:lnTo>
                    <a:lnTo>
                      <a:pt x="305301" y="1403"/>
                    </a:lnTo>
                    <a:lnTo>
                      <a:pt x="306295" y="1082"/>
                    </a:lnTo>
                    <a:lnTo>
                      <a:pt x="307406" y="877"/>
                    </a:lnTo>
                    <a:lnTo>
                      <a:pt x="308721" y="1082"/>
                    </a:lnTo>
                    <a:lnTo>
                      <a:pt x="309715" y="1520"/>
                    </a:lnTo>
                    <a:lnTo>
                      <a:pt x="310709" y="1959"/>
                    </a:lnTo>
                    <a:lnTo>
                      <a:pt x="311469" y="2602"/>
                    </a:lnTo>
                    <a:lnTo>
                      <a:pt x="312112" y="3362"/>
                    </a:lnTo>
                    <a:lnTo>
                      <a:pt x="312551" y="4239"/>
                    </a:lnTo>
                    <a:lnTo>
                      <a:pt x="312989" y="5233"/>
                    </a:lnTo>
                    <a:lnTo>
                      <a:pt x="313194" y="6343"/>
                    </a:lnTo>
                    <a:lnTo>
                      <a:pt x="312989" y="7454"/>
                    </a:lnTo>
                    <a:lnTo>
                      <a:pt x="312551" y="8448"/>
                    </a:lnTo>
                    <a:lnTo>
                      <a:pt x="312112" y="9325"/>
                    </a:lnTo>
                    <a:lnTo>
                      <a:pt x="311469" y="10085"/>
                    </a:lnTo>
                    <a:lnTo>
                      <a:pt x="310709" y="10728"/>
                    </a:lnTo>
                    <a:lnTo>
                      <a:pt x="309715" y="11167"/>
                    </a:lnTo>
                    <a:lnTo>
                      <a:pt x="308721" y="11488"/>
                    </a:lnTo>
                    <a:lnTo>
                      <a:pt x="307406" y="11722"/>
                    </a:lnTo>
                    <a:lnTo>
                      <a:pt x="306207" y="11605"/>
                    </a:lnTo>
                    <a:lnTo>
                      <a:pt x="305213" y="11284"/>
                    </a:lnTo>
                    <a:lnTo>
                      <a:pt x="304219" y="10845"/>
                    </a:lnTo>
                    <a:lnTo>
                      <a:pt x="303576" y="10173"/>
                    </a:lnTo>
                    <a:lnTo>
                      <a:pt x="302904" y="9530"/>
                    </a:lnTo>
                    <a:lnTo>
                      <a:pt x="302466" y="8536"/>
                    </a:lnTo>
                    <a:lnTo>
                      <a:pt x="302144" y="7542"/>
                    </a:lnTo>
                    <a:lnTo>
                      <a:pt x="302027" y="6314"/>
                    </a:lnTo>
                    <a:lnTo>
                      <a:pt x="302027" y="6314"/>
                    </a:lnTo>
                    <a:close/>
                    <a:moveTo>
                      <a:pt x="324916" y="52472"/>
                    </a:moveTo>
                    <a:lnTo>
                      <a:pt x="324916" y="19030"/>
                    </a:lnTo>
                    <a:lnTo>
                      <a:pt x="326027" y="19235"/>
                    </a:lnTo>
                    <a:lnTo>
                      <a:pt x="327108" y="19352"/>
                    </a:lnTo>
                    <a:lnTo>
                      <a:pt x="328307" y="19352"/>
                    </a:lnTo>
                    <a:lnTo>
                      <a:pt x="329505" y="19352"/>
                    </a:lnTo>
                    <a:lnTo>
                      <a:pt x="330616" y="19352"/>
                    </a:lnTo>
                    <a:lnTo>
                      <a:pt x="331698" y="19352"/>
                    </a:lnTo>
                    <a:lnTo>
                      <a:pt x="332896" y="19235"/>
                    </a:lnTo>
                    <a:lnTo>
                      <a:pt x="334095" y="19030"/>
                    </a:lnTo>
                    <a:lnTo>
                      <a:pt x="334095" y="24175"/>
                    </a:lnTo>
                    <a:lnTo>
                      <a:pt x="335293" y="22977"/>
                    </a:lnTo>
                    <a:lnTo>
                      <a:pt x="336492" y="21778"/>
                    </a:lnTo>
                    <a:lnTo>
                      <a:pt x="337807" y="20901"/>
                    </a:lnTo>
                    <a:lnTo>
                      <a:pt x="339123" y="20024"/>
                    </a:lnTo>
                    <a:lnTo>
                      <a:pt x="340438" y="19469"/>
                    </a:lnTo>
                    <a:lnTo>
                      <a:pt x="341987" y="18913"/>
                    </a:lnTo>
                    <a:lnTo>
                      <a:pt x="343420" y="18592"/>
                    </a:lnTo>
                    <a:lnTo>
                      <a:pt x="344969" y="18475"/>
                    </a:lnTo>
                    <a:lnTo>
                      <a:pt x="346285" y="18592"/>
                    </a:lnTo>
                    <a:lnTo>
                      <a:pt x="347600" y="18709"/>
                    </a:lnTo>
                    <a:lnTo>
                      <a:pt x="348799" y="19030"/>
                    </a:lnTo>
                    <a:lnTo>
                      <a:pt x="349792" y="19352"/>
                    </a:lnTo>
                    <a:lnTo>
                      <a:pt x="350874" y="19790"/>
                    </a:lnTo>
                    <a:lnTo>
                      <a:pt x="351751" y="20433"/>
                    </a:lnTo>
                    <a:lnTo>
                      <a:pt x="352511" y="21106"/>
                    </a:lnTo>
                    <a:lnTo>
                      <a:pt x="353271" y="21983"/>
                    </a:lnTo>
                    <a:lnTo>
                      <a:pt x="353914" y="22860"/>
                    </a:lnTo>
                    <a:lnTo>
                      <a:pt x="354470" y="23970"/>
                    </a:lnTo>
                    <a:lnTo>
                      <a:pt x="354908" y="25081"/>
                    </a:lnTo>
                    <a:lnTo>
                      <a:pt x="355230" y="26280"/>
                    </a:lnTo>
                    <a:lnTo>
                      <a:pt x="355551" y="27712"/>
                    </a:lnTo>
                    <a:lnTo>
                      <a:pt x="355668" y="29145"/>
                    </a:lnTo>
                    <a:lnTo>
                      <a:pt x="355785" y="30665"/>
                    </a:lnTo>
                    <a:lnTo>
                      <a:pt x="355785" y="32418"/>
                    </a:lnTo>
                    <a:lnTo>
                      <a:pt x="355785" y="52472"/>
                    </a:lnTo>
                    <a:lnTo>
                      <a:pt x="354587" y="52472"/>
                    </a:lnTo>
                    <a:lnTo>
                      <a:pt x="353388" y="52472"/>
                    </a:lnTo>
                    <a:lnTo>
                      <a:pt x="352189" y="52472"/>
                    </a:lnTo>
                    <a:lnTo>
                      <a:pt x="350991" y="52472"/>
                    </a:lnTo>
                    <a:lnTo>
                      <a:pt x="349792" y="52472"/>
                    </a:lnTo>
                    <a:lnTo>
                      <a:pt x="348594" y="52472"/>
                    </a:lnTo>
                    <a:lnTo>
                      <a:pt x="347483" y="52472"/>
                    </a:lnTo>
                    <a:lnTo>
                      <a:pt x="346372" y="52472"/>
                    </a:lnTo>
                    <a:lnTo>
                      <a:pt x="346372" y="35576"/>
                    </a:lnTo>
                    <a:lnTo>
                      <a:pt x="346255" y="32828"/>
                    </a:lnTo>
                    <a:lnTo>
                      <a:pt x="346021" y="30518"/>
                    </a:lnTo>
                    <a:lnTo>
                      <a:pt x="345905" y="29408"/>
                    </a:lnTo>
                    <a:lnTo>
                      <a:pt x="345583" y="28531"/>
                    </a:lnTo>
                    <a:lnTo>
                      <a:pt x="345349" y="27654"/>
                    </a:lnTo>
                    <a:lnTo>
                      <a:pt x="345028" y="26894"/>
                    </a:lnTo>
                    <a:lnTo>
                      <a:pt x="344589" y="26251"/>
                    </a:lnTo>
                    <a:lnTo>
                      <a:pt x="344151" y="25695"/>
                    </a:lnTo>
                    <a:lnTo>
                      <a:pt x="343712" y="25140"/>
                    </a:lnTo>
                    <a:lnTo>
                      <a:pt x="343157" y="24818"/>
                    </a:lnTo>
                    <a:lnTo>
                      <a:pt x="342601" y="24497"/>
                    </a:lnTo>
                    <a:lnTo>
                      <a:pt x="341958" y="24292"/>
                    </a:lnTo>
                    <a:lnTo>
                      <a:pt x="341286" y="24175"/>
                    </a:lnTo>
                    <a:lnTo>
                      <a:pt x="340643" y="24175"/>
                    </a:lnTo>
                    <a:lnTo>
                      <a:pt x="339766" y="24292"/>
                    </a:lnTo>
                    <a:lnTo>
                      <a:pt x="339006" y="24409"/>
                    </a:lnTo>
                    <a:lnTo>
                      <a:pt x="338363" y="24614"/>
                    </a:lnTo>
                    <a:lnTo>
                      <a:pt x="337690" y="24935"/>
                    </a:lnTo>
                    <a:lnTo>
                      <a:pt x="337047" y="25374"/>
                    </a:lnTo>
                    <a:lnTo>
                      <a:pt x="336492" y="25929"/>
                    </a:lnTo>
                    <a:lnTo>
                      <a:pt x="336053" y="26572"/>
                    </a:lnTo>
                    <a:lnTo>
                      <a:pt x="335615" y="27332"/>
                    </a:lnTo>
                    <a:lnTo>
                      <a:pt x="335293" y="28092"/>
                    </a:lnTo>
                    <a:lnTo>
                      <a:pt x="334972" y="29086"/>
                    </a:lnTo>
                    <a:lnTo>
                      <a:pt x="334767" y="30080"/>
                    </a:lnTo>
                    <a:lnTo>
                      <a:pt x="334562" y="31191"/>
                    </a:lnTo>
                    <a:lnTo>
                      <a:pt x="334446" y="32506"/>
                    </a:lnTo>
                    <a:lnTo>
                      <a:pt x="334329" y="33822"/>
                    </a:lnTo>
                    <a:lnTo>
                      <a:pt x="334329" y="35254"/>
                    </a:lnTo>
                    <a:lnTo>
                      <a:pt x="334329" y="36686"/>
                    </a:lnTo>
                    <a:lnTo>
                      <a:pt x="334329" y="52472"/>
                    </a:lnTo>
                    <a:lnTo>
                      <a:pt x="333247" y="52472"/>
                    </a:lnTo>
                    <a:lnTo>
                      <a:pt x="332136" y="52472"/>
                    </a:lnTo>
                    <a:lnTo>
                      <a:pt x="330938" y="52472"/>
                    </a:lnTo>
                    <a:lnTo>
                      <a:pt x="329739" y="52472"/>
                    </a:lnTo>
                    <a:lnTo>
                      <a:pt x="328541" y="52472"/>
                    </a:lnTo>
                    <a:lnTo>
                      <a:pt x="327342" y="52472"/>
                    </a:lnTo>
                    <a:lnTo>
                      <a:pt x="326144" y="52472"/>
                    </a:lnTo>
                    <a:lnTo>
                      <a:pt x="324916" y="52472"/>
                    </a:lnTo>
                    <a:lnTo>
                      <a:pt x="324916" y="52472"/>
                    </a:lnTo>
                    <a:close/>
                    <a:moveTo>
                      <a:pt x="384228" y="41276"/>
                    </a:moveTo>
                    <a:lnTo>
                      <a:pt x="384228" y="34494"/>
                    </a:lnTo>
                    <a:lnTo>
                      <a:pt x="383234" y="34932"/>
                    </a:lnTo>
                    <a:lnTo>
                      <a:pt x="382036" y="35371"/>
                    </a:lnTo>
                    <a:lnTo>
                      <a:pt x="380399" y="35926"/>
                    </a:lnTo>
                    <a:lnTo>
                      <a:pt x="379083" y="36482"/>
                    </a:lnTo>
                    <a:lnTo>
                      <a:pt x="377972" y="37037"/>
                    </a:lnTo>
                    <a:lnTo>
                      <a:pt x="377095" y="37593"/>
                    </a:lnTo>
                    <a:lnTo>
                      <a:pt x="376540" y="38148"/>
                    </a:lnTo>
                    <a:lnTo>
                      <a:pt x="376101" y="38820"/>
                    </a:lnTo>
                    <a:lnTo>
                      <a:pt x="375663" y="39580"/>
                    </a:lnTo>
                    <a:lnTo>
                      <a:pt x="375341" y="40223"/>
                    </a:lnTo>
                    <a:lnTo>
                      <a:pt x="375108" y="40984"/>
                    </a:lnTo>
                    <a:lnTo>
                      <a:pt x="374991" y="41656"/>
                    </a:lnTo>
                    <a:lnTo>
                      <a:pt x="374874" y="42416"/>
                    </a:lnTo>
                    <a:lnTo>
                      <a:pt x="374874" y="43293"/>
                    </a:lnTo>
                    <a:lnTo>
                      <a:pt x="374991" y="44608"/>
                    </a:lnTo>
                    <a:lnTo>
                      <a:pt x="375195" y="45807"/>
                    </a:lnTo>
                    <a:lnTo>
                      <a:pt x="375429" y="46684"/>
                    </a:lnTo>
                    <a:lnTo>
                      <a:pt x="375868" y="47561"/>
                    </a:lnTo>
                    <a:lnTo>
                      <a:pt x="376423" y="48116"/>
                    </a:lnTo>
                    <a:lnTo>
                      <a:pt x="377066" y="48672"/>
                    </a:lnTo>
                    <a:lnTo>
                      <a:pt x="377826" y="48905"/>
                    </a:lnTo>
                    <a:lnTo>
                      <a:pt x="378703" y="49022"/>
                    </a:lnTo>
                    <a:lnTo>
                      <a:pt x="379346" y="49022"/>
                    </a:lnTo>
                    <a:lnTo>
                      <a:pt x="379902" y="48905"/>
                    </a:lnTo>
                    <a:lnTo>
                      <a:pt x="380340" y="48789"/>
                    </a:lnTo>
                    <a:lnTo>
                      <a:pt x="380895" y="48584"/>
                    </a:lnTo>
                    <a:lnTo>
                      <a:pt x="381334" y="48350"/>
                    </a:lnTo>
                    <a:lnTo>
                      <a:pt x="381773" y="48029"/>
                    </a:lnTo>
                    <a:lnTo>
                      <a:pt x="382211" y="47707"/>
                    </a:lnTo>
                    <a:lnTo>
                      <a:pt x="382532" y="47268"/>
                    </a:lnTo>
                    <a:lnTo>
                      <a:pt x="382854" y="46713"/>
                    </a:lnTo>
                    <a:lnTo>
                      <a:pt x="383088" y="46158"/>
                    </a:lnTo>
                    <a:lnTo>
                      <a:pt x="383410" y="45515"/>
                    </a:lnTo>
                    <a:lnTo>
                      <a:pt x="383643" y="44842"/>
                    </a:lnTo>
                    <a:lnTo>
                      <a:pt x="383965" y="43205"/>
                    </a:lnTo>
                    <a:lnTo>
                      <a:pt x="384228" y="41276"/>
                    </a:lnTo>
                    <a:lnTo>
                      <a:pt x="384228" y="41276"/>
                    </a:lnTo>
                    <a:close/>
                    <a:moveTo>
                      <a:pt x="393787" y="27683"/>
                    </a:moveTo>
                    <a:lnTo>
                      <a:pt x="393787" y="46772"/>
                    </a:lnTo>
                    <a:lnTo>
                      <a:pt x="393670" y="47648"/>
                    </a:lnTo>
                    <a:lnTo>
                      <a:pt x="393904" y="48321"/>
                    </a:lnTo>
                    <a:lnTo>
                      <a:pt x="394108" y="48876"/>
                    </a:lnTo>
                    <a:lnTo>
                      <a:pt x="394430" y="49432"/>
                    </a:lnTo>
                    <a:lnTo>
                      <a:pt x="394985" y="49753"/>
                    </a:lnTo>
                    <a:lnTo>
                      <a:pt x="395629" y="49958"/>
                    </a:lnTo>
                    <a:lnTo>
                      <a:pt x="396389" y="50075"/>
                    </a:lnTo>
                    <a:lnTo>
                      <a:pt x="397266" y="50075"/>
                    </a:lnTo>
                    <a:lnTo>
                      <a:pt x="397266" y="51712"/>
                    </a:lnTo>
                    <a:lnTo>
                      <a:pt x="396710" y="51916"/>
                    </a:lnTo>
                    <a:lnTo>
                      <a:pt x="396155" y="52238"/>
                    </a:lnTo>
                    <a:lnTo>
                      <a:pt x="394518" y="52559"/>
                    </a:lnTo>
                    <a:lnTo>
                      <a:pt x="393085" y="52793"/>
                    </a:lnTo>
                    <a:lnTo>
                      <a:pt x="391887" y="52998"/>
                    </a:lnTo>
                    <a:lnTo>
                      <a:pt x="391010" y="52998"/>
                    </a:lnTo>
                    <a:lnTo>
                      <a:pt x="389694" y="52881"/>
                    </a:lnTo>
                    <a:lnTo>
                      <a:pt x="388613" y="52559"/>
                    </a:lnTo>
                    <a:lnTo>
                      <a:pt x="387619" y="52238"/>
                    </a:lnTo>
                    <a:lnTo>
                      <a:pt x="386742" y="51683"/>
                    </a:lnTo>
                    <a:lnTo>
                      <a:pt x="385865" y="51010"/>
                    </a:lnTo>
                    <a:lnTo>
                      <a:pt x="385222" y="50250"/>
                    </a:lnTo>
                    <a:lnTo>
                      <a:pt x="384666" y="49373"/>
                    </a:lnTo>
                    <a:lnTo>
                      <a:pt x="384228" y="48379"/>
                    </a:lnTo>
                    <a:lnTo>
                      <a:pt x="383351" y="49373"/>
                    </a:lnTo>
                    <a:lnTo>
                      <a:pt x="382474" y="50250"/>
                    </a:lnTo>
                    <a:lnTo>
                      <a:pt x="381480" y="51010"/>
                    </a:lnTo>
                    <a:lnTo>
                      <a:pt x="380486" y="51683"/>
                    </a:lnTo>
                    <a:lnTo>
                      <a:pt x="379288" y="52238"/>
                    </a:lnTo>
                    <a:lnTo>
                      <a:pt x="377972" y="52559"/>
                    </a:lnTo>
                    <a:lnTo>
                      <a:pt x="376657" y="52881"/>
                    </a:lnTo>
                    <a:lnTo>
                      <a:pt x="375224" y="52998"/>
                    </a:lnTo>
                    <a:lnTo>
                      <a:pt x="374026" y="52881"/>
                    </a:lnTo>
                    <a:lnTo>
                      <a:pt x="372915" y="52764"/>
                    </a:lnTo>
                    <a:lnTo>
                      <a:pt x="371804" y="52530"/>
                    </a:lnTo>
                    <a:lnTo>
                      <a:pt x="370927" y="52209"/>
                    </a:lnTo>
                    <a:lnTo>
                      <a:pt x="370050" y="51887"/>
                    </a:lnTo>
                    <a:lnTo>
                      <a:pt x="369173" y="51566"/>
                    </a:lnTo>
                    <a:lnTo>
                      <a:pt x="368413" y="51010"/>
                    </a:lnTo>
                    <a:lnTo>
                      <a:pt x="367741" y="50572"/>
                    </a:lnTo>
                    <a:lnTo>
                      <a:pt x="367186" y="50016"/>
                    </a:lnTo>
                    <a:lnTo>
                      <a:pt x="366630" y="49373"/>
                    </a:lnTo>
                    <a:lnTo>
                      <a:pt x="366192" y="48613"/>
                    </a:lnTo>
                    <a:lnTo>
                      <a:pt x="365870" y="47941"/>
                    </a:lnTo>
                    <a:lnTo>
                      <a:pt x="365549" y="47064"/>
                    </a:lnTo>
                    <a:lnTo>
                      <a:pt x="365344" y="46187"/>
                    </a:lnTo>
                    <a:lnTo>
                      <a:pt x="365227" y="45310"/>
                    </a:lnTo>
                    <a:lnTo>
                      <a:pt x="365110" y="44316"/>
                    </a:lnTo>
                    <a:lnTo>
                      <a:pt x="364993" y="43322"/>
                    </a:lnTo>
                    <a:lnTo>
                      <a:pt x="365110" y="42328"/>
                    </a:lnTo>
                    <a:lnTo>
                      <a:pt x="365227" y="41451"/>
                    </a:lnTo>
                    <a:lnTo>
                      <a:pt x="365549" y="40574"/>
                    </a:lnTo>
                    <a:lnTo>
                      <a:pt x="365870" y="39697"/>
                    </a:lnTo>
                    <a:lnTo>
                      <a:pt x="366426" y="38937"/>
                    </a:lnTo>
                    <a:lnTo>
                      <a:pt x="367069" y="38294"/>
                    </a:lnTo>
                    <a:lnTo>
                      <a:pt x="367712" y="37534"/>
                    </a:lnTo>
                    <a:lnTo>
                      <a:pt x="368589" y="36862"/>
                    </a:lnTo>
                    <a:lnTo>
                      <a:pt x="369583" y="36306"/>
                    </a:lnTo>
                    <a:lnTo>
                      <a:pt x="370693" y="35751"/>
                    </a:lnTo>
                    <a:lnTo>
                      <a:pt x="371892" y="35196"/>
                    </a:lnTo>
                    <a:lnTo>
                      <a:pt x="373207" y="34757"/>
                    </a:lnTo>
                    <a:lnTo>
                      <a:pt x="374640" y="34319"/>
                    </a:lnTo>
                    <a:lnTo>
                      <a:pt x="376189" y="33997"/>
                    </a:lnTo>
                    <a:lnTo>
                      <a:pt x="377943" y="33675"/>
                    </a:lnTo>
                    <a:lnTo>
                      <a:pt x="378382" y="33559"/>
                    </a:lnTo>
                    <a:lnTo>
                      <a:pt x="379258" y="33354"/>
                    </a:lnTo>
                    <a:lnTo>
                      <a:pt x="380457" y="33149"/>
                    </a:lnTo>
                    <a:lnTo>
                      <a:pt x="381451" y="32711"/>
                    </a:lnTo>
                    <a:lnTo>
                      <a:pt x="382328" y="32272"/>
                    </a:lnTo>
                    <a:lnTo>
                      <a:pt x="383088" y="31834"/>
                    </a:lnTo>
                    <a:lnTo>
                      <a:pt x="383526" y="31162"/>
                    </a:lnTo>
                    <a:lnTo>
                      <a:pt x="383848" y="30518"/>
                    </a:lnTo>
                    <a:lnTo>
                      <a:pt x="384082" y="29875"/>
                    </a:lnTo>
                    <a:lnTo>
                      <a:pt x="384199" y="29115"/>
                    </a:lnTo>
                    <a:lnTo>
                      <a:pt x="383877" y="27917"/>
                    </a:lnTo>
                    <a:lnTo>
                      <a:pt x="383439" y="26806"/>
                    </a:lnTo>
                    <a:lnTo>
                      <a:pt x="382796" y="25812"/>
                    </a:lnTo>
                    <a:lnTo>
                      <a:pt x="382036" y="24935"/>
                    </a:lnTo>
                    <a:lnTo>
                      <a:pt x="381159" y="24175"/>
                    </a:lnTo>
                    <a:lnTo>
                      <a:pt x="380048" y="23620"/>
                    </a:lnTo>
                    <a:lnTo>
                      <a:pt x="378849" y="23181"/>
                    </a:lnTo>
                    <a:lnTo>
                      <a:pt x="377417" y="22860"/>
                    </a:lnTo>
                    <a:lnTo>
                      <a:pt x="376101" y="22977"/>
                    </a:lnTo>
                    <a:lnTo>
                      <a:pt x="374903" y="23210"/>
                    </a:lnTo>
                    <a:lnTo>
                      <a:pt x="373792" y="23649"/>
                    </a:lnTo>
                    <a:lnTo>
                      <a:pt x="372711" y="24087"/>
                    </a:lnTo>
                    <a:lnTo>
                      <a:pt x="371717" y="24643"/>
                    </a:lnTo>
                    <a:lnTo>
                      <a:pt x="370723" y="25403"/>
                    </a:lnTo>
                    <a:lnTo>
                      <a:pt x="369846" y="26280"/>
                    </a:lnTo>
                    <a:lnTo>
                      <a:pt x="368969" y="27157"/>
                    </a:lnTo>
                    <a:lnTo>
                      <a:pt x="368413" y="27157"/>
                    </a:lnTo>
                    <a:lnTo>
                      <a:pt x="367536" y="23093"/>
                    </a:lnTo>
                    <a:lnTo>
                      <a:pt x="368852" y="22100"/>
                    </a:lnTo>
                    <a:lnTo>
                      <a:pt x="370167" y="21223"/>
                    </a:lnTo>
                    <a:lnTo>
                      <a:pt x="371717" y="20463"/>
                    </a:lnTo>
                    <a:lnTo>
                      <a:pt x="373237" y="19819"/>
                    </a:lnTo>
                    <a:lnTo>
                      <a:pt x="374874" y="19264"/>
                    </a:lnTo>
                    <a:lnTo>
                      <a:pt x="376628" y="18942"/>
                    </a:lnTo>
                    <a:lnTo>
                      <a:pt x="378382" y="18621"/>
                    </a:lnTo>
                    <a:lnTo>
                      <a:pt x="380369" y="18504"/>
                    </a:lnTo>
                    <a:lnTo>
                      <a:pt x="381889" y="18621"/>
                    </a:lnTo>
                    <a:lnTo>
                      <a:pt x="383322" y="18855"/>
                    </a:lnTo>
                    <a:lnTo>
                      <a:pt x="384754" y="19059"/>
                    </a:lnTo>
                    <a:lnTo>
                      <a:pt x="385953" y="19381"/>
                    </a:lnTo>
                    <a:lnTo>
                      <a:pt x="387151" y="19819"/>
                    </a:lnTo>
                    <a:lnTo>
                      <a:pt x="388262" y="20141"/>
                    </a:lnTo>
                    <a:lnTo>
                      <a:pt x="389256" y="20696"/>
                    </a:lnTo>
                    <a:lnTo>
                      <a:pt x="390133" y="21252"/>
                    </a:lnTo>
                    <a:lnTo>
                      <a:pt x="390893" y="21807"/>
                    </a:lnTo>
                    <a:lnTo>
                      <a:pt x="391565" y="22567"/>
                    </a:lnTo>
                    <a:lnTo>
                      <a:pt x="392121" y="23240"/>
                    </a:lnTo>
                    <a:lnTo>
                      <a:pt x="392676" y="24000"/>
                    </a:lnTo>
                    <a:lnTo>
                      <a:pt x="393115" y="24877"/>
                    </a:lnTo>
                    <a:lnTo>
                      <a:pt x="393436" y="25754"/>
                    </a:lnTo>
                    <a:lnTo>
                      <a:pt x="393553" y="26747"/>
                    </a:lnTo>
                    <a:lnTo>
                      <a:pt x="393787" y="27683"/>
                    </a:lnTo>
                    <a:lnTo>
                      <a:pt x="393787" y="27683"/>
                    </a:lnTo>
                    <a:close/>
                    <a:moveTo>
                      <a:pt x="423925" y="33383"/>
                    </a:moveTo>
                    <a:lnTo>
                      <a:pt x="423925" y="5203"/>
                    </a:lnTo>
                    <a:lnTo>
                      <a:pt x="424919" y="5203"/>
                    </a:lnTo>
                    <a:lnTo>
                      <a:pt x="426352" y="5437"/>
                    </a:lnTo>
                    <a:lnTo>
                      <a:pt x="427112" y="5554"/>
                    </a:lnTo>
                    <a:lnTo>
                      <a:pt x="427872" y="5554"/>
                    </a:lnTo>
                    <a:lnTo>
                      <a:pt x="428427" y="5554"/>
                    </a:lnTo>
                    <a:lnTo>
                      <a:pt x="429099" y="5437"/>
                    </a:lnTo>
                    <a:lnTo>
                      <a:pt x="429538" y="5554"/>
                    </a:lnTo>
                    <a:lnTo>
                      <a:pt x="430093" y="5554"/>
                    </a:lnTo>
                    <a:lnTo>
                      <a:pt x="430766" y="5554"/>
                    </a:lnTo>
                    <a:lnTo>
                      <a:pt x="431526" y="5437"/>
                    </a:lnTo>
                    <a:lnTo>
                      <a:pt x="433075" y="5203"/>
                    </a:lnTo>
                    <a:lnTo>
                      <a:pt x="434274" y="5203"/>
                    </a:lnTo>
                    <a:lnTo>
                      <a:pt x="434274" y="24730"/>
                    </a:lnTo>
                    <a:lnTo>
                      <a:pt x="434157" y="29115"/>
                    </a:lnTo>
                    <a:lnTo>
                      <a:pt x="434274" y="32857"/>
                    </a:lnTo>
                    <a:lnTo>
                      <a:pt x="434478" y="35809"/>
                    </a:lnTo>
                    <a:lnTo>
                      <a:pt x="434800" y="38119"/>
                    </a:lnTo>
                    <a:lnTo>
                      <a:pt x="435034" y="39434"/>
                    </a:lnTo>
                    <a:lnTo>
                      <a:pt x="435238" y="40633"/>
                    </a:lnTo>
                    <a:lnTo>
                      <a:pt x="435560" y="41714"/>
                    </a:lnTo>
                    <a:lnTo>
                      <a:pt x="435998" y="42708"/>
                    </a:lnTo>
                    <a:lnTo>
                      <a:pt x="436554" y="43702"/>
                    </a:lnTo>
                    <a:lnTo>
                      <a:pt x="437109" y="44579"/>
                    </a:lnTo>
                    <a:lnTo>
                      <a:pt x="437869" y="45339"/>
                    </a:lnTo>
                    <a:lnTo>
                      <a:pt x="438629" y="46011"/>
                    </a:lnTo>
                    <a:lnTo>
                      <a:pt x="439389" y="46655"/>
                    </a:lnTo>
                    <a:lnTo>
                      <a:pt x="440149" y="47327"/>
                    </a:lnTo>
                    <a:lnTo>
                      <a:pt x="441026" y="47882"/>
                    </a:lnTo>
                    <a:lnTo>
                      <a:pt x="442020" y="48321"/>
                    </a:lnTo>
                    <a:lnTo>
                      <a:pt x="443014" y="48642"/>
                    </a:lnTo>
                    <a:lnTo>
                      <a:pt x="444125" y="48876"/>
                    </a:lnTo>
                    <a:lnTo>
                      <a:pt x="445323" y="48993"/>
                    </a:lnTo>
                    <a:lnTo>
                      <a:pt x="446434" y="48993"/>
                    </a:lnTo>
                    <a:lnTo>
                      <a:pt x="447516" y="48993"/>
                    </a:lnTo>
                    <a:lnTo>
                      <a:pt x="448627" y="48993"/>
                    </a:lnTo>
                    <a:lnTo>
                      <a:pt x="449620" y="48876"/>
                    </a:lnTo>
                    <a:lnTo>
                      <a:pt x="450614" y="48642"/>
                    </a:lnTo>
                    <a:lnTo>
                      <a:pt x="451608" y="48409"/>
                    </a:lnTo>
                    <a:lnTo>
                      <a:pt x="452485" y="47970"/>
                    </a:lnTo>
                    <a:lnTo>
                      <a:pt x="453245" y="47648"/>
                    </a:lnTo>
                    <a:lnTo>
                      <a:pt x="454005" y="47093"/>
                    </a:lnTo>
                    <a:lnTo>
                      <a:pt x="454765" y="46538"/>
                    </a:lnTo>
                    <a:lnTo>
                      <a:pt x="455408" y="45865"/>
                    </a:lnTo>
                    <a:lnTo>
                      <a:pt x="456081" y="45222"/>
                    </a:lnTo>
                    <a:lnTo>
                      <a:pt x="456724" y="44345"/>
                    </a:lnTo>
                    <a:lnTo>
                      <a:pt x="457279" y="43585"/>
                    </a:lnTo>
                    <a:lnTo>
                      <a:pt x="457835" y="42591"/>
                    </a:lnTo>
                    <a:lnTo>
                      <a:pt x="458273" y="41597"/>
                    </a:lnTo>
                    <a:lnTo>
                      <a:pt x="458712" y="40487"/>
                    </a:lnTo>
                    <a:lnTo>
                      <a:pt x="459033" y="39610"/>
                    </a:lnTo>
                    <a:lnTo>
                      <a:pt x="459238" y="38499"/>
                    </a:lnTo>
                    <a:lnTo>
                      <a:pt x="459559" y="37066"/>
                    </a:lnTo>
                    <a:lnTo>
                      <a:pt x="459676" y="35429"/>
                    </a:lnTo>
                    <a:lnTo>
                      <a:pt x="459998" y="31249"/>
                    </a:lnTo>
                    <a:lnTo>
                      <a:pt x="459998" y="26104"/>
                    </a:lnTo>
                    <a:lnTo>
                      <a:pt x="459998" y="5174"/>
                    </a:lnTo>
                    <a:lnTo>
                      <a:pt x="461430" y="5174"/>
                    </a:lnTo>
                    <a:lnTo>
                      <a:pt x="462746" y="5174"/>
                    </a:lnTo>
                    <a:lnTo>
                      <a:pt x="464178" y="5174"/>
                    </a:lnTo>
                    <a:lnTo>
                      <a:pt x="465493" y="5174"/>
                    </a:lnTo>
                    <a:lnTo>
                      <a:pt x="465493" y="29846"/>
                    </a:lnTo>
                    <a:lnTo>
                      <a:pt x="465610" y="31834"/>
                    </a:lnTo>
                    <a:lnTo>
                      <a:pt x="465610" y="33588"/>
                    </a:lnTo>
                    <a:lnTo>
                      <a:pt x="465493" y="35342"/>
                    </a:lnTo>
                    <a:lnTo>
                      <a:pt x="465377" y="36979"/>
                    </a:lnTo>
                    <a:lnTo>
                      <a:pt x="465143" y="38499"/>
                    </a:lnTo>
                    <a:lnTo>
                      <a:pt x="464821" y="39931"/>
                    </a:lnTo>
                    <a:lnTo>
                      <a:pt x="464500" y="41364"/>
                    </a:lnTo>
                    <a:lnTo>
                      <a:pt x="464061" y="42679"/>
                    </a:lnTo>
                    <a:lnTo>
                      <a:pt x="463623" y="43878"/>
                    </a:lnTo>
                    <a:lnTo>
                      <a:pt x="462980" y="44959"/>
                    </a:lnTo>
                    <a:lnTo>
                      <a:pt x="462424" y="46070"/>
                    </a:lnTo>
                    <a:lnTo>
                      <a:pt x="461664" y="46947"/>
                    </a:lnTo>
                    <a:lnTo>
                      <a:pt x="460904" y="47824"/>
                    </a:lnTo>
                    <a:lnTo>
                      <a:pt x="460027" y="48701"/>
                    </a:lnTo>
                    <a:lnTo>
                      <a:pt x="459150" y="49373"/>
                    </a:lnTo>
                    <a:lnTo>
                      <a:pt x="458156" y="50016"/>
                    </a:lnTo>
                    <a:lnTo>
                      <a:pt x="456724" y="50659"/>
                    </a:lnTo>
                    <a:lnTo>
                      <a:pt x="455204" y="51332"/>
                    </a:lnTo>
                    <a:lnTo>
                      <a:pt x="453684" y="51887"/>
                    </a:lnTo>
                    <a:lnTo>
                      <a:pt x="452047" y="52326"/>
                    </a:lnTo>
                    <a:lnTo>
                      <a:pt x="450410" y="52647"/>
                    </a:lnTo>
                    <a:lnTo>
                      <a:pt x="448773" y="52969"/>
                    </a:lnTo>
                    <a:lnTo>
                      <a:pt x="447019" y="53203"/>
                    </a:lnTo>
                    <a:lnTo>
                      <a:pt x="445148" y="53203"/>
                    </a:lnTo>
                    <a:lnTo>
                      <a:pt x="443072" y="53203"/>
                    </a:lnTo>
                    <a:lnTo>
                      <a:pt x="441085" y="52969"/>
                    </a:lnTo>
                    <a:lnTo>
                      <a:pt x="439214" y="52764"/>
                    </a:lnTo>
                    <a:lnTo>
                      <a:pt x="437460" y="52443"/>
                    </a:lnTo>
                    <a:lnTo>
                      <a:pt x="435823" y="52121"/>
                    </a:lnTo>
                    <a:lnTo>
                      <a:pt x="434303" y="51566"/>
                    </a:lnTo>
                    <a:lnTo>
                      <a:pt x="432870" y="51010"/>
                    </a:lnTo>
                    <a:lnTo>
                      <a:pt x="431555" y="50367"/>
                    </a:lnTo>
                    <a:lnTo>
                      <a:pt x="430356" y="49607"/>
                    </a:lnTo>
                    <a:lnTo>
                      <a:pt x="429246" y="48847"/>
                    </a:lnTo>
                    <a:lnTo>
                      <a:pt x="428252" y="47853"/>
                    </a:lnTo>
                    <a:lnTo>
                      <a:pt x="427375" y="46859"/>
                    </a:lnTo>
                    <a:lnTo>
                      <a:pt x="426615" y="45865"/>
                    </a:lnTo>
                    <a:lnTo>
                      <a:pt x="425942" y="44667"/>
                    </a:lnTo>
                    <a:lnTo>
                      <a:pt x="425504" y="43468"/>
                    </a:lnTo>
                    <a:lnTo>
                      <a:pt x="425065" y="42153"/>
                    </a:lnTo>
                    <a:lnTo>
                      <a:pt x="424510" y="40282"/>
                    </a:lnTo>
                    <a:lnTo>
                      <a:pt x="424188" y="38206"/>
                    </a:lnTo>
                    <a:lnTo>
                      <a:pt x="423984" y="35897"/>
                    </a:lnTo>
                    <a:lnTo>
                      <a:pt x="423984" y="33383"/>
                    </a:lnTo>
                    <a:lnTo>
                      <a:pt x="423925" y="33383"/>
                    </a:lnTo>
                    <a:close/>
                    <a:moveTo>
                      <a:pt x="479408" y="52472"/>
                    </a:moveTo>
                    <a:lnTo>
                      <a:pt x="479408" y="19030"/>
                    </a:lnTo>
                    <a:lnTo>
                      <a:pt x="480490" y="19235"/>
                    </a:lnTo>
                    <a:lnTo>
                      <a:pt x="481600" y="19352"/>
                    </a:lnTo>
                    <a:lnTo>
                      <a:pt x="482799" y="19352"/>
                    </a:lnTo>
                    <a:lnTo>
                      <a:pt x="483997" y="19352"/>
                    </a:lnTo>
                    <a:lnTo>
                      <a:pt x="485108" y="19352"/>
                    </a:lnTo>
                    <a:lnTo>
                      <a:pt x="486307" y="19352"/>
                    </a:lnTo>
                    <a:lnTo>
                      <a:pt x="487418" y="19235"/>
                    </a:lnTo>
                    <a:lnTo>
                      <a:pt x="488616" y="19030"/>
                    </a:lnTo>
                    <a:lnTo>
                      <a:pt x="488616" y="24175"/>
                    </a:lnTo>
                    <a:lnTo>
                      <a:pt x="489815" y="22977"/>
                    </a:lnTo>
                    <a:lnTo>
                      <a:pt x="491013" y="21778"/>
                    </a:lnTo>
                    <a:lnTo>
                      <a:pt x="492329" y="20901"/>
                    </a:lnTo>
                    <a:lnTo>
                      <a:pt x="493644" y="20024"/>
                    </a:lnTo>
                    <a:lnTo>
                      <a:pt x="495076" y="19469"/>
                    </a:lnTo>
                    <a:lnTo>
                      <a:pt x="496509" y="18913"/>
                    </a:lnTo>
                    <a:lnTo>
                      <a:pt x="497941" y="18592"/>
                    </a:lnTo>
                    <a:lnTo>
                      <a:pt x="499578" y="18475"/>
                    </a:lnTo>
                    <a:lnTo>
                      <a:pt x="500894" y="18592"/>
                    </a:lnTo>
                    <a:lnTo>
                      <a:pt x="502092" y="18709"/>
                    </a:lnTo>
                    <a:lnTo>
                      <a:pt x="503291" y="19030"/>
                    </a:lnTo>
                    <a:lnTo>
                      <a:pt x="504402" y="19352"/>
                    </a:lnTo>
                    <a:lnTo>
                      <a:pt x="505395" y="19790"/>
                    </a:lnTo>
                    <a:lnTo>
                      <a:pt x="506272" y="20433"/>
                    </a:lnTo>
                    <a:lnTo>
                      <a:pt x="507032" y="21106"/>
                    </a:lnTo>
                    <a:lnTo>
                      <a:pt x="507792" y="21983"/>
                    </a:lnTo>
                    <a:lnTo>
                      <a:pt x="508465" y="22860"/>
                    </a:lnTo>
                    <a:lnTo>
                      <a:pt x="509020" y="23970"/>
                    </a:lnTo>
                    <a:lnTo>
                      <a:pt x="509459" y="25081"/>
                    </a:lnTo>
                    <a:lnTo>
                      <a:pt x="509780" y="26280"/>
                    </a:lnTo>
                    <a:lnTo>
                      <a:pt x="510102" y="27712"/>
                    </a:lnTo>
                    <a:lnTo>
                      <a:pt x="510336" y="29145"/>
                    </a:lnTo>
                    <a:lnTo>
                      <a:pt x="510453" y="30665"/>
                    </a:lnTo>
                    <a:lnTo>
                      <a:pt x="510453" y="32418"/>
                    </a:lnTo>
                    <a:lnTo>
                      <a:pt x="510453" y="52472"/>
                    </a:lnTo>
                    <a:lnTo>
                      <a:pt x="509137" y="52472"/>
                    </a:lnTo>
                    <a:lnTo>
                      <a:pt x="507939" y="52472"/>
                    </a:lnTo>
                    <a:lnTo>
                      <a:pt x="506740" y="52472"/>
                    </a:lnTo>
                    <a:lnTo>
                      <a:pt x="505542" y="52472"/>
                    </a:lnTo>
                    <a:lnTo>
                      <a:pt x="504343" y="52472"/>
                    </a:lnTo>
                    <a:lnTo>
                      <a:pt x="503145" y="52472"/>
                    </a:lnTo>
                    <a:lnTo>
                      <a:pt x="502034" y="52472"/>
                    </a:lnTo>
                    <a:lnTo>
                      <a:pt x="500952" y="52472"/>
                    </a:lnTo>
                    <a:lnTo>
                      <a:pt x="500952" y="35576"/>
                    </a:lnTo>
                    <a:lnTo>
                      <a:pt x="500952" y="32828"/>
                    </a:lnTo>
                    <a:lnTo>
                      <a:pt x="500718" y="30518"/>
                    </a:lnTo>
                    <a:lnTo>
                      <a:pt x="500514" y="29408"/>
                    </a:lnTo>
                    <a:lnTo>
                      <a:pt x="500309" y="28531"/>
                    </a:lnTo>
                    <a:lnTo>
                      <a:pt x="499988" y="27654"/>
                    </a:lnTo>
                    <a:lnTo>
                      <a:pt x="499666" y="26894"/>
                    </a:lnTo>
                    <a:lnTo>
                      <a:pt x="499344" y="26251"/>
                    </a:lnTo>
                    <a:lnTo>
                      <a:pt x="498906" y="25695"/>
                    </a:lnTo>
                    <a:lnTo>
                      <a:pt x="498350" y="25140"/>
                    </a:lnTo>
                    <a:lnTo>
                      <a:pt x="497912" y="24818"/>
                    </a:lnTo>
                    <a:lnTo>
                      <a:pt x="497269" y="24497"/>
                    </a:lnTo>
                    <a:lnTo>
                      <a:pt x="496713" y="24292"/>
                    </a:lnTo>
                    <a:lnTo>
                      <a:pt x="495953" y="24175"/>
                    </a:lnTo>
                    <a:lnTo>
                      <a:pt x="495281" y="24175"/>
                    </a:lnTo>
                    <a:lnTo>
                      <a:pt x="494404" y="24292"/>
                    </a:lnTo>
                    <a:lnTo>
                      <a:pt x="493644" y="24409"/>
                    </a:lnTo>
                    <a:lnTo>
                      <a:pt x="492972" y="24614"/>
                    </a:lnTo>
                    <a:lnTo>
                      <a:pt x="492299" y="24935"/>
                    </a:lnTo>
                    <a:lnTo>
                      <a:pt x="491744" y="25374"/>
                    </a:lnTo>
                    <a:lnTo>
                      <a:pt x="491189" y="25929"/>
                    </a:lnTo>
                    <a:lnTo>
                      <a:pt x="490633" y="26572"/>
                    </a:lnTo>
                    <a:lnTo>
                      <a:pt x="490312" y="27332"/>
                    </a:lnTo>
                    <a:lnTo>
                      <a:pt x="489873" y="28092"/>
                    </a:lnTo>
                    <a:lnTo>
                      <a:pt x="489552" y="29086"/>
                    </a:lnTo>
                    <a:lnTo>
                      <a:pt x="489318" y="30080"/>
                    </a:lnTo>
                    <a:lnTo>
                      <a:pt x="489113" y="31191"/>
                    </a:lnTo>
                    <a:lnTo>
                      <a:pt x="488996" y="32506"/>
                    </a:lnTo>
                    <a:lnTo>
                      <a:pt x="488996" y="33822"/>
                    </a:lnTo>
                    <a:lnTo>
                      <a:pt x="488879" y="35254"/>
                    </a:lnTo>
                    <a:lnTo>
                      <a:pt x="488996" y="36686"/>
                    </a:lnTo>
                    <a:lnTo>
                      <a:pt x="488996" y="52472"/>
                    </a:lnTo>
                    <a:lnTo>
                      <a:pt x="487915" y="52472"/>
                    </a:lnTo>
                    <a:lnTo>
                      <a:pt x="486716" y="52472"/>
                    </a:lnTo>
                    <a:lnTo>
                      <a:pt x="485634" y="52472"/>
                    </a:lnTo>
                    <a:lnTo>
                      <a:pt x="484436" y="52472"/>
                    </a:lnTo>
                    <a:lnTo>
                      <a:pt x="483120" y="52472"/>
                    </a:lnTo>
                    <a:lnTo>
                      <a:pt x="481922" y="52472"/>
                    </a:lnTo>
                    <a:lnTo>
                      <a:pt x="480723" y="52472"/>
                    </a:lnTo>
                    <a:lnTo>
                      <a:pt x="479408" y="52472"/>
                    </a:lnTo>
                    <a:lnTo>
                      <a:pt x="479408" y="52472"/>
                    </a:lnTo>
                    <a:close/>
                    <a:moveTo>
                      <a:pt x="522935" y="52472"/>
                    </a:moveTo>
                    <a:lnTo>
                      <a:pt x="522935" y="19030"/>
                    </a:lnTo>
                    <a:lnTo>
                      <a:pt x="524133" y="19235"/>
                    </a:lnTo>
                    <a:lnTo>
                      <a:pt x="525449" y="19352"/>
                    </a:lnTo>
                    <a:lnTo>
                      <a:pt x="526647" y="19352"/>
                    </a:lnTo>
                    <a:lnTo>
                      <a:pt x="527846" y="19352"/>
                    </a:lnTo>
                    <a:lnTo>
                      <a:pt x="528840" y="19352"/>
                    </a:lnTo>
                    <a:lnTo>
                      <a:pt x="529951" y="19352"/>
                    </a:lnTo>
                    <a:lnTo>
                      <a:pt x="531149" y="19235"/>
                    </a:lnTo>
                    <a:lnTo>
                      <a:pt x="532464" y="19030"/>
                    </a:lnTo>
                    <a:lnTo>
                      <a:pt x="532464" y="52472"/>
                    </a:lnTo>
                    <a:lnTo>
                      <a:pt x="531149" y="52472"/>
                    </a:lnTo>
                    <a:lnTo>
                      <a:pt x="529951" y="52472"/>
                    </a:lnTo>
                    <a:lnTo>
                      <a:pt x="528840" y="52472"/>
                    </a:lnTo>
                    <a:lnTo>
                      <a:pt x="527846" y="52472"/>
                    </a:lnTo>
                    <a:lnTo>
                      <a:pt x="526647" y="52472"/>
                    </a:lnTo>
                    <a:lnTo>
                      <a:pt x="525449" y="52472"/>
                    </a:lnTo>
                    <a:lnTo>
                      <a:pt x="524133" y="52472"/>
                    </a:lnTo>
                    <a:lnTo>
                      <a:pt x="522935" y="52472"/>
                    </a:lnTo>
                    <a:lnTo>
                      <a:pt x="522935" y="52472"/>
                    </a:lnTo>
                    <a:close/>
                    <a:moveTo>
                      <a:pt x="522145" y="6314"/>
                    </a:moveTo>
                    <a:lnTo>
                      <a:pt x="522379" y="5116"/>
                    </a:lnTo>
                    <a:lnTo>
                      <a:pt x="522701" y="4122"/>
                    </a:lnTo>
                    <a:lnTo>
                      <a:pt x="523139" y="3245"/>
                    </a:lnTo>
                    <a:lnTo>
                      <a:pt x="523812" y="2485"/>
                    </a:lnTo>
                    <a:lnTo>
                      <a:pt x="524455" y="1842"/>
                    </a:lnTo>
                    <a:lnTo>
                      <a:pt x="525449" y="1403"/>
                    </a:lnTo>
                    <a:lnTo>
                      <a:pt x="526443" y="1082"/>
                    </a:lnTo>
                    <a:lnTo>
                      <a:pt x="527553" y="877"/>
                    </a:lnTo>
                    <a:lnTo>
                      <a:pt x="528752" y="1082"/>
                    </a:lnTo>
                    <a:lnTo>
                      <a:pt x="529863" y="1520"/>
                    </a:lnTo>
                    <a:lnTo>
                      <a:pt x="530857" y="1959"/>
                    </a:lnTo>
                    <a:lnTo>
                      <a:pt x="531617" y="2602"/>
                    </a:lnTo>
                    <a:lnTo>
                      <a:pt x="532289" y="3362"/>
                    </a:lnTo>
                    <a:lnTo>
                      <a:pt x="532728" y="4239"/>
                    </a:lnTo>
                    <a:lnTo>
                      <a:pt x="533166" y="5233"/>
                    </a:lnTo>
                    <a:lnTo>
                      <a:pt x="533283" y="6343"/>
                    </a:lnTo>
                    <a:lnTo>
                      <a:pt x="533166" y="7454"/>
                    </a:lnTo>
                    <a:lnTo>
                      <a:pt x="532728" y="8448"/>
                    </a:lnTo>
                    <a:lnTo>
                      <a:pt x="532289" y="9325"/>
                    </a:lnTo>
                    <a:lnTo>
                      <a:pt x="531617" y="10085"/>
                    </a:lnTo>
                    <a:lnTo>
                      <a:pt x="530857" y="10728"/>
                    </a:lnTo>
                    <a:lnTo>
                      <a:pt x="529863" y="11167"/>
                    </a:lnTo>
                    <a:lnTo>
                      <a:pt x="528752" y="11488"/>
                    </a:lnTo>
                    <a:lnTo>
                      <a:pt x="527553" y="11722"/>
                    </a:lnTo>
                    <a:lnTo>
                      <a:pt x="526355" y="11605"/>
                    </a:lnTo>
                    <a:lnTo>
                      <a:pt x="525361" y="11284"/>
                    </a:lnTo>
                    <a:lnTo>
                      <a:pt x="524367" y="10845"/>
                    </a:lnTo>
                    <a:lnTo>
                      <a:pt x="523607" y="10173"/>
                    </a:lnTo>
                    <a:lnTo>
                      <a:pt x="523052" y="9530"/>
                    </a:lnTo>
                    <a:lnTo>
                      <a:pt x="522613" y="8536"/>
                    </a:lnTo>
                    <a:lnTo>
                      <a:pt x="522292" y="7542"/>
                    </a:lnTo>
                    <a:lnTo>
                      <a:pt x="522145" y="6314"/>
                    </a:lnTo>
                    <a:lnTo>
                      <a:pt x="522145" y="6314"/>
                    </a:lnTo>
                    <a:close/>
                    <a:moveTo>
                      <a:pt x="553190" y="19030"/>
                    </a:moveTo>
                    <a:lnTo>
                      <a:pt x="560761" y="43264"/>
                    </a:lnTo>
                    <a:lnTo>
                      <a:pt x="561960" y="40311"/>
                    </a:lnTo>
                    <a:lnTo>
                      <a:pt x="563071" y="37359"/>
                    </a:lnTo>
                    <a:lnTo>
                      <a:pt x="564181" y="34406"/>
                    </a:lnTo>
                    <a:lnTo>
                      <a:pt x="565263" y="31337"/>
                    </a:lnTo>
                    <a:lnTo>
                      <a:pt x="566257" y="28384"/>
                    </a:lnTo>
                    <a:lnTo>
                      <a:pt x="567251" y="25315"/>
                    </a:lnTo>
                    <a:lnTo>
                      <a:pt x="568245" y="22129"/>
                    </a:lnTo>
                    <a:lnTo>
                      <a:pt x="569239" y="19059"/>
                    </a:lnTo>
                    <a:lnTo>
                      <a:pt x="569999" y="19264"/>
                    </a:lnTo>
                    <a:lnTo>
                      <a:pt x="570642" y="19381"/>
                    </a:lnTo>
                    <a:lnTo>
                      <a:pt x="571402" y="19381"/>
                    </a:lnTo>
                    <a:lnTo>
                      <a:pt x="572279" y="19381"/>
                    </a:lnTo>
                    <a:lnTo>
                      <a:pt x="572834" y="19381"/>
                    </a:lnTo>
                    <a:lnTo>
                      <a:pt x="573506" y="19381"/>
                    </a:lnTo>
                    <a:lnTo>
                      <a:pt x="574179" y="19264"/>
                    </a:lnTo>
                    <a:lnTo>
                      <a:pt x="574939" y="19059"/>
                    </a:lnTo>
                    <a:lnTo>
                      <a:pt x="574939" y="19498"/>
                    </a:lnTo>
                    <a:lnTo>
                      <a:pt x="574822" y="19819"/>
                    </a:lnTo>
                    <a:lnTo>
                      <a:pt x="574617" y="20141"/>
                    </a:lnTo>
                    <a:lnTo>
                      <a:pt x="574383" y="20346"/>
                    </a:lnTo>
                    <a:lnTo>
                      <a:pt x="574383" y="20667"/>
                    </a:lnTo>
                    <a:lnTo>
                      <a:pt x="573390" y="22743"/>
                    </a:lnTo>
                    <a:lnTo>
                      <a:pt x="572396" y="24730"/>
                    </a:lnTo>
                    <a:lnTo>
                      <a:pt x="571636" y="26806"/>
                    </a:lnTo>
                    <a:lnTo>
                      <a:pt x="570876" y="28794"/>
                    </a:lnTo>
                    <a:lnTo>
                      <a:pt x="570203" y="30226"/>
                    </a:lnTo>
                    <a:lnTo>
                      <a:pt x="569560" y="32097"/>
                    </a:lnTo>
                    <a:lnTo>
                      <a:pt x="568128" y="35283"/>
                    </a:lnTo>
                    <a:lnTo>
                      <a:pt x="566929" y="38236"/>
                    </a:lnTo>
                    <a:lnTo>
                      <a:pt x="565731" y="41100"/>
                    </a:lnTo>
                    <a:lnTo>
                      <a:pt x="564737" y="43731"/>
                    </a:lnTo>
                    <a:lnTo>
                      <a:pt x="563743" y="46245"/>
                    </a:lnTo>
                    <a:lnTo>
                      <a:pt x="562983" y="48438"/>
                    </a:lnTo>
                    <a:lnTo>
                      <a:pt x="562223" y="50630"/>
                    </a:lnTo>
                    <a:lnTo>
                      <a:pt x="561667" y="52501"/>
                    </a:lnTo>
                    <a:lnTo>
                      <a:pt x="560790" y="52501"/>
                    </a:lnTo>
                    <a:lnTo>
                      <a:pt x="559914" y="52501"/>
                    </a:lnTo>
                    <a:lnTo>
                      <a:pt x="559037" y="52501"/>
                    </a:lnTo>
                    <a:lnTo>
                      <a:pt x="558160" y="52501"/>
                    </a:lnTo>
                    <a:lnTo>
                      <a:pt x="557283" y="52501"/>
                    </a:lnTo>
                    <a:lnTo>
                      <a:pt x="556406" y="52501"/>
                    </a:lnTo>
                    <a:lnTo>
                      <a:pt x="555529" y="52501"/>
                    </a:lnTo>
                    <a:lnTo>
                      <a:pt x="554535" y="52501"/>
                    </a:lnTo>
                    <a:lnTo>
                      <a:pt x="554213" y="51624"/>
                    </a:lnTo>
                    <a:lnTo>
                      <a:pt x="553892" y="50747"/>
                    </a:lnTo>
                    <a:lnTo>
                      <a:pt x="553570" y="49753"/>
                    </a:lnTo>
                    <a:lnTo>
                      <a:pt x="553249" y="48642"/>
                    </a:lnTo>
                    <a:lnTo>
                      <a:pt x="551524" y="44024"/>
                    </a:lnTo>
                    <a:lnTo>
                      <a:pt x="549887" y="39639"/>
                    </a:lnTo>
                    <a:lnTo>
                      <a:pt x="548454" y="35576"/>
                    </a:lnTo>
                    <a:lnTo>
                      <a:pt x="547022" y="31746"/>
                    </a:lnTo>
                    <a:lnTo>
                      <a:pt x="545707" y="28121"/>
                    </a:lnTo>
                    <a:lnTo>
                      <a:pt x="544508" y="24818"/>
                    </a:lnTo>
                    <a:lnTo>
                      <a:pt x="543310" y="21749"/>
                    </a:lnTo>
                    <a:lnTo>
                      <a:pt x="542316" y="19001"/>
                    </a:lnTo>
                    <a:lnTo>
                      <a:pt x="543631" y="19206"/>
                    </a:lnTo>
                    <a:lnTo>
                      <a:pt x="545064" y="19322"/>
                    </a:lnTo>
                    <a:lnTo>
                      <a:pt x="546379" y="19322"/>
                    </a:lnTo>
                    <a:lnTo>
                      <a:pt x="547694" y="19322"/>
                    </a:lnTo>
                    <a:lnTo>
                      <a:pt x="549010" y="19322"/>
                    </a:lnTo>
                    <a:lnTo>
                      <a:pt x="550325" y="19322"/>
                    </a:lnTo>
                    <a:lnTo>
                      <a:pt x="551758" y="19206"/>
                    </a:lnTo>
                    <a:lnTo>
                      <a:pt x="553190" y="19030"/>
                    </a:lnTo>
                    <a:lnTo>
                      <a:pt x="553190" y="19030"/>
                    </a:lnTo>
                    <a:close/>
                    <a:moveTo>
                      <a:pt x="592654" y="32623"/>
                    </a:moveTo>
                    <a:lnTo>
                      <a:pt x="602972" y="32623"/>
                    </a:lnTo>
                    <a:lnTo>
                      <a:pt x="602856" y="30109"/>
                    </a:lnTo>
                    <a:lnTo>
                      <a:pt x="602651" y="27917"/>
                    </a:lnTo>
                    <a:lnTo>
                      <a:pt x="602213" y="25958"/>
                    </a:lnTo>
                    <a:lnTo>
                      <a:pt x="601657" y="24438"/>
                    </a:lnTo>
                    <a:lnTo>
                      <a:pt x="601423" y="23766"/>
                    </a:lnTo>
                    <a:lnTo>
                      <a:pt x="601102" y="23210"/>
                    </a:lnTo>
                    <a:lnTo>
                      <a:pt x="600663" y="22655"/>
                    </a:lnTo>
                    <a:lnTo>
                      <a:pt x="600342" y="22333"/>
                    </a:lnTo>
                    <a:lnTo>
                      <a:pt x="599903" y="22012"/>
                    </a:lnTo>
                    <a:lnTo>
                      <a:pt x="599348" y="21807"/>
                    </a:lnTo>
                    <a:lnTo>
                      <a:pt x="598909" y="21573"/>
                    </a:lnTo>
                    <a:lnTo>
                      <a:pt x="598354" y="21456"/>
                    </a:lnTo>
                    <a:lnTo>
                      <a:pt x="597711" y="21573"/>
                    </a:lnTo>
                    <a:lnTo>
                      <a:pt x="597068" y="21807"/>
                    </a:lnTo>
                    <a:lnTo>
                      <a:pt x="596395" y="22012"/>
                    </a:lnTo>
                    <a:lnTo>
                      <a:pt x="595840" y="22333"/>
                    </a:lnTo>
                    <a:lnTo>
                      <a:pt x="595401" y="22655"/>
                    </a:lnTo>
                    <a:lnTo>
                      <a:pt x="594846" y="23210"/>
                    </a:lnTo>
                    <a:lnTo>
                      <a:pt x="594407" y="23766"/>
                    </a:lnTo>
                    <a:lnTo>
                      <a:pt x="594086" y="24438"/>
                    </a:lnTo>
                    <a:lnTo>
                      <a:pt x="593764" y="25198"/>
                    </a:lnTo>
                    <a:lnTo>
                      <a:pt x="593443" y="25958"/>
                    </a:lnTo>
                    <a:lnTo>
                      <a:pt x="593209" y="26952"/>
                    </a:lnTo>
                    <a:lnTo>
                      <a:pt x="592975" y="27946"/>
                    </a:lnTo>
                    <a:lnTo>
                      <a:pt x="592770" y="30138"/>
                    </a:lnTo>
                    <a:lnTo>
                      <a:pt x="592654" y="32623"/>
                    </a:lnTo>
                    <a:lnTo>
                      <a:pt x="592654" y="32623"/>
                    </a:lnTo>
                    <a:close/>
                    <a:moveTo>
                      <a:pt x="612502" y="35897"/>
                    </a:moveTo>
                    <a:lnTo>
                      <a:pt x="592654" y="35897"/>
                    </a:lnTo>
                    <a:lnTo>
                      <a:pt x="592654" y="37446"/>
                    </a:lnTo>
                    <a:lnTo>
                      <a:pt x="592654" y="38967"/>
                    </a:lnTo>
                    <a:lnTo>
                      <a:pt x="592770" y="40282"/>
                    </a:lnTo>
                    <a:lnTo>
                      <a:pt x="592975" y="41597"/>
                    </a:lnTo>
                    <a:lnTo>
                      <a:pt x="593297" y="42796"/>
                    </a:lnTo>
                    <a:lnTo>
                      <a:pt x="593735" y="43790"/>
                    </a:lnTo>
                    <a:lnTo>
                      <a:pt x="594174" y="44784"/>
                    </a:lnTo>
                    <a:lnTo>
                      <a:pt x="594729" y="45661"/>
                    </a:lnTo>
                    <a:lnTo>
                      <a:pt x="595372" y="46421"/>
                    </a:lnTo>
                    <a:lnTo>
                      <a:pt x="596132" y="47093"/>
                    </a:lnTo>
                    <a:lnTo>
                      <a:pt x="596892" y="47648"/>
                    </a:lnTo>
                    <a:lnTo>
                      <a:pt x="597769" y="48087"/>
                    </a:lnTo>
                    <a:lnTo>
                      <a:pt x="598763" y="48525"/>
                    </a:lnTo>
                    <a:lnTo>
                      <a:pt x="599757" y="48730"/>
                    </a:lnTo>
                    <a:lnTo>
                      <a:pt x="600955" y="48847"/>
                    </a:lnTo>
                    <a:lnTo>
                      <a:pt x="602154" y="48964"/>
                    </a:lnTo>
                    <a:lnTo>
                      <a:pt x="603265" y="48847"/>
                    </a:lnTo>
                    <a:lnTo>
                      <a:pt x="604259" y="48730"/>
                    </a:lnTo>
                    <a:lnTo>
                      <a:pt x="605340" y="48525"/>
                    </a:lnTo>
                    <a:lnTo>
                      <a:pt x="606334" y="48087"/>
                    </a:lnTo>
                    <a:lnTo>
                      <a:pt x="607328" y="47648"/>
                    </a:lnTo>
                    <a:lnTo>
                      <a:pt x="608322" y="47093"/>
                    </a:lnTo>
                    <a:lnTo>
                      <a:pt x="609316" y="46421"/>
                    </a:lnTo>
                    <a:lnTo>
                      <a:pt x="610310" y="45661"/>
                    </a:lnTo>
                    <a:lnTo>
                      <a:pt x="611187" y="46421"/>
                    </a:lnTo>
                    <a:lnTo>
                      <a:pt x="609754" y="50250"/>
                    </a:lnTo>
                    <a:lnTo>
                      <a:pt x="608644" y="50806"/>
                    </a:lnTo>
                    <a:lnTo>
                      <a:pt x="607562" y="51361"/>
                    </a:lnTo>
                    <a:lnTo>
                      <a:pt x="606363" y="51799"/>
                    </a:lnTo>
                    <a:lnTo>
                      <a:pt x="605048" y="52238"/>
                    </a:lnTo>
                    <a:lnTo>
                      <a:pt x="603850" y="52472"/>
                    </a:lnTo>
                    <a:lnTo>
                      <a:pt x="602534" y="52793"/>
                    </a:lnTo>
                    <a:lnTo>
                      <a:pt x="601102" y="52910"/>
                    </a:lnTo>
                    <a:lnTo>
                      <a:pt x="599669" y="53027"/>
                    </a:lnTo>
                    <a:lnTo>
                      <a:pt x="597594" y="52910"/>
                    </a:lnTo>
                    <a:lnTo>
                      <a:pt x="595723" y="52589"/>
                    </a:lnTo>
                    <a:lnTo>
                      <a:pt x="593852" y="52267"/>
                    </a:lnTo>
                    <a:lnTo>
                      <a:pt x="592215" y="51712"/>
                    </a:lnTo>
                    <a:lnTo>
                      <a:pt x="590666" y="51039"/>
                    </a:lnTo>
                    <a:lnTo>
                      <a:pt x="589233" y="50279"/>
                    </a:lnTo>
                    <a:lnTo>
                      <a:pt x="587918" y="49285"/>
                    </a:lnTo>
                    <a:lnTo>
                      <a:pt x="586807" y="48292"/>
                    </a:lnTo>
                    <a:lnTo>
                      <a:pt x="585726" y="47093"/>
                    </a:lnTo>
                    <a:lnTo>
                      <a:pt x="584849" y="45778"/>
                    </a:lnTo>
                    <a:lnTo>
                      <a:pt x="584089" y="44345"/>
                    </a:lnTo>
                    <a:lnTo>
                      <a:pt x="583533" y="42708"/>
                    </a:lnTo>
                    <a:lnTo>
                      <a:pt x="582978" y="41071"/>
                    </a:lnTo>
                    <a:lnTo>
                      <a:pt x="582656" y="39200"/>
                    </a:lnTo>
                    <a:lnTo>
                      <a:pt x="582452" y="37242"/>
                    </a:lnTo>
                    <a:lnTo>
                      <a:pt x="582335" y="35049"/>
                    </a:lnTo>
                    <a:lnTo>
                      <a:pt x="582452" y="33179"/>
                    </a:lnTo>
                    <a:lnTo>
                      <a:pt x="582656" y="31425"/>
                    </a:lnTo>
                    <a:lnTo>
                      <a:pt x="582978" y="29671"/>
                    </a:lnTo>
                    <a:lnTo>
                      <a:pt x="583533" y="28151"/>
                    </a:lnTo>
                    <a:lnTo>
                      <a:pt x="584089" y="26718"/>
                    </a:lnTo>
                    <a:lnTo>
                      <a:pt x="584849" y="25403"/>
                    </a:lnTo>
                    <a:lnTo>
                      <a:pt x="585609" y="24204"/>
                    </a:lnTo>
                    <a:lnTo>
                      <a:pt x="586602" y="23123"/>
                    </a:lnTo>
                    <a:lnTo>
                      <a:pt x="587596" y="22129"/>
                    </a:lnTo>
                    <a:lnTo>
                      <a:pt x="588795" y="21252"/>
                    </a:lnTo>
                    <a:lnTo>
                      <a:pt x="590110" y="20492"/>
                    </a:lnTo>
                    <a:lnTo>
                      <a:pt x="591543" y="19849"/>
                    </a:lnTo>
                    <a:lnTo>
                      <a:pt x="593063" y="19410"/>
                    </a:lnTo>
                    <a:lnTo>
                      <a:pt x="594700" y="18972"/>
                    </a:lnTo>
                    <a:lnTo>
                      <a:pt x="596454" y="18767"/>
                    </a:lnTo>
                    <a:lnTo>
                      <a:pt x="598325" y="18562"/>
                    </a:lnTo>
                    <a:lnTo>
                      <a:pt x="600195" y="18679"/>
                    </a:lnTo>
                    <a:lnTo>
                      <a:pt x="601832" y="19001"/>
                    </a:lnTo>
                    <a:lnTo>
                      <a:pt x="603353" y="19322"/>
                    </a:lnTo>
                    <a:lnTo>
                      <a:pt x="604785" y="19878"/>
                    </a:lnTo>
                    <a:lnTo>
                      <a:pt x="606100" y="20521"/>
                    </a:lnTo>
                    <a:lnTo>
                      <a:pt x="607299" y="21281"/>
                    </a:lnTo>
                    <a:lnTo>
                      <a:pt x="608410" y="22158"/>
                    </a:lnTo>
                    <a:lnTo>
                      <a:pt x="609287" y="23152"/>
                    </a:lnTo>
                    <a:lnTo>
                      <a:pt x="610164" y="24350"/>
                    </a:lnTo>
                    <a:lnTo>
                      <a:pt x="610836" y="25549"/>
                    </a:lnTo>
                    <a:lnTo>
                      <a:pt x="611479" y="26981"/>
                    </a:lnTo>
                    <a:lnTo>
                      <a:pt x="611918" y="28501"/>
                    </a:lnTo>
                    <a:lnTo>
                      <a:pt x="612239" y="30138"/>
                    </a:lnTo>
                    <a:lnTo>
                      <a:pt x="612473" y="32009"/>
                    </a:lnTo>
                    <a:lnTo>
                      <a:pt x="612473" y="33880"/>
                    </a:lnTo>
                    <a:lnTo>
                      <a:pt x="612473" y="35897"/>
                    </a:lnTo>
                    <a:lnTo>
                      <a:pt x="612502" y="35897"/>
                    </a:lnTo>
                    <a:close/>
                    <a:moveTo>
                      <a:pt x="623114" y="52472"/>
                    </a:moveTo>
                    <a:lnTo>
                      <a:pt x="623114" y="19030"/>
                    </a:lnTo>
                    <a:lnTo>
                      <a:pt x="624312" y="19235"/>
                    </a:lnTo>
                    <a:lnTo>
                      <a:pt x="625510" y="19352"/>
                    </a:lnTo>
                    <a:lnTo>
                      <a:pt x="626826" y="19352"/>
                    </a:lnTo>
                    <a:lnTo>
                      <a:pt x="628025" y="19352"/>
                    </a:lnTo>
                    <a:lnTo>
                      <a:pt x="629223" y="19352"/>
                    </a:lnTo>
                    <a:lnTo>
                      <a:pt x="630334" y="19352"/>
                    </a:lnTo>
                    <a:lnTo>
                      <a:pt x="631532" y="19235"/>
                    </a:lnTo>
                    <a:lnTo>
                      <a:pt x="632643" y="19030"/>
                    </a:lnTo>
                    <a:lnTo>
                      <a:pt x="632643" y="27683"/>
                    </a:lnTo>
                    <a:lnTo>
                      <a:pt x="632965" y="26572"/>
                    </a:lnTo>
                    <a:lnTo>
                      <a:pt x="633403" y="25578"/>
                    </a:lnTo>
                    <a:lnTo>
                      <a:pt x="633842" y="24584"/>
                    </a:lnTo>
                    <a:lnTo>
                      <a:pt x="634397" y="23707"/>
                    </a:lnTo>
                    <a:lnTo>
                      <a:pt x="634953" y="22830"/>
                    </a:lnTo>
                    <a:lnTo>
                      <a:pt x="635508" y="22070"/>
                    </a:lnTo>
                    <a:lnTo>
                      <a:pt x="636180" y="21398"/>
                    </a:lnTo>
                    <a:lnTo>
                      <a:pt x="636853" y="20755"/>
                    </a:lnTo>
                    <a:lnTo>
                      <a:pt x="637613" y="20199"/>
                    </a:lnTo>
                    <a:lnTo>
                      <a:pt x="638373" y="19761"/>
                    </a:lnTo>
                    <a:lnTo>
                      <a:pt x="639250" y="19322"/>
                    </a:lnTo>
                    <a:lnTo>
                      <a:pt x="640127" y="19001"/>
                    </a:lnTo>
                    <a:lnTo>
                      <a:pt x="641004" y="18796"/>
                    </a:lnTo>
                    <a:lnTo>
                      <a:pt x="641997" y="18562"/>
                    </a:lnTo>
                    <a:lnTo>
                      <a:pt x="642991" y="18446"/>
                    </a:lnTo>
                    <a:lnTo>
                      <a:pt x="644102" y="18446"/>
                    </a:lnTo>
                    <a:lnTo>
                      <a:pt x="643868" y="20959"/>
                    </a:lnTo>
                    <a:lnTo>
                      <a:pt x="643751" y="23386"/>
                    </a:lnTo>
                    <a:lnTo>
                      <a:pt x="643751" y="25783"/>
                    </a:lnTo>
                    <a:lnTo>
                      <a:pt x="643868" y="27975"/>
                    </a:lnTo>
                    <a:lnTo>
                      <a:pt x="643313" y="28531"/>
                    </a:lnTo>
                    <a:lnTo>
                      <a:pt x="642319" y="28092"/>
                    </a:lnTo>
                    <a:lnTo>
                      <a:pt x="641442" y="27654"/>
                    </a:lnTo>
                    <a:lnTo>
                      <a:pt x="640565" y="27537"/>
                    </a:lnTo>
                    <a:lnTo>
                      <a:pt x="639688" y="27420"/>
                    </a:lnTo>
                    <a:lnTo>
                      <a:pt x="638490" y="27537"/>
                    </a:lnTo>
                    <a:lnTo>
                      <a:pt x="637291" y="27858"/>
                    </a:lnTo>
                    <a:lnTo>
                      <a:pt x="636297" y="28180"/>
                    </a:lnTo>
                    <a:lnTo>
                      <a:pt x="635420" y="28735"/>
                    </a:lnTo>
                    <a:lnTo>
                      <a:pt x="634660" y="29378"/>
                    </a:lnTo>
                    <a:lnTo>
                      <a:pt x="634017" y="30138"/>
                    </a:lnTo>
                    <a:lnTo>
                      <a:pt x="633579" y="31015"/>
                    </a:lnTo>
                    <a:lnTo>
                      <a:pt x="633257" y="32009"/>
                    </a:lnTo>
                    <a:lnTo>
                      <a:pt x="632935" y="33442"/>
                    </a:lnTo>
                    <a:lnTo>
                      <a:pt x="632731" y="35312"/>
                    </a:lnTo>
                    <a:lnTo>
                      <a:pt x="632614" y="37505"/>
                    </a:lnTo>
                    <a:lnTo>
                      <a:pt x="632731" y="40136"/>
                    </a:lnTo>
                    <a:lnTo>
                      <a:pt x="632731" y="52413"/>
                    </a:lnTo>
                    <a:lnTo>
                      <a:pt x="631620" y="52413"/>
                    </a:lnTo>
                    <a:lnTo>
                      <a:pt x="630422" y="52413"/>
                    </a:lnTo>
                    <a:lnTo>
                      <a:pt x="629311" y="52413"/>
                    </a:lnTo>
                    <a:lnTo>
                      <a:pt x="628112" y="52413"/>
                    </a:lnTo>
                    <a:lnTo>
                      <a:pt x="626914" y="52413"/>
                    </a:lnTo>
                    <a:lnTo>
                      <a:pt x="625598" y="52413"/>
                    </a:lnTo>
                    <a:lnTo>
                      <a:pt x="624400" y="52413"/>
                    </a:lnTo>
                    <a:lnTo>
                      <a:pt x="623114" y="52413"/>
                    </a:lnTo>
                    <a:lnTo>
                      <a:pt x="623114" y="52472"/>
                    </a:lnTo>
                    <a:close/>
                    <a:moveTo>
                      <a:pt x="652521" y="44024"/>
                    </a:moveTo>
                    <a:lnTo>
                      <a:pt x="654158" y="44024"/>
                    </a:lnTo>
                    <a:lnTo>
                      <a:pt x="654830" y="45456"/>
                    </a:lnTo>
                    <a:lnTo>
                      <a:pt x="655590" y="46655"/>
                    </a:lnTo>
                    <a:lnTo>
                      <a:pt x="656467" y="47648"/>
                    </a:lnTo>
                    <a:lnTo>
                      <a:pt x="657344" y="48525"/>
                    </a:lnTo>
                    <a:lnTo>
                      <a:pt x="658455" y="49169"/>
                    </a:lnTo>
                    <a:lnTo>
                      <a:pt x="659537" y="49607"/>
                    </a:lnTo>
                    <a:lnTo>
                      <a:pt x="660735" y="49929"/>
                    </a:lnTo>
                    <a:lnTo>
                      <a:pt x="662051" y="50046"/>
                    </a:lnTo>
                    <a:lnTo>
                      <a:pt x="663249" y="49841"/>
                    </a:lnTo>
                    <a:lnTo>
                      <a:pt x="664243" y="49519"/>
                    </a:lnTo>
                    <a:lnTo>
                      <a:pt x="665120" y="49198"/>
                    </a:lnTo>
                    <a:lnTo>
                      <a:pt x="665880" y="48642"/>
                    </a:lnTo>
                    <a:lnTo>
                      <a:pt x="666436" y="48087"/>
                    </a:lnTo>
                    <a:lnTo>
                      <a:pt x="666991" y="47415"/>
                    </a:lnTo>
                    <a:lnTo>
                      <a:pt x="667313" y="46538"/>
                    </a:lnTo>
                    <a:lnTo>
                      <a:pt x="667546" y="45661"/>
                    </a:lnTo>
                    <a:lnTo>
                      <a:pt x="667430" y="45018"/>
                    </a:lnTo>
                    <a:lnTo>
                      <a:pt x="667108" y="44345"/>
                    </a:lnTo>
                    <a:lnTo>
                      <a:pt x="666669" y="43702"/>
                    </a:lnTo>
                    <a:lnTo>
                      <a:pt x="665909" y="43030"/>
                    </a:lnTo>
                    <a:lnTo>
                      <a:pt x="665032" y="42387"/>
                    </a:lnTo>
                    <a:lnTo>
                      <a:pt x="664039" y="41744"/>
                    </a:lnTo>
                    <a:lnTo>
                      <a:pt x="662723" y="41188"/>
                    </a:lnTo>
                    <a:lnTo>
                      <a:pt x="661291" y="40516"/>
                    </a:lnTo>
                    <a:lnTo>
                      <a:pt x="660092" y="40077"/>
                    </a:lnTo>
                    <a:lnTo>
                      <a:pt x="658981" y="39522"/>
                    </a:lnTo>
                    <a:lnTo>
                      <a:pt x="657871" y="38967"/>
                    </a:lnTo>
                    <a:lnTo>
                      <a:pt x="656994" y="38411"/>
                    </a:lnTo>
                    <a:lnTo>
                      <a:pt x="656117" y="37768"/>
                    </a:lnTo>
                    <a:lnTo>
                      <a:pt x="655240" y="37213"/>
                    </a:lnTo>
                    <a:lnTo>
                      <a:pt x="654567" y="36540"/>
                    </a:lnTo>
                    <a:lnTo>
                      <a:pt x="653924" y="35868"/>
                    </a:lnTo>
                    <a:lnTo>
                      <a:pt x="653369" y="35225"/>
                    </a:lnTo>
                    <a:lnTo>
                      <a:pt x="652813" y="34465"/>
                    </a:lnTo>
                    <a:lnTo>
                      <a:pt x="652375" y="33705"/>
                    </a:lnTo>
                    <a:lnTo>
                      <a:pt x="652053" y="32945"/>
                    </a:lnTo>
                    <a:lnTo>
                      <a:pt x="651849" y="32185"/>
                    </a:lnTo>
                    <a:lnTo>
                      <a:pt x="651644" y="31308"/>
                    </a:lnTo>
                    <a:lnTo>
                      <a:pt x="651527" y="30548"/>
                    </a:lnTo>
                    <a:lnTo>
                      <a:pt x="651527" y="29671"/>
                    </a:lnTo>
                    <a:lnTo>
                      <a:pt x="651644" y="28355"/>
                    </a:lnTo>
                    <a:lnTo>
                      <a:pt x="651761" y="27244"/>
                    </a:lnTo>
                    <a:lnTo>
                      <a:pt x="652083" y="26046"/>
                    </a:lnTo>
                    <a:lnTo>
                      <a:pt x="652404" y="25052"/>
                    </a:lnTo>
                    <a:lnTo>
                      <a:pt x="652843" y="24058"/>
                    </a:lnTo>
                    <a:lnTo>
                      <a:pt x="653398" y="23181"/>
                    </a:lnTo>
                    <a:lnTo>
                      <a:pt x="654070" y="22421"/>
                    </a:lnTo>
                    <a:lnTo>
                      <a:pt x="654743" y="21661"/>
                    </a:lnTo>
                    <a:lnTo>
                      <a:pt x="655503" y="20989"/>
                    </a:lnTo>
                    <a:lnTo>
                      <a:pt x="656380" y="20433"/>
                    </a:lnTo>
                    <a:lnTo>
                      <a:pt x="657374" y="19878"/>
                    </a:lnTo>
                    <a:lnTo>
                      <a:pt x="658484" y="19439"/>
                    </a:lnTo>
                    <a:lnTo>
                      <a:pt x="659566" y="19118"/>
                    </a:lnTo>
                    <a:lnTo>
                      <a:pt x="660765" y="18796"/>
                    </a:lnTo>
                    <a:lnTo>
                      <a:pt x="662080" y="18562"/>
                    </a:lnTo>
                    <a:lnTo>
                      <a:pt x="663512" y="18446"/>
                    </a:lnTo>
                    <a:lnTo>
                      <a:pt x="664828" y="18562"/>
                    </a:lnTo>
                    <a:lnTo>
                      <a:pt x="666260" y="18796"/>
                    </a:lnTo>
                    <a:lnTo>
                      <a:pt x="667576" y="19001"/>
                    </a:lnTo>
                    <a:lnTo>
                      <a:pt x="668891" y="19439"/>
                    </a:lnTo>
                    <a:lnTo>
                      <a:pt x="670090" y="19878"/>
                    </a:lnTo>
                    <a:lnTo>
                      <a:pt x="671288" y="20433"/>
                    </a:lnTo>
                    <a:lnTo>
                      <a:pt x="672399" y="21106"/>
                    </a:lnTo>
                    <a:lnTo>
                      <a:pt x="673510" y="21749"/>
                    </a:lnTo>
                    <a:lnTo>
                      <a:pt x="673188" y="23269"/>
                    </a:lnTo>
                    <a:lnTo>
                      <a:pt x="672750" y="24789"/>
                    </a:lnTo>
                    <a:lnTo>
                      <a:pt x="672311" y="26338"/>
                    </a:lnTo>
                    <a:lnTo>
                      <a:pt x="671873" y="27654"/>
                    </a:lnTo>
                    <a:lnTo>
                      <a:pt x="670002" y="27654"/>
                    </a:lnTo>
                    <a:lnTo>
                      <a:pt x="669563" y="26455"/>
                    </a:lnTo>
                    <a:lnTo>
                      <a:pt x="669008" y="25374"/>
                    </a:lnTo>
                    <a:lnTo>
                      <a:pt x="668248" y="24497"/>
                    </a:lnTo>
                    <a:lnTo>
                      <a:pt x="667488" y="23737"/>
                    </a:lnTo>
                    <a:lnTo>
                      <a:pt x="666611" y="23093"/>
                    </a:lnTo>
                    <a:lnTo>
                      <a:pt x="665617" y="22538"/>
                    </a:lnTo>
                    <a:lnTo>
                      <a:pt x="664419" y="22216"/>
                    </a:lnTo>
                    <a:lnTo>
                      <a:pt x="663220" y="22012"/>
                    </a:lnTo>
                    <a:lnTo>
                      <a:pt x="662139" y="22216"/>
                    </a:lnTo>
                    <a:lnTo>
                      <a:pt x="661145" y="22450"/>
                    </a:lnTo>
                    <a:lnTo>
                      <a:pt x="660268" y="22772"/>
                    </a:lnTo>
                    <a:lnTo>
                      <a:pt x="659595" y="23210"/>
                    </a:lnTo>
                    <a:lnTo>
                      <a:pt x="659040" y="23766"/>
                    </a:lnTo>
                    <a:lnTo>
                      <a:pt x="658601" y="24438"/>
                    </a:lnTo>
                    <a:lnTo>
                      <a:pt x="658397" y="25198"/>
                    </a:lnTo>
                    <a:lnTo>
                      <a:pt x="658280" y="26192"/>
                    </a:lnTo>
                    <a:lnTo>
                      <a:pt x="658397" y="26864"/>
                    </a:lnTo>
                    <a:lnTo>
                      <a:pt x="658718" y="27624"/>
                    </a:lnTo>
                    <a:lnTo>
                      <a:pt x="659157" y="28297"/>
                    </a:lnTo>
                    <a:lnTo>
                      <a:pt x="659800" y="28940"/>
                    </a:lnTo>
                    <a:lnTo>
                      <a:pt x="660677" y="29612"/>
                    </a:lnTo>
                    <a:lnTo>
                      <a:pt x="661671" y="30168"/>
                    </a:lnTo>
                    <a:lnTo>
                      <a:pt x="662869" y="30811"/>
                    </a:lnTo>
                    <a:lnTo>
                      <a:pt x="664302" y="31366"/>
                    </a:lnTo>
                    <a:lnTo>
                      <a:pt x="665500" y="31805"/>
                    </a:lnTo>
                    <a:lnTo>
                      <a:pt x="666699" y="32360"/>
                    </a:lnTo>
                    <a:lnTo>
                      <a:pt x="667809" y="32915"/>
                    </a:lnTo>
                    <a:lnTo>
                      <a:pt x="668803" y="33471"/>
                    </a:lnTo>
                    <a:lnTo>
                      <a:pt x="669797" y="34143"/>
                    </a:lnTo>
                    <a:lnTo>
                      <a:pt x="670557" y="34699"/>
                    </a:lnTo>
                    <a:lnTo>
                      <a:pt x="671317" y="35371"/>
                    </a:lnTo>
                    <a:lnTo>
                      <a:pt x="672077" y="36014"/>
                    </a:lnTo>
                    <a:lnTo>
                      <a:pt x="672633" y="36774"/>
                    </a:lnTo>
                    <a:lnTo>
                      <a:pt x="673188" y="37534"/>
                    </a:lnTo>
                    <a:lnTo>
                      <a:pt x="673627" y="38294"/>
                    </a:lnTo>
                    <a:lnTo>
                      <a:pt x="673948" y="39054"/>
                    </a:lnTo>
                    <a:lnTo>
                      <a:pt x="674270" y="39814"/>
                    </a:lnTo>
                    <a:lnTo>
                      <a:pt x="674504" y="40691"/>
                    </a:lnTo>
                    <a:lnTo>
                      <a:pt x="674621" y="41568"/>
                    </a:lnTo>
                    <a:lnTo>
                      <a:pt x="674621" y="42445"/>
                    </a:lnTo>
                    <a:lnTo>
                      <a:pt x="674504" y="43761"/>
                    </a:lnTo>
                    <a:lnTo>
                      <a:pt x="674270" y="44871"/>
                    </a:lnTo>
                    <a:lnTo>
                      <a:pt x="673948" y="45982"/>
                    </a:lnTo>
                    <a:lnTo>
                      <a:pt x="673510" y="46976"/>
                    </a:lnTo>
                    <a:lnTo>
                      <a:pt x="672954" y="47853"/>
                    </a:lnTo>
                    <a:lnTo>
                      <a:pt x="672311" y="48730"/>
                    </a:lnTo>
                    <a:lnTo>
                      <a:pt x="671639" y="49490"/>
                    </a:lnTo>
                    <a:lnTo>
                      <a:pt x="670879" y="50133"/>
                    </a:lnTo>
                    <a:lnTo>
                      <a:pt x="669885" y="50776"/>
                    </a:lnTo>
                    <a:lnTo>
                      <a:pt x="668891" y="51332"/>
                    </a:lnTo>
                    <a:lnTo>
                      <a:pt x="667780" y="51887"/>
                    </a:lnTo>
                    <a:lnTo>
                      <a:pt x="666669" y="52209"/>
                    </a:lnTo>
                    <a:lnTo>
                      <a:pt x="665354" y="52530"/>
                    </a:lnTo>
                    <a:lnTo>
                      <a:pt x="664039" y="52735"/>
                    </a:lnTo>
                    <a:lnTo>
                      <a:pt x="662489" y="52940"/>
                    </a:lnTo>
                    <a:lnTo>
                      <a:pt x="660969" y="53056"/>
                    </a:lnTo>
                    <a:lnTo>
                      <a:pt x="659654" y="52940"/>
                    </a:lnTo>
                    <a:lnTo>
                      <a:pt x="658221" y="52793"/>
                    </a:lnTo>
                    <a:lnTo>
                      <a:pt x="657023" y="52559"/>
                    </a:lnTo>
                    <a:lnTo>
                      <a:pt x="655824" y="52238"/>
                    </a:lnTo>
                    <a:lnTo>
                      <a:pt x="654626" y="51916"/>
                    </a:lnTo>
                    <a:lnTo>
                      <a:pt x="653544" y="51595"/>
                    </a:lnTo>
                    <a:lnTo>
                      <a:pt x="652433" y="51039"/>
                    </a:lnTo>
                    <a:lnTo>
                      <a:pt x="651556" y="50601"/>
                    </a:lnTo>
                    <a:lnTo>
                      <a:pt x="651673" y="49169"/>
                    </a:lnTo>
                    <a:lnTo>
                      <a:pt x="651995" y="47298"/>
                    </a:lnTo>
                    <a:lnTo>
                      <a:pt x="652316" y="45544"/>
                    </a:lnTo>
                    <a:lnTo>
                      <a:pt x="652521" y="44024"/>
                    </a:lnTo>
                    <a:lnTo>
                      <a:pt x="652521" y="44024"/>
                    </a:lnTo>
                    <a:close/>
                    <a:moveTo>
                      <a:pt x="684969" y="52472"/>
                    </a:moveTo>
                    <a:lnTo>
                      <a:pt x="684969" y="19030"/>
                    </a:lnTo>
                    <a:lnTo>
                      <a:pt x="686167" y="19235"/>
                    </a:lnTo>
                    <a:lnTo>
                      <a:pt x="687366" y="19352"/>
                    </a:lnTo>
                    <a:lnTo>
                      <a:pt x="688564" y="19352"/>
                    </a:lnTo>
                    <a:lnTo>
                      <a:pt x="689880" y="19352"/>
                    </a:lnTo>
                    <a:lnTo>
                      <a:pt x="690874" y="19352"/>
                    </a:lnTo>
                    <a:lnTo>
                      <a:pt x="691985" y="19352"/>
                    </a:lnTo>
                    <a:lnTo>
                      <a:pt x="693183" y="19235"/>
                    </a:lnTo>
                    <a:lnTo>
                      <a:pt x="694498" y="19030"/>
                    </a:lnTo>
                    <a:lnTo>
                      <a:pt x="694498" y="52472"/>
                    </a:lnTo>
                    <a:lnTo>
                      <a:pt x="693183" y="52472"/>
                    </a:lnTo>
                    <a:lnTo>
                      <a:pt x="691985" y="52472"/>
                    </a:lnTo>
                    <a:lnTo>
                      <a:pt x="690874" y="52472"/>
                    </a:lnTo>
                    <a:lnTo>
                      <a:pt x="689880" y="52472"/>
                    </a:lnTo>
                    <a:lnTo>
                      <a:pt x="688564" y="52472"/>
                    </a:lnTo>
                    <a:lnTo>
                      <a:pt x="687366" y="52472"/>
                    </a:lnTo>
                    <a:lnTo>
                      <a:pt x="686167" y="52472"/>
                    </a:lnTo>
                    <a:lnTo>
                      <a:pt x="684969" y="52472"/>
                    </a:lnTo>
                    <a:lnTo>
                      <a:pt x="684969" y="52472"/>
                    </a:lnTo>
                    <a:close/>
                    <a:moveTo>
                      <a:pt x="684180" y="6314"/>
                    </a:moveTo>
                    <a:lnTo>
                      <a:pt x="684296" y="5116"/>
                    </a:lnTo>
                    <a:lnTo>
                      <a:pt x="684618" y="4122"/>
                    </a:lnTo>
                    <a:lnTo>
                      <a:pt x="685173" y="3245"/>
                    </a:lnTo>
                    <a:lnTo>
                      <a:pt x="685729" y="2485"/>
                    </a:lnTo>
                    <a:lnTo>
                      <a:pt x="686489" y="1842"/>
                    </a:lnTo>
                    <a:lnTo>
                      <a:pt x="687366" y="1403"/>
                    </a:lnTo>
                    <a:lnTo>
                      <a:pt x="688477" y="1082"/>
                    </a:lnTo>
                    <a:lnTo>
                      <a:pt x="689558" y="877"/>
                    </a:lnTo>
                    <a:lnTo>
                      <a:pt x="690757" y="1082"/>
                    </a:lnTo>
                    <a:lnTo>
                      <a:pt x="691838" y="1520"/>
                    </a:lnTo>
                    <a:lnTo>
                      <a:pt x="692715" y="1959"/>
                    </a:lnTo>
                    <a:lnTo>
                      <a:pt x="693592" y="2602"/>
                    </a:lnTo>
                    <a:lnTo>
                      <a:pt x="694148" y="3362"/>
                    </a:lnTo>
                    <a:lnTo>
                      <a:pt x="694703" y="4239"/>
                    </a:lnTo>
                    <a:lnTo>
                      <a:pt x="695025" y="5233"/>
                    </a:lnTo>
                    <a:lnTo>
                      <a:pt x="695259" y="6343"/>
                    </a:lnTo>
                    <a:lnTo>
                      <a:pt x="695025" y="7454"/>
                    </a:lnTo>
                    <a:lnTo>
                      <a:pt x="694703" y="8448"/>
                    </a:lnTo>
                    <a:lnTo>
                      <a:pt x="694148" y="9325"/>
                    </a:lnTo>
                    <a:lnTo>
                      <a:pt x="693592" y="10085"/>
                    </a:lnTo>
                    <a:lnTo>
                      <a:pt x="692715" y="10728"/>
                    </a:lnTo>
                    <a:lnTo>
                      <a:pt x="691838" y="11167"/>
                    </a:lnTo>
                    <a:lnTo>
                      <a:pt x="690757" y="11488"/>
                    </a:lnTo>
                    <a:lnTo>
                      <a:pt x="689558" y="11722"/>
                    </a:lnTo>
                    <a:lnTo>
                      <a:pt x="688360" y="11605"/>
                    </a:lnTo>
                    <a:lnTo>
                      <a:pt x="687249" y="11284"/>
                    </a:lnTo>
                    <a:lnTo>
                      <a:pt x="686372" y="10845"/>
                    </a:lnTo>
                    <a:lnTo>
                      <a:pt x="685612" y="10173"/>
                    </a:lnTo>
                    <a:lnTo>
                      <a:pt x="685057" y="9530"/>
                    </a:lnTo>
                    <a:lnTo>
                      <a:pt x="684618" y="8536"/>
                    </a:lnTo>
                    <a:lnTo>
                      <a:pt x="684296" y="7542"/>
                    </a:lnTo>
                    <a:lnTo>
                      <a:pt x="684180" y="6314"/>
                    </a:lnTo>
                    <a:lnTo>
                      <a:pt x="684180" y="6314"/>
                    </a:lnTo>
                    <a:close/>
                    <a:moveTo>
                      <a:pt x="718732" y="23620"/>
                    </a:moveTo>
                    <a:lnTo>
                      <a:pt x="718732" y="43234"/>
                    </a:lnTo>
                    <a:lnTo>
                      <a:pt x="718615" y="44228"/>
                    </a:lnTo>
                    <a:lnTo>
                      <a:pt x="718615" y="45222"/>
                    </a:lnTo>
                    <a:lnTo>
                      <a:pt x="718615" y="46099"/>
                    </a:lnTo>
                    <a:lnTo>
                      <a:pt x="718732" y="46859"/>
                    </a:lnTo>
                    <a:lnTo>
                      <a:pt x="718849" y="47532"/>
                    </a:lnTo>
                    <a:lnTo>
                      <a:pt x="719170" y="48175"/>
                    </a:lnTo>
                    <a:lnTo>
                      <a:pt x="719404" y="48613"/>
                    </a:lnTo>
                    <a:lnTo>
                      <a:pt x="719843" y="49052"/>
                    </a:lnTo>
                    <a:lnTo>
                      <a:pt x="720281" y="49373"/>
                    </a:lnTo>
                    <a:lnTo>
                      <a:pt x="720720" y="49578"/>
                    </a:lnTo>
                    <a:lnTo>
                      <a:pt x="721363" y="49812"/>
                    </a:lnTo>
                    <a:lnTo>
                      <a:pt x="722035" y="49812"/>
                    </a:lnTo>
                    <a:lnTo>
                      <a:pt x="722708" y="49812"/>
                    </a:lnTo>
                    <a:lnTo>
                      <a:pt x="723468" y="49695"/>
                    </a:lnTo>
                    <a:lnTo>
                      <a:pt x="724345" y="49490"/>
                    </a:lnTo>
                    <a:lnTo>
                      <a:pt x="725222" y="49169"/>
                    </a:lnTo>
                    <a:lnTo>
                      <a:pt x="725222" y="51916"/>
                    </a:lnTo>
                    <a:lnTo>
                      <a:pt x="724140" y="52238"/>
                    </a:lnTo>
                    <a:lnTo>
                      <a:pt x="722824" y="52472"/>
                    </a:lnTo>
                    <a:lnTo>
                      <a:pt x="721188" y="52676"/>
                    </a:lnTo>
                    <a:lnTo>
                      <a:pt x="719872" y="52881"/>
                    </a:lnTo>
                    <a:lnTo>
                      <a:pt x="718790" y="52998"/>
                    </a:lnTo>
                    <a:lnTo>
                      <a:pt x="717914" y="52998"/>
                    </a:lnTo>
                    <a:lnTo>
                      <a:pt x="716803" y="52998"/>
                    </a:lnTo>
                    <a:lnTo>
                      <a:pt x="715809" y="52881"/>
                    </a:lnTo>
                    <a:lnTo>
                      <a:pt x="714815" y="52676"/>
                    </a:lnTo>
                    <a:lnTo>
                      <a:pt x="713938" y="52472"/>
                    </a:lnTo>
                    <a:lnTo>
                      <a:pt x="713061" y="52033"/>
                    </a:lnTo>
                    <a:lnTo>
                      <a:pt x="712389" y="51595"/>
                    </a:lnTo>
                    <a:lnTo>
                      <a:pt x="711745" y="51039"/>
                    </a:lnTo>
                    <a:lnTo>
                      <a:pt x="711102" y="50396"/>
                    </a:lnTo>
                    <a:lnTo>
                      <a:pt x="710664" y="49724"/>
                    </a:lnTo>
                    <a:lnTo>
                      <a:pt x="710225" y="48847"/>
                    </a:lnTo>
                    <a:lnTo>
                      <a:pt x="709904" y="47970"/>
                    </a:lnTo>
                    <a:lnTo>
                      <a:pt x="709582" y="46976"/>
                    </a:lnTo>
                    <a:lnTo>
                      <a:pt x="709378" y="45895"/>
                    </a:lnTo>
                    <a:lnTo>
                      <a:pt x="709261" y="44784"/>
                    </a:lnTo>
                    <a:lnTo>
                      <a:pt x="709261" y="43468"/>
                    </a:lnTo>
                    <a:lnTo>
                      <a:pt x="709261" y="42153"/>
                    </a:lnTo>
                    <a:lnTo>
                      <a:pt x="709261" y="23620"/>
                    </a:lnTo>
                    <a:lnTo>
                      <a:pt x="704321" y="23620"/>
                    </a:lnTo>
                    <a:lnTo>
                      <a:pt x="704437" y="22509"/>
                    </a:lnTo>
                    <a:lnTo>
                      <a:pt x="704554" y="21427"/>
                    </a:lnTo>
                    <a:lnTo>
                      <a:pt x="704437" y="20229"/>
                    </a:lnTo>
                    <a:lnTo>
                      <a:pt x="704321" y="19030"/>
                    </a:lnTo>
                    <a:lnTo>
                      <a:pt x="709261" y="19030"/>
                    </a:lnTo>
                    <a:lnTo>
                      <a:pt x="709261" y="11137"/>
                    </a:lnTo>
                    <a:lnTo>
                      <a:pt x="711453" y="10260"/>
                    </a:lnTo>
                    <a:lnTo>
                      <a:pt x="713879" y="9267"/>
                    </a:lnTo>
                    <a:lnTo>
                      <a:pt x="716306" y="8068"/>
                    </a:lnTo>
                    <a:lnTo>
                      <a:pt x="718820" y="6753"/>
                    </a:lnTo>
                    <a:lnTo>
                      <a:pt x="718820" y="19030"/>
                    </a:lnTo>
                    <a:lnTo>
                      <a:pt x="724725" y="19030"/>
                    </a:lnTo>
                    <a:lnTo>
                      <a:pt x="724608" y="20229"/>
                    </a:lnTo>
                    <a:lnTo>
                      <a:pt x="724491" y="21427"/>
                    </a:lnTo>
                    <a:lnTo>
                      <a:pt x="724608" y="22509"/>
                    </a:lnTo>
                    <a:lnTo>
                      <a:pt x="724725" y="23620"/>
                    </a:lnTo>
                    <a:lnTo>
                      <a:pt x="718732" y="23620"/>
                    </a:lnTo>
                    <a:lnTo>
                      <a:pt x="718732" y="23620"/>
                    </a:lnTo>
                    <a:close/>
                    <a:moveTo>
                      <a:pt x="736710" y="69894"/>
                    </a:moveTo>
                    <a:lnTo>
                      <a:pt x="745713" y="52472"/>
                    </a:lnTo>
                    <a:lnTo>
                      <a:pt x="731565" y="19030"/>
                    </a:lnTo>
                    <a:lnTo>
                      <a:pt x="732763" y="19235"/>
                    </a:lnTo>
                    <a:lnTo>
                      <a:pt x="734079" y="19352"/>
                    </a:lnTo>
                    <a:lnTo>
                      <a:pt x="735394" y="19352"/>
                    </a:lnTo>
                    <a:lnTo>
                      <a:pt x="736710" y="19352"/>
                    </a:lnTo>
                    <a:lnTo>
                      <a:pt x="738025" y="19352"/>
                    </a:lnTo>
                    <a:lnTo>
                      <a:pt x="739458" y="19352"/>
                    </a:lnTo>
                    <a:lnTo>
                      <a:pt x="740773" y="19235"/>
                    </a:lnTo>
                    <a:lnTo>
                      <a:pt x="742205" y="19030"/>
                    </a:lnTo>
                    <a:lnTo>
                      <a:pt x="742644" y="20550"/>
                    </a:lnTo>
                    <a:lnTo>
                      <a:pt x="743316" y="22304"/>
                    </a:lnTo>
                    <a:lnTo>
                      <a:pt x="743872" y="24175"/>
                    </a:lnTo>
                    <a:lnTo>
                      <a:pt x="744632" y="26251"/>
                    </a:lnTo>
                    <a:lnTo>
                      <a:pt x="745392" y="28443"/>
                    </a:lnTo>
                    <a:lnTo>
                      <a:pt x="746269" y="30752"/>
                    </a:lnTo>
                    <a:lnTo>
                      <a:pt x="747146" y="33266"/>
                    </a:lnTo>
                    <a:lnTo>
                      <a:pt x="748140" y="35897"/>
                    </a:lnTo>
                    <a:lnTo>
                      <a:pt x="748812" y="37446"/>
                    </a:lnTo>
                    <a:lnTo>
                      <a:pt x="749367" y="38762"/>
                    </a:lnTo>
                    <a:lnTo>
                      <a:pt x="749923" y="39843"/>
                    </a:lnTo>
                    <a:lnTo>
                      <a:pt x="750361" y="40720"/>
                    </a:lnTo>
                    <a:lnTo>
                      <a:pt x="753109" y="33705"/>
                    </a:lnTo>
                    <a:lnTo>
                      <a:pt x="754424" y="30080"/>
                    </a:lnTo>
                    <a:lnTo>
                      <a:pt x="755857" y="26367"/>
                    </a:lnTo>
                    <a:lnTo>
                      <a:pt x="757172" y="22743"/>
                    </a:lnTo>
                    <a:lnTo>
                      <a:pt x="758488" y="19001"/>
                    </a:lnTo>
                    <a:lnTo>
                      <a:pt x="759248" y="19206"/>
                    </a:lnTo>
                    <a:lnTo>
                      <a:pt x="759891" y="19322"/>
                    </a:lnTo>
                    <a:lnTo>
                      <a:pt x="760563" y="19322"/>
                    </a:lnTo>
                    <a:lnTo>
                      <a:pt x="761206" y="19322"/>
                    </a:lnTo>
                    <a:lnTo>
                      <a:pt x="761966" y="19322"/>
                    </a:lnTo>
                    <a:lnTo>
                      <a:pt x="762580" y="19322"/>
                    </a:lnTo>
                    <a:lnTo>
                      <a:pt x="763340" y="19206"/>
                    </a:lnTo>
                    <a:lnTo>
                      <a:pt x="764100" y="19001"/>
                    </a:lnTo>
                    <a:lnTo>
                      <a:pt x="757085" y="35020"/>
                    </a:lnTo>
                    <a:lnTo>
                      <a:pt x="754775" y="40165"/>
                    </a:lnTo>
                    <a:lnTo>
                      <a:pt x="752583" y="44988"/>
                    </a:lnTo>
                    <a:lnTo>
                      <a:pt x="750595" y="49607"/>
                    </a:lnTo>
                    <a:lnTo>
                      <a:pt x="748724" y="54109"/>
                    </a:lnTo>
                    <a:lnTo>
                      <a:pt x="746970" y="58377"/>
                    </a:lnTo>
                    <a:lnTo>
                      <a:pt x="745333" y="62440"/>
                    </a:lnTo>
                    <a:lnTo>
                      <a:pt x="743901" y="66269"/>
                    </a:lnTo>
                    <a:lnTo>
                      <a:pt x="742702" y="69894"/>
                    </a:lnTo>
                    <a:lnTo>
                      <a:pt x="740948" y="69894"/>
                    </a:lnTo>
                    <a:lnTo>
                      <a:pt x="739633" y="69894"/>
                    </a:lnTo>
                    <a:lnTo>
                      <a:pt x="738084" y="69894"/>
                    </a:lnTo>
                    <a:lnTo>
                      <a:pt x="736710" y="69894"/>
                    </a:lnTo>
                    <a:lnTo>
                      <a:pt x="736710" y="69894"/>
                    </a:lnTo>
                    <a:close/>
                    <a:moveTo>
                      <a:pt x="803593" y="52998"/>
                    </a:moveTo>
                    <a:lnTo>
                      <a:pt x="801605" y="52881"/>
                    </a:lnTo>
                    <a:lnTo>
                      <a:pt x="799618" y="52676"/>
                    </a:lnTo>
                    <a:lnTo>
                      <a:pt x="797864" y="52238"/>
                    </a:lnTo>
                    <a:lnTo>
                      <a:pt x="796227" y="51799"/>
                    </a:lnTo>
                    <a:lnTo>
                      <a:pt x="794794" y="51156"/>
                    </a:lnTo>
                    <a:lnTo>
                      <a:pt x="793362" y="50484"/>
                    </a:lnTo>
                    <a:lnTo>
                      <a:pt x="792163" y="49607"/>
                    </a:lnTo>
                    <a:lnTo>
                      <a:pt x="790965" y="48613"/>
                    </a:lnTo>
                    <a:lnTo>
                      <a:pt x="789971" y="47619"/>
                    </a:lnTo>
                    <a:lnTo>
                      <a:pt x="789094" y="46421"/>
                    </a:lnTo>
                    <a:lnTo>
                      <a:pt x="788334" y="45105"/>
                    </a:lnTo>
                    <a:lnTo>
                      <a:pt x="787661" y="43673"/>
                    </a:lnTo>
                    <a:lnTo>
                      <a:pt x="787223" y="42036"/>
                    </a:lnTo>
                    <a:lnTo>
                      <a:pt x="786785" y="40399"/>
                    </a:lnTo>
                    <a:lnTo>
                      <a:pt x="786580" y="38645"/>
                    </a:lnTo>
                    <a:lnTo>
                      <a:pt x="786463" y="36686"/>
                    </a:lnTo>
                    <a:lnTo>
                      <a:pt x="786580" y="34611"/>
                    </a:lnTo>
                    <a:lnTo>
                      <a:pt x="786785" y="32623"/>
                    </a:lnTo>
                    <a:lnTo>
                      <a:pt x="787223" y="30752"/>
                    </a:lnTo>
                    <a:lnTo>
                      <a:pt x="787661" y="28998"/>
                    </a:lnTo>
                    <a:lnTo>
                      <a:pt x="788334" y="27478"/>
                    </a:lnTo>
                    <a:lnTo>
                      <a:pt x="789094" y="26046"/>
                    </a:lnTo>
                    <a:lnTo>
                      <a:pt x="789971" y="24614"/>
                    </a:lnTo>
                    <a:lnTo>
                      <a:pt x="790965" y="23415"/>
                    </a:lnTo>
                    <a:lnTo>
                      <a:pt x="792163" y="22421"/>
                    </a:lnTo>
                    <a:lnTo>
                      <a:pt x="793362" y="21427"/>
                    </a:lnTo>
                    <a:lnTo>
                      <a:pt x="794794" y="20667"/>
                    </a:lnTo>
                    <a:lnTo>
                      <a:pt x="796227" y="19907"/>
                    </a:lnTo>
                    <a:lnTo>
                      <a:pt x="797864" y="19352"/>
                    </a:lnTo>
                    <a:lnTo>
                      <a:pt x="799618" y="18913"/>
                    </a:lnTo>
                    <a:lnTo>
                      <a:pt x="801605" y="18709"/>
                    </a:lnTo>
                    <a:lnTo>
                      <a:pt x="803593" y="18504"/>
                    </a:lnTo>
                    <a:lnTo>
                      <a:pt x="805552" y="18709"/>
                    </a:lnTo>
                    <a:lnTo>
                      <a:pt x="807422" y="18913"/>
                    </a:lnTo>
                    <a:lnTo>
                      <a:pt x="809176" y="19352"/>
                    </a:lnTo>
                    <a:lnTo>
                      <a:pt x="810813" y="19790"/>
                    </a:lnTo>
                    <a:lnTo>
                      <a:pt x="812246" y="20433"/>
                    </a:lnTo>
                    <a:lnTo>
                      <a:pt x="813678" y="21193"/>
                    </a:lnTo>
                    <a:lnTo>
                      <a:pt x="814877" y="22070"/>
                    </a:lnTo>
                    <a:lnTo>
                      <a:pt x="815987" y="23064"/>
                    </a:lnTo>
                    <a:lnTo>
                      <a:pt x="817069" y="24146"/>
                    </a:lnTo>
                    <a:lnTo>
                      <a:pt x="817946" y="25344"/>
                    </a:lnTo>
                    <a:lnTo>
                      <a:pt x="818706" y="26660"/>
                    </a:lnTo>
                    <a:lnTo>
                      <a:pt x="819378" y="28092"/>
                    </a:lnTo>
                    <a:lnTo>
                      <a:pt x="819817" y="29612"/>
                    </a:lnTo>
                    <a:lnTo>
                      <a:pt x="820255" y="31366"/>
                    </a:lnTo>
                    <a:lnTo>
                      <a:pt x="820577" y="33120"/>
                    </a:lnTo>
                    <a:lnTo>
                      <a:pt x="820694" y="34991"/>
                    </a:lnTo>
                    <a:lnTo>
                      <a:pt x="820577" y="37183"/>
                    </a:lnTo>
                    <a:lnTo>
                      <a:pt x="820255" y="39142"/>
                    </a:lnTo>
                    <a:lnTo>
                      <a:pt x="819817" y="41013"/>
                    </a:lnTo>
                    <a:lnTo>
                      <a:pt x="819378" y="42650"/>
                    </a:lnTo>
                    <a:lnTo>
                      <a:pt x="818706" y="44287"/>
                    </a:lnTo>
                    <a:lnTo>
                      <a:pt x="817946" y="45719"/>
                    </a:lnTo>
                    <a:lnTo>
                      <a:pt x="817069" y="47035"/>
                    </a:lnTo>
                    <a:lnTo>
                      <a:pt x="815987" y="48233"/>
                    </a:lnTo>
                    <a:lnTo>
                      <a:pt x="814877" y="49227"/>
                    </a:lnTo>
                    <a:lnTo>
                      <a:pt x="813678" y="50221"/>
                    </a:lnTo>
                    <a:lnTo>
                      <a:pt x="812246" y="50981"/>
                    </a:lnTo>
                    <a:lnTo>
                      <a:pt x="810813" y="51653"/>
                    </a:lnTo>
                    <a:lnTo>
                      <a:pt x="809176" y="52209"/>
                    </a:lnTo>
                    <a:lnTo>
                      <a:pt x="807422" y="52530"/>
                    </a:lnTo>
                    <a:lnTo>
                      <a:pt x="805552" y="52852"/>
                    </a:lnTo>
                    <a:lnTo>
                      <a:pt x="803593" y="52998"/>
                    </a:lnTo>
                    <a:lnTo>
                      <a:pt x="803593" y="52998"/>
                    </a:lnTo>
                    <a:close/>
                    <a:moveTo>
                      <a:pt x="803798" y="21427"/>
                    </a:moveTo>
                    <a:lnTo>
                      <a:pt x="803038" y="21544"/>
                    </a:lnTo>
                    <a:lnTo>
                      <a:pt x="802161" y="21778"/>
                    </a:lnTo>
                    <a:lnTo>
                      <a:pt x="801488" y="22100"/>
                    </a:lnTo>
                    <a:lnTo>
                      <a:pt x="800728" y="22538"/>
                    </a:lnTo>
                    <a:lnTo>
                      <a:pt x="800085" y="23093"/>
                    </a:lnTo>
                    <a:lnTo>
                      <a:pt x="799530" y="23737"/>
                    </a:lnTo>
                    <a:lnTo>
                      <a:pt x="798974" y="24497"/>
                    </a:lnTo>
                    <a:lnTo>
                      <a:pt x="798536" y="25374"/>
                    </a:lnTo>
                    <a:lnTo>
                      <a:pt x="798097" y="26367"/>
                    </a:lnTo>
                    <a:lnTo>
                      <a:pt x="797776" y="27449"/>
                    </a:lnTo>
                    <a:lnTo>
                      <a:pt x="797454" y="28648"/>
                    </a:lnTo>
                    <a:lnTo>
                      <a:pt x="797220" y="29963"/>
                    </a:lnTo>
                    <a:lnTo>
                      <a:pt x="797016" y="31395"/>
                    </a:lnTo>
                    <a:lnTo>
                      <a:pt x="796899" y="32915"/>
                    </a:lnTo>
                    <a:lnTo>
                      <a:pt x="796782" y="34669"/>
                    </a:lnTo>
                    <a:lnTo>
                      <a:pt x="796782" y="36423"/>
                    </a:lnTo>
                    <a:lnTo>
                      <a:pt x="796782" y="38060"/>
                    </a:lnTo>
                    <a:lnTo>
                      <a:pt x="796899" y="39610"/>
                    </a:lnTo>
                    <a:lnTo>
                      <a:pt x="797016" y="41130"/>
                    </a:lnTo>
                    <a:lnTo>
                      <a:pt x="797220" y="42445"/>
                    </a:lnTo>
                    <a:lnTo>
                      <a:pt x="797454" y="43644"/>
                    </a:lnTo>
                    <a:lnTo>
                      <a:pt x="797776" y="44842"/>
                    </a:lnTo>
                    <a:lnTo>
                      <a:pt x="798097" y="45836"/>
                    </a:lnTo>
                    <a:lnTo>
                      <a:pt x="798419" y="46830"/>
                    </a:lnTo>
                    <a:lnTo>
                      <a:pt x="798974" y="47590"/>
                    </a:lnTo>
                    <a:lnTo>
                      <a:pt x="799413" y="48262"/>
                    </a:lnTo>
                    <a:lnTo>
                      <a:pt x="799968" y="48905"/>
                    </a:lnTo>
                    <a:lnTo>
                      <a:pt x="800641" y="49344"/>
                    </a:lnTo>
                    <a:lnTo>
                      <a:pt x="801284" y="49782"/>
                    </a:lnTo>
                    <a:lnTo>
                      <a:pt x="801927" y="49987"/>
                    </a:lnTo>
                    <a:lnTo>
                      <a:pt x="802687" y="50192"/>
                    </a:lnTo>
                    <a:lnTo>
                      <a:pt x="803564" y="50192"/>
                    </a:lnTo>
                    <a:lnTo>
                      <a:pt x="804324" y="50075"/>
                    </a:lnTo>
                    <a:lnTo>
                      <a:pt x="804996" y="49841"/>
                    </a:lnTo>
                    <a:lnTo>
                      <a:pt x="805639" y="49519"/>
                    </a:lnTo>
                    <a:lnTo>
                      <a:pt x="806282" y="49081"/>
                    </a:lnTo>
                    <a:lnTo>
                      <a:pt x="806838" y="48525"/>
                    </a:lnTo>
                    <a:lnTo>
                      <a:pt x="807393" y="47765"/>
                    </a:lnTo>
                    <a:lnTo>
                      <a:pt x="807949" y="47005"/>
                    </a:lnTo>
                    <a:lnTo>
                      <a:pt x="808387" y="46011"/>
                    </a:lnTo>
                    <a:lnTo>
                      <a:pt x="808826" y="44901"/>
                    </a:lnTo>
                    <a:lnTo>
                      <a:pt x="809147" y="43702"/>
                    </a:lnTo>
                    <a:lnTo>
                      <a:pt x="809469" y="42387"/>
                    </a:lnTo>
                    <a:lnTo>
                      <a:pt x="809673" y="40954"/>
                    </a:lnTo>
                    <a:lnTo>
                      <a:pt x="810112" y="37651"/>
                    </a:lnTo>
                    <a:lnTo>
                      <a:pt x="810346" y="33822"/>
                    </a:lnTo>
                    <a:lnTo>
                      <a:pt x="810112" y="30986"/>
                    </a:lnTo>
                    <a:lnTo>
                      <a:pt x="809790" y="28589"/>
                    </a:lnTo>
                    <a:lnTo>
                      <a:pt x="809556" y="27391"/>
                    </a:lnTo>
                    <a:lnTo>
                      <a:pt x="809235" y="26397"/>
                    </a:lnTo>
                    <a:lnTo>
                      <a:pt x="808913" y="25520"/>
                    </a:lnTo>
                    <a:lnTo>
                      <a:pt x="808592" y="24643"/>
                    </a:lnTo>
                    <a:lnTo>
                      <a:pt x="808153" y="23883"/>
                    </a:lnTo>
                    <a:lnTo>
                      <a:pt x="807715" y="23327"/>
                    </a:lnTo>
                    <a:lnTo>
                      <a:pt x="807159" y="22772"/>
                    </a:lnTo>
                    <a:lnTo>
                      <a:pt x="806604" y="22216"/>
                    </a:lnTo>
                    <a:lnTo>
                      <a:pt x="805961" y="21895"/>
                    </a:lnTo>
                    <a:lnTo>
                      <a:pt x="805288" y="21690"/>
                    </a:lnTo>
                    <a:lnTo>
                      <a:pt x="804529" y="21456"/>
                    </a:lnTo>
                    <a:lnTo>
                      <a:pt x="803798" y="21427"/>
                    </a:lnTo>
                    <a:lnTo>
                      <a:pt x="803798" y="21427"/>
                    </a:lnTo>
                    <a:close/>
                    <a:moveTo>
                      <a:pt x="832416" y="23620"/>
                    </a:moveTo>
                    <a:lnTo>
                      <a:pt x="827271" y="23620"/>
                    </a:lnTo>
                    <a:lnTo>
                      <a:pt x="827388" y="22509"/>
                    </a:lnTo>
                    <a:lnTo>
                      <a:pt x="827388" y="21427"/>
                    </a:lnTo>
                    <a:lnTo>
                      <a:pt x="827388" y="20229"/>
                    </a:lnTo>
                    <a:lnTo>
                      <a:pt x="827271" y="19030"/>
                    </a:lnTo>
                    <a:lnTo>
                      <a:pt x="832416" y="19030"/>
                    </a:lnTo>
                    <a:lnTo>
                      <a:pt x="832650" y="17393"/>
                    </a:lnTo>
                    <a:lnTo>
                      <a:pt x="832971" y="15756"/>
                    </a:lnTo>
                    <a:lnTo>
                      <a:pt x="833410" y="14236"/>
                    </a:lnTo>
                    <a:lnTo>
                      <a:pt x="833848" y="12804"/>
                    </a:lnTo>
                    <a:lnTo>
                      <a:pt x="834287" y="11371"/>
                    </a:lnTo>
                    <a:lnTo>
                      <a:pt x="834959" y="10056"/>
                    </a:lnTo>
                    <a:lnTo>
                      <a:pt x="835515" y="8857"/>
                    </a:lnTo>
                    <a:lnTo>
                      <a:pt x="836275" y="7659"/>
                    </a:lnTo>
                    <a:lnTo>
                      <a:pt x="836830" y="6577"/>
                    </a:lnTo>
                    <a:lnTo>
                      <a:pt x="837385" y="5583"/>
                    </a:lnTo>
                    <a:lnTo>
                      <a:pt x="838029" y="4589"/>
                    </a:lnTo>
                    <a:lnTo>
                      <a:pt x="838672" y="3712"/>
                    </a:lnTo>
                    <a:lnTo>
                      <a:pt x="839432" y="2952"/>
                    </a:lnTo>
                    <a:lnTo>
                      <a:pt x="840192" y="2309"/>
                    </a:lnTo>
                    <a:lnTo>
                      <a:pt x="840952" y="1754"/>
                    </a:lnTo>
                    <a:lnTo>
                      <a:pt x="841829" y="1199"/>
                    </a:lnTo>
                    <a:lnTo>
                      <a:pt x="842823" y="760"/>
                    </a:lnTo>
                    <a:lnTo>
                      <a:pt x="843817" y="438"/>
                    </a:lnTo>
                    <a:lnTo>
                      <a:pt x="844810" y="234"/>
                    </a:lnTo>
                    <a:lnTo>
                      <a:pt x="845921" y="117"/>
                    </a:lnTo>
                    <a:lnTo>
                      <a:pt x="847032" y="0"/>
                    </a:lnTo>
                    <a:lnTo>
                      <a:pt x="848231" y="0"/>
                    </a:lnTo>
                    <a:lnTo>
                      <a:pt x="849429" y="117"/>
                    </a:lnTo>
                    <a:lnTo>
                      <a:pt x="850628" y="351"/>
                    </a:lnTo>
                    <a:lnTo>
                      <a:pt x="850306" y="2543"/>
                    </a:lnTo>
                    <a:lnTo>
                      <a:pt x="850189" y="4736"/>
                    </a:lnTo>
                    <a:lnTo>
                      <a:pt x="850189" y="7045"/>
                    </a:lnTo>
                    <a:lnTo>
                      <a:pt x="850394" y="9354"/>
                    </a:lnTo>
                    <a:lnTo>
                      <a:pt x="849312" y="9559"/>
                    </a:lnTo>
                    <a:lnTo>
                      <a:pt x="847763" y="8916"/>
                    </a:lnTo>
                    <a:lnTo>
                      <a:pt x="846331" y="8243"/>
                    </a:lnTo>
                    <a:lnTo>
                      <a:pt x="844781" y="7922"/>
                    </a:lnTo>
                    <a:lnTo>
                      <a:pt x="843261" y="7717"/>
                    </a:lnTo>
                    <a:lnTo>
                      <a:pt x="841829" y="7717"/>
                    </a:lnTo>
                    <a:lnTo>
                      <a:pt x="840747" y="7922"/>
                    </a:lnTo>
                    <a:lnTo>
                      <a:pt x="840309" y="8039"/>
                    </a:lnTo>
                    <a:lnTo>
                      <a:pt x="839987" y="8156"/>
                    </a:lnTo>
                    <a:lnTo>
                      <a:pt x="839666" y="8390"/>
                    </a:lnTo>
                    <a:lnTo>
                      <a:pt x="839549" y="8507"/>
                    </a:lnTo>
                    <a:lnTo>
                      <a:pt x="839110" y="8828"/>
                    </a:lnTo>
                    <a:lnTo>
                      <a:pt x="838876" y="9150"/>
                    </a:lnTo>
                    <a:lnTo>
                      <a:pt x="838759" y="9471"/>
                    </a:lnTo>
                    <a:lnTo>
                      <a:pt x="838642" y="9910"/>
                    </a:lnTo>
                    <a:lnTo>
                      <a:pt x="838759" y="10904"/>
                    </a:lnTo>
                    <a:lnTo>
                      <a:pt x="838964" y="12014"/>
                    </a:lnTo>
                    <a:lnTo>
                      <a:pt x="839169" y="13125"/>
                    </a:lnTo>
                    <a:lnTo>
                      <a:pt x="839490" y="14207"/>
                    </a:lnTo>
                    <a:lnTo>
                      <a:pt x="839929" y="15405"/>
                    </a:lnTo>
                    <a:lnTo>
                      <a:pt x="840484" y="16604"/>
                    </a:lnTo>
                    <a:lnTo>
                      <a:pt x="841040" y="17802"/>
                    </a:lnTo>
                    <a:lnTo>
                      <a:pt x="841683" y="19118"/>
                    </a:lnTo>
                    <a:lnTo>
                      <a:pt x="848698" y="19118"/>
                    </a:lnTo>
                    <a:lnTo>
                      <a:pt x="848494" y="20229"/>
                    </a:lnTo>
                    <a:lnTo>
                      <a:pt x="848494" y="21427"/>
                    </a:lnTo>
                    <a:lnTo>
                      <a:pt x="848494" y="22538"/>
                    </a:lnTo>
                    <a:lnTo>
                      <a:pt x="848698" y="23737"/>
                    </a:lnTo>
                    <a:lnTo>
                      <a:pt x="842238" y="23737"/>
                    </a:lnTo>
                    <a:lnTo>
                      <a:pt x="842238" y="52559"/>
                    </a:lnTo>
                    <a:lnTo>
                      <a:pt x="840923" y="52559"/>
                    </a:lnTo>
                    <a:lnTo>
                      <a:pt x="839724" y="52559"/>
                    </a:lnTo>
                    <a:lnTo>
                      <a:pt x="838526" y="52559"/>
                    </a:lnTo>
                    <a:lnTo>
                      <a:pt x="837327" y="52559"/>
                    </a:lnTo>
                    <a:lnTo>
                      <a:pt x="836129" y="52559"/>
                    </a:lnTo>
                    <a:lnTo>
                      <a:pt x="834930" y="52559"/>
                    </a:lnTo>
                    <a:lnTo>
                      <a:pt x="833615" y="52559"/>
                    </a:lnTo>
                    <a:lnTo>
                      <a:pt x="832416" y="52559"/>
                    </a:lnTo>
                    <a:lnTo>
                      <a:pt x="832416" y="23620"/>
                    </a:lnTo>
                    <a:lnTo>
                      <a:pt x="832416" y="23620"/>
                    </a:lnTo>
                    <a:close/>
                    <a:moveTo>
                      <a:pt x="892488" y="10027"/>
                    </a:moveTo>
                    <a:lnTo>
                      <a:pt x="892488" y="52443"/>
                    </a:lnTo>
                    <a:lnTo>
                      <a:pt x="891173" y="52443"/>
                    </a:lnTo>
                    <a:lnTo>
                      <a:pt x="889857" y="52443"/>
                    </a:lnTo>
                    <a:lnTo>
                      <a:pt x="888542" y="52443"/>
                    </a:lnTo>
                    <a:lnTo>
                      <a:pt x="887343" y="52443"/>
                    </a:lnTo>
                    <a:lnTo>
                      <a:pt x="886028" y="52443"/>
                    </a:lnTo>
                    <a:lnTo>
                      <a:pt x="884712" y="52443"/>
                    </a:lnTo>
                    <a:lnTo>
                      <a:pt x="883397" y="52443"/>
                    </a:lnTo>
                    <a:lnTo>
                      <a:pt x="882198" y="52443"/>
                    </a:lnTo>
                    <a:lnTo>
                      <a:pt x="882198" y="10027"/>
                    </a:lnTo>
                    <a:lnTo>
                      <a:pt x="880006" y="10144"/>
                    </a:lnTo>
                    <a:lnTo>
                      <a:pt x="877492" y="10260"/>
                    </a:lnTo>
                    <a:lnTo>
                      <a:pt x="874744" y="10465"/>
                    </a:lnTo>
                    <a:lnTo>
                      <a:pt x="871558" y="10904"/>
                    </a:lnTo>
                    <a:lnTo>
                      <a:pt x="870126" y="10904"/>
                    </a:lnTo>
                    <a:lnTo>
                      <a:pt x="869132" y="10904"/>
                    </a:lnTo>
                    <a:lnTo>
                      <a:pt x="869336" y="9588"/>
                    </a:lnTo>
                    <a:lnTo>
                      <a:pt x="869453" y="7834"/>
                    </a:lnTo>
                    <a:lnTo>
                      <a:pt x="869336" y="6519"/>
                    </a:lnTo>
                    <a:lnTo>
                      <a:pt x="869132" y="5203"/>
                    </a:lnTo>
                    <a:lnTo>
                      <a:pt x="904970" y="5203"/>
                    </a:lnTo>
                    <a:lnTo>
                      <a:pt x="904736" y="5846"/>
                    </a:lnTo>
                    <a:lnTo>
                      <a:pt x="904620" y="6519"/>
                    </a:lnTo>
                    <a:lnTo>
                      <a:pt x="904620" y="7162"/>
                    </a:lnTo>
                    <a:lnTo>
                      <a:pt x="904736" y="7805"/>
                    </a:lnTo>
                    <a:lnTo>
                      <a:pt x="904620" y="8799"/>
                    </a:lnTo>
                    <a:lnTo>
                      <a:pt x="904620" y="9559"/>
                    </a:lnTo>
                    <a:lnTo>
                      <a:pt x="904736" y="10202"/>
                    </a:lnTo>
                    <a:lnTo>
                      <a:pt x="904970" y="10845"/>
                    </a:lnTo>
                    <a:lnTo>
                      <a:pt x="903976" y="10845"/>
                    </a:lnTo>
                    <a:lnTo>
                      <a:pt x="902866" y="10728"/>
                    </a:lnTo>
                    <a:lnTo>
                      <a:pt x="901872" y="10611"/>
                    </a:lnTo>
                    <a:lnTo>
                      <a:pt x="900878" y="10494"/>
                    </a:lnTo>
                    <a:lnTo>
                      <a:pt x="898364" y="10290"/>
                    </a:lnTo>
                    <a:lnTo>
                      <a:pt x="896055" y="10173"/>
                    </a:lnTo>
                    <a:lnTo>
                      <a:pt x="894067" y="10056"/>
                    </a:lnTo>
                    <a:lnTo>
                      <a:pt x="892488" y="10027"/>
                    </a:lnTo>
                    <a:lnTo>
                      <a:pt x="892488" y="10027"/>
                    </a:lnTo>
                    <a:close/>
                    <a:moveTo>
                      <a:pt x="922977" y="32623"/>
                    </a:moveTo>
                    <a:lnTo>
                      <a:pt x="933384" y="32623"/>
                    </a:lnTo>
                    <a:lnTo>
                      <a:pt x="933150" y="30109"/>
                    </a:lnTo>
                    <a:lnTo>
                      <a:pt x="932946" y="27917"/>
                    </a:lnTo>
                    <a:lnTo>
                      <a:pt x="932624" y="25958"/>
                    </a:lnTo>
                    <a:lnTo>
                      <a:pt x="932069" y="24438"/>
                    </a:lnTo>
                    <a:lnTo>
                      <a:pt x="931747" y="23766"/>
                    </a:lnTo>
                    <a:lnTo>
                      <a:pt x="931425" y="23210"/>
                    </a:lnTo>
                    <a:lnTo>
                      <a:pt x="931104" y="22655"/>
                    </a:lnTo>
                    <a:lnTo>
                      <a:pt x="930665" y="22333"/>
                    </a:lnTo>
                    <a:lnTo>
                      <a:pt x="930227" y="22012"/>
                    </a:lnTo>
                    <a:lnTo>
                      <a:pt x="929788" y="21807"/>
                    </a:lnTo>
                    <a:lnTo>
                      <a:pt x="929233" y="21573"/>
                    </a:lnTo>
                    <a:lnTo>
                      <a:pt x="928795" y="21456"/>
                    </a:lnTo>
                    <a:lnTo>
                      <a:pt x="928035" y="21573"/>
                    </a:lnTo>
                    <a:lnTo>
                      <a:pt x="927391" y="21807"/>
                    </a:lnTo>
                    <a:lnTo>
                      <a:pt x="926836" y="22012"/>
                    </a:lnTo>
                    <a:lnTo>
                      <a:pt x="926281" y="22333"/>
                    </a:lnTo>
                    <a:lnTo>
                      <a:pt x="925725" y="22655"/>
                    </a:lnTo>
                    <a:lnTo>
                      <a:pt x="925287" y="23210"/>
                    </a:lnTo>
                    <a:lnTo>
                      <a:pt x="924848" y="23766"/>
                    </a:lnTo>
                    <a:lnTo>
                      <a:pt x="924410" y="24438"/>
                    </a:lnTo>
                    <a:lnTo>
                      <a:pt x="924088" y="25198"/>
                    </a:lnTo>
                    <a:lnTo>
                      <a:pt x="923884" y="25958"/>
                    </a:lnTo>
                    <a:lnTo>
                      <a:pt x="923650" y="26952"/>
                    </a:lnTo>
                    <a:lnTo>
                      <a:pt x="923416" y="27946"/>
                    </a:lnTo>
                    <a:lnTo>
                      <a:pt x="923094" y="30138"/>
                    </a:lnTo>
                    <a:lnTo>
                      <a:pt x="922977" y="32623"/>
                    </a:lnTo>
                    <a:lnTo>
                      <a:pt x="922977" y="32623"/>
                    </a:lnTo>
                    <a:close/>
                    <a:moveTo>
                      <a:pt x="942826" y="35897"/>
                    </a:moveTo>
                    <a:lnTo>
                      <a:pt x="922977" y="35897"/>
                    </a:lnTo>
                    <a:lnTo>
                      <a:pt x="922977" y="37446"/>
                    </a:lnTo>
                    <a:lnTo>
                      <a:pt x="923094" y="38967"/>
                    </a:lnTo>
                    <a:lnTo>
                      <a:pt x="923211" y="40282"/>
                    </a:lnTo>
                    <a:lnTo>
                      <a:pt x="923416" y="41597"/>
                    </a:lnTo>
                    <a:lnTo>
                      <a:pt x="923737" y="42796"/>
                    </a:lnTo>
                    <a:lnTo>
                      <a:pt x="924059" y="43790"/>
                    </a:lnTo>
                    <a:lnTo>
                      <a:pt x="924614" y="44784"/>
                    </a:lnTo>
                    <a:lnTo>
                      <a:pt x="925170" y="45661"/>
                    </a:lnTo>
                    <a:lnTo>
                      <a:pt x="925725" y="46421"/>
                    </a:lnTo>
                    <a:lnTo>
                      <a:pt x="926485" y="47093"/>
                    </a:lnTo>
                    <a:lnTo>
                      <a:pt x="927245" y="47648"/>
                    </a:lnTo>
                    <a:lnTo>
                      <a:pt x="928122" y="48087"/>
                    </a:lnTo>
                    <a:lnTo>
                      <a:pt x="929116" y="48525"/>
                    </a:lnTo>
                    <a:lnTo>
                      <a:pt x="930198" y="48730"/>
                    </a:lnTo>
                    <a:lnTo>
                      <a:pt x="931309" y="48847"/>
                    </a:lnTo>
                    <a:lnTo>
                      <a:pt x="932507" y="48964"/>
                    </a:lnTo>
                    <a:lnTo>
                      <a:pt x="933618" y="48847"/>
                    </a:lnTo>
                    <a:lnTo>
                      <a:pt x="934729" y="48730"/>
                    </a:lnTo>
                    <a:lnTo>
                      <a:pt x="935723" y="48525"/>
                    </a:lnTo>
                    <a:lnTo>
                      <a:pt x="936804" y="48087"/>
                    </a:lnTo>
                    <a:lnTo>
                      <a:pt x="937798" y="47648"/>
                    </a:lnTo>
                    <a:lnTo>
                      <a:pt x="938792" y="47093"/>
                    </a:lnTo>
                    <a:lnTo>
                      <a:pt x="939786" y="46421"/>
                    </a:lnTo>
                    <a:lnTo>
                      <a:pt x="940780" y="45661"/>
                    </a:lnTo>
                    <a:lnTo>
                      <a:pt x="941540" y="46421"/>
                    </a:lnTo>
                    <a:lnTo>
                      <a:pt x="940224" y="50250"/>
                    </a:lnTo>
                    <a:lnTo>
                      <a:pt x="939026" y="50806"/>
                    </a:lnTo>
                    <a:lnTo>
                      <a:pt x="937915" y="51361"/>
                    </a:lnTo>
                    <a:lnTo>
                      <a:pt x="936717" y="51799"/>
                    </a:lnTo>
                    <a:lnTo>
                      <a:pt x="935518" y="52238"/>
                    </a:lnTo>
                    <a:lnTo>
                      <a:pt x="934202" y="52472"/>
                    </a:lnTo>
                    <a:lnTo>
                      <a:pt x="932887" y="52793"/>
                    </a:lnTo>
                    <a:lnTo>
                      <a:pt x="931572" y="52910"/>
                    </a:lnTo>
                    <a:lnTo>
                      <a:pt x="930139" y="53027"/>
                    </a:lnTo>
                    <a:lnTo>
                      <a:pt x="928064" y="52910"/>
                    </a:lnTo>
                    <a:lnTo>
                      <a:pt x="926105" y="52589"/>
                    </a:lnTo>
                    <a:lnTo>
                      <a:pt x="924351" y="52267"/>
                    </a:lnTo>
                    <a:lnTo>
                      <a:pt x="922597" y="51712"/>
                    </a:lnTo>
                    <a:lnTo>
                      <a:pt x="921077" y="51039"/>
                    </a:lnTo>
                    <a:lnTo>
                      <a:pt x="919645" y="50279"/>
                    </a:lnTo>
                    <a:lnTo>
                      <a:pt x="918446" y="49285"/>
                    </a:lnTo>
                    <a:lnTo>
                      <a:pt x="917248" y="48292"/>
                    </a:lnTo>
                    <a:lnTo>
                      <a:pt x="916254" y="47093"/>
                    </a:lnTo>
                    <a:lnTo>
                      <a:pt x="915377" y="45778"/>
                    </a:lnTo>
                    <a:lnTo>
                      <a:pt x="914617" y="44345"/>
                    </a:lnTo>
                    <a:lnTo>
                      <a:pt x="913945" y="42708"/>
                    </a:lnTo>
                    <a:lnTo>
                      <a:pt x="913506" y="41071"/>
                    </a:lnTo>
                    <a:lnTo>
                      <a:pt x="913068" y="39200"/>
                    </a:lnTo>
                    <a:lnTo>
                      <a:pt x="912863" y="37242"/>
                    </a:lnTo>
                    <a:lnTo>
                      <a:pt x="912746" y="35049"/>
                    </a:lnTo>
                    <a:lnTo>
                      <a:pt x="912863" y="33179"/>
                    </a:lnTo>
                    <a:lnTo>
                      <a:pt x="913185" y="31425"/>
                    </a:lnTo>
                    <a:lnTo>
                      <a:pt x="913506" y="29671"/>
                    </a:lnTo>
                    <a:lnTo>
                      <a:pt x="913945" y="28151"/>
                    </a:lnTo>
                    <a:lnTo>
                      <a:pt x="914617" y="26718"/>
                    </a:lnTo>
                    <a:lnTo>
                      <a:pt x="915289" y="25403"/>
                    </a:lnTo>
                    <a:lnTo>
                      <a:pt x="916166" y="24204"/>
                    </a:lnTo>
                    <a:lnTo>
                      <a:pt x="917043" y="23123"/>
                    </a:lnTo>
                    <a:lnTo>
                      <a:pt x="918154" y="22129"/>
                    </a:lnTo>
                    <a:lnTo>
                      <a:pt x="919353" y="21252"/>
                    </a:lnTo>
                    <a:lnTo>
                      <a:pt x="920551" y="20492"/>
                    </a:lnTo>
                    <a:lnTo>
                      <a:pt x="921983" y="19849"/>
                    </a:lnTo>
                    <a:lnTo>
                      <a:pt x="923504" y="19410"/>
                    </a:lnTo>
                    <a:lnTo>
                      <a:pt x="925140" y="18972"/>
                    </a:lnTo>
                    <a:lnTo>
                      <a:pt x="926894" y="18767"/>
                    </a:lnTo>
                    <a:lnTo>
                      <a:pt x="928882" y="18562"/>
                    </a:lnTo>
                    <a:lnTo>
                      <a:pt x="930636" y="18679"/>
                    </a:lnTo>
                    <a:lnTo>
                      <a:pt x="932273" y="19001"/>
                    </a:lnTo>
                    <a:lnTo>
                      <a:pt x="933910" y="19322"/>
                    </a:lnTo>
                    <a:lnTo>
                      <a:pt x="935343" y="19878"/>
                    </a:lnTo>
                    <a:lnTo>
                      <a:pt x="936658" y="20521"/>
                    </a:lnTo>
                    <a:lnTo>
                      <a:pt x="937857" y="21281"/>
                    </a:lnTo>
                    <a:lnTo>
                      <a:pt x="938850" y="22158"/>
                    </a:lnTo>
                    <a:lnTo>
                      <a:pt x="939844" y="23152"/>
                    </a:lnTo>
                    <a:lnTo>
                      <a:pt x="940604" y="24350"/>
                    </a:lnTo>
                    <a:lnTo>
                      <a:pt x="941364" y="25549"/>
                    </a:lnTo>
                    <a:lnTo>
                      <a:pt x="941920" y="26981"/>
                    </a:lnTo>
                    <a:lnTo>
                      <a:pt x="942358" y="28501"/>
                    </a:lnTo>
                    <a:lnTo>
                      <a:pt x="942680" y="30138"/>
                    </a:lnTo>
                    <a:lnTo>
                      <a:pt x="942884" y="32009"/>
                    </a:lnTo>
                    <a:lnTo>
                      <a:pt x="943001" y="33880"/>
                    </a:lnTo>
                    <a:lnTo>
                      <a:pt x="942826" y="35897"/>
                    </a:lnTo>
                    <a:lnTo>
                      <a:pt x="942826" y="35897"/>
                    </a:lnTo>
                    <a:close/>
                    <a:moveTo>
                      <a:pt x="982289" y="21427"/>
                    </a:moveTo>
                    <a:lnTo>
                      <a:pt x="979659" y="28764"/>
                    </a:lnTo>
                    <a:lnTo>
                      <a:pt x="978022" y="28764"/>
                    </a:lnTo>
                    <a:lnTo>
                      <a:pt x="977583" y="27244"/>
                    </a:lnTo>
                    <a:lnTo>
                      <a:pt x="976940" y="25812"/>
                    </a:lnTo>
                    <a:lnTo>
                      <a:pt x="976297" y="24614"/>
                    </a:lnTo>
                    <a:lnTo>
                      <a:pt x="975420" y="23620"/>
                    </a:lnTo>
                    <a:lnTo>
                      <a:pt x="974981" y="23181"/>
                    </a:lnTo>
                    <a:lnTo>
                      <a:pt x="974543" y="22743"/>
                    </a:lnTo>
                    <a:lnTo>
                      <a:pt x="973988" y="22421"/>
                    </a:lnTo>
                    <a:lnTo>
                      <a:pt x="973432" y="22100"/>
                    </a:lnTo>
                    <a:lnTo>
                      <a:pt x="972234" y="21778"/>
                    </a:lnTo>
                    <a:lnTo>
                      <a:pt x="970918" y="21456"/>
                    </a:lnTo>
                    <a:lnTo>
                      <a:pt x="969924" y="21573"/>
                    </a:lnTo>
                    <a:lnTo>
                      <a:pt x="969047" y="21807"/>
                    </a:lnTo>
                    <a:lnTo>
                      <a:pt x="968287" y="22129"/>
                    </a:lnTo>
                    <a:lnTo>
                      <a:pt x="967410" y="22567"/>
                    </a:lnTo>
                    <a:lnTo>
                      <a:pt x="966767" y="23123"/>
                    </a:lnTo>
                    <a:lnTo>
                      <a:pt x="966007" y="23766"/>
                    </a:lnTo>
                    <a:lnTo>
                      <a:pt x="965452" y="24438"/>
                    </a:lnTo>
                    <a:lnTo>
                      <a:pt x="964779" y="25198"/>
                    </a:lnTo>
                    <a:lnTo>
                      <a:pt x="964341" y="26192"/>
                    </a:lnTo>
                    <a:lnTo>
                      <a:pt x="963902" y="27186"/>
                    </a:lnTo>
                    <a:lnTo>
                      <a:pt x="963464" y="28297"/>
                    </a:lnTo>
                    <a:lnTo>
                      <a:pt x="963142" y="29495"/>
                    </a:lnTo>
                    <a:lnTo>
                      <a:pt x="962821" y="30811"/>
                    </a:lnTo>
                    <a:lnTo>
                      <a:pt x="962587" y="32243"/>
                    </a:lnTo>
                    <a:lnTo>
                      <a:pt x="962382" y="33763"/>
                    </a:lnTo>
                    <a:lnTo>
                      <a:pt x="962265" y="35400"/>
                    </a:lnTo>
                    <a:lnTo>
                      <a:pt x="962265" y="37037"/>
                    </a:lnTo>
                    <a:lnTo>
                      <a:pt x="962382" y="38557"/>
                    </a:lnTo>
                    <a:lnTo>
                      <a:pt x="962587" y="39990"/>
                    </a:lnTo>
                    <a:lnTo>
                      <a:pt x="962909" y="41305"/>
                    </a:lnTo>
                    <a:lnTo>
                      <a:pt x="963230" y="42504"/>
                    </a:lnTo>
                    <a:lnTo>
                      <a:pt x="963785" y="43614"/>
                    </a:lnTo>
                    <a:lnTo>
                      <a:pt x="964224" y="44696"/>
                    </a:lnTo>
                    <a:lnTo>
                      <a:pt x="964867" y="45573"/>
                    </a:lnTo>
                    <a:lnTo>
                      <a:pt x="965627" y="46333"/>
                    </a:lnTo>
                    <a:lnTo>
                      <a:pt x="966387" y="47005"/>
                    </a:lnTo>
                    <a:lnTo>
                      <a:pt x="967264" y="47648"/>
                    </a:lnTo>
                    <a:lnTo>
                      <a:pt x="968141" y="48087"/>
                    </a:lnTo>
                    <a:lnTo>
                      <a:pt x="969252" y="48409"/>
                    </a:lnTo>
                    <a:lnTo>
                      <a:pt x="970334" y="48730"/>
                    </a:lnTo>
                    <a:lnTo>
                      <a:pt x="971532" y="48847"/>
                    </a:lnTo>
                    <a:lnTo>
                      <a:pt x="972847" y="48964"/>
                    </a:lnTo>
                    <a:lnTo>
                      <a:pt x="973841" y="48847"/>
                    </a:lnTo>
                    <a:lnTo>
                      <a:pt x="974923" y="48730"/>
                    </a:lnTo>
                    <a:lnTo>
                      <a:pt x="975917" y="48525"/>
                    </a:lnTo>
                    <a:lnTo>
                      <a:pt x="976794" y="48087"/>
                    </a:lnTo>
                    <a:lnTo>
                      <a:pt x="977671" y="47648"/>
                    </a:lnTo>
                    <a:lnTo>
                      <a:pt x="978548" y="47093"/>
                    </a:lnTo>
                    <a:lnTo>
                      <a:pt x="979425" y="46421"/>
                    </a:lnTo>
                    <a:lnTo>
                      <a:pt x="980185" y="45661"/>
                    </a:lnTo>
                    <a:lnTo>
                      <a:pt x="981296" y="46421"/>
                    </a:lnTo>
                    <a:lnTo>
                      <a:pt x="979659" y="50806"/>
                    </a:lnTo>
                    <a:lnTo>
                      <a:pt x="978782" y="51244"/>
                    </a:lnTo>
                    <a:lnTo>
                      <a:pt x="977905" y="51566"/>
                    </a:lnTo>
                    <a:lnTo>
                      <a:pt x="976911" y="51887"/>
                    </a:lnTo>
                    <a:lnTo>
                      <a:pt x="975829" y="52209"/>
                    </a:lnTo>
                    <a:lnTo>
                      <a:pt x="973315" y="52647"/>
                    </a:lnTo>
                    <a:lnTo>
                      <a:pt x="970363" y="52969"/>
                    </a:lnTo>
                    <a:lnTo>
                      <a:pt x="968287" y="52852"/>
                    </a:lnTo>
                    <a:lnTo>
                      <a:pt x="966212" y="52647"/>
                    </a:lnTo>
                    <a:lnTo>
                      <a:pt x="964341" y="52209"/>
                    </a:lnTo>
                    <a:lnTo>
                      <a:pt x="962587" y="51770"/>
                    </a:lnTo>
                    <a:lnTo>
                      <a:pt x="960950" y="51127"/>
                    </a:lnTo>
                    <a:lnTo>
                      <a:pt x="959430" y="50367"/>
                    </a:lnTo>
                    <a:lnTo>
                      <a:pt x="958115" y="49607"/>
                    </a:lnTo>
                    <a:lnTo>
                      <a:pt x="956916" y="48613"/>
                    </a:lnTo>
                    <a:lnTo>
                      <a:pt x="955805" y="47532"/>
                    </a:lnTo>
                    <a:lnTo>
                      <a:pt x="954928" y="46333"/>
                    </a:lnTo>
                    <a:lnTo>
                      <a:pt x="954051" y="44901"/>
                    </a:lnTo>
                    <a:lnTo>
                      <a:pt x="953408" y="43468"/>
                    </a:lnTo>
                    <a:lnTo>
                      <a:pt x="952970" y="41948"/>
                    </a:lnTo>
                    <a:lnTo>
                      <a:pt x="952531" y="40194"/>
                    </a:lnTo>
                    <a:lnTo>
                      <a:pt x="952326" y="38440"/>
                    </a:lnTo>
                    <a:lnTo>
                      <a:pt x="952210" y="36482"/>
                    </a:lnTo>
                    <a:lnTo>
                      <a:pt x="952443" y="34406"/>
                    </a:lnTo>
                    <a:lnTo>
                      <a:pt x="952648" y="32535"/>
                    </a:lnTo>
                    <a:lnTo>
                      <a:pt x="953087" y="30665"/>
                    </a:lnTo>
                    <a:lnTo>
                      <a:pt x="953642" y="29028"/>
                    </a:lnTo>
                    <a:lnTo>
                      <a:pt x="954402" y="27507"/>
                    </a:lnTo>
                    <a:lnTo>
                      <a:pt x="955162" y="26075"/>
                    </a:lnTo>
                    <a:lnTo>
                      <a:pt x="956156" y="24760"/>
                    </a:lnTo>
                    <a:lnTo>
                      <a:pt x="957150" y="23561"/>
                    </a:lnTo>
                    <a:lnTo>
                      <a:pt x="958348" y="22480"/>
                    </a:lnTo>
                    <a:lnTo>
                      <a:pt x="959781" y="21603"/>
                    </a:lnTo>
                    <a:lnTo>
                      <a:pt x="961213" y="20726"/>
                    </a:lnTo>
                    <a:lnTo>
                      <a:pt x="962733" y="20083"/>
                    </a:lnTo>
                    <a:lnTo>
                      <a:pt x="964487" y="19527"/>
                    </a:lnTo>
                    <a:lnTo>
                      <a:pt x="966358" y="19089"/>
                    </a:lnTo>
                    <a:lnTo>
                      <a:pt x="968346" y="18767"/>
                    </a:lnTo>
                    <a:lnTo>
                      <a:pt x="970421" y="18562"/>
                    </a:lnTo>
                    <a:lnTo>
                      <a:pt x="972292" y="18679"/>
                    </a:lnTo>
                    <a:lnTo>
                      <a:pt x="973929" y="18913"/>
                    </a:lnTo>
                    <a:lnTo>
                      <a:pt x="975566" y="19118"/>
                    </a:lnTo>
                    <a:lnTo>
                      <a:pt x="977115" y="19439"/>
                    </a:lnTo>
                    <a:lnTo>
                      <a:pt x="978548" y="19878"/>
                    </a:lnTo>
                    <a:lnTo>
                      <a:pt x="979980" y="20316"/>
                    </a:lnTo>
                    <a:lnTo>
                      <a:pt x="981296" y="20989"/>
                    </a:lnTo>
                    <a:lnTo>
                      <a:pt x="982289" y="21427"/>
                    </a:lnTo>
                    <a:lnTo>
                      <a:pt x="982289" y="21427"/>
                    </a:lnTo>
                    <a:close/>
                    <a:moveTo>
                      <a:pt x="1000910" y="58"/>
                    </a:moveTo>
                    <a:lnTo>
                      <a:pt x="1000910" y="23970"/>
                    </a:lnTo>
                    <a:lnTo>
                      <a:pt x="1002109" y="22772"/>
                    </a:lnTo>
                    <a:lnTo>
                      <a:pt x="1003307" y="21661"/>
                    </a:lnTo>
                    <a:lnTo>
                      <a:pt x="1004623" y="20784"/>
                    </a:lnTo>
                    <a:lnTo>
                      <a:pt x="1005821" y="20024"/>
                    </a:lnTo>
                    <a:lnTo>
                      <a:pt x="1007137" y="19381"/>
                    </a:lnTo>
                    <a:lnTo>
                      <a:pt x="1008452" y="18942"/>
                    </a:lnTo>
                    <a:lnTo>
                      <a:pt x="1009768" y="18621"/>
                    </a:lnTo>
                    <a:lnTo>
                      <a:pt x="1011200" y="18504"/>
                    </a:lnTo>
                    <a:lnTo>
                      <a:pt x="1012399" y="18621"/>
                    </a:lnTo>
                    <a:lnTo>
                      <a:pt x="1013597" y="18738"/>
                    </a:lnTo>
                    <a:lnTo>
                      <a:pt x="1014679" y="18942"/>
                    </a:lnTo>
                    <a:lnTo>
                      <a:pt x="1015790" y="19381"/>
                    </a:lnTo>
                    <a:lnTo>
                      <a:pt x="1016783" y="19819"/>
                    </a:lnTo>
                    <a:lnTo>
                      <a:pt x="1017660" y="20375"/>
                    </a:lnTo>
                    <a:lnTo>
                      <a:pt x="1018537" y="21018"/>
                    </a:lnTo>
                    <a:lnTo>
                      <a:pt x="1019297" y="21778"/>
                    </a:lnTo>
                    <a:lnTo>
                      <a:pt x="1020057" y="22538"/>
                    </a:lnTo>
                    <a:lnTo>
                      <a:pt x="1020613" y="23298"/>
                    </a:lnTo>
                    <a:lnTo>
                      <a:pt x="1021168" y="24292"/>
                    </a:lnTo>
                    <a:lnTo>
                      <a:pt x="1021607" y="25286"/>
                    </a:lnTo>
                    <a:lnTo>
                      <a:pt x="1021928" y="26484"/>
                    </a:lnTo>
                    <a:lnTo>
                      <a:pt x="1022133" y="27683"/>
                    </a:lnTo>
                    <a:lnTo>
                      <a:pt x="1022250" y="28998"/>
                    </a:lnTo>
                    <a:lnTo>
                      <a:pt x="1022250" y="30431"/>
                    </a:lnTo>
                    <a:lnTo>
                      <a:pt x="1022250" y="52472"/>
                    </a:lnTo>
                    <a:lnTo>
                      <a:pt x="1021051" y="52472"/>
                    </a:lnTo>
                    <a:lnTo>
                      <a:pt x="1019853" y="52472"/>
                    </a:lnTo>
                    <a:lnTo>
                      <a:pt x="1018654" y="52472"/>
                    </a:lnTo>
                    <a:lnTo>
                      <a:pt x="1017456" y="52472"/>
                    </a:lnTo>
                    <a:lnTo>
                      <a:pt x="1016257" y="52472"/>
                    </a:lnTo>
                    <a:lnTo>
                      <a:pt x="1015059" y="52472"/>
                    </a:lnTo>
                    <a:lnTo>
                      <a:pt x="1013977" y="52472"/>
                    </a:lnTo>
                    <a:lnTo>
                      <a:pt x="1012866" y="52472"/>
                    </a:lnTo>
                    <a:lnTo>
                      <a:pt x="1012866" y="35576"/>
                    </a:lnTo>
                    <a:lnTo>
                      <a:pt x="1012749" y="32828"/>
                    </a:lnTo>
                    <a:lnTo>
                      <a:pt x="1012545" y="30518"/>
                    </a:lnTo>
                    <a:lnTo>
                      <a:pt x="1012428" y="29408"/>
                    </a:lnTo>
                    <a:lnTo>
                      <a:pt x="1012106" y="28531"/>
                    </a:lnTo>
                    <a:lnTo>
                      <a:pt x="1011902" y="27654"/>
                    </a:lnTo>
                    <a:lnTo>
                      <a:pt x="1011580" y="26894"/>
                    </a:lnTo>
                    <a:lnTo>
                      <a:pt x="1011142" y="26251"/>
                    </a:lnTo>
                    <a:lnTo>
                      <a:pt x="1010703" y="25695"/>
                    </a:lnTo>
                    <a:lnTo>
                      <a:pt x="1010265" y="25140"/>
                    </a:lnTo>
                    <a:lnTo>
                      <a:pt x="1009709" y="24818"/>
                    </a:lnTo>
                    <a:lnTo>
                      <a:pt x="1009154" y="24497"/>
                    </a:lnTo>
                    <a:lnTo>
                      <a:pt x="1008511" y="24292"/>
                    </a:lnTo>
                    <a:lnTo>
                      <a:pt x="1007868" y="24175"/>
                    </a:lnTo>
                    <a:lnTo>
                      <a:pt x="1007195" y="24175"/>
                    </a:lnTo>
                    <a:lnTo>
                      <a:pt x="1006318" y="24292"/>
                    </a:lnTo>
                    <a:lnTo>
                      <a:pt x="1005558" y="24409"/>
                    </a:lnTo>
                    <a:lnTo>
                      <a:pt x="1004798" y="24614"/>
                    </a:lnTo>
                    <a:lnTo>
                      <a:pt x="1004126" y="24935"/>
                    </a:lnTo>
                    <a:lnTo>
                      <a:pt x="1003483" y="25374"/>
                    </a:lnTo>
                    <a:lnTo>
                      <a:pt x="1002927" y="25929"/>
                    </a:lnTo>
                    <a:lnTo>
                      <a:pt x="1002489" y="26572"/>
                    </a:lnTo>
                    <a:lnTo>
                      <a:pt x="1002050" y="27332"/>
                    </a:lnTo>
                    <a:lnTo>
                      <a:pt x="1001729" y="28092"/>
                    </a:lnTo>
                    <a:lnTo>
                      <a:pt x="1001407" y="29086"/>
                    </a:lnTo>
                    <a:lnTo>
                      <a:pt x="1001203" y="30080"/>
                    </a:lnTo>
                    <a:lnTo>
                      <a:pt x="1000969" y="31191"/>
                    </a:lnTo>
                    <a:lnTo>
                      <a:pt x="1000852" y="32506"/>
                    </a:lnTo>
                    <a:lnTo>
                      <a:pt x="1000852" y="33822"/>
                    </a:lnTo>
                    <a:lnTo>
                      <a:pt x="1000852" y="35254"/>
                    </a:lnTo>
                    <a:lnTo>
                      <a:pt x="1000969" y="36686"/>
                    </a:lnTo>
                    <a:lnTo>
                      <a:pt x="1000969" y="52472"/>
                    </a:lnTo>
                    <a:lnTo>
                      <a:pt x="999770" y="52472"/>
                    </a:lnTo>
                    <a:lnTo>
                      <a:pt x="998689" y="52472"/>
                    </a:lnTo>
                    <a:lnTo>
                      <a:pt x="997490" y="52472"/>
                    </a:lnTo>
                    <a:lnTo>
                      <a:pt x="996292" y="52472"/>
                    </a:lnTo>
                    <a:lnTo>
                      <a:pt x="995093" y="52472"/>
                    </a:lnTo>
                    <a:lnTo>
                      <a:pt x="993895" y="52472"/>
                    </a:lnTo>
                    <a:lnTo>
                      <a:pt x="992696" y="52472"/>
                    </a:lnTo>
                    <a:lnTo>
                      <a:pt x="991498" y="52472"/>
                    </a:lnTo>
                    <a:lnTo>
                      <a:pt x="991498" y="58"/>
                    </a:lnTo>
                    <a:lnTo>
                      <a:pt x="992492" y="58"/>
                    </a:lnTo>
                    <a:lnTo>
                      <a:pt x="993924" y="292"/>
                    </a:lnTo>
                    <a:lnTo>
                      <a:pt x="994596" y="409"/>
                    </a:lnTo>
                    <a:lnTo>
                      <a:pt x="995239" y="409"/>
                    </a:lnTo>
                    <a:lnTo>
                      <a:pt x="995795" y="409"/>
                    </a:lnTo>
                    <a:lnTo>
                      <a:pt x="996350" y="292"/>
                    </a:lnTo>
                    <a:lnTo>
                      <a:pt x="997461" y="292"/>
                    </a:lnTo>
                    <a:lnTo>
                      <a:pt x="998893" y="292"/>
                    </a:lnTo>
                    <a:lnTo>
                      <a:pt x="1000092" y="58"/>
                    </a:lnTo>
                    <a:lnTo>
                      <a:pt x="1000910" y="58"/>
                    </a:lnTo>
                    <a:lnTo>
                      <a:pt x="1000910" y="58"/>
                    </a:lnTo>
                    <a:close/>
                    <a:moveTo>
                      <a:pt x="1033797" y="52472"/>
                    </a:moveTo>
                    <a:lnTo>
                      <a:pt x="1033797" y="19030"/>
                    </a:lnTo>
                    <a:lnTo>
                      <a:pt x="1034907" y="19235"/>
                    </a:lnTo>
                    <a:lnTo>
                      <a:pt x="1035989" y="19352"/>
                    </a:lnTo>
                    <a:lnTo>
                      <a:pt x="1037188" y="19352"/>
                    </a:lnTo>
                    <a:lnTo>
                      <a:pt x="1038386" y="19352"/>
                    </a:lnTo>
                    <a:lnTo>
                      <a:pt x="1039468" y="19352"/>
                    </a:lnTo>
                    <a:lnTo>
                      <a:pt x="1040666" y="19352"/>
                    </a:lnTo>
                    <a:lnTo>
                      <a:pt x="1041748" y="19235"/>
                    </a:lnTo>
                    <a:lnTo>
                      <a:pt x="1042946" y="19030"/>
                    </a:lnTo>
                    <a:lnTo>
                      <a:pt x="1042946" y="24175"/>
                    </a:lnTo>
                    <a:lnTo>
                      <a:pt x="1044145" y="22977"/>
                    </a:lnTo>
                    <a:lnTo>
                      <a:pt x="1045343" y="21778"/>
                    </a:lnTo>
                    <a:lnTo>
                      <a:pt x="1046659" y="20901"/>
                    </a:lnTo>
                    <a:lnTo>
                      <a:pt x="1047974" y="20024"/>
                    </a:lnTo>
                    <a:lnTo>
                      <a:pt x="1049407" y="19469"/>
                    </a:lnTo>
                    <a:lnTo>
                      <a:pt x="1050839" y="18913"/>
                    </a:lnTo>
                    <a:lnTo>
                      <a:pt x="1052388" y="18592"/>
                    </a:lnTo>
                    <a:lnTo>
                      <a:pt x="1053908" y="18475"/>
                    </a:lnTo>
                    <a:lnTo>
                      <a:pt x="1055224" y="18592"/>
                    </a:lnTo>
                    <a:lnTo>
                      <a:pt x="1056422" y="18709"/>
                    </a:lnTo>
                    <a:lnTo>
                      <a:pt x="1057621" y="19030"/>
                    </a:lnTo>
                    <a:lnTo>
                      <a:pt x="1058702" y="19352"/>
                    </a:lnTo>
                    <a:lnTo>
                      <a:pt x="1059696" y="19790"/>
                    </a:lnTo>
                    <a:lnTo>
                      <a:pt x="1060573" y="20433"/>
                    </a:lnTo>
                    <a:lnTo>
                      <a:pt x="1061450" y="21106"/>
                    </a:lnTo>
                    <a:lnTo>
                      <a:pt x="1062123" y="21983"/>
                    </a:lnTo>
                    <a:lnTo>
                      <a:pt x="1062766" y="22860"/>
                    </a:lnTo>
                    <a:lnTo>
                      <a:pt x="1063321" y="23970"/>
                    </a:lnTo>
                    <a:lnTo>
                      <a:pt x="1063760" y="25081"/>
                    </a:lnTo>
                    <a:lnTo>
                      <a:pt x="1064081" y="26280"/>
                    </a:lnTo>
                    <a:lnTo>
                      <a:pt x="1064403" y="27712"/>
                    </a:lnTo>
                    <a:lnTo>
                      <a:pt x="1064607" y="29145"/>
                    </a:lnTo>
                    <a:lnTo>
                      <a:pt x="1064724" y="30665"/>
                    </a:lnTo>
                    <a:lnTo>
                      <a:pt x="1064724" y="32418"/>
                    </a:lnTo>
                    <a:lnTo>
                      <a:pt x="1064724" y="52472"/>
                    </a:lnTo>
                    <a:lnTo>
                      <a:pt x="1063526" y="52472"/>
                    </a:lnTo>
                    <a:lnTo>
                      <a:pt x="1062210" y="52472"/>
                    </a:lnTo>
                    <a:lnTo>
                      <a:pt x="1061012" y="52472"/>
                    </a:lnTo>
                    <a:lnTo>
                      <a:pt x="1059813" y="52472"/>
                    </a:lnTo>
                    <a:lnTo>
                      <a:pt x="1058615" y="52472"/>
                    </a:lnTo>
                    <a:lnTo>
                      <a:pt x="1057416" y="52472"/>
                    </a:lnTo>
                    <a:lnTo>
                      <a:pt x="1056335" y="52472"/>
                    </a:lnTo>
                    <a:lnTo>
                      <a:pt x="1055224" y="52472"/>
                    </a:lnTo>
                    <a:lnTo>
                      <a:pt x="1055224" y="35576"/>
                    </a:lnTo>
                    <a:lnTo>
                      <a:pt x="1055224" y="32828"/>
                    </a:lnTo>
                    <a:lnTo>
                      <a:pt x="1055019" y="30518"/>
                    </a:lnTo>
                    <a:lnTo>
                      <a:pt x="1054785" y="29408"/>
                    </a:lnTo>
                    <a:lnTo>
                      <a:pt x="1054581" y="28531"/>
                    </a:lnTo>
                    <a:lnTo>
                      <a:pt x="1054259" y="27654"/>
                    </a:lnTo>
                    <a:lnTo>
                      <a:pt x="1053938" y="26894"/>
                    </a:lnTo>
                    <a:lnTo>
                      <a:pt x="1053616" y="26251"/>
                    </a:lnTo>
                    <a:lnTo>
                      <a:pt x="1053178" y="25695"/>
                    </a:lnTo>
                    <a:lnTo>
                      <a:pt x="1052622" y="25140"/>
                    </a:lnTo>
                    <a:lnTo>
                      <a:pt x="1052184" y="24818"/>
                    </a:lnTo>
                    <a:lnTo>
                      <a:pt x="1051511" y="24497"/>
                    </a:lnTo>
                    <a:lnTo>
                      <a:pt x="1050956" y="24292"/>
                    </a:lnTo>
                    <a:lnTo>
                      <a:pt x="1050196" y="24175"/>
                    </a:lnTo>
                    <a:lnTo>
                      <a:pt x="1049553" y="24175"/>
                    </a:lnTo>
                    <a:lnTo>
                      <a:pt x="1048676" y="24292"/>
                    </a:lnTo>
                    <a:lnTo>
                      <a:pt x="1047916" y="24409"/>
                    </a:lnTo>
                    <a:lnTo>
                      <a:pt x="1047273" y="24614"/>
                    </a:lnTo>
                    <a:lnTo>
                      <a:pt x="1046600" y="24935"/>
                    </a:lnTo>
                    <a:lnTo>
                      <a:pt x="1046045" y="25374"/>
                    </a:lnTo>
                    <a:lnTo>
                      <a:pt x="1045489" y="25929"/>
                    </a:lnTo>
                    <a:lnTo>
                      <a:pt x="1044934" y="26572"/>
                    </a:lnTo>
                    <a:lnTo>
                      <a:pt x="1044613" y="27332"/>
                    </a:lnTo>
                    <a:lnTo>
                      <a:pt x="1044174" y="28092"/>
                    </a:lnTo>
                    <a:lnTo>
                      <a:pt x="1043852" y="29086"/>
                    </a:lnTo>
                    <a:lnTo>
                      <a:pt x="1043648" y="30080"/>
                    </a:lnTo>
                    <a:lnTo>
                      <a:pt x="1043414" y="31191"/>
                    </a:lnTo>
                    <a:lnTo>
                      <a:pt x="1043297" y="32506"/>
                    </a:lnTo>
                    <a:lnTo>
                      <a:pt x="1043297" y="33822"/>
                    </a:lnTo>
                    <a:lnTo>
                      <a:pt x="1043180" y="35254"/>
                    </a:lnTo>
                    <a:lnTo>
                      <a:pt x="1043297" y="36686"/>
                    </a:lnTo>
                    <a:lnTo>
                      <a:pt x="1043297" y="52472"/>
                    </a:lnTo>
                    <a:lnTo>
                      <a:pt x="1042186" y="52472"/>
                    </a:lnTo>
                    <a:lnTo>
                      <a:pt x="1040988" y="52472"/>
                    </a:lnTo>
                    <a:lnTo>
                      <a:pt x="1039877" y="52472"/>
                    </a:lnTo>
                    <a:lnTo>
                      <a:pt x="1038678" y="52472"/>
                    </a:lnTo>
                    <a:lnTo>
                      <a:pt x="1037363" y="52472"/>
                    </a:lnTo>
                    <a:lnTo>
                      <a:pt x="1036164" y="52472"/>
                    </a:lnTo>
                    <a:lnTo>
                      <a:pt x="1034966" y="52472"/>
                    </a:lnTo>
                    <a:lnTo>
                      <a:pt x="1033797" y="52472"/>
                    </a:lnTo>
                    <a:lnTo>
                      <a:pt x="1033797" y="52472"/>
                    </a:lnTo>
                    <a:close/>
                    <a:moveTo>
                      <a:pt x="1091793" y="52998"/>
                    </a:moveTo>
                    <a:lnTo>
                      <a:pt x="1089718" y="52881"/>
                    </a:lnTo>
                    <a:lnTo>
                      <a:pt x="1087847" y="52676"/>
                    </a:lnTo>
                    <a:lnTo>
                      <a:pt x="1086093" y="52238"/>
                    </a:lnTo>
                    <a:lnTo>
                      <a:pt x="1084456" y="51799"/>
                    </a:lnTo>
                    <a:lnTo>
                      <a:pt x="1082907" y="51156"/>
                    </a:lnTo>
                    <a:lnTo>
                      <a:pt x="1081591" y="50484"/>
                    </a:lnTo>
                    <a:lnTo>
                      <a:pt x="1080276" y="49607"/>
                    </a:lnTo>
                    <a:lnTo>
                      <a:pt x="1079194" y="48613"/>
                    </a:lnTo>
                    <a:lnTo>
                      <a:pt x="1078200" y="47619"/>
                    </a:lnTo>
                    <a:lnTo>
                      <a:pt x="1077323" y="46421"/>
                    </a:lnTo>
                    <a:lnTo>
                      <a:pt x="1076563" y="45105"/>
                    </a:lnTo>
                    <a:lnTo>
                      <a:pt x="1075891" y="43673"/>
                    </a:lnTo>
                    <a:lnTo>
                      <a:pt x="1075336" y="42036"/>
                    </a:lnTo>
                    <a:lnTo>
                      <a:pt x="1075014" y="40399"/>
                    </a:lnTo>
                    <a:lnTo>
                      <a:pt x="1074809" y="38645"/>
                    </a:lnTo>
                    <a:lnTo>
                      <a:pt x="1074693" y="36686"/>
                    </a:lnTo>
                    <a:lnTo>
                      <a:pt x="1074809" y="34611"/>
                    </a:lnTo>
                    <a:lnTo>
                      <a:pt x="1075014" y="32623"/>
                    </a:lnTo>
                    <a:lnTo>
                      <a:pt x="1075336" y="30752"/>
                    </a:lnTo>
                    <a:lnTo>
                      <a:pt x="1075891" y="28998"/>
                    </a:lnTo>
                    <a:lnTo>
                      <a:pt x="1076563" y="27478"/>
                    </a:lnTo>
                    <a:lnTo>
                      <a:pt x="1077323" y="26046"/>
                    </a:lnTo>
                    <a:lnTo>
                      <a:pt x="1078200" y="24614"/>
                    </a:lnTo>
                    <a:lnTo>
                      <a:pt x="1079194" y="23415"/>
                    </a:lnTo>
                    <a:lnTo>
                      <a:pt x="1080276" y="22421"/>
                    </a:lnTo>
                    <a:lnTo>
                      <a:pt x="1081591" y="21427"/>
                    </a:lnTo>
                    <a:lnTo>
                      <a:pt x="1082907" y="20667"/>
                    </a:lnTo>
                    <a:lnTo>
                      <a:pt x="1084456" y="19907"/>
                    </a:lnTo>
                    <a:lnTo>
                      <a:pt x="1086093" y="19352"/>
                    </a:lnTo>
                    <a:lnTo>
                      <a:pt x="1087847" y="18913"/>
                    </a:lnTo>
                    <a:lnTo>
                      <a:pt x="1089718" y="18709"/>
                    </a:lnTo>
                    <a:lnTo>
                      <a:pt x="1091793" y="18504"/>
                    </a:lnTo>
                    <a:lnTo>
                      <a:pt x="1093781" y="18709"/>
                    </a:lnTo>
                    <a:lnTo>
                      <a:pt x="1095652" y="18913"/>
                    </a:lnTo>
                    <a:lnTo>
                      <a:pt x="1097289" y="19352"/>
                    </a:lnTo>
                    <a:lnTo>
                      <a:pt x="1098926" y="19790"/>
                    </a:lnTo>
                    <a:lnTo>
                      <a:pt x="1100475" y="20433"/>
                    </a:lnTo>
                    <a:lnTo>
                      <a:pt x="1101791" y="21193"/>
                    </a:lnTo>
                    <a:lnTo>
                      <a:pt x="1103106" y="22070"/>
                    </a:lnTo>
                    <a:lnTo>
                      <a:pt x="1104217" y="23064"/>
                    </a:lnTo>
                    <a:lnTo>
                      <a:pt x="1105211" y="24146"/>
                    </a:lnTo>
                    <a:lnTo>
                      <a:pt x="1106088" y="25344"/>
                    </a:lnTo>
                    <a:lnTo>
                      <a:pt x="1106848" y="26660"/>
                    </a:lnTo>
                    <a:lnTo>
                      <a:pt x="1107491" y="28092"/>
                    </a:lnTo>
                    <a:lnTo>
                      <a:pt x="1108046" y="29612"/>
                    </a:lnTo>
                    <a:lnTo>
                      <a:pt x="1108485" y="31366"/>
                    </a:lnTo>
                    <a:lnTo>
                      <a:pt x="1108690" y="33120"/>
                    </a:lnTo>
                    <a:lnTo>
                      <a:pt x="1108923" y="34991"/>
                    </a:lnTo>
                    <a:lnTo>
                      <a:pt x="1108690" y="37183"/>
                    </a:lnTo>
                    <a:lnTo>
                      <a:pt x="1108485" y="39142"/>
                    </a:lnTo>
                    <a:lnTo>
                      <a:pt x="1108046" y="41013"/>
                    </a:lnTo>
                    <a:lnTo>
                      <a:pt x="1107491" y="42650"/>
                    </a:lnTo>
                    <a:lnTo>
                      <a:pt x="1106848" y="44287"/>
                    </a:lnTo>
                    <a:lnTo>
                      <a:pt x="1106088" y="45719"/>
                    </a:lnTo>
                    <a:lnTo>
                      <a:pt x="1105211" y="47035"/>
                    </a:lnTo>
                    <a:lnTo>
                      <a:pt x="1104217" y="48233"/>
                    </a:lnTo>
                    <a:lnTo>
                      <a:pt x="1103106" y="49227"/>
                    </a:lnTo>
                    <a:lnTo>
                      <a:pt x="1101791" y="50221"/>
                    </a:lnTo>
                    <a:lnTo>
                      <a:pt x="1100475" y="50981"/>
                    </a:lnTo>
                    <a:lnTo>
                      <a:pt x="1098926" y="51653"/>
                    </a:lnTo>
                    <a:lnTo>
                      <a:pt x="1097289" y="52209"/>
                    </a:lnTo>
                    <a:lnTo>
                      <a:pt x="1095652" y="52530"/>
                    </a:lnTo>
                    <a:lnTo>
                      <a:pt x="1093781" y="52852"/>
                    </a:lnTo>
                    <a:lnTo>
                      <a:pt x="1091793" y="52998"/>
                    </a:lnTo>
                    <a:lnTo>
                      <a:pt x="1091793" y="52998"/>
                    </a:lnTo>
                    <a:close/>
                    <a:moveTo>
                      <a:pt x="1092027" y="21427"/>
                    </a:moveTo>
                    <a:lnTo>
                      <a:pt x="1091150" y="21544"/>
                    </a:lnTo>
                    <a:lnTo>
                      <a:pt x="1090390" y="21778"/>
                    </a:lnTo>
                    <a:lnTo>
                      <a:pt x="1089630" y="22100"/>
                    </a:lnTo>
                    <a:lnTo>
                      <a:pt x="1088958" y="22538"/>
                    </a:lnTo>
                    <a:lnTo>
                      <a:pt x="1088285" y="23093"/>
                    </a:lnTo>
                    <a:lnTo>
                      <a:pt x="1087730" y="23737"/>
                    </a:lnTo>
                    <a:lnTo>
                      <a:pt x="1087175" y="24497"/>
                    </a:lnTo>
                    <a:lnTo>
                      <a:pt x="1086736" y="25374"/>
                    </a:lnTo>
                    <a:lnTo>
                      <a:pt x="1086298" y="26367"/>
                    </a:lnTo>
                    <a:lnTo>
                      <a:pt x="1085976" y="27449"/>
                    </a:lnTo>
                    <a:lnTo>
                      <a:pt x="1085655" y="28648"/>
                    </a:lnTo>
                    <a:lnTo>
                      <a:pt x="1085450" y="29963"/>
                    </a:lnTo>
                    <a:lnTo>
                      <a:pt x="1085216" y="31395"/>
                    </a:lnTo>
                    <a:lnTo>
                      <a:pt x="1085099" y="32915"/>
                    </a:lnTo>
                    <a:lnTo>
                      <a:pt x="1084982" y="34669"/>
                    </a:lnTo>
                    <a:lnTo>
                      <a:pt x="1084982" y="36423"/>
                    </a:lnTo>
                    <a:lnTo>
                      <a:pt x="1084982" y="38060"/>
                    </a:lnTo>
                    <a:lnTo>
                      <a:pt x="1085099" y="39610"/>
                    </a:lnTo>
                    <a:lnTo>
                      <a:pt x="1085216" y="41130"/>
                    </a:lnTo>
                    <a:lnTo>
                      <a:pt x="1085450" y="42445"/>
                    </a:lnTo>
                    <a:lnTo>
                      <a:pt x="1085655" y="43644"/>
                    </a:lnTo>
                    <a:lnTo>
                      <a:pt x="1085888" y="44842"/>
                    </a:lnTo>
                    <a:lnTo>
                      <a:pt x="1086210" y="45836"/>
                    </a:lnTo>
                    <a:lnTo>
                      <a:pt x="1086648" y="46830"/>
                    </a:lnTo>
                    <a:lnTo>
                      <a:pt x="1087087" y="47590"/>
                    </a:lnTo>
                    <a:lnTo>
                      <a:pt x="1087642" y="48262"/>
                    </a:lnTo>
                    <a:lnTo>
                      <a:pt x="1088198" y="48905"/>
                    </a:lnTo>
                    <a:lnTo>
                      <a:pt x="1088753" y="49344"/>
                    </a:lnTo>
                    <a:lnTo>
                      <a:pt x="1089513" y="49782"/>
                    </a:lnTo>
                    <a:lnTo>
                      <a:pt x="1090186" y="49987"/>
                    </a:lnTo>
                    <a:lnTo>
                      <a:pt x="1090946" y="50192"/>
                    </a:lnTo>
                    <a:lnTo>
                      <a:pt x="1091823" y="50192"/>
                    </a:lnTo>
                    <a:lnTo>
                      <a:pt x="1092583" y="50075"/>
                    </a:lnTo>
                    <a:lnTo>
                      <a:pt x="1093255" y="49841"/>
                    </a:lnTo>
                    <a:lnTo>
                      <a:pt x="1093898" y="49519"/>
                    </a:lnTo>
                    <a:lnTo>
                      <a:pt x="1094570" y="49081"/>
                    </a:lnTo>
                    <a:lnTo>
                      <a:pt x="1095126" y="48525"/>
                    </a:lnTo>
                    <a:lnTo>
                      <a:pt x="1095681" y="47765"/>
                    </a:lnTo>
                    <a:lnTo>
                      <a:pt x="1096237" y="47005"/>
                    </a:lnTo>
                    <a:lnTo>
                      <a:pt x="1096675" y="46011"/>
                    </a:lnTo>
                    <a:lnTo>
                      <a:pt x="1096997" y="44901"/>
                    </a:lnTo>
                    <a:lnTo>
                      <a:pt x="1097435" y="43702"/>
                    </a:lnTo>
                    <a:lnTo>
                      <a:pt x="1097640" y="42387"/>
                    </a:lnTo>
                    <a:lnTo>
                      <a:pt x="1097961" y="40954"/>
                    </a:lnTo>
                    <a:lnTo>
                      <a:pt x="1098400" y="37651"/>
                    </a:lnTo>
                    <a:lnTo>
                      <a:pt x="1098604" y="33822"/>
                    </a:lnTo>
                    <a:lnTo>
                      <a:pt x="1098400" y="30986"/>
                    </a:lnTo>
                    <a:lnTo>
                      <a:pt x="1098078" y="28589"/>
                    </a:lnTo>
                    <a:lnTo>
                      <a:pt x="1097874" y="27391"/>
                    </a:lnTo>
                    <a:lnTo>
                      <a:pt x="1097552" y="26397"/>
                    </a:lnTo>
                    <a:lnTo>
                      <a:pt x="1097230" y="25520"/>
                    </a:lnTo>
                    <a:lnTo>
                      <a:pt x="1096909" y="24643"/>
                    </a:lnTo>
                    <a:lnTo>
                      <a:pt x="1096470" y="23883"/>
                    </a:lnTo>
                    <a:lnTo>
                      <a:pt x="1095915" y="23327"/>
                    </a:lnTo>
                    <a:lnTo>
                      <a:pt x="1095360" y="22772"/>
                    </a:lnTo>
                    <a:lnTo>
                      <a:pt x="1094804" y="22216"/>
                    </a:lnTo>
                    <a:lnTo>
                      <a:pt x="1094249" y="21895"/>
                    </a:lnTo>
                    <a:lnTo>
                      <a:pt x="1093606" y="21690"/>
                    </a:lnTo>
                    <a:lnTo>
                      <a:pt x="1092846" y="21456"/>
                    </a:lnTo>
                    <a:lnTo>
                      <a:pt x="1092027" y="21427"/>
                    </a:lnTo>
                    <a:lnTo>
                      <a:pt x="1092027" y="21427"/>
                    </a:lnTo>
                    <a:close/>
                    <a:moveTo>
                      <a:pt x="1129298" y="58"/>
                    </a:moveTo>
                    <a:lnTo>
                      <a:pt x="1129298" y="52472"/>
                    </a:lnTo>
                    <a:lnTo>
                      <a:pt x="1127983" y="52472"/>
                    </a:lnTo>
                    <a:lnTo>
                      <a:pt x="1126784" y="52472"/>
                    </a:lnTo>
                    <a:lnTo>
                      <a:pt x="1125673" y="52472"/>
                    </a:lnTo>
                    <a:lnTo>
                      <a:pt x="1124680" y="52472"/>
                    </a:lnTo>
                    <a:lnTo>
                      <a:pt x="1123481" y="52472"/>
                    </a:lnTo>
                    <a:lnTo>
                      <a:pt x="1122282" y="52472"/>
                    </a:lnTo>
                    <a:lnTo>
                      <a:pt x="1121084" y="52472"/>
                    </a:lnTo>
                    <a:lnTo>
                      <a:pt x="1119885" y="52472"/>
                    </a:lnTo>
                    <a:lnTo>
                      <a:pt x="1119885" y="58"/>
                    </a:lnTo>
                    <a:lnTo>
                      <a:pt x="1120879" y="58"/>
                    </a:lnTo>
                    <a:lnTo>
                      <a:pt x="1122312" y="292"/>
                    </a:lnTo>
                    <a:lnTo>
                      <a:pt x="1122955" y="409"/>
                    </a:lnTo>
                    <a:lnTo>
                      <a:pt x="1123627" y="409"/>
                    </a:lnTo>
                    <a:lnTo>
                      <a:pt x="1124183" y="409"/>
                    </a:lnTo>
                    <a:lnTo>
                      <a:pt x="1124738" y="292"/>
                    </a:lnTo>
                    <a:lnTo>
                      <a:pt x="1125498" y="292"/>
                    </a:lnTo>
                    <a:lnTo>
                      <a:pt x="1126697" y="292"/>
                    </a:lnTo>
                    <a:lnTo>
                      <a:pt x="1128129" y="58"/>
                    </a:lnTo>
                    <a:lnTo>
                      <a:pt x="1129298" y="58"/>
                    </a:lnTo>
                    <a:lnTo>
                      <a:pt x="1129298" y="58"/>
                    </a:lnTo>
                    <a:close/>
                    <a:moveTo>
                      <a:pt x="1157361" y="52998"/>
                    </a:moveTo>
                    <a:lnTo>
                      <a:pt x="1155403" y="52881"/>
                    </a:lnTo>
                    <a:lnTo>
                      <a:pt x="1153532" y="52676"/>
                    </a:lnTo>
                    <a:lnTo>
                      <a:pt x="1151778" y="52238"/>
                    </a:lnTo>
                    <a:lnTo>
                      <a:pt x="1150141" y="51799"/>
                    </a:lnTo>
                    <a:lnTo>
                      <a:pt x="1148621" y="51156"/>
                    </a:lnTo>
                    <a:lnTo>
                      <a:pt x="1147188" y="50484"/>
                    </a:lnTo>
                    <a:lnTo>
                      <a:pt x="1145990" y="49607"/>
                    </a:lnTo>
                    <a:lnTo>
                      <a:pt x="1144879" y="48613"/>
                    </a:lnTo>
                    <a:lnTo>
                      <a:pt x="1143797" y="47619"/>
                    </a:lnTo>
                    <a:lnTo>
                      <a:pt x="1142920" y="46421"/>
                    </a:lnTo>
                    <a:lnTo>
                      <a:pt x="1142160" y="45105"/>
                    </a:lnTo>
                    <a:lnTo>
                      <a:pt x="1141605" y="43673"/>
                    </a:lnTo>
                    <a:lnTo>
                      <a:pt x="1141049" y="42036"/>
                    </a:lnTo>
                    <a:lnTo>
                      <a:pt x="1140728" y="40399"/>
                    </a:lnTo>
                    <a:lnTo>
                      <a:pt x="1140406" y="38645"/>
                    </a:lnTo>
                    <a:lnTo>
                      <a:pt x="1140290" y="36686"/>
                    </a:lnTo>
                    <a:lnTo>
                      <a:pt x="1140406" y="34611"/>
                    </a:lnTo>
                    <a:lnTo>
                      <a:pt x="1140728" y="32623"/>
                    </a:lnTo>
                    <a:lnTo>
                      <a:pt x="1141049" y="30752"/>
                    </a:lnTo>
                    <a:lnTo>
                      <a:pt x="1141605" y="28998"/>
                    </a:lnTo>
                    <a:lnTo>
                      <a:pt x="1142160" y="27478"/>
                    </a:lnTo>
                    <a:lnTo>
                      <a:pt x="1142920" y="26046"/>
                    </a:lnTo>
                    <a:lnTo>
                      <a:pt x="1143797" y="24614"/>
                    </a:lnTo>
                    <a:lnTo>
                      <a:pt x="1144879" y="23415"/>
                    </a:lnTo>
                    <a:lnTo>
                      <a:pt x="1145990" y="22421"/>
                    </a:lnTo>
                    <a:lnTo>
                      <a:pt x="1147188" y="21427"/>
                    </a:lnTo>
                    <a:lnTo>
                      <a:pt x="1148621" y="20667"/>
                    </a:lnTo>
                    <a:lnTo>
                      <a:pt x="1150141" y="19907"/>
                    </a:lnTo>
                    <a:lnTo>
                      <a:pt x="1151778" y="19352"/>
                    </a:lnTo>
                    <a:lnTo>
                      <a:pt x="1153532" y="18913"/>
                    </a:lnTo>
                    <a:lnTo>
                      <a:pt x="1155403" y="18709"/>
                    </a:lnTo>
                    <a:lnTo>
                      <a:pt x="1157361" y="18504"/>
                    </a:lnTo>
                    <a:lnTo>
                      <a:pt x="1159349" y="18709"/>
                    </a:lnTo>
                    <a:lnTo>
                      <a:pt x="1161220" y="18913"/>
                    </a:lnTo>
                    <a:lnTo>
                      <a:pt x="1162974" y="19352"/>
                    </a:lnTo>
                    <a:lnTo>
                      <a:pt x="1164611" y="19790"/>
                    </a:lnTo>
                    <a:lnTo>
                      <a:pt x="1166043" y="20433"/>
                    </a:lnTo>
                    <a:lnTo>
                      <a:pt x="1167476" y="21193"/>
                    </a:lnTo>
                    <a:lnTo>
                      <a:pt x="1168674" y="22070"/>
                    </a:lnTo>
                    <a:lnTo>
                      <a:pt x="1169873" y="23064"/>
                    </a:lnTo>
                    <a:lnTo>
                      <a:pt x="1170866" y="24146"/>
                    </a:lnTo>
                    <a:lnTo>
                      <a:pt x="1171743" y="25344"/>
                    </a:lnTo>
                    <a:lnTo>
                      <a:pt x="1172503" y="26660"/>
                    </a:lnTo>
                    <a:lnTo>
                      <a:pt x="1173176" y="28092"/>
                    </a:lnTo>
                    <a:lnTo>
                      <a:pt x="1173731" y="29612"/>
                    </a:lnTo>
                    <a:lnTo>
                      <a:pt x="1174053" y="31366"/>
                    </a:lnTo>
                    <a:lnTo>
                      <a:pt x="1174374" y="33120"/>
                    </a:lnTo>
                    <a:lnTo>
                      <a:pt x="1174491" y="34991"/>
                    </a:lnTo>
                    <a:lnTo>
                      <a:pt x="1174374" y="37183"/>
                    </a:lnTo>
                    <a:lnTo>
                      <a:pt x="1174053" y="39142"/>
                    </a:lnTo>
                    <a:lnTo>
                      <a:pt x="1173731" y="41013"/>
                    </a:lnTo>
                    <a:lnTo>
                      <a:pt x="1173176" y="42650"/>
                    </a:lnTo>
                    <a:lnTo>
                      <a:pt x="1172503" y="44287"/>
                    </a:lnTo>
                    <a:lnTo>
                      <a:pt x="1171743" y="45719"/>
                    </a:lnTo>
                    <a:lnTo>
                      <a:pt x="1170866" y="47035"/>
                    </a:lnTo>
                    <a:lnTo>
                      <a:pt x="1169873" y="48233"/>
                    </a:lnTo>
                    <a:lnTo>
                      <a:pt x="1168674" y="49227"/>
                    </a:lnTo>
                    <a:lnTo>
                      <a:pt x="1167476" y="50221"/>
                    </a:lnTo>
                    <a:lnTo>
                      <a:pt x="1166043" y="50981"/>
                    </a:lnTo>
                    <a:lnTo>
                      <a:pt x="1164611" y="51653"/>
                    </a:lnTo>
                    <a:lnTo>
                      <a:pt x="1162974" y="52209"/>
                    </a:lnTo>
                    <a:lnTo>
                      <a:pt x="1161220" y="52530"/>
                    </a:lnTo>
                    <a:lnTo>
                      <a:pt x="1159349" y="52852"/>
                    </a:lnTo>
                    <a:lnTo>
                      <a:pt x="1157361" y="52998"/>
                    </a:lnTo>
                    <a:lnTo>
                      <a:pt x="1157361" y="52998"/>
                    </a:lnTo>
                    <a:close/>
                    <a:moveTo>
                      <a:pt x="1157683" y="21427"/>
                    </a:moveTo>
                    <a:lnTo>
                      <a:pt x="1156806" y="21544"/>
                    </a:lnTo>
                    <a:lnTo>
                      <a:pt x="1156046" y="21778"/>
                    </a:lnTo>
                    <a:lnTo>
                      <a:pt x="1155286" y="22100"/>
                    </a:lnTo>
                    <a:lnTo>
                      <a:pt x="1154526" y="22538"/>
                    </a:lnTo>
                    <a:lnTo>
                      <a:pt x="1153970" y="23093"/>
                    </a:lnTo>
                    <a:lnTo>
                      <a:pt x="1153327" y="23737"/>
                    </a:lnTo>
                    <a:lnTo>
                      <a:pt x="1152889" y="24497"/>
                    </a:lnTo>
                    <a:lnTo>
                      <a:pt x="1152333" y="25374"/>
                    </a:lnTo>
                    <a:lnTo>
                      <a:pt x="1152012" y="26367"/>
                    </a:lnTo>
                    <a:lnTo>
                      <a:pt x="1151573" y="27449"/>
                    </a:lnTo>
                    <a:lnTo>
                      <a:pt x="1151252" y="28648"/>
                    </a:lnTo>
                    <a:lnTo>
                      <a:pt x="1151047" y="29963"/>
                    </a:lnTo>
                    <a:lnTo>
                      <a:pt x="1150813" y="31395"/>
                    </a:lnTo>
                    <a:lnTo>
                      <a:pt x="1150696" y="32915"/>
                    </a:lnTo>
                    <a:lnTo>
                      <a:pt x="1150579" y="34669"/>
                    </a:lnTo>
                    <a:lnTo>
                      <a:pt x="1150579" y="36423"/>
                    </a:lnTo>
                    <a:lnTo>
                      <a:pt x="1150579" y="38060"/>
                    </a:lnTo>
                    <a:lnTo>
                      <a:pt x="1150696" y="39610"/>
                    </a:lnTo>
                    <a:lnTo>
                      <a:pt x="1150813" y="41130"/>
                    </a:lnTo>
                    <a:lnTo>
                      <a:pt x="1151047" y="42445"/>
                    </a:lnTo>
                    <a:lnTo>
                      <a:pt x="1151252" y="43644"/>
                    </a:lnTo>
                    <a:lnTo>
                      <a:pt x="1151573" y="44842"/>
                    </a:lnTo>
                    <a:lnTo>
                      <a:pt x="1151895" y="45836"/>
                    </a:lnTo>
                    <a:lnTo>
                      <a:pt x="1152333" y="46830"/>
                    </a:lnTo>
                    <a:lnTo>
                      <a:pt x="1152772" y="47590"/>
                    </a:lnTo>
                    <a:lnTo>
                      <a:pt x="1153210" y="48262"/>
                    </a:lnTo>
                    <a:lnTo>
                      <a:pt x="1153766" y="48905"/>
                    </a:lnTo>
                    <a:lnTo>
                      <a:pt x="1154438" y="49344"/>
                    </a:lnTo>
                    <a:lnTo>
                      <a:pt x="1155081" y="49782"/>
                    </a:lnTo>
                    <a:lnTo>
                      <a:pt x="1155841" y="49987"/>
                    </a:lnTo>
                    <a:lnTo>
                      <a:pt x="1156601" y="50192"/>
                    </a:lnTo>
                    <a:lnTo>
                      <a:pt x="1157361" y="50192"/>
                    </a:lnTo>
                    <a:lnTo>
                      <a:pt x="1158121" y="50075"/>
                    </a:lnTo>
                    <a:lnTo>
                      <a:pt x="1158881" y="49841"/>
                    </a:lnTo>
                    <a:lnTo>
                      <a:pt x="1159554" y="49519"/>
                    </a:lnTo>
                    <a:lnTo>
                      <a:pt x="1160109" y="49081"/>
                    </a:lnTo>
                    <a:lnTo>
                      <a:pt x="1160781" y="48525"/>
                    </a:lnTo>
                    <a:lnTo>
                      <a:pt x="1161337" y="47765"/>
                    </a:lnTo>
                    <a:lnTo>
                      <a:pt x="1161775" y="47005"/>
                    </a:lnTo>
                    <a:lnTo>
                      <a:pt x="1162214" y="46011"/>
                    </a:lnTo>
                    <a:lnTo>
                      <a:pt x="1162652" y="44901"/>
                    </a:lnTo>
                    <a:lnTo>
                      <a:pt x="1162974" y="43702"/>
                    </a:lnTo>
                    <a:lnTo>
                      <a:pt x="1163295" y="42387"/>
                    </a:lnTo>
                    <a:lnTo>
                      <a:pt x="1163500" y="40954"/>
                    </a:lnTo>
                    <a:lnTo>
                      <a:pt x="1163938" y="37651"/>
                    </a:lnTo>
                    <a:lnTo>
                      <a:pt x="1164143" y="33822"/>
                    </a:lnTo>
                    <a:lnTo>
                      <a:pt x="1164026" y="30986"/>
                    </a:lnTo>
                    <a:lnTo>
                      <a:pt x="1163704" y="28589"/>
                    </a:lnTo>
                    <a:lnTo>
                      <a:pt x="1163383" y="27391"/>
                    </a:lnTo>
                    <a:lnTo>
                      <a:pt x="1163149" y="26397"/>
                    </a:lnTo>
                    <a:lnTo>
                      <a:pt x="1162828" y="25520"/>
                    </a:lnTo>
                    <a:lnTo>
                      <a:pt x="1162389" y="24643"/>
                    </a:lnTo>
                    <a:lnTo>
                      <a:pt x="1161951" y="23883"/>
                    </a:lnTo>
                    <a:lnTo>
                      <a:pt x="1161512" y="23327"/>
                    </a:lnTo>
                    <a:lnTo>
                      <a:pt x="1160957" y="22772"/>
                    </a:lnTo>
                    <a:lnTo>
                      <a:pt x="1160401" y="22216"/>
                    </a:lnTo>
                    <a:lnTo>
                      <a:pt x="1159758" y="21895"/>
                    </a:lnTo>
                    <a:lnTo>
                      <a:pt x="1159086" y="21690"/>
                    </a:lnTo>
                    <a:lnTo>
                      <a:pt x="1158443" y="21456"/>
                    </a:lnTo>
                    <a:lnTo>
                      <a:pt x="1157683" y="21427"/>
                    </a:lnTo>
                    <a:lnTo>
                      <a:pt x="1157683" y="21427"/>
                    </a:lnTo>
                    <a:close/>
                    <a:moveTo>
                      <a:pt x="1188932" y="57061"/>
                    </a:moveTo>
                    <a:lnTo>
                      <a:pt x="1188727" y="57617"/>
                    </a:lnTo>
                    <a:lnTo>
                      <a:pt x="1188610" y="58289"/>
                    </a:lnTo>
                    <a:lnTo>
                      <a:pt x="1188610" y="58844"/>
                    </a:lnTo>
                    <a:lnTo>
                      <a:pt x="1188727" y="59604"/>
                    </a:lnTo>
                    <a:lnTo>
                      <a:pt x="1188727" y="60481"/>
                    </a:lnTo>
                    <a:lnTo>
                      <a:pt x="1188932" y="61241"/>
                    </a:lnTo>
                    <a:lnTo>
                      <a:pt x="1189166" y="62001"/>
                    </a:lnTo>
                    <a:lnTo>
                      <a:pt x="1189370" y="62762"/>
                    </a:lnTo>
                    <a:lnTo>
                      <a:pt x="1189692" y="63434"/>
                    </a:lnTo>
                    <a:lnTo>
                      <a:pt x="1190130" y="64077"/>
                    </a:lnTo>
                    <a:lnTo>
                      <a:pt x="1190686" y="64632"/>
                    </a:lnTo>
                    <a:lnTo>
                      <a:pt x="1191241" y="65188"/>
                    </a:lnTo>
                    <a:lnTo>
                      <a:pt x="1191797" y="65626"/>
                    </a:lnTo>
                    <a:lnTo>
                      <a:pt x="1192557" y="66065"/>
                    </a:lnTo>
                    <a:lnTo>
                      <a:pt x="1193317" y="66386"/>
                    </a:lnTo>
                    <a:lnTo>
                      <a:pt x="1194194" y="66708"/>
                    </a:lnTo>
                    <a:lnTo>
                      <a:pt x="1195071" y="66913"/>
                    </a:lnTo>
                    <a:lnTo>
                      <a:pt x="1196064" y="67146"/>
                    </a:lnTo>
                    <a:lnTo>
                      <a:pt x="1197058" y="67351"/>
                    </a:lnTo>
                    <a:lnTo>
                      <a:pt x="1198257" y="67351"/>
                    </a:lnTo>
                    <a:lnTo>
                      <a:pt x="1199134" y="67234"/>
                    </a:lnTo>
                    <a:lnTo>
                      <a:pt x="1199894" y="67117"/>
                    </a:lnTo>
                    <a:lnTo>
                      <a:pt x="1200771" y="66883"/>
                    </a:lnTo>
                    <a:lnTo>
                      <a:pt x="1201414" y="66562"/>
                    </a:lnTo>
                    <a:lnTo>
                      <a:pt x="1202174" y="66240"/>
                    </a:lnTo>
                    <a:lnTo>
                      <a:pt x="1202846" y="65919"/>
                    </a:lnTo>
                    <a:lnTo>
                      <a:pt x="1203402" y="65597"/>
                    </a:lnTo>
                    <a:lnTo>
                      <a:pt x="1203957" y="65042"/>
                    </a:lnTo>
                    <a:lnTo>
                      <a:pt x="1204513" y="64603"/>
                    </a:lnTo>
                    <a:lnTo>
                      <a:pt x="1204951" y="64048"/>
                    </a:lnTo>
                    <a:lnTo>
                      <a:pt x="1205390" y="63405"/>
                    </a:lnTo>
                    <a:lnTo>
                      <a:pt x="1205711" y="62849"/>
                    </a:lnTo>
                    <a:lnTo>
                      <a:pt x="1206033" y="62089"/>
                    </a:lnTo>
                    <a:lnTo>
                      <a:pt x="1206237" y="61446"/>
                    </a:lnTo>
                    <a:lnTo>
                      <a:pt x="1206442" y="60686"/>
                    </a:lnTo>
                    <a:lnTo>
                      <a:pt x="1206559" y="59809"/>
                    </a:lnTo>
                    <a:lnTo>
                      <a:pt x="1206559" y="58932"/>
                    </a:lnTo>
                    <a:lnTo>
                      <a:pt x="1206559" y="58055"/>
                    </a:lnTo>
                    <a:lnTo>
                      <a:pt x="1206354" y="57383"/>
                    </a:lnTo>
                    <a:lnTo>
                      <a:pt x="1206150" y="56623"/>
                    </a:lnTo>
                    <a:lnTo>
                      <a:pt x="1205711" y="55980"/>
                    </a:lnTo>
                    <a:lnTo>
                      <a:pt x="1205273" y="55424"/>
                    </a:lnTo>
                    <a:lnTo>
                      <a:pt x="1204834" y="54869"/>
                    </a:lnTo>
                    <a:lnTo>
                      <a:pt x="1204191" y="54430"/>
                    </a:lnTo>
                    <a:lnTo>
                      <a:pt x="1203519" y="54109"/>
                    </a:lnTo>
                    <a:lnTo>
                      <a:pt x="1202759" y="53670"/>
                    </a:lnTo>
                    <a:lnTo>
                      <a:pt x="1201882" y="53466"/>
                    </a:lnTo>
                    <a:lnTo>
                      <a:pt x="1200888" y="53232"/>
                    </a:lnTo>
                    <a:lnTo>
                      <a:pt x="1199894" y="53115"/>
                    </a:lnTo>
                    <a:lnTo>
                      <a:pt x="1198783" y="52998"/>
                    </a:lnTo>
                    <a:lnTo>
                      <a:pt x="1197585" y="52998"/>
                    </a:lnTo>
                    <a:lnTo>
                      <a:pt x="1196269" y="52998"/>
                    </a:lnTo>
                    <a:lnTo>
                      <a:pt x="1194720" y="52998"/>
                    </a:lnTo>
                    <a:lnTo>
                      <a:pt x="1193404" y="53115"/>
                    </a:lnTo>
                    <a:lnTo>
                      <a:pt x="1192206" y="53320"/>
                    </a:lnTo>
                    <a:lnTo>
                      <a:pt x="1191212" y="53758"/>
                    </a:lnTo>
                    <a:lnTo>
                      <a:pt x="1190773" y="53963"/>
                    </a:lnTo>
                    <a:lnTo>
                      <a:pt x="1190335" y="54284"/>
                    </a:lnTo>
                    <a:lnTo>
                      <a:pt x="1190013" y="54723"/>
                    </a:lnTo>
                    <a:lnTo>
                      <a:pt x="1189692" y="55044"/>
                    </a:lnTo>
                    <a:lnTo>
                      <a:pt x="1189487" y="55483"/>
                    </a:lnTo>
                    <a:lnTo>
                      <a:pt x="1189254" y="55921"/>
                    </a:lnTo>
                    <a:lnTo>
                      <a:pt x="1189049" y="56477"/>
                    </a:lnTo>
                    <a:lnTo>
                      <a:pt x="1188932" y="57061"/>
                    </a:lnTo>
                    <a:lnTo>
                      <a:pt x="1188932" y="57061"/>
                    </a:lnTo>
                    <a:close/>
                    <a:moveTo>
                      <a:pt x="1213926" y="18796"/>
                    </a:moveTo>
                    <a:lnTo>
                      <a:pt x="1213926" y="21749"/>
                    </a:lnTo>
                    <a:lnTo>
                      <a:pt x="1207670" y="21749"/>
                    </a:lnTo>
                    <a:lnTo>
                      <a:pt x="1208547" y="22509"/>
                    </a:lnTo>
                    <a:lnTo>
                      <a:pt x="1209190" y="23269"/>
                    </a:lnTo>
                    <a:lnTo>
                      <a:pt x="1209862" y="24146"/>
                    </a:lnTo>
                    <a:lnTo>
                      <a:pt x="1210418" y="25140"/>
                    </a:lnTo>
                    <a:lnTo>
                      <a:pt x="1210739" y="26134"/>
                    </a:lnTo>
                    <a:lnTo>
                      <a:pt x="1211061" y="27127"/>
                    </a:lnTo>
                    <a:lnTo>
                      <a:pt x="1211178" y="28238"/>
                    </a:lnTo>
                    <a:lnTo>
                      <a:pt x="1211295" y="29320"/>
                    </a:lnTo>
                    <a:lnTo>
                      <a:pt x="1211061" y="30752"/>
                    </a:lnTo>
                    <a:lnTo>
                      <a:pt x="1210856" y="31951"/>
                    </a:lnTo>
                    <a:lnTo>
                      <a:pt x="1210534" y="33149"/>
                    </a:lnTo>
                    <a:lnTo>
                      <a:pt x="1210096" y="34231"/>
                    </a:lnTo>
                    <a:lnTo>
                      <a:pt x="1209541" y="35254"/>
                    </a:lnTo>
                    <a:lnTo>
                      <a:pt x="1208868" y="36248"/>
                    </a:lnTo>
                    <a:lnTo>
                      <a:pt x="1208108" y="37008"/>
                    </a:lnTo>
                    <a:lnTo>
                      <a:pt x="1207348" y="37768"/>
                    </a:lnTo>
                    <a:lnTo>
                      <a:pt x="1206354" y="38411"/>
                    </a:lnTo>
                    <a:lnTo>
                      <a:pt x="1205243" y="39083"/>
                    </a:lnTo>
                    <a:lnTo>
                      <a:pt x="1204045" y="39522"/>
                    </a:lnTo>
                    <a:lnTo>
                      <a:pt x="1202730" y="39960"/>
                    </a:lnTo>
                    <a:lnTo>
                      <a:pt x="1201414" y="40282"/>
                    </a:lnTo>
                    <a:lnTo>
                      <a:pt x="1199894" y="40487"/>
                    </a:lnTo>
                    <a:lnTo>
                      <a:pt x="1198257" y="40720"/>
                    </a:lnTo>
                    <a:lnTo>
                      <a:pt x="1196620" y="40720"/>
                    </a:lnTo>
                    <a:lnTo>
                      <a:pt x="1196298" y="40720"/>
                    </a:lnTo>
                    <a:lnTo>
                      <a:pt x="1196064" y="40720"/>
                    </a:lnTo>
                    <a:lnTo>
                      <a:pt x="1195071" y="40837"/>
                    </a:lnTo>
                    <a:lnTo>
                      <a:pt x="1194311" y="40954"/>
                    </a:lnTo>
                    <a:lnTo>
                      <a:pt x="1193872" y="41071"/>
                    </a:lnTo>
                    <a:lnTo>
                      <a:pt x="1193551" y="41276"/>
                    </a:lnTo>
                    <a:lnTo>
                      <a:pt x="1193434" y="41597"/>
                    </a:lnTo>
                    <a:lnTo>
                      <a:pt x="1193317" y="41802"/>
                    </a:lnTo>
                    <a:lnTo>
                      <a:pt x="1192995" y="42241"/>
                    </a:lnTo>
                    <a:lnTo>
                      <a:pt x="1192791" y="42562"/>
                    </a:lnTo>
                    <a:lnTo>
                      <a:pt x="1192674" y="42884"/>
                    </a:lnTo>
                    <a:lnTo>
                      <a:pt x="1192791" y="43205"/>
                    </a:lnTo>
                    <a:lnTo>
                      <a:pt x="1192791" y="44082"/>
                    </a:lnTo>
                    <a:lnTo>
                      <a:pt x="1192995" y="44842"/>
                    </a:lnTo>
                    <a:lnTo>
                      <a:pt x="1193229" y="45164"/>
                    </a:lnTo>
                    <a:lnTo>
                      <a:pt x="1193434" y="45485"/>
                    </a:lnTo>
                    <a:lnTo>
                      <a:pt x="1193755" y="45719"/>
                    </a:lnTo>
                    <a:lnTo>
                      <a:pt x="1194077" y="45924"/>
                    </a:lnTo>
                    <a:lnTo>
                      <a:pt x="1194837" y="46362"/>
                    </a:lnTo>
                    <a:lnTo>
                      <a:pt x="1195831" y="46567"/>
                    </a:lnTo>
                    <a:lnTo>
                      <a:pt x="1197029" y="46684"/>
                    </a:lnTo>
                    <a:lnTo>
                      <a:pt x="1198462" y="46684"/>
                    </a:lnTo>
                    <a:lnTo>
                      <a:pt x="1204483" y="46888"/>
                    </a:lnTo>
                    <a:lnTo>
                      <a:pt x="1205682" y="47005"/>
                    </a:lnTo>
                    <a:lnTo>
                      <a:pt x="1206764" y="47210"/>
                    </a:lnTo>
                    <a:lnTo>
                      <a:pt x="1207874" y="47444"/>
                    </a:lnTo>
                    <a:lnTo>
                      <a:pt x="1208868" y="47648"/>
                    </a:lnTo>
                    <a:lnTo>
                      <a:pt x="1209745" y="47970"/>
                    </a:lnTo>
                    <a:lnTo>
                      <a:pt x="1210622" y="48409"/>
                    </a:lnTo>
                    <a:lnTo>
                      <a:pt x="1211265" y="48847"/>
                    </a:lnTo>
                    <a:lnTo>
                      <a:pt x="1211908" y="49285"/>
                    </a:lnTo>
                    <a:lnTo>
                      <a:pt x="1212581" y="49841"/>
                    </a:lnTo>
                    <a:lnTo>
                      <a:pt x="1213019" y="50513"/>
                    </a:lnTo>
                    <a:lnTo>
                      <a:pt x="1213458" y="51156"/>
                    </a:lnTo>
                    <a:lnTo>
                      <a:pt x="1213896" y="51916"/>
                    </a:lnTo>
                    <a:lnTo>
                      <a:pt x="1214101" y="52676"/>
                    </a:lnTo>
                    <a:lnTo>
                      <a:pt x="1214306" y="53436"/>
                    </a:lnTo>
                    <a:lnTo>
                      <a:pt x="1214422" y="54430"/>
                    </a:lnTo>
                    <a:lnTo>
                      <a:pt x="1214422" y="55307"/>
                    </a:lnTo>
                    <a:lnTo>
                      <a:pt x="1214306" y="57061"/>
                    </a:lnTo>
                    <a:lnTo>
                      <a:pt x="1213984" y="58581"/>
                    </a:lnTo>
                    <a:lnTo>
                      <a:pt x="1213545" y="60131"/>
                    </a:lnTo>
                    <a:lnTo>
                      <a:pt x="1213048" y="61563"/>
                    </a:lnTo>
                    <a:lnTo>
                      <a:pt x="1212405" y="62878"/>
                    </a:lnTo>
                    <a:lnTo>
                      <a:pt x="1211645" y="64077"/>
                    </a:lnTo>
                    <a:lnTo>
                      <a:pt x="1210652" y="65188"/>
                    </a:lnTo>
                    <a:lnTo>
                      <a:pt x="1209541" y="66182"/>
                    </a:lnTo>
                    <a:lnTo>
                      <a:pt x="1208342" y="67059"/>
                    </a:lnTo>
                    <a:lnTo>
                      <a:pt x="1207027" y="67819"/>
                    </a:lnTo>
                    <a:lnTo>
                      <a:pt x="1205594" y="68462"/>
                    </a:lnTo>
                    <a:lnTo>
                      <a:pt x="1203957" y="69017"/>
                    </a:lnTo>
                    <a:lnTo>
                      <a:pt x="1202203" y="69573"/>
                    </a:lnTo>
                    <a:lnTo>
                      <a:pt x="1200332" y="69894"/>
                    </a:lnTo>
                    <a:lnTo>
                      <a:pt x="1198345" y="70216"/>
                    </a:lnTo>
                    <a:lnTo>
                      <a:pt x="1196269" y="70420"/>
                    </a:lnTo>
                    <a:lnTo>
                      <a:pt x="1194632" y="70333"/>
                    </a:lnTo>
                    <a:lnTo>
                      <a:pt x="1193112" y="70099"/>
                    </a:lnTo>
                    <a:lnTo>
                      <a:pt x="1191680" y="69894"/>
                    </a:lnTo>
                    <a:lnTo>
                      <a:pt x="1190364" y="69573"/>
                    </a:lnTo>
                    <a:lnTo>
                      <a:pt x="1189166" y="69134"/>
                    </a:lnTo>
                    <a:lnTo>
                      <a:pt x="1187967" y="68696"/>
                    </a:lnTo>
                    <a:lnTo>
                      <a:pt x="1186973" y="68257"/>
                    </a:lnTo>
                    <a:lnTo>
                      <a:pt x="1186096" y="67702"/>
                    </a:lnTo>
                    <a:lnTo>
                      <a:pt x="1185219" y="67059"/>
                    </a:lnTo>
                    <a:lnTo>
                      <a:pt x="1184547" y="66386"/>
                    </a:lnTo>
                    <a:lnTo>
                      <a:pt x="1183904" y="65743"/>
                    </a:lnTo>
                    <a:lnTo>
                      <a:pt x="1183465" y="64983"/>
                    </a:lnTo>
                    <a:lnTo>
                      <a:pt x="1183027" y="64106"/>
                    </a:lnTo>
                    <a:lnTo>
                      <a:pt x="1182705" y="63229"/>
                    </a:lnTo>
                    <a:lnTo>
                      <a:pt x="1182588" y="62235"/>
                    </a:lnTo>
                    <a:lnTo>
                      <a:pt x="1182472" y="61125"/>
                    </a:lnTo>
                    <a:lnTo>
                      <a:pt x="1182588" y="59692"/>
                    </a:lnTo>
                    <a:lnTo>
                      <a:pt x="1182793" y="58377"/>
                    </a:lnTo>
                    <a:lnTo>
                      <a:pt x="1183232" y="57295"/>
                    </a:lnTo>
                    <a:lnTo>
                      <a:pt x="1183904" y="56184"/>
                    </a:lnTo>
                    <a:lnTo>
                      <a:pt x="1184664" y="55307"/>
                    </a:lnTo>
                    <a:lnTo>
                      <a:pt x="1185658" y="54547"/>
                    </a:lnTo>
                    <a:lnTo>
                      <a:pt x="1186856" y="53787"/>
                    </a:lnTo>
                    <a:lnTo>
                      <a:pt x="1188172" y="53232"/>
                    </a:lnTo>
                    <a:lnTo>
                      <a:pt x="1189254" y="52793"/>
                    </a:lnTo>
                    <a:lnTo>
                      <a:pt x="1188698" y="52472"/>
                    </a:lnTo>
                    <a:lnTo>
                      <a:pt x="1187821" y="52238"/>
                    </a:lnTo>
                    <a:lnTo>
                      <a:pt x="1187178" y="51916"/>
                    </a:lnTo>
                    <a:lnTo>
                      <a:pt x="1186535" y="51361"/>
                    </a:lnTo>
                    <a:lnTo>
                      <a:pt x="1186096" y="50806"/>
                    </a:lnTo>
                    <a:lnTo>
                      <a:pt x="1185658" y="50133"/>
                    </a:lnTo>
                    <a:lnTo>
                      <a:pt x="1185453" y="49373"/>
                    </a:lnTo>
                    <a:lnTo>
                      <a:pt x="1185249" y="48496"/>
                    </a:lnTo>
                    <a:lnTo>
                      <a:pt x="1185249" y="47502"/>
                    </a:lnTo>
                    <a:lnTo>
                      <a:pt x="1185366" y="46391"/>
                    </a:lnTo>
                    <a:lnTo>
                      <a:pt x="1185687" y="45398"/>
                    </a:lnTo>
                    <a:lnTo>
                      <a:pt x="1186126" y="44404"/>
                    </a:lnTo>
                    <a:lnTo>
                      <a:pt x="1186681" y="43410"/>
                    </a:lnTo>
                    <a:lnTo>
                      <a:pt x="1187441" y="42533"/>
                    </a:lnTo>
                    <a:lnTo>
                      <a:pt x="1188318" y="41773"/>
                    </a:lnTo>
                    <a:lnTo>
                      <a:pt x="1189429" y="41130"/>
                    </a:lnTo>
                    <a:lnTo>
                      <a:pt x="1190627" y="40457"/>
                    </a:lnTo>
                    <a:lnTo>
                      <a:pt x="1191738" y="40136"/>
                    </a:lnTo>
                    <a:lnTo>
                      <a:pt x="1190627" y="39931"/>
                    </a:lnTo>
                    <a:lnTo>
                      <a:pt x="1189634" y="39610"/>
                    </a:lnTo>
                    <a:lnTo>
                      <a:pt x="1188640" y="39288"/>
                    </a:lnTo>
                    <a:lnTo>
                      <a:pt x="1187763" y="38850"/>
                    </a:lnTo>
                    <a:lnTo>
                      <a:pt x="1187003" y="38294"/>
                    </a:lnTo>
                    <a:lnTo>
                      <a:pt x="1186330" y="37739"/>
                    </a:lnTo>
                    <a:lnTo>
                      <a:pt x="1185687" y="37183"/>
                    </a:lnTo>
                    <a:lnTo>
                      <a:pt x="1185044" y="36423"/>
                    </a:lnTo>
                    <a:lnTo>
                      <a:pt x="1184606" y="35751"/>
                    </a:lnTo>
                    <a:lnTo>
                      <a:pt x="1184167" y="34991"/>
                    </a:lnTo>
                    <a:lnTo>
                      <a:pt x="1183729" y="34114"/>
                    </a:lnTo>
                    <a:lnTo>
                      <a:pt x="1183524" y="33237"/>
                    </a:lnTo>
                    <a:lnTo>
                      <a:pt x="1183290" y="32243"/>
                    </a:lnTo>
                    <a:lnTo>
                      <a:pt x="1183056" y="31249"/>
                    </a:lnTo>
                    <a:lnTo>
                      <a:pt x="1183056" y="30168"/>
                    </a:lnTo>
                    <a:lnTo>
                      <a:pt x="1183056" y="29057"/>
                    </a:lnTo>
                    <a:lnTo>
                      <a:pt x="1183056" y="27741"/>
                    </a:lnTo>
                    <a:lnTo>
                      <a:pt x="1183173" y="26543"/>
                    </a:lnTo>
                    <a:lnTo>
                      <a:pt x="1183495" y="25432"/>
                    </a:lnTo>
                    <a:lnTo>
                      <a:pt x="1183933" y="24438"/>
                    </a:lnTo>
                    <a:lnTo>
                      <a:pt x="1184372" y="23444"/>
                    </a:lnTo>
                    <a:lnTo>
                      <a:pt x="1185044" y="22567"/>
                    </a:lnTo>
                    <a:lnTo>
                      <a:pt x="1185921" y="21807"/>
                    </a:lnTo>
                    <a:lnTo>
                      <a:pt x="1186798" y="21047"/>
                    </a:lnTo>
                    <a:lnTo>
                      <a:pt x="1187792" y="20492"/>
                    </a:lnTo>
                    <a:lnTo>
                      <a:pt x="1188990" y="19936"/>
                    </a:lnTo>
                    <a:lnTo>
                      <a:pt x="1190189" y="19498"/>
                    </a:lnTo>
                    <a:lnTo>
                      <a:pt x="1191621" y="19059"/>
                    </a:lnTo>
                    <a:lnTo>
                      <a:pt x="1193171" y="18826"/>
                    </a:lnTo>
                    <a:lnTo>
                      <a:pt x="1194808" y="18621"/>
                    </a:lnTo>
                    <a:lnTo>
                      <a:pt x="1196678" y="18416"/>
                    </a:lnTo>
                    <a:lnTo>
                      <a:pt x="1198549" y="18416"/>
                    </a:lnTo>
                    <a:lnTo>
                      <a:pt x="1199748" y="18416"/>
                    </a:lnTo>
                    <a:lnTo>
                      <a:pt x="1200742" y="18533"/>
                    </a:lnTo>
                    <a:lnTo>
                      <a:pt x="1201619" y="18650"/>
                    </a:lnTo>
                    <a:lnTo>
                      <a:pt x="1202379" y="18767"/>
                    </a:lnTo>
                    <a:lnTo>
                      <a:pt x="1204016" y="18767"/>
                    </a:lnTo>
                    <a:lnTo>
                      <a:pt x="1205653" y="18767"/>
                    </a:lnTo>
                    <a:lnTo>
                      <a:pt x="1213926" y="18767"/>
                    </a:lnTo>
                    <a:lnTo>
                      <a:pt x="1213926" y="18796"/>
                    </a:lnTo>
                    <a:close/>
                    <a:moveTo>
                      <a:pt x="1192791" y="30197"/>
                    </a:moveTo>
                    <a:lnTo>
                      <a:pt x="1192908" y="32068"/>
                    </a:lnTo>
                    <a:lnTo>
                      <a:pt x="1193141" y="33705"/>
                    </a:lnTo>
                    <a:lnTo>
                      <a:pt x="1193463" y="35137"/>
                    </a:lnTo>
                    <a:lnTo>
                      <a:pt x="1193901" y="36336"/>
                    </a:lnTo>
                    <a:lnTo>
                      <a:pt x="1194223" y="36774"/>
                    </a:lnTo>
                    <a:lnTo>
                      <a:pt x="1194545" y="37213"/>
                    </a:lnTo>
                    <a:lnTo>
                      <a:pt x="1194866" y="37534"/>
                    </a:lnTo>
                    <a:lnTo>
                      <a:pt x="1195188" y="37768"/>
                    </a:lnTo>
                    <a:lnTo>
                      <a:pt x="1195626" y="38090"/>
                    </a:lnTo>
                    <a:lnTo>
                      <a:pt x="1196064" y="38206"/>
                    </a:lnTo>
                    <a:lnTo>
                      <a:pt x="1196620" y="38323"/>
                    </a:lnTo>
                    <a:lnTo>
                      <a:pt x="1197175" y="38323"/>
                    </a:lnTo>
                    <a:lnTo>
                      <a:pt x="1197731" y="38323"/>
                    </a:lnTo>
                    <a:lnTo>
                      <a:pt x="1198286" y="38206"/>
                    </a:lnTo>
                    <a:lnTo>
                      <a:pt x="1198725" y="38002"/>
                    </a:lnTo>
                    <a:lnTo>
                      <a:pt x="1199163" y="37797"/>
                    </a:lnTo>
                    <a:lnTo>
                      <a:pt x="1199602" y="37476"/>
                    </a:lnTo>
                    <a:lnTo>
                      <a:pt x="1199923" y="37037"/>
                    </a:lnTo>
                    <a:lnTo>
                      <a:pt x="1200245" y="36599"/>
                    </a:lnTo>
                    <a:lnTo>
                      <a:pt x="1200566" y="35926"/>
                    </a:lnTo>
                    <a:lnTo>
                      <a:pt x="1201122" y="34611"/>
                    </a:lnTo>
                    <a:lnTo>
                      <a:pt x="1201443" y="32974"/>
                    </a:lnTo>
                    <a:lnTo>
                      <a:pt x="1201677" y="31103"/>
                    </a:lnTo>
                    <a:lnTo>
                      <a:pt x="1201794" y="28794"/>
                    </a:lnTo>
                    <a:lnTo>
                      <a:pt x="1201677" y="27040"/>
                    </a:lnTo>
                    <a:lnTo>
                      <a:pt x="1201356" y="25490"/>
                    </a:lnTo>
                    <a:lnTo>
                      <a:pt x="1201034" y="24175"/>
                    </a:lnTo>
                    <a:lnTo>
                      <a:pt x="1200596" y="23093"/>
                    </a:lnTo>
                    <a:lnTo>
                      <a:pt x="1200274" y="22538"/>
                    </a:lnTo>
                    <a:lnTo>
                      <a:pt x="1199952" y="22216"/>
                    </a:lnTo>
                    <a:lnTo>
                      <a:pt x="1199631" y="21895"/>
                    </a:lnTo>
                    <a:lnTo>
                      <a:pt x="1199309" y="21573"/>
                    </a:lnTo>
                    <a:lnTo>
                      <a:pt x="1198871" y="21369"/>
                    </a:lnTo>
                    <a:lnTo>
                      <a:pt x="1198432" y="21164"/>
                    </a:lnTo>
                    <a:lnTo>
                      <a:pt x="1197994" y="21047"/>
                    </a:lnTo>
                    <a:lnTo>
                      <a:pt x="1197439" y="20930"/>
                    </a:lnTo>
                    <a:lnTo>
                      <a:pt x="1196883" y="21047"/>
                    </a:lnTo>
                    <a:lnTo>
                      <a:pt x="1196328" y="21164"/>
                    </a:lnTo>
                    <a:lnTo>
                      <a:pt x="1195772" y="21369"/>
                    </a:lnTo>
                    <a:lnTo>
                      <a:pt x="1195334" y="21690"/>
                    </a:lnTo>
                    <a:lnTo>
                      <a:pt x="1194895" y="22012"/>
                    </a:lnTo>
                    <a:lnTo>
                      <a:pt x="1194457" y="22333"/>
                    </a:lnTo>
                    <a:lnTo>
                      <a:pt x="1194135" y="22889"/>
                    </a:lnTo>
                    <a:lnTo>
                      <a:pt x="1193814" y="23444"/>
                    </a:lnTo>
                    <a:lnTo>
                      <a:pt x="1193609" y="24000"/>
                    </a:lnTo>
                    <a:lnTo>
                      <a:pt x="1193404" y="24760"/>
                    </a:lnTo>
                    <a:lnTo>
                      <a:pt x="1193200" y="25403"/>
                    </a:lnTo>
                    <a:lnTo>
                      <a:pt x="1193083" y="26280"/>
                    </a:lnTo>
                    <a:lnTo>
                      <a:pt x="1192878" y="28151"/>
                    </a:lnTo>
                    <a:lnTo>
                      <a:pt x="1192878" y="30197"/>
                    </a:lnTo>
                    <a:lnTo>
                      <a:pt x="1192791" y="30197"/>
                    </a:lnTo>
                    <a:close/>
                    <a:moveTo>
                      <a:pt x="1225765" y="69894"/>
                    </a:moveTo>
                    <a:lnTo>
                      <a:pt x="1234651" y="52472"/>
                    </a:lnTo>
                    <a:lnTo>
                      <a:pt x="1220503" y="19030"/>
                    </a:lnTo>
                    <a:lnTo>
                      <a:pt x="1221818" y="19235"/>
                    </a:lnTo>
                    <a:lnTo>
                      <a:pt x="1223017" y="19352"/>
                    </a:lnTo>
                    <a:lnTo>
                      <a:pt x="1224332" y="19352"/>
                    </a:lnTo>
                    <a:lnTo>
                      <a:pt x="1225765" y="19352"/>
                    </a:lnTo>
                    <a:lnTo>
                      <a:pt x="1227080" y="19352"/>
                    </a:lnTo>
                    <a:lnTo>
                      <a:pt x="1228395" y="19352"/>
                    </a:lnTo>
                    <a:lnTo>
                      <a:pt x="1229828" y="19235"/>
                    </a:lnTo>
                    <a:lnTo>
                      <a:pt x="1231143" y="19030"/>
                    </a:lnTo>
                    <a:lnTo>
                      <a:pt x="1231699" y="20550"/>
                    </a:lnTo>
                    <a:lnTo>
                      <a:pt x="1232254" y="22304"/>
                    </a:lnTo>
                    <a:lnTo>
                      <a:pt x="1232897" y="24175"/>
                    </a:lnTo>
                    <a:lnTo>
                      <a:pt x="1233540" y="26251"/>
                    </a:lnTo>
                    <a:lnTo>
                      <a:pt x="1234417" y="28443"/>
                    </a:lnTo>
                    <a:lnTo>
                      <a:pt x="1235177" y="30752"/>
                    </a:lnTo>
                    <a:lnTo>
                      <a:pt x="1236171" y="33266"/>
                    </a:lnTo>
                    <a:lnTo>
                      <a:pt x="1237165" y="35897"/>
                    </a:lnTo>
                    <a:lnTo>
                      <a:pt x="1237837" y="37446"/>
                    </a:lnTo>
                    <a:lnTo>
                      <a:pt x="1238393" y="38762"/>
                    </a:lnTo>
                    <a:lnTo>
                      <a:pt x="1238831" y="39843"/>
                    </a:lnTo>
                    <a:lnTo>
                      <a:pt x="1239270" y="40720"/>
                    </a:lnTo>
                    <a:lnTo>
                      <a:pt x="1242018" y="33705"/>
                    </a:lnTo>
                    <a:lnTo>
                      <a:pt x="1243450" y="30080"/>
                    </a:lnTo>
                    <a:lnTo>
                      <a:pt x="1244765" y="26367"/>
                    </a:lnTo>
                    <a:lnTo>
                      <a:pt x="1246081" y="22743"/>
                    </a:lnTo>
                    <a:lnTo>
                      <a:pt x="1247513" y="19001"/>
                    </a:lnTo>
                    <a:lnTo>
                      <a:pt x="1248186" y="19206"/>
                    </a:lnTo>
                    <a:lnTo>
                      <a:pt x="1248829" y="19322"/>
                    </a:lnTo>
                    <a:lnTo>
                      <a:pt x="1249589" y="19322"/>
                    </a:lnTo>
                    <a:lnTo>
                      <a:pt x="1250261" y="19322"/>
                    </a:lnTo>
                    <a:lnTo>
                      <a:pt x="1250904" y="19322"/>
                    </a:lnTo>
                    <a:lnTo>
                      <a:pt x="1251664" y="19322"/>
                    </a:lnTo>
                    <a:lnTo>
                      <a:pt x="1252424" y="19206"/>
                    </a:lnTo>
                    <a:lnTo>
                      <a:pt x="1253184" y="19001"/>
                    </a:lnTo>
                    <a:lnTo>
                      <a:pt x="1246052" y="35020"/>
                    </a:lnTo>
                    <a:lnTo>
                      <a:pt x="1243742" y="40165"/>
                    </a:lnTo>
                    <a:lnTo>
                      <a:pt x="1241667" y="44988"/>
                    </a:lnTo>
                    <a:lnTo>
                      <a:pt x="1239591" y="49607"/>
                    </a:lnTo>
                    <a:lnTo>
                      <a:pt x="1237720" y="54109"/>
                    </a:lnTo>
                    <a:lnTo>
                      <a:pt x="1235967" y="58377"/>
                    </a:lnTo>
                    <a:lnTo>
                      <a:pt x="1234417" y="62440"/>
                    </a:lnTo>
                    <a:lnTo>
                      <a:pt x="1232985" y="66269"/>
                    </a:lnTo>
                    <a:lnTo>
                      <a:pt x="1231669" y="69894"/>
                    </a:lnTo>
                    <a:lnTo>
                      <a:pt x="1230032" y="69894"/>
                    </a:lnTo>
                    <a:lnTo>
                      <a:pt x="1228717" y="69894"/>
                    </a:lnTo>
                    <a:lnTo>
                      <a:pt x="1227197" y="69894"/>
                    </a:lnTo>
                    <a:lnTo>
                      <a:pt x="1225765" y="69894"/>
                    </a:lnTo>
                    <a:close/>
                  </a:path>
                </a:pathLst>
              </a:custGeom>
              <a:grpFill/>
              <a:ln w="29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6" name="任意多边形: 形状 45">
                <a:extLst>
                  <a:ext uri="{FF2B5EF4-FFF2-40B4-BE49-F238E27FC236}">
                    <a16:creationId xmlns:a16="http://schemas.microsoft.com/office/drawing/2014/main" id="{28B978C2-FC2B-4E8A-86B4-FA92FFDD45C7}"/>
                  </a:ext>
                </a:extLst>
              </p:cNvPr>
              <p:cNvSpPr/>
              <p:nvPr/>
            </p:nvSpPr>
            <p:spPr>
              <a:xfrm>
                <a:off x="1867110" y="545599"/>
                <a:ext cx="1253274" cy="272020"/>
              </a:xfrm>
              <a:custGeom>
                <a:avLst/>
                <a:gdLst>
                  <a:gd name="connsiteX0" fmla="*/ 314247 w 1253274"/>
                  <a:gd name="connsiteY0" fmla="*/ 185352 h 272020"/>
                  <a:gd name="connsiteX1" fmla="*/ 325531 w 1253274"/>
                  <a:gd name="connsiteY1" fmla="*/ 177840 h 272020"/>
                  <a:gd name="connsiteX2" fmla="*/ 337253 w 1253274"/>
                  <a:gd name="connsiteY2" fmla="*/ 176203 h 272020"/>
                  <a:gd name="connsiteX3" fmla="*/ 350700 w 1253274"/>
                  <a:gd name="connsiteY3" fmla="*/ 179301 h 272020"/>
                  <a:gd name="connsiteX4" fmla="*/ 342661 w 1253274"/>
                  <a:gd name="connsiteY4" fmla="*/ 185820 h 272020"/>
                  <a:gd name="connsiteX5" fmla="*/ 335382 w 1253274"/>
                  <a:gd name="connsiteY5" fmla="*/ 197688 h 272020"/>
                  <a:gd name="connsiteX6" fmla="*/ 335148 w 1253274"/>
                  <a:gd name="connsiteY6" fmla="*/ 215169 h 272020"/>
                  <a:gd name="connsiteX7" fmla="*/ 329974 w 1253274"/>
                  <a:gd name="connsiteY7" fmla="*/ 226570 h 272020"/>
                  <a:gd name="connsiteX8" fmla="*/ 320240 w 1253274"/>
                  <a:gd name="connsiteY8" fmla="*/ 226423 h 272020"/>
                  <a:gd name="connsiteX9" fmla="*/ 316030 w 1253274"/>
                  <a:gd name="connsiteY9" fmla="*/ 216660 h 272020"/>
                  <a:gd name="connsiteX10" fmla="*/ 316557 w 1253274"/>
                  <a:gd name="connsiteY10" fmla="*/ 205815 h 272020"/>
                  <a:gd name="connsiteX11" fmla="*/ 307144 w 1253274"/>
                  <a:gd name="connsiteY11" fmla="*/ 198916 h 272020"/>
                  <a:gd name="connsiteX12" fmla="*/ 303665 w 1253274"/>
                  <a:gd name="connsiteY12" fmla="*/ 191432 h 272020"/>
                  <a:gd name="connsiteX13" fmla="*/ 314247 w 1253274"/>
                  <a:gd name="connsiteY13" fmla="*/ 185352 h 272020"/>
                  <a:gd name="connsiteX14" fmla="*/ 314247 w 1253274"/>
                  <a:gd name="connsiteY14" fmla="*/ 185352 h 272020"/>
                  <a:gd name="connsiteX15" fmla="*/ 317141 w 1253274"/>
                  <a:gd name="connsiteY15" fmla="*/ 156792 h 272020"/>
                  <a:gd name="connsiteX16" fmla="*/ 336727 w 1253274"/>
                  <a:gd name="connsiteY16" fmla="*/ 153460 h 272020"/>
                  <a:gd name="connsiteX17" fmla="*/ 339212 w 1253274"/>
                  <a:gd name="connsiteY17" fmla="*/ 165884 h 272020"/>
                  <a:gd name="connsiteX18" fmla="*/ 319860 w 1253274"/>
                  <a:gd name="connsiteY18" fmla="*/ 168222 h 272020"/>
                  <a:gd name="connsiteX19" fmla="*/ 309716 w 1253274"/>
                  <a:gd name="connsiteY19" fmla="*/ 164188 h 272020"/>
                  <a:gd name="connsiteX20" fmla="*/ 317141 w 1253274"/>
                  <a:gd name="connsiteY20" fmla="*/ 156792 h 272020"/>
                  <a:gd name="connsiteX21" fmla="*/ 317141 w 1253274"/>
                  <a:gd name="connsiteY21" fmla="*/ 156792 h 272020"/>
                  <a:gd name="connsiteX22" fmla="*/ 265049 w 1253274"/>
                  <a:gd name="connsiteY22" fmla="*/ 171847 h 272020"/>
                  <a:gd name="connsiteX23" fmla="*/ 279607 w 1253274"/>
                  <a:gd name="connsiteY23" fmla="*/ 170882 h 272020"/>
                  <a:gd name="connsiteX24" fmla="*/ 283086 w 1253274"/>
                  <a:gd name="connsiteY24" fmla="*/ 193888 h 272020"/>
                  <a:gd name="connsiteX25" fmla="*/ 281741 w 1253274"/>
                  <a:gd name="connsiteY25" fmla="*/ 222185 h 272020"/>
                  <a:gd name="connsiteX26" fmla="*/ 265517 w 1253274"/>
                  <a:gd name="connsiteY26" fmla="*/ 223325 h 272020"/>
                  <a:gd name="connsiteX27" fmla="*/ 263149 w 1253274"/>
                  <a:gd name="connsiteY27" fmla="*/ 197513 h 272020"/>
                  <a:gd name="connsiteX28" fmla="*/ 265049 w 1253274"/>
                  <a:gd name="connsiteY28" fmla="*/ 171847 h 272020"/>
                  <a:gd name="connsiteX29" fmla="*/ 265049 w 1253274"/>
                  <a:gd name="connsiteY29" fmla="*/ 171847 h 272020"/>
                  <a:gd name="connsiteX30" fmla="*/ 303607 w 1253274"/>
                  <a:gd name="connsiteY30" fmla="*/ 81022 h 272020"/>
                  <a:gd name="connsiteX31" fmla="*/ 257157 w 1253274"/>
                  <a:gd name="connsiteY31" fmla="*/ 103444 h 272020"/>
                  <a:gd name="connsiteX32" fmla="*/ 248709 w 1253274"/>
                  <a:gd name="connsiteY32" fmla="*/ 116569 h 272020"/>
                  <a:gd name="connsiteX33" fmla="*/ 257157 w 1253274"/>
                  <a:gd name="connsiteY33" fmla="*/ 123468 h 272020"/>
                  <a:gd name="connsiteX34" fmla="*/ 271130 w 1253274"/>
                  <a:gd name="connsiteY34" fmla="*/ 122357 h 272020"/>
                  <a:gd name="connsiteX35" fmla="*/ 292966 w 1253274"/>
                  <a:gd name="connsiteY35" fmla="*/ 108676 h 272020"/>
                  <a:gd name="connsiteX36" fmla="*/ 306238 w 1253274"/>
                  <a:gd name="connsiteY36" fmla="*/ 111716 h 272020"/>
                  <a:gd name="connsiteX37" fmla="*/ 299865 w 1253274"/>
                  <a:gd name="connsiteY37" fmla="*/ 137441 h 272020"/>
                  <a:gd name="connsiteX38" fmla="*/ 285103 w 1253274"/>
                  <a:gd name="connsiteY38" fmla="*/ 147263 h 272020"/>
                  <a:gd name="connsiteX39" fmla="*/ 279870 w 1253274"/>
                  <a:gd name="connsiteY39" fmla="*/ 156675 h 272020"/>
                  <a:gd name="connsiteX40" fmla="*/ 303344 w 1253274"/>
                  <a:gd name="connsiteY40" fmla="*/ 149484 h 272020"/>
                  <a:gd name="connsiteX41" fmla="*/ 313896 w 1253274"/>
                  <a:gd name="connsiteY41" fmla="*/ 147584 h 272020"/>
                  <a:gd name="connsiteX42" fmla="*/ 327811 w 1253274"/>
                  <a:gd name="connsiteY42" fmla="*/ 143170 h 272020"/>
                  <a:gd name="connsiteX43" fmla="*/ 361516 w 1253274"/>
                  <a:gd name="connsiteY43" fmla="*/ 125046 h 272020"/>
                  <a:gd name="connsiteX44" fmla="*/ 364117 w 1253274"/>
                  <a:gd name="connsiteY44" fmla="*/ 110810 h 272020"/>
                  <a:gd name="connsiteX45" fmla="*/ 367917 w 1253274"/>
                  <a:gd name="connsiteY45" fmla="*/ 100111 h 272020"/>
                  <a:gd name="connsiteX46" fmla="*/ 379172 w 1253274"/>
                  <a:gd name="connsiteY46" fmla="*/ 91897 h 272020"/>
                  <a:gd name="connsiteX47" fmla="*/ 388263 w 1253274"/>
                  <a:gd name="connsiteY47" fmla="*/ 97188 h 272020"/>
                  <a:gd name="connsiteX48" fmla="*/ 387006 w 1253274"/>
                  <a:gd name="connsiteY48" fmla="*/ 105081 h 272020"/>
                  <a:gd name="connsiteX49" fmla="*/ 371659 w 1253274"/>
                  <a:gd name="connsiteY49" fmla="*/ 207335 h 272020"/>
                  <a:gd name="connsiteX50" fmla="*/ 362130 w 1253274"/>
                  <a:gd name="connsiteY50" fmla="*/ 210843 h 272020"/>
                  <a:gd name="connsiteX51" fmla="*/ 351694 w 1253274"/>
                  <a:gd name="connsiteY51" fmla="*/ 204119 h 272020"/>
                  <a:gd name="connsiteX52" fmla="*/ 343596 w 1253274"/>
                  <a:gd name="connsiteY52" fmla="*/ 207539 h 272020"/>
                  <a:gd name="connsiteX53" fmla="*/ 369175 w 1253274"/>
                  <a:gd name="connsiteY53" fmla="*/ 230779 h 272020"/>
                  <a:gd name="connsiteX54" fmla="*/ 386275 w 1253274"/>
                  <a:gd name="connsiteY54" fmla="*/ 229873 h 272020"/>
                  <a:gd name="connsiteX55" fmla="*/ 386305 w 1253274"/>
                  <a:gd name="connsiteY55" fmla="*/ 210930 h 272020"/>
                  <a:gd name="connsiteX56" fmla="*/ 390017 w 1253274"/>
                  <a:gd name="connsiteY56" fmla="*/ 178804 h 272020"/>
                  <a:gd name="connsiteX57" fmla="*/ 398641 w 1253274"/>
                  <a:gd name="connsiteY57" fmla="*/ 108442 h 272020"/>
                  <a:gd name="connsiteX58" fmla="*/ 404896 w 1253274"/>
                  <a:gd name="connsiteY58" fmla="*/ 87074 h 272020"/>
                  <a:gd name="connsiteX59" fmla="*/ 379347 w 1253274"/>
                  <a:gd name="connsiteY59" fmla="*/ 84326 h 272020"/>
                  <a:gd name="connsiteX60" fmla="*/ 348858 w 1253274"/>
                  <a:gd name="connsiteY60" fmla="*/ 105373 h 272020"/>
                  <a:gd name="connsiteX61" fmla="*/ 319334 w 1253274"/>
                  <a:gd name="connsiteY61" fmla="*/ 127589 h 272020"/>
                  <a:gd name="connsiteX62" fmla="*/ 309687 w 1253274"/>
                  <a:gd name="connsiteY62" fmla="*/ 125222 h 272020"/>
                  <a:gd name="connsiteX63" fmla="*/ 315767 w 1253274"/>
                  <a:gd name="connsiteY63" fmla="*/ 114055 h 272020"/>
                  <a:gd name="connsiteX64" fmla="*/ 338451 w 1253274"/>
                  <a:gd name="connsiteY64" fmla="*/ 88155 h 272020"/>
                  <a:gd name="connsiteX65" fmla="*/ 356722 w 1253274"/>
                  <a:gd name="connsiteY65" fmla="*/ 79327 h 272020"/>
                  <a:gd name="connsiteX66" fmla="*/ 364497 w 1253274"/>
                  <a:gd name="connsiteY66" fmla="*/ 56087 h 272020"/>
                  <a:gd name="connsiteX67" fmla="*/ 348273 w 1253274"/>
                  <a:gd name="connsiteY67" fmla="*/ 56058 h 272020"/>
                  <a:gd name="connsiteX68" fmla="*/ 330325 w 1253274"/>
                  <a:gd name="connsiteY68" fmla="*/ 32672 h 272020"/>
                  <a:gd name="connsiteX69" fmla="*/ 322432 w 1253274"/>
                  <a:gd name="connsiteY69" fmla="*/ 33052 h 272020"/>
                  <a:gd name="connsiteX70" fmla="*/ 319421 w 1253274"/>
                  <a:gd name="connsiteY70" fmla="*/ 39659 h 272020"/>
                  <a:gd name="connsiteX71" fmla="*/ 320123 w 1253274"/>
                  <a:gd name="connsiteY71" fmla="*/ 52872 h 272020"/>
                  <a:gd name="connsiteX72" fmla="*/ 314101 w 1253274"/>
                  <a:gd name="connsiteY72" fmla="*/ 68628 h 272020"/>
                  <a:gd name="connsiteX73" fmla="*/ 303607 w 1253274"/>
                  <a:gd name="connsiteY73" fmla="*/ 81022 h 272020"/>
                  <a:gd name="connsiteX74" fmla="*/ 303607 w 1253274"/>
                  <a:gd name="connsiteY74" fmla="*/ 81022 h 272020"/>
                  <a:gd name="connsiteX75" fmla="*/ 552957 w 1253274"/>
                  <a:gd name="connsiteY75" fmla="*/ 86664 h 272020"/>
                  <a:gd name="connsiteX76" fmla="*/ 567164 w 1253274"/>
                  <a:gd name="connsiteY76" fmla="*/ 76550 h 272020"/>
                  <a:gd name="connsiteX77" fmla="*/ 591924 w 1253274"/>
                  <a:gd name="connsiteY77" fmla="*/ 59391 h 272020"/>
                  <a:gd name="connsiteX78" fmla="*/ 603441 w 1253274"/>
                  <a:gd name="connsiteY78" fmla="*/ 50972 h 272020"/>
                  <a:gd name="connsiteX79" fmla="*/ 619051 w 1253274"/>
                  <a:gd name="connsiteY79" fmla="*/ 46616 h 272020"/>
                  <a:gd name="connsiteX80" fmla="*/ 617590 w 1253274"/>
                  <a:gd name="connsiteY80" fmla="*/ 74328 h 272020"/>
                  <a:gd name="connsiteX81" fmla="*/ 596426 w 1253274"/>
                  <a:gd name="connsiteY81" fmla="*/ 127969 h 272020"/>
                  <a:gd name="connsiteX82" fmla="*/ 585814 w 1253274"/>
                  <a:gd name="connsiteY82" fmla="*/ 133290 h 272020"/>
                  <a:gd name="connsiteX83" fmla="*/ 578331 w 1253274"/>
                  <a:gd name="connsiteY83" fmla="*/ 149455 h 272020"/>
                  <a:gd name="connsiteX84" fmla="*/ 586487 w 1253274"/>
                  <a:gd name="connsiteY84" fmla="*/ 163019 h 272020"/>
                  <a:gd name="connsiteX85" fmla="*/ 591778 w 1253274"/>
                  <a:gd name="connsiteY85" fmla="*/ 178980 h 272020"/>
                  <a:gd name="connsiteX86" fmla="*/ 582803 w 1253274"/>
                  <a:gd name="connsiteY86" fmla="*/ 193917 h 272020"/>
                  <a:gd name="connsiteX87" fmla="*/ 592889 w 1253274"/>
                  <a:gd name="connsiteY87" fmla="*/ 199530 h 272020"/>
                  <a:gd name="connsiteX88" fmla="*/ 615719 w 1253274"/>
                  <a:gd name="connsiteY88" fmla="*/ 208358 h 272020"/>
                  <a:gd name="connsiteX89" fmla="*/ 604084 w 1253274"/>
                  <a:gd name="connsiteY89" fmla="*/ 217098 h 272020"/>
                  <a:gd name="connsiteX90" fmla="*/ 595081 w 1253274"/>
                  <a:gd name="connsiteY90" fmla="*/ 217478 h 272020"/>
                  <a:gd name="connsiteX91" fmla="*/ 568977 w 1253274"/>
                  <a:gd name="connsiteY91" fmla="*/ 218414 h 272020"/>
                  <a:gd name="connsiteX92" fmla="*/ 565966 w 1253274"/>
                  <a:gd name="connsiteY92" fmla="*/ 205639 h 272020"/>
                  <a:gd name="connsiteX93" fmla="*/ 568275 w 1253274"/>
                  <a:gd name="connsiteY93" fmla="*/ 182487 h 272020"/>
                  <a:gd name="connsiteX94" fmla="*/ 568100 w 1253274"/>
                  <a:gd name="connsiteY94" fmla="*/ 169421 h 272020"/>
                  <a:gd name="connsiteX95" fmla="*/ 567106 w 1253274"/>
                  <a:gd name="connsiteY95" fmla="*/ 152554 h 272020"/>
                  <a:gd name="connsiteX96" fmla="*/ 565615 w 1253274"/>
                  <a:gd name="connsiteY96" fmla="*/ 137119 h 272020"/>
                  <a:gd name="connsiteX97" fmla="*/ 570438 w 1253274"/>
                  <a:gd name="connsiteY97" fmla="*/ 122737 h 272020"/>
                  <a:gd name="connsiteX98" fmla="*/ 570847 w 1253274"/>
                  <a:gd name="connsiteY98" fmla="*/ 108705 h 272020"/>
                  <a:gd name="connsiteX99" fmla="*/ 578389 w 1253274"/>
                  <a:gd name="connsiteY99" fmla="*/ 90757 h 272020"/>
                  <a:gd name="connsiteX100" fmla="*/ 585785 w 1253274"/>
                  <a:gd name="connsiteY100" fmla="*/ 88886 h 272020"/>
                  <a:gd name="connsiteX101" fmla="*/ 586165 w 1253274"/>
                  <a:gd name="connsiteY101" fmla="*/ 100082 h 272020"/>
                  <a:gd name="connsiteX102" fmla="*/ 592538 w 1253274"/>
                  <a:gd name="connsiteY102" fmla="*/ 98562 h 272020"/>
                  <a:gd name="connsiteX103" fmla="*/ 606803 w 1253274"/>
                  <a:gd name="connsiteY103" fmla="*/ 66085 h 272020"/>
                  <a:gd name="connsiteX104" fmla="*/ 599612 w 1253274"/>
                  <a:gd name="connsiteY104" fmla="*/ 64974 h 272020"/>
                  <a:gd name="connsiteX105" fmla="*/ 576489 w 1253274"/>
                  <a:gd name="connsiteY105" fmla="*/ 77924 h 272020"/>
                  <a:gd name="connsiteX106" fmla="*/ 559622 w 1253274"/>
                  <a:gd name="connsiteY106" fmla="*/ 91868 h 272020"/>
                  <a:gd name="connsiteX107" fmla="*/ 559388 w 1253274"/>
                  <a:gd name="connsiteY107" fmla="*/ 116540 h 272020"/>
                  <a:gd name="connsiteX108" fmla="*/ 544451 w 1253274"/>
                  <a:gd name="connsiteY108" fmla="*/ 122094 h 272020"/>
                  <a:gd name="connsiteX109" fmla="*/ 544334 w 1253274"/>
                  <a:gd name="connsiteY109" fmla="*/ 107215 h 272020"/>
                  <a:gd name="connsiteX110" fmla="*/ 552957 w 1253274"/>
                  <a:gd name="connsiteY110" fmla="*/ 86664 h 272020"/>
                  <a:gd name="connsiteX111" fmla="*/ 552957 w 1253274"/>
                  <a:gd name="connsiteY111" fmla="*/ 86664 h 272020"/>
                  <a:gd name="connsiteX112" fmla="*/ 491277 w 1253274"/>
                  <a:gd name="connsiteY112" fmla="*/ 95639 h 272020"/>
                  <a:gd name="connsiteX113" fmla="*/ 515482 w 1253274"/>
                  <a:gd name="connsiteY113" fmla="*/ 79181 h 272020"/>
                  <a:gd name="connsiteX114" fmla="*/ 528285 w 1253274"/>
                  <a:gd name="connsiteY114" fmla="*/ 79941 h 272020"/>
                  <a:gd name="connsiteX115" fmla="*/ 528139 w 1253274"/>
                  <a:gd name="connsiteY115" fmla="*/ 96603 h 272020"/>
                  <a:gd name="connsiteX116" fmla="*/ 524924 w 1253274"/>
                  <a:gd name="connsiteY116" fmla="*/ 113178 h 272020"/>
                  <a:gd name="connsiteX117" fmla="*/ 520451 w 1253274"/>
                  <a:gd name="connsiteY117" fmla="*/ 144953 h 272020"/>
                  <a:gd name="connsiteX118" fmla="*/ 525304 w 1253274"/>
                  <a:gd name="connsiteY118" fmla="*/ 145713 h 272020"/>
                  <a:gd name="connsiteX119" fmla="*/ 529601 w 1253274"/>
                  <a:gd name="connsiteY119" fmla="*/ 140539 h 272020"/>
                  <a:gd name="connsiteX120" fmla="*/ 532407 w 1253274"/>
                  <a:gd name="connsiteY120" fmla="*/ 147204 h 272020"/>
                  <a:gd name="connsiteX121" fmla="*/ 525274 w 1253274"/>
                  <a:gd name="connsiteY121" fmla="*/ 163370 h 272020"/>
                  <a:gd name="connsiteX122" fmla="*/ 504578 w 1253274"/>
                  <a:gd name="connsiteY122" fmla="*/ 206779 h 272020"/>
                  <a:gd name="connsiteX123" fmla="*/ 490079 w 1253274"/>
                  <a:gd name="connsiteY123" fmla="*/ 199559 h 272020"/>
                  <a:gd name="connsiteX124" fmla="*/ 502883 w 1253274"/>
                  <a:gd name="connsiteY124" fmla="*/ 176349 h 272020"/>
                  <a:gd name="connsiteX125" fmla="*/ 502123 w 1253274"/>
                  <a:gd name="connsiteY125" fmla="*/ 165884 h 272020"/>
                  <a:gd name="connsiteX126" fmla="*/ 491745 w 1253274"/>
                  <a:gd name="connsiteY126" fmla="*/ 166439 h 272020"/>
                  <a:gd name="connsiteX127" fmla="*/ 481660 w 1253274"/>
                  <a:gd name="connsiteY127" fmla="*/ 158459 h 272020"/>
                  <a:gd name="connsiteX128" fmla="*/ 496130 w 1253274"/>
                  <a:gd name="connsiteY128" fmla="*/ 150186 h 272020"/>
                  <a:gd name="connsiteX129" fmla="*/ 503964 w 1253274"/>
                  <a:gd name="connsiteY129" fmla="*/ 139721 h 272020"/>
                  <a:gd name="connsiteX130" fmla="*/ 506946 w 1253274"/>
                  <a:gd name="connsiteY130" fmla="*/ 112447 h 272020"/>
                  <a:gd name="connsiteX131" fmla="*/ 498732 w 1253274"/>
                  <a:gd name="connsiteY131" fmla="*/ 108705 h 272020"/>
                  <a:gd name="connsiteX132" fmla="*/ 486805 w 1253274"/>
                  <a:gd name="connsiteY132" fmla="*/ 110079 h 272020"/>
                  <a:gd name="connsiteX133" fmla="*/ 491277 w 1253274"/>
                  <a:gd name="connsiteY133" fmla="*/ 95639 h 272020"/>
                  <a:gd name="connsiteX134" fmla="*/ 491277 w 1253274"/>
                  <a:gd name="connsiteY134" fmla="*/ 95639 h 272020"/>
                  <a:gd name="connsiteX135" fmla="*/ 969136 w 1253274"/>
                  <a:gd name="connsiteY135" fmla="*/ 164685 h 272020"/>
                  <a:gd name="connsiteX136" fmla="*/ 985038 w 1253274"/>
                  <a:gd name="connsiteY136" fmla="*/ 162054 h 272020"/>
                  <a:gd name="connsiteX137" fmla="*/ 1020380 w 1253274"/>
                  <a:gd name="connsiteY137" fmla="*/ 193976 h 272020"/>
                  <a:gd name="connsiteX138" fmla="*/ 1018100 w 1253274"/>
                  <a:gd name="connsiteY138" fmla="*/ 202541 h 272020"/>
                  <a:gd name="connsiteX139" fmla="*/ 1000385 w 1253274"/>
                  <a:gd name="connsiteY139" fmla="*/ 203330 h 272020"/>
                  <a:gd name="connsiteX140" fmla="*/ 984834 w 1253274"/>
                  <a:gd name="connsiteY140" fmla="*/ 192309 h 272020"/>
                  <a:gd name="connsiteX141" fmla="*/ 969136 w 1253274"/>
                  <a:gd name="connsiteY141" fmla="*/ 164685 h 272020"/>
                  <a:gd name="connsiteX142" fmla="*/ 969136 w 1253274"/>
                  <a:gd name="connsiteY142" fmla="*/ 164685 h 272020"/>
                  <a:gd name="connsiteX143" fmla="*/ 956479 w 1253274"/>
                  <a:gd name="connsiteY143" fmla="*/ 81022 h 272020"/>
                  <a:gd name="connsiteX144" fmla="*/ 957677 w 1253274"/>
                  <a:gd name="connsiteY144" fmla="*/ 110109 h 272020"/>
                  <a:gd name="connsiteX145" fmla="*/ 945253 w 1253274"/>
                  <a:gd name="connsiteY145" fmla="*/ 130454 h 272020"/>
                  <a:gd name="connsiteX146" fmla="*/ 923242 w 1253274"/>
                  <a:gd name="connsiteY146" fmla="*/ 140861 h 272020"/>
                  <a:gd name="connsiteX147" fmla="*/ 925317 w 1253274"/>
                  <a:gd name="connsiteY147" fmla="*/ 154541 h 272020"/>
                  <a:gd name="connsiteX148" fmla="*/ 943587 w 1253274"/>
                  <a:gd name="connsiteY148" fmla="*/ 144164 h 272020"/>
                  <a:gd name="connsiteX149" fmla="*/ 948995 w 1253274"/>
                  <a:gd name="connsiteY149" fmla="*/ 150800 h 272020"/>
                  <a:gd name="connsiteX150" fmla="*/ 883807 w 1253274"/>
                  <a:gd name="connsiteY150" fmla="*/ 221659 h 272020"/>
                  <a:gd name="connsiteX151" fmla="*/ 890151 w 1253274"/>
                  <a:gd name="connsiteY151" fmla="*/ 226102 h 272020"/>
                  <a:gd name="connsiteX152" fmla="*/ 912543 w 1253274"/>
                  <a:gd name="connsiteY152" fmla="*/ 207919 h 272020"/>
                  <a:gd name="connsiteX153" fmla="*/ 973492 w 1253274"/>
                  <a:gd name="connsiteY153" fmla="*/ 131711 h 272020"/>
                  <a:gd name="connsiteX154" fmla="*/ 982875 w 1253274"/>
                  <a:gd name="connsiteY154" fmla="*/ 119814 h 272020"/>
                  <a:gd name="connsiteX155" fmla="*/ 996468 w 1253274"/>
                  <a:gd name="connsiteY155" fmla="*/ 107156 h 272020"/>
                  <a:gd name="connsiteX156" fmla="*/ 984571 w 1253274"/>
                  <a:gd name="connsiteY156" fmla="*/ 106250 h 272020"/>
                  <a:gd name="connsiteX157" fmla="*/ 978052 w 1253274"/>
                  <a:gd name="connsiteY157" fmla="*/ 101397 h 272020"/>
                  <a:gd name="connsiteX158" fmla="*/ 980946 w 1253274"/>
                  <a:gd name="connsiteY158" fmla="*/ 90611 h 272020"/>
                  <a:gd name="connsiteX159" fmla="*/ 977467 w 1253274"/>
                  <a:gd name="connsiteY159" fmla="*/ 69651 h 272020"/>
                  <a:gd name="connsiteX160" fmla="*/ 956479 w 1253274"/>
                  <a:gd name="connsiteY160" fmla="*/ 81022 h 272020"/>
                  <a:gd name="connsiteX161" fmla="*/ 956479 w 1253274"/>
                  <a:gd name="connsiteY161" fmla="*/ 81022 h 272020"/>
                  <a:gd name="connsiteX162" fmla="*/ 1154819 w 1253274"/>
                  <a:gd name="connsiteY162" fmla="*/ 111687 h 272020"/>
                  <a:gd name="connsiteX163" fmla="*/ 1161513 w 1253274"/>
                  <a:gd name="connsiteY163" fmla="*/ 110225 h 272020"/>
                  <a:gd name="connsiteX164" fmla="*/ 1161513 w 1253274"/>
                  <a:gd name="connsiteY164" fmla="*/ 116920 h 272020"/>
                  <a:gd name="connsiteX165" fmla="*/ 1154059 w 1253274"/>
                  <a:gd name="connsiteY165" fmla="*/ 117592 h 272020"/>
                  <a:gd name="connsiteX166" fmla="*/ 1154819 w 1253274"/>
                  <a:gd name="connsiteY166" fmla="*/ 111687 h 272020"/>
                  <a:gd name="connsiteX167" fmla="*/ 1154819 w 1253274"/>
                  <a:gd name="connsiteY167" fmla="*/ 111687 h 272020"/>
                  <a:gd name="connsiteX168" fmla="*/ 1189722 w 1253274"/>
                  <a:gd name="connsiteY168" fmla="*/ 109056 h 272020"/>
                  <a:gd name="connsiteX169" fmla="*/ 1199018 w 1253274"/>
                  <a:gd name="connsiteY169" fmla="*/ 109173 h 272020"/>
                  <a:gd name="connsiteX170" fmla="*/ 1196416 w 1253274"/>
                  <a:gd name="connsiteY170" fmla="*/ 118060 h 272020"/>
                  <a:gd name="connsiteX171" fmla="*/ 1187705 w 1253274"/>
                  <a:gd name="connsiteY171" fmla="*/ 117767 h 272020"/>
                  <a:gd name="connsiteX172" fmla="*/ 1189722 w 1253274"/>
                  <a:gd name="connsiteY172" fmla="*/ 109056 h 272020"/>
                  <a:gd name="connsiteX173" fmla="*/ 1189722 w 1253274"/>
                  <a:gd name="connsiteY173" fmla="*/ 109056 h 272020"/>
                  <a:gd name="connsiteX174" fmla="*/ 1165284 w 1253274"/>
                  <a:gd name="connsiteY174" fmla="*/ 102099 h 272020"/>
                  <a:gd name="connsiteX175" fmla="*/ 1175165 w 1253274"/>
                  <a:gd name="connsiteY175" fmla="*/ 97159 h 272020"/>
                  <a:gd name="connsiteX176" fmla="*/ 1178351 w 1253274"/>
                  <a:gd name="connsiteY176" fmla="*/ 102976 h 272020"/>
                  <a:gd name="connsiteX177" fmla="*/ 1165284 w 1253274"/>
                  <a:gd name="connsiteY177" fmla="*/ 102099 h 272020"/>
                  <a:gd name="connsiteX178" fmla="*/ 1165284 w 1253274"/>
                  <a:gd name="connsiteY178" fmla="*/ 102099 h 272020"/>
                  <a:gd name="connsiteX179" fmla="*/ 1148739 w 1253274"/>
                  <a:gd name="connsiteY179" fmla="*/ 99468 h 272020"/>
                  <a:gd name="connsiteX180" fmla="*/ 1154702 w 1253274"/>
                  <a:gd name="connsiteY180" fmla="*/ 95405 h 272020"/>
                  <a:gd name="connsiteX181" fmla="*/ 1154264 w 1253274"/>
                  <a:gd name="connsiteY181" fmla="*/ 101134 h 272020"/>
                  <a:gd name="connsiteX182" fmla="*/ 1148739 w 1253274"/>
                  <a:gd name="connsiteY182" fmla="*/ 99468 h 272020"/>
                  <a:gd name="connsiteX183" fmla="*/ 1148739 w 1253274"/>
                  <a:gd name="connsiteY183" fmla="*/ 99468 h 272020"/>
                  <a:gd name="connsiteX184" fmla="*/ 1189547 w 1253274"/>
                  <a:gd name="connsiteY184" fmla="*/ 40185 h 272020"/>
                  <a:gd name="connsiteX185" fmla="*/ 1175603 w 1253274"/>
                  <a:gd name="connsiteY185" fmla="*/ 77953 h 272020"/>
                  <a:gd name="connsiteX186" fmla="*/ 1158415 w 1253274"/>
                  <a:gd name="connsiteY186" fmla="*/ 84589 h 272020"/>
                  <a:gd name="connsiteX187" fmla="*/ 1152773 w 1253274"/>
                  <a:gd name="connsiteY187" fmla="*/ 86752 h 272020"/>
                  <a:gd name="connsiteX188" fmla="*/ 1139034 w 1253274"/>
                  <a:gd name="connsiteY188" fmla="*/ 86197 h 272020"/>
                  <a:gd name="connsiteX189" fmla="*/ 1128773 w 1253274"/>
                  <a:gd name="connsiteY189" fmla="*/ 91049 h 272020"/>
                  <a:gd name="connsiteX190" fmla="*/ 1145728 w 1253274"/>
                  <a:gd name="connsiteY190" fmla="*/ 117767 h 272020"/>
                  <a:gd name="connsiteX191" fmla="*/ 1140144 w 1253274"/>
                  <a:gd name="connsiteY191" fmla="*/ 127648 h 272020"/>
                  <a:gd name="connsiteX192" fmla="*/ 1129650 w 1253274"/>
                  <a:gd name="connsiteY192" fmla="*/ 118440 h 272020"/>
                  <a:gd name="connsiteX193" fmla="*/ 1122576 w 1253274"/>
                  <a:gd name="connsiteY193" fmla="*/ 125397 h 272020"/>
                  <a:gd name="connsiteX194" fmla="*/ 1133099 w 1253274"/>
                  <a:gd name="connsiteY194" fmla="*/ 138347 h 272020"/>
                  <a:gd name="connsiteX195" fmla="*/ 1146079 w 1253274"/>
                  <a:gd name="connsiteY195" fmla="*/ 148344 h 272020"/>
                  <a:gd name="connsiteX196" fmla="*/ 1160081 w 1253274"/>
                  <a:gd name="connsiteY196" fmla="*/ 127794 h 272020"/>
                  <a:gd name="connsiteX197" fmla="*/ 1166541 w 1253274"/>
                  <a:gd name="connsiteY197" fmla="*/ 134956 h 272020"/>
                  <a:gd name="connsiteX198" fmla="*/ 1172037 w 1253274"/>
                  <a:gd name="connsiteY198" fmla="*/ 137119 h 272020"/>
                  <a:gd name="connsiteX199" fmla="*/ 1180163 w 1253274"/>
                  <a:gd name="connsiteY199" fmla="*/ 129957 h 272020"/>
                  <a:gd name="connsiteX200" fmla="*/ 1189459 w 1253274"/>
                  <a:gd name="connsiteY200" fmla="*/ 132559 h 272020"/>
                  <a:gd name="connsiteX201" fmla="*/ 1196036 w 1253274"/>
                  <a:gd name="connsiteY201" fmla="*/ 133377 h 272020"/>
                  <a:gd name="connsiteX202" fmla="*/ 1209366 w 1253274"/>
                  <a:gd name="connsiteY202" fmla="*/ 103385 h 272020"/>
                  <a:gd name="connsiteX203" fmla="*/ 1206911 w 1253274"/>
                  <a:gd name="connsiteY203" fmla="*/ 93183 h 272020"/>
                  <a:gd name="connsiteX204" fmla="*/ 1222229 w 1253274"/>
                  <a:gd name="connsiteY204" fmla="*/ 85875 h 272020"/>
                  <a:gd name="connsiteX205" fmla="*/ 1230969 w 1253274"/>
                  <a:gd name="connsiteY205" fmla="*/ 91283 h 272020"/>
                  <a:gd name="connsiteX206" fmla="*/ 1205215 w 1253274"/>
                  <a:gd name="connsiteY206" fmla="*/ 134985 h 272020"/>
                  <a:gd name="connsiteX207" fmla="*/ 1189459 w 1253274"/>
                  <a:gd name="connsiteY207" fmla="*/ 147175 h 272020"/>
                  <a:gd name="connsiteX208" fmla="*/ 1156631 w 1253274"/>
                  <a:gd name="connsiteY208" fmla="*/ 165153 h 272020"/>
                  <a:gd name="connsiteX209" fmla="*/ 1157216 w 1253274"/>
                  <a:gd name="connsiteY209" fmla="*/ 172315 h 272020"/>
                  <a:gd name="connsiteX210" fmla="*/ 1185338 w 1253274"/>
                  <a:gd name="connsiteY210" fmla="*/ 157991 h 272020"/>
                  <a:gd name="connsiteX211" fmla="*/ 1195949 w 1253274"/>
                  <a:gd name="connsiteY211" fmla="*/ 161762 h 272020"/>
                  <a:gd name="connsiteX212" fmla="*/ 1181333 w 1253274"/>
                  <a:gd name="connsiteY212" fmla="*/ 183306 h 272020"/>
                  <a:gd name="connsiteX213" fmla="*/ 1168266 w 1253274"/>
                  <a:gd name="connsiteY213" fmla="*/ 199062 h 272020"/>
                  <a:gd name="connsiteX214" fmla="*/ 1123628 w 1253274"/>
                  <a:gd name="connsiteY214" fmla="*/ 226102 h 272020"/>
                  <a:gd name="connsiteX215" fmla="*/ 1131667 w 1253274"/>
                  <a:gd name="connsiteY215" fmla="*/ 234784 h 272020"/>
                  <a:gd name="connsiteX216" fmla="*/ 1163676 w 1253274"/>
                  <a:gd name="connsiteY216" fmla="*/ 217361 h 272020"/>
                  <a:gd name="connsiteX217" fmla="*/ 1180163 w 1253274"/>
                  <a:gd name="connsiteY217" fmla="*/ 226687 h 272020"/>
                  <a:gd name="connsiteX218" fmla="*/ 1180894 w 1253274"/>
                  <a:gd name="connsiteY218" fmla="*/ 245307 h 272020"/>
                  <a:gd name="connsiteX219" fmla="*/ 1164407 w 1253274"/>
                  <a:gd name="connsiteY219" fmla="*/ 261093 h 272020"/>
                  <a:gd name="connsiteX220" fmla="*/ 1177299 w 1253274"/>
                  <a:gd name="connsiteY220" fmla="*/ 270242 h 272020"/>
                  <a:gd name="connsiteX221" fmla="*/ 1193961 w 1253274"/>
                  <a:gd name="connsiteY221" fmla="*/ 264045 h 272020"/>
                  <a:gd name="connsiteX222" fmla="*/ 1190453 w 1253274"/>
                  <a:gd name="connsiteY222" fmla="*/ 219174 h 272020"/>
                  <a:gd name="connsiteX223" fmla="*/ 1192470 w 1253274"/>
                  <a:gd name="connsiteY223" fmla="*/ 201108 h 272020"/>
                  <a:gd name="connsiteX224" fmla="*/ 1202263 w 1253274"/>
                  <a:gd name="connsiteY224" fmla="*/ 203125 h 272020"/>
                  <a:gd name="connsiteX225" fmla="*/ 1203491 w 1253274"/>
                  <a:gd name="connsiteY225" fmla="*/ 209030 h 272020"/>
                  <a:gd name="connsiteX226" fmla="*/ 1216587 w 1253274"/>
                  <a:gd name="connsiteY226" fmla="*/ 200261 h 272020"/>
                  <a:gd name="connsiteX227" fmla="*/ 1210010 w 1253274"/>
                  <a:gd name="connsiteY227" fmla="*/ 182458 h 272020"/>
                  <a:gd name="connsiteX228" fmla="*/ 1194546 w 1253274"/>
                  <a:gd name="connsiteY228" fmla="*/ 188509 h 272020"/>
                  <a:gd name="connsiteX229" fmla="*/ 1190950 w 1253274"/>
                  <a:gd name="connsiteY229" fmla="*/ 180792 h 272020"/>
                  <a:gd name="connsiteX230" fmla="*/ 1212991 w 1253274"/>
                  <a:gd name="connsiteY230" fmla="*/ 158897 h 272020"/>
                  <a:gd name="connsiteX231" fmla="*/ 1225152 w 1253274"/>
                  <a:gd name="connsiteY231" fmla="*/ 138288 h 272020"/>
                  <a:gd name="connsiteX232" fmla="*/ 1219276 w 1253274"/>
                  <a:gd name="connsiteY232" fmla="*/ 125075 h 272020"/>
                  <a:gd name="connsiteX233" fmla="*/ 1238218 w 1253274"/>
                  <a:gd name="connsiteY233" fmla="*/ 102391 h 272020"/>
                  <a:gd name="connsiteX234" fmla="*/ 1251724 w 1253274"/>
                  <a:gd name="connsiteY234" fmla="*/ 84472 h 272020"/>
                  <a:gd name="connsiteX235" fmla="*/ 1228893 w 1253274"/>
                  <a:gd name="connsiteY235" fmla="*/ 71171 h 272020"/>
                  <a:gd name="connsiteX236" fmla="*/ 1206589 w 1253274"/>
                  <a:gd name="connsiteY236" fmla="*/ 84793 h 272020"/>
                  <a:gd name="connsiteX237" fmla="*/ 1185981 w 1253274"/>
                  <a:gd name="connsiteY237" fmla="*/ 74591 h 272020"/>
                  <a:gd name="connsiteX238" fmla="*/ 1208314 w 1253274"/>
                  <a:gd name="connsiteY238" fmla="*/ 52229 h 272020"/>
                  <a:gd name="connsiteX239" fmla="*/ 1206238 w 1253274"/>
                  <a:gd name="connsiteY239" fmla="*/ 28141 h 272020"/>
                  <a:gd name="connsiteX240" fmla="*/ 1189547 w 1253274"/>
                  <a:gd name="connsiteY240" fmla="*/ 40185 h 272020"/>
                  <a:gd name="connsiteX241" fmla="*/ 1189547 w 1253274"/>
                  <a:gd name="connsiteY241" fmla="*/ 40185 h 272020"/>
                  <a:gd name="connsiteX242" fmla="*/ 758664 w 1253274"/>
                  <a:gd name="connsiteY242" fmla="*/ 92978 h 272020"/>
                  <a:gd name="connsiteX243" fmla="*/ 797105 w 1253274"/>
                  <a:gd name="connsiteY243" fmla="*/ 90055 h 272020"/>
                  <a:gd name="connsiteX244" fmla="*/ 817421 w 1253274"/>
                  <a:gd name="connsiteY244" fmla="*/ 90815 h 272020"/>
                  <a:gd name="connsiteX245" fmla="*/ 811750 w 1253274"/>
                  <a:gd name="connsiteY245" fmla="*/ 121714 h 272020"/>
                  <a:gd name="connsiteX246" fmla="*/ 787809 w 1253274"/>
                  <a:gd name="connsiteY246" fmla="*/ 151735 h 272020"/>
                  <a:gd name="connsiteX247" fmla="*/ 793714 w 1253274"/>
                  <a:gd name="connsiteY247" fmla="*/ 158663 h 272020"/>
                  <a:gd name="connsiteX248" fmla="*/ 802863 w 1253274"/>
                  <a:gd name="connsiteY248" fmla="*/ 167374 h 272020"/>
                  <a:gd name="connsiteX249" fmla="*/ 769919 w 1253274"/>
                  <a:gd name="connsiteY249" fmla="*/ 175969 h 272020"/>
                  <a:gd name="connsiteX250" fmla="*/ 727357 w 1253274"/>
                  <a:gd name="connsiteY250" fmla="*/ 201021 h 272020"/>
                  <a:gd name="connsiteX251" fmla="*/ 705462 w 1253274"/>
                  <a:gd name="connsiteY251" fmla="*/ 198390 h 272020"/>
                  <a:gd name="connsiteX252" fmla="*/ 706017 w 1253274"/>
                  <a:gd name="connsiteY252" fmla="*/ 185264 h 272020"/>
                  <a:gd name="connsiteX253" fmla="*/ 749310 w 1253274"/>
                  <a:gd name="connsiteY253" fmla="*/ 169742 h 272020"/>
                  <a:gd name="connsiteX254" fmla="*/ 798800 w 1253274"/>
                  <a:gd name="connsiteY254" fmla="*/ 109728 h 272020"/>
                  <a:gd name="connsiteX255" fmla="*/ 791317 w 1253274"/>
                  <a:gd name="connsiteY255" fmla="*/ 101719 h 272020"/>
                  <a:gd name="connsiteX256" fmla="*/ 770474 w 1253274"/>
                  <a:gd name="connsiteY256" fmla="*/ 111716 h 272020"/>
                  <a:gd name="connsiteX257" fmla="*/ 749544 w 1253274"/>
                  <a:gd name="connsiteY257" fmla="*/ 111395 h 272020"/>
                  <a:gd name="connsiteX258" fmla="*/ 758664 w 1253274"/>
                  <a:gd name="connsiteY258" fmla="*/ 92978 h 272020"/>
                  <a:gd name="connsiteX259" fmla="*/ 758664 w 1253274"/>
                  <a:gd name="connsiteY259" fmla="*/ 92978 h 272020"/>
                  <a:gd name="connsiteX260" fmla="*/ 90182 w 1253274"/>
                  <a:gd name="connsiteY260" fmla="*/ 16478 h 272020"/>
                  <a:gd name="connsiteX261" fmla="*/ 111960 w 1253274"/>
                  <a:gd name="connsiteY261" fmla="*/ 19723 h 272020"/>
                  <a:gd name="connsiteX262" fmla="*/ 108336 w 1253274"/>
                  <a:gd name="connsiteY262" fmla="*/ 34543 h 272020"/>
                  <a:gd name="connsiteX263" fmla="*/ 119005 w 1253274"/>
                  <a:gd name="connsiteY263" fmla="*/ 38110 h 272020"/>
                  <a:gd name="connsiteX264" fmla="*/ 151921 w 1253274"/>
                  <a:gd name="connsiteY264" fmla="*/ 4960 h 272020"/>
                  <a:gd name="connsiteX265" fmla="*/ 166040 w 1253274"/>
                  <a:gd name="connsiteY265" fmla="*/ 809 h 272020"/>
                  <a:gd name="connsiteX266" fmla="*/ 174868 w 1253274"/>
                  <a:gd name="connsiteY266" fmla="*/ 12385 h 272020"/>
                  <a:gd name="connsiteX267" fmla="*/ 167122 w 1253274"/>
                  <a:gd name="connsiteY267" fmla="*/ 21886 h 272020"/>
                  <a:gd name="connsiteX268" fmla="*/ 138708 w 1253274"/>
                  <a:gd name="connsiteY268" fmla="*/ 34748 h 272020"/>
                  <a:gd name="connsiteX269" fmla="*/ 102314 w 1253274"/>
                  <a:gd name="connsiteY269" fmla="*/ 53223 h 272020"/>
                  <a:gd name="connsiteX270" fmla="*/ 93486 w 1253274"/>
                  <a:gd name="connsiteY270" fmla="*/ 84910 h 272020"/>
                  <a:gd name="connsiteX271" fmla="*/ 105295 w 1253274"/>
                  <a:gd name="connsiteY271" fmla="*/ 86109 h 272020"/>
                  <a:gd name="connsiteX272" fmla="*/ 119999 w 1253274"/>
                  <a:gd name="connsiteY272" fmla="*/ 72896 h 272020"/>
                  <a:gd name="connsiteX273" fmla="*/ 135229 w 1253274"/>
                  <a:gd name="connsiteY273" fmla="*/ 67283 h 272020"/>
                  <a:gd name="connsiteX274" fmla="*/ 140316 w 1253274"/>
                  <a:gd name="connsiteY274" fmla="*/ 53457 h 272020"/>
                  <a:gd name="connsiteX275" fmla="*/ 155341 w 1253274"/>
                  <a:gd name="connsiteY275" fmla="*/ 55210 h 272020"/>
                  <a:gd name="connsiteX276" fmla="*/ 148062 w 1253274"/>
                  <a:gd name="connsiteY276" fmla="*/ 63220 h 272020"/>
                  <a:gd name="connsiteX277" fmla="*/ 156306 w 1253274"/>
                  <a:gd name="connsiteY277" fmla="*/ 67283 h 272020"/>
                  <a:gd name="connsiteX278" fmla="*/ 167122 w 1253274"/>
                  <a:gd name="connsiteY278" fmla="*/ 59186 h 272020"/>
                  <a:gd name="connsiteX279" fmla="*/ 180978 w 1253274"/>
                  <a:gd name="connsiteY279" fmla="*/ 60560 h 272020"/>
                  <a:gd name="connsiteX280" fmla="*/ 165485 w 1253274"/>
                  <a:gd name="connsiteY280" fmla="*/ 72691 h 272020"/>
                  <a:gd name="connsiteX281" fmla="*/ 137685 w 1253274"/>
                  <a:gd name="connsiteY281" fmla="*/ 86752 h 272020"/>
                  <a:gd name="connsiteX282" fmla="*/ 119941 w 1253274"/>
                  <a:gd name="connsiteY282" fmla="*/ 111804 h 272020"/>
                  <a:gd name="connsiteX283" fmla="*/ 131838 w 1253274"/>
                  <a:gd name="connsiteY283" fmla="*/ 117241 h 272020"/>
                  <a:gd name="connsiteX284" fmla="*/ 167765 w 1253274"/>
                  <a:gd name="connsiteY284" fmla="*/ 100900 h 272020"/>
                  <a:gd name="connsiteX285" fmla="*/ 180481 w 1253274"/>
                  <a:gd name="connsiteY285" fmla="*/ 111892 h 272020"/>
                  <a:gd name="connsiteX286" fmla="*/ 152213 w 1253274"/>
                  <a:gd name="connsiteY286" fmla="*/ 118907 h 272020"/>
                  <a:gd name="connsiteX287" fmla="*/ 114240 w 1253274"/>
                  <a:gd name="connsiteY287" fmla="*/ 135774 h 272020"/>
                  <a:gd name="connsiteX288" fmla="*/ 112954 w 1253274"/>
                  <a:gd name="connsiteY288" fmla="*/ 158634 h 272020"/>
                  <a:gd name="connsiteX289" fmla="*/ 122747 w 1253274"/>
                  <a:gd name="connsiteY289" fmla="*/ 166936 h 272020"/>
                  <a:gd name="connsiteX290" fmla="*/ 139497 w 1253274"/>
                  <a:gd name="connsiteY290" fmla="*/ 173221 h 272020"/>
                  <a:gd name="connsiteX291" fmla="*/ 127073 w 1253274"/>
                  <a:gd name="connsiteY291" fmla="*/ 184563 h 272020"/>
                  <a:gd name="connsiteX292" fmla="*/ 115585 w 1253274"/>
                  <a:gd name="connsiteY292" fmla="*/ 184271 h 272020"/>
                  <a:gd name="connsiteX293" fmla="*/ 117573 w 1253274"/>
                  <a:gd name="connsiteY293" fmla="*/ 234433 h 272020"/>
                  <a:gd name="connsiteX294" fmla="*/ 118450 w 1253274"/>
                  <a:gd name="connsiteY294" fmla="*/ 258637 h 272020"/>
                  <a:gd name="connsiteX295" fmla="*/ 99683 w 1253274"/>
                  <a:gd name="connsiteY295" fmla="*/ 258111 h 272020"/>
                  <a:gd name="connsiteX296" fmla="*/ 90358 w 1253274"/>
                  <a:gd name="connsiteY296" fmla="*/ 248318 h 272020"/>
                  <a:gd name="connsiteX297" fmla="*/ 99040 w 1253274"/>
                  <a:gd name="connsiteY297" fmla="*/ 235368 h 272020"/>
                  <a:gd name="connsiteX298" fmla="*/ 100969 w 1253274"/>
                  <a:gd name="connsiteY298" fmla="*/ 195847 h 272020"/>
                  <a:gd name="connsiteX299" fmla="*/ 92521 w 1253274"/>
                  <a:gd name="connsiteY299" fmla="*/ 195817 h 272020"/>
                  <a:gd name="connsiteX300" fmla="*/ 83108 w 1253274"/>
                  <a:gd name="connsiteY300" fmla="*/ 208796 h 272020"/>
                  <a:gd name="connsiteX301" fmla="*/ 63493 w 1253274"/>
                  <a:gd name="connsiteY301" fmla="*/ 209878 h 272020"/>
                  <a:gd name="connsiteX302" fmla="*/ 60541 w 1253274"/>
                  <a:gd name="connsiteY302" fmla="*/ 202950 h 272020"/>
                  <a:gd name="connsiteX303" fmla="*/ 67498 w 1253274"/>
                  <a:gd name="connsiteY303" fmla="*/ 193450 h 272020"/>
                  <a:gd name="connsiteX304" fmla="*/ 91498 w 1253274"/>
                  <a:gd name="connsiteY304" fmla="*/ 180237 h 272020"/>
                  <a:gd name="connsiteX305" fmla="*/ 100238 w 1253274"/>
                  <a:gd name="connsiteY305" fmla="*/ 166965 h 272020"/>
                  <a:gd name="connsiteX306" fmla="*/ 100531 w 1253274"/>
                  <a:gd name="connsiteY306" fmla="*/ 154308 h 272020"/>
                  <a:gd name="connsiteX307" fmla="*/ 87142 w 1253274"/>
                  <a:gd name="connsiteY307" fmla="*/ 144953 h 272020"/>
                  <a:gd name="connsiteX308" fmla="*/ 31893 w 1253274"/>
                  <a:gd name="connsiteY308" fmla="*/ 186726 h 272020"/>
                  <a:gd name="connsiteX309" fmla="*/ 16225 w 1253274"/>
                  <a:gd name="connsiteY309" fmla="*/ 195379 h 272020"/>
                  <a:gd name="connsiteX310" fmla="*/ 7748 w 1253274"/>
                  <a:gd name="connsiteY310" fmla="*/ 179155 h 272020"/>
                  <a:gd name="connsiteX311" fmla="*/ 95678 w 1253274"/>
                  <a:gd name="connsiteY311" fmla="*/ 131068 h 272020"/>
                  <a:gd name="connsiteX312" fmla="*/ 103775 w 1253274"/>
                  <a:gd name="connsiteY312" fmla="*/ 123497 h 272020"/>
                  <a:gd name="connsiteX313" fmla="*/ 108102 w 1253274"/>
                  <a:gd name="connsiteY313" fmla="*/ 104584 h 272020"/>
                  <a:gd name="connsiteX314" fmla="*/ 102694 w 1253274"/>
                  <a:gd name="connsiteY314" fmla="*/ 97012 h 272020"/>
                  <a:gd name="connsiteX315" fmla="*/ 87756 w 1253274"/>
                  <a:gd name="connsiteY315" fmla="*/ 109728 h 272020"/>
                  <a:gd name="connsiteX316" fmla="*/ 73842 w 1253274"/>
                  <a:gd name="connsiteY316" fmla="*/ 110605 h 272020"/>
                  <a:gd name="connsiteX317" fmla="*/ 66475 w 1253274"/>
                  <a:gd name="connsiteY317" fmla="*/ 121304 h 272020"/>
                  <a:gd name="connsiteX318" fmla="*/ 53905 w 1253274"/>
                  <a:gd name="connsiteY318" fmla="*/ 119141 h 272020"/>
                  <a:gd name="connsiteX319" fmla="*/ 57296 w 1253274"/>
                  <a:gd name="connsiteY319" fmla="*/ 108325 h 272020"/>
                  <a:gd name="connsiteX320" fmla="*/ 77466 w 1253274"/>
                  <a:gd name="connsiteY320" fmla="*/ 99965 h 272020"/>
                  <a:gd name="connsiteX321" fmla="*/ 81617 w 1253274"/>
                  <a:gd name="connsiteY321" fmla="*/ 89675 h 272020"/>
                  <a:gd name="connsiteX322" fmla="*/ 89159 w 1253274"/>
                  <a:gd name="connsiteY322" fmla="*/ 68716 h 272020"/>
                  <a:gd name="connsiteX323" fmla="*/ 88633 w 1253274"/>
                  <a:gd name="connsiteY323" fmla="*/ 59683 h 272020"/>
                  <a:gd name="connsiteX324" fmla="*/ 79980 w 1253274"/>
                  <a:gd name="connsiteY324" fmla="*/ 58601 h 272020"/>
                  <a:gd name="connsiteX325" fmla="*/ 81267 w 1253274"/>
                  <a:gd name="connsiteY325" fmla="*/ 46967 h 272020"/>
                  <a:gd name="connsiteX326" fmla="*/ 88633 w 1253274"/>
                  <a:gd name="connsiteY326" fmla="*/ 39688 h 272020"/>
                  <a:gd name="connsiteX327" fmla="*/ 90182 w 1253274"/>
                  <a:gd name="connsiteY327" fmla="*/ 16478 h 27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</a:cxnLst>
                <a:rect l="l" t="t" r="r" b="b"/>
                <a:pathLst>
                  <a:path w="1253274" h="272020">
                    <a:moveTo>
                      <a:pt x="314247" y="185352"/>
                    </a:moveTo>
                    <a:cubicBezTo>
                      <a:pt x="313049" y="175910"/>
                      <a:pt x="317346" y="173601"/>
                      <a:pt x="325531" y="177840"/>
                    </a:cubicBezTo>
                    <a:cubicBezTo>
                      <a:pt x="328600" y="181581"/>
                      <a:pt x="332342" y="179506"/>
                      <a:pt x="337253" y="176203"/>
                    </a:cubicBezTo>
                    <a:cubicBezTo>
                      <a:pt x="344999" y="171028"/>
                      <a:pt x="350115" y="171584"/>
                      <a:pt x="350700" y="179301"/>
                    </a:cubicBezTo>
                    <a:cubicBezTo>
                      <a:pt x="348420" y="183627"/>
                      <a:pt x="345730" y="185791"/>
                      <a:pt x="342661" y="185820"/>
                    </a:cubicBezTo>
                    <a:cubicBezTo>
                      <a:pt x="337048" y="187077"/>
                      <a:pt x="335908" y="192134"/>
                      <a:pt x="335382" y="197688"/>
                    </a:cubicBezTo>
                    <a:cubicBezTo>
                      <a:pt x="335061" y="203359"/>
                      <a:pt x="334300" y="209790"/>
                      <a:pt x="335148" y="215169"/>
                    </a:cubicBezTo>
                    <a:cubicBezTo>
                      <a:pt x="333920" y="220080"/>
                      <a:pt x="332868" y="223793"/>
                      <a:pt x="329974" y="226570"/>
                    </a:cubicBezTo>
                    <a:cubicBezTo>
                      <a:pt x="326525" y="229873"/>
                      <a:pt x="323631" y="230136"/>
                      <a:pt x="320240" y="226423"/>
                    </a:cubicBezTo>
                    <a:cubicBezTo>
                      <a:pt x="317960" y="223763"/>
                      <a:pt x="315972" y="220899"/>
                      <a:pt x="316030" y="216660"/>
                    </a:cubicBezTo>
                    <a:cubicBezTo>
                      <a:pt x="316147" y="213152"/>
                      <a:pt x="316440" y="209352"/>
                      <a:pt x="316557" y="205815"/>
                    </a:cubicBezTo>
                    <a:cubicBezTo>
                      <a:pt x="317024" y="200582"/>
                      <a:pt x="312142" y="197893"/>
                      <a:pt x="307144" y="198916"/>
                    </a:cubicBezTo>
                    <a:cubicBezTo>
                      <a:pt x="298520" y="199676"/>
                      <a:pt x="299514" y="193040"/>
                      <a:pt x="303665" y="191432"/>
                    </a:cubicBezTo>
                    <a:cubicBezTo>
                      <a:pt x="309804" y="190877"/>
                      <a:pt x="313575" y="189854"/>
                      <a:pt x="314247" y="185352"/>
                    </a:cubicBezTo>
                    <a:lnTo>
                      <a:pt x="314247" y="185352"/>
                    </a:lnTo>
                    <a:close/>
                    <a:moveTo>
                      <a:pt x="317141" y="156792"/>
                    </a:moveTo>
                    <a:cubicBezTo>
                      <a:pt x="323982" y="154132"/>
                      <a:pt x="329886" y="153226"/>
                      <a:pt x="336727" y="153460"/>
                    </a:cubicBezTo>
                    <a:cubicBezTo>
                      <a:pt x="344532" y="155360"/>
                      <a:pt x="344941" y="160096"/>
                      <a:pt x="339212" y="165884"/>
                    </a:cubicBezTo>
                    <a:cubicBezTo>
                      <a:pt x="333102" y="165504"/>
                      <a:pt x="328220" y="170444"/>
                      <a:pt x="319860" y="168222"/>
                    </a:cubicBezTo>
                    <a:cubicBezTo>
                      <a:pt x="317492" y="167901"/>
                      <a:pt x="314393" y="166117"/>
                      <a:pt x="309716" y="164188"/>
                    </a:cubicBezTo>
                    <a:cubicBezTo>
                      <a:pt x="309073" y="158459"/>
                      <a:pt x="312113" y="155038"/>
                      <a:pt x="317141" y="156792"/>
                    </a:cubicBezTo>
                    <a:lnTo>
                      <a:pt x="317141" y="156792"/>
                    </a:lnTo>
                    <a:close/>
                    <a:moveTo>
                      <a:pt x="265049" y="171847"/>
                    </a:moveTo>
                    <a:cubicBezTo>
                      <a:pt x="264143" y="158868"/>
                      <a:pt x="275427" y="155915"/>
                      <a:pt x="279607" y="170882"/>
                    </a:cubicBezTo>
                    <a:cubicBezTo>
                      <a:pt x="281536" y="178746"/>
                      <a:pt x="282706" y="186025"/>
                      <a:pt x="283086" y="193888"/>
                    </a:cubicBezTo>
                    <a:cubicBezTo>
                      <a:pt x="287266" y="201664"/>
                      <a:pt x="287207" y="212860"/>
                      <a:pt x="281741" y="222185"/>
                    </a:cubicBezTo>
                    <a:cubicBezTo>
                      <a:pt x="275076" y="229493"/>
                      <a:pt x="269083" y="230048"/>
                      <a:pt x="265517" y="223325"/>
                    </a:cubicBezTo>
                    <a:cubicBezTo>
                      <a:pt x="258881" y="216689"/>
                      <a:pt x="258092" y="207306"/>
                      <a:pt x="263149" y="197513"/>
                    </a:cubicBezTo>
                    <a:cubicBezTo>
                      <a:pt x="265517" y="188948"/>
                      <a:pt x="265780" y="180412"/>
                      <a:pt x="265049" y="171847"/>
                    </a:cubicBezTo>
                    <a:lnTo>
                      <a:pt x="265049" y="171847"/>
                    </a:lnTo>
                    <a:close/>
                    <a:moveTo>
                      <a:pt x="303607" y="81022"/>
                    </a:moveTo>
                    <a:lnTo>
                      <a:pt x="257157" y="103444"/>
                    </a:lnTo>
                    <a:cubicBezTo>
                      <a:pt x="247627" y="103414"/>
                      <a:pt x="242131" y="108910"/>
                      <a:pt x="248709" y="116569"/>
                    </a:cubicBezTo>
                    <a:lnTo>
                      <a:pt x="257157" y="123468"/>
                    </a:lnTo>
                    <a:cubicBezTo>
                      <a:pt x="260343" y="127443"/>
                      <a:pt x="265751" y="126946"/>
                      <a:pt x="271130" y="122357"/>
                    </a:cubicBezTo>
                    <a:cubicBezTo>
                      <a:pt x="275631" y="114756"/>
                      <a:pt x="283933" y="110109"/>
                      <a:pt x="292966" y="108676"/>
                    </a:cubicBezTo>
                    <a:cubicBezTo>
                      <a:pt x="300011" y="100403"/>
                      <a:pt x="310184" y="101923"/>
                      <a:pt x="306238" y="111716"/>
                    </a:cubicBezTo>
                    <a:cubicBezTo>
                      <a:pt x="301824" y="121509"/>
                      <a:pt x="299865" y="128379"/>
                      <a:pt x="299865" y="137441"/>
                    </a:cubicBezTo>
                    <a:cubicBezTo>
                      <a:pt x="295860" y="142995"/>
                      <a:pt x="290949" y="146269"/>
                      <a:pt x="285103" y="147263"/>
                    </a:cubicBezTo>
                    <a:cubicBezTo>
                      <a:pt x="275047" y="147116"/>
                      <a:pt x="271393" y="154688"/>
                      <a:pt x="279870" y="156675"/>
                    </a:cubicBezTo>
                    <a:cubicBezTo>
                      <a:pt x="286827" y="159569"/>
                      <a:pt x="296357" y="155331"/>
                      <a:pt x="303344" y="149484"/>
                    </a:cubicBezTo>
                    <a:cubicBezTo>
                      <a:pt x="306793" y="142995"/>
                      <a:pt x="310418" y="143521"/>
                      <a:pt x="313896" y="147584"/>
                    </a:cubicBezTo>
                    <a:cubicBezTo>
                      <a:pt x="318778" y="153489"/>
                      <a:pt x="323397" y="151034"/>
                      <a:pt x="327811" y="143170"/>
                    </a:cubicBezTo>
                    <a:cubicBezTo>
                      <a:pt x="336171" y="130308"/>
                      <a:pt x="349794" y="130980"/>
                      <a:pt x="361516" y="125046"/>
                    </a:cubicBezTo>
                    <a:cubicBezTo>
                      <a:pt x="369408" y="122503"/>
                      <a:pt x="368941" y="119054"/>
                      <a:pt x="364117" y="110810"/>
                    </a:cubicBezTo>
                    <a:cubicBezTo>
                      <a:pt x="360785" y="107361"/>
                      <a:pt x="362890" y="103560"/>
                      <a:pt x="367917" y="100111"/>
                    </a:cubicBezTo>
                    <a:lnTo>
                      <a:pt x="379172" y="91897"/>
                    </a:lnTo>
                    <a:cubicBezTo>
                      <a:pt x="386626" y="88067"/>
                      <a:pt x="389842" y="89324"/>
                      <a:pt x="388263" y="97188"/>
                    </a:cubicBezTo>
                    <a:lnTo>
                      <a:pt x="387006" y="105081"/>
                    </a:lnTo>
                    <a:cubicBezTo>
                      <a:pt x="375752" y="140832"/>
                      <a:pt x="373325" y="174185"/>
                      <a:pt x="371659" y="207335"/>
                    </a:cubicBezTo>
                    <a:cubicBezTo>
                      <a:pt x="371104" y="214760"/>
                      <a:pt x="367099" y="216075"/>
                      <a:pt x="362130" y="210843"/>
                    </a:cubicBezTo>
                    <a:lnTo>
                      <a:pt x="351694" y="204119"/>
                    </a:lnTo>
                    <a:cubicBezTo>
                      <a:pt x="344912" y="199121"/>
                      <a:pt x="339328" y="197074"/>
                      <a:pt x="343596" y="207539"/>
                    </a:cubicBezTo>
                    <a:lnTo>
                      <a:pt x="369175" y="230779"/>
                    </a:lnTo>
                    <a:cubicBezTo>
                      <a:pt x="374553" y="239519"/>
                      <a:pt x="381657" y="240075"/>
                      <a:pt x="386275" y="229873"/>
                    </a:cubicBezTo>
                    <a:cubicBezTo>
                      <a:pt x="387883" y="223149"/>
                      <a:pt x="387912" y="219758"/>
                      <a:pt x="386305" y="210930"/>
                    </a:cubicBezTo>
                    <a:cubicBezTo>
                      <a:pt x="384434" y="200758"/>
                      <a:pt x="386889" y="189883"/>
                      <a:pt x="390017" y="178804"/>
                    </a:cubicBezTo>
                    <a:cubicBezTo>
                      <a:pt x="389345" y="160563"/>
                      <a:pt x="392823" y="135716"/>
                      <a:pt x="398641" y="108442"/>
                    </a:cubicBezTo>
                    <a:cubicBezTo>
                      <a:pt x="398787" y="100754"/>
                      <a:pt x="401096" y="93709"/>
                      <a:pt x="404896" y="87074"/>
                    </a:cubicBezTo>
                    <a:cubicBezTo>
                      <a:pt x="401447" y="77485"/>
                      <a:pt x="393320" y="76491"/>
                      <a:pt x="379347" y="84326"/>
                    </a:cubicBezTo>
                    <a:cubicBezTo>
                      <a:pt x="367450" y="93271"/>
                      <a:pt x="362568" y="98591"/>
                      <a:pt x="348858" y="105373"/>
                    </a:cubicBezTo>
                    <a:cubicBezTo>
                      <a:pt x="339884" y="109816"/>
                      <a:pt x="327109" y="121188"/>
                      <a:pt x="319334" y="127589"/>
                    </a:cubicBezTo>
                    <a:cubicBezTo>
                      <a:pt x="313253" y="131039"/>
                      <a:pt x="309190" y="131448"/>
                      <a:pt x="309687" y="125222"/>
                    </a:cubicBezTo>
                    <a:cubicBezTo>
                      <a:pt x="314452" y="119112"/>
                      <a:pt x="316790" y="117826"/>
                      <a:pt x="315767" y="114055"/>
                    </a:cubicBezTo>
                    <a:cubicBezTo>
                      <a:pt x="325092" y="106601"/>
                      <a:pt x="332371" y="98153"/>
                      <a:pt x="338451" y="88155"/>
                    </a:cubicBezTo>
                    <a:cubicBezTo>
                      <a:pt x="342486" y="81549"/>
                      <a:pt x="350407" y="79882"/>
                      <a:pt x="356722" y="79327"/>
                    </a:cubicBezTo>
                    <a:cubicBezTo>
                      <a:pt x="364556" y="72457"/>
                      <a:pt x="369818" y="62226"/>
                      <a:pt x="364497" y="56087"/>
                    </a:cubicBezTo>
                    <a:lnTo>
                      <a:pt x="348273" y="56058"/>
                    </a:lnTo>
                    <a:cubicBezTo>
                      <a:pt x="344970" y="47756"/>
                      <a:pt x="337574" y="39162"/>
                      <a:pt x="330325" y="32672"/>
                    </a:cubicBezTo>
                    <a:cubicBezTo>
                      <a:pt x="327168" y="31562"/>
                      <a:pt x="325297" y="30860"/>
                      <a:pt x="322432" y="33052"/>
                    </a:cubicBezTo>
                    <a:lnTo>
                      <a:pt x="319421" y="39659"/>
                    </a:lnTo>
                    <a:lnTo>
                      <a:pt x="320123" y="52872"/>
                    </a:lnTo>
                    <a:cubicBezTo>
                      <a:pt x="316323" y="58484"/>
                      <a:pt x="314715" y="63951"/>
                      <a:pt x="314101" y="68628"/>
                    </a:cubicBezTo>
                    <a:cubicBezTo>
                      <a:pt x="313078" y="75673"/>
                      <a:pt x="309745" y="79298"/>
                      <a:pt x="303607" y="81022"/>
                    </a:cubicBezTo>
                    <a:lnTo>
                      <a:pt x="303607" y="81022"/>
                    </a:lnTo>
                    <a:close/>
                    <a:moveTo>
                      <a:pt x="552957" y="86664"/>
                    </a:moveTo>
                    <a:cubicBezTo>
                      <a:pt x="559038" y="88711"/>
                      <a:pt x="562078" y="83741"/>
                      <a:pt x="567164" y="76550"/>
                    </a:cubicBezTo>
                    <a:cubicBezTo>
                      <a:pt x="577015" y="62577"/>
                      <a:pt x="584616" y="59274"/>
                      <a:pt x="591924" y="59391"/>
                    </a:cubicBezTo>
                    <a:cubicBezTo>
                      <a:pt x="593619" y="55590"/>
                      <a:pt x="598589" y="52083"/>
                      <a:pt x="603441" y="50972"/>
                    </a:cubicBezTo>
                    <a:cubicBezTo>
                      <a:pt x="609843" y="40916"/>
                      <a:pt x="615485" y="40682"/>
                      <a:pt x="619051" y="46616"/>
                    </a:cubicBezTo>
                    <a:cubicBezTo>
                      <a:pt x="630043" y="56438"/>
                      <a:pt x="626593" y="65120"/>
                      <a:pt x="617590" y="74328"/>
                    </a:cubicBezTo>
                    <a:cubicBezTo>
                      <a:pt x="612562" y="92218"/>
                      <a:pt x="603938" y="110693"/>
                      <a:pt x="596426" y="127969"/>
                    </a:cubicBezTo>
                    <a:cubicBezTo>
                      <a:pt x="592187" y="129577"/>
                      <a:pt x="590053" y="131682"/>
                      <a:pt x="585814" y="133290"/>
                    </a:cubicBezTo>
                    <a:cubicBezTo>
                      <a:pt x="581225" y="137031"/>
                      <a:pt x="579179" y="141972"/>
                      <a:pt x="578331" y="149455"/>
                    </a:cubicBezTo>
                    <a:cubicBezTo>
                      <a:pt x="574940" y="161382"/>
                      <a:pt x="575934" y="166527"/>
                      <a:pt x="586487" y="163019"/>
                    </a:cubicBezTo>
                    <a:cubicBezTo>
                      <a:pt x="602681" y="157640"/>
                      <a:pt x="604669" y="170561"/>
                      <a:pt x="591778" y="178980"/>
                    </a:cubicBezTo>
                    <a:cubicBezTo>
                      <a:pt x="589293" y="184826"/>
                      <a:pt x="585434" y="189240"/>
                      <a:pt x="582803" y="193917"/>
                    </a:cubicBezTo>
                    <a:cubicBezTo>
                      <a:pt x="577308" y="203739"/>
                      <a:pt x="583417" y="204207"/>
                      <a:pt x="592889" y="199530"/>
                    </a:cubicBezTo>
                    <a:cubicBezTo>
                      <a:pt x="605897" y="196636"/>
                      <a:pt x="615397" y="199267"/>
                      <a:pt x="615719" y="208358"/>
                    </a:cubicBezTo>
                    <a:cubicBezTo>
                      <a:pt x="616099" y="219963"/>
                      <a:pt x="608966" y="221542"/>
                      <a:pt x="604084" y="217098"/>
                    </a:cubicBezTo>
                    <a:cubicBezTo>
                      <a:pt x="601804" y="217595"/>
                      <a:pt x="597536" y="215578"/>
                      <a:pt x="595081" y="217478"/>
                    </a:cubicBezTo>
                    <a:cubicBezTo>
                      <a:pt x="587188" y="223559"/>
                      <a:pt x="575817" y="222536"/>
                      <a:pt x="568977" y="218414"/>
                    </a:cubicBezTo>
                    <a:cubicBezTo>
                      <a:pt x="561259" y="215111"/>
                      <a:pt x="560412" y="210755"/>
                      <a:pt x="565966" y="205639"/>
                    </a:cubicBezTo>
                    <a:cubicBezTo>
                      <a:pt x="571081" y="199559"/>
                      <a:pt x="574560" y="190263"/>
                      <a:pt x="568275" y="182487"/>
                    </a:cubicBezTo>
                    <a:cubicBezTo>
                      <a:pt x="562604" y="178424"/>
                      <a:pt x="565907" y="173396"/>
                      <a:pt x="568100" y="169421"/>
                    </a:cubicBezTo>
                    <a:cubicBezTo>
                      <a:pt x="569795" y="166351"/>
                      <a:pt x="566112" y="158488"/>
                      <a:pt x="567106" y="152554"/>
                    </a:cubicBezTo>
                    <a:cubicBezTo>
                      <a:pt x="559710" y="145246"/>
                      <a:pt x="559973" y="140802"/>
                      <a:pt x="565615" y="137119"/>
                    </a:cubicBezTo>
                    <a:cubicBezTo>
                      <a:pt x="565644" y="133670"/>
                      <a:pt x="566200" y="129109"/>
                      <a:pt x="570438" y="122737"/>
                    </a:cubicBezTo>
                    <a:cubicBezTo>
                      <a:pt x="563656" y="117358"/>
                      <a:pt x="561727" y="112944"/>
                      <a:pt x="570847" y="108705"/>
                    </a:cubicBezTo>
                    <a:cubicBezTo>
                      <a:pt x="573946" y="102830"/>
                      <a:pt x="576577" y="97568"/>
                      <a:pt x="578389" y="90757"/>
                    </a:cubicBezTo>
                    <a:cubicBezTo>
                      <a:pt x="580173" y="81636"/>
                      <a:pt x="583388" y="82893"/>
                      <a:pt x="585785" y="88886"/>
                    </a:cubicBezTo>
                    <a:cubicBezTo>
                      <a:pt x="585902" y="92628"/>
                      <a:pt x="586019" y="96369"/>
                      <a:pt x="586165" y="100082"/>
                    </a:cubicBezTo>
                    <a:cubicBezTo>
                      <a:pt x="585464" y="108705"/>
                      <a:pt x="588884" y="108559"/>
                      <a:pt x="592538" y="98562"/>
                    </a:cubicBezTo>
                    <a:cubicBezTo>
                      <a:pt x="597390" y="87834"/>
                      <a:pt x="601424" y="76784"/>
                      <a:pt x="606803" y="66085"/>
                    </a:cubicBezTo>
                    <a:cubicBezTo>
                      <a:pt x="606540" y="61817"/>
                      <a:pt x="605049" y="60618"/>
                      <a:pt x="599612" y="64974"/>
                    </a:cubicBezTo>
                    <a:cubicBezTo>
                      <a:pt x="590462" y="72691"/>
                      <a:pt x="585990" y="74358"/>
                      <a:pt x="576489" y="77924"/>
                    </a:cubicBezTo>
                    <a:cubicBezTo>
                      <a:pt x="566433" y="82601"/>
                      <a:pt x="565410" y="91575"/>
                      <a:pt x="559622" y="91868"/>
                    </a:cubicBezTo>
                    <a:cubicBezTo>
                      <a:pt x="555617" y="98766"/>
                      <a:pt x="557927" y="107711"/>
                      <a:pt x="559388" y="116540"/>
                    </a:cubicBezTo>
                    <a:cubicBezTo>
                      <a:pt x="559330" y="131506"/>
                      <a:pt x="545942" y="133085"/>
                      <a:pt x="544451" y="122094"/>
                    </a:cubicBezTo>
                    <a:cubicBezTo>
                      <a:pt x="544568" y="116861"/>
                      <a:pt x="544188" y="112447"/>
                      <a:pt x="544334" y="107215"/>
                    </a:cubicBezTo>
                    <a:cubicBezTo>
                      <a:pt x="540417" y="91985"/>
                      <a:pt x="540124" y="81256"/>
                      <a:pt x="552957" y="86664"/>
                    </a:cubicBezTo>
                    <a:lnTo>
                      <a:pt x="552957" y="86664"/>
                    </a:lnTo>
                    <a:close/>
                    <a:moveTo>
                      <a:pt x="491277" y="95639"/>
                    </a:moveTo>
                    <a:cubicBezTo>
                      <a:pt x="499346" y="88389"/>
                      <a:pt x="506595" y="81958"/>
                      <a:pt x="515482" y="79181"/>
                    </a:cubicBezTo>
                    <a:cubicBezTo>
                      <a:pt x="520013" y="74241"/>
                      <a:pt x="524924" y="75644"/>
                      <a:pt x="528285" y="79941"/>
                    </a:cubicBezTo>
                    <a:cubicBezTo>
                      <a:pt x="534483" y="84735"/>
                      <a:pt x="530946" y="90991"/>
                      <a:pt x="528139" y="96603"/>
                    </a:cubicBezTo>
                    <a:cubicBezTo>
                      <a:pt x="524602" y="102537"/>
                      <a:pt x="523637" y="107653"/>
                      <a:pt x="524924" y="113178"/>
                    </a:cubicBezTo>
                    <a:cubicBezTo>
                      <a:pt x="520743" y="123760"/>
                      <a:pt x="519837" y="134342"/>
                      <a:pt x="520451" y="144953"/>
                    </a:cubicBezTo>
                    <a:cubicBezTo>
                      <a:pt x="519662" y="156968"/>
                      <a:pt x="521299" y="157202"/>
                      <a:pt x="525304" y="145713"/>
                    </a:cubicBezTo>
                    <a:cubicBezTo>
                      <a:pt x="526678" y="144456"/>
                      <a:pt x="528227" y="141767"/>
                      <a:pt x="529601" y="140539"/>
                    </a:cubicBezTo>
                    <a:cubicBezTo>
                      <a:pt x="534687" y="137236"/>
                      <a:pt x="535506" y="140422"/>
                      <a:pt x="532407" y="147204"/>
                    </a:cubicBezTo>
                    <a:cubicBezTo>
                      <a:pt x="530916" y="153664"/>
                      <a:pt x="528022" y="159365"/>
                      <a:pt x="525274" y="163370"/>
                    </a:cubicBezTo>
                    <a:cubicBezTo>
                      <a:pt x="520890" y="186872"/>
                      <a:pt x="513903" y="198097"/>
                      <a:pt x="504578" y="206779"/>
                    </a:cubicBezTo>
                    <a:cubicBezTo>
                      <a:pt x="492505" y="212684"/>
                      <a:pt x="487506" y="210200"/>
                      <a:pt x="490079" y="199559"/>
                    </a:cubicBezTo>
                    <a:cubicBezTo>
                      <a:pt x="491716" y="188480"/>
                      <a:pt x="496247" y="178190"/>
                      <a:pt x="502883" y="176349"/>
                    </a:cubicBezTo>
                    <a:cubicBezTo>
                      <a:pt x="501567" y="173221"/>
                      <a:pt x="501333" y="169713"/>
                      <a:pt x="502123" y="165884"/>
                    </a:cubicBezTo>
                    <a:cubicBezTo>
                      <a:pt x="499989" y="162960"/>
                      <a:pt x="494610" y="163750"/>
                      <a:pt x="491745" y="166439"/>
                    </a:cubicBezTo>
                    <a:cubicBezTo>
                      <a:pt x="479965" y="167901"/>
                      <a:pt x="478357" y="163662"/>
                      <a:pt x="481660" y="158459"/>
                    </a:cubicBezTo>
                    <a:cubicBezTo>
                      <a:pt x="486396" y="153986"/>
                      <a:pt x="491394" y="151852"/>
                      <a:pt x="496130" y="150186"/>
                    </a:cubicBezTo>
                    <a:cubicBezTo>
                      <a:pt x="501099" y="148520"/>
                      <a:pt x="504286" y="145246"/>
                      <a:pt x="503964" y="139721"/>
                    </a:cubicBezTo>
                    <a:cubicBezTo>
                      <a:pt x="503906" y="130893"/>
                      <a:pt x="505338" y="122269"/>
                      <a:pt x="506946" y="112447"/>
                    </a:cubicBezTo>
                    <a:cubicBezTo>
                      <a:pt x="506010" y="104525"/>
                      <a:pt x="503292" y="102800"/>
                      <a:pt x="498732" y="108705"/>
                    </a:cubicBezTo>
                    <a:cubicBezTo>
                      <a:pt x="495370" y="110635"/>
                      <a:pt x="489173" y="111746"/>
                      <a:pt x="486805" y="110079"/>
                    </a:cubicBezTo>
                    <a:cubicBezTo>
                      <a:pt x="477801" y="105665"/>
                      <a:pt x="481514" y="98474"/>
                      <a:pt x="491277" y="95639"/>
                    </a:cubicBezTo>
                    <a:lnTo>
                      <a:pt x="491277" y="95639"/>
                    </a:lnTo>
                    <a:close/>
                    <a:moveTo>
                      <a:pt x="969136" y="164685"/>
                    </a:moveTo>
                    <a:cubicBezTo>
                      <a:pt x="968171" y="148870"/>
                      <a:pt x="975889" y="150127"/>
                      <a:pt x="985038" y="162054"/>
                    </a:cubicBezTo>
                    <a:cubicBezTo>
                      <a:pt x="995387" y="178833"/>
                      <a:pt x="1006816" y="188889"/>
                      <a:pt x="1020380" y="193976"/>
                    </a:cubicBezTo>
                    <a:cubicBezTo>
                      <a:pt x="1031722" y="199296"/>
                      <a:pt x="1025613" y="203008"/>
                      <a:pt x="1018100" y="202541"/>
                    </a:cubicBezTo>
                    <a:cubicBezTo>
                      <a:pt x="1011727" y="202541"/>
                      <a:pt x="1006963" y="198945"/>
                      <a:pt x="1000385" y="203330"/>
                    </a:cubicBezTo>
                    <a:cubicBezTo>
                      <a:pt x="995036" y="200699"/>
                      <a:pt x="989102" y="198185"/>
                      <a:pt x="984834" y="192309"/>
                    </a:cubicBezTo>
                    <a:cubicBezTo>
                      <a:pt x="979338" y="184300"/>
                      <a:pt x="973082" y="175881"/>
                      <a:pt x="969136" y="164685"/>
                    </a:cubicBezTo>
                    <a:lnTo>
                      <a:pt x="969136" y="164685"/>
                    </a:lnTo>
                    <a:close/>
                    <a:moveTo>
                      <a:pt x="956479" y="81022"/>
                    </a:moveTo>
                    <a:cubicBezTo>
                      <a:pt x="957823" y="91254"/>
                      <a:pt x="957794" y="100286"/>
                      <a:pt x="957677" y="110109"/>
                    </a:cubicBezTo>
                    <a:cubicBezTo>
                      <a:pt x="959022" y="120135"/>
                      <a:pt x="954754" y="127619"/>
                      <a:pt x="945253" y="130454"/>
                    </a:cubicBezTo>
                    <a:cubicBezTo>
                      <a:pt x="939378" y="133670"/>
                      <a:pt x="932216" y="137645"/>
                      <a:pt x="923242" y="140861"/>
                    </a:cubicBezTo>
                    <a:cubicBezTo>
                      <a:pt x="907310" y="137178"/>
                      <a:pt x="908245" y="156675"/>
                      <a:pt x="925317" y="154541"/>
                    </a:cubicBezTo>
                    <a:cubicBezTo>
                      <a:pt x="931923" y="153694"/>
                      <a:pt x="938092" y="150566"/>
                      <a:pt x="943587" y="144164"/>
                    </a:cubicBezTo>
                    <a:cubicBezTo>
                      <a:pt x="951889" y="138551"/>
                      <a:pt x="952912" y="141679"/>
                      <a:pt x="948995" y="150800"/>
                    </a:cubicBezTo>
                    <a:cubicBezTo>
                      <a:pt x="931485" y="178424"/>
                      <a:pt x="909619" y="201547"/>
                      <a:pt x="883807" y="221659"/>
                    </a:cubicBezTo>
                    <a:cubicBezTo>
                      <a:pt x="870799" y="230311"/>
                      <a:pt x="879159" y="234608"/>
                      <a:pt x="890151" y="226102"/>
                    </a:cubicBezTo>
                    <a:cubicBezTo>
                      <a:pt x="899037" y="220138"/>
                      <a:pt x="904328" y="213590"/>
                      <a:pt x="912543" y="207919"/>
                    </a:cubicBezTo>
                    <a:cubicBezTo>
                      <a:pt x="941775" y="187808"/>
                      <a:pt x="962325" y="159774"/>
                      <a:pt x="973492" y="131711"/>
                    </a:cubicBezTo>
                    <a:cubicBezTo>
                      <a:pt x="972176" y="126303"/>
                      <a:pt x="976386" y="119667"/>
                      <a:pt x="982875" y="119814"/>
                    </a:cubicBezTo>
                    <a:cubicBezTo>
                      <a:pt x="988809" y="119931"/>
                      <a:pt x="1002198" y="115546"/>
                      <a:pt x="996468" y="107156"/>
                    </a:cubicBezTo>
                    <a:cubicBezTo>
                      <a:pt x="994451" y="104204"/>
                      <a:pt x="990125" y="102537"/>
                      <a:pt x="984571" y="106250"/>
                    </a:cubicBezTo>
                    <a:cubicBezTo>
                      <a:pt x="978695" y="110342"/>
                      <a:pt x="973696" y="110985"/>
                      <a:pt x="978052" y="101397"/>
                    </a:cubicBezTo>
                    <a:cubicBezTo>
                      <a:pt x="980303" y="98445"/>
                      <a:pt x="981267" y="94849"/>
                      <a:pt x="980946" y="90611"/>
                    </a:cubicBezTo>
                    <a:cubicBezTo>
                      <a:pt x="980098" y="82513"/>
                      <a:pt x="990593" y="75439"/>
                      <a:pt x="977467" y="69651"/>
                    </a:cubicBezTo>
                    <a:cubicBezTo>
                      <a:pt x="966534" y="56204"/>
                      <a:pt x="951246" y="54801"/>
                      <a:pt x="956479" y="81022"/>
                    </a:cubicBezTo>
                    <a:lnTo>
                      <a:pt x="956479" y="81022"/>
                    </a:lnTo>
                    <a:close/>
                    <a:moveTo>
                      <a:pt x="1154819" y="111687"/>
                    </a:moveTo>
                    <a:cubicBezTo>
                      <a:pt x="1157041" y="108121"/>
                      <a:pt x="1159292" y="108325"/>
                      <a:pt x="1161513" y="110225"/>
                    </a:cubicBezTo>
                    <a:cubicBezTo>
                      <a:pt x="1163092" y="112447"/>
                      <a:pt x="1162478" y="114669"/>
                      <a:pt x="1161513" y="116920"/>
                    </a:cubicBezTo>
                    <a:cubicBezTo>
                      <a:pt x="1157713" y="119580"/>
                      <a:pt x="1154907" y="120427"/>
                      <a:pt x="1154059" y="117592"/>
                    </a:cubicBezTo>
                    <a:cubicBezTo>
                      <a:pt x="1154176" y="115926"/>
                      <a:pt x="1154731" y="113324"/>
                      <a:pt x="1154819" y="111687"/>
                    </a:cubicBezTo>
                    <a:lnTo>
                      <a:pt x="1154819" y="111687"/>
                    </a:lnTo>
                    <a:close/>
                    <a:moveTo>
                      <a:pt x="1189722" y="109056"/>
                    </a:moveTo>
                    <a:cubicBezTo>
                      <a:pt x="1193025" y="102800"/>
                      <a:pt x="1196124" y="102742"/>
                      <a:pt x="1199018" y="109173"/>
                    </a:cubicBezTo>
                    <a:cubicBezTo>
                      <a:pt x="1198580" y="112067"/>
                      <a:pt x="1197703" y="115136"/>
                      <a:pt x="1196416" y="118060"/>
                    </a:cubicBezTo>
                    <a:cubicBezTo>
                      <a:pt x="1192675" y="123234"/>
                      <a:pt x="1189751" y="123146"/>
                      <a:pt x="1187705" y="117767"/>
                    </a:cubicBezTo>
                    <a:cubicBezTo>
                      <a:pt x="1188992" y="114230"/>
                      <a:pt x="1189664" y="111336"/>
                      <a:pt x="1189722" y="109056"/>
                    </a:cubicBezTo>
                    <a:lnTo>
                      <a:pt x="1189722" y="109056"/>
                    </a:lnTo>
                    <a:close/>
                    <a:moveTo>
                      <a:pt x="1165284" y="102099"/>
                    </a:moveTo>
                    <a:cubicBezTo>
                      <a:pt x="1168587" y="98328"/>
                      <a:pt x="1171861" y="96691"/>
                      <a:pt x="1175165" y="97159"/>
                    </a:cubicBezTo>
                    <a:cubicBezTo>
                      <a:pt x="1179199" y="97188"/>
                      <a:pt x="1180251" y="99146"/>
                      <a:pt x="1178351" y="102976"/>
                    </a:cubicBezTo>
                    <a:cubicBezTo>
                      <a:pt x="1171481" y="107302"/>
                      <a:pt x="1167126" y="107010"/>
                      <a:pt x="1165284" y="102099"/>
                    </a:cubicBezTo>
                    <a:lnTo>
                      <a:pt x="1165284" y="102099"/>
                    </a:lnTo>
                    <a:close/>
                    <a:moveTo>
                      <a:pt x="1148739" y="99468"/>
                    </a:moveTo>
                    <a:cubicBezTo>
                      <a:pt x="1148885" y="94937"/>
                      <a:pt x="1151107" y="93622"/>
                      <a:pt x="1154702" y="95405"/>
                    </a:cubicBezTo>
                    <a:cubicBezTo>
                      <a:pt x="1155842" y="97100"/>
                      <a:pt x="1155988" y="99146"/>
                      <a:pt x="1154264" y="101134"/>
                    </a:cubicBezTo>
                    <a:cubicBezTo>
                      <a:pt x="1152071" y="101222"/>
                      <a:pt x="1150025" y="101690"/>
                      <a:pt x="1148739" y="99468"/>
                    </a:cubicBezTo>
                    <a:lnTo>
                      <a:pt x="1148739" y="99468"/>
                    </a:lnTo>
                    <a:close/>
                    <a:moveTo>
                      <a:pt x="1189547" y="40185"/>
                    </a:moveTo>
                    <a:cubicBezTo>
                      <a:pt x="1193639" y="50679"/>
                      <a:pt x="1180397" y="66991"/>
                      <a:pt x="1175603" y="77953"/>
                    </a:cubicBezTo>
                    <a:cubicBezTo>
                      <a:pt x="1173235" y="85553"/>
                      <a:pt x="1166570" y="85670"/>
                      <a:pt x="1158415" y="84589"/>
                    </a:cubicBezTo>
                    <a:cubicBezTo>
                      <a:pt x="1156339" y="84296"/>
                      <a:pt x="1154088" y="85027"/>
                      <a:pt x="1152773" y="86752"/>
                    </a:cubicBezTo>
                    <a:cubicBezTo>
                      <a:pt x="1148973" y="93388"/>
                      <a:pt x="1143623" y="92978"/>
                      <a:pt x="1139034" y="86197"/>
                    </a:cubicBezTo>
                    <a:cubicBezTo>
                      <a:pt x="1130147" y="78713"/>
                      <a:pt x="1121553" y="80759"/>
                      <a:pt x="1128773" y="91049"/>
                    </a:cubicBezTo>
                    <a:cubicBezTo>
                      <a:pt x="1134269" y="100111"/>
                      <a:pt x="1140261" y="108705"/>
                      <a:pt x="1145728" y="117767"/>
                    </a:cubicBezTo>
                    <a:cubicBezTo>
                      <a:pt x="1150756" y="128759"/>
                      <a:pt x="1146634" y="133874"/>
                      <a:pt x="1140144" y="127648"/>
                    </a:cubicBezTo>
                    <a:cubicBezTo>
                      <a:pt x="1137894" y="123468"/>
                      <a:pt x="1134093" y="120457"/>
                      <a:pt x="1129650" y="118440"/>
                    </a:cubicBezTo>
                    <a:cubicBezTo>
                      <a:pt x="1122225" y="117680"/>
                      <a:pt x="1117840" y="117095"/>
                      <a:pt x="1122576" y="125397"/>
                    </a:cubicBezTo>
                    <a:cubicBezTo>
                      <a:pt x="1127662" y="129957"/>
                      <a:pt x="1129504" y="133114"/>
                      <a:pt x="1133099" y="138347"/>
                    </a:cubicBezTo>
                    <a:cubicBezTo>
                      <a:pt x="1133333" y="150303"/>
                      <a:pt x="1138888" y="155974"/>
                      <a:pt x="1146079" y="148344"/>
                    </a:cubicBezTo>
                    <a:cubicBezTo>
                      <a:pt x="1151370" y="139487"/>
                      <a:pt x="1155608" y="131010"/>
                      <a:pt x="1160081" y="127794"/>
                    </a:cubicBezTo>
                    <a:cubicBezTo>
                      <a:pt x="1169055" y="117797"/>
                      <a:pt x="1177357" y="127589"/>
                      <a:pt x="1166541" y="134956"/>
                    </a:cubicBezTo>
                    <a:cubicBezTo>
                      <a:pt x="1161689" y="139311"/>
                      <a:pt x="1168383" y="144281"/>
                      <a:pt x="1172037" y="137119"/>
                    </a:cubicBezTo>
                    <a:cubicBezTo>
                      <a:pt x="1174405" y="133670"/>
                      <a:pt x="1177152" y="130805"/>
                      <a:pt x="1180163" y="129957"/>
                    </a:cubicBezTo>
                    <a:cubicBezTo>
                      <a:pt x="1186653" y="123614"/>
                      <a:pt x="1190979" y="126011"/>
                      <a:pt x="1189459" y="132559"/>
                    </a:cubicBezTo>
                    <a:cubicBezTo>
                      <a:pt x="1189430" y="139224"/>
                      <a:pt x="1192090" y="137558"/>
                      <a:pt x="1196036" y="133377"/>
                    </a:cubicBezTo>
                    <a:cubicBezTo>
                      <a:pt x="1199983" y="120924"/>
                      <a:pt x="1211413" y="118381"/>
                      <a:pt x="1209366" y="103385"/>
                    </a:cubicBezTo>
                    <a:cubicBezTo>
                      <a:pt x="1205040" y="100199"/>
                      <a:pt x="1201327" y="97539"/>
                      <a:pt x="1206911" y="93183"/>
                    </a:cubicBezTo>
                    <a:cubicBezTo>
                      <a:pt x="1211500" y="93417"/>
                      <a:pt x="1217639" y="88681"/>
                      <a:pt x="1222229" y="85875"/>
                    </a:cubicBezTo>
                    <a:cubicBezTo>
                      <a:pt x="1228718" y="80496"/>
                      <a:pt x="1233161" y="84296"/>
                      <a:pt x="1230969" y="91283"/>
                    </a:cubicBezTo>
                    <a:cubicBezTo>
                      <a:pt x="1222842" y="105841"/>
                      <a:pt x="1212933" y="121392"/>
                      <a:pt x="1205215" y="134985"/>
                    </a:cubicBezTo>
                    <a:cubicBezTo>
                      <a:pt x="1203286" y="141855"/>
                      <a:pt x="1198258" y="146093"/>
                      <a:pt x="1189459" y="147175"/>
                    </a:cubicBezTo>
                    <a:cubicBezTo>
                      <a:pt x="1178789" y="151326"/>
                      <a:pt x="1167827" y="158342"/>
                      <a:pt x="1156631" y="165153"/>
                    </a:cubicBezTo>
                    <a:cubicBezTo>
                      <a:pt x="1144266" y="170795"/>
                      <a:pt x="1145172" y="175472"/>
                      <a:pt x="1157216" y="172315"/>
                    </a:cubicBezTo>
                    <a:cubicBezTo>
                      <a:pt x="1167038" y="169479"/>
                      <a:pt x="1176188" y="164714"/>
                      <a:pt x="1185338" y="157991"/>
                    </a:cubicBezTo>
                    <a:cubicBezTo>
                      <a:pt x="1192821" y="151326"/>
                      <a:pt x="1197820" y="152174"/>
                      <a:pt x="1195949" y="161762"/>
                    </a:cubicBezTo>
                    <a:cubicBezTo>
                      <a:pt x="1191652" y="168924"/>
                      <a:pt x="1185630" y="176144"/>
                      <a:pt x="1181333" y="183306"/>
                    </a:cubicBezTo>
                    <a:cubicBezTo>
                      <a:pt x="1167681" y="187603"/>
                      <a:pt x="1172417" y="193830"/>
                      <a:pt x="1168266" y="199062"/>
                    </a:cubicBezTo>
                    <a:cubicBezTo>
                      <a:pt x="1147306" y="204645"/>
                      <a:pt x="1134327" y="224319"/>
                      <a:pt x="1123628" y="226102"/>
                    </a:cubicBezTo>
                    <a:cubicBezTo>
                      <a:pt x="1108544" y="224757"/>
                      <a:pt x="1102581" y="243407"/>
                      <a:pt x="1131667" y="234784"/>
                    </a:cubicBezTo>
                    <a:cubicBezTo>
                      <a:pt x="1144032" y="227242"/>
                      <a:pt x="1154702" y="219846"/>
                      <a:pt x="1163676" y="217361"/>
                    </a:cubicBezTo>
                    <a:cubicBezTo>
                      <a:pt x="1175837" y="210638"/>
                      <a:pt x="1178672" y="217683"/>
                      <a:pt x="1180163" y="226687"/>
                    </a:cubicBezTo>
                    <a:cubicBezTo>
                      <a:pt x="1180397" y="232884"/>
                      <a:pt x="1180631" y="239110"/>
                      <a:pt x="1180894" y="245307"/>
                    </a:cubicBezTo>
                    <a:cubicBezTo>
                      <a:pt x="1181391" y="256620"/>
                      <a:pt x="1175077" y="261034"/>
                      <a:pt x="1164407" y="261093"/>
                    </a:cubicBezTo>
                    <a:cubicBezTo>
                      <a:pt x="1152656" y="260304"/>
                      <a:pt x="1141840" y="270213"/>
                      <a:pt x="1177299" y="270242"/>
                    </a:cubicBezTo>
                    <a:cubicBezTo>
                      <a:pt x="1190424" y="274978"/>
                      <a:pt x="1195393" y="269336"/>
                      <a:pt x="1193961" y="264045"/>
                    </a:cubicBezTo>
                    <a:cubicBezTo>
                      <a:pt x="1198375" y="258491"/>
                      <a:pt x="1196036" y="237298"/>
                      <a:pt x="1190453" y="219174"/>
                    </a:cubicBezTo>
                    <a:cubicBezTo>
                      <a:pt x="1184314" y="213269"/>
                      <a:pt x="1183964" y="206633"/>
                      <a:pt x="1192470" y="201108"/>
                    </a:cubicBezTo>
                    <a:cubicBezTo>
                      <a:pt x="1200684" y="195788"/>
                      <a:pt x="1204748" y="198156"/>
                      <a:pt x="1202263" y="203125"/>
                    </a:cubicBezTo>
                    <a:cubicBezTo>
                      <a:pt x="1195422" y="207042"/>
                      <a:pt x="1199194" y="213444"/>
                      <a:pt x="1203491" y="209030"/>
                    </a:cubicBezTo>
                    <a:cubicBezTo>
                      <a:pt x="1205683" y="206779"/>
                      <a:pt x="1210156" y="203184"/>
                      <a:pt x="1216587" y="200261"/>
                    </a:cubicBezTo>
                    <a:cubicBezTo>
                      <a:pt x="1222988" y="193128"/>
                      <a:pt x="1227052" y="185206"/>
                      <a:pt x="1210010" y="182458"/>
                    </a:cubicBezTo>
                    <a:cubicBezTo>
                      <a:pt x="1204748" y="184124"/>
                      <a:pt x="1200509" y="183131"/>
                      <a:pt x="1194546" y="188509"/>
                    </a:cubicBezTo>
                    <a:cubicBezTo>
                      <a:pt x="1186711" y="195613"/>
                      <a:pt x="1179871" y="190351"/>
                      <a:pt x="1190950" y="180792"/>
                    </a:cubicBezTo>
                    <a:cubicBezTo>
                      <a:pt x="1197878" y="174332"/>
                      <a:pt x="1206063" y="165357"/>
                      <a:pt x="1212991" y="158897"/>
                    </a:cubicBezTo>
                    <a:cubicBezTo>
                      <a:pt x="1226350" y="150858"/>
                      <a:pt x="1234038" y="144632"/>
                      <a:pt x="1225152" y="138288"/>
                    </a:cubicBezTo>
                    <a:cubicBezTo>
                      <a:pt x="1218428" y="137821"/>
                      <a:pt x="1211383" y="135131"/>
                      <a:pt x="1219276" y="125075"/>
                    </a:cubicBezTo>
                    <a:cubicBezTo>
                      <a:pt x="1224859" y="120398"/>
                      <a:pt x="1232986" y="110284"/>
                      <a:pt x="1238218" y="102391"/>
                    </a:cubicBezTo>
                    <a:cubicBezTo>
                      <a:pt x="1239008" y="95785"/>
                      <a:pt x="1245527" y="90464"/>
                      <a:pt x="1251724" y="84472"/>
                    </a:cubicBezTo>
                    <a:cubicBezTo>
                      <a:pt x="1255553" y="73188"/>
                      <a:pt x="1253799" y="59683"/>
                      <a:pt x="1228893" y="71171"/>
                    </a:cubicBezTo>
                    <a:cubicBezTo>
                      <a:pt x="1222199" y="73481"/>
                      <a:pt x="1213283" y="80233"/>
                      <a:pt x="1206589" y="84793"/>
                    </a:cubicBezTo>
                    <a:cubicBezTo>
                      <a:pt x="1186741" y="88623"/>
                      <a:pt x="1180485" y="83010"/>
                      <a:pt x="1185981" y="74591"/>
                    </a:cubicBezTo>
                    <a:cubicBezTo>
                      <a:pt x="1193785" y="68453"/>
                      <a:pt x="1201152" y="59625"/>
                      <a:pt x="1208314" y="52229"/>
                    </a:cubicBezTo>
                    <a:cubicBezTo>
                      <a:pt x="1218341" y="44745"/>
                      <a:pt x="1220182" y="37203"/>
                      <a:pt x="1206238" y="28141"/>
                    </a:cubicBezTo>
                    <a:cubicBezTo>
                      <a:pt x="1192324" y="18202"/>
                      <a:pt x="1180339" y="27878"/>
                      <a:pt x="1189547" y="40185"/>
                    </a:cubicBezTo>
                    <a:lnTo>
                      <a:pt x="1189547" y="40185"/>
                    </a:lnTo>
                    <a:close/>
                    <a:moveTo>
                      <a:pt x="758664" y="92978"/>
                    </a:moveTo>
                    <a:cubicBezTo>
                      <a:pt x="770650" y="94060"/>
                      <a:pt x="785382" y="92832"/>
                      <a:pt x="797105" y="90055"/>
                    </a:cubicBezTo>
                    <a:cubicBezTo>
                      <a:pt x="806459" y="87834"/>
                      <a:pt x="811312" y="86167"/>
                      <a:pt x="817421" y="90815"/>
                    </a:cubicBezTo>
                    <a:cubicBezTo>
                      <a:pt x="828939" y="99965"/>
                      <a:pt x="821338" y="112272"/>
                      <a:pt x="811750" y="121714"/>
                    </a:cubicBezTo>
                    <a:cubicBezTo>
                      <a:pt x="799736" y="133553"/>
                      <a:pt x="791141" y="143375"/>
                      <a:pt x="787809" y="151735"/>
                    </a:cubicBezTo>
                    <a:cubicBezTo>
                      <a:pt x="780676" y="160563"/>
                      <a:pt x="785879" y="163487"/>
                      <a:pt x="793714" y="158663"/>
                    </a:cubicBezTo>
                    <a:cubicBezTo>
                      <a:pt x="806897" y="150566"/>
                      <a:pt x="809850" y="159686"/>
                      <a:pt x="802863" y="167374"/>
                    </a:cubicBezTo>
                    <a:cubicBezTo>
                      <a:pt x="791638" y="172256"/>
                      <a:pt x="780822" y="175384"/>
                      <a:pt x="769919" y="175969"/>
                    </a:cubicBezTo>
                    <a:cubicBezTo>
                      <a:pt x="755858" y="184241"/>
                      <a:pt x="741417" y="192748"/>
                      <a:pt x="727357" y="201021"/>
                    </a:cubicBezTo>
                    <a:cubicBezTo>
                      <a:pt x="716511" y="205815"/>
                      <a:pt x="708794" y="204850"/>
                      <a:pt x="705462" y="198390"/>
                    </a:cubicBezTo>
                    <a:cubicBezTo>
                      <a:pt x="690436" y="197776"/>
                      <a:pt x="691693" y="186697"/>
                      <a:pt x="706017" y="185264"/>
                    </a:cubicBezTo>
                    <a:cubicBezTo>
                      <a:pt x="719055" y="183452"/>
                      <a:pt x="734606" y="176612"/>
                      <a:pt x="749310" y="169742"/>
                    </a:cubicBezTo>
                    <a:cubicBezTo>
                      <a:pt x="766908" y="146678"/>
                      <a:pt x="781524" y="125748"/>
                      <a:pt x="798800" y="109728"/>
                    </a:cubicBezTo>
                    <a:cubicBezTo>
                      <a:pt x="803331" y="102128"/>
                      <a:pt x="801665" y="99614"/>
                      <a:pt x="791317" y="101719"/>
                    </a:cubicBezTo>
                    <a:cubicBezTo>
                      <a:pt x="784213" y="105051"/>
                      <a:pt x="777578" y="108384"/>
                      <a:pt x="770474" y="111716"/>
                    </a:cubicBezTo>
                    <a:cubicBezTo>
                      <a:pt x="764101" y="118410"/>
                      <a:pt x="755916" y="118937"/>
                      <a:pt x="749544" y="111395"/>
                    </a:cubicBezTo>
                    <a:cubicBezTo>
                      <a:pt x="734986" y="91078"/>
                      <a:pt x="742704" y="87512"/>
                      <a:pt x="758664" y="92978"/>
                    </a:cubicBezTo>
                    <a:lnTo>
                      <a:pt x="758664" y="92978"/>
                    </a:lnTo>
                    <a:close/>
                    <a:moveTo>
                      <a:pt x="90182" y="16478"/>
                    </a:moveTo>
                    <a:cubicBezTo>
                      <a:pt x="93603" y="2212"/>
                      <a:pt x="110908" y="3294"/>
                      <a:pt x="111960" y="19723"/>
                    </a:cubicBezTo>
                    <a:cubicBezTo>
                      <a:pt x="112077" y="25335"/>
                      <a:pt x="110674" y="29398"/>
                      <a:pt x="108336" y="34543"/>
                    </a:cubicBezTo>
                    <a:cubicBezTo>
                      <a:pt x="103425" y="45301"/>
                      <a:pt x="110440" y="47201"/>
                      <a:pt x="119005" y="38110"/>
                    </a:cubicBezTo>
                    <a:cubicBezTo>
                      <a:pt x="134265" y="30802"/>
                      <a:pt x="137129" y="18056"/>
                      <a:pt x="151921" y="4960"/>
                    </a:cubicBezTo>
                    <a:cubicBezTo>
                      <a:pt x="156773" y="605"/>
                      <a:pt x="161509" y="-1178"/>
                      <a:pt x="166040" y="809"/>
                    </a:cubicBezTo>
                    <a:cubicBezTo>
                      <a:pt x="170893" y="3996"/>
                      <a:pt x="173845" y="7942"/>
                      <a:pt x="174868" y="12385"/>
                    </a:cubicBezTo>
                    <a:cubicBezTo>
                      <a:pt x="173231" y="17442"/>
                      <a:pt x="170659" y="20629"/>
                      <a:pt x="167122" y="21886"/>
                    </a:cubicBezTo>
                    <a:cubicBezTo>
                      <a:pt x="159433" y="22646"/>
                      <a:pt x="146981" y="26271"/>
                      <a:pt x="138708" y="34748"/>
                    </a:cubicBezTo>
                    <a:cubicBezTo>
                      <a:pt x="130026" y="43664"/>
                      <a:pt x="118567" y="49744"/>
                      <a:pt x="102314" y="53223"/>
                    </a:cubicBezTo>
                    <a:cubicBezTo>
                      <a:pt x="101992" y="64652"/>
                      <a:pt x="98367" y="71727"/>
                      <a:pt x="93486" y="84910"/>
                    </a:cubicBezTo>
                    <a:cubicBezTo>
                      <a:pt x="90007" y="94294"/>
                      <a:pt x="97958" y="94703"/>
                      <a:pt x="105295" y="86109"/>
                    </a:cubicBezTo>
                    <a:cubicBezTo>
                      <a:pt x="109446" y="75001"/>
                      <a:pt x="114124" y="70967"/>
                      <a:pt x="119999" y="72896"/>
                    </a:cubicBezTo>
                    <a:cubicBezTo>
                      <a:pt x="127541" y="79561"/>
                      <a:pt x="129763" y="79619"/>
                      <a:pt x="135229" y="67283"/>
                    </a:cubicBezTo>
                    <a:lnTo>
                      <a:pt x="140316" y="53457"/>
                    </a:lnTo>
                    <a:cubicBezTo>
                      <a:pt x="143677" y="44278"/>
                      <a:pt x="155955" y="46148"/>
                      <a:pt x="155341" y="55210"/>
                    </a:cubicBezTo>
                    <a:cubicBezTo>
                      <a:pt x="152622" y="58572"/>
                      <a:pt x="151073" y="58631"/>
                      <a:pt x="148062" y="63220"/>
                    </a:cubicBezTo>
                    <a:cubicBezTo>
                      <a:pt x="142450" y="71727"/>
                      <a:pt x="148793" y="76813"/>
                      <a:pt x="156306" y="67283"/>
                    </a:cubicBezTo>
                    <a:cubicBezTo>
                      <a:pt x="159404" y="63366"/>
                      <a:pt x="163292" y="60940"/>
                      <a:pt x="167122" y="59186"/>
                    </a:cubicBezTo>
                    <a:cubicBezTo>
                      <a:pt x="172296" y="56818"/>
                      <a:pt x="178727" y="55912"/>
                      <a:pt x="180978" y="60560"/>
                    </a:cubicBezTo>
                    <a:cubicBezTo>
                      <a:pt x="181884" y="68657"/>
                      <a:pt x="174810" y="70353"/>
                      <a:pt x="165485" y="72691"/>
                    </a:cubicBezTo>
                    <a:cubicBezTo>
                      <a:pt x="155019" y="75322"/>
                      <a:pt x="147536" y="82952"/>
                      <a:pt x="137685" y="86752"/>
                    </a:cubicBezTo>
                    <a:cubicBezTo>
                      <a:pt x="131283" y="93125"/>
                      <a:pt x="125232" y="100900"/>
                      <a:pt x="119941" y="111804"/>
                    </a:cubicBezTo>
                    <a:cubicBezTo>
                      <a:pt x="115497" y="123292"/>
                      <a:pt x="118187" y="124578"/>
                      <a:pt x="131838" y="117241"/>
                    </a:cubicBezTo>
                    <a:cubicBezTo>
                      <a:pt x="145870" y="109699"/>
                      <a:pt x="157300" y="103122"/>
                      <a:pt x="167765" y="100900"/>
                    </a:cubicBezTo>
                    <a:cubicBezTo>
                      <a:pt x="182556" y="94879"/>
                      <a:pt x="191121" y="104174"/>
                      <a:pt x="180481" y="111892"/>
                    </a:cubicBezTo>
                    <a:cubicBezTo>
                      <a:pt x="171243" y="117212"/>
                      <a:pt x="162415" y="118177"/>
                      <a:pt x="152213" y="118907"/>
                    </a:cubicBezTo>
                    <a:cubicBezTo>
                      <a:pt x="143619" y="127560"/>
                      <a:pt x="123156" y="124842"/>
                      <a:pt x="114240" y="135774"/>
                    </a:cubicBezTo>
                    <a:lnTo>
                      <a:pt x="112954" y="158634"/>
                    </a:lnTo>
                    <a:cubicBezTo>
                      <a:pt x="111639" y="168485"/>
                      <a:pt x="113744" y="171262"/>
                      <a:pt x="122747" y="166936"/>
                    </a:cubicBezTo>
                    <a:cubicBezTo>
                      <a:pt x="129997" y="162580"/>
                      <a:pt x="140053" y="165620"/>
                      <a:pt x="139497" y="173221"/>
                    </a:cubicBezTo>
                    <a:cubicBezTo>
                      <a:pt x="139322" y="179740"/>
                      <a:pt x="135434" y="183715"/>
                      <a:pt x="127073" y="184563"/>
                    </a:cubicBezTo>
                    <a:lnTo>
                      <a:pt x="115585" y="184271"/>
                    </a:lnTo>
                    <a:cubicBezTo>
                      <a:pt x="112808" y="200787"/>
                      <a:pt x="113217" y="216631"/>
                      <a:pt x="117573" y="234433"/>
                    </a:cubicBezTo>
                    <a:cubicBezTo>
                      <a:pt x="119795" y="243466"/>
                      <a:pt x="122075" y="252937"/>
                      <a:pt x="118450" y="258637"/>
                    </a:cubicBezTo>
                    <a:cubicBezTo>
                      <a:pt x="114240" y="264367"/>
                      <a:pt x="104857" y="265127"/>
                      <a:pt x="99683" y="258111"/>
                    </a:cubicBezTo>
                    <a:lnTo>
                      <a:pt x="90358" y="248318"/>
                    </a:lnTo>
                    <a:cubicBezTo>
                      <a:pt x="86704" y="243583"/>
                      <a:pt x="90445" y="239315"/>
                      <a:pt x="99040" y="235368"/>
                    </a:cubicBezTo>
                    <a:cubicBezTo>
                      <a:pt x="102723" y="224231"/>
                      <a:pt x="98806" y="209878"/>
                      <a:pt x="100969" y="195847"/>
                    </a:cubicBezTo>
                    <a:lnTo>
                      <a:pt x="92521" y="195817"/>
                    </a:lnTo>
                    <a:cubicBezTo>
                      <a:pt x="88779" y="198302"/>
                      <a:pt x="87230" y="203096"/>
                      <a:pt x="83108" y="208796"/>
                    </a:cubicBezTo>
                    <a:cubicBezTo>
                      <a:pt x="76472" y="217888"/>
                      <a:pt x="69252" y="220051"/>
                      <a:pt x="63493" y="209878"/>
                    </a:cubicBezTo>
                    <a:lnTo>
                      <a:pt x="60541" y="202950"/>
                    </a:lnTo>
                    <a:cubicBezTo>
                      <a:pt x="59722" y="197805"/>
                      <a:pt x="60804" y="194531"/>
                      <a:pt x="67498" y="193450"/>
                    </a:cubicBezTo>
                    <a:cubicBezTo>
                      <a:pt x="73871" y="187749"/>
                      <a:pt x="81500" y="183511"/>
                      <a:pt x="91498" y="180237"/>
                    </a:cubicBezTo>
                    <a:cubicBezTo>
                      <a:pt x="96994" y="176641"/>
                      <a:pt x="99595" y="172373"/>
                      <a:pt x="100238" y="166965"/>
                    </a:cubicBezTo>
                    <a:lnTo>
                      <a:pt x="100531" y="154308"/>
                    </a:lnTo>
                    <a:cubicBezTo>
                      <a:pt x="100852" y="140130"/>
                      <a:pt x="97578" y="137733"/>
                      <a:pt x="87142" y="144953"/>
                    </a:cubicBezTo>
                    <a:cubicBezTo>
                      <a:pt x="58699" y="153021"/>
                      <a:pt x="46217" y="173192"/>
                      <a:pt x="31893" y="186726"/>
                    </a:cubicBezTo>
                    <a:cubicBezTo>
                      <a:pt x="27567" y="190819"/>
                      <a:pt x="21984" y="193800"/>
                      <a:pt x="16225" y="195379"/>
                    </a:cubicBezTo>
                    <a:cubicBezTo>
                      <a:pt x="4971" y="198448"/>
                      <a:pt x="-9002" y="188363"/>
                      <a:pt x="7748" y="179155"/>
                    </a:cubicBezTo>
                    <a:cubicBezTo>
                      <a:pt x="37857" y="162610"/>
                      <a:pt x="62792" y="143229"/>
                      <a:pt x="95678" y="131068"/>
                    </a:cubicBezTo>
                    <a:cubicBezTo>
                      <a:pt x="98864" y="129226"/>
                      <a:pt x="102460" y="128525"/>
                      <a:pt x="103775" y="123497"/>
                    </a:cubicBezTo>
                    <a:lnTo>
                      <a:pt x="108102" y="104584"/>
                    </a:lnTo>
                    <a:cubicBezTo>
                      <a:pt x="108920" y="99965"/>
                      <a:pt x="107137" y="97451"/>
                      <a:pt x="102694" y="97012"/>
                    </a:cubicBezTo>
                    <a:cubicBezTo>
                      <a:pt x="96409" y="96720"/>
                      <a:pt x="93778" y="100783"/>
                      <a:pt x="87756" y="109728"/>
                    </a:cubicBezTo>
                    <a:cubicBezTo>
                      <a:pt x="82845" y="112242"/>
                      <a:pt x="78226" y="112301"/>
                      <a:pt x="73842" y="110605"/>
                    </a:cubicBezTo>
                    <a:cubicBezTo>
                      <a:pt x="72438" y="115224"/>
                      <a:pt x="69983" y="118790"/>
                      <a:pt x="66475" y="121304"/>
                    </a:cubicBezTo>
                    <a:cubicBezTo>
                      <a:pt x="61038" y="122415"/>
                      <a:pt x="55659" y="121714"/>
                      <a:pt x="53905" y="119141"/>
                    </a:cubicBezTo>
                    <a:cubicBezTo>
                      <a:pt x="51859" y="115312"/>
                      <a:pt x="53028" y="111746"/>
                      <a:pt x="57296" y="108325"/>
                    </a:cubicBezTo>
                    <a:cubicBezTo>
                      <a:pt x="63727" y="103239"/>
                      <a:pt x="70626" y="100988"/>
                      <a:pt x="77466" y="99965"/>
                    </a:cubicBezTo>
                    <a:cubicBezTo>
                      <a:pt x="81033" y="97276"/>
                      <a:pt x="81880" y="94089"/>
                      <a:pt x="81617" y="89675"/>
                    </a:cubicBezTo>
                    <a:cubicBezTo>
                      <a:pt x="81237" y="85320"/>
                      <a:pt x="84102" y="74679"/>
                      <a:pt x="89159" y="68716"/>
                    </a:cubicBezTo>
                    <a:lnTo>
                      <a:pt x="88633" y="59683"/>
                    </a:lnTo>
                    <a:cubicBezTo>
                      <a:pt x="85739" y="60092"/>
                      <a:pt x="82874" y="59829"/>
                      <a:pt x="79980" y="58601"/>
                    </a:cubicBezTo>
                    <a:cubicBezTo>
                      <a:pt x="73432" y="55035"/>
                      <a:pt x="74631" y="48662"/>
                      <a:pt x="81267" y="46967"/>
                    </a:cubicBezTo>
                    <a:cubicBezTo>
                      <a:pt x="86791" y="46587"/>
                      <a:pt x="89101" y="44716"/>
                      <a:pt x="88633" y="39688"/>
                    </a:cubicBezTo>
                    <a:cubicBezTo>
                      <a:pt x="85476" y="31240"/>
                      <a:pt x="85213" y="23347"/>
                      <a:pt x="90182" y="16478"/>
                    </a:cubicBezTo>
                    <a:close/>
                  </a:path>
                </a:pathLst>
              </a:custGeom>
              <a:grpFill/>
              <a:ln w="29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58" name="任意多边形: 形状 57">
            <a:extLst>
              <a:ext uri="{FF2B5EF4-FFF2-40B4-BE49-F238E27FC236}">
                <a16:creationId xmlns:a16="http://schemas.microsoft.com/office/drawing/2014/main" id="{D2C953BD-50BA-4628-B7F4-34171335312F}"/>
              </a:ext>
            </a:extLst>
          </p:cNvPr>
          <p:cNvSpPr/>
          <p:nvPr userDrawn="1"/>
        </p:nvSpPr>
        <p:spPr>
          <a:xfrm>
            <a:off x="-13039" y="4864230"/>
            <a:ext cx="1346271" cy="1993771"/>
          </a:xfrm>
          <a:custGeom>
            <a:avLst/>
            <a:gdLst>
              <a:gd name="connsiteX0" fmla="*/ 331256 w 1346271"/>
              <a:gd name="connsiteY0" fmla="*/ 0 h 1993771"/>
              <a:gd name="connsiteX1" fmla="*/ 1346271 w 1346271"/>
              <a:gd name="connsiteY1" fmla="*/ 1015015 h 1993771"/>
              <a:gd name="connsiteX2" fmla="*/ 1346271 w 1346271"/>
              <a:gd name="connsiteY2" fmla="*/ 1993771 h 1993771"/>
              <a:gd name="connsiteX3" fmla="*/ 0 w 1346271"/>
              <a:gd name="connsiteY3" fmla="*/ 1993771 h 1993771"/>
              <a:gd name="connsiteX4" fmla="*/ 0 w 1346271"/>
              <a:gd name="connsiteY4" fmla="*/ 56402 h 1993771"/>
              <a:gd name="connsiteX5" fmla="*/ 29422 w 1346271"/>
              <a:gd name="connsiteY5" fmla="*/ 45633 h 1993771"/>
              <a:gd name="connsiteX6" fmla="*/ 331256 w 1346271"/>
              <a:gd name="connsiteY6" fmla="*/ 0 h 199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6271" h="1993771">
                <a:moveTo>
                  <a:pt x="331256" y="0"/>
                </a:moveTo>
                <a:cubicBezTo>
                  <a:pt x="891833" y="0"/>
                  <a:pt x="1346271" y="454438"/>
                  <a:pt x="1346271" y="1015015"/>
                </a:cubicBezTo>
                <a:lnTo>
                  <a:pt x="1346271" y="1993771"/>
                </a:lnTo>
                <a:lnTo>
                  <a:pt x="0" y="1993771"/>
                </a:lnTo>
                <a:lnTo>
                  <a:pt x="0" y="56402"/>
                </a:lnTo>
                <a:lnTo>
                  <a:pt x="29422" y="45633"/>
                </a:lnTo>
                <a:cubicBezTo>
                  <a:pt x="124771" y="15977"/>
                  <a:pt x="226148" y="0"/>
                  <a:pt x="331256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59" name="任意多边形: 形状 58">
            <a:extLst>
              <a:ext uri="{FF2B5EF4-FFF2-40B4-BE49-F238E27FC236}">
                <a16:creationId xmlns:a16="http://schemas.microsoft.com/office/drawing/2014/main" id="{4384599B-6376-4BF0-A526-3A8813E8AA5F}"/>
              </a:ext>
            </a:extLst>
          </p:cNvPr>
          <p:cNvSpPr/>
          <p:nvPr userDrawn="1"/>
        </p:nvSpPr>
        <p:spPr>
          <a:xfrm>
            <a:off x="7987061" y="0"/>
            <a:ext cx="301654" cy="1296850"/>
          </a:xfrm>
          <a:custGeom>
            <a:avLst/>
            <a:gdLst>
              <a:gd name="connsiteX0" fmla="*/ 0 w 301654"/>
              <a:gd name="connsiteY0" fmla="*/ 0 h 1296850"/>
              <a:gd name="connsiteX1" fmla="*/ 301654 w 301654"/>
              <a:gd name="connsiteY1" fmla="*/ 0 h 1296850"/>
              <a:gd name="connsiteX2" fmla="*/ 301654 w 301654"/>
              <a:gd name="connsiteY2" fmla="*/ 1146023 h 1296850"/>
              <a:gd name="connsiteX3" fmla="*/ 150827 w 301654"/>
              <a:gd name="connsiteY3" fmla="*/ 1296850 h 1296850"/>
              <a:gd name="connsiteX4" fmla="*/ 0 w 301654"/>
              <a:gd name="connsiteY4" fmla="*/ 1146023 h 12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654" h="1296850">
                <a:moveTo>
                  <a:pt x="0" y="0"/>
                </a:moveTo>
                <a:lnTo>
                  <a:pt x="301654" y="0"/>
                </a:lnTo>
                <a:lnTo>
                  <a:pt x="301654" y="1146023"/>
                </a:lnTo>
                <a:cubicBezTo>
                  <a:pt x="301654" y="1229322"/>
                  <a:pt x="234126" y="1296850"/>
                  <a:pt x="150827" y="1296850"/>
                </a:cubicBezTo>
                <a:cubicBezTo>
                  <a:pt x="67528" y="1296850"/>
                  <a:pt x="0" y="1229322"/>
                  <a:pt x="0" y="1146023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60" name="任意多边形: 形状 59">
            <a:extLst>
              <a:ext uri="{FF2B5EF4-FFF2-40B4-BE49-F238E27FC236}">
                <a16:creationId xmlns:a16="http://schemas.microsoft.com/office/drawing/2014/main" id="{A89D9177-AA2B-42A8-8B37-60FA0FC86CCC}"/>
              </a:ext>
            </a:extLst>
          </p:cNvPr>
          <p:cNvSpPr/>
          <p:nvPr userDrawn="1"/>
        </p:nvSpPr>
        <p:spPr>
          <a:xfrm>
            <a:off x="11724096" y="119167"/>
            <a:ext cx="467905" cy="565608"/>
          </a:xfrm>
          <a:custGeom>
            <a:avLst/>
            <a:gdLst>
              <a:gd name="connsiteX0" fmla="*/ 282804 w 467905"/>
              <a:gd name="connsiteY0" fmla="*/ 0 h 565608"/>
              <a:gd name="connsiteX1" fmla="*/ 440922 w 467905"/>
              <a:gd name="connsiteY1" fmla="*/ 48299 h 565608"/>
              <a:gd name="connsiteX2" fmla="*/ 467905 w 467905"/>
              <a:gd name="connsiteY2" fmla="*/ 70561 h 565608"/>
              <a:gd name="connsiteX3" fmla="*/ 467905 w 467905"/>
              <a:gd name="connsiteY3" fmla="*/ 495047 h 565608"/>
              <a:gd name="connsiteX4" fmla="*/ 440922 w 467905"/>
              <a:gd name="connsiteY4" fmla="*/ 517310 h 565608"/>
              <a:gd name="connsiteX5" fmla="*/ 282804 w 467905"/>
              <a:gd name="connsiteY5" fmla="*/ 565608 h 565608"/>
              <a:gd name="connsiteX6" fmla="*/ 0 w 467905"/>
              <a:gd name="connsiteY6" fmla="*/ 282804 h 565608"/>
              <a:gd name="connsiteX7" fmla="*/ 282804 w 467905"/>
              <a:gd name="connsiteY7" fmla="*/ 0 h 56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7905" h="565608">
                <a:moveTo>
                  <a:pt x="282804" y="0"/>
                </a:moveTo>
                <a:cubicBezTo>
                  <a:pt x="341375" y="0"/>
                  <a:pt x="395786" y="17805"/>
                  <a:pt x="440922" y="48299"/>
                </a:cubicBezTo>
                <a:lnTo>
                  <a:pt x="467905" y="70561"/>
                </a:lnTo>
                <a:lnTo>
                  <a:pt x="467905" y="495047"/>
                </a:lnTo>
                <a:lnTo>
                  <a:pt x="440922" y="517310"/>
                </a:lnTo>
                <a:cubicBezTo>
                  <a:pt x="395786" y="547803"/>
                  <a:pt x="341375" y="565608"/>
                  <a:pt x="282804" y="565608"/>
                </a:cubicBezTo>
                <a:cubicBezTo>
                  <a:pt x="126616" y="565608"/>
                  <a:pt x="0" y="438992"/>
                  <a:pt x="0" y="282804"/>
                </a:cubicBezTo>
                <a:cubicBezTo>
                  <a:pt x="0" y="126616"/>
                  <a:pt x="126616" y="0"/>
                  <a:pt x="282804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61" name="矩形: 圆角 60">
            <a:extLst>
              <a:ext uri="{FF2B5EF4-FFF2-40B4-BE49-F238E27FC236}">
                <a16:creationId xmlns:a16="http://schemas.microsoft.com/office/drawing/2014/main" id="{9D1C6D23-8EBF-469D-894A-38BA6218404F}"/>
              </a:ext>
            </a:extLst>
          </p:cNvPr>
          <p:cNvSpPr/>
          <p:nvPr userDrawn="1"/>
        </p:nvSpPr>
        <p:spPr>
          <a:xfrm>
            <a:off x="1126069" y="5404783"/>
            <a:ext cx="3574963" cy="35821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任意多边形: 形状 62">
            <a:extLst>
              <a:ext uri="{FF2B5EF4-FFF2-40B4-BE49-F238E27FC236}">
                <a16:creationId xmlns:a16="http://schemas.microsoft.com/office/drawing/2014/main" id="{8CD3B42F-111B-4C95-8C75-479E375B71E5}"/>
              </a:ext>
            </a:extLst>
          </p:cNvPr>
          <p:cNvSpPr/>
          <p:nvPr userDrawn="1"/>
        </p:nvSpPr>
        <p:spPr>
          <a:xfrm>
            <a:off x="9969500" y="2667044"/>
            <a:ext cx="2235539" cy="4202692"/>
          </a:xfrm>
          <a:custGeom>
            <a:avLst/>
            <a:gdLst>
              <a:gd name="connsiteX0" fmla="*/ 1278032 w 2439019"/>
              <a:gd name="connsiteY0" fmla="*/ 0 h 4585223"/>
              <a:gd name="connsiteX1" fmla="*/ 2401813 w 2439019"/>
              <a:gd name="connsiteY1" fmla="*/ 668846 h 4585223"/>
              <a:gd name="connsiteX2" fmla="*/ 2439019 w 2439019"/>
              <a:gd name="connsiteY2" fmla="*/ 746082 h 4585223"/>
              <a:gd name="connsiteX3" fmla="*/ 2439019 w 2439019"/>
              <a:gd name="connsiteY3" fmla="*/ 4585223 h 4585223"/>
              <a:gd name="connsiteX4" fmla="*/ 0 w 2439019"/>
              <a:gd name="connsiteY4" fmla="*/ 4585223 h 4585223"/>
              <a:gd name="connsiteX5" fmla="*/ 0 w 2439019"/>
              <a:gd name="connsiteY5" fmla="*/ 1278032 h 4585223"/>
              <a:gd name="connsiteX6" fmla="*/ 1278032 w 2439019"/>
              <a:gd name="connsiteY6" fmla="*/ 0 h 4585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9019" h="4585223">
                <a:moveTo>
                  <a:pt x="1278032" y="0"/>
                </a:moveTo>
                <a:cubicBezTo>
                  <a:pt x="1763296" y="0"/>
                  <a:pt x="2185392" y="270451"/>
                  <a:pt x="2401813" y="668846"/>
                </a:cubicBezTo>
                <a:lnTo>
                  <a:pt x="2439019" y="746082"/>
                </a:lnTo>
                <a:lnTo>
                  <a:pt x="2439019" y="4585223"/>
                </a:lnTo>
                <a:lnTo>
                  <a:pt x="0" y="4585223"/>
                </a:lnTo>
                <a:lnTo>
                  <a:pt x="0" y="1278032"/>
                </a:lnTo>
                <a:cubicBezTo>
                  <a:pt x="0" y="572194"/>
                  <a:pt x="572194" y="0"/>
                  <a:pt x="1278032" y="0"/>
                </a:cubicBezTo>
                <a:close/>
              </a:path>
            </a:pathLst>
          </a:custGeom>
          <a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 l="-23049" r="-2278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64" name="任意多边形: 形状 63">
            <a:extLst>
              <a:ext uri="{FF2B5EF4-FFF2-40B4-BE49-F238E27FC236}">
                <a16:creationId xmlns:a16="http://schemas.microsoft.com/office/drawing/2014/main" id="{EEA4B9FF-FCF0-4CEE-8F5F-66174A5C446B}"/>
              </a:ext>
            </a:extLst>
          </p:cNvPr>
          <p:cNvSpPr/>
          <p:nvPr userDrawn="1"/>
        </p:nvSpPr>
        <p:spPr>
          <a:xfrm>
            <a:off x="8928685" y="-1"/>
            <a:ext cx="2059334" cy="4864230"/>
          </a:xfrm>
          <a:custGeom>
            <a:avLst/>
            <a:gdLst>
              <a:gd name="connsiteX0" fmla="*/ 11280 w 2059334"/>
              <a:gd name="connsiteY0" fmla="*/ 0 h 4864230"/>
              <a:gd name="connsiteX1" fmla="*/ 2048055 w 2059334"/>
              <a:gd name="connsiteY1" fmla="*/ 0 h 4864230"/>
              <a:gd name="connsiteX2" fmla="*/ 2059334 w 2059334"/>
              <a:gd name="connsiteY2" fmla="*/ 111890 h 4864230"/>
              <a:gd name="connsiteX3" fmla="*/ 2059334 w 2059334"/>
              <a:gd name="connsiteY3" fmla="*/ 3834563 h 4864230"/>
              <a:gd name="connsiteX4" fmla="*/ 1029667 w 2059334"/>
              <a:gd name="connsiteY4" fmla="*/ 4864230 h 4864230"/>
              <a:gd name="connsiteX5" fmla="*/ 0 w 2059334"/>
              <a:gd name="connsiteY5" fmla="*/ 3834563 h 4864230"/>
              <a:gd name="connsiteX6" fmla="*/ 0 w 2059334"/>
              <a:gd name="connsiteY6" fmla="*/ 111890 h 486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9334" h="4864230">
                <a:moveTo>
                  <a:pt x="11280" y="0"/>
                </a:moveTo>
                <a:lnTo>
                  <a:pt x="2048055" y="0"/>
                </a:lnTo>
                <a:lnTo>
                  <a:pt x="2059334" y="111890"/>
                </a:lnTo>
                <a:lnTo>
                  <a:pt x="2059334" y="3834563"/>
                </a:lnTo>
                <a:cubicBezTo>
                  <a:pt x="2059334" y="4403232"/>
                  <a:pt x="1598336" y="4864230"/>
                  <a:pt x="1029667" y="4864230"/>
                </a:cubicBezTo>
                <a:cubicBezTo>
                  <a:pt x="460998" y="4864230"/>
                  <a:pt x="0" y="4403232"/>
                  <a:pt x="0" y="3834563"/>
                </a:cubicBezTo>
                <a:lnTo>
                  <a:pt x="0" y="111890"/>
                </a:lnTo>
                <a:close/>
              </a:path>
            </a:pathLst>
          </a:custGeom>
          <a:blipFill>
            <a:blip r:embed="rId3"/>
            <a:stretch>
              <a:fillRect l="-2607" r="-257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65" name="任意多边形: 形状 64">
            <a:extLst>
              <a:ext uri="{FF2B5EF4-FFF2-40B4-BE49-F238E27FC236}">
                <a16:creationId xmlns:a16="http://schemas.microsoft.com/office/drawing/2014/main" id="{8CA8522D-637F-4F7A-9E82-8F116526F2AA}"/>
              </a:ext>
            </a:extLst>
          </p:cNvPr>
          <p:cNvSpPr/>
          <p:nvPr userDrawn="1"/>
        </p:nvSpPr>
        <p:spPr>
          <a:xfrm>
            <a:off x="8928685" y="-1"/>
            <a:ext cx="2059334" cy="4864230"/>
          </a:xfrm>
          <a:custGeom>
            <a:avLst/>
            <a:gdLst>
              <a:gd name="connsiteX0" fmla="*/ 11280 w 2059334"/>
              <a:gd name="connsiteY0" fmla="*/ 0 h 4864230"/>
              <a:gd name="connsiteX1" fmla="*/ 2048055 w 2059334"/>
              <a:gd name="connsiteY1" fmla="*/ 0 h 4864230"/>
              <a:gd name="connsiteX2" fmla="*/ 2059334 w 2059334"/>
              <a:gd name="connsiteY2" fmla="*/ 111890 h 4864230"/>
              <a:gd name="connsiteX3" fmla="*/ 2059334 w 2059334"/>
              <a:gd name="connsiteY3" fmla="*/ 3834563 h 4864230"/>
              <a:gd name="connsiteX4" fmla="*/ 1029667 w 2059334"/>
              <a:gd name="connsiteY4" fmla="*/ 4864230 h 4864230"/>
              <a:gd name="connsiteX5" fmla="*/ 0 w 2059334"/>
              <a:gd name="connsiteY5" fmla="*/ 3834563 h 4864230"/>
              <a:gd name="connsiteX6" fmla="*/ 0 w 2059334"/>
              <a:gd name="connsiteY6" fmla="*/ 111890 h 486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9334" h="4864230">
                <a:moveTo>
                  <a:pt x="11280" y="0"/>
                </a:moveTo>
                <a:lnTo>
                  <a:pt x="2048055" y="0"/>
                </a:lnTo>
                <a:lnTo>
                  <a:pt x="2059334" y="111890"/>
                </a:lnTo>
                <a:lnTo>
                  <a:pt x="2059334" y="3834563"/>
                </a:lnTo>
                <a:cubicBezTo>
                  <a:pt x="2059334" y="4403232"/>
                  <a:pt x="1598336" y="4864230"/>
                  <a:pt x="1029667" y="4864230"/>
                </a:cubicBezTo>
                <a:cubicBezTo>
                  <a:pt x="460998" y="4864230"/>
                  <a:pt x="0" y="4403232"/>
                  <a:pt x="0" y="3834563"/>
                </a:cubicBezTo>
                <a:lnTo>
                  <a:pt x="0" y="111890"/>
                </a:lnTo>
                <a:close/>
              </a:path>
            </a:pathLst>
          </a:cu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1" name="文本占位符 30">
            <a:extLst>
              <a:ext uri="{FF2B5EF4-FFF2-40B4-BE49-F238E27FC236}">
                <a16:creationId xmlns:a16="http://schemas.microsoft.com/office/drawing/2014/main" id="{91B0EF78-617D-4B25-A6F8-D794B4FB46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8879" y="5435756"/>
            <a:ext cx="2070096" cy="29627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>
              <a:buNone/>
              <a:defRPr sz="14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32" name="文本占位符 31">
            <a:extLst>
              <a:ext uri="{FF2B5EF4-FFF2-40B4-BE49-F238E27FC236}">
                <a16:creationId xmlns:a16="http://schemas.microsoft.com/office/drawing/2014/main" id="{E25C07A0-C6A4-4B88-AE16-374D36B823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28924" y="5435756"/>
            <a:ext cx="1809776" cy="29627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>
              <a:buNone/>
              <a:defRPr sz="14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sp>
        <p:nvSpPr>
          <p:cNvPr id="33" name="副标题 32">
            <a:extLst>
              <a:ext uri="{FF2B5EF4-FFF2-40B4-BE49-F238E27FC236}">
                <a16:creationId xmlns:a16="http://schemas.microsoft.com/office/drawing/2014/main" id="{6D2CA9B0-D07C-405C-BA73-13A2DA2DA0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0746" y="2926732"/>
            <a:ext cx="6886315" cy="55879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altLang="zh-CN" dirty="0"/>
              <a:t>Click to edit Master subtitle style</a:t>
            </a:r>
          </a:p>
        </p:txBody>
      </p:sp>
      <p:sp>
        <p:nvSpPr>
          <p:cNvPr id="34" name="标题 33">
            <a:extLst>
              <a:ext uri="{FF2B5EF4-FFF2-40B4-BE49-F238E27FC236}">
                <a16:creationId xmlns:a16="http://schemas.microsoft.com/office/drawing/2014/main" id="{3FD63FA7-5DE9-4085-B6C1-0CCEB6D21B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0746" y="1693904"/>
            <a:ext cx="6886315" cy="120870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accent6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4698AFEB-825C-4714-ACF5-8983C858E9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21D7377A-64A1-4886-9205-EA7E71741600}"/>
              </a:ext>
            </a:extLst>
          </p:cNvPr>
          <p:cNvSpPr/>
          <p:nvPr userDrawn="1"/>
        </p:nvSpPr>
        <p:spPr>
          <a:xfrm>
            <a:off x="952074" y="1"/>
            <a:ext cx="2627202" cy="4347301"/>
          </a:xfrm>
          <a:custGeom>
            <a:avLst/>
            <a:gdLst>
              <a:gd name="connsiteX0" fmla="*/ 1 w 2627202"/>
              <a:gd name="connsiteY0" fmla="*/ 0 h 4347301"/>
              <a:gd name="connsiteX1" fmla="*/ 2627202 w 2627202"/>
              <a:gd name="connsiteY1" fmla="*/ 0 h 4347301"/>
              <a:gd name="connsiteX2" fmla="*/ 2627202 w 2627202"/>
              <a:gd name="connsiteY2" fmla="*/ 3033700 h 4347301"/>
              <a:gd name="connsiteX3" fmla="*/ 1313601 w 2627202"/>
              <a:gd name="connsiteY3" fmla="*/ 4347301 h 4347301"/>
              <a:gd name="connsiteX4" fmla="*/ 0 w 2627202"/>
              <a:gd name="connsiteY4" fmla="*/ 3033700 h 4347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7202" h="4347301">
                <a:moveTo>
                  <a:pt x="1" y="0"/>
                </a:moveTo>
                <a:lnTo>
                  <a:pt x="2627202" y="0"/>
                </a:lnTo>
                <a:lnTo>
                  <a:pt x="2627202" y="3033700"/>
                </a:lnTo>
                <a:cubicBezTo>
                  <a:pt x="2627202" y="3759182"/>
                  <a:pt x="2039083" y="4347301"/>
                  <a:pt x="1313601" y="4347301"/>
                </a:cubicBezTo>
                <a:cubicBezTo>
                  <a:pt x="588119" y="4347301"/>
                  <a:pt x="0" y="3759182"/>
                  <a:pt x="0" y="3033700"/>
                </a:cubicBezTo>
                <a:close/>
              </a:path>
            </a:pathLst>
          </a:custGeom>
          <a:gradFill>
            <a:gsLst>
              <a:gs pos="0">
                <a:srgbClr val="7B9BDA">
                  <a:alpha val="0"/>
                </a:srgbClr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1C5AA340-8C5C-4CBC-A3DB-10F0D7C1DF58}"/>
              </a:ext>
            </a:extLst>
          </p:cNvPr>
          <p:cNvSpPr/>
          <p:nvPr userDrawn="1"/>
        </p:nvSpPr>
        <p:spPr>
          <a:xfrm flipH="1">
            <a:off x="11286809" y="5298260"/>
            <a:ext cx="239861" cy="141873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alpha val="51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B1157FFE-D974-40B8-9895-CC36933CC991}"/>
              </a:ext>
            </a:extLst>
          </p:cNvPr>
          <p:cNvSpPr/>
          <p:nvPr userDrawn="1"/>
        </p:nvSpPr>
        <p:spPr>
          <a:xfrm>
            <a:off x="3831908" y="393701"/>
            <a:ext cx="599661" cy="1422399"/>
          </a:xfrm>
          <a:custGeom>
            <a:avLst/>
            <a:gdLst>
              <a:gd name="connsiteX0" fmla="*/ 0 w 863976"/>
              <a:gd name="connsiteY0" fmla="*/ 0 h 2049357"/>
              <a:gd name="connsiteX1" fmla="*/ 863976 w 863976"/>
              <a:gd name="connsiteY1" fmla="*/ 0 h 2049357"/>
              <a:gd name="connsiteX2" fmla="*/ 863976 w 863976"/>
              <a:gd name="connsiteY2" fmla="*/ 1617369 h 2049357"/>
              <a:gd name="connsiteX3" fmla="*/ 431988 w 863976"/>
              <a:gd name="connsiteY3" fmla="*/ 2049357 h 2049357"/>
              <a:gd name="connsiteX4" fmla="*/ 0 w 863976"/>
              <a:gd name="connsiteY4" fmla="*/ 1617369 h 204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976" h="2049357">
                <a:moveTo>
                  <a:pt x="0" y="0"/>
                </a:moveTo>
                <a:lnTo>
                  <a:pt x="863976" y="0"/>
                </a:lnTo>
                <a:lnTo>
                  <a:pt x="863976" y="1617369"/>
                </a:lnTo>
                <a:cubicBezTo>
                  <a:pt x="863976" y="1855949"/>
                  <a:pt x="670568" y="2049357"/>
                  <a:pt x="431988" y="2049357"/>
                </a:cubicBezTo>
                <a:cubicBezTo>
                  <a:pt x="193408" y="2049357"/>
                  <a:pt x="0" y="1855949"/>
                  <a:pt x="0" y="1617369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alpha val="51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C5624B93-1BC4-4AE5-A8F4-109CDFC11BBC}"/>
              </a:ext>
            </a:extLst>
          </p:cNvPr>
          <p:cNvSpPr/>
          <p:nvPr userDrawn="1"/>
        </p:nvSpPr>
        <p:spPr>
          <a:xfrm>
            <a:off x="-1" y="5468940"/>
            <a:ext cx="904936" cy="1263382"/>
          </a:xfrm>
          <a:custGeom>
            <a:avLst/>
            <a:gdLst>
              <a:gd name="connsiteX0" fmla="*/ 273245 w 904936"/>
              <a:gd name="connsiteY0" fmla="*/ 0 h 1263382"/>
              <a:gd name="connsiteX1" fmla="*/ 904936 w 904936"/>
              <a:gd name="connsiteY1" fmla="*/ 631691 h 1263382"/>
              <a:gd name="connsiteX2" fmla="*/ 273245 w 904936"/>
              <a:gd name="connsiteY2" fmla="*/ 1263382 h 1263382"/>
              <a:gd name="connsiteX3" fmla="*/ 27363 w 904936"/>
              <a:gd name="connsiteY3" fmla="*/ 1213741 h 1263382"/>
              <a:gd name="connsiteX4" fmla="*/ 0 w 904936"/>
              <a:gd name="connsiteY4" fmla="*/ 1198889 h 1263382"/>
              <a:gd name="connsiteX5" fmla="*/ 0 w 904936"/>
              <a:gd name="connsiteY5" fmla="*/ 64494 h 1263382"/>
              <a:gd name="connsiteX6" fmla="*/ 27363 w 904936"/>
              <a:gd name="connsiteY6" fmla="*/ 49642 h 1263382"/>
              <a:gd name="connsiteX7" fmla="*/ 273245 w 904936"/>
              <a:gd name="connsiteY7" fmla="*/ 0 h 1263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4936" h="1263382">
                <a:moveTo>
                  <a:pt x="273245" y="0"/>
                </a:moveTo>
                <a:cubicBezTo>
                  <a:pt x="622118" y="0"/>
                  <a:pt x="904936" y="282818"/>
                  <a:pt x="904936" y="631691"/>
                </a:cubicBezTo>
                <a:cubicBezTo>
                  <a:pt x="904936" y="980564"/>
                  <a:pt x="622118" y="1263382"/>
                  <a:pt x="273245" y="1263382"/>
                </a:cubicBezTo>
                <a:cubicBezTo>
                  <a:pt x="186027" y="1263382"/>
                  <a:pt x="102937" y="1245706"/>
                  <a:pt x="27363" y="1213741"/>
                </a:cubicBezTo>
                <a:lnTo>
                  <a:pt x="0" y="1198889"/>
                </a:lnTo>
                <a:lnTo>
                  <a:pt x="0" y="64494"/>
                </a:lnTo>
                <a:lnTo>
                  <a:pt x="27363" y="49642"/>
                </a:lnTo>
                <a:cubicBezTo>
                  <a:pt x="102937" y="17676"/>
                  <a:pt x="186027" y="0"/>
                  <a:pt x="273245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8" name="文本占位符 17">
            <a:extLst>
              <a:ext uri="{FF2B5EF4-FFF2-40B4-BE49-F238E27FC236}">
                <a16:creationId xmlns:a16="http://schemas.microsoft.com/office/drawing/2014/main" id="{F02751BE-9F1F-43F0-B0ED-AAE5D455CE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9175" y="2781300"/>
            <a:ext cx="2447925" cy="647700"/>
          </a:xfrm>
        </p:spPr>
        <p:txBody>
          <a:bodyPr>
            <a:noAutofit/>
          </a:bodyPr>
          <a:lstStyle>
            <a:lvl1pPr marL="0" indent="0" algn="ctr"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Contents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76034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4701BD9-83F8-4FDE-89D1-DA6D8CD509B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21A25C41-5D87-4C25-A90B-66B060AA5883}"/>
              </a:ext>
            </a:extLst>
          </p:cNvPr>
          <p:cNvSpPr/>
          <p:nvPr userDrawn="1"/>
        </p:nvSpPr>
        <p:spPr>
          <a:xfrm>
            <a:off x="5080984" y="684175"/>
            <a:ext cx="2030030" cy="3429000"/>
          </a:xfrm>
          <a:custGeom>
            <a:avLst/>
            <a:gdLst>
              <a:gd name="connsiteX0" fmla="*/ 1 w 2030030"/>
              <a:gd name="connsiteY0" fmla="*/ 0 h 3429000"/>
              <a:gd name="connsiteX1" fmla="*/ 2030030 w 2030030"/>
              <a:gd name="connsiteY1" fmla="*/ 0 h 3429000"/>
              <a:gd name="connsiteX2" fmla="*/ 2030030 w 2030030"/>
              <a:gd name="connsiteY2" fmla="*/ 2413985 h 3429000"/>
              <a:gd name="connsiteX3" fmla="*/ 1015015 w 2030030"/>
              <a:gd name="connsiteY3" fmla="*/ 3429000 h 3429000"/>
              <a:gd name="connsiteX4" fmla="*/ 0 w 2030030"/>
              <a:gd name="connsiteY4" fmla="*/ 2413985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030" h="3429000">
                <a:moveTo>
                  <a:pt x="1" y="0"/>
                </a:moveTo>
                <a:lnTo>
                  <a:pt x="2030030" y="0"/>
                </a:lnTo>
                <a:lnTo>
                  <a:pt x="2030030" y="2413985"/>
                </a:lnTo>
                <a:cubicBezTo>
                  <a:pt x="2030030" y="2974562"/>
                  <a:pt x="1575592" y="3429000"/>
                  <a:pt x="1015015" y="3429000"/>
                </a:cubicBezTo>
                <a:cubicBezTo>
                  <a:pt x="454438" y="3429000"/>
                  <a:pt x="0" y="2974562"/>
                  <a:pt x="0" y="2413985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96C1728D-AEA9-4498-8232-5333E49D6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7430" y="2390956"/>
            <a:ext cx="1737141" cy="1462360"/>
          </a:xfrm>
        </p:spPr>
        <p:txBody>
          <a:bodyPr anchor="b">
            <a:noAutofit/>
          </a:bodyPr>
          <a:lstStyle>
            <a:lvl1pPr algn="ctr">
              <a:defRPr sz="8000" b="0" i="1">
                <a:gradFill>
                  <a:gsLst>
                    <a:gs pos="0">
                      <a:schemeClr val="accent1">
                        <a:alpha val="22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+mn-lt"/>
                <a:ea typeface="+mn-ea"/>
              </a:defRPr>
            </a:lvl1pPr>
          </a:lstStyle>
          <a:p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38901C5C-438E-4968-8A93-AAC407850AA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02176" y="4459325"/>
            <a:ext cx="4787648" cy="430054"/>
          </a:xfrm>
        </p:spPr>
        <p:txBody>
          <a:bodyPr anchor="t">
            <a:noAutofit/>
          </a:bodyPr>
          <a:lstStyle>
            <a:lvl1pPr marL="0" marR="0" indent="0" algn="ctr" defTabSz="91435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accent2"/>
                </a:solidFill>
                <a:latin typeface="+mn-ea"/>
                <a:ea typeface="+mn-ea"/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9297118F-9869-450B-8BCF-2529A97FACB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702176" y="4944308"/>
            <a:ext cx="4787648" cy="582442"/>
          </a:xfrm>
        </p:spPr>
        <p:txBody>
          <a:bodyPr anchor="t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  <a:latin typeface="+mn-ea"/>
                <a:ea typeface="+mn-ea"/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title style</a:t>
            </a:r>
            <a:endParaRPr lang="en-US" altLang="zh-CN" dirty="0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47082F93-A95B-4682-9582-75DE076D33D4}"/>
              </a:ext>
            </a:extLst>
          </p:cNvPr>
          <p:cNvSpPr/>
          <p:nvPr userDrawn="1"/>
        </p:nvSpPr>
        <p:spPr>
          <a:xfrm flipH="1">
            <a:off x="6985419" y="127715"/>
            <a:ext cx="544081" cy="23553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alpha val="0"/>
                  <a:lumMod val="69000"/>
                  <a:lumOff val="31000"/>
                </a:schemeClr>
              </a:gs>
              <a:gs pos="100000">
                <a:schemeClr val="accent1">
                  <a:lumMod val="86000"/>
                  <a:lumOff val="1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BC8AD1E3-6F35-4A17-82A4-7163BA45A0C9}"/>
              </a:ext>
            </a:extLst>
          </p:cNvPr>
          <p:cNvSpPr/>
          <p:nvPr userDrawn="1"/>
        </p:nvSpPr>
        <p:spPr>
          <a:xfrm flipH="1">
            <a:off x="285555" y="3745266"/>
            <a:ext cx="300453" cy="23553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alpha val="0"/>
                  <a:lumMod val="69000"/>
                  <a:lumOff val="31000"/>
                </a:schemeClr>
              </a:gs>
              <a:gs pos="100000">
                <a:schemeClr val="accent1">
                  <a:lumMod val="86000"/>
                  <a:lumOff val="1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7E3FFAD9-DE72-4823-98E9-7095152B5B05}"/>
              </a:ext>
            </a:extLst>
          </p:cNvPr>
          <p:cNvSpPr/>
          <p:nvPr userDrawn="1"/>
        </p:nvSpPr>
        <p:spPr>
          <a:xfrm>
            <a:off x="4557084" y="0"/>
            <a:ext cx="300453" cy="1872634"/>
          </a:xfrm>
          <a:custGeom>
            <a:avLst/>
            <a:gdLst>
              <a:gd name="connsiteX0" fmla="*/ 0 w 300453"/>
              <a:gd name="connsiteY0" fmla="*/ 0 h 1872634"/>
              <a:gd name="connsiteX1" fmla="*/ 300453 w 300453"/>
              <a:gd name="connsiteY1" fmla="*/ 0 h 1872634"/>
              <a:gd name="connsiteX2" fmla="*/ 300453 w 300453"/>
              <a:gd name="connsiteY2" fmla="*/ 1722406 h 1872634"/>
              <a:gd name="connsiteX3" fmla="*/ 150226 w 300453"/>
              <a:gd name="connsiteY3" fmla="*/ 1872633 h 1872634"/>
              <a:gd name="connsiteX4" fmla="*/ 150227 w 300453"/>
              <a:gd name="connsiteY4" fmla="*/ 1872634 h 1872634"/>
              <a:gd name="connsiteX5" fmla="*/ 0 w 300453"/>
              <a:gd name="connsiteY5" fmla="*/ 1722407 h 1872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0453" h="1872634">
                <a:moveTo>
                  <a:pt x="0" y="0"/>
                </a:moveTo>
                <a:lnTo>
                  <a:pt x="300453" y="0"/>
                </a:lnTo>
                <a:lnTo>
                  <a:pt x="300453" y="1722406"/>
                </a:lnTo>
                <a:cubicBezTo>
                  <a:pt x="300453" y="1805374"/>
                  <a:pt x="233194" y="1872633"/>
                  <a:pt x="150226" y="1872633"/>
                </a:cubicBezTo>
                <a:lnTo>
                  <a:pt x="150227" y="1872634"/>
                </a:lnTo>
                <a:cubicBezTo>
                  <a:pt x="67259" y="1872634"/>
                  <a:pt x="0" y="1805375"/>
                  <a:pt x="0" y="1722407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0"/>
                  <a:lumMod val="69000"/>
                  <a:lumOff val="31000"/>
                </a:schemeClr>
              </a:gs>
              <a:gs pos="100000">
                <a:schemeClr val="accent1">
                  <a:lumMod val="86000"/>
                  <a:lumOff val="1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BF83BAD7-7E9D-4316-8E72-42EEAAD83C46}"/>
              </a:ext>
            </a:extLst>
          </p:cNvPr>
          <p:cNvSpPr/>
          <p:nvPr userDrawn="1"/>
        </p:nvSpPr>
        <p:spPr>
          <a:xfrm>
            <a:off x="11296761" y="0"/>
            <a:ext cx="895238" cy="1463530"/>
          </a:xfrm>
          <a:custGeom>
            <a:avLst/>
            <a:gdLst>
              <a:gd name="connsiteX0" fmla="*/ 0 w 895238"/>
              <a:gd name="connsiteY0" fmla="*/ 0 h 1463530"/>
              <a:gd name="connsiteX1" fmla="*/ 895238 w 895238"/>
              <a:gd name="connsiteY1" fmla="*/ 0 h 1463530"/>
              <a:gd name="connsiteX2" fmla="*/ 895238 w 895238"/>
              <a:gd name="connsiteY2" fmla="*/ 1303580 h 1463530"/>
              <a:gd name="connsiteX3" fmla="*/ 889133 w 895238"/>
              <a:gd name="connsiteY3" fmla="*/ 1310979 h 1463530"/>
              <a:gd name="connsiteX4" fmla="*/ 520842 w 895238"/>
              <a:gd name="connsiteY4" fmla="*/ 1463530 h 1463530"/>
              <a:gd name="connsiteX5" fmla="*/ 0 w 895238"/>
              <a:gd name="connsiteY5" fmla="*/ 942688 h 1463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5238" h="1463530">
                <a:moveTo>
                  <a:pt x="0" y="0"/>
                </a:moveTo>
                <a:lnTo>
                  <a:pt x="895238" y="0"/>
                </a:lnTo>
                <a:lnTo>
                  <a:pt x="895238" y="1303580"/>
                </a:lnTo>
                <a:lnTo>
                  <a:pt x="889133" y="1310979"/>
                </a:lnTo>
                <a:cubicBezTo>
                  <a:pt x="794879" y="1405233"/>
                  <a:pt x="664669" y="1463530"/>
                  <a:pt x="520842" y="1463530"/>
                </a:cubicBezTo>
                <a:cubicBezTo>
                  <a:pt x="233189" y="1463530"/>
                  <a:pt x="0" y="1230341"/>
                  <a:pt x="0" y="942688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0"/>
                  <a:lumMod val="69000"/>
                  <a:lumOff val="31000"/>
                </a:schemeClr>
              </a:gs>
              <a:gs pos="100000">
                <a:schemeClr val="accent1">
                  <a:lumMod val="86000"/>
                  <a:lumOff val="1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77B31BE1-5B3D-4D07-86D2-D8E0390EB88B}"/>
              </a:ext>
            </a:extLst>
          </p:cNvPr>
          <p:cNvSpPr/>
          <p:nvPr userDrawn="1"/>
        </p:nvSpPr>
        <p:spPr>
          <a:xfrm>
            <a:off x="-1" y="5468940"/>
            <a:ext cx="904936" cy="1263382"/>
          </a:xfrm>
          <a:custGeom>
            <a:avLst/>
            <a:gdLst>
              <a:gd name="connsiteX0" fmla="*/ 273245 w 904936"/>
              <a:gd name="connsiteY0" fmla="*/ 0 h 1263382"/>
              <a:gd name="connsiteX1" fmla="*/ 904936 w 904936"/>
              <a:gd name="connsiteY1" fmla="*/ 631691 h 1263382"/>
              <a:gd name="connsiteX2" fmla="*/ 273245 w 904936"/>
              <a:gd name="connsiteY2" fmla="*/ 1263382 h 1263382"/>
              <a:gd name="connsiteX3" fmla="*/ 27363 w 904936"/>
              <a:gd name="connsiteY3" fmla="*/ 1213741 h 1263382"/>
              <a:gd name="connsiteX4" fmla="*/ 0 w 904936"/>
              <a:gd name="connsiteY4" fmla="*/ 1198889 h 1263382"/>
              <a:gd name="connsiteX5" fmla="*/ 0 w 904936"/>
              <a:gd name="connsiteY5" fmla="*/ 64494 h 1263382"/>
              <a:gd name="connsiteX6" fmla="*/ 27363 w 904936"/>
              <a:gd name="connsiteY6" fmla="*/ 49642 h 1263382"/>
              <a:gd name="connsiteX7" fmla="*/ 273245 w 904936"/>
              <a:gd name="connsiteY7" fmla="*/ 0 h 1263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4936" h="1263382">
                <a:moveTo>
                  <a:pt x="273245" y="0"/>
                </a:moveTo>
                <a:cubicBezTo>
                  <a:pt x="622118" y="0"/>
                  <a:pt x="904936" y="282818"/>
                  <a:pt x="904936" y="631691"/>
                </a:cubicBezTo>
                <a:cubicBezTo>
                  <a:pt x="904936" y="980564"/>
                  <a:pt x="622118" y="1263382"/>
                  <a:pt x="273245" y="1263382"/>
                </a:cubicBezTo>
                <a:cubicBezTo>
                  <a:pt x="186027" y="1263382"/>
                  <a:pt x="102937" y="1245706"/>
                  <a:pt x="27363" y="1213741"/>
                </a:cubicBezTo>
                <a:lnTo>
                  <a:pt x="0" y="1198889"/>
                </a:lnTo>
                <a:lnTo>
                  <a:pt x="0" y="64494"/>
                </a:lnTo>
                <a:lnTo>
                  <a:pt x="27363" y="49642"/>
                </a:lnTo>
                <a:cubicBezTo>
                  <a:pt x="102937" y="17676"/>
                  <a:pt x="186027" y="0"/>
                  <a:pt x="273245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476FA659-F9FD-497F-8234-217AADA605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标题 9">
            <a:extLst>
              <a:ext uri="{FF2B5EF4-FFF2-40B4-BE49-F238E27FC236}">
                <a16:creationId xmlns:a16="http://schemas.microsoft.com/office/drawing/2014/main" id="{A45BB37B-AF1C-4021-828D-830570453B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11" name="内容占位符 10">
            <a:extLst>
              <a:ext uri="{FF2B5EF4-FFF2-40B4-BE49-F238E27FC236}">
                <a16:creationId xmlns:a16="http://schemas.microsoft.com/office/drawing/2014/main" id="{8BC693B8-8913-417F-85A9-1A9A954FEC7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9925" y="1130299"/>
            <a:ext cx="10850563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218E983-F562-4B11-99E2-976A4EE92C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8090FF0-25B3-432C-863E-DA8B2640BE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5598AE5-6E1B-46FB-BDA5-97A8EC95F0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2E64786-436B-4402-BA7A-7FCA2FE64F0E}"/>
              </a:ext>
            </a:extLst>
          </p:cNvPr>
          <p:cNvSpPr txBox="1">
            <a:spLocks/>
          </p:cNvSpPr>
          <p:nvPr userDrawn="1"/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3F91B60-A62E-419A-BA77-CB5347907E78}"/>
              </a:ext>
            </a:extLst>
          </p:cNvPr>
          <p:cNvSpPr txBox="1">
            <a:spLocks/>
          </p:cNvSpPr>
          <p:nvPr userDrawn="1"/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03A7CB55-F901-4709-B652-2B46BA10B309}"/>
              </a:ext>
            </a:extLst>
          </p:cNvPr>
          <p:cNvSpPr/>
          <p:nvPr userDrawn="1"/>
        </p:nvSpPr>
        <p:spPr>
          <a:xfrm>
            <a:off x="10669106" y="1"/>
            <a:ext cx="1522894" cy="1484237"/>
          </a:xfrm>
          <a:custGeom>
            <a:avLst/>
            <a:gdLst>
              <a:gd name="connsiteX0" fmla="*/ 1093341 w 1522894"/>
              <a:gd name="connsiteY0" fmla="*/ 0 h 1484237"/>
              <a:gd name="connsiteX1" fmla="*/ 1522894 w 1522894"/>
              <a:gd name="connsiteY1" fmla="*/ 0 h 1484237"/>
              <a:gd name="connsiteX2" fmla="*/ 1522894 w 1522894"/>
              <a:gd name="connsiteY2" fmla="*/ 773957 h 1484237"/>
              <a:gd name="connsiteX3" fmla="*/ 702765 w 1522894"/>
              <a:gd name="connsiteY3" fmla="*/ 1395302 h 1484237"/>
              <a:gd name="connsiteX4" fmla="*/ 88936 w 1522894"/>
              <a:gd name="connsiteY4" fmla="*/ 1310653 h 1484237"/>
              <a:gd name="connsiteX5" fmla="*/ 173585 w 1522894"/>
              <a:gd name="connsiteY5" fmla="*/ 696824 h 1484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2894" h="1484237">
                <a:moveTo>
                  <a:pt x="1093341" y="0"/>
                </a:moveTo>
                <a:lnTo>
                  <a:pt x="1522894" y="0"/>
                </a:lnTo>
                <a:lnTo>
                  <a:pt x="1522894" y="773957"/>
                </a:lnTo>
                <a:lnTo>
                  <a:pt x="702765" y="1395302"/>
                </a:lnTo>
                <a:cubicBezTo>
                  <a:pt x="509885" y="1541431"/>
                  <a:pt x="235066" y="1503532"/>
                  <a:pt x="88936" y="1310653"/>
                </a:cubicBezTo>
                <a:cubicBezTo>
                  <a:pt x="-57193" y="1117773"/>
                  <a:pt x="-19294" y="842953"/>
                  <a:pt x="173585" y="696824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pic>
        <p:nvPicPr>
          <p:cNvPr id="17" name="图形 16">
            <a:extLst>
              <a:ext uri="{FF2B5EF4-FFF2-40B4-BE49-F238E27FC236}">
                <a16:creationId xmlns:a16="http://schemas.microsoft.com/office/drawing/2014/main" id="{ADF8628F-65F0-4304-B982-DEEE705EFD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01350" y="704850"/>
            <a:ext cx="6667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93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925E5676-7B25-4FBB-B482-1556031EE2D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F21C7A1C-3684-4AAF-A408-C63B6CB641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7FC54135-DD54-4D39-8520-EB0E9A06A7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798E23E5-DC34-423E-ACAE-8D88E35939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077B0513-7C3D-430D-A98E-8CC954DCF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0CBB1382-2B39-4939-8DD9-806A803E50FF}"/>
              </a:ext>
            </a:extLst>
          </p:cNvPr>
          <p:cNvSpPr/>
          <p:nvPr userDrawn="1"/>
        </p:nvSpPr>
        <p:spPr>
          <a:xfrm>
            <a:off x="10669106" y="1"/>
            <a:ext cx="1522894" cy="1484237"/>
          </a:xfrm>
          <a:custGeom>
            <a:avLst/>
            <a:gdLst>
              <a:gd name="connsiteX0" fmla="*/ 1093341 w 1522894"/>
              <a:gd name="connsiteY0" fmla="*/ 0 h 1484237"/>
              <a:gd name="connsiteX1" fmla="*/ 1522894 w 1522894"/>
              <a:gd name="connsiteY1" fmla="*/ 0 h 1484237"/>
              <a:gd name="connsiteX2" fmla="*/ 1522894 w 1522894"/>
              <a:gd name="connsiteY2" fmla="*/ 773957 h 1484237"/>
              <a:gd name="connsiteX3" fmla="*/ 702765 w 1522894"/>
              <a:gd name="connsiteY3" fmla="*/ 1395302 h 1484237"/>
              <a:gd name="connsiteX4" fmla="*/ 88936 w 1522894"/>
              <a:gd name="connsiteY4" fmla="*/ 1310653 h 1484237"/>
              <a:gd name="connsiteX5" fmla="*/ 173585 w 1522894"/>
              <a:gd name="connsiteY5" fmla="*/ 696824 h 1484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2894" h="1484237">
                <a:moveTo>
                  <a:pt x="1093341" y="0"/>
                </a:moveTo>
                <a:lnTo>
                  <a:pt x="1522894" y="0"/>
                </a:lnTo>
                <a:lnTo>
                  <a:pt x="1522894" y="773957"/>
                </a:lnTo>
                <a:lnTo>
                  <a:pt x="702765" y="1395302"/>
                </a:lnTo>
                <a:cubicBezTo>
                  <a:pt x="509885" y="1541431"/>
                  <a:pt x="235066" y="1503532"/>
                  <a:pt x="88936" y="1310653"/>
                </a:cubicBezTo>
                <a:cubicBezTo>
                  <a:pt x="-57193" y="1117773"/>
                  <a:pt x="-19294" y="842953"/>
                  <a:pt x="173585" y="696824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pic>
        <p:nvPicPr>
          <p:cNvPr id="11" name="图形 10">
            <a:extLst>
              <a:ext uri="{FF2B5EF4-FFF2-40B4-BE49-F238E27FC236}">
                <a16:creationId xmlns:a16="http://schemas.microsoft.com/office/drawing/2014/main" id="{CED713CA-815C-41AE-AE69-51D73C7220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01350" y="704850"/>
            <a:ext cx="6667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76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矩形 67">
            <a:extLst>
              <a:ext uri="{FF2B5EF4-FFF2-40B4-BE49-F238E27FC236}">
                <a16:creationId xmlns:a16="http://schemas.microsoft.com/office/drawing/2014/main" id="{E0CADBE2-05FF-4D1F-9AE7-EF5D23A6825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9" name="矩形: 圆角 68">
            <a:extLst>
              <a:ext uri="{FF2B5EF4-FFF2-40B4-BE49-F238E27FC236}">
                <a16:creationId xmlns:a16="http://schemas.microsoft.com/office/drawing/2014/main" id="{2ACBA651-3787-4A8D-B49B-866A60BF7EA0}"/>
              </a:ext>
            </a:extLst>
          </p:cNvPr>
          <p:cNvSpPr/>
          <p:nvPr userDrawn="1"/>
        </p:nvSpPr>
        <p:spPr>
          <a:xfrm flipH="1">
            <a:off x="9615339" y="5297863"/>
            <a:ext cx="196091" cy="141873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任意多边形: 形状 69">
            <a:extLst>
              <a:ext uri="{FF2B5EF4-FFF2-40B4-BE49-F238E27FC236}">
                <a16:creationId xmlns:a16="http://schemas.microsoft.com/office/drawing/2014/main" id="{1A73864C-2F5D-466F-958F-072ED4ABFAEF}"/>
              </a:ext>
            </a:extLst>
          </p:cNvPr>
          <p:cNvSpPr/>
          <p:nvPr userDrawn="1"/>
        </p:nvSpPr>
        <p:spPr>
          <a:xfrm>
            <a:off x="-13039" y="4864230"/>
            <a:ext cx="1346271" cy="1993771"/>
          </a:xfrm>
          <a:custGeom>
            <a:avLst/>
            <a:gdLst>
              <a:gd name="connsiteX0" fmla="*/ 331256 w 1346271"/>
              <a:gd name="connsiteY0" fmla="*/ 0 h 1993771"/>
              <a:gd name="connsiteX1" fmla="*/ 1346271 w 1346271"/>
              <a:gd name="connsiteY1" fmla="*/ 1015015 h 1993771"/>
              <a:gd name="connsiteX2" fmla="*/ 1346271 w 1346271"/>
              <a:gd name="connsiteY2" fmla="*/ 1993771 h 1993771"/>
              <a:gd name="connsiteX3" fmla="*/ 0 w 1346271"/>
              <a:gd name="connsiteY3" fmla="*/ 1993771 h 1993771"/>
              <a:gd name="connsiteX4" fmla="*/ 0 w 1346271"/>
              <a:gd name="connsiteY4" fmla="*/ 56402 h 1993771"/>
              <a:gd name="connsiteX5" fmla="*/ 29422 w 1346271"/>
              <a:gd name="connsiteY5" fmla="*/ 45633 h 1993771"/>
              <a:gd name="connsiteX6" fmla="*/ 331256 w 1346271"/>
              <a:gd name="connsiteY6" fmla="*/ 0 h 199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6271" h="1993771">
                <a:moveTo>
                  <a:pt x="331256" y="0"/>
                </a:moveTo>
                <a:cubicBezTo>
                  <a:pt x="891833" y="0"/>
                  <a:pt x="1346271" y="454438"/>
                  <a:pt x="1346271" y="1015015"/>
                </a:cubicBezTo>
                <a:lnTo>
                  <a:pt x="1346271" y="1993771"/>
                </a:lnTo>
                <a:lnTo>
                  <a:pt x="0" y="1993771"/>
                </a:lnTo>
                <a:lnTo>
                  <a:pt x="0" y="56402"/>
                </a:lnTo>
                <a:lnTo>
                  <a:pt x="29422" y="45633"/>
                </a:lnTo>
                <a:cubicBezTo>
                  <a:pt x="124771" y="15977"/>
                  <a:pt x="226148" y="0"/>
                  <a:pt x="331256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71" name="任意多边形: 形状 70">
            <a:extLst>
              <a:ext uri="{FF2B5EF4-FFF2-40B4-BE49-F238E27FC236}">
                <a16:creationId xmlns:a16="http://schemas.microsoft.com/office/drawing/2014/main" id="{5462859C-6921-45AE-B301-F0977FC3362D}"/>
              </a:ext>
            </a:extLst>
          </p:cNvPr>
          <p:cNvSpPr/>
          <p:nvPr userDrawn="1"/>
        </p:nvSpPr>
        <p:spPr>
          <a:xfrm>
            <a:off x="7987061" y="0"/>
            <a:ext cx="301654" cy="1296850"/>
          </a:xfrm>
          <a:custGeom>
            <a:avLst/>
            <a:gdLst>
              <a:gd name="connsiteX0" fmla="*/ 0 w 301654"/>
              <a:gd name="connsiteY0" fmla="*/ 0 h 1296850"/>
              <a:gd name="connsiteX1" fmla="*/ 301654 w 301654"/>
              <a:gd name="connsiteY1" fmla="*/ 0 h 1296850"/>
              <a:gd name="connsiteX2" fmla="*/ 301654 w 301654"/>
              <a:gd name="connsiteY2" fmla="*/ 1146023 h 1296850"/>
              <a:gd name="connsiteX3" fmla="*/ 150827 w 301654"/>
              <a:gd name="connsiteY3" fmla="*/ 1296850 h 1296850"/>
              <a:gd name="connsiteX4" fmla="*/ 0 w 301654"/>
              <a:gd name="connsiteY4" fmla="*/ 1146023 h 12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654" h="1296850">
                <a:moveTo>
                  <a:pt x="0" y="0"/>
                </a:moveTo>
                <a:lnTo>
                  <a:pt x="301654" y="0"/>
                </a:lnTo>
                <a:lnTo>
                  <a:pt x="301654" y="1146023"/>
                </a:lnTo>
                <a:cubicBezTo>
                  <a:pt x="301654" y="1229322"/>
                  <a:pt x="234126" y="1296850"/>
                  <a:pt x="150827" y="1296850"/>
                </a:cubicBezTo>
                <a:cubicBezTo>
                  <a:pt x="67528" y="1296850"/>
                  <a:pt x="0" y="1229322"/>
                  <a:pt x="0" y="1146023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72" name="任意多边形: 形状 71">
            <a:extLst>
              <a:ext uri="{FF2B5EF4-FFF2-40B4-BE49-F238E27FC236}">
                <a16:creationId xmlns:a16="http://schemas.microsoft.com/office/drawing/2014/main" id="{FBD95618-D2A4-4A71-95F5-0602F578E28F}"/>
              </a:ext>
            </a:extLst>
          </p:cNvPr>
          <p:cNvSpPr/>
          <p:nvPr userDrawn="1"/>
        </p:nvSpPr>
        <p:spPr>
          <a:xfrm>
            <a:off x="11724096" y="119167"/>
            <a:ext cx="467905" cy="565608"/>
          </a:xfrm>
          <a:custGeom>
            <a:avLst/>
            <a:gdLst>
              <a:gd name="connsiteX0" fmla="*/ 282804 w 467905"/>
              <a:gd name="connsiteY0" fmla="*/ 0 h 565608"/>
              <a:gd name="connsiteX1" fmla="*/ 440922 w 467905"/>
              <a:gd name="connsiteY1" fmla="*/ 48299 h 565608"/>
              <a:gd name="connsiteX2" fmla="*/ 467905 w 467905"/>
              <a:gd name="connsiteY2" fmla="*/ 70561 h 565608"/>
              <a:gd name="connsiteX3" fmla="*/ 467905 w 467905"/>
              <a:gd name="connsiteY3" fmla="*/ 495047 h 565608"/>
              <a:gd name="connsiteX4" fmla="*/ 440922 w 467905"/>
              <a:gd name="connsiteY4" fmla="*/ 517310 h 565608"/>
              <a:gd name="connsiteX5" fmla="*/ 282804 w 467905"/>
              <a:gd name="connsiteY5" fmla="*/ 565608 h 565608"/>
              <a:gd name="connsiteX6" fmla="*/ 0 w 467905"/>
              <a:gd name="connsiteY6" fmla="*/ 282804 h 565608"/>
              <a:gd name="connsiteX7" fmla="*/ 282804 w 467905"/>
              <a:gd name="connsiteY7" fmla="*/ 0 h 56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7905" h="565608">
                <a:moveTo>
                  <a:pt x="282804" y="0"/>
                </a:moveTo>
                <a:cubicBezTo>
                  <a:pt x="341375" y="0"/>
                  <a:pt x="395786" y="17805"/>
                  <a:pt x="440922" y="48299"/>
                </a:cubicBezTo>
                <a:lnTo>
                  <a:pt x="467905" y="70561"/>
                </a:lnTo>
                <a:lnTo>
                  <a:pt x="467905" y="495047"/>
                </a:lnTo>
                <a:lnTo>
                  <a:pt x="440922" y="517310"/>
                </a:lnTo>
                <a:cubicBezTo>
                  <a:pt x="395786" y="547803"/>
                  <a:pt x="341375" y="565608"/>
                  <a:pt x="282804" y="565608"/>
                </a:cubicBezTo>
                <a:cubicBezTo>
                  <a:pt x="126616" y="565608"/>
                  <a:pt x="0" y="438992"/>
                  <a:pt x="0" y="282804"/>
                </a:cubicBezTo>
                <a:cubicBezTo>
                  <a:pt x="0" y="126616"/>
                  <a:pt x="126616" y="0"/>
                  <a:pt x="282804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73" name="任意多边形: 形状 72">
            <a:extLst>
              <a:ext uri="{FF2B5EF4-FFF2-40B4-BE49-F238E27FC236}">
                <a16:creationId xmlns:a16="http://schemas.microsoft.com/office/drawing/2014/main" id="{AC105142-3173-4633-BDF7-830E01523168}"/>
              </a:ext>
            </a:extLst>
          </p:cNvPr>
          <p:cNvSpPr/>
          <p:nvPr userDrawn="1"/>
        </p:nvSpPr>
        <p:spPr>
          <a:xfrm>
            <a:off x="-13039" y="1052709"/>
            <a:ext cx="6109041" cy="2563190"/>
          </a:xfrm>
          <a:custGeom>
            <a:avLst/>
            <a:gdLst>
              <a:gd name="connsiteX0" fmla="*/ 19345 w 6109041"/>
              <a:gd name="connsiteY0" fmla="*/ 0 h 2563190"/>
              <a:gd name="connsiteX1" fmla="*/ 4827447 w 6109041"/>
              <a:gd name="connsiteY1" fmla="*/ 0 h 2563190"/>
              <a:gd name="connsiteX2" fmla="*/ 6109041 w 6109041"/>
              <a:gd name="connsiteY2" fmla="*/ 1281595 h 2563190"/>
              <a:gd name="connsiteX3" fmla="*/ 6109040 w 6109041"/>
              <a:gd name="connsiteY3" fmla="*/ 1281595 h 2563190"/>
              <a:gd name="connsiteX4" fmla="*/ 4827446 w 6109041"/>
              <a:gd name="connsiteY4" fmla="*/ 2563190 h 2563190"/>
              <a:gd name="connsiteX5" fmla="*/ 19345 w 6109041"/>
              <a:gd name="connsiteY5" fmla="*/ 2563189 h 2563190"/>
              <a:gd name="connsiteX6" fmla="*/ 0 w 6109041"/>
              <a:gd name="connsiteY6" fmla="*/ 2562212 h 2563190"/>
              <a:gd name="connsiteX7" fmla="*/ 0 w 6109041"/>
              <a:gd name="connsiteY7" fmla="*/ 977 h 2563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9041" h="2563190">
                <a:moveTo>
                  <a:pt x="19345" y="0"/>
                </a:moveTo>
                <a:lnTo>
                  <a:pt x="4827447" y="0"/>
                </a:lnTo>
                <a:cubicBezTo>
                  <a:pt x="5535251" y="0"/>
                  <a:pt x="6109041" y="573790"/>
                  <a:pt x="6109041" y="1281595"/>
                </a:cubicBezTo>
                <a:lnTo>
                  <a:pt x="6109040" y="1281595"/>
                </a:lnTo>
                <a:cubicBezTo>
                  <a:pt x="6109040" y="1989400"/>
                  <a:pt x="5535250" y="2563190"/>
                  <a:pt x="4827446" y="2563190"/>
                </a:cubicBezTo>
                <a:lnTo>
                  <a:pt x="19345" y="2563189"/>
                </a:lnTo>
                <a:lnTo>
                  <a:pt x="0" y="2562212"/>
                </a:lnTo>
                <a:lnTo>
                  <a:pt x="0" y="977"/>
                </a:lnTo>
                <a:close/>
              </a:path>
            </a:pathLst>
          </a:custGeom>
          <a:blipFill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 t="-14356" b="-143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74" name="矩形: 圆角 73">
            <a:extLst>
              <a:ext uri="{FF2B5EF4-FFF2-40B4-BE49-F238E27FC236}">
                <a16:creationId xmlns:a16="http://schemas.microsoft.com/office/drawing/2014/main" id="{4AEE64E9-1F97-4670-9F0D-411D3EEAFA47}"/>
              </a:ext>
            </a:extLst>
          </p:cNvPr>
          <p:cNvSpPr/>
          <p:nvPr userDrawn="1"/>
        </p:nvSpPr>
        <p:spPr>
          <a:xfrm rot="5400000" flipH="1">
            <a:off x="3206235" y="2112167"/>
            <a:ext cx="460829" cy="333413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alpha val="43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标题 10">
            <a:extLst>
              <a:ext uri="{FF2B5EF4-FFF2-40B4-BE49-F238E27FC236}">
                <a16:creationId xmlns:a16="http://schemas.microsoft.com/office/drawing/2014/main" id="{4A696183-259A-4EFB-A0AD-F91B290D86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10275" y="2403101"/>
            <a:ext cx="5510214" cy="160655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16D72DAE-4246-4CB0-9CBF-FE8BC33340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0275" y="4479931"/>
            <a:ext cx="5510214" cy="29627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r">
              <a:buNone/>
              <a:defRPr sz="14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BC40B5A3-DB58-4EC0-A099-9DE8631C5F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10275" y="4792208"/>
            <a:ext cx="5510214" cy="29627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r">
              <a:buNone/>
              <a:defRPr sz="14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EE87-E84D-4794-AAE5-5EBFA06D5749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9163-3264-45B9-8805-38B3DB57B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9422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标题占位符 22">
            <a:extLst>
              <a:ext uri="{FF2B5EF4-FFF2-40B4-BE49-F238E27FC236}">
                <a16:creationId xmlns:a16="http://schemas.microsoft.com/office/drawing/2014/main" id="{CBF33A54-A4BE-44E1-9674-79E938230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24" name="文本占位符 23">
            <a:extLst>
              <a:ext uri="{FF2B5EF4-FFF2-40B4-BE49-F238E27FC236}">
                <a16:creationId xmlns:a16="http://schemas.microsoft.com/office/drawing/2014/main" id="{2616F940-4C36-44A5-B4BD-989643650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98C62B37-2B0F-4399-9F50-1FF01EBD7F98}"/>
              </a:ext>
            </a:extLst>
          </p:cNvPr>
          <p:cNvCxnSpPr/>
          <p:nvPr userDrawn="1"/>
        </p:nvCxnSpPr>
        <p:spPr>
          <a:xfrm>
            <a:off x="674688" y="1028700"/>
            <a:ext cx="108458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日期占位符 10">
            <a:extLst>
              <a:ext uri="{FF2B5EF4-FFF2-40B4-BE49-F238E27FC236}">
                <a16:creationId xmlns:a16="http://schemas.microsoft.com/office/drawing/2014/main" id="{808D54ED-BB56-47CB-B6A3-1C052BD53E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2" name="页脚占位符 11">
            <a:extLst>
              <a:ext uri="{FF2B5EF4-FFF2-40B4-BE49-F238E27FC236}">
                <a16:creationId xmlns:a16="http://schemas.microsoft.com/office/drawing/2014/main" id="{89F1B796-DE6D-42B5-A0C4-BFB9C9CC1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13" name="灯片编号占位符 12">
            <a:extLst>
              <a:ext uri="{FF2B5EF4-FFF2-40B4-BE49-F238E27FC236}">
                <a16:creationId xmlns:a16="http://schemas.microsoft.com/office/drawing/2014/main" id="{647120E5-3BE8-4EB6-909C-D613C3A984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0" r:id="rId2"/>
    <p:sldLayoutId id="2147483651" r:id="rId3"/>
    <p:sldLayoutId id="2147483669" r:id="rId4"/>
    <p:sldLayoutId id="2147483662" r:id="rId5"/>
    <p:sldLayoutId id="2147483655" r:id="rId6"/>
    <p:sldLayoutId id="2147483661" r:id="rId7"/>
    <p:sldLayoutId id="2147483671" r:id="rId8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g"/><Relationship Id="rId5" Type="http://schemas.openxmlformats.org/officeDocument/2006/relationships/image" Target="../media/image9.jp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6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67CCC5BB-7450-434C-B4F8-A429AFDC5C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author  /  </a:t>
            </a:r>
            <a:r>
              <a:rPr lang="en-US" altLang="zh-CN" dirty="0" err="1"/>
              <a:t>OfficePLUS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674B0FC-C24A-4D5F-8FB5-ED5DBBCC46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28924" y="5435756"/>
            <a:ext cx="1733576" cy="296271"/>
          </a:xfrm>
        </p:spPr>
        <p:txBody>
          <a:bodyPr/>
          <a:lstStyle/>
          <a:p>
            <a:r>
              <a:rPr lang="en-US" altLang="zh-CN" dirty="0"/>
              <a:t>Time  /  20XX.06</a:t>
            </a:r>
            <a:endParaRPr lang="zh-CN" altLang="en-US" dirty="0"/>
          </a:p>
        </p:txBody>
      </p:sp>
      <p:sp>
        <p:nvSpPr>
          <p:cNvPr id="8" name="副标题 7">
            <a:extLst>
              <a:ext uri="{FF2B5EF4-FFF2-40B4-BE49-F238E27FC236}">
                <a16:creationId xmlns:a16="http://schemas.microsoft.com/office/drawing/2014/main" id="{68AD4994-1EB8-42BD-9B12-ADB09FACB6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South China University of Technology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AE391B74-78AD-4D96-90A4-F0FE4EA25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746" y="1562100"/>
            <a:ext cx="6886315" cy="1340513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华南理工大学</a:t>
            </a:r>
            <a:br>
              <a:rPr lang="en-US" altLang="zh-CN" dirty="0"/>
            </a:br>
            <a:r>
              <a:rPr lang="zh-CN" altLang="en-US" dirty="0">
                <a:solidFill>
                  <a:schemeClr val="accent1"/>
                </a:solidFill>
              </a:rPr>
              <a:t>文学系学术答辩 </a:t>
            </a:r>
            <a:r>
              <a:rPr lang="en-US" altLang="zh-CN" dirty="0">
                <a:solidFill>
                  <a:schemeClr val="accent1"/>
                </a:solidFill>
              </a:rPr>
              <a:t>PPT</a:t>
            </a:r>
            <a:endParaRPr lang="zh-CN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652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 descr="YyAAAB+LCAAAAAAABADVWF1v2jAU/S9e94ZQ/BEn4Y0OtdpD10qt9jLxkIELniBBSZBaVf3vc0IY101wbWghAwn1Ovcmx/ec49p5QRdyigYIox66KJ5XQv19v4yzYiTjWRYvb9KpWKhrd1m6ElkhRY4Gv17qIgKKfsaLtaizntX4jUzkcr2shtHA63tqKH4CQ9irBkdiIpfxYiRnslD3ViPf8zuRTURS1IlFthY9VAc+7keEegGvfzHtoessXa+qObz2ttAogPYtXaQZgFbfapvKQOrt46OciIe5WIqqSl16kEkxTKb383i6nchlJmfzIhF5Xg/c/v4jJgUoGwSqsLpllb7O5+rmX67qj8LZCtq3B80/A7TfDtobMX4Z7gMdQOUUmUxmTdTI+4raq0NQfZmmCxEnzfKNAtrKo9MrkNM+49inYf3L+A4aAdCwZ88mxmfVoAabOMCmZ1WhBps5y1Ar9911qNXz0wsxJH0O10Lu77BRiC1wYDQ8qxA12JE9bOKdVYgQNsHOQtTKibsQtXp6eiEy1tf+JUd4h41BbMyBUf+sQtRgcwfYwVmFqMEOnYWolUfuQoT11Du9EHmkCZFgssPmQ2zYnlFKTihENvTD0RAyqsF22NTST9nVWgtRg+07C1Er5+5CVPVjhVAmU/UweGKh0J/XWTyVSkp1XnXKUXLLnvXelj3NxGO90KJ7MUmTqSGrBI9axkk1HqtDlShElldX3iABV7edRldyUR7AhslsoUISVNQo3lbih8otJ7fpQTWE0fi1eVjbPV+bioa4w2ljIAa4qD2IJ8DdG2Xt+h6481H1MtfYaOl4+XzrhtsHcLqNPRDUars+22e0EWuLvMpJlPKalIuqWihyUdT23q4G/wZL4cF1Q7twQH/oXtKNAegP846xszqh2fgZkz0Cik5gaGLoXwQbU01Gx/wfJEIusbu1MXOnxt7b1r23D+B8Gwdto7c3Yu2WuU0NesO1UwS7RI9yeGDn8GiPjNSx/vMtTk1d5FpvAi3SvdXpTMgoc/c5wQcQZG90BwacIjjrxrtds9uD7rnd2KXAwP87EewSP8bthFm5nfB9G0LD/unD3M5MG0Ztq0OYFmnq6nYmZDQ4wO3hAQTZu92BAacIzjp0cvtGuN1yu7FLzMD/OxHsUnSM2ym2cjule8REDRuqD3O7bzr+aPseirVIP/R0OhMw6nvubqf73peYCLJ3uwMDThGcdeN1ovmUjrvndmOXsIH/d6Kx+v4FJ9xrOWMgAAA=">
            <a:extLst>
              <a:ext uri="{FF2B5EF4-FFF2-40B4-BE49-F238E27FC236}">
                <a16:creationId xmlns:a16="http://schemas.microsoft.com/office/drawing/2014/main" id="{360CFF9A-DDC6-44FB-B812-6CFB35575E9D}"/>
              </a:ext>
            </a:extLst>
          </p:cNvPr>
          <p:cNvGrpSpPr>
            <a:grpSpLocks noChangeAspect="1"/>
          </p:cNvGrpSpPr>
          <p:nvPr/>
        </p:nvGrpSpPr>
        <p:grpSpPr>
          <a:xfrm>
            <a:off x="5298173" y="3149635"/>
            <a:ext cx="6069008" cy="2781336"/>
            <a:chOff x="1782761" y="2183891"/>
            <a:chExt cx="8626475" cy="3953384"/>
          </a:xfrm>
        </p:grpSpPr>
        <p:cxnSp>
          <p:nvCxnSpPr>
            <p:cNvPr id="3" name="直接连接符 2">
              <a:extLst>
                <a:ext uri="{FF2B5EF4-FFF2-40B4-BE49-F238E27FC236}">
                  <a16:creationId xmlns:a16="http://schemas.microsoft.com/office/drawing/2014/main" id="{0B958BA2-8CAA-4DF5-9846-1D62D0F7181C}"/>
                </a:ext>
              </a:extLst>
            </p:cNvPr>
            <p:cNvCxnSpPr>
              <a:cxnSpLocks/>
            </p:cNvCxnSpPr>
            <p:nvPr/>
          </p:nvCxnSpPr>
          <p:spPr>
            <a:xfrm>
              <a:off x="1782761" y="5699726"/>
              <a:ext cx="8626475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1772FFD8-5273-415C-9D0E-E09D5CEC7174}"/>
                </a:ext>
              </a:extLst>
            </p:cNvPr>
            <p:cNvCxnSpPr>
              <a:cxnSpLocks/>
            </p:cNvCxnSpPr>
            <p:nvPr/>
          </p:nvCxnSpPr>
          <p:spPr>
            <a:xfrm>
              <a:off x="1782761" y="5434682"/>
              <a:ext cx="8626475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4ECB2C2E-0442-404D-9870-12A2A6D01049}"/>
                </a:ext>
              </a:extLst>
            </p:cNvPr>
            <p:cNvCxnSpPr>
              <a:cxnSpLocks/>
            </p:cNvCxnSpPr>
            <p:nvPr/>
          </p:nvCxnSpPr>
          <p:spPr>
            <a:xfrm>
              <a:off x="1782761" y="5169638"/>
              <a:ext cx="8626475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877F0C0A-5F32-4EE3-8356-AD084D9BBB33}"/>
                </a:ext>
              </a:extLst>
            </p:cNvPr>
            <p:cNvCxnSpPr>
              <a:cxnSpLocks/>
            </p:cNvCxnSpPr>
            <p:nvPr/>
          </p:nvCxnSpPr>
          <p:spPr>
            <a:xfrm>
              <a:off x="1782761" y="4904594"/>
              <a:ext cx="8626475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2A78C6C3-2FC8-46C8-ABFE-59E769E7D4ED}"/>
                </a:ext>
              </a:extLst>
            </p:cNvPr>
            <p:cNvCxnSpPr>
              <a:cxnSpLocks/>
            </p:cNvCxnSpPr>
            <p:nvPr/>
          </p:nvCxnSpPr>
          <p:spPr>
            <a:xfrm>
              <a:off x="1782761" y="4639550"/>
              <a:ext cx="8626475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2456619A-3905-4C36-BAFE-A874EBA96825}"/>
                </a:ext>
              </a:extLst>
            </p:cNvPr>
            <p:cNvCxnSpPr>
              <a:cxnSpLocks/>
            </p:cNvCxnSpPr>
            <p:nvPr/>
          </p:nvCxnSpPr>
          <p:spPr>
            <a:xfrm>
              <a:off x="1782761" y="4374506"/>
              <a:ext cx="8626475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DCD5839B-C7F9-4040-BDA1-2EE8A96FB35C}"/>
                </a:ext>
              </a:extLst>
            </p:cNvPr>
            <p:cNvCxnSpPr>
              <a:cxnSpLocks/>
            </p:cNvCxnSpPr>
            <p:nvPr/>
          </p:nvCxnSpPr>
          <p:spPr>
            <a:xfrm>
              <a:off x="1782761" y="4109462"/>
              <a:ext cx="8626475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95FE9C66-DD0E-4FA4-AA3F-42839A65C35F}"/>
                </a:ext>
              </a:extLst>
            </p:cNvPr>
            <p:cNvCxnSpPr>
              <a:cxnSpLocks/>
            </p:cNvCxnSpPr>
            <p:nvPr/>
          </p:nvCxnSpPr>
          <p:spPr>
            <a:xfrm>
              <a:off x="1782761" y="3844418"/>
              <a:ext cx="8626475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75657550-3CAB-4EC3-A0A8-6CB279BE18D3}"/>
                </a:ext>
              </a:extLst>
            </p:cNvPr>
            <p:cNvCxnSpPr>
              <a:cxnSpLocks/>
            </p:cNvCxnSpPr>
            <p:nvPr/>
          </p:nvCxnSpPr>
          <p:spPr>
            <a:xfrm>
              <a:off x="1782761" y="3579374"/>
              <a:ext cx="8626475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89D50FAD-AE42-473E-BD2D-1783557E3844}"/>
                </a:ext>
              </a:extLst>
            </p:cNvPr>
            <p:cNvCxnSpPr>
              <a:cxnSpLocks/>
            </p:cNvCxnSpPr>
            <p:nvPr/>
          </p:nvCxnSpPr>
          <p:spPr>
            <a:xfrm>
              <a:off x="1782761" y="3314330"/>
              <a:ext cx="8626475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52657944-9F1E-45AB-96DF-742749593B56}"/>
                </a:ext>
              </a:extLst>
            </p:cNvPr>
            <p:cNvCxnSpPr>
              <a:cxnSpLocks/>
            </p:cNvCxnSpPr>
            <p:nvPr/>
          </p:nvCxnSpPr>
          <p:spPr>
            <a:xfrm>
              <a:off x="1782761" y="3049286"/>
              <a:ext cx="8626475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FF63E2C9-43BE-4B32-B2AA-2121B35FBE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82761" y="2763268"/>
              <a:ext cx="8626475" cy="18626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99AC4A5E-3BE8-40C4-9F32-D59542C5CF97}"/>
                </a:ext>
              </a:extLst>
            </p:cNvPr>
            <p:cNvCxnSpPr>
              <a:cxnSpLocks/>
            </p:cNvCxnSpPr>
            <p:nvPr/>
          </p:nvCxnSpPr>
          <p:spPr>
            <a:xfrm>
              <a:off x="1782761" y="2519198"/>
              <a:ext cx="8626475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30B573A9-4EE6-47C2-BCE5-D276E1F357E9}"/>
                </a:ext>
              </a:extLst>
            </p:cNvPr>
            <p:cNvSpPr/>
            <p:nvPr/>
          </p:nvSpPr>
          <p:spPr>
            <a:xfrm>
              <a:off x="2525285" y="2498222"/>
              <a:ext cx="854882" cy="3246072"/>
            </a:xfrm>
            <a:custGeom>
              <a:avLst/>
              <a:gdLst>
                <a:gd name="connsiteX0" fmla="*/ 12 w 854882"/>
                <a:gd name="connsiteY0" fmla="*/ 3188491 h 3246072"/>
                <a:gd name="connsiteX1" fmla="*/ 12 w 854882"/>
                <a:gd name="connsiteY1" fmla="*/ 3188492 h 3246072"/>
                <a:gd name="connsiteX2" fmla="*/ 12 w 854882"/>
                <a:gd name="connsiteY2" fmla="*/ 3188492 h 3246072"/>
                <a:gd name="connsiteX3" fmla="*/ 57592 w 854882"/>
                <a:gd name="connsiteY3" fmla="*/ 3130912 h 3246072"/>
                <a:gd name="connsiteX4" fmla="*/ 797302 w 854882"/>
                <a:gd name="connsiteY4" fmla="*/ 3130912 h 3246072"/>
                <a:gd name="connsiteX5" fmla="*/ 854882 w 854882"/>
                <a:gd name="connsiteY5" fmla="*/ 3188492 h 3246072"/>
                <a:gd name="connsiteX6" fmla="*/ 854881 w 854882"/>
                <a:gd name="connsiteY6" fmla="*/ 3188492 h 3246072"/>
                <a:gd name="connsiteX7" fmla="*/ 797301 w 854882"/>
                <a:gd name="connsiteY7" fmla="*/ 3246072 h 3246072"/>
                <a:gd name="connsiteX8" fmla="*/ 57592 w 854882"/>
                <a:gd name="connsiteY8" fmla="*/ 3246071 h 3246072"/>
                <a:gd name="connsiteX9" fmla="*/ 16877 w 854882"/>
                <a:gd name="connsiteY9" fmla="*/ 3229207 h 3246072"/>
                <a:gd name="connsiteX10" fmla="*/ 12 w 854882"/>
                <a:gd name="connsiteY10" fmla="*/ 3188492 h 3246072"/>
                <a:gd name="connsiteX11" fmla="*/ 16877 w 854882"/>
                <a:gd name="connsiteY11" fmla="*/ 3147777 h 3246072"/>
                <a:gd name="connsiteX12" fmla="*/ 57592 w 854882"/>
                <a:gd name="connsiteY12" fmla="*/ 3130912 h 3246072"/>
                <a:gd name="connsiteX13" fmla="*/ 11 w 854882"/>
                <a:gd name="connsiteY13" fmla="*/ 2929649 h 3246072"/>
                <a:gd name="connsiteX14" fmla="*/ 11 w 854882"/>
                <a:gd name="connsiteY14" fmla="*/ 2929649 h 3246072"/>
                <a:gd name="connsiteX15" fmla="*/ 11 w 854882"/>
                <a:gd name="connsiteY15" fmla="*/ 2929650 h 3246072"/>
                <a:gd name="connsiteX16" fmla="*/ 57591 w 854882"/>
                <a:gd name="connsiteY16" fmla="*/ 2872070 h 3246072"/>
                <a:gd name="connsiteX17" fmla="*/ 797301 w 854882"/>
                <a:gd name="connsiteY17" fmla="*/ 2872070 h 3246072"/>
                <a:gd name="connsiteX18" fmla="*/ 854881 w 854882"/>
                <a:gd name="connsiteY18" fmla="*/ 2929650 h 3246072"/>
                <a:gd name="connsiteX19" fmla="*/ 854880 w 854882"/>
                <a:gd name="connsiteY19" fmla="*/ 2929650 h 3246072"/>
                <a:gd name="connsiteX20" fmla="*/ 797300 w 854882"/>
                <a:gd name="connsiteY20" fmla="*/ 2987230 h 3246072"/>
                <a:gd name="connsiteX21" fmla="*/ 57591 w 854882"/>
                <a:gd name="connsiteY21" fmla="*/ 2987229 h 3246072"/>
                <a:gd name="connsiteX22" fmla="*/ 16876 w 854882"/>
                <a:gd name="connsiteY22" fmla="*/ 2970364 h 3246072"/>
                <a:gd name="connsiteX23" fmla="*/ 11 w 854882"/>
                <a:gd name="connsiteY23" fmla="*/ 2929649 h 3246072"/>
                <a:gd name="connsiteX24" fmla="*/ 16876 w 854882"/>
                <a:gd name="connsiteY24" fmla="*/ 2888934 h 3246072"/>
                <a:gd name="connsiteX25" fmla="*/ 57591 w 854882"/>
                <a:gd name="connsiteY25" fmla="*/ 2872070 h 3246072"/>
                <a:gd name="connsiteX26" fmla="*/ 10 w 854882"/>
                <a:gd name="connsiteY26" fmla="*/ 2670807 h 3246072"/>
                <a:gd name="connsiteX27" fmla="*/ 10 w 854882"/>
                <a:gd name="connsiteY27" fmla="*/ 2670807 h 3246072"/>
                <a:gd name="connsiteX28" fmla="*/ 10 w 854882"/>
                <a:gd name="connsiteY28" fmla="*/ 2670808 h 3246072"/>
                <a:gd name="connsiteX29" fmla="*/ 57590 w 854882"/>
                <a:gd name="connsiteY29" fmla="*/ 2613228 h 3246072"/>
                <a:gd name="connsiteX30" fmla="*/ 797300 w 854882"/>
                <a:gd name="connsiteY30" fmla="*/ 2613228 h 3246072"/>
                <a:gd name="connsiteX31" fmla="*/ 854880 w 854882"/>
                <a:gd name="connsiteY31" fmla="*/ 2670808 h 3246072"/>
                <a:gd name="connsiteX32" fmla="*/ 854879 w 854882"/>
                <a:gd name="connsiteY32" fmla="*/ 2670808 h 3246072"/>
                <a:gd name="connsiteX33" fmla="*/ 797299 w 854882"/>
                <a:gd name="connsiteY33" fmla="*/ 2728388 h 3246072"/>
                <a:gd name="connsiteX34" fmla="*/ 57590 w 854882"/>
                <a:gd name="connsiteY34" fmla="*/ 2728387 h 3246072"/>
                <a:gd name="connsiteX35" fmla="*/ 16875 w 854882"/>
                <a:gd name="connsiteY35" fmla="*/ 2711522 h 3246072"/>
                <a:gd name="connsiteX36" fmla="*/ 10 w 854882"/>
                <a:gd name="connsiteY36" fmla="*/ 2670807 h 3246072"/>
                <a:gd name="connsiteX37" fmla="*/ 16875 w 854882"/>
                <a:gd name="connsiteY37" fmla="*/ 2630092 h 3246072"/>
                <a:gd name="connsiteX38" fmla="*/ 57590 w 854882"/>
                <a:gd name="connsiteY38" fmla="*/ 2613228 h 3246072"/>
                <a:gd name="connsiteX39" fmla="*/ 57589 w 854882"/>
                <a:gd name="connsiteY39" fmla="*/ 2354386 h 3246072"/>
                <a:gd name="connsiteX40" fmla="*/ 797299 w 854882"/>
                <a:gd name="connsiteY40" fmla="*/ 2354386 h 3246072"/>
                <a:gd name="connsiteX41" fmla="*/ 854879 w 854882"/>
                <a:gd name="connsiteY41" fmla="*/ 2411966 h 3246072"/>
                <a:gd name="connsiteX42" fmla="*/ 854878 w 854882"/>
                <a:gd name="connsiteY42" fmla="*/ 2411966 h 3246072"/>
                <a:gd name="connsiteX43" fmla="*/ 797298 w 854882"/>
                <a:gd name="connsiteY43" fmla="*/ 2469546 h 3246072"/>
                <a:gd name="connsiteX44" fmla="*/ 57589 w 854882"/>
                <a:gd name="connsiteY44" fmla="*/ 2469545 h 3246072"/>
                <a:gd name="connsiteX45" fmla="*/ 4534 w 854882"/>
                <a:gd name="connsiteY45" fmla="*/ 2434378 h 3246072"/>
                <a:gd name="connsiteX46" fmla="*/ 9 w 854882"/>
                <a:gd name="connsiteY46" fmla="*/ 2411965 h 3246072"/>
                <a:gd name="connsiteX47" fmla="*/ 4534 w 854882"/>
                <a:gd name="connsiteY47" fmla="*/ 2389553 h 3246072"/>
                <a:gd name="connsiteX48" fmla="*/ 57589 w 854882"/>
                <a:gd name="connsiteY48" fmla="*/ 2354386 h 3246072"/>
                <a:gd name="connsiteX49" fmla="*/ 57588 w 854882"/>
                <a:gd name="connsiteY49" fmla="*/ 2095544 h 3246072"/>
                <a:gd name="connsiteX50" fmla="*/ 797298 w 854882"/>
                <a:gd name="connsiteY50" fmla="*/ 2095544 h 3246072"/>
                <a:gd name="connsiteX51" fmla="*/ 854878 w 854882"/>
                <a:gd name="connsiteY51" fmla="*/ 2153124 h 3246072"/>
                <a:gd name="connsiteX52" fmla="*/ 854877 w 854882"/>
                <a:gd name="connsiteY52" fmla="*/ 2153124 h 3246072"/>
                <a:gd name="connsiteX53" fmla="*/ 797297 w 854882"/>
                <a:gd name="connsiteY53" fmla="*/ 2210704 h 3246072"/>
                <a:gd name="connsiteX54" fmla="*/ 57588 w 854882"/>
                <a:gd name="connsiteY54" fmla="*/ 2210703 h 3246072"/>
                <a:gd name="connsiteX55" fmla="*/ 4533 w 854882"/>
                <a:gd name="connsiteY55" fmla="*/ 2175536 h 3246072"/>
                <a:gd name="connsiteX56" fmla="*/ 8 w 854882"/>
                <a:gd name="connsiteY56" fmla="*/ 2153123 h 3246072"/>
                <a:gd name="connsiteX57" fmla="*/ 4533 w 854882"/>
                <a:gd name="connsiteY57" fmla="*/ 2130711 h 3246072"/>
                <a:gd name="connsiteX58" fmla="*/ 57588 w 854882"/>
                <a:gd name="connsiteY58" fmla="*/ 2095544 h 3246072"/>
                <a:gd name="connsiteX59" fmla="*/ 57587 w 854882"/>
                <a:gd name="connsiteY59" fmla="*/ 1836702 h 3246072"/>
                <a:gd name="connsiteX60" fmla="*/ 797297 w 854882"/>
                <a:gd name="connsiteY60" fmla="*/ 1836702 h 3246072"/>
                <a:gd name="connsiteX61" fmla="*/ 854877 w 854882"/>
                <a:gd name="connsiteY61" fmla="*/ 1894282 h 3246072"/>
                <a:gd name="connsiteX62" fmla="*/ 854876 w 854882"/>
                <a:gd name="connsiteY62" fmla="*/ 1894282 h 3246072"/>
                <a:gd name="connsiteX63" fmla="*/ 797296 w 854882"/>
                <a:gd name="connsiteY63" fmla="*/ 1951862 h 3246072"/>
                <a:gd name="connsiteX64" fmla="*/ 57587 w 854882"/>
                <a:gd name="connsiteY64" fmla="*/ 1951861 h 3246072"/>
                <a:gd name="connsiteX65" fmla="*/ 4532 w 854882"/>
                <a:gd name="connsiteY65" fmla="*/ 1916694 h 3246072"/>
                <a:gd name="connsiteX66" fmla="*/ 7 w 854882"/>
                <a:gd name="connsiteY66" fmla="*/ 1894281 h 3246072"/>
                <a:gd name="connsiteX67" fmla="*/ 4532 w 854882"/>
                <a:gd name="connsiteY67" fmla="*/ 1871869 h 3246072"/>
                <a:gd name="connsiteX68" fmla="*/ 57587 w 854882"/>
                <a:gd name="connsiteY68" fmla="*/ 1836702 h 3246072"/>
                <a:gd name="connsiteX69" fmla="*/ 57586 w 854882"/>
                <a:gd name="connsiteY69" fmla="*/ 1577860 h 3246072"/>
                <a:gd name="connsiteX70" fmla="*/ 797296 w 854882"/>
                <a:gd name="connsiteY70" fmla="*/ 1577860 h 3246072"/>
                <a:gd name="connsiteX71" fmla="*/ 854876 w 854882"/>
                <a:gd name="connsiteY71" fmla="*/ 1635440 h 3246072"/>
                <a:gd name="connsiteX72" fmla="*/ 854875 w 854882"/>
                <a:gd name="connsiteY72" fmla="*/ 1635440 h 3246072"/>
                <a:gd name="connsiteX73" fmla="*/ 797295 w 854882"/>
                <a:gd name="connsiteY73" fmla="*/ 1693020 h 3246072"/>
                <a:gd name="connsiteX74" fmla="*/ 57586 w 854882"/>
                <a:gd name="connsiteY74" fmla="*/ 1693019 h 3246072"/>
                <a:gd name="connsiteX75" fmla="*/ 4531 w 854882"/>
                <a:gd name="connsiteY75" fmla="*/ 1657852 h 3246072"/>
                <a:gd name="connsiteX76" fmla="*/ 6 w 854882"/>
                <a:gd name="connsiteY76" fmla="*/ 1635439 h 3246072"/>
                <a:gd name="connsiteX77" fmla="*/ 4531 w 854882"/>
                <a:gd name="connsiteY77" fmla="*/ 1613027 h 3246072"/>
                <a:gd name="connsiteX78" fmla="*/ 57586 w 854882"/>
                <a:gd name="connsiteY78" fmla="*/ 1577860 h 3246072"/>
                <a:gd name="connsiteX79" fmla="*/ 57585 w 854882"/>
                <a:gd name="connsiteY79" fmla="*/ 1319018 h 3246072"/>
                <a:gd name="connsiteX80" fmla="*/ 797295 w 854882"/>
                <a:gd name="connsiteY80" fmla="*/ 1319018 h 3246072"/>
                <a:gd name="connsiteX81" fmla="*/ 854875 w 854882"/>
                <a:gd name="connsiteY81" fmla="*/ 1376598 h 3246072"/>
                <a:gd name="connsiteX82" fmla="*/ 854874 w 854882"/>
                <a:gd name="connsiteY82" fmla="*/ 1376598 h 3246072"/>
                <a:gd name="connsiteX83" fmla="*/ 797294 w 854882"/>
                <a:gd name="connsiteY83" fmla="*/ 1434178 h 3246072"/>
                <a:gd name="connsiteX84" fmla="*/ 57585 w 854882"/>
                <a:gd name="connsiteY84" fmla="*/ 1434177 h 3246072"/>
                <a:gd name="connsiteX85" fmla="*/ 4530 w 854882"/>
                <a:gd name="connsiteY85" fmla="*/ 1399010 h 3246072"/>
                <a:gd name="connsiteX86" fmla="*/ 5 w 854882"/>
                <a:gd name="connsiteY86" fmla="*/ 1376597 h 3246072"/>
                <a:gd name="connsiteX87" fmla="*/ 4530 w 854882"/>
                <a:gd name="connsiteY87" fmla="*/ 1354185 h 3246072"/>
                <a:gd name="connsiteX88" fmla="*/ 57585 w 854882"/>
                <a:gd name="connsiteY88" fmla="*/ 1319018 h 3246072"/>
                <a:gd name="connsiteX89" fmla="*/ 57584 w 854882"/>
                <a:gd name="connsiteY89" fmla="*/ 1060176 h 3246072"/>
                <a:gd name="connsiteX90" fmla="*/ 797294 w 854882"/>
                <a:gd name="connsiteY90" fmla="*/ 1060176 h 3246072"/>
                <a:gd name="connsiteX91" fmla="*/ 854874 w 854882"/>
                <a:gd name="connsiteY91" fmla="*/ 1117756 h 3246072"/>
                <a:gd name="connsiteX92" fmla="*/ 854873 w 854882"/>
                <a:gd name="connsiteY92" fmla="*/ 1117756 h 3246072"/>
                <a:gd name="connsiteX93" fmla="*/ 797293 w 854882"/>
                <a:gd name="connsiteY93" fmla="*/ 1175336 h 3246072"/>
                <a:gd name="connsiteX94" fmla="*/ 57584 w 854882"/>
                <a:gd name="connsiteY94" fmla="*/ 1175335 h 3246072"/>
                <a:gd name="connsiteX95" fmla="*/ 4529 w 854882"/>
                <a:gd name="connsiteY95" fmla="*/ 1140168 h 3246072"/>
                <a:gd name="connsiteX96" fmla="*/ 4 w 854882"/>
                <a:gd name="connsiteY96" fmla="*/ 1117755 h 3246072"/>
                <a:gd name="connsiteX97" fmla="*/ 4529 w 854882"/>
                <a:gd name="connsiteY97" fmla="*/ 1095343 h 3246072"/>
                <a:gd name="connsiteX98" fmla="*/ 57584 w 854882"/>
                <a:gd name="connsiteY98" fmla="*/ 1060176 h 3246072"/>
                <a:gd name="connsiteX99" fmla="*/ 57583 w 854882"/>
                <a:gd name="connsiteY99" fmla="*/ 795132 h 3246072"/>
                <a:gd name="connsiteX100" fmla="*/ 797293 w 854882"/>
                <a:gd name="connsiteY100" fmla="*/ 795132 h 3246072"/>
                <a:gd name="connsiteX101" fmla="*/ 854873 w 854882"/>
                <a:gd name="connsiteY101" fmla="*/ 852712 h 3246072"/>
                <a:gd name="connsiteX102" fmla="*/ 854872 w 854882"/>
                <a:gd name="connsiteY102" fmla="*/ 852712 h 3246072"/>
                <a:gd name="connsiteX103" fmla="*/ 797292 w 854882"/>
                <a:gd name="connsiteY103" fmla="*/ 910292 h 3246072"/>
                <a:gd name="connsiteX104" fmla="*/ 57583 w 854882"/>
                <a:gd name="connsiteY104" fmla="*/ 910291 h 3246072"/>
                <a:gd name="connsiteX105" fmla="*/ 4528 w 854882"/>
                <a:gd name="connsiteY105" fmla="*/ 875124 h 3246072"/>
                <a:gd name="connsiteX106" fmla="*/ 3 w 854882"/>
                <a:gd name="connsiteY106" fmla="*/ 852711 h 3246072"/>
                <a:gd name="connsiteX107" fmla="*/ 4528 w 854882"/>
                <a:gd name="connsiteY107" fmla="*/ 830299 h 3246072"/>
                <a:gd name="connsiteX108" fmla="*/ 57583 w 854882"/>
                <a:gd name="connsiteY108" fmla="*/ 795132 h 3246072"/>
                <a:gd name="connsiteX109" fmla="*/ 57582 w 854882"/>
                <a:gd name="connsiteY109" fmla="*/ 530088 h 3246072"/>
                <a:gd name="connsiteX110" fmla="*/ 797292 w 854882"/>
                <a:gd name="connsiteY110" fmla="*/ 530088 h 3246072"/>
                <a:gd name="connsiteX111" fmla="*/ 854872 w 854882"/>
                <a:gd name="connsiteY111" fmla="*/ 587668 h 3246072"/>
                <a:gd name="connsiteX112" fmla="*/ 854871 w 854882"/>
                <a:gd name="connsiteY112" fmla="*/ 587668 h 3246072"/>
                <a:gd name="connsiteX113" fmla="*/ 797291 w 854882"/>
                <a:gd name="connsiteY113" fmla="*/ 645248 h 3246072"/>
                <a:gd name="connsiteX114" fmla="*/ 57582 w 854882"/>
                <a:gd name="connsiteY114" fmla="*/ 645247 h 3246072"/>
                <a:gd name="connsiteX115" fmla="*/ 4527 w 854882"/>
                <a:gd name="connsiteY115" fmla="*/ 610080 h 3246072"/>
                <a:gd name="connsiteX116" fmla="*/ 2 w 854882"/>
                <a:gd name="connsiteY116" fmla="*/ 587667 h 3246072"/>
                <a:gd name="connsiteX117" fmla="*/ 4527 w 854882"/>
                <a:gd name="connsiteY117" fmla="*/ 565255 h 3246072"/>
                <a:gd name="connsiteX118" fmla="*/ 57582 w 854882"/>
                <a:gd name="connsiteY118" fmla="*/ 530088 h 3246072"/>
                <a:gd name="connsiteX119" fmla="*/ 57581 w 854882"/>
                <a:gd name="connsiteY119" fmla="*/ 265044 h 3246072"/>
                <a:gd name="connsiteX120" fmla="*/ 797291 w 854882"/>
                <a:gd name="connsiteY120" fmla="*/ 265044 h 3246072"/>
                <a:gd name="connsiteX121" fmla="*/ 854871 w 854882"/>
                <a:gd name="connsiteY121" fmla="*/ 322624 h 3246072"/>
                <a:gd name="connsiteX122" fmla="*/ 854870 w 854882"/>
                <a:gd name="connsiteY122" fmla="*/ 322624 h 3246072"/>
                <a:gd name="connsiteX123" fmla="*/ 797290 w 854882"/>
                <a:gd name="connsiteY123" fmla="*/ 380204 h 3246072"/>
                <a:gd name="connsiteX124" fmla="*/ 57581 w 854882"/>
                <a:gd name="connsiteY124" fmla="*/ 380203 h 3246072"/>
                <a:gd name="connsiteX125" fmla="*/ 4526 w 854882"/>
                <a:gd name="connsiteY125" fmla="*/ 345036 h 3246072"/>
                <a:gd name="connsiteX126" fmla="*/ 1 w 854882"/>
                <a:gd name="connsiteY126" fmla="*/ 322623 h 3246072"/>
                <a:gd name="connsiteX127" fmla="*/ 4526 w 854882"/>
                <a:gd name="connsiteY127" fmla="*/ 300211 h 3246072"/>
                <a:gd name="connsiteX128" fmla="*/ 57581 w 854882"/>
                <a:gd name="connsiteY128" fmla="*/ 265044 h 3246072"/>
                <a:gd name="connsiteX129" fmla="*/ 0 w 854882"/>
                <a:gd name="connsiteY129" fmla="*/ 57579 h 3246072"/>
                <a:gd name="connsiteX130" fmla="*/ 0 w 854882"/>
                <a:gd name="connsiteY130" fmla="*/ 57579 h 3246072"/>
                <a:gd name="connsiteX131" fmla="*/ 0 w 854882"/>
                <a:gd name="connsiteY131" fmla="*/ 57580 h 3246072"/>
                <a:gd name="connsiteX132" fmla="*/ 57580 w 854882"/>
                <a:gd name="connsiteY132" fmla="*/ 0 h 3246072"/>
                <a:gd name="connsiteX133" fmla="*/ 797290 w 854882"/>
                <a:gd name="connsiteY133" fmla="*/ 0 h 3246072"/>
                <a:gd name="connsiteX134" fmla="*/ 854870 w 854882"/>
                <a:gd name="connsiteY134" fmla="*/ 57580 h 3246072"/>
                <a:gd name="connsiteX135" fmla="*/ 854869 w 854882"/>
                <a:gd name="connsiteY135" fmla="*/ 57580 h 3246072"/>
                <a:gd name="connsiteX136" fmla="*/ 797289 w 854882"/>
                <a:gd name="connsiteY136" fmla="*/ 115160 h 3246072"/>
                <a:gd name="connsiteX137" fmla="*/ 57580 w 854882"/>
                <a:gd name="connsiteY137" fmla="*/ 115159 h 3246072"/>
                <a:gd name="connsiteX138" fmla="*/ 4525 w 854882"/>
                <a:gd name="connsiteY138" fmla="*/ 79992 h 3246072"/>
                <a:gd name="connsiteX139" fmla="*/ 0 w 854882"/>
                <a:gd name="connsiteY139" fmla="*/ 57579 h 3246072"/>
                <a:gd name="connsiteX140" fmla="*/ 4525 w 854882"/>
                <a:gd name="connsiteY140" fmla="*/ 35167 h 3246072"/>
                <a:gd name="connsiteX141" fmla="*/ 57580 w 854882"/>
                <a:gd name="connsiteY141" fmla="*/ 0 h 3246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854882" h="3246072">
                  <a:moveTo>
                    <a:pt x="12" y="3188491"/>
                  </a:moveTo>
                  <a:lnTo>
                    <a:pt x="12" y="3188492"/>
                  </a:lnTo>
                  <a:lnTo>
                    <a:pt x="12" y="3188492"/>
                  </a:lnTo>
                  <a:close/>
                  <a:moveTo>
                    <a:pt x="57592" y="3130912"/>
                  </a:moveTo>
                  <a:lnTo>
                    <a:pt x="797302" y="3130912"/>
                  </a:lnTo>
                  <a:cubicBezTo>
                    <a:pt x="829103" y="3130912"/>
                    <a:pt x="854882" y="3156691"/>
                    <a:pt x="854882" y="3188492"/>
                  </a:cubicBezTo>
                  <a:lnTo>
                    <a:pt x="854881" y="3188492"/>
                  </a:lnTo>
                  <a:cubicBezTo>
                    <a:pt x="854881" y="3220293"/>
                    <a:pt x="829102" y="3246072"/>
                    <a:pt x="797301" y="3246072"/>
                  </a:cubicBezTo>
                  <a:lnTo>
                    <a:pt x="57592" y="3246071"/>
                  </a:lnTo>
                  <a:cubicBezTo>
                    <a:pt x="41692" y="3246071"/>
                    <a:pt x="27297" y="3239626"/>
                    <a:pt x="16877" y="3229207"/>
                  </a:cubicBezTo>
                  <a:lnTo>
                    <a:pt x="12" y="3188492"/>
                  </a:lnTo>
                  <a:lnTo>
                    <a:pt x="16877" y="3147777"/>
                  </a:lnTo>
                  <a:cubicBezTo>
                    <a:pt x="27297" y="3137357"/>
                    <a:pt x="41692" y="3130912"/>
                    <a:pt x="57592" y="3130912"/>
                  </a:cubicBezTo>
                  <a:close/>
                  <a:moveTo>
                    <a:pt x="11" y="2929649"/>
                  </a:moveTo>
                  <a:lnTo>
                    <a:pt x="11" y="2929649"/>
                  </a:lnTo>
                  <a:lnTo>
                    <a:pt x="11" y="2929650"/>
                  </a:lnTo>
                  <a:close/>
                  <a:moveTo>
                    <a:pt x="57591" y="2872070"/>
                  </a:moveTo>
                  <a:lnTo>
                    <a:pt x="797301" y="2872070"/>
                  </a:lnTo>
                  <a:cubicBezTo>
                    <a:pt x="829102" y="2872070"/>
                    <a:pt x="854881" y="2897849"/>
                    <a:pt x="854881" y="2929650"/>
                  </a:cubicBezTo>
                  <a:lnTo>
                    <a:pt x="854880" y="2929650"/>
                  </a:lnTo>
                  <a:cubicBezTo>
                    <a:pt x="854880" y="2961451"/>
                    <a:pt x="829101" y="2987230"/>
                    <a:pt x="797300" y="2987230"/>
                  </a:cubicBezTo>
                  <a:lnTo>
                    <a:pt x="57591" y="2987229"/>
                  </a:lnTo>
                  <a:cubicBezTo>
                    <a:pt x="41691" y="2987229"/>
                    <a:pt x="27296" y="2980784"/>
                    <a:pt x="16876" y="2970364"/>
                  </a:cubicBezTo>
                  <a:lnTo>
                    <a:pt x="11" y="2929649"/>
                  </a:lnTo>
                  <a:lnTo>
                    <a:pt x="16876" y="2888934"/>
                  </a:lnTo>
                  <a:cubicBezTo>
                    <a:pt x="27296" y="2878515"/>
                    <a:pt x="41691" y="2872070"/>
                    <a:pt x="57591" y="2872070"/>
                  </a:cubicBezTo>
                  <a:close/>
                  <a:moveTo>
                    <a:pt x="10" y="2670807"/>
                  </a:moveTo>
                  <a:lnTo>
                    <a:pt x="10" y="2670807"/>
                  </a:lnTo>
                  <a:lnTo>
                    <a:pt x="10" y="2670808"/>
                  </a:lnTo>
                  <a:close/>
                  <a:moveTo>
                    <a:pt x="57590" y="2613228"/>
                  </a:moveTo>
                  <a:lnTo>
                    <a:pt x="797300" y="2613228"/>
                  </a:lnTo>
                  <a:cubicBezTo>
                    <a:pt x="829101" y="2613228"/>
                    <a:pt x="854880" y="2639007"/>
                    <a:pt x="854880" y="2670808"/>
                  </a:cubicBezTo>
                  <a:lnTo>
                    <a:pt x="854879" y="2670808"/>
                  </a:lnTo>
                  <a:cubicBezTo>
                    <a:pt x="854879" y="2702609"/>
                    <a:pt x="829100" y="2728388"/>
                    <a:pt x="797299" y="2728388"/>
                  </a:cubicBezTo>
                  <a:lnTo>
                    <a:pt x="57590" y="2728387"/>
                  </a:lnTo>
                  <a:cubicBezTo>
                    <a:pt x="41690" y="2728387"/>
                    <a:pt x="27295" y="2721942"/>
                    <a:pt x="16875" y="2711522"/>
                  </a:cubicBezTo>
                  <a:lnTo>
                    <a:pt x="10" y="2670807"/>
                  </a:lnTo>
                  <a:lnTo>
                    <a:pt x="16875" y="2630092"/>
                  </a:lnTo>
                  <a:cubicBezTo>
                    <a:pt x="27295" y="2619673"/>
                    <a:pt x="41690" y="2613228"/>
                    <a:pt x="57590" y="2613228"/>
                  </a:cubicBezTo>
                  <a:close/>
                  <a:moveTo>
                    <a:pt x="57589" y="2354386"/>
                  </a:moveTo>
                  <a:lnTo>
                    <a:pt x="797299" y="2354386"/>
                  </a:lnTo>
                  <a:cubicBezTo>
                    <a:pt x="829100" y="2354386"/>
                    <a:pt x="854879" y="2380165"/>
                    <a:pt x="854879" y="2411966"/>
                  </a:cubicBezTo>
                  <a:lnTo>
                    <a:pt x="854878" y="2411966"/>
                  </a:lnTo>
                  <a:cubicBezTo>
                    <a:pt x="854878" y="2443767"/>
                    <a:pt x="829099" y="2469546"/>
                    <a:pt x="797298" y="2469546"/>
                  </a:cubicBezTo>
                  <a:lnTo>
                    <a:pt x="57589" y="2469545"/>
                  </a:lnTo>
                  <a:cubicBezTo>
                    <a:pt x="33738" y="2469545"/>
                    <a:pt x="13275" y="2455044"/>
                    <a:pt x="4534" y="2434378"/>
                  </a:cubicBezTo>
                  <a:lnTo>
                    <a:pt x="9" y="2411965"/>
                  </a:lnTo>
                  <a:lnTo>
                    <a:pt x="4534" y="2389553"/>
                  </a:lnTo>
                  <a:cubicBezTo>
                    <a:pt x="13275" y="2368886"/>
                    <a:pt x="33738" y="2354386"/>
                    <a:pt x="57589" y="2354386"/>
                  </a:cubicBezTo>
                  <a:close/>
                  <a:moveTo>
                    <a:pt x="57588" y="2095544"/>
                  </a:moveTo>
                  <a:lnTo>
                    <a:pt x="797298" y="2095544"/>
                  </a:lnTo>
                  <a:cubicBezTo>
                    <a:pt x="829099" y="2095544"/>
                    <a:pt x="854878" y="2121323"/>
                    <a:pt x="854878" y="2153124"/>
                  </a:cubicBezTo>
                  <a:lnTo>
                    <a:pt x="854877" y="2153124"/>
                  </a:lnTo>
                  <a:cubicBezTo>
                    <a:pt x="854877" y="2184925"/>
                    <a:pt x="829098" y="2210704"/>
                    <a:pt x="797297" y="2210704"/>
                  </a:cubicBezTo>
                  <a:lnTo>
                    <a:pt x="57588" y="2210703"/>
                  </a:lnTo>
                  <a:cubicBezTo>
                    <a:pt x="33737" y="2210703"/>
                    <a:pt x="13274" y="2196202"/>
                    <a:pt x="4533" y="2175536"/>
                  </a:cubicBezTo>
                  <a:lnTo>
                    <a:pt x="8" y="2153123"/>
                  </a:lnTo>
                  <a:lnTo>
                    <a:pt x="4533" y="2130711"/>
                  </a:lnTo>
                  <a:cubicBezTo>
                    <a:pt x="13274" y="2110044"/>
                    <a:pt x="33737" y="2095544"/>
                    <a:pt x="57588" y="2095544"/>
                  </a:cubicBezTo>
                  <a:close/>
                  <a:moveTo>
                    <a:pt x="57587" y="1836702"/>
                  </a:moveTo>
                  <a:lnTo>
                    <a:pt x="797297" y="1836702"/>
                  </a:lnTo>
                  <a:cubicBezTo>
                    <a:pt x="829098" y="1836702"/>
                    <a:pt x="854877" y="1862481"/>
                    <a:pt x="854877" y="1894282"/>
                  </a:cubicBezTo>
                  <a:lnTo>
                    <a:pt x="854876" y="1894282"/>
                  </a:lnTo>
                  <a:cubicBezTo>
                    <a:pt x="854876" y="1926083"/>
                    <a:pt x="829097" y="1951862"/>
                    <a:pt x="797296" y="1951862"/>
                  </a:cubicBezTo>
                  <a:lnTo>
                    <a:pt x="57587" y="1951861"/>
                  </a:lnTo>
                  <a:cubicBezTo>
                    <a:pt x="33736" y="1951861"/>
                    <a:pt x="13273" y="1937360"/>
                    <a:pt x="4532" y="1916694"/>
                  </a:cubicBezTo>
                  <a:lnTo>
                    <a:pt x="7" y="1894281"/>
                  </a:lnTo>
                  <a:lnTo>
                    <a:pt x="4532" y="1871869"/>
                  </a:lnTo>
                  <a:cubicBezTo>
                    <a:pt x="13273" y="1851202"/>
                    <a:pt x="33736" y="1836702"/>
                    <a:pt x="57587" y="1836702"/>
                  </a:cubicBezTo>
                  <a:close/>
                  <a:moveTo>
                    <a:pt x="57586" y="1577860"/>
                  </a:moveTo>
                  <a:lnTo>
                    <a:pt x="797296" y="1577860"/>
                  </a:lnTo>
                  <a:cubicBezTo>
                    <a:pt x="829097" y="1577860"/>
                    <a:pt x="854876" y="1603639"/>
                    <a:pt x="854876" y="1635440"/>
                  </a:cubicBezTo>
                  <a:lnTo>
                    <a:pt x="854875" y="1635440"/>
                  </a:lnTo>
                  <a:cubicBezTo>
                    <a:pt x="854875" y="1667241"/>
                    <a:pt x="829096" y="1693020"/>
                    <a:pt x="797295" y="1693020"/>
                  </a:cubicBezTo>
                  <a:lnTo>
                    <a:pt x="57586" y="1693019"/>
                  </a:lnTo>
                  <a:cubicBezTo>
                    <a:pt x="33735" y="1693019"/>
                    <a:pt x="13272" y="1678518"/>
                    <a:pt x="4531" y="1657852"/>
                  </a:cubicBezTo>
                  <a:lnTo>
                    <a:pt x="6" y="1635439"/>
                  </a:lnTo>
                  <a:lnTo>
                    <a:pt x="4531" y="1613027"/>
                  </a:lnTo>
                  <a:cubicBezTo>
                    <a:pt x="13272" y="1592361"/>
                    <a:pt x="33735" y="1577860"/>
                    <a:pt x="57586" y="1577860"/>
                  </a:cubicBezTo>
                  <a:close/>
                  <a:moveTo>
                    <a:pt x="57585" y="1319018"/>
                  </a:moveTo>
                  <a:lnTo>
                    <a:pt x="797295" y="1319018"/>
                  </a:lnTo>
                  <a:cubicBezTo>
                    <a:pt x="829096" y="1319018"/>
                    <a:pt x="854875" y="1344797"/>
                    <a:pt x="854875" y="1376598"/>
                  </a:cubicBezTo>
                  <a:lnTo>
                    <a:pt x="854874" y="1376598"/>
                  </a:lnTo>
                  <a:cubicBezTo>
                    <a:pt x="854874" y="1408399"/>
                    <a:pt x="829095" y="1434178"/>
                    <a:pt x="797294" y="1434178"/>
                  </a:cubicBezTo>
                  <a:lnTo>
                    <a:pt x="57585" y="1434177"/>
                  </a:lnTo>
                  <a:cubicBezTo>
                    <a:pt x="33734" y="1434177"/>
                    <a:pt x="13271" y="1419676"/>
                    <a:pt x="4530" y="1399010"/>
                  </a:cubicBezTo>
                  <a:lnTo>
                    <a:pt x="5" y="1376597"/>
                  </a:lnTo>
                  <a:lnTo>
                    <a:pt x="4530" y="1354185"/>
                  </a:lnTo>
                  <a:cubicBezTo>
                    <a:pt x="13271" y="1333519"/>
                    <a:pt x="33734" y="1319018"/>
                    <a:pt x="57585" y="1319018"/>
                  </a:cubicBezTo>
                  <a:close/>
                  <a:moveTo>
                    <a:pt x="57584" y="1060176"/>
                  </a:moveTo>
                  <a:lnTo>
                    <a:pt x="797294" y="1060176"/>
                  </a:lnTo>
                  <a:cubicBezTo>
                    <a:pt x="829095" y="1060176"/>
                    <a:pt x="854874" y="1085955"/>
                    <a:pt x="854874" y="1117756"/>
                  </a:cubicBezTo>
                  <a:lnTo>
                    <a:pt x="854873" y="1117756"/>
                  </a:lnTo>
                  <a:cubicBezTo>
                    <a:pt x="854873" y="1149557"/>
                    <a:pt x="829094" y="1175336"/>
                    <a:pt x="797293" y="1175336"/>
                  </a:cubicBezTo>
                  <a:lnTo>
                    <a:pt x="57584" y="1175335"/>
                  </a:lnTo>
                  <a:cubicBezTo>
                    <a:pt x="33733" y="1175335"/>
                    <a:pt x="13270" y="1160834"/>
                    <a:pt x="4529" y="1140168"/>
                  </a:cubicBezTo>
                  <a:lnTo>
                    <a:pt x="4" y="1117755"/>
                  </a:lnTo>
                  <a:lnTo>
                    <a:pt x="4529" y="1095343"/>
                  </a:lnTo>
                  <a:cubicBezTo>
                    <a:pt x="13270" y="1074677"/>
                    <a:pt x="33733" y="1060176"/>
                    <a:pt x="57584" y="1060176"/>
                  </a:cubicBezTo>
                  <a:close/>
                  <a:moveTo>
                    <a:pt x="57583" y="795132"/>
                  </a:moveTo>
                  <a:lnTo>
                    <a:pt x="797293" y="795132"/>
                  </a:lnTo>
                  <a:cubicBezTo>
                    <a:pt x="829094" y="795132"/>
                    <a:pt x="854873" y="820911"/>
                    <a:pt x="854873" y="852712"/>
                  </a:cubicBezTo>
                  <a:lnTo>
                    <a:pt x="854872" y="852712"/>
                  </a:lnTo>
                  <a:cubicBezTo>
                    <a:pt x="854872" y="884513"/>
                    <a:pt x="829093" y="910292"/>
                    <a:pt x="797292" y="910292"/>
                  </a:cubicBezTo>
                  <a:lnTo>
                    <a:pt x="57583" y="910291"/>
                  </a:lnTo>
                  <a:cubicBezTo>
                    <a:pt x="33732" y="910291"/>
                    <a:pt x="13269" y="895790"/>
                    <a:pt x="4528" y="875124"/>
                  </a:cubicBezTo>
                  <a:lnTo>
                    <a:pt x="3" y="852711"/>
                  </a:lnTo>
                  <a:lnTo>
                    <a:pt x="4528" y="830299"/>
                  </a:lnTo>
                  <a:cubicBezTo>
                    <a:pt x="13269" y="809633"/>
                    <a:pt x="33732" y="795132"/>
                    <a:pt x="57583" y="795132"/>
                  </a:cubicBezTo>
                  <a:close/>
                  <a:moveTo>
                    <a:pt x="57582" y="530088"/>
                  </a:moveTo>
                  <a:lnTo>
                    <a:pt x="797292" y="530088"/>
                  </a:lnTo>
                  <a:cubicBezTo>
                    <a:pt x="829093" y="530088"/>
                    <a:pt x="854872" y="555867"/>
                    <a:pt x="854872" y="587668"/>
                  </a:cubicBezTo>
                  <a:lnTo>
                    <a:pt x="854871" y="587668"/>
                  </a:lnTo>
                  <a:cubicBezTo>
                    <a:pt x="854871" y="619469"/>
                    <a:pt x="829092" y="645248"/>
                    <a:pt x="797291" y="645248"/>
                  </a:cubicBezTo>
                  <a:lnTo>
                    <a:pt x="57582" y="645247"/>
                  </a:lnTo>
                  <a:cubicBezTo>
                    <a:pt x="33731" y="645247"/>
                    <a:pt x="13268" y="630746"/>
                    <a:pt x="4527" y="610080"/>
                  </a:cubicBezTo>
                  <a:lnTo>
                    <a:pt x="2" y="587667"/>
                  </a:lnTo>
                  <a:lnTo>
                    <a:pt x="4527" y="565255"/>
                  </a:lnTo>
                  <a:cubicBezTo>
                    <a:pt x="13268" y="544589"/>
                    <a:pt x="33731" y="530088"/>
                    <a:pt x="57582" y="530088"/>
                  </a:cubicBezTo>
                  <a:close/>
                  <a:moveTo>
                    <a:pt x="57581" y="265044"/>
                  </a:moveTo>
                  <a:lnTo>
                    <a:pt x="797291" y="265044"/>
                  </a:lnTo>
                  <a:cubicBezTo>
                    <a:pt x="829092" y="265044"/>
                    <a:pt x="854871" y="290823"/>
                    <a:pt x="854871" y="322624"/>
                  </a:cubicBezTo>
                  <a:lnTo>
                    <a:pt x="854870" y="322624"/>
                  </a:lnTo>
                  <a:cubicBezTo>
                    <a:pt x="854870" y="354425"/>
                    <a:pt x="829091" y="380204"/>
                    <a:pt x="797290" y="380204"/>
                  </a:cubicBezTo>
                  <a:lnTo>
                    <a:pt x="57581" y="380203"/>
                  </a:lnTo>
                  <a:cubicBezTo>
                    <a:pt x="33730" y="380203"/>
                    <a:pt x="13267" y="365702"/>
                    <a:pt x="4526" y="345036"/>
                  </a:cubicBezTo>
                  <a:lnTo>
                    <a:pt x="1" y="322623"/>
                  </a:lnTo>
                  <a:lnTo>
                    <a:pt x="4526" y="300211"/>
                  </a:lnTo>
                  <a:cubicBezTo>
                    <a:pt x="13267" y="279545"/>
                    <a:pt x="33730" y="265044"/>
                    <a:pt x="57581" y="265044"/>
                  </a:cubicBezTo>
                  <a:close/>
                  <a:moveTo>
                    <a:pt x="0" y="57579"/>
                  </a:moveTo>
                  <a:lnTo>
                    <a:pt x="0" y="57579"/>
                  </a:lnTo>
                  <a:lnTo>
                    <a:pt x="0" y="57580"/>
                  </a:lnTo>
                  <a:close/>
                  <a:moveTo>
                    <a:pt x="57580" y="0"/>
                  </a:moveTo>
                  <a:lnTo>
                    <a:pt x="797290" y="0"/>
                  </a:lnTo>
                  <a:cubicBezTo>
                    <a:pt x="829091" y="0"/>
                    <a:pt x="854870" y="25779"/>
                    <a:pt x="854870" y="57580"/>
                  </a:cubicBezTo>
                  <a:lnTo>
                    <a:pt x="854869" y="57580"/>
                  </a:lnTo>
                  <a:cubicBezTo>
                    <a:pt x="854869" y="89381"/>
                    <a:pt x="829090" y="115160"/>
                    <a:pt x="797289" y="115160"/>
                  </a:cubicBezTo>
                  <a:lnTo>
                    <a:pt x="57580" y="115159"/>
                  </a:lnTo>
                  <a:cubicBezTo>
                    <a:pt x="33729" y="115159"/>
                    <a:pt x="13266" y="100658"/>
                    <a:pt x="4525" y="79992"/>
                  </a:cubicBezTo>
                  <a:lnTo>
                    <a:pt x="0" y="57579"/>
                  </a:lnTo>
                  <a:lnTo>
                    <a:pt x="4525" y="35167"/>
                  </a:lnTo>
                  <a:cubicBezTo>
                    <a:pt x="13266" y="14501"/>
                    <a:pt x="33729" y="0"/>
                    <a:pt x="5758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100000"/>
                  </a:schemeClr>
                </a:gs>
                <a:gs pos="100000">
                  <a:schemeClr val="accent1">
                    <a:lumMod val="100000"/>
                  </a:schemeClr>
                </a:gs>
                <a:gs pos="51923">
                  <a:schemeClr val="accent3">
                    <a:lumMod val="100000"/>
                  </a:schemeClr>
                </a:gs>
                <a:gs pos="52023">
                  <a:schemeClr val="accent1">
                    <a:lumMod val="10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80A92FE4-332E-4D80-83EA-D809EA329E22}"/>
                </a:ext>
              </a:extLst>
            </p:cNvPr>
            <p:cNvSpPr/>
            <p:nvPr/>
          </p:nvSpPr>
          <p:spPr>
            <a:xfrm>
              <a:off x="4106745" y="2498222"/>
              <a:ext cx="854882" cy="3246072"/>
            </a:xfrm>
            <a:custGeom>
              <a:avLst/>
              <a:gdLst>
                <a:gd name="connsiteX0" fmla="*/ 12 w 854882"/>
                <a:gd name="connsiteY0" fmla="*/ 3188491 h 3246072"/>
                <a:gd name="connsiteX1" fmla="*/ 12 w 854882"/>
                <a:gd name="connsiteY1" fmla="*/ 3188492 h 3246072"/>
                <a:gd name="connsiteX2" fmla="*/ 12 w 854882"/>
                <a:gd name="connsiteY2" fmla="*/ 3188492 h 3246072"/>
                <a:gd name="connsiteX3" fmla="*/ 57592 w 854882"/>
                <a:gd name="connsiteY3" fmla="*/ 3130912 h 3246072"/>
                <a:gd name="connsiteX4" fmla="*/ 797302 w 854882"/>
                <a:gd name="connsiteY4" fmla="*/ 3130912 h 3246072"/>
                <a:gd name="connsiteX5" fmla="*/ 854882 w 854882"/>
                <a:gd name="connsiteY5" fmla="*/ 3188492 h 3246072"/>
                <a:gd name="connsiteX6" fmla="*/ 854881 w 854882"/>
                <a:gd name="connsiteY6" fmla="*/ 3188492 h 3246072"/>
                <a:gd name="connsiteX7" fmla="*/ 797301 w 854882"/>
                <a:gd name="connsiteY7" fmla="*/ 3246072 h 3246072"/>
                <a:gd name="connsiteX8" fmla="*/ 57592 w 854882"/>
                <a:gd name="connsiteY8" fmla="*/ 3246071 h 3246072"/>
                <a:gd name="connsiteX9" fmla="*/ 16877 w 854882"/>
                <a:gd name="connsiteY9" fmla="*/ 3229207 h 3246072"/>
                <a:gd name="connsiteX10" fmla="*/ 12 w 854882"/>
                <a:gd name="connsiteY10" fmla="*/ 3188492 h 3246072"/>
                <a:gd name="connsiteX11" fmla="*/ 16877 w 854882"/>
                <a:gd name="connsiteY11" fmla="*/ 3147777 h 3246072"/>
                <a:gd name="connsiteX12" fmla="*/ 57592 w 854882"/>
                <a:gd name="connsiteY12" fmla="*/ 3130912 h 3246072"/>
                <a:gd name="connsiteX13" fmla="*/ 11 w 854882"/>
                <a:gd name="connsiteY13" fmla="*/ 2929649 h 3246072"/>
                <a:gd name="connsiteX14" fmla="*/ 11 w 854882"/>
                <a:gd name="connsiteY14" fmla="*/ 2929649 h 3246072"/>
                <a:gd name="connsiteX15" fmla="*/ 11 w 854882"/>
                <a:gd name="connsiteY15" fmla="*/ 2929650 h 3246072"/>
                <a:gd name="connsiteX16" fmla="*/ 57591 w 854882"/>
                <a:gd name="connsiteY16" fmla="*/ 2872070 h 3246072"/>
                <a:gd name="connsiteX17" fmla="*/ 797301 w 854882"/>
                <a:gd name="connsiteY17" fmla="*/ 2872070 h 3246072"/>
                <a:gd name="connsiteX18" fmla="*/ 854881 w 854882"/>
                <a:gd name="connsiteY18" fmla="*/ 2929650 h 3246072"/>
                <a:gd name="connsiteX19" fmla="*/ 854880 w 854882"/>
                <a:gd name="connsiteY19" fmla="*/ 2929650 h 3246072"/>
                <a:gd name="connsiteX20" fmla="*/ 797300 w 854882"/>
                <a:gd name="connsiteY20" fmla="*/ 2987230 h 3246072"/>
                <a:gd name="connsiteX21" fmla="*/ 57591 w 854882"/>
                <a:gd name="connsiteY21" fmla="*/ 2987229 h 3246072"/>
                <a:gd name="connsiteX22" fmla="*/ 16876 w 854882"/>
                <a:gd name="connsiteY22" fmla="*/ 2970364 h 3246072"/>
                <a:gd name="connsiteX23" fmla="*/ 11 w 854882"/>
                <a:gd name="connsiteY23" fmla="*/ 2929649 h 3246072"/>
                <a:gd name="connsiteX24" fmla="*/ 16876 w 854882"/>
                <a:gd name="connsiteY24" fmla="*/ 2888934 h 3246072"/>
                <a:gd name="connsiteX25" fmla="*/ 57591 w 854882"/>
                <a:gd name="connsiteY25" fmla="*/ 2872070 h 3246072"/>
                <a:gd name="connsiteX26" fmla="*/ 10 w 854882"/>
                <a:gd name="connsiteY26" fmla="*/ 2670807 h 3246072"/>
                <a:gd name="connsiteX27" fmla="*/ 10 w 854882"/>
                <a:gd name="connsiteY27" fmla="*/ 2670807 h 3246072"/>
                <a:gd name="connsiteX28" fmla="*/ 10 w 854882"/>
                <a:gd name="connsiteY28" fmla="*/ 2670808 h 3246072"/>
                <a:gd name="connsiteX29" fmla="*/ 57590 w 854882"/>
                <a:gd name="connsiteY29" fmla="*/ 2613228 h 3246072"/>
                <a:gd name="connsiteX30" fmla="*/ 797300 w 854882"/>
                <a:gd name="connsiteY30" fmla="*/ 2613228 h 3246072"/>
                <a:gd name="connsiteX31" fmla="*/ 854880 w 854882"/>
                <a:gd name="connsiteY31" fmla="*/ 2670808 h 3246072"/>
                <a:gd name="connsiteX32" fmla="*/ 854879 w 854882"/>
                <a:gd name="connsiteY32" fmla="*/ 2670808 h 3246072"/>
                <a:gd name="connsiteX33" fmla="*/ 797299 w 854882"/>
                <a:gd name="connsiteY33" fmla="*/ 2728388 h 3246072"/>
                <a:gd name="connsiteX34" fmla="*/ 57590 w 854882"/>
                <a:gd name="connsiteY34" fmla="*/ 2728387 h 3246072"/>
                <a:gd name="connsiteX35" fmla="*/ 16875 w 854882"/>
                <a:gd name="connsiteY35" fmla="*/ 2711522 h 3246072"/>
                <a:gd name="connsiteX36" fmla="*/ 10 w 854882"/>
                <a:gd name="connsiteY36" fmla="*/ 2670807 h 3246072"/>
                <a:gd name="connsiteX37" fmla="*/ 16875 w 854882"/>
                <a:gd name="connsiteY37" fmla="*/ 2630092 h 3246072"/>
                <a:gd name="connsiteX38" fmla="*/ 57590 w 854882"/>
                <a:gd name="connsiteY38" fmla="*/ 2613228 h 3246072"/>
                <a:gd name="connsiteX39" fmla="*/ 57589 w 854882"/>
                <a:gd name="connsiteY39" fmla="*/ 2354386 h 3246072"/>
                <a:gd name="connsiteX40" fmla="*/ 797299 w 854882"/>
                <a:gd name="connsiteY40" fmla="*/ 2354386 h 3246072"/>
                <a:gd name="connsiteX41" fmla="*/ 854879 w 854882"/>
                <a:gd name="connsiteY41" fmla="*/ 2411966 h 3246072"/>
                <a:gd name="connsiteX42" fmla="*/ 854878 w 854882"/>
                <a:gd name="connsiteY42" fmla="*/ 2411966 h 3246072"/>
                <a:gd name="connsiteX43" fmla="*/ 797298 w 854882"/>
                <a:gd name="connsiteY43" fmla="*/ 2469546 h 3246072"/>
                <a:gd name="connsiteX44" fmla="*/ 57589 w 854882"/>
                <a:gd name="connsiteY44" fmla="*/ 2469545 h 3246072"/>
                <a:gd name="connsiteX45" fmla="*/ 4534 w 854882"/>
                <a:gd name="connsiteY45" fmla="*/ 2434378 h 3246072"/>
                <a:gd name="connsiteX46" fmla="*/ 9 w 854882"/>
                <a:gd name="connsiteY46" fmla="*/ 2411965 h 3246072"/>
                <a:gd name="connsiteX47" fmla="*/ 4534 w 854882"/>
                <a:gd name="connsiteY47" fmla="*/ 2389553 h 3246072"/>
                <a:gd name="connsiteX48" fmla="*/ 57589 w 854882"/>
                <a:gd name="connsiteY48" fmla="*/ 2354386 h 3246072"/>
                <a:gd name="connsiteX49" fmla="*/ 57588 w 854882"/>
                <a:gd name="connsiteY49" fmla="*/ 2095544 h 3246072"/>
                <a:gd name="connsiteX50" fmla="*/ 797298 w 854882"/>
                <a:gd name="connsiteY50" fmla="*/ 2095544 h 3246072"/>
                <a:gd name="connsiteX51" fmla="*/ 854878 w 854882"/>
                <a:gd name="connsiteY51" fmla="*/ 2153124 h 3246072"/>
                <a:gd name="connsiteX52" fmla="*/ 854877 w 854882"/>
                <a:gd name="connsiteY52" fmla="*/ 2153124 h 3246072"/>
                <a:gd name="connsiteX53" fmla="*/ 797297 w 854882"/>
                <a:gd name="connsiteY53" fmla="*/ 2210704 h 3246072"/>
                <a:gd name="connsiteX54" fmla="*/ 57588 w 854882"/>
                <a:gd name="connsiteY54" fmla="*/ 2210703 h 3246072"/>
                <a:gd name="connsiteX55" fmla="*/ 4533 w 854882"/>
                <a:gd name="connsiteY55" fmla="*/ 2175536 h 3246072"/>
                <a:gd name="connsiteX56" fmla="*/ 8 w 854882"/>
                <a:gd name="connsiteY56" fmla="*/ 2153123 h 3246072"/>
                <a:gd name="connsiteX57" fmla="*/ 4533 w 854882"/>
                <a:gd name="connsiteY57" fmla="*/ 2130711 h 3246072"/>
                <a:gd name="connsiteX58" fmla="*/ 57588 w 854882"/>
                <a:gd name="connsiteY58" fmla="*/ 2095544 h 3246072"/>
                <a:gd name="connsiteX59" fmla="*/ 57587 w 854882"/>
                <a:gd name="connsiteY59" fmla="*/ 1836702 h 3246072"/>
                <a:gd name="connsiteX60" fmla="*/ 797297 w 854882"/>
                <a:gd name="connsiteY60" fmla="*/ 1836702 h 3246072"/>
                <a:gd name="connsiteX61" fmla="*/ 854877 w 854882"/>
                <a:gd name="connsiteY61" fmla="*/ 1894282 h 3246072"/>
                <a:gd name="connsiteX62" fmla="*/ 854876 w 854882"/>
                <a:gd name="connsiteY62" fmla="*/ 1894282 h 3246072"/>
                <a:gd name="connsiteX63" fmla="*/ 797296 w 854882"/>
                <a:gd name="connsiteY63" fmla="*/ 1951862 h 3246072"/>
                <a:gd name="connsiteX64" fmla="*/ 57587 w 854882"/>
                <a:gd name="connsiteY64" fmla="*/ 1951861 h 3246072"/>
                <a:gd name="connsiteX65" fmla="*/ 4532 w 854882"/>
                <a:gd name="connsiteY65" fmla="*/ 1916694 h 3246072"/>
                <a:gd name="connsiteX66" fmla="*/ 7 w 854882"/>
                <a:gd name="connsiteY66" fmla="*/ 1894281 h 3246072"/>
                <a:gd name="connsiteX67" fmla="*/ 4532 w 854882"/>
                <a:gd name="connsiteY67" fmla="*/ 1871869 h 3246072"/>
                <a:gd name="connsiteX68" fmla="*/ 57587 w 854882"/>
                <a:gd name="connsiteY68" fmla="*/ 1836702 h 3246072"/>
                <a:gd name="connsiteX69" fmla="*/ 57586 w 854882"/>
                <a:gd name="connsiteY69" fmla="*/ 1577860 h 3246072"/>
                <a:gd name="connsiteX70" fmla="*/ 797296 w 854882"/>
                <a:gd name="connsiteY70" fmla="*/ 1577860 h 3246072"/>
                <a:gd name="connsiteX71" fmla="*/ 854876 w 854882"/>
                <a:gd name="connsiteY71" fmla="*/ 1635440 h 3246072"/>
                <a:gd name="connsiteX72" fmla="*/ 854875 w 854882"/>
                <a:gd name="connsiteY72" fmla="*/ 1635440 h 3246072"/>
                <a:gd name="connsiteX73" fmla="*/ 797295 w 854882"/>
                <a:gd name="connsiteY73" fmla="*/ 1693020 h 3246072"/>
                <a:gd name="connsiteX74" fmla="*/ 57586 w 854882"/>
                <a:gd name="connsiteY74" fmla="*/ 1693019 h 3246072"/>
                <a:gd name="connsiteX75" fmla="*/ 4531 w 854882"/>
                <a:gd name="connsiteY75" fmla="*/ 1657852 h 3246072"/>
                <a:gd name="connsiteX76" fmla="*/ 6 w 854882"/>
                <a:gd name="connsiteY76" fmla="*/ 1635439 h 3246072"/>
                <a:gd name="connsiteX77" fmla="*/ 4531 w 854882"/>
                <a:gd name="connsiteY77" fmla="*/ 1613027 h 3246072"/>
                <a:gd name="connsiteX78" fmla="*/ 57586 w 854882"/>
                <a:gd name="connsiteY78" fmla="*/ 1577860 h 3246072"/>
                <a:gd name="connsiteX79" fmla="*/ 57585 w 854882"/>
                <a:gd name="connsiteY79" fmla="*/ 1319018 h 3246072"/>
                <a:gd name="connsiteX80" fmla="*/ 797295 w 854882"/>
                <a:gd name="connsiteY80" fmla="*/ 1319018 h 3246072"/>
                <a:gd name="connsiteX81" fmla="*/ 854875 w 854882"/>
                <a:gd name="connsiteY81" fmla="*/ 1376598 h 3246072"/>
                <a:gd name="connsiteX82" fmla="*/ 854874 w 854882"/>
                <a:gd name="connsiteY82" fmla="*/ 1376598 h 3246072"/>
                <a:gd name="connsiteX83" fmla="*/ 797294 w 854882"/>
                <a:gd name="connsiteY83" fmla="*/ 1434178 h 3246072"/>
                <a:gd name="connsiteX84" fmla="*/ 57585 w 854882"/>
                <a:gd name="connsiteY84" fmla="*/ 1434177 h 3246072"/>
                <a:gd name="connsiteX85" fmla="*/ 4530 w 854882"/>
                <a:gd name="connsiteY85" fmla="*/ 1399010 h 3246072"/>
                <a:gd name="connsiteX86" fmla="*/ 5 w 854882"/>
                <a:gd name="connsiteY86" fmla="*/ 1376597 h 3246072"/>
                <a:gd name="connsiteX87" fmla="*/ 4530 w 854882"/>
                <a:gd name="connsiteY87" fmla="*/ 1354185 h 3246072"/>
                <a:gd name="connsiteX88" fmla="*/ 57585 w 854882"/>
                <a:gd name="connsiteY88" fmla="*/ 1319018 h 3246072"/>
                <a:gd name="connsiteX89" fmla="*/ 57584 w 854882"/>
                <a:gd name="connsiteY89" fmla="*/ 1060176 h 3246072"/>
                <a:gd name="connsiteX90" fmla="*/ 797294 w 854882"/>
                <a:gd name="connsiteY90" fmla="*/ 1060176 h 3246072"/>
                <a:gd name="connsiteX91" fmla="*/ 854874 w 854882"/>
                <a:gd name="connsiteY91" fmla="*/ 1117756 h 3246072"/>
                <a:gd name="connsiteX92" fmla="*/ 854873 w 854882"/>
                <a:gd name="connsiteY92" fmla="*/ 1117756 h 3246072"/>
                <a:gd name="connsiteX93" fmla="*/ 797293 w 854882"/>
                <a:gd name="connsiteY93" fmla="*/ 1175336 h 3246072"/>
                <a:gd name="connsiteX94" fmla="*/ 57584 w 854882"/>
                <a:gd name="connsiteY94" fmla="*/ 1175335 h 3246072"/>
                <a:gd name="connsiteX95" fmla="*/ 4529 w 854882"/>
                <a:gd name="connsiteY95" fmla="*/ 1140168 h 3246072"/>
                <a:gd name="connsiteX96" fmla="*/ 4 w 854882"/>
                <a:gd name="connsiteY96" fmla="*/ 1117755 h 3246072"/>
                <a:gd name="connsiteX97" fmla="*/ 4529 w 854882"/>
                <a:gd name="connsiteY97" fmla="*/ 1095343 h 3246072"/>
                <a:gd name="connsiteX98" fmla="*/ 57584 w 854882"/>
                <a:gd name="connsiteY98" fmla="*/ 1060176 h 3246072"/>
                <a:gd name="connsiteX99" fmla="*/ 57583 w 854882"/>
                <a:gd name="connsiteY99" fmla="*/ 795132 h 3246072"/>
                <a:gd name="connsiteX100" fmla="*/ 797293 w 854882"/>
                <a:gd name="connsiteY100" fmla="*/ 795132 h 3246072"/>
                <a:gd name="connsiteX101" fmla="*/ 854873 w 854882"/>
                <a:gd name="connsiteY101" fmla="*/ 852712 h 3246072"/>
                <a:gd name="connsiteX102" fmla="*/ 854872 w 854882"/>
                <a:gd name="connsiteY102" fmla="*/ 852712 h 3246072"/>
                <a:gd name="connsiteX103" fmla="*/ 797292 w 854882"/>
                <a:gd name="connsiteY103" fmla="*/ 910292 h 3246072"/>
                <a:gd name="connsiteX104" fmla="*/ 57583 w 854882"/>
                <a:gd name="connsiteY104" fmla="*/ 910291 h 3246072"/>
                <a:gd name="connsiteX105" fmla="*/ 4528 w 854882"/>
                <a:gd name="connsiteY105" fmla="*/ 875124 h 3246072"/>
                <a:gd name="connsiteX106" fmla="*/ 3 w 854882"/>
                <a:gd name="connsiteY106" fmla="*/ 852711 h 3246072"/>
                <a:gd name="connsiteX107" fmla="*/ 4528 w 854882"/>
                <a:gd name="connsiteY107" fmla="*/ 830299 h 3246072"/>
                <a:gd name="connsiteX108" fmla="*/ 57583 w 854882"/>
                <a:gd name="connsiteY108" fmla="*/ 795132 h 3246072"/>
                <a:gd name="connsiteX109" fmla="*/ 57582 w 854882"/>
                <a:gd name="connsiteY109" fmla="*/ 530088 h 3246072"/>
                <a:gd name="connsiteX110" fmla="*/ 797292 w 854882"/>
                <a:gd name="connsiteY110" fmla="*/ 530088 h 3246072"/>
                <a:gd name="connsiteX111" fmla="*/ 854872 w 854882"/>
                <a:gd name="connsiteY111" fmla="*/ 587668 h 3246072"/>
                <a:gd name="connsiteX112" fmla="*/ 854871 w 854882"/>
                <a:gd name="connsiteY112" fmla="*/ 587668 h 3246072"/>
                <a:gd name="connsiteX113" fmla="*/ 797291 w 854882"/>
                <a:gd name="connsiteY113" fmla="*/ 645248 h 3246072"/>
                <a:gd name="connsiteX114" fmla="*/ 57582 w 854882"/>
                <a:gd name="connsiteY114" fmla="*/ 645247 h 3246072"/>
                <a:gd name="connsiteX115" fmla="*/ 4527 w 854882"/>
                <a:gd name="connsiteY115" fmla="*/ 610080 h 3246072"/>
                <a:gd name="connsiteX116" fmla="*/ 2 w 854882"/>
                <a:gd name="connsiteY116" fmla="*/ 587667 h 3246072"/>
                <a:gd name="connsiteX117" fmla="*/ 4527 w 854882"/>
                <a:gd name="connsiteY117" fmla="*/ 565255 h 3246072"/>
                <a:gd name="connsiteX118" fmla="*/ 57582 w 854882"/>
                <a:gd name="connsiteY118" fmla="*/ 530088 h 3246072"/>
                <a:gd name="connsiteX119" fmla="*/ 57581 w 854882"/>
                <a:gd name="connsiteY119" fmla="*/ 265044 h 3246072"/>
                <a:gd name="connsiteX120" fmla="*/ 797291 w 854882"/>
                <a:gd name="connsiteY120" fmla="*/ 265044 h 3246072"/>
                <a:gd name="connsiteX121" fmla="*/ 854871 w 854882"/>
                <a:gd name="connsiteY121" fmla="*/ 322624 h 3246072"/>
                <a:gd name="connsiteX122" fmla="*/ 854870 w 854882"/>
                <a:gd name="connsiteY122" fmla="*/ 322624 h 3246072"/>
                <a:gd name="connsiteX123" fmla="*/ 797290 w 854882"/>
                <a:gd name="connsiteY123" fmla="*/ 380204 h 3246072"/>
                <a:gd name="connsiteX124" fmla="*/ 57581 w 854882"/>
                <a:gd name="connsiteY124" fmla="*/ 380203 h 3246072"/>
                <a:gd name="connsiteX125" fmla="*/ 4526 w 854882"/>
                <a:gd name="connsiteY125" fmla="*/ 345036 h 3246072"/>
                <a:gd name="connsiteX126" fmla="*/ 1 w 854882"/>
                <a:gd name="connsiteY126" fmla="*/ 322623 h 3246072"/>
                <a:gd name="connsiteX127" fmla="*/ 4526 w 854882"/>
                <a:gd name="connsiteY127" fmla="*/ 300211 h 3246072"/>
                <a:gd name="connsiteX128" fmla="*/ 57581 w 854882"/>
                <a:gd name="connsiteY128" fmla="*/ 265044 h 3246072"/>
                <a:gd name="connsiteX129" fmla="*/ 0 w 854882"/>
                <a:gd name="connsiteY129" fmla="*/ 57579 h 3246072"/>
                <a:gd name="connsiteX130" fmla="*/ 0 w 854882"/>
                <a:gd name="connsiteY130" fmla="*/ 57579 h 3246072"/>
                <a:gd name="connsiteX131" fmla="*/ 0 w 854882"/>
                <a:gd name="connsiteY131" fmla="*/ 57580 h 3246072"/>
                <a:gd name="connsiteX132" fmla="*/ 57580 w 854882"/>
                <a:gd name="connsiteY132" fmla="*/ 0 h 3246072"/>
                <a:gd name="connsiteX133" fmla="*/ 797290 w 854882"/>
                <a:gd name="connsiteY133" fmla="*/ 0 h 3246072"/>
                <a:gd name="connsiteX134" fmla="*/ 854870 w 854882"/>
                <a:gd name="connsiteY134" fmla="*/ 57580 h 3246072"/>
                <a:gd name="connsiteX135" fmla="*/ 854869 w 854882"/>
                <a:gd name="connsiteY135" fmla="*/ 57580 h 3246072"/>
                <a:gd name="connsiteX136" fmla="*/ 797289 w 854882"/>
                <a:gd name="connsiteY136" fmla="*/ 115160 h 3246072"/>
                <a:gd name="connsiteX137" fmla="*/ 57580 w 854882"/>
                <a:gd name="connsiteY137" fmla="*/ 115159 h 3246072"/>
                <a:gd name="connsiteX138" fmla="*/ 4525 w 854882"/>
                <a:gd name="connsiteY138" fmla="*/ 79992 h 3246072"/>
                <a:gd name="connsiteX139" fmla="*/ 0 w 854882"/>
                <a:gd name="connsiteY139" fmla="*/ 57579 h 3246072"/>
                <a:gd name="connsiteX140" fmla="*/ 4525 w 854882"/>
                <a:gd name="connsiteY140" fmla="*/ 35167 h 3246072"/>
                <a:gd name="connsiteX141" fmla="*/ 57580 w 854882"/>
                <a:gd name="connsiteY141" fmla="*/ 0 h 3246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854882" h="3246072">
                  <a:moveTo>
                    <a:pt x="12" y="3188491"/>
                  </a:moveTo>
                  <a:lnTo>
                    <a:pt x="12" y="3188492"/>
                  </a:lnTo>
                  <a:lnTo>
                    <a:pt x="12" y="3188492"/>
                  </a:lnTo>
                  <a:close/>
                  <a:moveTo>
                    <a:pt x="57592" y="3130912"/>
                  </a:moveTo>
                  <a:lnTo>
                    <a:pt x="797302" y="3130912"/>
                  </a:lnTo>
                  <a:cubicBezTo>
                    <a:pt x="829103" y="3130912"/>
                    <a:pt x="854882" y="3156691"/>
                    <a:pt x="854882" y="3188492"/>
                  </a:cubicBezTo>
                  <a:lnTo>
                    <a:pt x="854881" y="3188492"/>
                  </a:lnTo>
                  <a:cubicBezTo>
                    <a:pt x="854881" y="3220293"/>
                    <a:pt x="829102" y="3246072"/>
                    <a:pt x="797301" y="3246072"/>
                  </a:cubicBezTo>
                  <a:lnTo>
                    <a:pt x="57592" y="3246071"/>
                  </a:lnTo>
                  <a:cubicBezTo>
                    <a:pt x="41692" y="3246071"/>
                    <a:pt x="27297" y="3239626"/>
                    <a:pt x="16877" y="3229207"/>
                  </a:cubicBezTo>
                  <a:lnTo>
                    <a:pt x="12" y="3188492"/>
                  </a:lnTo>
                  <a:lnTo>
                    <a:pt x="16877" y="3147777"/>
                  </a:lnTo>
                  <a:cubicBezTo>
                    <a:pt x="27297" y="3137357"/>
                    <a:pt x="41692" y="3130912"/>
                    <a:pt x="57592" y="3130912"/>
                  </a:cubicBezTo>
                  <a:close/>
                  <a:moveTo>
                    <a:pt x="11" y="2929649"/>
                  </a:moveTo>
                  <a:lnTo>
                    <a:pt x="11" y="2929649"/>
                  </a:lnTo>
                  <a:lnTo>
                    <a:pt x="11" y="2929650"/>
                  </a:lnTo>
                  <a:close/>
                  <a:moveTo>
                    <a:pt x="57591" y="2872070"/>
                  </a:moveTo>
                  <a:lnTo>
                    <a:pt x="797301" y="2872070"/>
                  </a:lnTo>
                  <a:cubicBezTo>
                    <a:pt x="829102" y="2872070"/>
                    <a:pt x="854881" y="2897849"/>
                    <a:pt x="854881" y="2929650"/>
                  </a:cubicBezTo>
                  <a:lnTo>
                    <a:pt x="854880" y="2929650"/>
                  </a:lnTo>
                  <a:cubicBezTo>
                    <a:pt x="854880" y="2961451"/>
                    <a:pt x="829101" y="2987230"/>
                    <a:pt x="797300" y="2987230"/>
                  </a:cubicBezTo>
                  <a:lnTo>
                    <a:pt x="57591" y="2987229"/>
                  </a:lnTo>
                  <a:cubicBezTo>
                    <a:pt x="41691" y="2987229"/>
                    <a:pt x="27296" y="2980784"/>
                    <a:pt x="16876" y="2970364"/>
                  </a:cubicBezTo>
                  <a:lnTo>
                    <a:pt x="11" y="2929649"/>
                  </a:lnTo>
                  <a:lnTo>
                    <a:pt x="16876" y="2888934"/>
                  </a:lnTo>
                  <a:cubicBezTo>
                    <a:pt x="27296" y="2878515"/>
                    <a:pt x="41691" y="2872070"/>
                    <a:pt x="57591" y="2872070"/>
                  </a:cubicBezTo>
                  <a:close/>
                  <a:moveTo>
                    <a:pt x="10" y="2670807"/>
                  </a:moveTo>
                  <a:lnTo>
                    <a:pt x="10" y="2670807"/>
                  </a:lnTo>
                  <a:lnTo>
                    <a:pt x="10" y="2670808"/>
                  </a:lnTo>
                  <a:close/>
                  <a:moveTo>
                    <a:pt x="57590" y="2613228"/>
                  </a:moveTo>
                  <a:lnTo>
                    <a:pt x="797300" y="2613228"/>
                  </a:lnTo>
                  <a:cubicBezTo>
                    <a:pt x="829101" y="2613228"/>
                    <a:pt x="854880" y="2639007"/>
                    <a:pt x="854880" y="2670808"/>
                  </a:cubicBezTo>
                  <a:lnTo>
                    <a:pt x="854879" y="2670808"/>
                  </a:lnTo>
                  <a:cubicBezTo>
                    <a:pt x="854879" y="2702609"/>
                    <a:pt x="829100" y="2728388"/>
                    <a:pt x="797299" y="2728388"/>
                  </a:cubicBezTo>
                  <a:lnTo>
                    <a:pt x="57590" y="2728387"/>
                  </a:lnTo>
                  <a:cubicBezTo>
                    <a:pt x="41690" y="2728387"/>
                    <a:pt x="27295" y="2721942"/>
                    <a:pt x="16875" y="2711522"/>
                  </a:cubicBezTo>
                  <a:lnTo>
                    <a:pt x="10" y="2670807"/>
                  </a:lnTo>
                  <a:lnTo>
                    <a:pt x="16875" y="2630092"/>
                  </a:lnTo>
                  <a:cubicBezTo>
                    <a:pt x="27295" y="2619673"/>
                    <a:pt x="41690" y="2613228"/>
                    <a:pt x="57590" y="2613228"/>
                  </a:cubicBezTo>
                  <a:close/>
                  <a:moveTo>
                    <a:pt x="57589" y="2354386"/>
                  </a:moveTo>
                  <a:lnTo>
                    <a:pt x="797299" y="2354386"/>
                  </a:lnTo>
                  <a:cubicBezTo>
                    <a:pt x="829100" y="2354386"/>
                    <a:pt x="854879" y="2380165"/>
                    <a:pt x="854879" y="2411966"/>
                  </a:cubicBezTo>
                  <a:lnTo>
                    <a:pt x="854878" y="2411966"/>
                  </a:lnTo>
                  <a:cubicBezTo>
                    <a:pt x="854878" y="2443767"/>
                    <a:pt x="829099" y="2469546"/>
                    <a:pt x="797298" y="2469546"/>
                  </a:cubicBezTo>
                  <a:lnTo>
                    <a:pt x="57589" y="2469545"/>
                  </a:lnTo>
                  <a:cubicBezTo>
                    <a:pt x="33738" y="2469545"/>
                    <a:pt x="13275" y="2455044"/>
                    <a:pt x="4534" y="2434378"/>
                  </a:cubicBezTo>
                  <a:lnTo>
                    <a:pt x="9" y="2411965"/>
                  </a:lnTo>
                  <a:lnTo>
                    <a:pt x="4534" y="2389553"/>
                  </a:lnTo>
                  <a:cubicBezTo>
                    <a:pt x="13275" y="2368886"/>
                    <a:pt x="33738" y="2354386"/>
                    <a:pt x="57589" y="2354386"/>
                  </a:cubicBezTo>
                  <a:close/>
                  <a:moveTo>
                    <a:pt x="57588" y="2095544"/>
                  </a:moveTo>
                  <a:lnTo>
                    <a:pt x="797298" y="2095544"/>
                  </a:lnTo>
                  <a:cubicBezTo>
                    <a:pt x="829099" y="2095544"/>
                    <a:pt x="854878" y="2121323"/>
                    <a:pt x="854878" y="2153124"/>
                  </a:cubicBezTo>
                  <a:lnTo>
                    <a:pt x="854877" y="2153124"/>
                  </a:lnTo>
                  <a:cubicBezTo>
                    <a:pt x="854877" y="2184925"/>
                    <a:pt x="829098" y="2210704"/>
                    <a:pt x="797297" y="2210704"/>
                  </a:cubicBezTo>
                  <a:lnTo>
                    <a:pt x="57588" y="2210703"/>
                  </a:lnTo>
                  <a:cubicBezTo>
                    <a:pt x="33737" y="2210703"/>
                    <a:pt x="13274" y="2196202"/>
                    <a:pt x="4533" y="2175536"/>
                  </a:cubicBezTo>
                  <a:lnTo>
                    <a:pt x="8" y="2153123"/>
                  </a:lnTo>
                  <a:lnTo>
                    <a:pt x="4533" y="2130711"/>
                  </a:lnTo>
                  <a:cubicBezTo>
                    <a:pt x="13274" y="2110044"/>
                    <a:pt x="33737" y="2095544"/>
                    <a:pt x="57588" y="2095544"/>
                  </a:cubicBezTo>
                  <a:close/>
                  <a:moveTo>
                    <a:pt x="57587" y="1836702"/>
                  </a:moveTo>
                  <a:lnTo>
                    <a:pt x="797297" y="1836702"/>
                  </a:lnTo>
                  <a:cubicBezTo>
                    <a:pt x="829098" y="1836702"/>
                    <a:pt x="854877" y="1862481"/>
                    <a:pt x="854877" y="1894282"/>
                  </a:cubicBezTo>
                  <a:lnTo>
                    <a:pt x="854876" y="1894282"/>
                  </a:lnTo>
                  <a:cubicBezTo>
                    <a:pt x="854876" y="1926083"/>
                    <a:pt x="829097" y="1951862"/>
                    <a:pt x="797296" y="1951862"/>
                  </a:cubicBezTo>
                  <a:lnTo>
                    <a:pt x="57587" y="1951861"/>
                  </a:lnTo>
                  <a:cubicBezTo>
                    <a:pt x="33736" y="1951861"/>
                    <a:pt x="13273" y="1937360"/>
                    <a:pt x="4532" y="1916694"/>
                  </a:cubicBezTo>
                  <a:lnTo>
                    <a:pt x="7" y="1894281"/>
                  </a:lnTo>
                  <a:lnTo>
                    <a:pt x="4532" y="1871869"/>
                  </a:lnTo>
                  <a:cubicBezTo>
                    <a:pt x="13273" y="1851202"/>
                    <a:pt x="33736" y="1836702"/>
                    <a:pt x="57587" y="1836702"/>
                  </a:cubicBezTo>
                  <a:close/>
                  <a:moveTo>
                    <a:pt x="57586" y="1577860"/>
                  </a:moveTo>
                  <a:lnTo>
                    <a:pt x="797296" y="1577860"/>
                  </a:lnTo>
                  <a:cubicBezTo>
                    <a:pt x="829097" y="1577860"/>
                    <a:pt x="854876" y="1603639"/>
                    <a:pt x="854876" y="1635440"/>
                  </a:cubicBezTo>
                  <a:lnTo>
                    <a:pt x="854875" y="1635440"/>
                  </a:lnTo>
                  <a:cubicBezTo>
                    <a:pt x="854875" y="1667241"/>
                    <a:pt x="829096" y="1693020"/>
                    <a:pt x="797295" y="1693020"/>
                  </a:cubicBezTo>
                  <a:lnTo>
                    <a:pt x="57586" y="1693019"/>
                  </a:lnTo>
                  <a:cubicBezTo>
                    <a:pt x="33735" y="1693019"/>
                    <a:pt x="13272" y="1678518"/>
                    <a:pt x="4531" y="1657852"/>
                  </a:cubicBezTo>
                  <a:lnTo>
                    <a:pt x="6" y="1635439"/>
                  </a:lnTo>
                  <a:lnTo>
                    <a:pt x="4531" y="1613027"/>
                  </a:lnTo>
                  <a:cubicBezTo>
                    <a:pt x="13272" y="1592361"/>
                    <a:pt x="33735" y="1577860"/>
                    <a:pt x="57586" y="1577860"/>
                  </a:cubicBezTo>
                  <a:close/>
                  <a:moveTo>
                    <a:pt x="57585" y="1319018"/>
                  </a:moveTo>
                  <a:lnTo>
                    <a:pt x="797295" y="1319018"/>
                  </a:lnTo>
                  <a:cubicBezTo>
                    <a:pt x="829096" y="1319018"/>
                    <a:pt x="854875" y="1344797"/>
                    <a:pt x="854875" y="1376598"/>
                  </a:cubicBezTo>
                  <a:lnTo>
                    <a:pt x="854874" y="1376598"/>
                  </a:lnTo>
                  <a:cubicBezTo>
                    <a:pt x="854874" y="1408399"/>
                    <a:pt x="829095" y="1434178"/>
                    <a:pt x="797294" y="1434178"/>
                  </a:cubicBezTo>
                  <a:lnTo>
                    <a:pt x="57585" y="1434177"/>
                  </a:lnTo>
                  <a:cubicBezTo>
                    <a:pt x="33734" y="1434177"/>
                    <a:pt x="13271" y="1419676"/>
                    <a:pt x="4530" y="1399010"/>
                  </a:cubicBezTo>
                  <a:lnTo>
                    <a:pt x="5" y="1376597"/>
                  </a:lnTo>
                  <a:lnTo>
                    <a:pt x="4530" y="1354185"/>
                  </a:lnTo>
                  <a:cubicBezTo>
                    <a:pt x="13271" y="1333519"/>
                    <a:pt x="33734" y="1319018"/>
                    <a:pt x="57585" y="1319018"/>
                  </a:cubicBezTo>
                  <a:close/>
                  <a:moveTo>
                    <a:pt x="57584" y="1060176"/>
                  </a:moveTo>
                  <a:lnTo>
                    <a:pt x="797294" y="1060176"/>
                  </a:lnTo>
                  <a:cubicBezTo>
                    <a:pt x="829095" y="1060176"/>
                    <a:pt x="854874" y="1085955"/>
                    <a:pt x="854874" y="1117756"/>
                  </a:cubicBezTo>
                  <a:lnTo>
                    <a:pt x="854873" y="1117756"/>
                  </a:lnTo>
                  <a:cubicBezTo>
                    <a:pt x="854873" y="1149557"/>
                    <a:pt x="829094" y="1175336"/>
                    <a:pt x="797293" y="1175336"/>
                  </a:cubicBezTo>
                  <a:lnTo>
                    <a:pt x="57584" y="1175335"/>
                  </a:lnTo>
                  <a:cubicBezTo>
                    <a:pt x="33733" y="1175335"/>
                    <a:pt x="13270" y="1160834"/>
                    <a:pt x="4529" y="1140168"/>
                  </a:cubicBezTo>
                  <a:lnTo>
                    <a:pt x="4" y="1117755"/>
                  </a:lnTo>
                  <a:lnTo>
                    <a:pt x="4529" y="1095343"/>
                  </a:lnTo>
                  <a:cubicBezTo>
                    <a:pt x="13270" y="1074677"/>
                    <a:pt x="33733" y="1060176"/>
                    <a:pt x="57584" y="1060176"/>
                  </a:cubicBezTo>
                  <a:close/>
                  <a:moveTo>
                    <a:pt x="57583" y="795132"/>
                  </a:moveTo>
                  <a:lnTo>
                    <a:pt x="797293" y="795132"/>
                  </a:lnTo>
                  <a:cubicBezTo>
                    <a:pt x="829094" y="795132"/>
                    <a:pt x="854873" y="820911"/>
                    <a:pt x="854873" y="852712"/>
                  </a:cubicBezTo>
                  <a:lnTo>
                    <a:pt x="854872" y="852712"/>
                  </a:lnTo>
                  <a:cubicBezTo>
                    <a:pt x="854872" y="884513"/>
                    <a:pt x="829093" y="910292"/>
                    <a:pt x="797292" y="910292"/>
                  </a:cubicBezTo>
                  <a:lnTo>
                    <a:pt x="57583" y="910291"/>
                  </a:lnTo>
                  <a:cubicBezTo>
                    <a:pt x="33732" y="910291"/>
                    <a:pt x="13269" y="895790"/>
                    <a:pt x="4528" y="875124"/>
                  </a:cubicBezTo>
                  <a:lnTo>
                    <a:pt x="3" y="852711"/>
                  </a:lnTo>
                  <a:lnTo>
                    <a:pt x="4528" y="830299"/>
                  </a:lnTo>
                  <a:cubicBezTo>
                    <a:pt x="13269" y="809633"/>
                    <a:pt x="33732" y="795132"/>
                    <a:pt x="57583" y="795132"/>
                  </a:cubicBezTo>
                  <a:close/>
                  <a:moveTo>
                    <a:pt x="57582" y="530088"/>
                  </a:moveTo>
                  <a:lnTo>
                    <a:pt x="797292" y="530088"/>
                  </a:lnTo>
                  <a:cubicBezTo>
                    <a:pt x="829093" y="530088"/>
                    <a:pt x="854872" y="555867"/>
                    <a:pt x="854872" y="587668"/>
                  </a:cubicBezTo>
                  <a:lnTo>
                    <a:pt x="854871" y="587668"/>
                  </a:lnTo>
                  <a:cubicBezTo>
                    <a:pt x="854871" y="619469"/>
                    <a:pt x="829092" y="645248"/>
                    <a:pt x="797291" y="645248"/>
                  </a:cubicBezTo>
                  <a:lnTo>
                    <a:pt x="57582" y="645247"/>
                  </a:lnTo>
                  <a:cubicBezTo>
                    <a:pt x="33731" y="645247"/>
                    <a:pt x="13268" y="630746"/>
                    <a:pt x="4527" y="610080"/>
                  </a:cubicBezTo>
                  <a:lnTo>
                    <a:pt x="2" y="587667"/>
                  </a:lnTo>
                  <a:lnTo>
                    <a:pt x="4527" y="565255"/>
                  </a:lnTo>
                  <a:cubicBezTo>
                    <a:pt x="13268" y="544589"/>
                    <a:pt x="33731" y="530088"/>
                    <a:pt x="57582" y="530088"/>
                  </a:cubicBezTo>
                  <a:close/>
                  <a:moveTo>
                    <a:pt x="57581" y="265044"/>
                  </a:moveTo>
                  <a:lnTo>
                    <a:pt x="797291" y="265044"/>
                  </a:lnTo>
                  <a:cubicBezTo>
                    <a:pt x="829092" y="265044"/>
                    <a:pt x="854871" y="290823"/>
                    <a:pt x="854871" y="322624"/>
                  </a:cubicBezTo>
                  <a:lnTo>
                    <a:pt x="854870" y="322624"/>
                  </a:lnTo>
                  <a:cubicBezTo>
                    <a:pt x="854870" y="354425"/>
                    <a:pt x="829091" y="380204"/>
                    <a:pt x="797290" y="380204"/>
                  </a:cubicBezTo>
                  <a:lnTo>
                    <a:pt x="57581" y="380203"/>
                  </a:lnTo>
                  <a:cubicBezTo>
                    <a:pt x="33730" y="380203"/>
                    <a:pt x="13267" y="365702"/>
                    <a:pt x="4526" y="345036"/>
                  </a:cubicBezTo>
                  <a:lnTo>
                    <a:pt x="1" y="322623"/>
                  </a:lnTo>
                  <a:lnTo>
                    <a:pt x="4526" y="300211"/>
                  </a:lnTo>
                  <a:cubicBezTo>
                    <a:pt x="13267" y="279545"/>
                    <a:pt x="33730" y="265044"/>
                    <a:pt x="57581" y="265044"/>
                  </a:cubicBezTo>
                  <a:close/>
                  <a:moveTo>
                    <a:pt x="0" y="57579"/>
                  </a:moveTo>
                  <a:lnTo>
                    <a:pt x="0" y="57579"/>
                  </a:lnTo>
                  <a:lnTo>
                    <a:pt x="0" y="57580"/>
                  </a:lnTo>
                  <a:close/>
                  <a:moveTo>
                    <a:pt x="57580" y="0"/>
                  </a:moveTo>
                  <a:lnTo>
                    <a:pt x="797290" y="0"/>
                  </a:lnTo>
                  <a:cubicBezTo>
                    <a:pt x="829091" y="0"/>
                    <a:pt x="854870" y="25779"/>
                    <a:pt x="854870" y="57580"/>
                  </a:cubicBezTo>
                  <a:lnTo>
                    <a:pt x="854869" y="57580"/>
                  </a:lnTo>
                  <a:cubicBezTo>
                    <a:pt x="854869" y="89381"/>
                    <a:pt x="829090" y="115160"/>
                    <a:pt x="797289" y="115160"/>
                  </a:cubicBezTo>
                  <a:lnTo>
                    <a:pt x="57580" y="115159"/>
                  </a:lnTo>
                  <a:cubicBezTo>
                    <a:pt x="33729" y="115159"/>
                    <a:pt x="13266" y="100658"/>
                    <a:pt x="4525" y="79992"/>
                  </a:cubicBezTo>
                  <a:lnTo>
                    <a:pt x="0" y="57579"/>
                  </a:lnTo>
                  <a:lnTo>
                    <a:pt x="4525" y="35167"/>
                  </a:lnTo>
                  <a:cubicBezTo>
                    <a:pt x="13266" y="14501"/>
                    <a:pt x="33729" y="0"/>
                    <a:pt x="5758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100000"/>
                  </a:schemeClr>
                </a:gs>
                <a:gs pos="100000">
                  <a:schemeClr val="accent1">
                    <a:lumMod val="100000"/>
                  </a:schemeClr>
                </a:gs>
                <a:gs pos="63462">
                  <a:schemeClr val="accent3">
                    <a:lumMod val="100000"/>
                  </a:schemeClr>
                </a:gs>
                <a:gs pos="63562">
                  <a:schemeClr val="accent1">
                    <a:lumMod val="10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0E43D1ED-ED22-4366-A949-5AF715653D76}"/>
                </a:ext>
              </a:extLst>
            </p:cNvPr>
            <p:cNvSpPr/>
            <p:nvPr/>
          </p:nvSpPr>
          <p:spPr>
            <a:xfrm>
              <a:off x="5688205" y="2498222"/>
              <a:ext cx="854882" cy="3246072"/>
            </a:xfrm>
            <a:custGeom>
              <a:avLst/>
              <a:gdLst>
                <a:gd name="connsiteX0" fmla="*/ 57592 w 854882"/>
                <a:gd name="connsiteY0" fmla="*/ 3130912 h 3246072"/>
                <a:gd name="connsiteX1" fmla="*/ 797302 w 854882"/>
                <a:gd name="connsiteY1" fmla="*/ 3130912 h 3246072"/>
                <a:gd name="connsiteX2" fmla="*/ 854882 w 854882"/>
                <a:gd name="connsiteY2" fmla="*/ 3188492 h 3246072"/>
                <a:gd name="connsiteX3" fmla="*/ 854881 w 854882"/>
                <a:gd name="connsiteY3" fmla="*/ 3188492 h 3246072"/>
                <a:gd name="connsiteX4" fmla="*/ 797301 w 854882"/>
                <a:gd name="connsiteY4" fmla="*/ 3246072 h 3246072"/>
                <a:gd name="connsiteX5" fmla="*/ 57592 w 854882"/>
                <a:gd name="connsiteY5" fmla="*/ 3246071 h 3246072"/>
                <a:gd name="connsiteX6" fmla="*/ 16877 w 854882"/>
                <a:gd name="connsiteY6" fmla="*/ 3229207 h 3246072"/>
                <a:gd name="connsiteX7" fmla="*/ 12 w 854882"/>
                <a:gd name="connsiteY7" fmla="*/ 3188492 h 3246072"/>
                <a:gd name="connsiteX8" fmla="*/ 16877 w 854882"/>
                <a:gd name="connsiteY8" fmla="*/ 3147777 h 3246072"/>
                <a:gd name="connsiteX9" fmla="*/ 57592 w 854882"/>
                <a:gd name="connsiteY9" fmla="*/ 3130912 h 3246072"/>
                <a:gd name="connsiteX10" fmla="*/ 57591 w 854882"/>
                <a:gd name="connsiteY10" fmla="*/ 2872070 h 3246072"/>
                <a:gd name="connsiteX11" fmla="*/ 797301 w 854882"/>
                <a:gd name="connsiteY11" fmla="*/ 2872070 h 3246072"/>
                <a:gd name="connsiteX12" fmla="*/ 854881 w 854882"/>
                <a:gd name="connsiteY12" fmla="*/ 2929650 h 3246072"/>
                <a:gd name="connsiteX13" fmla="*/ 854880 w 854882"/>
                <a:gd name="connsiteY13" fmla="*/ 2929650 h 3246072"/>
                <a:gd name="connsiteX14" fmla="*/ 797300 w 854882"/>
                <a:gd name="connsiteY14" fmla="*/ 2987230 h 3246072"/>
                <a:gd name="connsiteX15" fmla="*/ 57591 w 854882"/>
                <a:gd name="connsiteY15" fmla="*/ 2987229 h 3246072"/>
                <a:gd name="connsiteX16" fmla="*/ 16876 w 854882"/>
                <a:gd name="connsiteY16" fmla="*/ 2970364 h 3246072"/>
                <a:gd name="connsiteX17" fmla="*/ 11 w 854882"/>
                <a:gd name="connsiteY17" fmla="*/ 2929649 h 3246072"/>
                <a:gd name="connsiteX18" fmla="*/ 16876 w 854882"/>
                <a:gd name="connsiteY18" fmla="*/ 2888934 h 3246072"/>
                <a:gd name="connsiteX19" fmla="*/ 57591 w 854882"/>
                <a:gd name="connsiteY19" fmla="*/ 2872070 h 3246072"/>
                <a:gd name="connsiteX20" fmla="*/ 57590 w 854882"/>
                <a:gd name="connsiteY20" fmla="*/ 2613228 h 3246072"/>
                <a:gd name="connsiteX21" fmla="*/ 797300 w 854882"/>
                <a:gd name="connsiteY21" fmla="*/ 2613228 h 3246072"/>
                <a:gd name="connsiteX22" fmla="*/ 854880 w 854882"/>
                <a:gd name="connsiteY22" fmla="*/ 2670808 h 3246072"/>
                <a:gd name="connsiteX23" fmla="*/ 854879 w 854882"/>
                <a:gd name="connsiteY23" fmla="*/ 2670808 h 3246072"/>
                <a:gd name="connsiteX24" fmla="*/ 797299 w 854882"/>
                <a:gd name="connsiteY24" fmla="*/ 2728388 h 3246072"/>
                <a:gd name="connsiteX25" fmla="*/ 57590 w 854882"/>
                <a:gd name="connsiteY25" fmla="*/ 2728387 h 3246072"/>
                <a:gd name="connsiteX26" fmla="*/ 16875 w 854882"/>
                <a:gd name="connsiteY26" fmla="*/ 2711522 h 3246072"/>
                <a:gd name="connsiteX27" fmla="*/ 10 w 854882"/>
                <a:gd name="connsiteY27" fmla="*/ 2670807 h 3246072"/>
                <a:gd name="connsiteX28" fmla="*/ 16875 w 854882"/>
                <a:gd name="connsiteY28" fmla="*/ 2630092 h 3246072"/>
                <a:gd name="connsiteX29" fmla="*/ 57590 w 854882"/>
                <a:gd name="connsiteY29" fmla="*/ 2613228 h 3246072"/>
                <a:gd name="connsiteX30" fmla="*/ 57589 w 854882"/>
                <a:gd name="connsiteY30" fmla="*/ 2354386 h 3246072"/>
                <a:gd name="connsiteX31" fmla="*/ 797299 w 854882"/>
                <a:gd name="connsiteY31" fmla="*/ 2354386 h 3246072"/>
                <a:gd name="connsiteX32" fmla="*/ 854879 w 854882"/>
                <a:gd name="connsiteY32" fmla="*/ 2411966 h 3246072"/>
                <a:gd name="connsiteX33" fmla="*/ 854878 w 854882"/>
                <a:gd name="connsiteY33" fmla="*/ 2411966 h 3246072"/>
                <a:gd name="connsiteX34" fmla="*/ 797298 w 854882"/>
                <a:gd name="connsiteY34" fmla="*/ 2469546 h 3246072"/>
                <a:gd name="connsiteX35" fmla="*/ 57589 w 854882"/>
                <a:gd name="connsiteY35" fmla="*/ 2469545 h 3246072"/>
                <a:gd name="connsiteX36" fmla="*/ 4534 w 854882"/>
                <a:gd name="connsiteY36" fmla="*/ 2434378 h 3246072"/>
                <a:gd name="connsiteX37" fmla="*/ 9 w 854882"/>
                <a:gd name="connsiteY37" fmla="*/ 2411965 h 3246072"/>
                <a:gd name="connsiteX38" fmla="*/ 4534 w 854882"/>
                <a:gd name="connsiteY38" fmla="*/ 2389553 h 3246072"/>
                <a:gd name="connsiteX39" fmla="*/ 57589 w 854882"/>
                <a:gd name="connsiteY39" fmla="*/ 2354386 h 3246072"/>
                <a:gd name="connsiteX40" fmla="*/ 57588 w 854882"/>
                <a:gd name="connsiteY40" fmla="*/ 2095544 h 3246072"/>
                <a:gd name="connsiteX41" fmla="*/ 797298 w 854882"/>
                <a:gd name="connsiteY41" fmla="*/ 2095544 h 3246072"/>
                <a:gd name="connsiteX42" fmla="*/ 854878 w 854882"/>
                <a:gd name="connsiteY42" fmla="*/ 2153124 h 3246072"/>
                <a:gd name="connsiteX43" fmla="*/ 854877 w 854882"/>
                <a:gd name="connsiteY43" fmla="*/ 2153124 h 3246072"/>
                <a:gd name="connsiteX44" fmla="*/ 797297 w 854882"/>
                <a:gd name="connsiteY44" fmla="*/ 2210704 h 3246072"/>
                <a:gd name="connsiteX45" fmla="*/ 57588 w 854882"/>
                <a:gd name="connsiteY45" fmla="*/ 2210703 h 3246072"/>
                <a:gd name="connsiteX46" fmla="*/ 4533 w 854882"/>
                <a:gd name="connsiteY46" fmla="*/ 2175536 h 3246072"/>
                <a:gd name="connsiteX47" fmla="*/ 8 w 854882"/>
                <a:gd name="connsiteY47" fmla="*/ 2153123 h 3246072"/>
                <a:gd name="connsiteX48" fmla="*/ 4533 w 854882"/>
                <a:gd name="connsiteY48" fmla="*/ 2130711 h 3246072"/>
                <a:gd name="connsiteX49" fmla="*/ 57588 w 854882"/>
                <a:gd name="connsiteY49" fmla="*/ 2095544 h 3246072"/>
                <a:gd name="connsiteX50" fmla="*/ 57587 w 854882"/>
                <a:gd name="connsiteY50" fmla="*/ 1836702 h 3246072"/>
                <a:gd name="connsiteX51" fmla="*/ 797297 w 854882"/>
                <a:gd name="connsiteY51" fmla="*/ 1836702 h 3246072"/>
                <a:gd name="connsiteX52" fmla="*/ 854877 w 854882"/>
                <a:gd name="connsiteY52" fmla="*/ 1894282 h 3246072"/>
                <a:gd name="connsiteX53" fmla="*/ 854876 w 854882"/>
                <a:gd name="connsiteY53" fmla="*/ 1894282 h 3246072"/>
                <a:gd name="connsiteX54" fmla="*/ 797296 w 854882"/>
                <a:gd name="connsiteY54" fmla="*/ 1951862 h 3246072"/>
                <a:gd name="connsiteX55" fmla="*/ 57587 w 854882"/>
                <a:gd name="connsiteY55" fmla="*/ 1951861 h 3246072"/>
                <a:gd name="connsiteX56" fmla="*/ 4532 w 854882"/>
                <a:gd name="connsiteY56" fmla="*/ 1916694 h 3246072"/>
                <a:gd name="connsiteX57" fmla="*/ 7 w 854882"/>
                <a:gd name="connsiteY57" fmla="*/ 1894281 h 3246072"/>
                <a:gd name="connsiteX58" fmla="*/ 4532 w 854882"/>
                <a:gd name="connsiteY58" fmla="*/ 1871869 h 3246072"/>
                <a:gd name="connsiteX59" fmla="*/ 57587 w 854882"/>
                <a:gd name="connsiteY59" fmla="*/ 1836702 h 3246072"/>
                <a:gd name="connsiteX60" fmla="*/ 57586 w 854882"/>
                <a:gd name="connsiteY60" fmla="*/ 1577860 h 3246072"/>
                <a:gd name="connsiteX61" fmla="*/ 797296 w 854882"/>
                <a:gd name="connsiteY61" fmla="*/ 1577860 h 3246072"/>
                <a:gd name="connsiteX62" fmla="*/ 854876 w 854882"/>
                <a:gd name="connsiteY62" fmla="*/ 1635440 h 3246072"/>
                <a:gd name="connsiteX63" fmla="*/ 854875 w 854882"/>
                <a:gd name="connsiteY63" fmla="*/ 1635440 h 3246072"/>
                <a:gd name="connsiteX64" fmla="*/ 797295 w 854882"/>
                <a:gd name="connsiteY64" fmla="*/ 1693020 h 3246072"/>
                <a:gd name="connsiteX65" fmla="*/ 57586 w 854882"/>
                <a:gd name="connsiteY65" fmla="*/ 1693019 h 3246072"/>
                <a:gd name="connsiteX66" fmla="*/ 4531 w 854882"/>
                <a:gd name="connsiteY66" fmla="*/ 1657852 h 3246072"/>
                <a:gd name="connsiteX67" fmla="*/ 6 w 854882"/>
                <a:gd name="connsiteY67" fmla="*/ 1635439 h 3246072"/>
                <a:gd name="connsiteX68" fmla="*/ 4531 w 854882"/>
                <a:gd name="connsiteY68" fmla="*/ 1613027 h 3246072"/>
                <a:gd name="connsiteX69" fmla="*/ 57586 w 854882"/>
                <a:gd name="connsiteY69" fmla="*/ 1577860 h 3246072"/>
                <a:gd name="connsiteX70" fmla="*/ 57585 w 854882"/>
                <a:gd name="connsiteY70" fmla="*/ 1319018 h 3246072"/>
                <a:gd name="connsiteX71" fmla="*/ 797295 w 854882"/>
                <a:gd name="connsiteY71" fmla="*/ 1319018 h 3246072"/>
                <a:gd name="connsiteX72" fmla="*/ 854875 w 854882"/>
                <a:gd name="connsiteY72" fmla="*/ 1376598 h 3246072"/>
                <a:gd name="connsiteX73" fmla="*/ 854874 w 854882"/>
                <a:gd name="connsiteY73" fmla="*/ 1376598 h 3246072"/>
                <a:gd name="connsiteX74" fmla="*/ 797294 w 854882"/>
                <a:gd name="connsiteY74" fmla="*/ 1434178 h 3246072"/>
                <a:gd name="connsiteX75" fmla="*/ 57585 w 854882"/>
                <a:gd name="connsiteY75" fmla="*/ 1434177 h 3246072"/>
                <a:gd name="connsiteX76" fmla="*/ 4530 w 854882"/>
                <a:gd name="connsiteY76" fmla="*/ 1399010 h 3246072"/>
                <a:gd name="connsiteX77" fmla="*/ 5 w 854882"/>
                <a:gd name="connsiteY77" fmla="*/ 1376597 h 3246072"/>
                <a:gd name="connsiteX78" fmla="*/ 4530 w 854882"/>
                <a:gd name="connsiteY78" fmla="*/ 1354185 h 3246072"/>
                <a:gd name="connsiteX79" fmla="*/ 57585 w 854882"/>
                <a:gd name="connsiteY79" fmla="*/ 1319018 h 3246072"/>
                <a:gd name="connsiteX80" fmla="*/ 57584 w 854882"/>
                <a:gd name="connsiteY80" fmla="*/ 1060176 h 3246072"/>
                <a:gd name="connsiteX81" fmla="*/ 797294 w 854882"/>
                <a:gd name="connsiteY81" fmla="*/ 1060176 h 3246072"/>
                <a:gd name="connsiteX82" fmla="*/ 854874 w 854882"/>
                <a:gd name="connsiteY82" fmla="*/ 1117756 h 3246072"/>
                <a:gd name="connsiteX83" fmla="*/ 854873 w 854882"/>
                <a:gd name="connsiteY83" fmla="*/ 1117756 h 3246072"/>
                <a:gd name="connsiteX84" fmla="*/ 797293 w 854882"/>
                <a:gd name="connsiteY84" fmla="*/ 1175336 h 3246072"/>
                <a:gd name="connsiteX85" fmla="*/ 57584 w 854882"/>
                <a:gd name="connsiteY85" fmla="*/ 1175335 h 3246072"/>
                <a:gd name="connsiteX86" fmla="*/ 4529 w 854882"/>
                <a:gd name="connsiteY86" fmla="*/ 1140168 h 3246072"/>
                <a:gd name="connsiteX87" fmla="*/ 4 w 854882"/>
                <a:gd name="connsiteY87" fmla="*/ 1117755 h 3246072"/>
                <a:gd name="connsiteX88" fmla="*/ 4529 w 854882"/>
                <a:gd name="connsiteY88" fmla="*/ 1095343 h 3246072"/>
                <a:gd name="connsiteX89" fmla="*/ 57584 w 854882"/>
                <a:gd name="connsiteY89" fmla="*/ 1060176 h 3246072"/>
                <a:gd name="connsiteX90" fmla="*/ 57583 w 854882"/>
                <a:gd name="connsiteY90" fmla="*/ 795132 h 3246072"/>
                <a:gd name="connsiteX91" fmla="*/ 797293 w 854882"/>
                <a:gd name="connsiteY91" fmla="*/ 795132 h 3246072"/>
                <a:gd name="connsiteX92" fmla="*/ 854873 w 854882"/>
                <a:gd name="connsiteY92" fmla="*/ 852712 h 3246072"/>
                <a:gd name="connsiteX93" fmla="*/ 854872 w 854882"/>
                <a:gd name="connsiteY93" fmla="*/ 852712 h 3246072"/>
                <a:gd name="connsiteX94" fmla="*/ 797292 w 854882"/>
                <a:gd name="connsiteY94" fmla="*/ 910292 h 3246072"/>
                <a:gd name="connsiteX95" fmla="*/ 57583 w 854882"/>
                <a:gd name="connsiteY95" fmla="*/ 910291 h 3246072"/>
                <a:gd name="connsiteX96" fmla="*/ 4528 w 854882"/>
                <a:gd name="connsiteY96" fmla="*/ 875124 h 3246072"/>
                <a:gd name="connsiteX97" fmla="*/ 3 w 854882"/>
                <a:gd name="connsiteY97" fmla="*/ 852711 h 3246072"/>
                <a:gd name="connsiteX98" fmla="*/ 4528 w 854882"/>
                <a:gd name="connsiteY98" fmla="*/ 830299 h 3246072"/>
                <a:gd name="connsiteX99" fmla="*/ 57583 w 854882"/>
                <a:gd name="connsiteY99" fmla="*/ 795132 h 3246072"/>
                <a:gd name="connsiteX100" fmla="*/ 57582 w 854882"/>
                <a:gd name="connsiteY100" fmla="*/ 530088 h 3246072"/>
                <a:gd name="connsiteX101" fmla="*/ 797292 w 854882"/>
                <a:gd name="connsiteY101" fmla="*/ 530088 h 3246072"/>
                <a:gd name="connsiteX102" fmla="*/ 854872 w 854882"/>
                <a:gd name="connsiteY102" fmla="*/ 587668 h 3246072"/>
                <a:gd name="connsiteX103" fmla="*/ 854871 w 854882"/>
                <a:gd name="connsiteY103" fmla="*/ 587668 h 3246072"/>
                <a:gd name="connsiteX104" fmla="*/ 797291 w 854882"/>
                <a:gd name="connsiteY104" fmla="*/ 645248 h 3246072"/>
                <a:gd name="connsiteX105" fmla="*/ 57582 w 854882"/>
                <a:gd name="connsiteY105" fmla="*/ 645247 h 3246072"/>
                <a:gd name="connsiteX106" fmla="*/ 4527 w 854882"/>
                <a:gd name="connsiteY106" fmla="*/ 610080 h 3246072"/>
                <a:gd name="connsiteX107" fmla="*/ 2 w 854882"/>
                <a:gd name="connsiteY107" fmla="*/ 587667 h 3246072"/>
                <a:gd name="connsiteX108" fmla="*/ 4527 w 854882"/>
                <a:gd name="connsiteY108" fmla="*/ 565255 h 3246072"/>
                <a:gd name="connsiteX109" fmla="*/ 57582 w 854882"/>
                <a:gd name="connsiteY109" fmla="*/ 530088 h 3246072"/>
                <a:gd name="connsiteX110" fmla="*/ 57581 w 854882"/>
                <a:gd name="connsiteY110" fmla="*/ 265044 h 3246072"/>
                <a:gd name="connsiteX111" fmla="*/ 797291 w 854882"/>
                <a:gd name="connsiteY111" fmla="*/ 265044 h 3246072"/>
                <a:gd name="connsiteX112" fmla="*/ 854871 w 854882"/>
                <a:gd name="connsiteY112" fmla="*/ 322624 h 3246072"/>
                <a:gd name="connsiteX113" fmla="*/ 854870 w 854882"/>
                <a:gd name="connsiteY113" fmla="*/ 322624 h 3246072"/>
                <a:gd name="connsiteX114" fmla="*/ 797290 w 854882"/>
                <a:gd name="connsiteY114" fmla="*/ 380204 h 3246072"/>
                <a:gd name="connsiteX115" fmla="*/ 57581 w 854882"/>
                <a:gd name="connsiteY115" fmla="*/ 380203 h 3246072"/>
                <a:gd name="connsiteX116" fmla="*/ 4526 w 854882"/>
                <a:gd name="connsiteY116" fmla="*/ 345036 h 3246072"/>
                <a:gd name="connsiteX117" fmla="*/ 1 w 854882"/>
                <a:gd name="connsiteY117" fmla="*/ 322623 h 3246072"/>
                <a:gd name="connsiteX118" fmla="*/ 4526 w 854882"/>
                <a:gd name="connsiteY118" fmla="*/ 300211 h 3246072"/>
                <a:gd name="connsiteX119" fmla="*/ 57581 w 854882"/>
                <a:gd name="connsiteY119" fmla="*/ 265044 h 3246072"/>
                <a:gd name="connsiteX120" fmla="*/ 0 w 854882"/>
                <a:gd name="connsiteY120" fmla="*/ 57579 h 3246072"/>
                <a:gd name="connsiteX121" fmla="*/ 0 w 854882"/>
                <a:gd name="connsiteY121" fmla="*/ 57579 h 3246072"/>
                <a:gd name="connsiteX122" fmla="*/ 0 w 854882"/>
                <a:gd name="connsiteY122" fmla="*/ 57580 h 3246072"/>
                <a:gd name="connsiteX123" fmla="*/ 57580 w 854882"/>
                <a:gd name="connsiteY123" fmla="*/ 0 h 3246072"/>
                <a:gd name="connsiteX124" fmla="*/ 797290 w 854882"/>
                <a:gd name="connsiteY124" fmla="*/ 0 h 3246072"/>
                <a:gd name="connsiteX125" fmla="*/ 854870 w 854882"/>
                <a:gd name="connsiteY125" fmla="*/ 57580 h 3246072"/>
                <a:gd name="connsiteX126" fmla="*/ 854869 w 854882"/>
                <a:gd name="connsiteY126" fmla="*/ 57580 h 3246072"/>
                <a:gd name="connsiteX127" fmla="*/ 797289 w 854882"/>
                <a:gd name="connsiteY127" fmla="*/ 115160 h 3246072"/>
                <a:gd name="connsiteX128" fmla="*/ 57580 w 854882"/>
                <a:gd name="connsiteY128" fmla="*/ 115159 h 3246072"/>
                <a:gd name="connsiteX129" fmla="*/ 4525 w 854882"/>
                <a:gd name="connsiteY129" fmla="*/ 79992 h 3246072"/>
                <a:gd name="connsiteX130" fmla="*/ 0 w 854882"/>
                <a:gd name="connsiteY130" fmla="*/ 57579 h 3246072"/>
                <a:gd name="connsiteX131" fmla="*/ 4525 w 854882"/>
                <a:gd name="connsiteY131" fmla="*/ 35167 h 3246072"/>
                <a:gd name="connsiteX132" fmla="*/ 57580 w 854882"/>
                <a:gd name="connsiteY132" fmla="*/ 0 h 3246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854882" h="3246072">
                  <a:moveTo>
                    <a:pt x="57592" y="3130912"/>
                  </a:moveTo>
                  <a:lnTo>
                    <a:pt x="797302" y="3130912"/>
                  </a:lnTo>
                  <a:cubicBezTo>
                    <a:pt x="829103" y="3130912"/>
                    <a:pt x="854882" y="3156691"/>
                    <a:pt x="854882" y="3188492"/>
                  </a:cubicBezTo>
                  <a:lnTo>
                    <a:pt x="854881" y="3188492"/>
                  </a:lnTo>
                  <a:cubicBezTo>
                    <a:pt x="854881" y="3220293"/>
                    <a:pt x="829102" y="3246072"/>
                    <a:pt x="797301" y="3246072"/>
                  </a:cubicBezTo>
                  <a:lnTo>
                    <a:pt x="57592" y="3246071"/>
                  </a:lnTo>
                  <a:cubicBezTo>
                    <a:pt x="41692" y="3246071"/>
                    <a:pt x="27297" y="3239626"/>
                    <a:pt x="16877" y="3229207"/>
                  </a:cubicBezTo>
                  <a:lnTo>
                    <a:pt x="12" y="3188492"/>
                  </a:lnTo>
                  <a:lnTo>
                    <a:pt x="16877" y="3147777"/>
                  </a:lnTo>
                  <a:cubicBezTo>
                    <a:pt x="27297" y="3137357"/>
                    <a:pt x="41692" y="3130912"/>
                    <a:pt x="57592" y="3130912"/>
                  </a:cubicBezTo>
                  <a:close/>
                  <a:moveTo>
                    <a:pt x="57591" y="2872070"/>
                  </a:moveTo>
                  <a:lnTo>
                    <a:pt x="797301" y="2872070"/>
                  </a:lnTo>
                  <a:cubicBezTo>
                    <a:pt x="829102" y="2872070"/>
                    <a:pt x="854881" y="2897849"/>
                    <a:pt x="854881" y="2929650"/>
                  </a:cubicBezTo>
                  <a:lnTo>
                    <a:pt x="854880" y="2929650"/>
                  </a:lnTo>
                  <a:cubicBezTo>
                    <a:pt x="854880" y="2961451"/>
                    <a:pt x="829101" y="2987230"/>
                    <a:pt x="797300" y="2987230"/>
                  </a:cubicBezTo>
                  <a:lnTo>
                    <a:pt x="57591" y="2987229"/>
                  </a:lnTo>
                  <a:cubicBezTo>
                    <a:pt x="41691" y="2987229"/>
                    <a:pt x="27296" y="2980784"/>
                    <a:pt x="16876" y="2970364"/>
                  </a:cubicBezTo>
                  <a:lnTo>
                    <a:pt x="11" y="2929649"/>
                  </a:lnTo>
                  <a:lnTo>
                    <a:pt x="16876" y="2888934"/>
                  </a:lnTo>
                  <a:cubicBezTo>
                    <a:pt x="27296" y="2878515"/>
                    <a:pt x="41691" y="2872070"/>
                    <a:pt x="57591" y="2872070"/>
                  </a:cubicBezTo>
                  <a:close/>
                  <a:moveTo>
                    <a:pt x="57590" y="2613228"/>
                  </a:moveTo>
                  <a:lnTo>
                    <a:pt x="797300" y="2613228"/>
                  </a:lnTo>
                  <a:cubicBezTo>
                    <a:pt x="829101" y="2613228"/>
                    <a:pt x="854880" y="2639007"/>
                    <a:pt x="854880" y="2670808"/>
                  </a:cubicBezTo>
                  <a:lnTo>
                    <a:pt x="854879" y="2670808"/>
                  </a:lnTo>
                  <a:cubicBezTo>
                    <a:pt x="854879" y="2702609"/>
                    <a:pt x="829100" y="2728388"/>
                    <a:pt x="797299" y="2728388"/>
                  </a:cubicBezTo>
                  <a:lnTo>
                    <a:pt x="57590" y="2728387"/>
                  </a:lnTo>
                  <a:cubicBezTo>
                    <a:pt x="41690" y="2728387"/>
                    <a:pt x="27295" y="2721942"/>
                    <a:pt x="16875" y="2711522"/>
                  </a:cubicBezTo>
                  <a:lnTo>
                    <a:pt x="10" y="2670807"/>
                  </a:lnTo>
                  <a:lnTo>
                    <a:pt x="16875" y="2630092"/>
                  </a:lnTo>
                  <a:cubicBezTo>
                    <a:pt x="27295" y="2619673"/>
                    <a:pt x="41690" y="2613228"/>
                    <a:pt x="57590" y="2613228"/>
                  </a:cubicBezTo>
                  <a:close/>
                  <a:moveTo>
                    <a:pt x="57589" y="2354386"/>
                  </a:moveTo>
                  <a:lnTo>
                    <a:pt x="797299" y="2354386"/>
                  </a:lnTo>
                  <a:cubicBezTo>
                    <a:pt x="829100" y="2354386"/>
                    <a:pt x="854879" y="2380165"/>
                    <a:pt x="854879" y="2411966"/>
                  </a:cubicBezTo>
                  <a:lnTo>
                    <a:pt x="854878" y="2411966"/>
                  </a:lnTo>
                  <a:cubicBezTo>
                    <a:pt x="854878" y="2443767"/>
                    <a:pt x="829099" y="2469546"/>
                    <a:pt x="797298" y="2469546"/>
                  </a:cubicBezTo>
                  <a:lnTo>
                    <a:pt x="57589" y="2469545"/>
                  </a:lnTo>
                  <a:cubicBezTo>
                    <a:pt x="33739" y="2469545"/>
                    <a:pt x="13275" y="2455044"/>
                    <a:pt x="4534" y="2434378"/>
                  </a:cubicBezTo>
                  <a:lnTo>
                    <a:pt x="9" y="2411965"/>
                  </a:lnTo>
                  <a:lnTo>
                    <a:pt x="4534" y="2389553"/>
                  </a:lnTo>
                  <a:cubicBezTo>
                    <a:pt x="13275" y="2368886"/>
                    <a:pt x="33739" y="2354386"/>
                    <a:pt x="57589" y="2354386"/>
                  </a:cubicBezTo>
                  <a:close/>
                  <a:moveTo>
                    <a:pt x="57588" y="2095544"/>
                  </a:moveTo>
                  <a:lnTo>
                    <a:pt x="797298" y="2095544"/>
                  </a:lnTo>
                  <a:cubicBezTo>
                    <a:pt x="829099" y="2095544"/>
                    <a:pt x="854878" y="2121323"/>
                    <a:pt x="854878" y="2153124"/>
                  </a:cubicBezTo>
                  <a:lnTo>
                    <a:pt x="854877" y="2153124"/>
                  </a:lnTo>
                  <a:cubicBezTo>
                    <a:pt x="854877" y="2184925"/>
                    <a:pt x="829098" y="2210704"/>
                    <a:pt x="797297" y="2210704"/>
                  </a:cubicBezTo>
                  <a:lnTo>
                    <a:pt x="57588" y="2210703"/>
                  </a:lnTo>
                  <a:cubicBezTo>
                    <a:pt x="33738" y="2210703"/>
                    <a:pt x="13274" y="2196202"/>
                    <a:pt x="4533" y="2175536"/>
                  </a:cubicBezTo>
                  <a:lnTo>
                    <a:pt x="8" y="2153123"/>
                  </a:lnTo>
                  <a:lnTo>
                    <a:pt x="4533" y="2130711"/>
                  </a:lnTo>
                  <a:cubicBezTo>
                    <a:pt x="13274" y="2110044"/>
                    <a:pt x="33738" y="2095544"/>
                    <a:pt x="57588" y="2095544"/>
                  </a:cubicBezTo>
                  <a:close/>
                  <a:moveTo>
                    <a:pt x="57587" y="1836702"/>
                  </a:moveTo>
                  <a:lnTo>
                    <a:pt x="797297" y="1836702"/>
                  </a:lnTo>
                  <a:cubicBezTo>
                    <a:pt x="829098" y="1836702"/>
                    <a:pt x="854877" y="1862481"/>
                    <a:pt x="854877" y="1894282"/>
                  </a:cubicBezTo>
                  <a:lnTo>
                    <a:pt x="854876" y="1894282"/>
                  </a:lnTo>
                  <a:cubicBezTo>
                    <a:pt x="854876" y="1926083"/>
                    <a:pt x="829097" y="1951862"/>
                    <a:pt x="797296" y="1951862"/>
                  </a:cubicBezTo>
                  <a:lnTo>
                    <a:pt x="57587" y="1951861"/>
                  </a:lnTo>
                  <a:cubicBezTo>
                    <a:pt x="33737" y="1951861"/>
                    <a:pt x="13273" y="1937360"/>
                    <a:pt x="4532" y="1916694"/>
                  </a:cubicBezTo>
                  <a:lnTo>
                    <a:pt x="7" y="1894281"/>
                  </a:lnTo>
                  <a:lnTo>
                    <a:pt x="4532" y="1871869"/>
                  </a:lnTo>
                  <a:cubicBezTo>
                    <a:pt x="13273" y="1851202"/>
                    <a:pt x="33737" y="1836702"/>
                    <a:pt x="57587" y="1836702"/>
                  </a:cubicBezTo>
                  <a:close/>
                  <a:moveTo>
                    <a:pt x="57586" y="1577860"/>
                  </a:moveTo>
                  <a:lnTo>
                    <a:pt x="797296" y="1577860"/>
                  </a:lnTo>
                  <a:cubicBezTo>
                    <a:pt x="829097" y="1577860"/>
                    <a:pt x="854876" y="1603639"/>
                    <a:pt x="854876" y="1635440"/>
                  </a:cubicBezTo>
                  <a:lnTo>
                    <a:pt x="854875" y="1635440"/>
                  </a:lnTo>
                  <a:cubicBezTo>
                    <a:pt x="854875" y="1667241"/>
                    <a:pt x="829096" y="1693020"/>
                    <a:pt x="797295" y="1693020"/>
                  </a:cubicBezTo>
                  <a:lnTo>
                    <a:pt x="57586" y="1693019"/>
                  </a:lnTo>
                  <a:cubicBezTo>
                    <a:pt x="33736" y="1693019"/>
                    <a:pt x="13272" y="1678518"/>
                    <a:pt x="4531" y="1657852"/>
                  </a:cubicBezTo>
                  <a:lnTo>
                    <a:pt x="6" y="1635439"/>
                  </a:lnTo>
                  <a:lnTo>
                    <a:pt x="4531" y="1613027"/>
                  </a:lnTo>
                  <a:cubicBezTo>
                    <a:pt x="13272" y="1592361"/>
                    <a:pt x="33736" y="1577860"/>
                    <a:pt x="57586" y="1577860"/>
                  </a:cubicBezTo>
                  <a:close/>
                  <a:moveTo>
                    <a:pt x="57585" y="1319018"/>
                  </a:moveTo>
                  <a:lnTo>
                    <a:pt x="797295" y="1319018"/>
                  </a:lnTo>
                  <a:cubicBezTo>
                    <a:pt x="829096" y="1319018"/>
                    <a:pt x="854875" y="1344797"/>
                    <a:pt x="854875" y="1376598"/>
                  </a:cubicBezTo>
                  <a:lnTo>
                    <a:pt x="854874" y="1376598"/>
                  </a:lnTo>
                  <a:cubicBezTo>
                    <a:pt x="854874" y="1408399"/>
                    <a:pt x="829095" y="1434178"/>
                    <a:pt x="797294" y="1434178"/>
                  </a:cubicBezTo>
                  <a:lnTo>
                    <a:pt x="57585" y="1434177"/>
                  </a:lnTo>
                  <a:cubicBezTo>
                    <a:pt x="33735" y="1434177"/>
                    <a:pt x="13271" y="1419676"/>
                    <a:pt x="4530" y="1399010"/>
                  </a:cubicBezTo>
                  <a:lnTo>
                    <a:pt x="5" y="1376597"/>
                  </a:lnTo>
                  <a:lnTo>
                    <a:pt x="4530" y="1354185"/>
                  </a:lnTo>
                  <a:cubicBezTo>
                    <a:pt x="13271" y="1333519"/>
                    <a:pt x="33735" y="1319018"/>
                    <a:pt x="57585" y="1319018"/>
                  </a:cubicBezTo>
                  <a:close/>
                  <a:moveTo>
                    <a:pt x="57584" y="1060176"/>
                  </a:moveTo>
                  <a:lnTo>
                    <a:pt x="797294" y="1060176"/>
                  </a:lnTo>
                  <a:cubicBezTo>
                    <a:pt x="829095" y="1060176"/>
                    <a:pt x="854874" y="1085955"/>
                    <a:pt x="854874" y="1117756"/>
                  </a:cubicBezTo>
                  <a:lnTo>
                    <a:pt x="854873" y="1117756"/>
                  </a:lnTo>
                  <a:cubicBezTo>
                    <a:pt x="854873" y="1149557"/>
                    <a:pt x="829094" y="1175336"/>
                    <a:pt x="797293" y="1175336"/>
                  </a:cubicBezTo>
                  <a:lnTo>
                    <a:pt x="57584" y="1175335"/>
                  </a:lnTo>
                  <a:cubicBezTo>
                    <a:pt x="33734" y="1175335"/>
                    <a:pt x="13270" y="1160834"/>
                    <a:pt x="4529" y="1140168"/>
                  </a:cubicBezTo>
                  <a:lnTo>
                    <a:pt x="4" y="1117755"/>
                  </a:lnTo>
                  <a:lnTo>
                    <a:pt x="4529" y="1095343"/>
                  </a:lnTo>
                  <a:cubicBezTo>
                    <a:pt x="13270" y="1074677"/>
                    <a:pt x="33734" y="1060176"/>
                    <a:pt x="57584" y="1060176"/>
                  </a:cubicBezTo>
                  <a:close/>
                  <a:moveTo>
                    <a:pt x="57583" y="795132"/>
                  </a:moveTo>
                  <a:lnTo>
                    <a:pt x="797293" y="795132"/>
                  </a:lnTo>
                  <a:cubicBezTo>
                    <a:pt x="829094" y="795132"/>
                    <a:pt x="854873" y="820911"/>
                    <a:pt x="854873" y="852712"/>
                  </a:cubicBezTo>
                  <a:lnTo>
                    <a:pt x="854872" y="852712"/>
                  </a:lnTo>
                  <a:cubicBezTo>
                    <a:pt x="854872" y="884513"/>
                    <a:pt x="829093" y="910292"/>
                    <a:pt x="797292" y="910292"/>
                  </a:cubicBezTo>
                  <a:lnTo>
                    <a:pt x="57583" y="910291"/>
                  </a:lnTo>
                  <a:cubicBezTo>
                    <a:pt x="33733" y="910291"/>
                    <a:pt x="13269" y="895790"/>
                    <a:pt x="4528" y="875124"/>
                  </a:cubicBezTo>
                  <a:lnTo>
                    <a:pt x="3" y="852711"/>
                  </a:lnTo>
                  <a:lnTo>
                    <a:pt x="4528" y="830299"/>
                  </a:lnTo>
                  <a:cubicBezTo>
                    <a:pt x="13269" y="809633"/>
                    <a:pt x="33733" y="795132"/>
                    <a:pt x="57583" y="795132"/>
                  </a:cubicBezTo>
                  <a:close/>
                  <a:moveTo>
                    <a:pt x="57582" y="530088"/>
                  </a:moveTo>
                  <a:lnTo>
                    <a:pt x="797292" y="530088"/>
                  </a:lnTo>
                  <a:cubicBezTo>
                    <a:pt x="829093" y="530088"/>
                    <a:pt x="854872" y="555867"/>
                    <a:pt x="854872" y="587668"/>
                  </a:cubicBezTo>
                  <a:lnTo>
                    <a:pt x="854871" y="587668"/>
                  </a:lnTo>
                  <a:cubicBezTo>
                    <a:pt x="854871" y="619469"/>
                    <a:pt x="829092" y="645248"/>
                    <a:pt x="797291" y="645248"/>
                  </a:cubicBezTo>
                  <a:lnTo>
                    <a:pt x="57582" y="645247"/>
                  </a:lnTo>
                  <a:cubicBezTo>
                    <a:pt x="33732" y="645247"/>
                    <a:pt x="13268" y="630746"/>
                    <a:pt x="4527" y="610080"/>
                  </a:cubicBezTo>
                  <a:lnTo>
                    <a:pt x="2" y="587667"/>
                  </a:lnTo>
                  <a:lnTo>
                    <a:pt x="4527" y="565255"/>
                  </a:lnTo>
                  <a:cubicBezTo>
                    <a:pt x="13268" y="544589"/>
                    <a:pt x="33732" y="530088"/>
                    <a:pt x="57582" y="530088"/>
                  </a:cubicBezTo>
                  <a:close/>
                  <a:moveTo>
                    <a:pt x="57581" y="265044"/>
                  </a:moveTo>
                  <a:lnTo>
                    <a:pt x="797291" y="265044"/>
                  </a:lnTo>
                  <a:cubicBezTo>
                    <a:pt x="829092" y="265044"/>
                    <a:pt x="854871" y="290823"/>
                    <a:pt x="854871" y="322624"/>
                  </a:cubicBezTo>
                  <a:lnTo>
                    <a:pt x="854870" y="322624"/>
                  </a:lnTo>
                  <a:cubicBezTo>
                    <a:pt x="854870" y="354425"/>
                    <a:pt x="829091" y="380204"/>
                    <a:pt x="797290" y="380204"/>
                  </a:cubicBezTo>
                  <a:lnTo>
                    <a:pt x="57581" y="380203"/>
                  </a:lnTo>
                  <a:cubicBezTo>
                    <a:pt x="33731" y="380203"/>
                    <a:pt x="13267" y="365702"/>
                    <a:pt x="4526" y="345036"/>
                  </a:cubicBezTo>
                  <a:lnTo>
                    <a:pt x="1" y="322623"/>
                  </a:lnTo>
                  <a:lnTo>
                    <a:pt x="4526" y="300211"/>
                  </a:lnTo>
                  <a:cubicBezTo>
                    <a:pt x="13267" y="279545"/>
                    <a:pt x="33731" y="265044"/>
                    <a:pt x="57581" y="265044"/>
                  </a:cubicBezTo>
                  <a:close/>
                  <a:moveTo>
                    <a:pt x="0" y="57579"/>
                  </a:moveTo>
                  <a:lnTo>
                    <a:pt x="0" y="57579"/>
                  </a:lnTo>
                  <a:lnTo>
                    <a:pt x="0" y="57580"/>
                  </a:lnTo>
                  <a:close/>
                  <a:moveTo>
                    <a:pt x="57580" y="0"/>
                  </a:moveTo>
                  <a:lnTo>
                    <a:pt x="797290" y="0"/>
                  </a:lnTo>
                  <a:cubicBezTo>
                    <a:pt x="829091" y="0"/>
                    <a:pt x="854870" y="25779"/>
                    <a:pt x="854870" y="57580"/>
                  </a:cubicBezTo>
                  <a:lnTo>
                    <a:pt x="854869" y="57580"/>
                  </a:lnTo>
                  <a:cubicBezTo>
                    <a:pt x="854869" y="89381"/>
                    <a:pt x="829090" y="115160"/>
                    <a:pt x="797289" y="115160"/>
                  </a:cubicBezTo>
                  <a:lnTo>
                    <a:pt x="57580" y="115159"/>
                  </a:lnTo>
                  <a:cubicBezTo>
                    <a:pt x="33730" y="115159"/>
                    <a:pt x="13266" y="100658"/>
                    <a:pt x="4525" y="79992"/>
                  </a:cubicBezTo>
                  <a:lnTo>
                    <a:pt x="0" y="57579"/>
                  </a:lnTo>
                  <a:lnTo>
                    <a:pt x="4525" y="35167"/>
                  </a:lnTo>
                  <a:cubicBezTo>
                    <a:pt x="13266" y="14501"/>
                    <a:pt x="33730" y="0"/>
                    <a:pt x="5758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100000"/>
                  </a:schemeClr>
                </a:gs>
                <a:gs pos="100000">
                  <a:schemeClr val="accent1">
                    <a:lumMod val="100000"/>
                  </a:schemeClr>
                </a:gs>
                <a:gs pos="82692">
                  <a:schemeClr val="accent3">
                    <a:lumMod val="100000"/>
                  </a:schemeClr>
                </a:gs>
                <a:gs pos="82792">
                  <a:schemeClr val="accent1">
                    <a:lumMod val="10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A3B0BF5D-226D-4F2D-BD81-4BF98585E92A}"/>
                </a:ext>
              </a:extLst>
            </p:cNvPr>
            <p:cNvSpPr/>
            <p:nvPr/>
          </p:nvSpPr>
          <p:spPr>
            <a:xfrm>
              <a:off x="7269665" y="2498222"/>
              <a:ext cx="854882" cy="3246072"/>
            </a:xfrm>
            <a:custGeom>
              <a:avLst/>
              <a:gdLst>
                <a:gd name="connsiteX0" fmla="*/ 57592 w 854882"/>
                <a:gd name="connsiteY0" fmla="*/ 3130912 h 3246072"/>
                <a:gd name="connsiteX1" fmla="*/ 797302 w 854882"/>
                <a:gd name="connsiteY1" fmla="*/ 3130912 h 3246072"/>
                <a:gd name="connsiteX2" fmla="*/ 854882 w 854882"/>
                <a:gd name="connsiteY2" fmla="*/ 3188492 h 3246072"/>
                <a:gd name="connsiteX3" fmla="*/ 854881 w 854882"/>
                <a:gd name="connsiteY3" fmla="*/ 3188492 h 3246072"/>
                <a:gd name="connsiteX4" fmla="*/ 797301 w 854882"/>
                <a:gd name="connsiteY4" fmla="*/ 3246072 h 3246072"/>
                <a:gd name="connsiteX5" fmla="*/ 57592 w 854882"/>
                <a:gd name="connsiteY5" fmla="*/ 3246071 h 3246072"/>
                <a:gd name="connsiteX6" fmla="*/ 16877 w 854882"/>
                <a:gd name="connsiteY6" fmla="*/ 3229207 h 3246072"/>
                <a:gd name="connsiteX7" fmla="*/ 12 w 854882"/>
                <a:gd name="connsiteY7" fmla="*/ 3188492 h 3246072"/>
                <a:gd name="connsiteX8" fmla="*/ 16877 w 854882"/>
                <a:gd name="connsiteY8" fmla="*/ 3147777 h 3246072"/>
                <a:gd name="connsiteX9" fmla="*/ 57592 w 854882"/>
                <a:gd name="connsiteY9" fmla="*/ 3130912 h 3246072"/>
                <a:gd name="connsiteX10" fmla="*/ 57591 w 854882"/>
                <a:gd name="connsiteY10" fmla="*/ 2872070 h 3246072"/>
                <a:gd name="connsiteX11" fmla="*/ 797301 w 854882"/>
                <a:gd name="connsiteY11" fmla="*/ 2872070 h 3246072"/>
                <a:gd name="connsiteX12" fmla="*/ 854881 w 854882"/>
                <a:gd name="connsiteY12" fmla="*/ 2929650 h 3246072"/>
                <a:gd name="connsiteX13" fmla="*/ 854880 w 854882"/>
                <a:gd name="connsiteY13" fmla="*/ 2929650 h 3246072"/>
                <a:gd name="connsiteX14" fmla="*/ 797300 w 854882"/>
                <a:gd name="connsiteY14" fmla="*/ 2987230 h 3246072"/>
                <a:gd name="connsiteX15" fmla="*/ 57591 w 854882"/>
                <a:gd name="connsiteY15" fmla="*/ 2987229 h 3246072"/>
                <a:gd name="connsiteX16" fmla="*/ 16876 w 854882"/>
                <a:gd name="connsiteY16" fmla="*/ 2970364 h 3246072"/>
                <a:gd name="connsiteX17" fmla="*/ 11 w 854882"/>
                <a:gd name="connsiteY17" fmla="*/ 2929649 h 3246072"/>
                <a:gd name="connsiteX18" fmla="*/ 16876 w 854882"/>
                <a:gd name="connsiteY18" fmla="*/ 2888934 h 3246072"/>
                <a:gd name="connsiteX19" fmla="*/ 57591 w 854882"/>
                <a:gd name="connsiteY19" fmla="*/ 2872070 h 3246072"/>
                <a:gd name="connsiteX20" fmla="*/ 57590 w 854882"/>
                <a:gd name="connsiteY20" fmla="*/ 2613228 h 3246072"/>
                <a:gd name="connsiteX21" fmla="*/ 797300 w 854882"/>
                <a:gd name="connsiteY21" fmla="*/ 2613228 h 3246072"/>
                <a:gd name="connsiteX22" fmla="*/ 854880 w 854882"/>
                <a:gd name="connsiteY22" fmla="*/ 2670808 h 3246072"/>
                <a:gd name="connsiteX23" fmla="*/ 854879 w 854882"/>
                <a:gd name="connsiteY23" fmla="*/ 2670808 h 3246072"/>
                <a:gd name="connsiteX24" fmla="*/ 797299 w 854882"/>
                <a:gd name="connsiteY24" fmla="*/ 2728388 h 3246072"/>
                <a:gd name="connsiteX25" fmla="*/ 57590 w 854882"/>
                <a:gd name="connsiteY25" fmla="*/ 2728387 h 3246072"/>
                <a:gd name="connsiteX26" fmla="*/ 16875 w 854882"/>
                <a:gd name="connsiteY26" fmla="*/ 2711522 h 3246072"/>
                <a:gd name="connsiteX27" fmla="*/ 10 w 854882"/>
                <a:gd name="connsiteY27" fmla="*/ 2670807 h 3246072"/>
                <a:gd name="connsiteX28" fmla="*/ 16875 w 854882"/>
                <a:gd name="connsiteY28" fmla="*/ 2630092 h 3246072"/>
                <a:gd name="connsiteX29" fmla="*/ 57590 w 854882"/>
                <a:gd name="connsiteY29" fmla="*/ 2613228 h 3246072"/>
                <a:gd name="connsiteX30" fmla="*/ 57589 w 854882"/>
                <a:gd name="connsiteY30" fmla="*/ 2354386 h 3246072"/>
                <a:gd name="connsiteX31" fmla="*/ 797299 w 854882"/>
                <a:gd name="connsiteY31" fmla="*/ 2354386 h 3246072"/>
                <a:gd name="connsiteX32" fmla="*/ 854879 w 854882"/>
                <a:gd name="connsiteY32" fmla="*/ 2411966 h 3246072"/>
                <a:gd name="connsiteX33" fmla="*/ 854878 w 854882"/>
                <a:gd name="connsiteY33" fmla="*/ 2411966 h 3246072"/>
                <a:gd name="connsiteX34" fmla="*/ 797298 w 854882"/>
                <a:gd name="connsiteY34" fmla="*/ 2469546 h 3246072"/>
                <a:gd name="connsiteX35" fmla="*/ 57589 w 854882"/>
                <a:gd name="connsiteY35" fmla="*/ 2469545 h 3246072"/>
                <a:gd name="connsiteX36" fmla="*/ 4534 w 854882"/>
                <a:gd name="connsiteY36" fmla="*/ 2434378 h 3246072"/>
                <a:gd name="connsiteX37" fmla="*/ 9 w 854882"/>
                <a:gd name="connsiteY37" fmla="*/ 2411965 h 3246072"/>
                <a:gd name="connsiteX38" fmla="*/ 4534 w 854882"/>
                <a:gd name="connsiteY38" fmla="*/ 2389553 h 3246072"/>
                <a:gd name="connsiteX39" fmla="*/ 57589 w 854882"/>
                <a:gd name="connsiteY39" fmla="*/ 2354386 h 3246072"/>
                <a:gd name="connsiteX40" fmla="*/ 57588 w 854882"/>
                <a:gd name="connsiteY40" fmla="*/ 2095544 h 3246072"/>
                <a:gd name="connsiteX41" fmla="*/ 797298 w 854882"/>
                <a:gd name="connsiteY41" fmla="*/ 2095544 h 3246072"/>
                <a:gd name="connsiteX42" fmla="*/ 854878 w 854882"/>
                <a:gd name="connsiteY42" fmla="*/ 2153124 h 3246072"/>
                <a:gd name="connsiteX43" fmla="*/ 854877 w 854882"/>
                <a:gd name="connsiteY43" fmla="*/ 2153124 h 3246072"/>
                <a:gd name="connsiteX44" fmla="*/ 797297 w 854882"/>
                <a:gd name="connsiteY44" fmla="*/ 2210704 h 3246072"/>
                <a:gd name="connsiteX45" fmla="*/ 57588 w 854882"/>
                <a:gd name="connsiteY45" fmla="*/ 2210703 h 3246072"/>
                <a:gd name="connsiteX46" fmla="*/ 4533 w 854882"/>
                <a:gd name="connsiteY46" fmla="*/ 2175536 h 3246072"/>
                <a:gd name="connsiteX47" fmla="*/ 8 w 854882"/>
                <a:gd name="connsiteY47" fmla="*/ 2153123 h 3246072"/>
                <a:gd name="connsiteX48" fmla="*/ 4533 w 854882"/>
                <a:gd name="connsiteY48" fmla="*/ 2130711 h 3246072"/>
                <a:gd name="connsiteX49" fmla="*/ 57588 w 854882"/>
                <a:gd name="connsiteY49" fmla="*/ 2095544 h 3246072"/>
                <a:gd name="connsiteX50" fmla="*/ 57587 w 854882"/>
                <a:gd name="connsiteY50" fmla="*/ 1836702 h 3246072"/>
                <a:gd name="connsiteX51" fmla="*/ 797297 w 854882"/>
                <a:gd name="connsiteY51" fmla="*/ 1836702 h 3246072"/>
                <a:gd name="connsiteX52" fmla="*/ 854877 w 854882"/>
                <a:gd name="connsiteY52" fmla="*/ 1894282 h 3246072"/>
                <a:gd name="connsiteX53" fmla="*/ 854876 w 854882"/>
                <a:gd name="connsiteY53" fmla="*/ 1894282 h 3246072"/>
                <a:gd name="connsiteX54" fmla="*/ 797296 w 854882"/>
                <a:gd name="connsiteY54" fmla="*/ 1951862 h 3246072"/>
                <a:gd name="connsiteX55" fmla="*/ 57587 w 854882"/>
                <a:gd name="connsiteY55" fmla="*/ 1951861 h 3246072"/>
                <a:gd name="connsiteX56" fmla="*/ 4532 w 854882"/>
                <a:gd name="connsiteY56" fmla="*/ 1916694 h 3246072"/>
                <a:gd name="connsiteX57" fmla="*/ 7 w 854882"/>
                <a:gd name="connsiteY57" fmla="*/ 1894281 h 3246072"/>
                <a:gd name="connsiteX58" fmla="*/ 4532 w 854882"/>
                <a:gd name="connsiteY58" fmla="*/ 1871869 h 3246072"/>
                <a:gd name="connsiteX59" fmla="*/ 57587 w 854882"/>
                <a:gd name="connsiteY59" fmla="*/ 1836702 h 3246072"/>
                <a:gd name="connsiteX60" fmla="*/ 57586 w 854882"/>
                <a:gd name="connsiteY60" fmla="*/ 1577860 h 3246072"/>
                <a:gd name="connsiteX61" fmla="*/ 797296 w 854882"/>
                <a:gd name="connsiteY61" fmla="*/ 1577860 h 3246072"/>
                <a:gd name="connsiteX62" fmla="*/ 854876 w 854882"/>
                <a:gd name="connsiteY62" fmla="*/ 1635440 h 3246072"/>
                <a:gd name="connsiteX63" fmla="*/ 854875 w 854882"/>
                <a:gd name="connsiteY63" fmla="*/ 1635440 h 3246072"/>
                <a:gd name="connsiteX64" fmla="*/ 797295 w 854882"/>
                <a:gd name="connsiteY64" fmla="*/ 1693020 h 3246072"/>
                <a:gd name="connsiteX65" fmla="*/ 57586 w 854882"/>
                <a:gd name="connsiteY65" fmla="*/ 1693019 h 3246072"/>
                <a:gd name="connsiteX66" fmla="*/ 4531 w 854882"/>
                <a:gd name="connsiteY66" fmla="*/ 1657852 h 3246072"/>
                <a:gd name="connsiteX67" fmla="*/ 6 w 854882"/>
                <a:gd name="connsiteY67" fmla="*/ 1635439 h 3246072"/>
                <a:gd name="connsiteX68" fmla="*/ 4531 w 854882"/>
                <a:gd name="connsiteY68" fmla="*/ 1613027 h 3246072"/>
                <a:gd name="connsiteX69" fmla="*/ 57586 w 854882"/>
                <a:gd name="connsiteY69" fmla="*/ 1577860 h 3246072"/>
                <a:gd name="connsiteX70" fmla="*/ 57585 w 854882"/>
                <a:gd name="connsiteY70" fmla="*/ 1319018 h 3246072"/>
                <a:gd name="connsiteX71" fmla="*/ 797295 w 854882"/>
                <a:gd name="connsiteY71" fmla="*/ 1319018 h 3246072"/>
                <a:gd name="connsiteX72" fmla="*/ 854875 w 854882"/>
                <a:gd name="connsiteY72" fmla="*/ 1376598 h 3246072"/>
                <a:gd name="connsiteX73" fmla="*/ 854874 w 854882"/>
                <a:gd name="connsiteY73" fmla="*/ 1376598 h 3246072"/>
                <a:gd name="connsiteX74" fmla="*/ 797294 w 854882"/>
                <a:gd name="connsiteY74" fmla="*/ 1434178 h 3246072"/>
                <a:gd name="connsiteX75" fmla="*/ 57585 w 854882"/>
                <a:gd name="connsiteY75" fmla="*/ 1434177 h 3246072"/>
                <a:gd name="connsiteX76" fmla="*/ 4530 w 854882"/>
                <a:gd name="connsiteY76" fmla="*/ 1399010 h 3246072"/>
                <a:gd name="connsiteX77" fmla="*/ 5 w 854882"/>
                <a:gd name="connsiteY77" fmla="*/ 1376597 h 3246072"/>
                <a:gd name="connsiteX78" fmla="*/ 4530 w 854882"/>
                <a:gd name="connsiteY78" fmla="*/ 1354185 h 3246072"/>
                <a:gd name="connsiteX79" fmla="*/ 57585 w 854882"/>
                <a:gd name="connsiteY79" fmla="*/ 1319018 h 3246072"/>
                <a:gd name="connsiteX80" fmla="*/ 57584 w 854882"/>
                <a:gd name="connsiteY80" fmla="*/ 1060176 h 3246072"/>
                <a:gd name="connsiteX81" fmla="*/ 797294 w 854882"/>
                <a:gd name="connsiteY81" fmla="*/ 1060176 h 3246072"/>
                <a:gd name="connsiteX82" fmla="*/ 854874 w 854882"/>
                <a:gd name="connsiteY82" fmla="*/ 1117756 h 3246072"/>
                <a:gd name="connsiteX83" fmla="*/ 854873 w 854882"/>
                <a:gd name="connsiteY83" fmla="*/ 1117756 h 3246072"/>
                <a:gd name="connsiteX84" fmla="*/ 797293 w 854882"/>
                <a:gd name="connsiteY84" fmla="*/ 1175336 h 3246072"/>
                <a:gd name="connsiteX85" fmla="*/ 57584 w 854882"/>
                <a:gd name="connsiteY85" fmla="*/ 1175335 h 3246072"/>
                <a:gd name="connsiteX86" fmla="*/ 4529 w 854882"/>
                <a:gd name="connsiteY86" fmla="*/ 1140168 h 3246072"/>
                <a:gd name="connsiteX87" fmla="*/ 4 w 854882"/>
                <a:gd name="connsiteY87" fmla="*/ 1117755 h 3246072"/>
                <a:gd name="connsiteX88" fmla="*/ 4529 w 854882"/>
                <a:gd name="connsiteY88" fmla="*/ 1095343 h 3246072"/>
                <a:gd name="connsiteX89" fmla="*/ 57584 w 854882"/>
                <a:gd name="connsiteY89" fmla="*/ 1060176 h 3246072"/>
                <a:gd name="connsiteX90" fmla="*/ 57583 w 854882"/>
                <a:gd name="connsiteY90" fmla="*/ 795132 h 3246072"/>
                <a:gd name="connsiteX91" fmla="*/ 797293 w 854882"/>
                <a:gd name="connsiteY91" fmla="*/ 795132 h 3246072"/>
                <a:gd name="connsiteX92" fmla="*/ 854873 w 854882"/>
                <a:gd name="connsiteY92" fmla="*/ 852712 h 3246072"/>
                <a:gd name="connsiteX93" fmla="*/ 854872 w 854882"/>
                <a:gd name="connsiteY93" fmla="*/ 852712 h 3246072"/>
                <a:gd name="connsiteX94" fmla="*/ 797292 w 854882"/>
                <a:gd name="connsiteY94" fmla="*/ 910292 h 3246072"/>
                <a:gd name="connsiteX95" fmla="*/ 57583 w 854882"/>
                <a:gd name="connsiteY95" fmla="*/ 910291 h 3246072"/>
                <a:gd name="connsiteX96" fmla="*/ 4528 w 854882"/>
                <a:gd name="connsiteY96" fmla="*/ 875124 h 3246072"/>
                <a:gd name="connsiteX97" fmla="*/ 3 w 854882"/>
                <a:gd name="connsiteY97" fmla="*/ 852711 h 3246072"/>
                <a:gd name="connsiteX98" fmla="*/ 4528 w 854882"/>
                <a:gd name="connsiteY98" fmla="*/ 830299 h 3246072"/>
                <a:gd name="connsiteX99" fmla="*/ 57583 w 854882"/>
                <a:gd name="connsiteY99" fmla="*/ 795132 h 3246072"/>
                <a:gd name="connsiteX100" fmla="*/ 57582 w 854882"/>
                <a:gd name="connsiteY100" fmla="*/ 530088 h 3246072"/>
                <a:gd name="connsiteX101" fmla="*/ 797292 w 854882"/>
                <a:gd name="connsiteY101" fmla="*/ 530088 h 3246072"/>
                <a:gd name="connsiteX102" fmla="*/ 854872 w 854882"/>
                <a:gd name="connsiteY102" fmla="*/ 587668 h 3246072"/>
                <a:gd name="connsiteX103" fmla="*/ 854871 w 854882"/>
                <a:gd name="connsiteY103" fmla="*/ 587668 h 3246072"/>
                <a:gd name="connsiteX104" fmla="*/ 797291 w 854882"/>
                <a:gd name="connsiteY104" fmla="*/ 645248 h 3246072"/>
                <a:gd name="connsiteX105" fmla="*/ 57582 w 854882"/>
                <a:gd name="connsiteY105" fmla="*/ 645247 h 3246072"/>
                <a:gd name="connsiteX106" fmla="*/ 4527 w 854882"/>
                <a:gd name="connsiteY106" fmla="*/ 610080 h 3246072"/>
                <a:gd name="connsiteX107" fmla="*/ 2 w 854882"/>
                <a:gd name="connsiteY107" fmla="*/ 587667 h 3246072"/>
                <a:gd name="connsiteX108" fmla="*/ 4527 w 854882"/>
                <a:gd name="connsiteY108" fmla="*/ 565255 h 3246072"/>
                <a:gd name="connsiteX109" fmla="*/ 57582 w 854882"/>
                <a:gd name="connsiteY109" fmla="*/ 530088 h 3246072"/>
                <a:gd name="connsiteX110" fmla="*/ 57581 w 854882"/>
                <a:gd name="connsiteY110" fmla="*/ 265044 h 3246072"/>
                <a:gd name="connsiteX111" fmla="*/ 797291 w 854882"/>
                <a:gd name="connsiteY111" fmla="*/ 265044 h 3246072"/>
                <a:gd name="connsiteX112" fmla="*/ 854871 w 854882"/>
                <a:gd name="connsiteY112" fmla="*/ 322624 h 3246072"/>
                <a:gd name="connsiteX113" fmla="*/ 854870 w 854882"/>
                <a:gd name="connsiteY113" fmla="*/ 322624 h 3246072"/>
                <a:gd name="connsiteX114" fmla="*/ 797290 w 854882"/>
                <a:gd name="connsiteY114" fmla="*/ 380204 h 3246072"/>
                <a:gd name="connsiteX115" fmla="*/ 57581 w 854882"/>
                <a:gd name="connsiteY115" fmla="*/ 380203 h 3246072"/>
                <a:gd name="connsiteX116" fmla="*/ 4526 w 854882"/>
                <a:gd name="connsiteY116" fmla="*/ 345036 h 3246072"/>
                <a:gd name="connsiteX117" fmla="*/ 1 w 854882"/>
                <a:gd name="connsiteY117" fmla="*/ 322623 h 3246072"/>
                <a:gd name="connsiteX118" fmla="*/ 4526 w 854882"/>
                <a:gd name="connsiteY118" fmla="*/ 300211 h 3246072"/>
                <a:gd name="connsiteX119" fmla="*/ 57581 w 854882"/>
                <a:gd name="connsiteY119" fmla="*/ 265044 h 3246072"/>
                <a:gd name="connsiteX120" fmla="*/ 0 w 854882"/>
                <a:gd name="connsiteY120" fmla="*/ 57579 h 3246072"/>
                <a:gd name="connsiteX121" fmla="*/ 0 w 854882"/>
                <a:gd name="connsiteY121" fmla="*/ 57579 h 3246072"/>
                <a:gd name="connsiteX122" fmla="*/ 0 w 854882"/>
                <a:gd name="connsiteY122" fmla="*/ 57580 h 3246072"/>
                <a:gd name="connsiteX123" fmla="*/ 57580 w 854882"/>
                <a:gd name="connsiteY123" fmla="*/ 0 h 3246072"/>
                <a:gd name="connsiteX124" fmla="*/ 797290 w 854882"/>
                <a:gd name="connsiteY124" fmla="*/ 0 h 3246072"/>
                <a:gd name="connsiteX125" fmla="*/ 854870 w 854882"/>
                <a:gd name="connsiteY125" fmla="*/ 57580 h 3246072"/>
                <a:gd name="connsiteX126" fmla="*/ 854869 w 854882"/>
                <a:gd name="connsiteY126" fmla="*/ 57580 h 3246072"/>
                <a:gd name="connsiteX127" fmla="*/ 797289 w 854882"/>
                <a:gd name="connsiteY127" fmla="*/ 115160 h 3246072"/>
                <a:gd name="connsiteX128" fmla="*/ 57580 w 854882"/>
                <a:gd name="connsiteY128" fmla="*/ 115159 h 3246072"/>
                <a:gd name="connsiteX129" fmla="*/ 4525 w 854882"/>
                <a:gd name="connsiteY129" fmla="*/ 79992 h 3246072"/>
                <a:gd name="connsiteX130" fmla="*/ 0 w 854882"/>
                <a:gd name="connsiteY130" fmla="*/ 57579 h 3246072"/>
                <a:gd name="connsiteX131" fmla="*/ 4525 w 854882"/>
                <a:gd name="connsiteY131" fmla="*/ 35167 h 3246072"/>
                <a:gd name="connsiteX132" fmla="*/ 57580 w 854882"/>
                <a:gd name="connsiteY132" fmla="*/ 0 h 3246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854882" h="3246072">
                  <a:moveTo>
                    <a:pt x="57592" y="3130912"/>
                  </a:moveTo>
                  <a:lnTo>
                    <a:pt x="797302" y="3130912"/>
                  </a:lnTo>
                  <a:cubicBezTo>
                    <a:pt x="829103" y="3130912"/>
                    <a:pt x="854882" y="3156691"/>
                    <a:pt x="854882" y="3188492"/>
                  </a:cubicBezTo>
                  <a:lnTo>
                    <a:pt x="854881" y="3188492"/>
                  </a:lnTo>
                  <a:cubicBezTo>
                    <a:pt x="854881" y="3220293"/>
                    <a:pt x="829102" y="3246072"/>
                    <a:pt x="797301" y="3246072"/>
                  </a:cubicBezTo>
                  <a:lnTo>
                    <a:pt x="57592" y="3246071"/>
                  </a:lnTo>
                  <a:cubicBezTo>
                    <a:pt x="41692" y="3246071"/>
                    <a:pt x="27297" y="3239626"/>
                    <a:pt x="16877" y="3229207"/>
                  </a:cubicBezTo>
                  <a:lnTo>
                    <a:pt x="12" y="3188492"/>
                  </a:lnTo>
                  <a:lnTo>
                    <a:pt x="16877" y="3147777"/>
                  </a:lnTo>
                  <a:cubicBezTo>
                    <a:pt x="27297" y="3137357"/>
                    <a:pt x="41692" y="3130912"/>
                    <a:pt x="57592" y="3130912"/>
                  </a:cubicBezTo>
                  <a:close/>
                  <a:moveTo>
                    <a:pt x="57591" y="2872070"/>
                  </a:moveTo>
                  <a:lnTo>
                    <a:pt x="797301" y="2872070"/>
                  </a:lnTo>
                  <a:cubicBezTo>
                    <a:pt x="829102" y="2872070"/>
                    <a:pt x="854881" y="2897849"/>
                    <a:pt x="854881" y="2929650"/>
                  </a:cubicBezTo>
                  <a:lnTo>
                    <a:pt x="854880" y="2929650"/>
                  </a:lnTo>
                  <a:cubicBezTo>
                    <a:pt x="854880" y="2961451"/>
                    <a:pt x="829101" y="2987230"/>
                    <a:pt x="797300" y="2987230"/>
                  </a:cubicBezTo>
                  <a:lnTo>
                    <a:pt x="57591" y="2987229"/>
                  </a:lnTo>
                  <a:cubicBezTo>
                    <a:pt x="41691" y="2987229"/>
                    <a:pt x="27296" y="2980784"/>
                    <a:pt x="16876" y="2970364"/>
                  </a:cubicBezTo>
                  <a:lnTo>
                    <a:pt x="11" y="2929649"/>
                  </a:lnTo>
                  <a:lnTo>
                    <a:pt x="16876" y="2888934"/>
                  </a:lnTo>
                  <a:cubicBezTo>
                    <a:pt x="27296" y="2878515"/>
                    <a:pt x="41691" y="2872070"/>
                    <a:pt x="57591" y="2872070"/>
                  </a:cubicBezTo>
                  <a:close/>
                  <a:moveTo>
                    <a:pt x="57590" y="2613228"/>
                  </a:moveTo>
                  <a:lnTo>
                    <a:pt x="797300" y="2613228"/>
                  </a:lnTo>
                  <a:cubicBezTo>
                    <a:pt x="829101" y="2613228"/>
                    <a:pt x="854880" y="2639007"/>
                    <a:pt x="854880" y="2670808"/>
                  </a:cubicBezTo>
                  <a:lnTo>
                    <a:pt x="854879" y="2670808"/>
                  </a:lnTo>
                  <a:cubicBezTo>
                    <a:pt x="854879" y="2702609"/>
                    <a:pt x="829100" y="2728388"/>
                    <a:pt x="797299" y="2728388"/>
                  </a:cubicBezTo>
                  <a:lnTo>
                    <a:pt x="57590" y="2728387"/>
                  </a:lnTo>
                  <a:cubicBezTo>
                    <a:pt x="41690" y="2728387"/>
                    <a:pt x="27295" y="2721942"/>
                    <a:pt x="16875" y="2711522"/>
                  </a:cubicBezTo>
                  <a:lnTo>
                    <a:pt x="10" y="2670807"/>
                  </a:lnTo>
                  <a:lnTo>
                    <a:pt x="16875" y="2630092"/>
                  </a:lnTo>
                  <a:cubicBezTo>
                    <a:pt x="27295" y="2619673"/>
                    <a:pt x="41690" y="2613228"/>
                    <a:pt x="57590" y="2613228"/>
                  </a:cubicBezTo>
                  <a:close/>
                  <a:moveTo>
                    <a:pt x="57589" y="2354386"/>
                  </a:moveTo>
                  <a:lnTo>
                    <a:pt x="797299" y="2354386"/>
                  </a:lnTo>
                  <a:cubicBezTo>
                    <a:pt x="829100" y="2354386"/>
                    <a:pt x="854879" y="2380165"/>
                    <a:pt x="854879" y="2411966"/>
                  </a:cubicBezTo>
                  <a:lnTo>
                    <a:pt x="854878" y="2411966"/>
                  </a:lnTo>
                  <a:cubicBezTo>
                    <a:pt x="854878" y="2443767"/>
                    <a:pt x="829099" y="2469546"/>
                    <a:pt x="797298" y="2469546"/>
                  </a:cubicBezTo>
                  <a:lnTo>
                    <a:pt x="57589" y="2469545"/>
                  </a:lnTo>
                  <a:cubicBezTo>
                    <a:pt x="33739" y="2469545"/>
                    <a:pt x="13275" y="2455044"/>
                    <a:pt x="4534" y="2434378"/>
                  </a:cubicBezTo>
                  <a:lnTo>
                    <a:pt x="9" y="2411965"/>
                  </a:lnTo>
                  <a:lnTo>
                    <a:pt x="4534" y="2389553"/>
                  </a:lnTo>
                  <a:cubicBezTo>
                    <a:pt x="13275" y="2368886"/>
                    <a:pt x="33739" y="2354386"/>
                    <a:pt x="57589" y="2354386"/>
                  </a:cubicBezTo>
                  <a:close/>
                  <a:moveTo>
                    <a:pt x="57588" y="2095544"/>
                  </a:moveTo>
                  <a:lnTo>
                    <a:pt x="797298" y="2095544"/>
                  </a:lnTo>
                  <a:cubicBezTo>
                    <a:pt x="829099" y="2095544"/>
                    <a:pt x="854878" y="2121323"/>
                    <a:pt x="854878" y="2153124"/>
                  </a:cubicBezTo>
                  <a:lnTo>
                    <a:pt x="854877" y="2153124"/>
                  </a:lnTo>
                  <a:cubicBezTo>
                    <a:pt x="854877" y="2184925"/>
                    <a:pt x="829098" y="2210704"/>
                    <a:pt x="797297" y="2210704"/>
                  </a:cubicBezTo>
                  <a:lnTo>
                    <a:pt x="57588" y="2210703"/>
                  </a:lnTo>
                  <a:cubicBezTo>
                    <a:pt x="33738" y="2210703"/>
                    <a:pt x="13274" y="2196202"/>
                    <a:pt x="4533" y="2175536"/>
                  </a:cubicBezTo>
                  <a:lnTo>
                    <a:pt x="8" y="2153123"/>
                  </a:lnTo>
                  <a:lnTo>
                    <a:pt x="4533" y="2130711"/>
                  </a:lnTo>
                  <a:cubicBezTo>
                    <a:pt x="13274" y="2110044"/>
                    <a:pt x="33738" y="2095544"/>
                    <a:pt x="57588" y="2095544"/>
                  </a:cubicBezTo>
                  <a:close/>
                  <a:moveTo>
                    <a:pt x="57587" y="1836702"/>
                  </a:moveTo>
                  <a:lnTo>
                    <a:pt x="797297" y="1836702"/>
                  </a:lnTo>
                  <a:cubicBezTo>
                    <a:pt x="829098" y="1836702"/>
                    <a:pt x="854877" y="1862481"/>
                    <a:pt x="854877" y="1894282"/>
                  </a:cubicBezTo>
                  <a:lnTo>
                    <a:pt x="854876" y="1894282"/>
                  </a:lnTo>
                  <a:cubicBezTo>
                    <a:pt x="854876" y="1926083"/>
                    <a:pt x="829097" y="1951862"/>
                    <a:pt x="797296" y="1951862"/>
                  </a:cubicBezTo>
                  <a:lnTo>
                    <a:pt x="57587" y="1951861"/>
                  </a:lnTo>
                  <a:cubicBezTo>
                    <a:pt x="33737" y="1951861"/>
                    <a:pt x="13273" y="1937360"/>
                    <a:pt x="4532" y="1916694"/>
                  </a:cubicBezTo>
                  <a:lnTo>
                    <a:pt x="7" y="1894281"/>
                  </a:lnTo>
                  <a:lnTo>
                    <a:pt x="4532" y="1871869"/>
                  </a:lnTo>
                  <a:cubicBezTo>
                    <a:pt x="13273" y="1851202"/>
                    <a:pt x="33737" y="1836702"/>
                    <a:pt x="57587" y="1836702"/>
                  </a:cubicBezTo>
                  <a:close/>
                  <a:moveTo>
                    <a:pt x="57586" y="1577860"/>
                  </a:moveTo>
                  <a:lnTo>
                    <a:pt x="797296" y="1577860"/>
                  </a:lnTo>
                  <a:cubicBezTo>
                    <a:pt x="829097" y="1577860"/>
                    <a:pt x="854876" y="1603639"/>
                    <a:pt x="854876" y="1635440"/>
                  </a:cubicBezTo>
                  <a:lnTo>
                    <a:pt x="854875" y="1635440"/>
                  </a:lnTo>
                  <a:cubicBezTo>
                    <a:pt x="854875" y="1667241"/>
                    <a:pt x="829096" y="1693020"/>
                    <a:pt x="797295" y="1693020"/>
                  </a:cubicBezTo>
                  <a:lnTo>
                    <a:pt x="57586" y="1693019"/>
                  </a:lnTo>
                  <a:cubicBezTo>
                    <a:pt x="33736" y="1693019"/>
                    <a:pt x="13272" y="1678518"/>
                    <a:pt x="4531" y="1657852"/>
                  </a:cubicBezTo>
                  <a:lnTo>
                    <a:pt x="6" y="1635439"/>
                  </a:lnTo>
                  <a:lnTo>
                    <a:pt x="4531" y="1613027"/>
                  </a:lnTo>
                  <a:cubicBezTo>
                    <a:pt x="13272" y="1592361"/>
                    <a:pt x="33736" y="1577860"/>
                    <a:pt x="57586" y="1577860"/>
                  </a:cubicBezTo>
                  <a:close/>
                  <a:moveTo>
                    <a:pt x="57585" y="1319018"/>
                  </a:moveTo>
                  <a:lnTo>
                    <a:pt x="797295" y="1319018"/>
                  </a:lnTo>
                  <a:cubicBezTo>
                    <a:pt x="829096" y="1319018"/>
                    <a:pt x="854875" y="1344797"/>
                    <a:pt x="854875" y="1376598"/>
                  </a:cubicBezTo>
                  <a:lnTo>
                    <a:pt x="854874" y="1376598"/>
                  </a:lnTo>
                  <a:cubicBezTo>
                    <a:pt x="854874" y="1408399"/>
                    <a:pt x="829095" y="1434178"/>
                    <a:pt x="797294" y="1434178"/>
                  </a:cubicBezTo>
                  <a:lnTo>
                    <a:pt x="57585" y="1434177"/>
                  </a:lnTo>
                  <a:cubicBezTo>
                    <a:pt x="33735" y="1434177"/>
                    <a:pt x="13271" y="1419676"/>
                    <a:pt x="4530" y="1399010"/>
                  </a:cubicBezTo>
                  <a:lnTo>
                    <a:pt x="5" y="1376597"/>
                  </a:lnTo>
                  <a:lnTo>
                    <a:pt x="4530" y="1354185"/>
                  </a:lnTo>
                  <a:cubicBezTo>
                    <a:pt x="13271" y="1333519"/>
                    <a:pt x="33735" y="1319018"/>
                    <a:pt x="57585" y="1319018"/>
                  </a:cubicBezTo>
                  <a:close/>
                  <a:moveTo>
                    <a:pt x="57584" y="1060176"/>
                  </a:moveTo>
                  <a:lnTo>
                    <a:pt x="797294" y="1060176"/>
                  </a:lnTo>
                  <a:cubicBezTo>
                    <a:pt x="829095" y="1060176"/>
                    <a:pt x="854874" y="1085955"/>
                    <a:pt x="854874" y="1117756"/>
                  </a:cubicBezTo>
                  <a:lnTo>
                    <a:pt x="854873" y="1117756"/>
                  </a:lnTo>
                  <a:cubicBezTo>
                    <a:pt x="854873" y="1149557"/>
                    <a:pt x="829094" y="1175336"/>
                    <a:pt x="797293" y="1175336"/>
                  </a:cubicBezTo>
                  <a:lnTo>
                    <a:pt x="57584" y="1175335"/>
                  </a:lnTo>
                  <a:cubicBezTo>
                    <a:pt x="33734" y="1175335"/>
                    <a:pt x="13270" y="1160834"/>
                    <a:pt x="4529" y="1140168"/>
                  </a:cubicBezTo>
                  <a:lnTo>
                    <a:pt x="4" y="1117755"/>
                  </a:lnTo>
                  <a:lnTo>
                    <a:pt x="4529" y="1095343"/>
                  </a:lnTo>
                  <a:cubicBezTo>
                    <a:pt x="13270" y="1074677"/>
                    <a:pt x="33734" y="1060176"/>
                    <a:pt x="57584" y="1060176"/>
                  </a:cubicBezTo>
                  <a:close/>
                  <a:moveTo>
                    <a:pt x="57583" y="795132"/>
                  </a:moveTo>
                  <a:lnTo>
                    <a:pt x="797293" y="795132"/>
                  </a:lnTo>
                  <a:cubicBezTo>
                    <a:pt x="829094" y="795132"/>
                    <a:pt x="854873" y="820911"/>
                    <a:pt x="854873" y="852712"/>
                  </a:cubicBezTo>
                  <a:lnTo>
                    <a:pt x="854872" y="852712"/>
                  </a:lnTo>
                  <a:cubicBezTo>
                    <a:pt x="854872" y="884513"/>
                    <a:pt x="829093" y="910292"/>
                    <a:pt x="797292" y="910292"/>
                  </a:cubicBezTo>
                  <a:lnTo>
                    <a:pt x="57583" y="910291"/>
                  </a:lnTo>
                  <a:cubicBezTo>
                    <a:pt x="33733" y="910291"/>
                    <a:pt x="13269" y="895790"/>
                    <a:pt x="4528" y="875124"/>
                  </a:cubicBezTo>
                  <a:lnTo>
                    <a:pt x="3" y="852711"/>
                  </a:lnTo>
                  <a:lnTo>
                    <a:pt x="4528" y="830299"/>
                  </a:lnTo>
                  <a:cubicBezTo>
                    <a:pt x="13269" y="809633"/>
                    <a:pt x="33733" y="795132"/>
                    <a:pt x="57583" y="795132"/>
                  </a:cubicBezTo>
                  <a:close/>
                  <a:moveTo>
                    <a:pt x="57582" y="530088"/>
                  </a:moveTo>
                  <a:lnTo>
                    <a:pt x="797292" y="530088"/>
                  </a:lnTo>
                  <a:cubicBezTo>
                    <a:pt x="829093" y="530088"/>
                    <a:pt x="854872" y="555867"/>
                    <a:pt x="854872" y="587668"/>
                  </a:cubicBezTo>
                  <a:lnTo>
                    <a:pt x="854871" y="587668"/>
                  </a:lnTo>
                  <a:cubicBezTo>
                    <a:pt x="854871" y="619469"/>
                    <a:pt x="829092" y="645248"/>
                    <a:pt x="797291" y="645248"/>
                  </a:cubicBezTo>
                  <a:lnTo>
                    <a:pt x="57582" y="645247"/>
                  </a:lnTo>
                  <a:cubicBezTo>
                    <a:pt x="33732" y="645247"/>
                    <a:pt x="13268" y="630746"/>
                    <a:pt x="4527" y="610080"/>
                  </a:cubicBezTo>
                  <a:lnTo>
                    <a:pt x="2" y="587667"/>
                  </a:lnTo>
                  <a:lnTo>
                    <a:pt x="4527" y="565255"/>
                  </a:lnTo>
                  <a:cubicBezTo>
                    <a:pt x="13268" y="544589"/>
                    <a:pt x="33732" y="530088"/>
                    <a:pt x="57582" y="530088"/>
                  </a:cubicBezTo>
                  <a:close/>
                  <a:moveTo>
                    <a:pt x="57581" y="265044"/>
                  </a:moveTo>
                  <a:lnTo>
                    <a:pt x="797291" y="265044"/>
                  </a:lnTo>
                  <a:cubicBezTo>
                    <a:pt x="829092" y="265044"/>
                    <a:pt x="854871" y="290823"/>
                    <a:pt x="854871" y="322624"/>
                  </a:cubicBezTo>
                  <a:lnTo>
                    <a:pt x="854870" y="322624"/>
                  </a:lnTo>
                  <a:cubicBezTo>
                    <a:pt x="854870" y="354425"/>
                    <a:pt x="829091" y="380204"/>
                    <a:pt x="797290" y="380204"/>
                  </a:cubicBezTo>
                  <a:lnTo>
                    <a:pt x="57581" y="380203"/>
                  </a:lnTo>
                  <a:cubicBezTo>
                    <a:pt x="33731" y="380203"/>
                    <a:pt x="13267" y="365702"/>
                    <a:pt x="4526" y="345036"/>
                  </a:cubicBezTo>
                  <a:lnTo>
                    <a:pt x="1" y="322623"/>
                  </a:lnTo>
                  <a:lnTo>
                    <a:pt x="4526" y="300211"/>
                  </a:lnTo>
                  <a:cubicBezTo>
                    <a:pt x="13267" y="279545"/>
                    <a:pt x="33731" y="265044"/>
                    <a:pt x="57581" y="265044"/>
                  </a:cubicBezTo>
                  <a:close/>
                  <a:moveTo>
                    <a:pt x="0" y="57579"/>
                  </a:moveTo>
                  <a:lnTo>
                    <a:pt x="0" y="57579"/>
                  </a:lnTo>
                  <a:lnTo>
                    <a:pt x="0" y="57580"/>
                  </a:lnTo>
                  <a:close/>
                  <a:moveTo>
                    <a:pt x="57580" y="0"/>
                  </a:moveTo>
                  <a:lnTo>
                    <a:pt x="797290" y="0"/>
                  </a:lnTo>
                  <a:cubicBezTo>
                    <a:pt x="829091" y="0"/>
                    <a:pt x="854870" y="25779"/>
                    <a:pt x="854870" y="57580"/>
                  </a:cubicBezTo>
                  <a:lnTo>
                    <a:pt x="854869" y="57580"/>
                  </a:lnTo>
                  <a:cubicBezTo>
                    <a:pt x="854869" y="89381"/>
                    <a:pt x="829090" y="115160"/>
                    <a:pt x="797289" y="115160"/>
                  </a:cubicBezTo>
                  <a:lnTo>
                    <a:pt x="57580" y="115159"/>
                  </a:lnTo>
                  <a:cubicBezTo>
                    <a:pt x="33730" y="115159"/>
                    <a:pt x="13266" y="100658"/>
                    <a:pt x="4525" y="79992"/>
                  </a:cubicBezTo>
                  <a:lnTo>
                    <a:pt x="0" y="57579"/>
                  </a:lnTo>
                  <a:lnTo>
                    <a:pt x="4525" y="35167"/>
                  </a:lnTo>
                  <a:cubicBezTo>
                    <a:pt x="13266" y="14501"/>
                    <a:pt x="33730" y="0"/>
                    <a:pt x="5758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100000"/>
                  </a:schemeClr>
                </a:gs>
                <a:gs pos="100000">
                  <a:schemeClr val="accent1">
                    <a:lumMod val="100000"/>
                  </a:schemeClr>
                </a:gs>
                <a:gs pos="44231">
                  <a:schemeClr val="accent3">
                    <a:lumMod val="100000"/>
                  </a:schemeClr>
                </a:gs>
                <a:gs pos="44331">
                  <a:schemeClr val="accent1">
                    <a:lumMod val="10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662A9DCC-8F0D-4FFC-BC7B-F4D7F640D1C9}"/>
                </a:ext>
              </a:extLst>
            </p:cNvPr>
            <p:cNvSpPr/>
            <p:nvPr/>
          </p:nvSpPr>
          <p:spPr>
            <a:xfrm>
              <a:off x="8851125" y="2498222"/>
              <a:ext cx="854882" cy="3246072"/>
            </a:xfrm>
            <a:custGeom>
              <a:avLst/>
              <a:gdLst>
                <a:gd name="connsiteX0" fmla="*/ 57592 w 854882"/>
                <a:gd name="connsiteY0" fmla="*/ 3130912 h 3246072"/>
                <a:gd name="connsiteX1" fmla="*/ 797302 w 854882"/>
                <a:gd name="connsiteY1" fmla="*/ 3130912 h 3246072"/>
                <a:gd name="connsiteX2" fmla="*/ 854882 w 854882"/>
                <a:gd name="connsiteY2" fmla="*/ 3188492 h 3246072"/>
                <a:gd name="connsiteX3" fmla="*/ 854881 w 854882"/>
                <a:gd name="connsiteY3" fmla="*/ 3188492 h 3246072"/>
                <a:gd name="connsiteX4" fmla="*/ 797301 w 854882"/>
                <a:gd name="connsiteY4" fmla="*/ 3246072 h 3246072"/>
                <a:gd name="connsiteX5" fmla="*/ 57592 w 854882"/>
                <a:gd name="connsiteY5" fmla="*/ 3246071 h 3246072"/>
                <a:gd name="connsiteX6" fmla="*/ 16877 w 854882"/>
                <a:gd name="connsiteY6" fmla="*/ 3229207 h 3246072"/>
                <a:gd name="connsiteX7" fmla="*/ 12 w 854882"/>
                <a:gd name="connsiteY7" fmla="*/ 3188492 h 3246072"/>
                <a:gd name="connsiteX8" fmla="*/ 16877 w 854882"/>
                <a:gd name="connsiteY8" fmla="*/ 3147777 h 3246072"/>
                <a:gd name="connsiteX9" fmla="*/ 57592 w 854882"/>
                <a:gd name="connsiteY9" fmla="*/ 3130912 h 3246072"/>
                <a:gd name="connsiteX10" fmla="*/ 57591 w 854882"/>
                <a:gd name="connsiteY10" fmla="*/ 2872070 h 3246072"/>
                <a:gd name="connsiteX11" fmla="*/ 797301 w 854882"/>
                <a:gd name="connsiteY11" fmla="*/ 2872070 h 3246072"/>
                <a:gd name="connsiteX12" fmla="*/ 854881 w 854882"/>
                <a:gd name="connsiteY12" fmla="*/ 2929650 h 3246072"/>
                <a:gd name="connsiteX13" fmla="*/ 854880 w 854882"/>
                <a:gd name="connsiteY13" fmla="*/ 2929650 h 3246072"/>
                <a:gd name="connsiteX14" fmla="*/ 797300 w 854882"/>
                <a:gd name="connsiteY14" fmla="*/ 2987230 h 3246072"/>
                <a:gd name="connsiteX15" fmla="*/ 57591 w 854882"/>
                <a:gd name="connsiteY15" fmla="*/ 2987229 h 3246072"/>
                <a:gd name="connsiteX16" fmla="*/ 16876 w 854882"/>
                <a:gd name="connsiteY16" fmla="*/ 2970364 h 3246072"/>
                <a:gd name="connsiteX17" fmla="*/ 11 w 854882"/>
                <a:gd name="connsiteY17" fmla="*/ 2929649 h 3246072"/>
                <a:gd name="connsiteX18" fmla="*/ 16876 w 854882"/>
                <a:gd name="connsiteY18" fmla="*/ 2888934 h 3246072"/>
                <a:gd name="connsiteX19" fmla="*/ 57591 w 854882"/>
                <a:gd name="connsiteY19" fmla="*/ 2872070 h 3246072"/>
                <a:gd name="connsiteX20" fmla="*/ 57590 w 854882"/>
                <a:gd name="connsiteY20" fmla="*/ 2613228 h 3246072"/>
                <a:gd name="connsiteX21" fmla="*/ 797300 w 854882"/>
                <a:gd name="connsiteY21" fmla="*/ 2613228 h 3246072"/>
                <a:gd name="connsiteX22" fmla="*/ 854880 w 854882"/>
                <a:gd name="connsiteY22" fmla="*/ 2670808 h 3246072"/>
                <a:gd name="connsiteX23" fmla="*/ 854879 w 854882"/>
                <a:gd name="connsiteY23" fmla="*/ 2670808 h 3246072"/>
                <a:gd name="connsiteX24" fmla="*/ 797299 w 854882"/>
                <a:gd name="connsiteY24" fmla="*/ 2728388 h 3246072"/>
                <a:gd name="connsiteX25" fmla="*/ 57590 w 854882"/>
                <a:gd name="connsiteY25" fmla="*/ 2728387 h 3246072"/>
                <a:gd name="connsiteX26" fmla="*/ 16875 w 854882"/>
                <a:gd name="connsiteY26" fmla="*/ 2711522 h 3246072"/>
                <a:gd name="connsiteX27" fmla="*/ 10 w 854882"/>
                <a:gd name="connsiteY27" fmla="*/ 2670807 h 3246072"/>
                <a:gd name="connsiteX28" fmla="*/ 16875 w 854882"/>
                <a:gd name="connsiteY28" fmla="*/ 2630092 h 3246072"/>
                <a:gd name="connsiteX29" fmla="*/ 57590 w 854882"/>
                <a:gd name="connsiteY29" fmla="*/ 2613228 h 3246072"/>
                <a:gd name="connsiteX30" fmla="*/ 57589 w 854882"/>
                <a:gd name="connsiteY30" fmla="*/ 2354386 h 3246072"/>
                <a:gd name="connsiteX31" fmla="*/ 797299 w 854882"/>
                <a:gd name="connsiteY31" fmla="*/ 2354386 h 3246072"/>
                <a:gd name="connsiteX32" fmla="*/ 854879 w 854882"/>
                <a:gd name="connsiteY32" fmla="*/ 2411966 h 3246072"/>
                <a:gd name="connsiteX33" fmla="*/ 854878 w 854882"/>
                <a:gd name="connsiteY33" fmla="*/ 2411966 h 3246072"/>
                <a:gd name="connsiteX34" fmla="*/ 797298 w 854882"/>
                <a:gd name="connsiteY34" fmla="*/ 2469546 h 3246072"/>
                <a:gd name="connsiteX35" fmla="*/ 57589 w 854882"/>
                <a:gd name="connsiteY35" fmla="*/ 2469545 h 3246072"/>
                <a:gd name="connsiteX36" fmla="*/ 4534 w 854882"/>
                <a:gd name="connsiteY36" fmla="*/ 2434378 h 3246072"/>
                <a:gd name="connsiteX37" fmla="*/ 9 w 854882"/>
                <a:gd name="connsiteY37" fmla="*/ 2411965 h 3246072"/>
                <a:gd name="connsiteX38" fmla="*/ 4534 w 854882"/>
                <a:gd name="connsiteY38" fmla="*/ 2389553 h 3246072"/>
                <a:gd name="connsiteX39" fmla="*/ 57589 w 854882"/>
                <a:gd name="connsiteY39" fmla="*/ 2354386 h 3246072"/>
                <a:gd name="connsiteX40" fmla="*/ 57588 w 854882"/>
                <a:gd name="connsiteY40" fmla="*/ 2095544 h 3246072"/>
                <a:gd name="connsiteX41" fmla="*/ 797298 w 854882"/>
                <a:gd name="connsiteY41" fmla="*/ 2095544 h 3246072"/>
                <a:gd name="connsiteX42" fmla="*/ 854878 w 854882"/>
                <a:gd name="connsiteY42" fmla="*/ 2153124 h 3246072"/>
                <a:gd name="connsiteX43" fmla="*/ 854877 w 854882"/>
                <a:gd name="connsiteY43" fmla="*/ 2153124 h 3246072"/>
                <a:gd name="connsiteX44" fmla="*/ 797297 w 854882"/>
                <a:gd name="connsiteY44" fmla="*/ 2210704 h 3246072"/>
                <a:gd name="connsiteX45" fmla="*/ 57588 w 854882"/>
                <a:gd name="connsiteY45" fmla="*/ 2210703 h 3246072"/>
                <a:gd name="connsiteX46" fmla="*/ 4533 w 854882"/>
                <a:gd name="connsiteY46" fmla="*/ 2175536 h 3246072"/>
                <a:gd name="connsiteX47" fmla="*/ 8 w 854882"/>
                <a:gd name="connsiteY47" fmla="*/ 2153123 h 3246072"/>
                <a:gd name="connsiteX48" fmla="*/ 4533 w 854882"/>
                <a:gd name="connsiteY48" fmla="*/ 2130711 h 3246072"/>
                <a:gd name="connsiteX49" fmla="*/ 57588 w 854882"/>
                <a:gd name="connsiteY49" fmla="*/ 2095544 h 3246072"/>
                <a:gd name="connsiteX50" fmla="*/ 57587 w 854882"/>
                <a:gd name="connsiteY50" fmla="*/ 1836702 h 3246072"/>
                <a:gd name="connsiteX51" fmla="*/ 797297 w 854882"/>
                <a:gd name="connsiteY51" fmla="*/ 1836702 h 3246072"/>
                <a:gd name="connsiteX52" fmla="*/ 854877 w 854882"/>
                <a:gd name="connsiteY52" fmla="*/ 1894282 h 3246072"/>
                <a:gd name="connsiteX53" fmla="*/ 854876 w 854882"/>
                <a:gd name="connsiteY53" fmla="*/ 1894282 h 3246072"/>
                <a:gd name="connsiteX54" fmla="*/ 797296 w 854882"/>
                <a:gd name="connsiteY54" fmla="*/ 1951862 h 3246072"/>
                <a:gd name="connsiteX55" fmla="*/ 57587 w 854882"/>
                <a:gd name="connsiteY55" fmla="*/ 1951861 h 3246072"/>
                <a:gd name="connsiteX56" fmla="*/ 4532 w 854882"/>
                <a:gd name="connsiteY56" fmla="*/ 1916694 h 3246072"/>
                <a:gd name="connsiteX57" fmla="*/ 7 w 854882"/>
                <a:gd name="connsiteY57" fmla="*/ 1894281 h 3246072"/>
                <a:gd name="connsiteX58" fmla="*/ 4532 w 854882"/>
                <a:gd name="connsiteY58" fmla="*/ 1871869 h 3246072"/>
                <a:gd name="connsiteX59" fmla="*/ 57587 w 854882"/>
                <a:gd name="connsiteY59" fmla="*/ 1836702 h 3246072"/>
                <a:gd name="connsiteX60" fmla="*/ 57586 w 854882"/>
                <a:gd name="connsiteY60" fmla="*/ 1577860 h 3246072"/>
                <a:gd name="connsiteX61" fmla="*/ 797296 w 854882"/>
                <a:gd name="connsiteY61" fmla="*/ 1577860 h 3246072"/>
                <a:gd name="connsiteX62" fmla="*/ 854876 w 854882"/>
                <a:gd name="connsiteY62" fmla="*/ 1635440 h 3246072"/>
                <a:gd name="connsiteX63" fmla="*/ 854875 w 854882"/>
                <a:gd name="connsiteY63" fmla="*/ 1635440 h 3246072"/>
                <a:gd name="connsiteX64" fmla="*/ 797295 w 854882"/>
                <a:gd name="connsiteY64" fmla="*/ 1693020 h 3246072"/>
                <a:gd name="connsiteX65" fmla="*/ 57586 w 854882"/>
                <a:gd name="connsiteY65" fmla="*/ 1693019 h 3246072"/>
                <a:gd name="connsiteX66" fmla="*/ 4531 w 854882"/>
                <a:gd name="connsiteY66" fmla="*/ 1657852 h 3246072"/>
                <a:gd name="connsiteX67" fmla="*/ 6 w 854882"/>
                <a:gd name="connsiteY67" fmla="*/ 1635439 h 3246072"/>
                <a:gd name="connsiteX68" fmla="*/ 4531 w 854882"/>
                <a:gd name="connsiteY68" fmla="*/ 1613027 h 3246072"/>
                <a:gd name="connsiteX69" fmla="*/ 57586 w 854882"/>
                <a:gd name="connsiteY69" fmla="*/ 1577860 h 3246072"/>
                <a:gd name="connsiteX70" fmla="*/ 57585 w 854882"/>
                <a:gd name="connsiteY70" fmla="*/ 1319018 h 3246072"/>
                <a:gd name="connsiteX71" fmla="*/ 797295 w 854882"/>
                <a:gd name="connsiteY71" fmla="*/ 1319018 h 3246072"/>
                <a:gd name="connsiteX72" fmla="*/ 854875 w 854882"/>
                <a:gd name="connsiteY72" fmla="*/ 1376598 h 3246072"/>
                <a:gd name="connsiteX73" fmla="*/ 854874 w 854882"/>
                <a:gd name="connsiteY73" fmla="*/ 1376598 h 3246072"/>
                <a:gd name="connsiteX74" fmla="*/ 797294 w 854882"/>
                <a:gd name="connsiteY74" fmla="*/ 1434178 h 3246072"/>
                <a:gd name="connsiteX75" fmla="*/ 57585 w 854882"/>
                <a:gd name="connsiteY75" fmla="*/ 1434177 h 3246072"/>
                <a:gd name="connsiteX76" fmla="*/ 4530 w 854882"/>
                <a:gd name="connsiteY76" fmla="*/ 1399010 h 3246072"/>
                <a:gd name="connsiteX77" fmla="*/ 5 w 854882"/>
                <a:gd name="connsiteY77" fmla="*/ 1376597 h 3246072"/>
                <a:gd name="connsiteX78" fmla="*/ 4530 w 854882"/>
                <a:gd name="connsiteY78" fmla="*/ 1354185 h 3246072"/>
                <a:gd name="connsiteX79" fmla="*/ 57585 w 854882"/>
                <a:gd name="connsiteY79" fmla="*/ 1319018 h 3246072"/>
                <a:gd name="connsiteX80" fmla="*/ 57584 w 854882"/>
                <a:gd name="connsiteY80" fmla="*/ 1060176 h 3246072"/>
                <a:gd name="connsiteX81" fmla="*/ 797294 w 854882"/>
                <a:gd name="connsiteY81" fmla="*/ 1060176 h 3246072"/>
                <a:gd name="connsiteX82" fmla="*/ 854874 w 854882"/>
                <a:gd name="connsiteY82" fmla="*/ 1117756 h 3246072"/>
                <a:gd name="connsiteX83" fmla="*/ 854873 w 854882"/>
                <a:gd name="connsiteY83" fmla="*/ 1117756 h 3246072"/>
                <a:gd name="connsiteX84" fmla="*/ 797293 w 854882"/>
                <a:gd name="connsiteY84" fmla="*/ 1175336 h 3246072"/>
                <a:gd name="connsiteX85" fmla="*/ 57584 w 854882"/>
                <a:gd name="connsiteY85" fmla="*/ 1175335 h 3246072"/>
                <a:gd name="connsiteX86" fmla="*/ 4529 w 854882"/>
                <a:gd name="connsiteY86" fmla="*/ 1140168 h 3246072"/>
                <a:gd name="connsiteX87" fmla="*/ 4 w 854882"/>
                <a:gd name="connsiteY87" fmla="*/ 1117755 h 3246072"/>
                <a:gd name="connsiteX88" fmla="*/ 4529 w 854882"/>
                <a:gd name="connsiteY88" fmla="*/ 1095343 h 3246072"/>
                <a:gd name="connsiteX89" fmla="*/ 57584 w 854882"/>
                <a:gd name="connsiteY89" fmla="*/ 1060176 h 3246072"/>
                <a:gd name="connsiteX90" fmla="*/ 57583 w 854882"/>
                <a:gd name="connsiteY90" fmla="*/ 795132 h 3246072"/>
                <a:gd name="connsiteX91" fmla="*/ 797293 w 854882"/>
                <a:gd name="connsiteY91" fmla="*/ 795132 h 3246072"/>
                <a:gd name="connsiteX92" fmla="*/ 854873 w 854882"/>
                <a:gd name="connsiteY92" fmla="*/ 852712 h 3246072"/>
                <a:gd name="connsiteX93" fmla="*/ 854872 w 854882"/>
                <a:gd name="connsiteY93" fmla="*/ 852712 h 3246072"/>
                <a:gd name="connsiteX94" fmla="*/ 797292 w 854882"/>
                <a:gd name="connsiteY94" fmla="*/ 910292 h 3246072"/>
                <a:gd name="connsiteX95" fmla="*/ 57583 w 854882"/>
                <a:gd name="connsiteY95" fmla="*/ 910291 h 3246072"/>
                <a:gd name="connsiteX96" fmla="*/ 4528 w 854882"/>
                <a:gd name="connsiteY96" fmla="*/ 875124 h 3246072"/>
                <a:gd name="connsiteX97" fmla="*/ 3 w 854882"/>
                <a:gd name="connsiteY97" fmla="*/ 852711 h 3246072"/>
                <a:gd name="connsiteX98" fmla="*/ 4528 w 854882"/>
                <a:gd name="connsiteY98" fmla="*/ 830299 h 3246072"/>
                <a:gd name="connsiteX99" fmla="*/ 57583 w 854882"/>
                <a:gd name="connsiteY99" fmla="*/ 795132 h 3246072"/>
                <a:gd name="connsiteX100" fmla="*/ 57582 w 854882"/>
                <a:gd name="connsiteY100" fmla="*/ 530088 h 3246072"/>
                <a:gd name="connsiteX101" fmla="*/ 797292 w 854882"/>
                <a:gd name="connsiteY101" fmla="*/ 530088 h 3246072"/>
                <a:gd name="connsiteX102" fmla="*/ 854872 w 854882"/>
                <a:gd name="connsiteY102" fmla="*/ 587668 h 3246072"/>
                <a:gd name="connsiteX103" fmla="*/ 854871 w 854882"/>
                <a:gd name="connsiteY103" fmla="*/ 587668 h 3246072"/>
                <a:gd name="connsiteX104" fmla="*/ 797291 w 854882"/>
                <a:gd name="connsiteY104" fmla="*/ 645248 h 3246072"/>
                <a:gd name="connsiteX105" fmla="*/ 57582 w 854882"/>
                <a:gd name="connsiteY105" fmla="*/ 645247 h 3246072"/>
                <a:gd name="connsiteX106" fmla="*/ 4527 w 854882"/>
                <a:gd name="connsiteY106" fmla="*/ 610080 h 3246072"/>
                <a:gd name="connsiteX107" fmla="*/ 2 w 854882"/>
                <a:gd name="connsiteY107" fmla="*/ 587667 h 3246072"/>
                <a:gd name="connsiteX108" fmla="*/ 4527 w 854882"/>
                <a:gd name="connsiteY108" fmla="*/ 565255 h 3246072"/>
                <a:gd name="connsiteX109" fmla="*/ 57582 w 854882"/>
                <a:gd name="connsiteY109" fmla="*/ 530088 h 3246072"/>
                <a:gd name="connsiteX110" fmla="*/ 57581 w 854882"/>
                <a:gd name="connsiteY110" fmla="*/ 265044 h 3246072"/>
                <a:gd name="connsiteX111" fmla="*/ 797291 w 854882"/>
                <a:gd name="connsiteY111" fmla="*/ 265044 h 3246072"/>
                <a:gd name="connsiteX112" fmla="*/ 854871 w 854882"/>
                <a:gd name="connsiteY112" fmla="*/ 322624 h 3246072"/>
                <a:gd name="connsiteX113" fmla="*/ 854870 w 854882"/>
                <a:gd name="connsiteY113" fmla="*/ 322624 h 3246072"/>
                <a:gd name="connsiteX114" fmla="*/ 797290 w 854882"/>
                <a:gd name="connsiteY114" fmla="*/ 380204 h 3246072"/>
                <a:gd name="connsiteX115" fmla="*/ 57581 w 854882"/>
                <a:gd name="connsiteY115" fmla="*/ 380203 h 3246072"/>
                <a:gd name="connsiteX116" fmla="*/ 4526 w 854882"/>
                <a:gd name="connsiteY116" fmla="*/ 345036 h 3246072"/>
                <a:gd name="connsiteX117" fmla="*/ 1 w 854882"/>
                <a:gd name="connsiteY117" fmla="*/ 322623 h 3246072"/>
                <a:gd name="connsiteX118" fmla="*/ 4526 w 854882"/>
                <a:gd name="connsiteY118" fmla="*/ 300211 h 3246072"/>
                <a:gd name="connsiteX119" fmla="*/ 57581 w 854882"/>
                <a:gd name="connsiteY119" fmla="*/ 265044 h 3246072"/>
                <a:gd name="connsiteX120" fmla="*/ 0 w 854882"/>
                <a:gd name="connsiteY120" fmla="*/ 57579 h 3246072"/>
                <a:gd name="connsiteX121" fmla="*/ 0 w 854882"/>
                <a:gd name="connsiteY121" fmla="*/ 57579 h 3246072"/>
                <a:gd name="connsiteX122" fmla="*/ 0 w 854882"/>
                <a:gd name="connsiteY122" fmla="*/ 57580 h 3246072"/>
                <a:gd name="connsiteX123" fmla="*/ 57580 w 854882"/>
                <a:gd name="connsiteY123" fmla="*/ 0 h 3246072"/>
                <a:gd name="connsiteX124" fmla="*/ 797290 w 854882"/>
                <a:gd name="connsiteY124" fmla="*/ 0 h 3246072"/>
                <a:gd name="connsiteX125" fmla="*/ 854870 w 854882"/>
                <a:gd name="connsiteY125" fmla="*/ 57580 h 3246072"/>
                <a:gd name="connsiteX126" fmla="*/ 854869 w 854882"/>
                <a:gd name="connsiteY126" fmla="*/ 57580 h 3246072"/>
                <a:gd name="connsiteX127" fmla="*/ 797289 w 854882"/>
                <a:gd name="connsiteY127" fmla="*/ 115160 h 3246072"/>
                <a:gd name="connsiteX128" fmla="*/ 57580 w 854882"/>
                <a:gd name="connsiteY128" fmla="*/ 115159 h 3246072"/>
                <a:gd name="connsiteX129" fmla="*/ 4525 w 854882"/>
                <a:gd name="connsiteY129" fmla="*/ 79992 h 3246072"/>
                <a:gd name="connsiteX130" fmla="*/ 0 w 854882"/>
                <a:gd name="connsiteY130" fmla="*/ 57579 h 3246072"/>
                <a:gd name="connsiteX131" fmla="*/ 4525 w 854882"/>
                <a:gd name="connsiteY131" fmla="*/ 35167 h 3246072"/>
                <a:gd name="connsiteX132" fmla="*/ 57580 w 854882"/>
                <a:gd name="connsiteY132" fmla="*/ 0 h 3246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854882" h="3246072">
                  <a:moveTo>
                    <a:pt x="57592" y="3130912"/>
                  </a:moveTo>
                  <a:lnTo>
                    <a:pt x="797302" y="3130912"/>
                  </a:lnTo>
                  <a:cubicBezTo>
                    <a:pt x="829103" y="3130912"/>
                    <a:pt x="854882" y="3156691"/>
                    <a:pt x="854882" y="3188492"/>
                  </a:cubicBezTo>
                  <a:lnTo>
                    <a:pt x="854881" y="3188492"/>
                  </a:lnTo>
                  <a:cubicBezTo>
                    <a:pt x="854881" y="3220293"/>
                    <a:pt x="829102" y="3246072"/>
                    <a:pt x="797301" y="3246072"/>
                  </a:cubicBezTo>
                  <a:lnTo>
                    <a:pt x="57592" y="3246071"/>
                  </a:lnTo>
                  <a:cubicBezTo>
                    <a:pt x="41692" y="3246071"/>
                    <a:pt x="27297" y="3239626"/>
                    <a:pt x="16877" y="3229207"/>
                  </a:cubicBezTo>
                  <a:lnTo>
                    <a:pt x="12" y="3188492"/>
                  </a:lnTo>
                  <a:lnTo>
                    <a:pt x="16877" y="3147777"/>
                  </a:lnTo>
                  <a:cubicBezTo>
                    <a:pt x="27297" y="3137357"/>
                    <a:pt x="41692" y="3130912"/>
                    <a:pt x="57592" y="3130912"/>
                  </a:cubicBezTo>
                  <a:close/>
                  <a:moveTo>
                    <a:pt x="57591" y="2872070"/>
                  </a:moveTo>
                  <a:lnTo>
                    <a:pt x="797301" y="2872070"/>
                  </a:lnTo>
                  <a:cubicBezTo>
                    <a:pt x="829102" y="2872070"/>
                    <a:pt x="854881" y="2897849"/>
                    <a:pt x="854881" y="2929650"/>
                  </a:cubicBezTo>
                  <a:lnTo>
                    <a:pt x="854880" y="2929650"/>
                  </a:lnTo>
                  <a:cubicBezTo>
                    <a:pt x="854880" y="2961451"/>
                    <a:pt x="829101" y="2987230"/>
                    <a:pt x="797300" y="2987230"/>
                  </a:cubicBezTo>
                  <a:lnTo>
                    <a:pt x="57591" y="2987229"/>
                  </a:lnTo>
                  <a:cubicBezTo>
                    <a:pt x="41691" y="2987229"/>
                    <a:pt x="27296" y="2980784"/>
                    <a:pt x="16876" y="2970364"/>
                  </a:cubicBezTo>
                  <a:lnTo>
                    <a:pt x="11" y="2929649"/>
                  </a:lnTo>
                  <a:lnTo>
                    <a:pt x="16876" y="2888934"/>
                  </a:lnTo>
                  <a:cubicBezTo>
                    <a:pt x="27296" y="2878515"/>
                    <a:pt x="41691" y="2872070"/>
                    <a:pt x="57591" y="2872070"/>
                  </a:cubicBezTo>
                  <a:close/>
                  <a:moveTo>
                    <a:pt x="57590" y="2613228"/>
                  </a:moveTo>
                  <a:lnTo>
                    <a:pt x="797300" y="2613228"/>
                  </a:lnTo>
                  <a:cubicBezTo>
                    <a:pt x="829101" y="2613228"/>
                    <a:pt x="854880" y="2639007"/>
                    <a:pt x="854880" y="2670808"/>
                  </a:cubicBezTo>
                  <a:lnTo>
                    <a:pt x="854879" y="2670808"/>
                  </a:lnTo>
                  <a:cubicBezTo>
                    <a:pt x="854879" y="2702609"/>
                    <a:pt x="829100" y="2728388"/>
                    <a:pt x="797299" y="2728388"/>
                  </a:cubicBezTo>
                  <a:lnTo>
                    <a:pt x="57590" y="2728387"/>
                  </a:lnTo>
                  <a:cubicBezTo>
                    <a:pt x="41690" y="2728387"/>
                    <a:pt x="27295" y="2721942"/>
                    <a:pt x="16875" y="2711522"/>
                  </a:cubicBezTo>
                  <a:lnTo>
                    <a:pt x="10" y="2670807"/>
                  </a:lnTo>
                  <a:lnTo>
                    <a:pt x="16875" y="2630092"/>
                  </a:lnTo>
                  <a:cubicBezTo>
                    <a:pt x="27295" y="2619673"/>
                    <a:pt x="41690" y="2613228"/>
                    <a:pt x="57590" y="2613228"/>
                  </a:cubicBezTo>
                  <a:close/>
                  <a:moveTo>
                    <a:pt x="57589" y="2354386"/>
                  </a:moveTo>
                  <a:lnTo>
                    <a:pt x="797299" y="2354386"/>
                  </a:lnTo>
                  <a:cubicBezTo>
                    <a:pt x="829100" y="2354386"/>
                    <a:pt x="854879" y="2380165"/>
                    <a:pt x="854879" y="2411966"/>
                  </a:cubicBezTo>
                  <a:lnTo>
                    <a:pt x="854878" y="2411966"/>
                  </a:lnTo>
                  <a:cubicBezTo>
                    <a:pt x="854878" y="2443767"/>
                    <a:pt x="829099" y="2469546"/>
                    <a:pt x="797298" y="2469546"/>
                  </a:cubicBezTo>
                  <a:lnTo>
                    <a:pt x="57589" y="2469545"/>
                  </a:lnTo>
                  <a:cubicBezTo>
                    <a:pt x="33738" y="2469545"/>
                    <a:pt x="13275" y="2455044"/>
                    <a:pt x="4534" y="2434378"/>
                  </a:cubicBezTo>
                  <a:lnTo>
                    <a:pt x="9" y="2411965"/>
                  </a:lnTo>
                  <a:lnTo>
                    <a:pt x="4534" y="2389553"/>
                  </a:lnTo>
                  <a:cubicBezTo>
                    <a:pt x="13275" y="2368886"/>
                    <a:pt x="33738" y="2354386"/>
                    <a:pt x="57589" y="2354386"/>
                  </a:cubicBezTo>
                  <a:close/>
                  <a:moveTo>
                    <a:pt x="57588" y="2095544"/>
                  </a:moveTo>
                  <a:lnTo>
                    <a:pt x="797298" y="2095544"/>
                  </a:lnTo>
                  <a:cubicBezTo>
                    <a:pt x="829099" y="2095544"/>
                    <a:pt x="854878" y="2121323"/>
                    <a:pt x="854878" y="2153124"/>
                  </a:cubicBezTo>
                  <a:lnTo>
                    <a:pt x="854877" y="2153124"/>
                  </a:lnTo>
                  <a:cubicBezTo>
                    <a:pt x="854877" y="2184925"/>
                    <a:pt x="829098" y="2210704"/>
                    <a:pt x="797297" y="2210704"/>
                  </a:cubicBezTo>
                  <a:lnTo>
                    <a:pt x="57588" y="2210703"/>
                  </a:lnTo>
                  <a:cubicBezTo>
                    <a:pt x="33737" y="2210703"/>
                    <a:pt x="13274" y="2196202"/>
                    <a:pt x="4533" y="2175536"/>
                  </a:cubicBezTo>
                  <a:lnTo>
                    <a:pt x="8" y="2153123"/>
                  </a:lnTo>
                  <a:lnTo>
                    <a:pt x="4533" y="2130711"/>
                  </a:lnTo>
                  <a:cubicBezTo>
                    <a:pt x="13274" y="2110044"/>
                    <a:pt x="33737" y="2095544"/>
                    <a:pt x="57588" y="2095544"/>
                  </a:cubicBezTo>
                  <a:close/>
                  <a:moveTo>
                    <a:pt x="57587" y="1836702"/>
                  </a:moveTo>
                  <a:lnTo>
                    <a:pt x="797297" y="1836702"/>
                  </a:lnTo>
                  <a:cubicBezTo>
                    <a:pt x="829098" y="1836702"/>
                    <a:pt x="854877" y="1862481"/>
                    <a:pt x="854877" y="1894282"/>
                  </a:cubicBezTo>
                  <a:lnTo>
                    <a:pt x="854876" y="1894282"/>
                  </a:lnTo>
                  <a:cubicBezTo>
                    <a:pt x="854876" y="1926083"/>
                    <a:pt x="829097" y="1951862"/>
                    <a:pt x="797296" y="1951862"/>
                  </a:cubicBezTo>
                  <a:lnTo>
                    <a:pt x="57587" y="1951861"/>
                  </a:lnTo>
                  <a:cubicBezTo>
                    <a:pt x="33736" y="1951861"/>
                    <a:pt x="13273" y="1937360"/>
                    <a:pt x="4532" y="1916694"/>
                  </a:cubicBezTo>
                  <a:lnTo>
                    <a:pt x="7" y="1894281"/>
                  </a:lnTo>
                  <a:lnTo>
                    <a:pt x="4532" y="1871869"/>
                  </a:lnTo>
                  <a:cubicBezTo>
                    <a:pt x="13273" y="1851202"/>
                    <a:pt x="33736" y="1836702"/>
                    <a:pt x="57587" y="1836702"/>
                  </a:cubicBezTo>
                  <a:close/>
                  <a:moveTo>
                    <a:pt x="57586" y="1577860"/>
                  </a:moveTo>
                  <a:lnTo>
                    <a:pt x="797296" y="1577860"/>
                  </a:lnTo>
                  <a:cubicBezTo>
                    <a:pt x="829097" y="1577860"/>
                    <a:pt x="854876" y="1603639"/>
                    <a:pt x="854876" y="1635440"/>
                  </a:cubicBezTo>
                  <a:lnTo>
                    <a:pt x="854875" y="1635440"/>
                  </a:lnTo>
                  <a:cubicBezTo>
                    <a:pt x="854875" y="1667241"/>
                    <a:pt x="829096" y="1693020"/>
                    <a:pt x="797295" y="1693020"/>
                  </a:cubicBezTo>
                  <a:lnTo>
                    <a:pt x="57586" y="1693019"/>
                  </a:lnTo>
                  <a:cubicBezTo>
                    <a:pt x="33735" y="1693019"/>
                    <a:pt x="13272" y="1678518"/>
                    <a:pt x="4531" y="1657852"/>
                  </a:cubicBezTo>
                  <a:lnTo>
                    <a:pt x="6" y="1635439"/>
                  </a:lnTo>
                  <a:lnTo>
                    <a:pt x="4531" y="1613027"/>
                  </a:lnTo>
                  <a:cubicBezTo>
                    <a:pt x="13272" y="1592361"/>
                    <a:pt x="33735" y="1577860"/>
                    <a:pt x="57586" y="1577860"/>
                  </a:cubicBezTo>
                  <a:close/>
                  <a:moveTo>
                    <a:pt x="57585" y="1319018"/>
                  </a:moveTo>
                  <a:lnTo>
                    <a:pt x="797295" y="1319018"/>
                  </a:lnTo>
                  <a:cubicBezTo>
                    <a:pt x="829096" y="1319018"/>
                    <a:pt x="854875" y="1344797"/>
                    <a:pt x="854875" y="1376598"/>
                  </a:cubicBezTo>
                  <a:lnTo>
                    <a:pt x="854874" y="1376598"/>
                  </a:lnTo>
                  <a:cubicBezTo>
                    <a:pt x="854874" y="1408399"/>
                    <a:pt x="829095" y="1434178"/>
                    <a:pt x="797294" y="1434178"/>
                  </a:cubicBezTo>
                  <a:lnTo>
                    <a:pt x="57585" y="1434177"/>
                  </a:lnTo>
                  <a:cubicBezTo>
                    <a:pt x="33734" y="1434177"/>
                    <a:pt x="13271" y="1419676"/>
                    <a:pt x="4530" y="1399010"/>
                  </a:cubicBezTo>
                  <a:lnTo>
                    <a:pt x="5" y="1376597"/>
                  </a:lnTo>
                  <a:lnTo>
                    <a:pt x="4530" y="1354185"/>
                  </a:lnTo>
                  <a:cubicBezTo>
                    <a:pt x="13271" y="1333519"/>
                    <a:pt x="33734" y="1319018"/>
                    <a:pt x="57585" y="1319018"/>
                  </a:cubicBezTo>
                  <a:close/>
                  <a:moveTo>
                    <a:pt x="57584" y="1060176"/>
                  </a:moveTo>
                  <a:lnTo>
                    <a:pt x="797294" y="1060176"/>
                  </a:lnTo>
                  <a:cubicBezTo>
                    <a:pt x="829095" y="1060176"/>
                    <a:pt x="854874" y="1085955"/>
                    <a:pt x="854874" y="1117756"/>
                  </a:cubicBezTo>
                  <a:lnTo>
                    <a:pt x="854873" y="1117756"/>
                  </a:lnTo>
                  <a:cubicBezTo>
                    <a:pt x="854873" y="1149557"/>
                    <a:pt x="829094" y="1175336"/>
                    <a:pt x="797293" y="1175336"/>
                  </a:cubicBezTo>
                  <a:lnTo>
                    <a:pt x="57584" y="1175335"/>
                  </a:lnTo>
                  <a:cubicBezTo>
                    <a:pt x="33733" y="1175335"/>
                    <a:pt x="13270" y="1160834"/>
                    <a:pt x="4529" y="1140168"/>
                  </a:cubicBezTo>
                  <a:lnTo>
                    <a:pt x="4" y="1117755"/>
                  </a:lnTo>
                  <a:lnTo>
                    <a:pt x="4529" y="1095343"/>
                  </a:lnTo>
                  <a:cubicBezTo>
                    <a:pt x="13270" y="1074677"/>
                    <a:pt x="33733" y="1060176"/>
                    <a:pt x="57584" y="1060176"/>
                  </a:cubicBezTo>
                  <a:close/>
                  <a:moveTo>
                    <a:pt x="57583" y="795132"/>
                  </a:moveTo>
                  <a:lnTo>
                    <a:pt x="797293" y="795132"/>
                  </a:lnTo>
                  <a:cubicBezTo>
                    <a:pt x="829094" y="795132"/>
                    <a:pt x="854873" y="820911"/>
                    <a:pt x="854873" y="852712"/>
                  </a:cubicBezTo>
                  <a:lnTo>
                    <a:pt x="854872" y="852712"/>
                  </a:lnTo>
                  <a:cubicBezTo>
                    <a:pt x="854872" y="884513"/>
                    <a:pt x="829093" y="910292"/>
                    <a:pt x="797292" y="910292"/>
                  </a:cubicBezTo>
                  <a:lnTo>
                    <a:pt x="57583" y="910291"/>
                  </a:lnTo>
                  <a:cubicBezTo>
                    <a:pt x="33732" y="910291"/>
                    <a:pt x="13269" y="895790"/>
                    <a:pt x="4528" y="875124"/>
                  </a:cubicBezTo>
                  <a:lnTo>
                    <a:pt x="3" y="852711"/>
                  </a:lnTo>
                  <a:lnTo>
                    <a:pt x="4528" y="830299"/>
                  </a:lnTo>
                  <a:cubicBezTo>
                    <a:pt x="13269" y="809633"/>
                    <a:pt x="33732" y="795132"/>
                    <a:pt x="57583" y="795132"/>
                  </a:cubicBezTo>
                  <a:close/>
                  <a:moveTo>
                    <a:pt x="57582" y="530088"/>
                  </a:moveTo>
                  <a:lnTo>
                    <a:pt x="797292" y="530088"/>
                  </a:lnTo>
                  <a:cubicBezTo>
                    <a:pt x="829093" y="530088"/>
                    <a:pt x="854872" y="555867"/>
                    <a:pt x="854872" y="587668"/>
                  </a:cubicBezTo>
                  <a:lnTo>
                    <a:pt x="854871" y="587668"/>
                  </a:lnTo>
                  <a:cubicBezTo>
                    <a:pt x="854871" y="619469"/>
                    <a:pt x="829092" y="645248"/>
                    <a:pt x="797291" y="645248"/>
                  </a:cubicBezTo>
                  <a:lnTo>
                    <a:pt x="57582" y="645247"/>
                  </a:lnTo>
                  <a:cubicBezTo>
                    <a:pt x="33731" y="645247"/>
                    <a:pt x="13268" y="630746"/>
                    <a:pt x="4527" y="610080"/>
                  </a:cubicBezTo>
                  <a:lnTo>
                    <a:pt x="2" y="587667"/>
                  </a:lnTo>
                  <a:lnTo>
                    <a:pt x="4527" y="565255"/>
                  </a:lnTo>
                  <a:cubicBezTo>
                    <a:pt x="13268" y="544589"/>
                    <a:pt x="33731" y="530088"/>
                    <a:pt x="57582" y="530088"/>
                  </a:cubicBezTo>
                  <a:close/>
                  <a:moveTo>
                    <a:pt x="57581" y="265044"/>
                  </a:moveTo>
                  <a:lnTo>
                    <a:pt x="797291" y="265044"/>
                  </a:lnTo>
                  <a:cubicBezTo>
                    <a:pt x="829092" y="265044"/>
                    <a:pt x="854871" y="290823"/>
                    <a:pt x="854871" y="322624"/>
                  </a:cubicBezTo>
                  <a:lnTo>
                    <a:pt x="854870" y="322624"/>
                  </a:lnTo>
                  <a:cubicBezTo>
                    <a:pt x="854870" y="354425"/>
                    <a:pt x="829091" y="380204"/>
                    <a:pt x="797290" y="380204"/>
                  </a:cubicBezTo>
                  <a:lnTo>
                    <a:pt x="57581" y="380203"/>
                  </a:lnTo>
                  <a:cubicBezTo>
                    <a:pt x="33730" y="380203"/>
                    <a:pt x="13267" y="365702"/>
                    <a:pt x="4526" y="345036"/>
                  </a:cubicBezTo>
                  <a:lnTo>
                    <a:pt x="1" y="322623"/>
                  </a:lnTo>
                  <a:lnTo>
                    <a:pt x="4526" y="300211"/>
                  </a:lnTo>
                  <a:cubicBezTo>
                    <a:pt x="13267" y="279545"/>
                    <a:pt x="33730" y="265044"/>
                    <a:pt x="57581" y="265044"/>
                  </a:cubicBezTo>
                  <a:close/>
                  <a:moveTo>
                    <a:pt x="0" y="57579"/>
                  </a:moveTo>
                  <a:lnTo>
                    <a:pt x="0" y="57579"/>
                  </a:lnTo>
                  <a:lnTo>
                    <a:pt x="0" y="57580"/>
                  </a:lnTo>
                  <a:close/>
                  <a:moveTo>
                    <a:pt x="57580" y="0"/>
                  </a:moveTo>
                  <a:lnTo>
                    <a:pt x="797290" y="0"/>
                  </a:lnTo>
                  <a:cubicBezTo>
                    <a:pt x="829091" y="0"/>
                    <a:pt x="854870" y="25779"/>
                    <a:pt x="854870" y="57580"/>
                  </a:cubicBezTo>
                  <a:lnTo>
                    <a:pt x="854869" y="57580"/>
                  </a:lnTo>
                  <a:cubicBezTo>
                    <a:pt x="854869" y="89381"/>
                    <a:pt x="829090" y="115160"/>
                    <a:pt x="797289" y="115160"/>
                  </a:cubicBezTo>
                  <a:lnTo>
                    <a:pt x="57580" y="115159"/>
                  </a:lnTo>
                  <a:cubicBezTo>
                    <a:pt x="33729" y="115159"/>
                    <a:pt x="13266" y="100658"/>
                    <a:pt x="4525" y="79992"/>
                  </a:cubicBezTo>
                  <a:lnTo>
                    <a:pt x="0" y="57579"/>
                  </a:lnTo>
                  <a:lnTo>
                    <a:pt x="4525" y="35167"/>
                  </a:lnTo>
                  <a:cubicBezTo>
                    <a:pt x="13266" y="14501"/>
                    <a:pt x="33729" y="0"/>
                    <a:pt x="5758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100000"/>
                  </a:schemeClr>
                </a:gs>
                <a:gs pos="100000">
                  <a:schemeClr val="accent1">
                    <a:lumMod val="100000"/>
                  </a:schemeClr>
                </a:gs>
                <a:gs pos="69231">
                  <a:schemeClr val="accent3">
                    <a:lumMod val="100000"/>
                  </a:schemeClr>
                </a:gs>
                <a:gs pos="69331">
                  <a:schemeClr val="accent1">
                    <a:lumMod val="10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CF0E10E6-A98A-449B-B21F-FDC3D278544E}"/>
                </a:ext>
              </a:extLst>
            </p:cNvPr>
            <p:cNvSpPr txBox="1"/>
            <p:nvPr/>
          </p:nvSpPr>
          <p:spPr>
            <a:xfrm>
              <a:off x="2705315" y="2202446"/>
              <a:ext cx="485559" cy="191867"/>
            </a:xfrm>
            <a:prstGeom prst="rect">
              <a:avLst/>
            </a:prstGeom>
            <a:noFill/>
          </p:spPr>
          <p:txBody>
            <a:bodyPr wrap="none" anchor="ctr" anchorCtr="0">
              <a:prstTxWarp prst="textPlain">
                <a:avLst/>
              </a:prstTxWarp>
              <a:normAutofit fontScale="25000" lnSpcReduction="20000"/>
            </a:bodyPr>
            <a:lstStyle/>
            <a:p>
              <a:r>
                <a:rPr lang="en-US" sz="60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52%</a:t>
              </a: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8B4ABE72-0C03-4671-847B-24B398EFF262}"/>
                </a:ext>
              </a:extLst>
            </p:cNvPr>
            <p:cNvSpPr txBox="1"/>
            <p:nvPr/>
          </p:nvSpPr>
          <p:spPr>
            <a:xfrm>
              <a:off x="4291400" y="2204122"/>
              <a:ext cx="485559" cy="191867"/>
            </a:xfrm>
            <a:prstGeom prst="rect">
              <a:avLst/>
            </a:prstGeom>
            <a:noFill/>
          </p:spPr>
          <p:txBody>
            <a:bodyPr wrap="none" anchor="ctr" anchorCtr="0">
              <a:prstTxWarp prst="textPlain">
                <a:avLst/>
              </a:prstTxWarp>
              <a:normAutofit fontScale="25000" lnSpcReduction="20000"/>
            </a:bodyPr>
            <a:lstStyle/>
            <a:p>
              <a:r>
                <a:rPr lang="en-US" sz="600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63%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95E70F3D-7442-41BB-8F0F-865CFE1F49AA}"/>
                </a:ext>
              </a:extLst>
            </p:cNvPr>
            <p:cNvSpPr txBox="1"/>
            <p:nvPr/>
          </p:nvSpPr>
          <p:spPr>
            <a:xfrm>
              <a:off x="5847496" y="2197379"/>
              <a:ext cx="485559" cy="191867"/>
            </a:xfrm>
            <a:prstGeom prst="rect">
              <a:avLst/>
            </a:prstGeom>
            <a:noFill/>
          </p:spPr>
          <p:txBody>
            <a:bodyPr wrap="none" anchor="ctr" anchorCtr="0">
              <a:prstTxWarp prst="textPlain">
                <a:avLst/>
              </a:prstTxWarp>
              <a:normAutofit fontScale="25000" lnSpcReduction="20000"/>
            </a:bodyPr>
            <a:lstStyle/>
            <a:p>
              <a:r>
                <a:rPr lang="en-US" sz="600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83%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73E14BF8-494E-4EBB-BD05-D4C750D87DAC}"/>
                </a:ext>
              </a:extLst>
            </p:cNvPr>
            <p:cNvSpPr txBox="1"/>
            <p:nvPr/>
          </p:nvSpPr>
          <p:spPr>
            <a:xfrm>
              <a:off x="7454320" y="2190634"/>
              <a:ext cx="485559" cy="191867"/>
            </a:xfrm>
            <a:prstGeom prst="rect">
              <a:avLst/>
            </a:prstGeom>
            <a:noFill/>
          </p:spPr>
          <p:txBody>
            <a:bodyPr wrap="none" anchor="ctr" anchorCtr="0">
              <a:prstTxWarp prst="textPlain">
                <a:avLst/>
              </a:prstTxWarp>
              <a:normAutofit fontScale="25000" lnSpcReduction="20000"/>
            </a:bodyPr>
            <a:lstStyle/>
            <a:p>
              <a:r>
                <a:rPr lang="en-US" sz="600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44%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C42C7578-E16F-4DA8-9D9B-9D04ADD88BE1}"/>
                </a:ext>
              </a:extLst>
            </p:cNvPr>
            <p:cNvSpPr txBox="1"/>
            <p:nvPr/>
          </p:nvSpPr>
          <p:spPr>
            <a:xfrm>
              <a:off x="9035780" y="2183891"/>
              <a:ext cx="485559" cy="191867"/>
            </a:xfrm>
            <a:prstGeom prst="rect">
              <a:avLst/>
            </a:prstGeom>
            <a:noFill/>
          </p:spPr>
          <p:txBody>
            <a:bodyPr wrap="none" anchor="ctr" anchorCtr="0">
              <a:prstTxWarp prst="textPlain">
                <a:avLst/>
              </a:prstTxWarp>
              <a:normAutofit fontScale="25000" lnSpcReduction="20000"/>
            </a:bodyPr>
            <a:lstStyle/>
            <a:p>
              <a:r>
                <a:rPr lang="en-US" sz="60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69%</a:t>
              </a: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2CDB5E8C-D178-491F-8229-C425D76693F4}"/>
                </a:ext>
              </a:extLst>
            </p:cNvPr>
            <p:cNvSpPr/>
            <p:nvPr/>
          </p:nvSpPr>
          <p:spPr>
            <a:xfrm>
              <a:off x="2307946" y="5881398"/>
              <a:ext cx="1280297" cy="255877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zh-CN" sz="1000" b="1" dirty="0">
                  <a:solidFill>
                    <a:schemeClr val="accent5"/>
                  </a:solidFill>
                </a:rPr>
                <a:t>Text here</a:t>
              </a: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E37FEB18-3E40-42BD-973D-B16B5C78D058}"/>
                </a:ext>
              </a:extLst>
            </p:cNvPr>
            <p:cNvSpPr/>
            <p:nvPr/>
          </p:nvSpPr>
          <p:spPr>
            <a:xfrm>
              <a:off x="3894031" y="5878093"/>
              <a:ext cx="1280297" cy="255877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zh-CN" sz="1000" b="1" dirty="0">
                  <a:solidFill>
                    <a:schemeClr val="accent5"/>
                  </a:solidFill>
                </a:rPr>
                <a:t>Text here</a:t>
              </a: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5B1BF271-4472-44D8-B170-412343EA9C4D}"/>
                </a:ext>
              </a:extLst>
            </p:cNvPr>
            <p:cNvSpPr/>
            <p:nvPr/>
          </p:nvSpPr>
          <p:spPr>
            <a:xfrm>
              <a:off x="5480116" y="5878093"/>
              <a:ext cx="1280297" cy="255877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zh-CN" sz="1000" b="1" dirty="0">
                  <a:solidFill>
                    <a:schemeClr val="accent5"/>
                  </a:solidFill>
                </a:rPr>
                <a:t>Text here</a:t>
              </a: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83F0F05C-9086-48B6-81FE-03ED61D856BF}"/>
                </a:ext>
              </a:extLst>
            </p:cNvPr>
            <p:cNvSpPr/>
            <p:nvPr/>
          </p:nvSpPr>
          <p:spPr>
            <a:xfrm>
              <a:off x="7056951" y="5878093"/>
              <a:ext cx="1280297" cy="255877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zh-CN" sz="1000" b="1" dirty="0">
                  <a:solidFill>
                    <a:schemeClr val="accent5"/>
                  </a:solidFill>
                </a:rPr>
                <a:t>Text here</a:t>
              </a: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FB175100-2F0C-4FD2-9973-73057CB3DD23}"/>
                </a:ext>
              </a:extLst>
            </p:cNvPr>
            <p:cNvSpPr/>
            <p:nvPr/>
          </p:nvSpPr>
          <p:spPr>
            <a:xfrm>
              <a:off x="8638411" y="5878093"/>
              <a:ext cx="1280297" cy="255877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zh-CN" sz="1000" b="1" dirty="0">
                  <a:solidFill>
                    <a:schemeClr val="accent5"/>
                  </a:solidFill>
                </a:rPr>
                <a:t>Text here</a:t>
              </a:r>
            </a:p>
          </p:txBody>
        </p:sp>
      </p:grpSp>
      <p:sp>
        <p:nvSpPr>
          <p:cNvPr id="31" name="矩形 30">
            <a:extLst>
              <a:ext uri="{FF2B5EF4-FFF2-40B4-BE49-F238E27FC236}">
                <a16:creationId xmlns:a16="http://schemas.microsoft.com/office/drawing/2014/main" id="{160953B1-AE2C-42C9-B9C4-ABF3C34CDED9}"/>
              </a:ext>
            </a:extLst>
          </p:cNvPr>
          <p:cNvSpPr/>
          <p:nvPr/>
        </p:nvSpPr>
        <p:spPr>
          <a:xfrm>
            <a:off x="660400" y="1986746"/>
            <a:ext cx="5167876" cy="568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en-US" altLang="zh-CN" sz="1100" dirty="0"/>
              <a:t>Theme color makes PPT more convenient to change. Adjust the spacing to adapt to Chinese typesetting, use the reference</a:t>
            </a:r>
            <a:r>
              <a:rPr lang="en-US" altLang="zh-CN" sz="100" dirty="0"/>
              <a:t> </a:t>
            </a:r>
            <a:r>
              <a:rPr lang="en-US" altLang="zh-CN" sz="1100" dirty="0"/>
              <a:t> line in PPT.</a:t>
            </a: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FAF9FA17-95F6-4F8D-96B2-98C329E892AB}"/>
              </a:ext>
            </a:extLst>
          </p:cNvPr>
          <p:cNvGrpSpPr/>
          <p:nvPr/>
        </p:nvGrpSpPr>
        <p:grpSpPr>
          <a:xfrm>
            <a:off x="660400" y="537882"/>
            <a:ext cx="5167876" cy="1242285"/>
            <a:chOff x="740147" y="1190236"/>
            <a:chExt cx="4273178" cy="1015725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18BE4C1E-B2C5-456F-A3E1-5E54CB31EDD7}"/>
                </a:ext>
              </a:extLst>
            </p:cNvPr>
            <p:cNvSpPr txBox="1"/>
            <p:nvPr/>
          </p:nvSpPr>
          <p:spPr>
            <a:xfrm>
              <a:off x="740147" y="1190236"/>
              <a:ext cx="4273178" cy="8521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6800" rIns="90000" bIns="46800" anchor="b" anchorCtr="0">
              <a:normAutofit/>
            </a:bodyPr>
            <a:lstStyle/>
            <a:p>
              <a:pPr>
                <a:buSzPct val="25000"/>
              </a:pPr>
              <a:r>
                <a:rPr lang="en-US" sz="2800" b="1" dirty="0">
                  <a:solidFill>
                    <a:schemeClr val="accent1"/>
                  </a:solidFill>
                </a:rPr>
                <a:t>Unified </a:t>
              </a:r>
              <a:r>
                <a:rPr lang="en-US" sz="2800" b="1" dirty="0" err="1">
                  <a:solidFill>
                    <a:schemeClr val="accent1"/>
                  </a:solidFill>
                </a:rPr>
                <a:t>fon</a:t>
              </a:r>
              <a:r>
                <a:rPr lang="en-US" sz="100" b="1" dirty="0">
                  <a:solidFill>
                    <a:schemeClr val="accent1"/>
                  </a:solidFill>
                </a:rPr>
                <a:t> </a:t>
              </a:r>
              <a:r>
                <a:rPr lang="en-US" sz="2800" b="1" dirty="0" err="1">
                  <a:solidFill>
                    <a:schemeClr val="accent1"/>
                  </a:solidFill>
                </a:rPr>
                <a:t>ts</a:t>
              </a:r>
              <a:r>
                <a:rPr lang="en-US" sz="2800" b="1" dirty="0">
                  <a:solidFill>
                    <a:schemeClr val="accent1"/>
                  </a:solidFill>
                </a:rPr>
                <a:t> </a:t>
              </a:r>
              <a:r>
                <a:rPr lang="en-US" sz="2800" b="1" dirty="0"/>
                <a:t>make reading more fluent.</a:t>
              </a:r>
            </a:p>
          </p:txBody>
        </p: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5555BE74-58EA-4FBC-B451-F90BB7EDDF8F}"/>
                </a:ext>
              </a:extLst>
            </p:cNvPr>
            <p:cNvCxnSpPr/>
            <p:nvPr/>
          </p:nvCxnSpPr>
          <p:spPr>
            <a:xfrm>
              <a:off x="840314" y="2205961"/>
              <a:ext cx="611262" cy="0"/>
            </a:xfrm>
            <a:prstGeom prst="line">
              <a:avLst/>
            </a:prstGeom>
            <a:ln w="47625" cap="sq">
              <a:solidFill>
                <a:schemeClr val="accent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11F82AC6-4E50-42C8-9CA0-EB7CB4A39B5B}"/>
              </a:ext>
            </a:extLst>
          </p:cNvPr>
          <p:cNvSpPr/>
          <p:nvPr/>
        </p:nvSpPr>
        <p:spPr>
          <a:xfrm>
            <a:off x="-1" y="5468940"/>
            <a:ext cx="904936" cy="1263382"/>
          </a:xfrm>
          <a:custGeom>
            <a:avLst/>
            <a:gdLst>
              <a:gd name="connsiteX0" fmla="*/ 273245 w 904936"/>
              <a:gd name="connsiteY0" fmla="*/ 0 h 1263382"/>
              <a:gd name="connsiteX1" fmla="*/ 904936 w 904936"/>
              <a:gd name="connsiteY1" fmla="*/ 631691 h 1263382"/>
              <a:gd name="connsiteX2" fmla="*/ 273245 w 904936"/>
              <a:gd name="connsiteY2" fmla="*/ 1263382 h 1263382"/>
              <a:gd name="connsiteX3" fmla="*/ 27363 w 904936"/>
              <a:gd name="connsiteY3" fmla="*/ 1213741 h 1263382"/>
              <a:gd name="connsiteX4" fmla="*/ 0 w 904936"/>
              <a:gd name="connsiteY4" fmla="*/ 1198889 h 1263382"/>
              <a:gd name="connsiteX5" fmla="*/ 0 w 904936"/>
              <a:gd name="connsiteY5" fmla="*/ 64494 h 1263382"/>
              <a:gd name="connsiteX6" fmla="*/ 27363 w 904936"/>
              <a:gd name="connsiteY6" fmla="*/ 49642 h 1263382"/>
              <a:gd name="connsiteX7" fmla="*/ 273245 w 904936"/>
              <a:gd name="connsiteY7" fmla="*/ 0 h 1263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4936" h="1263382">
                <a:moveTo>
                  <a:pt x="273245" y="0"/>
                </a:moveTo>
                <a:cubicBezTo>
                  <a:pt x="622118" y="0"/>
                  <a:pt x="904936" y="282818"/>
                  <a:pt x="904936" y="631691"/>
                </a:cubicBezTo>
                <a:cubicBezTo>
                  <a:pt x="904936" y="980564"/>
                  <a:pt x="622118" y="1263382"/>
                  <a:pt x="273245" y="1263382"/>
                </a:cubicBezTo>
                <a:cubicBezTo>
                  <a:pt x="186027" y="1263382"/>
                  <a:pt x="102937" y="1245706"/>
                  <a:pt x="27363" y="1213741"/>
                </a:cubicBezTo>
                <a:lnTo>
                  <a:pt x="0" y="1198889"/>
                </a:lnTo>
                <a:lnTo>
                  <a:pt x="0" y="64494"/>
                </a:lnTo>
                <a:lnTo>
                  <a:pt x="27363" y="49642"/>
                </a:lnTo>
                <a:cubicBezTo>
                  <a:pt x="102937" y="17676"/>
                  <a:pt x="186027" y="0"/>
                  <a:pt x="273245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088849E9-333C-4405-950D-7C16C6A1A6E3}"/>
              </a:ext>
            </a:extLst>
          </p:cNvPr>
          <p:cNvSpPr/>
          <p:nvPr/>
        </p:nvSpPr>
        <p:spPr>
          <a:xfrm rot="5400000" flipH="1">
            <a:off x="5143421" y="-53522"/>
            <a:ext cx="195213" cy="141238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13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8EECCA3-629B-43F9-A8D7-6C81BA46438E}"/>
              </a:ext>
            </a:extLst>
          </p:cNvPr>
          <p:cNvGrpSpPr/>
          <p:nvPr/>
        </p:nvGrpSpPr>
        <p:grpSpPr>
          <a:xfrm>
            <a:off x="998728" y="1401676"/>
            <a:ext cx="5347208" cy="4577161"/>
            <a:chOff x="998728" y="1293288"/>
            <a:chExt cx="5347208" cy="4577161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2908BBCB-4CC9-4285-9767-74FC369DFF89}"/>
                </a:ext>
              </a:extLst>
            </p:cNvPr>
            <p:cNvGrpSpPr/>
            <p:nvPr/>
          </p:nvGrpSpPr>
          <p:grpSpPr>
            <a:xfrm>
              <a:off x="998728" y="1293288"/>
              <a:ext cx="4398375" cy="1961976"/>
              <a:chOff x="660400" y="1293288"/>
              <a:chExt cx="4398375" cy="1961976"/>
            </a:xfrm>
          </p:grpSpPr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086542F8-AA1A-4332-9A43-C6FB92131147}"/>
                  </a:ext>
                </a:extLst>
              </p:cNvPr>
              <p:cNvSpPr txBox="1"/>
              <p:nvPr/>
            </p:nvSpPr>
            <p:spPr>
              <a:xfrm>
                <a:off x="660400" y="2113022"/>
                <a:ext cx="4398375" cy="11422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buSzPct val="25000"/>
                </a:pPr>
                <a:r>
                  <a:rPr lang="en-US" altLang="zh-CN" sz="1100" dirty="0"/>
                  <a:t>Theme color makes PPT more convenient to </a:t>
                </a:r>
                <a:r>
                  <a:rPr lang="en-US" altLang="zh-CN" sz="1100" dirty="0" err="1"/>
                  <a:t>change.Adjust</a:t>
                </a:r>
                <a:r>
                  <a:rPr lang="en-US" altLang="zh-CN" sz="1100" dirty="0"/>
                  <a:t> the spacing to adapt to Chinese typesetting, use the reference line in PPT.</a:t>
                </a:r>
              </a:p>
              <a:p>
                <a:pPr>
                  <a:lnSpc>
                    <a:spcPct val="150000"/>
                  </a:lnSpc>
                  <a:buSzPct val="25000"/>
                </a:pPr>
                <a:r>
                  <a:rPr lang="en-US" altLang="zh-CN" sz="1100" dirty="0"/>
                  <a:t>……</a:t>
                </a:r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7F1D51FD-BB0B-40A8-AB90-B295B3A4D406}"/>
                  </a:ext>
                </a:extLst>
              </p:cNvPr>
              <p:cNvSpPr txBox="1"/>
              <p:nvPr/>
            </p:nvSpPr>
            <p:spPr>
              <a:xfrm>
                <a:off x="660400" y="1293288"/>
                <a:ext cx="3673476" cy="8197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SzPct val="25000"/>
                </a:pPr>
                <a:r>
                  <a:rPr lang="en-US" sz="2000" b="1" dirty="0"/>
                  <a:t>Unified fonts make reading more fluent.</a:t>
                </a:r>
              </a:p>
            </p:txBody>
          </p:sp>
        </p:grp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AA9C12EC-FF1E-4986-B287-ECA6C84971BB}"/>
                </a:ext>
              </a:extLst>
            </p:cNvPr>
            <p:cNvCxnSpPr/>
            <p:nvPr/>
          </p:nvCxnSpPr>
          <p:spPr>
            <a:xfrm>
              <a:off x="1088136" y="3369431"/>
              <a:ext cx="525780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0399F005-9C66-4445-82C0-76F1136A4156}"/>
                </a:ext>
              </a:extLst>
            </p:cNvPr>
            <p:cNvGrpSpPr/>
            <p:nvPr/>
          </p:nvGrpSpPr>
          <p:grpSpPr>
            <a:xfrm>
              <a:off x="1155355" y="3688875"/>
              <a:ext cx="1816445" cy="535654"/>
              <a:chOff x="1155355" y="3688875"/>
              <a:chExt cx="1816445" cy="535654"/>
            </a:xfrm>
          </p:grpSpPr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C753ED09-9C89-47EC-BC3A-982C85FE003F}"/>
                  </a:ext>
                </a:extLst>
              </p:cNvPr>
              <p:cNvSpPr/>
              <p:nvPr/>
            </p:nvSpPr>
            <p:spPr>
              <a:xfrm>
                <a:off x="1432205" y="3688875"/>
                <a:ext cx="1539595" cy="5356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r>
                  <a:rPr lang="en-US" altLang="zh-CN" sz="1100" dirty="0"/>
                  <a:t>Supporting </a:t>
                </a:r>
                <a:r>
                  <a:rPr lang="en-US" altLang="zh-CN" sz="1100"/>
                  <a:t>text here</a:t>
                </a:r>
                <a:endParaRPr lang="en-US" altLang="zh-CN" sz="1100" dirty="0"/>
              </a:p>
              <a:p>
                <a:pPr marR="0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r>
                  <a:rPr lang="en-US" altLang="zh-CN" sz="1100"/>
                  <a:t>……</a:t>
                </a:r>
                <a:endParaRPr lang="en-US" altLang="zh-CN" sz="1100" dirty="0"/>
              </a:p>
            </p:txBody>
          </p:sp>
          <p:sp>
            <p:nvSpPr>
              <p:cNvPr id="22" name="任意多边形: 形状 21">
                <a:extLst>
                  <a:ext uri="{FF2B5EF4-FFF2-40B4-BE49-F238E27FC236}">
                    <a16:creationId xmlns:a16="http://schemas.microsoft.com/office/drawing/2014/main" id="{7B95B65C-E277-4E05-8913-F3CC4CA51C1C}"/>
                  </a:ext>
                </a:extLst>
              </p:cNvPr>
              <p:cNvSpPr/>
              <p:nvPr/>
            </p:nvSpPr>
            <p:spPr>
              <a:xfrm>
                <a:off x="1155355" y="3767817"/>
                <a:ext cx="188685" cy="157083"/>
              </a:xfrm>
              <a:custGeom>
                <a:avLst/>
                <a:gdLst>
                  <a:gd name="connsiteX0" fmla="*/ 483573 w 526297"/>
                  <a:gd name="connsiteY0" fmla="*/ 133971 h 438150"/>
                  <a:gd name="connsiteX1" fmla="*/ 527674 w 526297"/>
                  <a:gd name="connsiteY1" fmla="*/ 178072 h 438150"/>
                  <a:gd name="connsiteX2" fmla="*/ 527579 w 526297"/>
                  <a:gd name="connsiteY2" fmla="*/ 181501 h 438150"/>
                  <a:gd name="connsiteX3" fmla="*/ 514244 w 526297"/>
                  <a:gd name="connsiteY3" fmla="*/ 355237 h 438150"/>
                  <a:gd name="connsiteX4" fmla="*/ 485764 w 526297"/>
                  <a:gd name="connsiteY4" fmla="*/ 381621 h 438150"/>
                  <a:gd name="connsiteX5" fmla="*/ 454998 w 526297"/>
                  <a:gd name="connsiteY5" fmla="*/ 381621 h 438150"/>
                  <a:gd name="connsiteX6" fmla="*/ 454998 w 526297"/>
                  <a:gd name="connsiteY6" fmla="*/ 438771 h 438150"/>
                  <a:gd name="connsiteX7" fmla="*/ 435948 w 526297"/>
                  <a:gd name="connsiteY7" fmla="*/ 438771 h 438150"/>
                  <a:gd name="connsiteX8" fmla="*/ 435948 w 526297"/>
                  <a:gd name="connsiteY8" fmla="*/ 381621 h 438150"/>
                  <a:gd name="connsiteX9" fmla="*/ 93048 w 526297"/>
                  <a:gd name="connsiteY9" fmla="*/ 381621 h 438150"/>
                  <a:gd name="connsiteX10" fmla="*/ 93048 w 526297"/>
                  <a:gd name="connsiteY10" fmla="*/ 438771 h 438150"/>
                  <a:gd name="connsiteX11" fmla="*/ 73998 w 526297"/>
                  <a:gd name="connsiteY11" fmla="*/ 438771 h 438150"/>
                  <a:gd name="connsiteX12" fmla="*/ 73998 w 526297"/>
                  <a:gd name="connsiteY12" fmla="*/ 381621 h 438150"/>
                  <a:gd name="connsiteX13" fmla="*/ 43328 w 526297"/>
                  <a:gd name="connsiteY13" fmla="*/ 381621 h 438150"/>
                  <a:gd name="connsiteX14" fmla="*/ 14848 w 526297"/>
                  <a:gd name="connsiteY14" fmla="*/ 355237 h 438150"/>
                  <a:gd name="connsiteX15" fmla="*/ 1513 w 526297"/>
                  <a:gd name="connsiteY15" fmla="*/ 181501 h 438150"/>
                  <a:gd name="connsiteX16" fmla="*/ 42089 w 526297"/>
                  <a:gd name="connsiteY16" fmla="*/ 134162 h 438150"/>
                  <a:gd name="connsiteX17" fmla="*/ 45518 w 526297"/>
                  <a:gd name="connsiteY17" fmla="*/ 134066 h 438150"/>
                  <a:gd name="connsiteX18" fmla="*/ 101906 w 526297"/>
                  <a:gd name="connsiteY18" fmla="*/ 180834 h 438150"/>
                  <a:gd name="connsiteX19" fmla="*/ 121623 w 526297"/>
                  <a:gd name="connsiteY19" fmla="*/ 286371 h 438150"/>
                  <a:gd name="connsiteX20" fmla="*/ 407373 w 526297"/>
                  <a:gd name="connsiteY20" fmla="*/ 286371 h 438150"/>
                  <a:gd name="connsiteX21" fmla="*/ 427185 w 526297"/>
                  <a:gd name="connsiteY21" fmla="*/ 180739 h 438150"/>
                  <a:gd name="connsiteX22" fmla="*/ 483573 w 526297"/>
                  <a:gd name="connsiteY22" fmla="*/ 133971 h 438150"/>
                  <a:gd name="connsiteX23" fmla="*/ 416898 w 526297"/>
                  <a:gd name="connsiteY23" fmla="*/ 621 h 438150"/>
                  <a:gd name="connsiteX24" fmla="*/ 483573 w 526297"/>
                  <a:gd name="connsiteY24" fmla="*/ 67296 h 438150"/>
                  <a:gd name="connsiteX25" fmla="*/ 483573 w 526297"/>
                  <a:gd name="connsiteY25" fmla="*/ 115397 h 438150"/>
                  <a:gd name="connsiteX26" fmla="*/ 476429 w 526297"/>
                  <a:gd name="connsiteY26" fmla="*/ 114921 h 438150"/>
                  <a:gd name="connsiteX27" fmla="*/ 412040 w 526297"/>
                  <a:gd name="connsiteY27" fmla="*/ 166451 h 438150"/>
                  <a:gd name="connsiteX28" fmla="*/ 411564 w 526297"/>
                  <a:gd name="connsiteY28" fmla="*/ 168737 h 438150"/>
                  <a:gd name="connsiteX29" fmla="*/ 393086 w 526297"/>
                  <a:gd name="connsiteY29" fmla="*/ 267321 h 438150"/>
                  <a:gd name="connsiteX30" fmla="*/ 135911 w 526297"/>
                  <a:gd name="connsiteY30" fmla="*/ 267321 h 438150"/>
                  <a:gd name="connsiteX31" fmla="*/ 117432 w 526297"/>
                  <a:gd name="connsiteY31" fmla="*/ 168737 h 438150"/>
                  <a:gd name="connsiteX32" fmla="*/ 52567 w 526297"/>
                  <a:gd name="connsiteY32" fmla="*/ 114921 h 438150"/>
                  <a:gd name="connsiteX33" fmla="*/ 54948 w 526297"/>
                  <a:gd name="connsiteY33" fmla="*/ 67296 h 438150"/>
                  <a:gd name="connsiteX34" fmla="*/ 121623 w 526297"/>
                  <a:gd name="connsiteY34" fmla="*/ 621 h 438150"/>
                  <a:gd name="connsiteX35" fmla="*/ 416898 w 526297"/>
                  <a:gd name="connsiteY35" fmla="*/ 621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26297" h="438150">
                    <a:moveTo>
                      <a:pt x="483573" y="133971"/>
                    </a:moveTo>
                    <a:cubicBezTo>
                      <a:pt x="507957" y="133971"/>
                      <a:pt x="527674" y="153688"/>
                      <a:pt x="527674" y="178072"/>
                    </a:cubicBezTo>
                    <a:cubicBezTo>
                      <a:pt x="527674" y="179215"/>
                      <a:pt x="527674" y="180358"/>
                      <a:pt x="527579" y="181501"/>
                    </a:cubicBezTo>
                    <a:lnTo>
                      <a:pt x="514244" y="355237"/>
                    </a:lnTo>
                    <a:cubicBezTo>
                      <a:pt x="513101" y="370096"/>
                      <a:pt x="500718" y="381621"/>
                      <a:pt x="485764" y="381621"/>
                    </a:cubicBezTo>
                    <a:lnTo>
                      <a:pt x="454998" y="381621"/>
                    </a:lnTo>
                    <a:lnTo>
                      <a:pt x="454998" y="438771"/>
                    </a:lnTo>
                    <a:lnTo>
                      <a:pt x="435948" y="438771"/>
                    </a:lnTo>
                    <a:lnTo>
                      <a:pt x="435948" y="381621"/>
                    </a:lnTo>
                    <a:lnTo>
                      <a:pt x="93048" y="381621"/>
                    </a:lnTo>
                    <a:lnTo>
                      <a:pt x="93048" y="438771"/>
                    </a:lnTo>
                    <a:lnTo>
                      <a:pt x="73998" y="438771"/>
                    </a:lnTo>
                    <a:lnTo>
                      <a:pt x="73998" y="381621"/>
                    </a:lnTo>
                    <a:lnTo>
                      <a:pt x="43328" y="381621"/>
                    </a:lnTo>
                    <a:cubicBezTo>
                      <a:pt x="28373" y="381621"/>
                      <a:pt x="15991" y="370096"/>
                      <a:pt x="14848" y="355237"/>
                    </a:cubicBezTo>
                    <a:lnTo>
                      <a:pt x="1513" y="181501"/>
                    </a:lnTo>
                    <a:cubicBezTo>
                      <a:pt x="-392" y="157212"/>
                      <a:pt x="17801" y="135971"/>
                      <a:pt x="42089" y="134162"/>
                    </a:cubicBezTo>
                    <a:cubicBezTo>
                      <a:pt x="43232" y="134066"/>
                      <a:pt x="44375" y="134066"/>
                      <a:pt x="45518" y="134066"/>
                    </a:cubicBezTo>
                    <a:cubicBezTo>
                      <a:pt x="73141" y="134066"/>
                      <a:pt x="96858" y="153688"/>
                      <a:pt x="101906" y="180834"/>
                    </a:cubicBezTo>
                    <a:lnTo>
                      <a:pt x="121623" y="286371"/>
                    </a:lnTo>
                    <a:lnTo>
                      <a:pt x="407373" y="286371"/>
                    </a:lnTo>
                    <a:lnTo>
                      <a:pt x="427185" y="180739"/>
                    </a:lnTo>
                    <a:cubicBezTo>
                      <a:pt x="432233" y="153592"/>
                      <a:pt x="455951" y="133971"/>
                      <a:pt x="483573" y="133971"/>
                    </a:cubicBezTo>
                    <a:close/>
                    <a:moveTo>
                      <a:pt x="416898" y="621"/>
                    </a:moveTo>
                    <a:cubicBezTo>
                      <a:pt x="453760" y="621"/>
                      <a:pt x="483573" y="30434"/>
                      <a:pt x="483573" y="67296"/>
                    </a:cubicBezTo>
                    <a:lnTo>
                      <a:pt x="483573" y="115397"/>
                    </a:lnTo>
                    <a:cubicBezTo>
                      <a:pt x="481192" y="115112"/>
                      <a:pt x="478811" y="114921"/>
                      <a:pt x="476429" y="114921"/>
                    </a:cubicBezTo>
                    <a:cubicBezTo>
                      <a:pt x="445473" y="114921"/>
                      <a:pt x="418803" y="136448"/>
                      <a:pt x="412040" y="166451"/>
                    </a:cubicBezTo>
                    <a:lnTo>
                      <a:pt x="411564" y="168737"/>
                    </a:lnTo>
                    <a:lnTo>
                      <a:pt x="393086" y="267321"/>
                    </a:lnTo>
                    <a:lnTo>
                      <a:pt x="135911" y="267321"/>
                    </a:lnTo>
                    <a:lnTo>
                      <a:pt x="117432" y="168737"/>
                    </a:lnTo>
                    <a:cubicBezTo>
                      <a:pt x="111622" y="137495"/>
                      <a:pt x="84285" y="114921"/>
                      <a:pt x="52567" y="114921"/>
                    </a:cubicBezTo>
                    <a:lnTo>
                      <a:pt x="54948" y="67296"/>
                    </a:lnTo>
                    <a:cubicBezTo>
                      <a:pt x="54948" y="30434"/>
                      <a:pt x="84761" y="621"/>
                      <a:pt x="121623" y="621"/>
                    </a:cubicBezTo>
                    <a:lnTo>
                      <a:pt x="416898" y="62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7E49DA16-4832-473B-A7E3-7ED26AD4C25B}"/>
                </a:ext>
              </a:extLst>
            </p:cNvPr>
            <p:cNvGrpSpPr/>
            <p:nvPr/>
          </p:nvGrpSpPr>
          <p:grpSpPr>
            <a:xfrm>
              <a:off x="3827546" y="3688875"/>
              <a:ext cx="1816445" cy="535654"/>
              <a:chOff x="1155355" y="3688875"/>
              <a:chExt cx="1816445" cy="535654"/>
            </a:xfrm>
          </p:grpSpPr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08D9BA63-EE02-44C7-9567-6F29C8512CDD}"/>
                  </a:ext>
                </a:extLst>
              </p:cNvPr>
              <p:cNvSpPr/>
              <p:nvPr/>
            </p:nvSpPr>
            <p:spPr>
              <a:xfrm>
                <a:off x="1432205" y="3688875"/>
                <a:ext cx="1539595" cy="5356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r>
                  <a:rPr lang="en-US" altLang="zh-CN" sz="1100" dirty="0"/>
                  <a:t>Supporting </a:t>
                </a:r>
                <a:r>
                  <a:rPr lang="en-US" altLang="zh-CN" sz="1100"/>
                  <a:t>text here</a:t>
                </a:r>
                <a:endParaRPr lang="en-US" altLang="zh-CN" sz="1100" dirty="0"/>
              </a:p>
              <a:p>
                <a:pPr marR="0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r>
                  <a:rPr lang="en-US" altLang="zh-CN" sz="1100"/>
                  <a:t>……</a:t>
                </a:r>
                <a:endParaRPr lang="en-US" altLang="zh-CN" sz="1100" dirty="0"/>
              </a:p>
            </p:txBody>
          </p:sp>
          <p:sp>
            <p:nvSpPr>
              <p:cNvPr id="20" name="任意多边形: 形状 19">
                <a:extLst>
                  <a:ext uri="{FF2B5EF4-FFF2-40B4-BE49-F238E27FC236}">
                    <a16:creationId xmlns:a16="http://schemas.microsoft.com/office/drawing/2014/main" id="{31718677-5438-4844-BA05-6186B396D4D1}"/>
                  </a:ext>
                </a:extLst>
              </p:cNvPr>
              <p:cNvSpPr/>
              <p:nvPr/>
            </p:nvSpPr>
            <p:spPr>
              <a:xfrm>
                <a:off x="1155355" y="3760440"/>
                <a:ext cx="188685" cy="171838"/>
              </a:xfrm>
              <a:custGeom>
                <a:avLst/>
                <a:gdLst>
                  <a:gd name="connsiteX0" fmla="*/ 125329 w 533400"/>
                  <a:gd name="connsiteY0" fmla="*/ 229221 h 485775"/>
                  <a:gd name="connsiteX1" fmla="*/ 125329 w 533400"/>
                  <a:gd name="connsiteY1" fmla="*/ 276846 h 485775"/>
                  <a:gd name="connsiteX2" fmla="*/ 144379 w 533400"/>
                  <a:gd name="connsiteY2" fmla="*/ 276846 h 485775"/>
                  <a:gd name="connsiteX3" fmla="*/ 144379 w 533400"/>
                  <a:gd name="connsiteY3" fmla="*/ 229221 h 485775"/>
                  <a:gd name="connsiteX4" fmla="*/ 392029 w 533400"/>
                  <a:gd name="connsiteY4" fmla="*/ 229221 h 485775"/>
                  <a:gd name="connsiteX5" fmla="*/ 392029 w 533400"/>
                  <a:gd name="connsiteY5" fmla="*/ 276846 h 485775"/>
                  <a:gd name="connsiteX6" fmla="*/ 411079 w 533400"/>
                  <a:gd name="connsiteY6" fmla="*/ 276846 h 485775"/>
                  <a:gd name="connsiteX7" fmla="*/ 411079 w 533400"/>
                  <a:gd name="connsiteY7" fmla="*/ 229221 h 485775"/>
                  <a:gd name="connsiteX8" fmla="*/ 534904 w 533400"/>
                  <a:gd name="connsiteY8" fmla="*/ 229221 h 485775"/>
                  <a:gd name="connsiteX9" fmla="*/ 534904 w 533400"/>
                  <a:gd name="connsiteY9" fmla="*/ 457821 h 485775"/>
                  <a:gd name="connsiteX10" fmla="*/ 506329 w 533400"/>
                  <a:gd name="connsiteY10" fmla="*/ 486396 h 485775"/>
                  <a:gd name="connsiteX11" fmla="*/ 30079 w 533400"/>
                  <a:gd name="connsiteY11" fmla="*/ 486396 h 485775"/>
                  <a:gd name="connsiteX12" fmla="*/ 1504 w 533400"/>
                  <a:gd name="connsiteY12" fmla="*/ 457821 h 485775"/>
                  <a:gd name="connsiteX13" fmla="*/ 1504 w 533400"/>
                  <a:gd name="connsiteY13" fmla="*/ 229221 h 485775"/>
                  <a:gd name="connsiteX14" fmla="*/ 125329 w 533400"/>
                  <a:gd name="connsiteY14" fmla="*/ 229221 h 485775"/>
                  <a:gd name="connsiteX15" fmla="*/ 372979 w 533400"/>
                  <a:gd name="connsiteY15" fmla="*/ 621 h 485775"/>
                  <a:gd name="connsiteX16" fmla="*/ 411079 w 533400"/>
                  <a:gd name="connsiteY16" fmla="*/ 36816 h 485775"/>
                  <a:gd name="connsiteX17" fmla="*/ 411079 w 533400"/>
                  <a:gd name="connsiteY17" fmla="*/ 38721 h 485775"/>
                  <a:gd name="connsiteX18" fmla="*/ 411079 w 533400"/>
                  <a:gd name="connsiteY18" fmla="*/ 114921 h 485775"/>
                  <a:gd name="connsiteX19" fmla="*/ 506329 w 533400"/>
                  <a:gd name="connsiteY19" fmla="*/ 114921 h 485775"/>
                  <a:gd name="connsiteX20" fmla="*/ 534904 w 533400"/>
                  <a:gd name="connsiteY20" fmla="*/ 143496 h 485775"/>
                  <a:gd name="connsiteX21" fmla="*/ 534904 w 533400"/>
                  <a:gd name="connsiteY21" fmla="*/ 210171 h 485775"/>
                  <a:gd name="connsiteX22" fmla="*/ 1504 w 533400"/>
                  <a:gd name="connsiteY22" fmla="*/ 210171 h 485775"/>
                  <a:gd name="connsiteX23" fmla="*/ 1504 w 533400"/>
                  <a:gd name="connsiteY23" fmla="*/ 143496 h 485775"/>
                  <a:gd name="connsiteX24" fmla="*/ 30079 w 533400"/>
                  <a:gd name="connsiteY24" fmla="*/ 114921 h 485775"/>
                  <a:gd name="connsiteX25" fmla="*/ 125329 w 533400"/>
                  <a:gd name="connsiteY25" fmla="*/ 114921 h 485775"/>
                  <a:gd name="connsiteX26" fmla="*/ 125329 w 533400"/>
                  <a:gd name="connsiteY26" fmla="*/ 38721 h 485775"/>
                  <a:gd name="connsiteX27" fmla="*/ 161524 w 533400"/>
                  <a:gd name="connsiteY27" fmla="*/ 621 h 485775"/>
                  <a:gd name="connsiteX28" fmla="*/ 163429 w 533400"/>
                  <a:gd name="connsiteY28" fmla="*/ 621 h 485775"/>
                  <a:gd name="connsiteX29" fmla="*/ 372979 w 533400"/>
                  <a:gd name="connsiteY29" fmla="*/ 621 h 485775"/>
                  <a:gd name="connsiteX30" fmla="*/ 372979 w 533400"/>
                  <a:gd name="connsiteY30" fmla="*/ 19671 h 485775"/>
                  <a:gd name="connsiteX31" fmla="*/ 163429 w 533400"/>
                  <a:gd name="connsiteY31" fmla="*/ 19671 h 485775"/>
                  <a:gd name="connsiteX32" fmla="*/ 144474 w 533400"/>
                  <a:gd name="connsiteY32" fmla="*/ 37292 h 485775"/>
                  <a:gd name="connsiteX33" fmla="*/ 144379 w 533400"/>
                  <a:gd name="connsiteY33" fmla="*/ 38721 h 485775"/>
                  <a:gd name="connsiteX34" fmla="*/ 144379 w 533400"/>
                  <a:gd name="connsiteY34" fmla="*/ 114921 h 485775"/>
                  <a:gd name="connsiteX35" fmla="*/ 392029 w 533400"/>
                  <a:gd name="connsiteY35" fmla="*/ 114921 h 485775"/>
                  <a:gd name="connsiteX36" fmla="*/ 392029 w 533400"/>
                  <a:gd name="connsiteY36" fmla="*/ 38721 h 485775"/>
                  <a:gd name="connsiteX37" fmla="*/ 375836 w 533400"/>
                  <a:gd name="connsiteY37" fmla="*/ 19862 h 485775"/>
                  <a:gd name="connsiteX38" fmla="*/ 374408 w 533400"/>
                  <a:gd name="connsiteY38" fmla="*/ 19671 h 485775"/>
                  <a:gd name="connsiteX39" fmla="*/ 372979 w 533400"/>
                  <a:gd name="connsiteY39" fmla="*/ 1967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533400" h="485775">
                    <a:moveTo>
                      <a:pt x="125329" y="229221"/>
                    </a:moveTo>
                    <a:lnTo>
                      <a:pt x="125329" y="276846"/>
                    </a:lnTo>
                    <a:lnTo>
                      <a:pt x="144379" y="276846"/>
                    </a:lnTo>
                    <a:lnTo>
                      <a:pt x="144379" y="229221"/>
                    </a:lnTo>
                    <a:lnTo>
                      <a:pt x="392029" y="229221"/>
                    </a:lnTo>
                    <a:lnTo>
                      <a:pt x="392029" y="276846"/>
                    </a:lnTo>
                    <a:lnTo>
                      <a:pt x="411079" y="276846"/>
                    </a:lnTo>
                    <a:lnTo>
                      <a:pt x="411079" y="229221"/>
                    </a:lnTo>
                    <a:lnTo>
                      <a:pt x="534904" y="229221"/>
                    </a:lnTo>
                    <a:lnTo>
                      <a:pt x="534904" y="457821"/>
                    </a:lnTo>
                    <a:cubicBezTo>
                      <a:pt x="534904" y="473632"/>
                      <a:pt x="522141" y="486396"/>
                      <a:pt x="506329" y="486396"/>
                    </a:cubicBezTo>
                    <a:lnTo>
                      <a:pt x="30079" y="486396"/>
                    </a:lnTo>
                    <a:cubicBezTo>
                      <a:pt x="14267" y="486396"/>
                      <a:pt x="1504" y="473632"/>
                      <a:pt x="1504" y="457821"/>
                    </a:cubicBezTo>
                    <a:lnTo>
                      <a:pt x="1504" y="229221"/>
                    </a:lnTo>
                    <a:lnTo>
                      <a:pt x="125329" y="229221"/>
                    </a:lnTo>
                    <a:close/>
                    <a:moveTo>
                      <a:pt x="372979" y="621"/>
                    </a:moveTo>
                    <a:cubicBezTo>
                      <a:pt x="393363" y="621"/>
                      <a:pt x="410031" y="16623"/>
                      <a:pt x="411079" y="36816"/>
                    </a:cubicBezTo>
                    <a:lnTo>
                      <a:pt x="411079" y="38721"/>
                    </a:lnTo>
                    <a:lnTo>
                      <a:pt x="411079" y="114921"/>
                    </a:lnTo>
                    <a:lnTo>
                      <a:pt x="506329" y="114921"/>
                    </a:lnTo>
                    <a:cubicBezTo>
                      <a:pt x="522141" y="114921"/>
                      <a:pt x="534904" y="127685"/>
                      <a:pt x="534904" y="143496"/>
                    </a:cubicBezTo>
                    <a:lnTo>
                      <a:pt x="534904" y="210171"/>
                    </a:lnTo>
                    <a:lnTo>
                      <a:pt x="1504" y="210171"/>
                    </a:lnTo>
                    <a:lnTo>
                      <a:pt x="1504" y="143496"/>
                    </a:lnTo>
                    <a:cubicBezTo>
                      <a:pt x="1504" y="127685"/>
                      <a:pt x="14267" y="114921"/>
                      <a:pt x="30079" y="114921"/>
                    </a:cubicBezTo>
                    <a:lnTo>
                      <a:pt x="125329" y="114921"/>
                    </a:lnTo>
                    <a:lnTo>
                      <a:pt x="125329" y="38721"/>
                    </a:lnTo>
                    <a:cubicBezTo>
                      <a:pt x="125329" y="18337"/>
                      <a:pt x="141331" y="1669"/>
                      <a:pt x="161524" y="621"/>
                    </a:cubicBezTo>
                    <a:lnTo>
                      <a:pt x="163429" y="621"/>
                    </a:lnTo>
                    <a:lnTo>
                      <a:pt x="372979" y="621"/>
                    </a:lnTo>
                    <a:close/>
                    <a:moveTo>
                      <a:pt x="372979" y="19671"/>
                    </a:moveTo>
                    <a:lnTo>
                      <a:pt x="163429" y="19671"/>
                    </a:lnTo>
                    <a:cubicBezTo>
                      <a:pt x="153428" y="19671"/>
                      <a:pt x="145141" y="27482"/>
                      <a:pt x="144474" y="37292"/>
                    </a:cubicBezTo>
                    <a:lnTo>
                      <a:pt x="144379" y="38721"/>
                    </a:lnTo>
                    <a:lnTo>
                      <a:pt x="144379" y="114921"/>
                    </a:lnTo>
                    <a:lnTo>
                      <a:pt x="392029" y="114921"/>
                    </a:lnTo>
                    <a:lnTo>
                      <a:pt x="392029" y="38721"/>
                    </a:lnTo>
                    <a:cubicBezTo>
                      <a:pt x="392029" y="29196"/>
                      <a:pt x="384981" y="21290"/>
                      <a:pt x="375836" y="19862"/>
                    </a:cubicBezTo>
                    <a:lnTo>
                      <a:pt x="374408" y="19671"/>
                    </a:lnTo>
                    <a:lnTo>
                      <a:pt x="372979" y="1967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F9C00A77-4A06-441B-AC8E-AEBD72F7529F}"/>
                </a:ext>
              </a:extLst>
            </p:cNvPr>
            <p:cNvGrpSpPr/>
            <p:nvPr/>
          </p:nvGrpSpPr>
          <p:grpSpPr>
            <a:xfrm>
              <a:off x="1163630" y="4511835"/>
              <a:ext cx="1808170" cy="535654"/>
              <a:chOff x="1163630" y="3688875"/>
              <a:chExt cx="1808170" cy="535654"/>
            </a:xfrm>
          </p:grpSpPr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09BEA3AD-5887-4097-A4A4-DBBAC70EE2B5}"/>
                  </a:ext>
                </a:extLst>
              </p:cNvPr>
              <p:cNvSpPr/>
              <p:nvPr/>
            </p:nvSpPr>
            <p:spPr>
              <a:xfrm>
                <a:off x="1432205" y="3688875"/>
                <a:ext cx="1539595" cy="5356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r>
                  <a:rPr lang="en-US" altLang="zh-CN" sz="1100"/>
                  <a:t>Supporting </a:t>
                </a:r>
                <a:r>
                  <a:rPr lang="en-US" altLang="zh-CN" sz="1100" dirty="0"/>
                  <a:t>text here</a:t>
                </a:r>
              </a:p>
              <a:p>
                <a:pPr marR="0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r>
                  <a:rPr lang="en-US" altLang="zh-CN" sz="1100"/>
                  <a:t>……</a:t>
                </a:r>
                <a:endParaRPr lang="en-US" altLang="zh-CN" sz="1100" dirty="0"/>
              </a:p>
            </p:txBody>
          </p:sp>
          <p:sp>
            <p:nvSpPr>
              <p:cNvPr id="18" name="任意多边形: 形状 17">
                <a:extLst>
                  <a:ext uri="{FF2B5EF4-FFF2-40B4-BE49-F238E27FC236}">
                    <a16:creationId xmlns:a16="http://schemas.microsoft.com/office/drawing/2014/main" id="{3DA1EC15-F96A-4989-85DB-7A126532F133}"/>
                  </a:ext>
                </a:extLst>
              </p:cNvPr>
              <p:cNvSpPr/>
              <p:nvPr/>
            </p:nvSpPr>
            <p:spPr>
              <a:xfrm>
                <a:off x="1163630" y="3752017"/>
                <a:ext cx="172133" cy="188685"/>
              </a:xfrm>
              <a:custGeom>
                <a:avLst/>
                <a:gdLst>
                  <a:gd name="connsiteX0" fmla="*/ 248770 w 495300"/>
                  <a:gd name="connsiteY0" fmla="*/ 621 h 542925"/>
                  <a:gd name="connsiteX1" fmla="*/ 496420 w 495300"/>
                  <a:gd name="connsiteY1" fmla="*/ 248271 h 542925"/>
                  <a:gd name="connsiteX2" fmla="*/ 323827 w 495300"/>
                  <a:gd name="connsiteY2" fmla="*/ 484396 h 542925"/>
                  <a:gd name="connsiteX3" fmla="*/ 346973 w 495300"/>
                  <a:gd name="connsiteY3" fmla="*/ 524496 h 542925"/>
                  <a:gd name="connsiteX4" fmla="*/ 420220 w 495300"/>
                  <a:gd name="connsiteY4" fmla="*/ 524496 h 542925"/>
                  <a:gd name="connsiteX5" fmla="*/ 420220 w 495300"/>
                  <a:gd name="connsiteY5" fmla="*/ 543546 h 542925"/>
                  <a:gd name="connsiteX6" fmla="*/ 77320 w 495300"/>
                  <a:gd name="connsiteY6" fmla="*/ 543546 h 542925"/>
                  <a:gd name="connsiteX7" fmla="*/ 77320 w 495300"/>
                  <a:gd name="connsiteY7" fmla="*/ 524496 h 542925"/>
                  <a:gd name="connsiteX8" fmla="*/ 150567 w 495300"/>
                  <a:gd name="connsiteY8" fmla="*/ 524496 h 542925"/>
                  <a:gd name="connsiteX9" fmla="*/ 173713 w 495300"/>
                  <a:gd name="connsiteY9" fmla="*/ 484396 h 542925"/>
                  <a:gd name="connsiteX10" fmla="*/ 1120 w 495300"/>
                  <a:gd name="connsiteY10" fmla="*/ 248271 h 542925"/>
                  <a:gd name="connsiteX11" fmla="*/ 248770 w 495300"/>
                  <a:gd name="connsiteY11" fmla="*/ 621 h 542925"/>
                  <a:gd name="connsiteX12" fmla="*/ 192763 w 495300"/>
                  <a:gd name="connsiteY12" fmla="*/ 489539 h 542925"/>
                  <a:gd name="connsiteX13" fmla="*/ 172570 w 495300"/>
                  <a:gd name="connsiteY13" fmla="*/ 524496 h 542925"/>
                  <a:gd name="connsiteX14" fmla="*/ 324970 w 495300"/>
                  <a:gd name="connsiteY14" fmla="*/ 524496 h 542925"/>
                  <a:gd name="connsiteX15" fmla="*/ 304777 w 495300"/>
                  <a:gd name="connsiteY15" fmla="*/ 489539 h 542925"/>
                  <a:gd name="connsiteX16" fmla="*/ 248770 w 495300"/>
                  <a:gd name="connsiteY16" fmla="*/ 495921 h 542925"/>
                  <a:gd name="connsiteX17" fmla="*/ 192763 w 495300"/>
                  <a:gd name="connsiteY17" fmla="*/ 489539 h 542925"/>
                  <a:gd name="connsiteX18" fmla="*/ 248770 w 495300"/>
                  <a:gd name="connsiteY18" fmla="*/ 143496 h 542925"/>
                  <a:gd name="connsiteX19" fmla="*/ 143995 w 495300"/>
                  <a:gd name="connsiteY19" fmla="*/ 248271 h 542925"/>
                  <a:gd name="connsiteX20" fmla="*/ 248770 w 495300"/>
                  <a:gd name="connsiteY20" fmla="*/ 353046 h 542925"/>
                  <a:gd name="connsiteX21" fmla="*/ 353545 w 495300"/>
                  <a:gd name="connsiteY21" fmla="*/ 248271 h 542925"/>
                  <a:gd name="connsiteX22" fmla="*/ 248770 w 495300"/>
                  <a:gd name="connsiteY22" fmla="*/ 143496 h 542925"/>
                  <a:gd name="connsiteX23" fmla="*/ 367833 w 495300"/>
                  <a:gd name="connsiteY23" fmla="*/ 114921 h 542925"/>
                  <a:gd name="connsiteX24" fmla="*/ 353545 w 495300"/>
                  <a:gd name="connsiteY24" fmla="*/ 129209 h 542925"/>
                  <a:gd name="connsiteX25" fmla="*/ 367833 w 495300"/>
                  <a:gd name="connsiteY25" fmla="*/ 143496 h 542925"/>
                  <a:gd name="connsiteX26" fmla="*/ 382120 w 495300"/>
                  <a:gd name="connsiteY26" fmla="*/ 129209 h 542925"/>
                  <a:gd name="connsiteX27" fmla="*/ 367833 w 495300"/>
                  <a:gd name="connsiteY27" fmla="*/ 114921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95300" h="542925">
                    <a:moveTo>
                      <a:pt x="248770" y="621"/>
                    </a:moveTo>
                    <a:cubicBezTo>
                      <a:pt x="385549" y="621"/>
                      <a:pt x="496420" y="111492"/>
                      <a:pt x="496420" y="248271"/>
                    </a:cubicBezTo>
                    <a:cubicBezTo>
                      <a:pt x="496420" y="358856"/>
                      <a:pt x="423935" y="452582"/>
                      <a:pt x="323827" y="484396"/>
                    </a:cubicBezTo>
                    <a:lnTo>
                      <a:pt x="346973" y="524496"/>
                    </a:lnTo>
                    <a:lnTo>
                      <a:pt x="420220" y="524496"/>
                    </a:lnTo>
                    <a:lnTo>
                      <a:pt x="420220" y="543546"/>
                    </a:lnTo>
                    <a:lnTo>
                      <a:pt x="77320" y="543546"/>
                    </a:lnTo>
                    <a:lnTo>
                      <a:pt x="77320" y="524496"/>
                    </a:lnTo>
                    <a:lnTo>
                      <a:pt x="150567" y="524496"/>
                    </a:lnTo>
                    <a:lnTo>
                      <a:pt x="173713" y="484396"/>
                    </a:lnTo>
                    <a:cubicBezTo>
                      <a:pt x="73605" y="452582"/>
                      <a:pt x="1120" y="358856"/>
                      <a:pt x="1120" y="248271"/>
                    </a:cubicBezTo>
                    <a:cubicBezTo>
                      <a:pt x="1120" y="111492"/>
                      <a:pt x="111991" y="621"/>
                      <a:pt x="248770" y="621"/>
                    </a:cubicBezTo>
                    <a:close/>
                    <a:moveTo>
                      <a:pt x="192763" y="489539"/>
                    </a:moveTo>
                    <a:lnTo>
                      <a:pt x="172570" y="524496"/>
                    </a:lnTo>
                    <a:lnTo>
                      <a:pt x="324970" y="524496"/>
                    </a:lnTo>
                    <a:lnTo>
                      <a:pt x="304777" y="489539"/>
                    </a:lnTo>
                    <a:cubicBezTo>
                      <a:pt x="286775" y="493730"/>
                      <a:pt x="268010" y="495921"/>
                      <a:pt x="248770" y="495921"/>
                    </a:cubicBezTo>
                    <a:cubicBezTo>
                      <a:pt x="229530" y="495921"/>
                      <a:pt x="210765" y="493730"/>
                      <a:pt x="192763" y="489539"/>
                    </a:cubicBezTo>
                    <a:close/>
                    <a:moveTo>
                      <a:pt x="248770" y="143496"/>
                    </a:moveTo>
                    <a:cubicBezTo>
                      <a:pt x="190858" y="143496"/>
                      <a:pt x="143995" y="190359"/>
                      <a:pt x="143995" y="248271"/>
                    </a:cubicBezTo>
                    <a:cubicBezTo>
                      <a:pt x="143995" y="306183"/>
                      <a:pt x="190858" y="353046"/>
                      <a:pt x="248770" y="353046"/>
                    </a:cubicBezTo>
                    <a:cubicBezTo>
                      <a:pt x="306682" y="353046"/>
                      <a:pt x="353545" y="306183"/>
                      <a:pt x="353545" y="248271"/>
                    </a:cubicBezTo>
                    <a:cubicBezTo>
                      <a:pt x="353545" y="190359"/>
                      <a:pt x="306682" y="143496"/>
                      <a:pt x="248770" y="143496"/>
                    </a:cubicBezTo>
                    <a:close/>
                    <a:moveTo>
                      <a:pt x="367833" y="114921"/>
                    </a:moveTo>
                    <a:cubicBezTo>
                      <a:pt x="359927" y="114921"/>
                      <a:pt x="353545" y="121303"/>
                      <a:pt x="353545" y="129209"/>
                    </a:cubicBezTo>
                    <a:cubicBezTo>
                      <a:pt x="353545" y="137114"/>
                      <a:pt x="359927" y="143496"/>
                      <a:pt x="367833" y="143496"/>
                    </a:cubicBezTo>
                    <a:cubicBezTo>
                      <a:pt x="375738" y="143496"/>
                      <a:pt x="382120" y="137114"/>
                      <a:pt x="382120" y="129209"/>
                    </a:cubicBezTo>
                    <a:cubicBezTo>
                      <a:pt x="382120" y="121303"/>
                      <a:pt x="375738" y="114921"/>
                      <a:pt x="367833" y="11492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36944634-7DE1-4EFA-BD97-9DE9B23D1352}"/>
                </a:ext>
              </a:extLst>
            </p:cNvPr>
            <p:cNvGrpSpPr/>
            <p:nvPr/>
          </p:nvGrpSpPr>
          <p:grpSpPr>
            <a:xfrm>
              <a:off x="3827546" y="4511835"/>
              <a:ext cx="1816445" cy="535654"/>
              <a:chOff x="1155355" y="3688875"/>
              <a:chExt cx="1816445" cy="535654"/>
            </a:xfrm>
          </p:grpSpPr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91B9E691-D30F-4D9A-96DD-37A9BFC38E6E}"/>
                  </a:ext>
                </a:extLst>
              </p:cNvPr>
              <p:cNvSpPr/>
              <p:nvPr/>
            </p:nvSpPr>
            <p:spPr>
              <a:xfrm>
                <a:off x="1432205" y="3688875"/>
                <a:ext cx="1539595" cy="5356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r>
                  <a:rPr lang="en-US" altLang="zh-CN" sz="1100"/>
                  <a:t>Supporting </a:t>
                </a:r>
                <a:r>
                  <a:rPr lang="en-US" altLang="zh-CN" sz="1100" dirty="0"/>
                  <a:t>text here</a:t>
                </a:r>
              </a:p>
              <a:p>
                <a:pPr marR="0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r>
                  <a:rPr lang="en-US" altLang="zh-CN" sz="1100"/>
                  <a:t>……</a:t>
                </a:r>
                <a:endParaRPr lang="en-US" altLang="zh-CN" sz="1100" dirty="0"/>
              </a:p>
            </p:txBody>
          </p:sp>
          <p:sp>
            <p:nvSpPr>
              <p:cNvPr id="16" name="任意多边形: 形状 15">
                <a:extLst>
                  <a:ext uri="{FF2B5EF4-FFF2-40B4-BE49-F238E27FC236}">
                    <a16:creationId xmlns:a16="http://schemas.microsoft.com/office/drawing/2014/main" id="{CB803231-4F0F-44D5-91A4-E7B5E2E51D49}"/>
                  </a:ext>
                </a:extLst>
              </p:cNvPr>
              <p:cNvSpPr/>
              <p:nvPr/>
            </p:nvSpPr>
            <p:spPr>
              <a:xfrm>
                <a:off x="1155355" y="3753701"/>
                <a:ext cx="188685" cy="185315"/>
              </a:xfrm>
              <a:custGeom>
                <a:avLst/>
                <a:gdLst>
                  <a:gd name="connsiteX0" fmla="*/ 343764 w 533400"/>
                  <a:gd name="connsiteY0" fmla="*/ 276846 h 523875"/>
                  <a:gd name="connsiteX1" fmla="*/ 372339 w 533400"/>
                  <a:gd name="connsiteY1" fmla="*/ 305421 h 523875"/>
                  <a:gd name="connsiteX2" fmla="*/ 372339 w 533400"/>
                  <a:gd name="connsiteY2" fmla="*/ 495921 h 523875"/>
                  <a:gd name="connsiteX3" fmla="*/ 343764 w 533400"/>
                  <a:gd name="connsiteY3" fmla="*/ 524496 h 523875"/>
                  <a:gd name="connsiteX4" fmla="*/ 191364 w 533400"/>
                  <a:gd name="connsiteY4" fmla="*/ 524496 h 523875"/>
                  <a:gd name="connsiteX5" fmla="*/ 162789 w 533400"/>
                  <a:gd name="connsiteY5" fmla="*/ 495921 h 523875"/>
                  <a:gd name="connsiteX6" fmla="*/ 162789 w 533400"/>
                  <a:gd name="connsiteY6" fmla="*/ 305421 h 523875"/>
                  <a:gd name="connsiteX7" fmla="*/ 191364 w 533400"/>
                  <a:gd name="connsiteY7" fmla="*/ 276846 h 523875"/>
                  <a:gd name="connsiteX8" fmla="*/ 343764 w 533400"/>
                  <a:gd name="connsiteY8" fmla="*/ 276846 h 523875"/>
                  <a:gd name="connsiteX9" fmla="*/ 143739 w 533400"/>
                  <a:gd name="connsiteY9" fmla="*/ 114921 h 523875"/>
                  <a:gd name="connsiteX10" fmla="*/ 179934 w 533400"/>
                  <a:gd name="connsiteY10" fmla="*/ 153021 h 523875"/>
                  <a:gd name="connsiteX11" fmla="*/ 181839 w 533400"/>
                  <a:gd name="connsiteY11" fmla="*/ 153021 h 523875"/>
                  <a:gd name="connsiteX12" fmla="*/ 353289 w 533400"/>
                  <a:gd name="connsiteY12" fmla="*/ 153021 h 523875"/>
                  <a:gd name="connsiteX13" fmla="*/ 391389 w 533400"/>
                  <a:gd name="connsiteY13" fmla="*/ 116826 h 523875"/>
                  <a:gd name="connsiteX14" fmla="*/ 391389 w 533400"/>
                  <a:gd name="connsiteY14" fmla="*/ 114921 h 523875"/>
                  <a:gd name="connsiteX15" fmla="*/ 505689 w 533400"/>
                  <a:gd name="connsiteY15" fmla="*/ 114921 h 523875"/>
                  <a:gd name="connsiteX16" fmla="*/ 534264 w 533400"/>
                  <a:gd name="connsiteY16" fmla="*/ 143496 h 523875"/>
                  <a:gd name="connsiteX17" fmla="*/ 534264 w 533400"/>
                  <a:gd name="connsiteY17" fmla="*/ 381621 h 523875"/>
                  <a:gd name="connsiteX18" fmla="*/ 505689 w 533400"/>
                  <a:gd name="connsiteY18" fmla="*/ 410196 h 523875"/>
                  <a:gd name="connsiteX19" fmla="*/ 391389 w 533400"/>
                  <a:gd name="connsiteY19" fmla="*/ 410196 h 523875"/>
                  <a:gd name="connsiteX20" fmla="*/ 391389 w 533400"/>
                  <a:gd name="connsiteY20" fmla="*/ 295896 h 523875"/>
                  <a:gd name="connsiteX21" fmla="*/ 355194 w 533400"/>
                  <a:gd name="connsiteY21" fmla="*/ 257796 h 523875"/>
                  <a:gd name="connsiteX22" fmla="*/ 353289 w 533400"/>
                  <a:gd name="connsiteY22" fmla="*/ 257796 h 523875"/>
                  <a:gd name="connsiteX23" fmla="*/ 181839 w 533400"/>
                  <a:gd name="connsiteY23" fmla="*/ 257796 h 523875"/>
                  <a:gd name="connsiteX24" fmla="*/ 143739 w 533400"/>
                  <a:gd name="connsiteY24" fmla="*/ 293991 h 523875"/>
                  <a:gd name="connsiteX25" fmla="*/ 143739 w 533400"/>
                  <a:gd name="connsiteY25" fmla="*/ 295896 h 523875"/>
                  <a:gd name="connsiteX26" fmla="*/ 143739 w 533400"/>
                  <a:gd name="connsiteY26" fmla="*/ 410196 h 523875"/>
                  <a:gd name="connsiteX27" fmla="*/ 29439 w 533400"/>
                  <a:gd name="connsiteY27" fmla="*/ 410196 h 523875"/>
                  <a:gd name="connsiteX28" fmla="*/ 864 w 533400"/>
                  <a:gd name="connsiteY28" fmla="*/ 381621 h 523875"/>
                  <a:gd name="connsiteX29" fmla="*/ 864 w 533400"/>
                  <a:gd name="connsiteY29" fmla="*/ 201408 h 523875"/>
                  <a:gd name="connsiteX30" fmla="*/ 11151 w 533400"/>
                  <a:gd name="connsiteY30" fmla="*/ 175405 h 523875"/>
                  <a:gd name="connsiteX31" fmla="*/ 56300 w 533400"/>
                  <a:gd name="connsiteY31" fmla="*/ 127018 h 523875"/>
                  <a:gd name="connsiteX32" fmla="*/ 84112 w 533400"/>
                  <a:gd name="connsiteY32" fmla="*/ 114921 h 523875"/>
                  <a:gd name="connsiteX33" fmla="*/ 143739 w 533400"/>
                  <a:gd name="connsiteY33" fmla="*/ 114921 h 523875"/>
                  <a:gd name="connsiteX34" fmla="*/ 462827 w 533400"/>
                  <a:gd name="connsiteY34" fmla="*/ 172071 h 523875"/>
                  <a:gd name="connsiteX35" fmla="*/ 448539 w 533400"/>
                  <a:gd name="connsiteY35" fmla="*/ 186359 h 523875"/>
                  <a:gd name="connsiteX36" fmla="*/ 462827 w 533400"/>
                  <a:gd name="connsiteY36" fmla="*/ 200646 h 523875"/>
                  <a:gd name="connsiteX37" fmla="*/ 477114 w 533400"/>
                  <a:gd name="connsiteY37" fmla="*/ 186359 h 523875"/>
                  <a:gd name="connsiteX38" fmla="*/ 462827 w 533400"/>
                  <a:gd name="connsiteY38" fmla="*/ 172071 h 523875"/>
                  <a:gd name="connsiteX39" fmla="*/ 343764 w 533400"/>
                  <a:gd name="connsiteY39" fmla="*/ 621 h 523875"/>
                  <a:gd name="connsiteX40" fmla="*/ 372339 w 533400"/>
                  <a:gd name="connsiteY40" fmla="*/ 29196 h 523875"/>
                  <a:gd name="connsiteX41" fmla="*/ 372339 w 533400"/>
                  <a:gd name="connsiteY41" fmla="*/ 105396 h 523875"/>
                  <a:gd name="connsiteX42" fmla="*/ 343764 w 533400"/>
                  <a:gd name="connsiteY42" fmla="*/ 133971 h 523875"/>
                  <a:gd name="connsiteX43" fmla="*/ 191364 w 533400"/>
                  <a:gd name="connsiteY43" fmla="*/ 133971 h 523875"/>
                  <a:gd name="connsiteX44" fmla="*/ 162789 w 533400"/>
                  <a:gd name="connsiteY44" fmla="*/ 105396 h 523875"/>
                  <a:gd name="connsiteX45" fmla="*/ 162789 w 533400"/>
                  <a:gd name="connsiteY45" fmla="*/ 29196 h 523875"/>
                  <a:gd name="connsiteX46" fmla="*/ 191364 w 533400"/>
                  <a:gd name="connsiteY46" fmla="*/ 621 h 523875"/>
                  <a:gd name="connsiteX47" fmla="*/ 343764 w 533400"/>
                  <a:gd name="connsiteY47" fmla="*/ 6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533400" h="523875">
                    <a:moveTo>
                      <a:pt x="343764" y="276846"/>
                    </a:moveTo>
                    <a:cubicBezTo>
                      <a:pt x="359576" y="276846"/>
                      <a:pt x="372339" y="289610"/>
                      <a:pt x="372339" y="305421"/>
                    </a:cubicBezTo>
                    <a:lnTo>
                      <a:pt x="372339" y="495921"/>
                    </a:lnTo>
                    <a:cubicBezTo>
                      <a:pt x="372339" y="511732"/>
                      <a:pt x="359576" y="524496"/>
                      <a:pt x="343764" y="524496"/>
                    </a:cubicBezTo>
                    <a:lnTo>
                      <a:pt x="191364" y="524496"/>
                    </a:lnTo>
                    <a:cubicBezTo>
                      <a:pt x="175552" y="524496"/>
                      <a:pt x="162789" y="511732"/>
                      <a:pt x="162789" y="495921"/>
                    </a:cubicBezTo>
                    <a:lnTo>
                      <a:pt x="162789" y="305421"/>
                    </a:lnTo>
                    <a:cubicBezTo>
                      <a:pt x="162789" y="289610"/>
                      <a:pt x="175552" y="276846"/>
                      <a:pt x="191364" y="276846"/>
                    </a:cubicBezTo>
                    <a:lnTo>
                      <a:pt x="343764" y="276846"/>
                    </a:lnTo>
                    <a:close/>
                    <a:moveTo>
                      <a:pt x="143739" y="114921"/>
                    </a:moveTo>
                    <a:cubicBezTo>
                      <a:pt x="143739" y="135305"/>
                      <a:pt x="159741" y="151973"/>
                      <a:pt x="179934" y="153021"/>
                    </a:cubicBezTo>
                    <a:lnTo>
                      <a:pt x="181839" y="153021"/>
                    </a:lnTo>
                    <a:lnTo>
                      <a:pt x="353289" y="153021"/>
                    </a:lnTo>
                    <a:cubicBezTo>
                      <a:pt x="373673" y="153021"/>
                      <a:pt x="390341" y="137019"/>
                      <a:pt x="391389" y="116826"/>
                    </a:cubicBezTo>
                    <a:lnTo>
                      <a:pt x="391389" y="114921"/>
                    </a:lnTo>
                    <a:lnTo>
                      <a:pt x="505689" y="114921"/>
                    </a:lnTo>
                    <a:cubicBezTo>
                      <a:pt x="521501" y="114921"/>
                      <a:pt x="534264" y="127685"/>
                      <a:pt x="534264" y="143496"/>
                    </a:cubicBezTo>
                    <a:lnTo>
                      <a:pt x="534264" y="381621"/>
                    </a:lnTo>
                    <a:cubicBezTo>
                      <a:pt x="534264" y="397432"/>
                      <a:pt x="521501" y="410196"/>
                      <a:pt x="505689" y="410196"/>
                    </a:cubicBezTo>
                    <a:lnTo>
                      <a:pt x="391389" y="410196"/>
                    </a:lnTo>
                    <a:lnTo>
                      <a:pt x="391389" y="295896"/>
                    </a:lnTo>
                    <a:cubicBezTo>
                      <a:pt x="391389" y="275512"/>
                      <a:pt x="375387" y="258844"/>
                      <a:pt x="355194" y="257796"/>
                    </a:cubicBezTo>
                    <a:lnTo>
                      <a:pt x="353289" y="257796"/>
                    </a:lnTo>
                    <a:lnTo>
                      <a:pt x="181839" y="257796"/>
                    </a:lnTo>
                    <a:cubicBezTo>
                      <a:pt x="161455" y="257796"/>
                      <a:pt x="144787" y="273798"/>
                      <a:pt x="143739" y="293991"/>
                    </a:cubicBezTo>
                    <a:lnTo>
                      <a:pt x="143739" y="295896"/>
                    </a:lnTo>
                    <a:lnTo>
                      <a:pt x="143739" y="410196"/>
                    </a:lnTo>
                    <a:lnTo>
                      <a:pt x="29439" y="410196"/>
                    </a:lnTo>
                    <a:cubicBezTo>
                      <a:pt x="13627" y="410196"/>
                      <a:pt x="864" y="397432"/>
                      <a:pt x="864" y="381621"/>
                    </a:cubicBezTo>
                    <a:lnTo>
                      <a:pt x="864" y="201408"/>
                    </a:lnTo>
                    <a:cubicBezTo>
                      <a:pt x="864" y="191788"/>
                      <a:pt x="4484" y="182454"/>
                      <a:pt x="11151" y="175405"/>
                    </a:cubicBezTo>
                    <a:lnTo>
                      <a:pt x="56300" y="127018"/>
                    </a:lnTo>
                    <a:cubicBezTo>
                      <a:pt x="63538" y="119303"/>
                      <a:pt x="73635" y="114921"/>
                      <a:pt x="84112" y="114921"/>
                    </a:cubicBezTo>
                    <a:lnTo>
                      <a:pt x="143739" y="114921"/>
                    </a:lnTo>
                    <a:close/>
                    <a:moveTo>
                      <a:pt x="462827" y="172071"/>
                    </a:moveTo>
                    <a:cubicBezTo>
                      <a:pt x="454921" y="172071"/>
                      <a:pt x="448539" y="178453"/>
                      <a:pt x="448539" y="186359"/>
                    </a:cubicBezTo>
                    <a:cubicBezTo>
                      <a:pt x="448539" y="194264"/>
                      <a:pt x="454921" y="200646"/>
                      <a:pt x="462827" y="200646"/>
                    </a:cubicBezTo>
                    <a:cubicBezTo>
                      <a:pt x="470732" y="200646"/>
                      <a:pt x="477114" y="194264"/>
                      <a:pt x="477114" y="186359"/>
                    </a:cubicBezTo>
                    <a:cubicBezTo>
                      <a:pt x="477114" y="178453"/>
                      <a:pt x="470732" y="172071"/>
                      <a:pt x="462827" y="172071"/>
                    </a:cubicBezTo>
                    <a:close/>
                    <a:moveTo>
                      <a:pt x="343764" y="621"/>
                    </a:moveTo>
                    <a:cubicBezTo>
                      <a:pt x="359576" y="621"/>
                      <a:pt x="372339" y="13385"/>
                      <a:pt x="372339" y="29196"/>
                    </a:cubicBezTo>
                    <a:lnTo>
                      <a:pt x="372339" y="105396"/>
                    </a:lnTo>
                    <a:cubicBezTo>
                      <a:pt x="372339" y="121207"/>
                      <a:pt x="359576" y="133971"/>
                      <a:pt x="343764" y="133971"/>
                    </a:cubicBezTo>
                    <a:lnTo>
                      <a:pt x="191364" y="133971"/>
                    </a:lnTo>
                    <a:cubicBezTo>
                      <a:pt x="175552" y="133971"/>
                      <a:pt x="162789" y="121207"/>
                      <a:pt x="162789" y="105396"/>
                    </a:cubicBezTo>
                    <a:lnTo>
                      <a:pt x="162789" y="29196"/>
                    </a:lnTo>
                    <a:cubicBezTo>
                      <a:pt x="162789" y="13385"/>
                      <a:pt x="175552" y="621"/>
                      <a:pt x="191364" y="621"/>
                    </a:cubicBezTo>
                    <a:lnTo>
                      <a:pt x="343764" y="62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DB827567-BD1C-4C18-B50B-93BE5890DA16}"/>
                </a:ext>
              </a:extLst>
            </p:cNvPr>
            <p:cNvGrpSpPr/>
            <p:nvPr/>
          </p:nvGrpSpPr>
          <p:grpSpPr>
            <a:xfrm>
              <a:off x="1155355" y="5334795"/>
              <a:ext cx="1816445" cy="535654"/>
              <a:chOff x="1155355" y="3688875"/>
              <a:chExt cx="1816445" cy="535654"/>
            </a:xfrm>
          </p:grpSpPr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219FD1B0-3EEC-4AF9-B6C9-94EE2D551206}"/>
                  </a:ext>
                </a:extLst>
              </p:cNvPr>
              <p:cNvSpPr/>
              <p:nvPr/>
            </p:nvSpPr>
            <p:spPr>
              <a:xfrm>
                <a:off x="1432205" y="3688875"/>
                <a:ext cx="1539595" cy="5356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r>
                  <a:rPr lang="en-US" altLang="zh-CN" sz="1100"/>
                  <a:t>Supporting </a:t>
                </a:r>
                <a:r>
                  <a:rPr lang="en-US" altLang="zh-CN" sz="1100" dirty="0"/>
                  <a:t>text here</a:t>
                </a:r>
              </a:p>
              <a:p>
                <a:pPr marR="0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r>
                  <a:rPr lang="en-US" altLang="zh-CN" sz="1100"/>
                  <a:t>……</a:t>
                </a:r>
                <a:endParaRPr lang="en-US" altLang="zh-CN" sz="1100" dirty="0"/>
              </a:p>
            </p:txBody>
          </p:sp>
          <p:sp>
            <p:nvSpPr>
              <p:cNvPr id="14" name="任意多边形: 形状 13">
                <a:extLst>
                  <a:ext uri="{FF2B5EF4-FFF2-40B4-BE49-F238E27FC236}">
                    <a16:creationId xmlns:a16="http://schemas.microsoft.com/office/drawing/2014/main" id="{E9AF4B97-DF5F-4508-B221-087DE0DC7A81}"/>
                  </a:ext>
                </a:extLst>
              </p:cNvPr>
              <p:cNvSpPr/>
              <p:nvPr/>
            </p:nvSpPr>
            <p:spPr>
              <a:xfrm>
                <a:off x="1155355" y="3771234"/>
                <a:ext cx="188685" cy="150249"/>
              </a:xfrm>
              <a:custGeom>
                <a:avLst/>
                <a:gdLst>
                  <a:gd name="connsiteX0" fmla="*/ 486767 w 514350"/>
                  <a:gd name="connsiteY0" fmla="*/ 621 h 409575"/>
                  <a:gd name="connsiteX1" fmla="*/ 515342 w 514350"/>
                  <a:gd name="connsiteY1" fmla="*/ 29196 h 409575"/>
                  <a:gd name="connsiteX2" fmla="*/ 515342 w 514350"/>
                  <a:gd name="connsiteY2" fmla="*/ 324471 h 409575"/>
                  <a:gd name="connsiteX3" fmla="*/ 486767 w 514350"/>
                  <a:gd name="connsiteY3" fmla="*/ 353046 h 409575"/>
                  <a:gd name="connsiteX4" fmla="*/ 192159 w 514350"/>
                  <a:gd name="connsiteY4" fmla="*/ 353046 h 409575"/>
                  <a:gd name="connsiteX5" fmla="*/ 115387 w 514350"/>
                  <a:gd name="connsiteY5" fmla="*/ 410196 h 409575"/>
                  <a:gd name="connsiteX6" fmla="*/ 115387 w 514350"/>
                  <a:gd name="connsiteY6" fmla="*/ 353046 h 409575"/>
                  <a:gd name="connsiteX7" fmla="*/ 29567 w 514350"/>
                  <a:gd name="connsiteY7" fmla="*/ 353046 h 409575"/>
                  <a:gd name="connsiteX8" fmla="*/ 992 w 514350"/>
                  <a:gd name="connsiteY8" fmla="*/ 324471 h 409575"/>
                  <a:gd name="connsiteX9" fmla="*/ 992 w 514350"/>
                  <a:gd name="connsiteY9" fmla="*/ 29196 h 409575"/>
                  <a:gd name="connsiteX10" fmla="*/ 29567 w 514350"/>
                  <a:gd name="connsiteY10" fmla="*/ 621 h 409575"/>
                  <a:gd name="connsiteX11" fmla="*/ 486767 w 514350"/>
                  <a:gd name="connsiteY11" fmla="*/ 621 h 409575"/>
                  <a:gd name="connsiteX12" fmla="*/ 124817 w 514350"/>
                  <a:gd name="connsiteY12" fmla="*/ 143496 h 409575"/>
                  <a:gd name="connsiteX13" fmla="*/ 91480 w 514350"/>
                  <a:gd name="connsiteY13" fmla="*/ 176834 h 409575"/>
                  <a:gd name="connsiteX14" fmla="*/ 124817 w 514350"/>
                  <a:gd name="connsiteY14" fmla="*/ 210171 h 409575"/>
                  <a:gd name="connsiteX15" fmla="*/ 158155 w 514350"/>
                  <a:gd name="connsiteY15" fmla="*/ 176834 h 409575"/>
                  <a:gd name="connsiteX16" fmla="*/ 124817 w 514350"/>
                  <a:gd name="connsiteY16" fmla="*/ 143496 h 409575"/>
                  <a:gd name="connsiteX17" fmla="*/ 258167 w 514350"/>
                  <a:gd name="connsiteY17" fmla="*/ 143496 h 409575"/>
                  <a:gd name="connsiteX18" fmla="*/ 224830 w 514350"/>
                  <a:gd name="connsiteY18" fmla="*/ 176834 h 409575"/>
                  <a:gd name="connsiteX19" fmla="*/ 258167 w 514350"/>
                  <a:gd name="connsiteY19" fmla="*/ 210171 h 409575"/>
                  <a:gd name="connsiteX20" fmla="*/ 291505 w 514350"/>
                  <a:gd name="connsiteY20" fmla="*/ 176834 h 409575"/>
                  <a:gd name="connsiteX21" fmla="*/ 258167 w 514350"/>
                  <a:gd name="connsiteY21" fmla="*/ 143496 h 409575"/>
                  <a:gd name="connsiteX22" fmla="*/ 391517 w 514350"/>
                  <a:gd name="connsiteY22" fmla="*/ 143496 h 409575"/>
                  <a:gd name="connsiteX23" fmla="*/ 358180 w 514350"/>
                  <a:gd name="connsiteY23" fmla="*/ 176834 h 409575"/>
                  <a:gd name="connsiteX24" fmla="*/ 391517 w 514350"/>
                  <a:gd name="connsiteY24" fmla="*/ 210171 h 409575"/>
                  <a:gd name="connsiteX25" fmla="*/ 424855 w 514350"/>
                  <a:gd name="connsiteY25" fmla="*/ 176834 h 409575"/>
                  <a:gd name="connsiteX26" fmla="*/ 391517 w 514350"/>
                  <a:gd name="connsiteY26" fmla="*/ 143496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14350" h="409575">
                    <a:moveTo>
                      <a:pt x="486767" y="621"/>
                    </a:moveTo>
                    <a:cubicBezTo>
                      <a:pt x="502579" y="621"/>
                      <a:pt x="515342" y="13385"/>
                      <a:pt x="515342" y="29196"/>
                    </a:cubicBezTo>
                    <a:lnTo>
                      <a:pt x="515342" y="324471"/>
                    </a:lnTo>
                    <a:cubicBezTo>
                      <a:pt x="515342" y="340282"/>
                      <a:pt x="502579" y="353046"/>
                      <a:pt x="486767" y="353046"/>
                    </a:cubicBezTo>
                    <a:lnTo>
                      <a:pt x="192159" y="353046"/>
                    </a:lnTo>
                    <a:lnTo>
                      <a:pt x="115387" y="410196"/>
                    </a:lnTo>
                    <a:lnTo>
                      <a:pt x="115387" y="353046"/>
                    </a:lnTo>
                    <a:lnTo>
                      <a:pt x="29567" y="353046"/>
                    </a:lnTo>
                    <a:cubicBezTo>
                      <a:pt x="13755" y="353046"/>
                      <a:pt x="992" y="340282"/>
                      <a:pt x="992" y="324471"/>
                    </a:cubicBezTo>
                    <a:lnTo>
                      <a:pt x="992" y="29196"/>
                    </a:lnTo>
                    <a:cubicBezTo>
                      <a:pt x="992" y="13385"/>
                      <a:pt x="13755" y="621"/>
                      <a:pt x="29567" y="621"/>
                    </a:cubicBezTo>
                    <a:lnTo>
                      <a:pt x="486767" y="621"/>
                    </a:lnTo>
                    <a:close/>
                    <a:moveTo>
                      <a:pt x="124817" y="143496"/>
                    </a:moveTo>
                    <a:cubicBezTo>
                      <a:pt x="106434" y="143496"/>
                      <a:pt x="91480" y="158450"/>
                      <a:pt x="91480" y="176834"/>
                    </a:cubicBezTo>
                    <a:cubicBezTo>
                      <a:pt x="91480" y="195217"/>
                      <a:pt x="106434" y="210171"/>
                      <a:pt x="124817" y="210171"/>
                    </a:cubicBezTo>
                    <a:cubicBezTo>
                      <a:pt x="143200" y="210171"/>
                      <a:pt x="158155" y="195217"/>
                      <a:pt x="158155" y="176834"/>
                    </a:cubicBezTo>
                    <a:cubicBezTo>
                      <a:pt x="158155" y="158450"/>
                      <a:pt x="143200" y="143496"/>
                      <a:pt x="124817" y="143496"/>
                    </a:cubicBezTo>
                    <a:close/>
                    <a:moveTo>
                      <a:pt x="258167" y="143496"/>
                    </a:moveTo>
                    <a:cubicBezTo>
                      <a:pt x="239784" y="143496"/>
                      <a:pt x="224830" y="158450"/>
                      <a:pt x="224830" y="176834"/>
                    </a:cubicBezTo>
                    <a:cubicBezTo>
                      <a:pt x="224830" y="195217"/>
                      <a:pt x="239784" y="210171"/>
                      <a:pt x="258167" y="210171"/>
                    </a:cubicBezTo>
                    <a:cubicBezTo>
                      <a:pt x="276550" y="210171"/>
                      <a:pt x="291505" y="195217"/>
                      <a:pt x="291505" y="176834"/>
                    </a:cubicBezTo>
                    <a:cubicBezTo>
                      <a:pt x="291505" y="158450"/>
                      <a:pt x="276550" y="143496"/>
                      <a:pt x="258167" y="143496"/>
                    </a:cubicBezTo>
                    <a:close/>
                    <a:moveTo>
                      <a:pt x="391517" y="143496"/>
                    </a:moveTo>
                    <a:cubicBezTo>
                      <a:pt x="373134" y="143496"/>
                      <a:pt x="358180" y="158450"/>
                      <a:pt x="358180" y="176834"/>
                    </a:cubicBezTo>
                    <a:cubicBezTo>
                      <a:pt x="358180" y="195217"/>
                      <a:pt x="373134" y="210171"/>
                      <a:pt x="391517" y="210171"/>
                    </a:cubicBezTo>
                    <a:cubicBezTo>
                      <a:pt x="409900" y="210171"/>
                      <a:pt x="424855" y="195217"/>
                      <a:pt x="424855" y="176834"/>
                    </a:cubicBezTo>
                    <a:cubicBezTo>
                      <a:pt x="424855" y="158450"/>
                      <a:pt x="409900" y="143496"/>
                      <a:pt x="391517" y="14349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A1DBD56E-E99E-4247-A53A-7FEADC3F1289}"/>
                </a:ext>
              </a:extLst>
            </p:cNvPr>
            <p:cNvGrpSpPr/>
            <p:nvPr/>
          </p:nvGrpSpPr>
          <p:grpSpPr>
            <a:xfrm>
              <a:off x="3834157" y="5334795"/>
              <a:ext cx="1809834" cy="535654"/>
              <a:chOff x="1161966" y="3688875"/>
              <a:chExt cx="1809834" cy="535654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93E79A8E-F0E6-4C23-8765-0133328B011B}"/>
                  </a:ext>
                </a:extLst>
              </p:cNvPr>
              <p:cNvSpPr/>
              <p:nvPr/>
            </p:nvSpPr>
            <p:spPr>
              <a:xfrm>
                <a:off x="1432205" y="3688875"/>
                <a:ext cx="1539595" cy="5356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r>
                  <a:rPr lang="en-US" altLang="zh-CN" sz="1100"/>
                  <a:t>Supporting </a:t>
                </a:r>
                <a:r>
                  <a:rPr lang="en-US" altLang="zh-CN" sz="1100" dirty="0"/>
                  <a:t>text here</a:t>
                </a:r>
              </a:p>
              <a:p>
                <a:pPr marR="0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r>
                  <a:rPr lang="en-US" altLang="zh-CN" sz="1100"/>
                  <a:t>……</a:t>
                </a:r>
                <a:endParaRPr lang="en-US" altLang="zh-CN" sz="1100" dirty="0"/>
              </a:p>
            </p:txBody>
          </p:sp>
          <p:sp>
            <p:nvSpPr>
              <p:cNvPr id="12" name="任意多边形: 形状 11">
                <a:extLst>
                  <a:ext uri="{FF2B5EF4-FFF2-40B4-BE49-F238E27FC236}">
                    <a16:creationId xmlns:a16="http://schemas.microsoft.com/office/drawing/2014/main" id="{9694A593-53FE-40F0-A4A6-8D23A1400A9D}"/>
                  </a:ext>
                </a:extLst>
              </p:cNvPr>
              <p:cNvSpPr/>
              <p:nvPr/>
            </p:nvSpPr>
            <p:spPr>
              <a:xfrm>
                <a:off x="1161966" y="3752017"/>
                <a:ext cx="175462" cy="188685"/>
              </a:xfrm>
              <a:custGeom>
                <a:avLst/>
                <a:gdLst>
                  <a:gd name="connsiteX0" fmla="*/ 8774 w 487162"/>
                  <a:gd name="connsiteY0" fmla="*/ 514114 h 523875"/>
                  <a:gd name="connsiteX1" fmla="*/ 8203 w 487162"/>
                  <a:gd name="connsiteY1" fmla="*/ 513447 h 523875"/>
                  <a:gd name="connsiteX2" fmla="*/ 8203 w 487162"/>
                  <a:gd name="connsiteY2" fmla="*/ 513447 h 523875"/>
                  <a:gd name="connsiteX3" fmla="*/ 7727 w 487162"/>
                  <a:gd name="connsiteY3" fmla="*/ 512780 h 523875"/>
                  <a:gd name="connsiteX4" fmla="*/ 5726 w 487162"/>
                  <a:gd name="connsiteY4" fmla="*/ 509732 h 523875"/>
                  <a:gd name="connsiteX5" fmla="*/ 5726 w 487162"/>
                  <a:gd name="connsiteY5" fmla="*/ 509732 h 523875"/>
                  <a:gd name="connsiteX6" fmla="*/ 5250 w 487162"/>
                  <a:gd name="connsiteY6" fmla="*/ 508970 h 523875"/>
                  <a:gd name="connsiteX7" fmla="*/ 4488 w 487162"/>
                  <a:gd name="connsiteY7" fmla="*/ 507446 h 523875"/>
                  <a:gd name="connsiteX8" fmla="*/ 3821 w 487162"/>
                  <a:gd name="connsiteY8" fmla="*/ 505827 h 523875"/>
                  <a:gd name="connsiteX9" fmla="*/ 3726 w 487162"/>
                  <a:gd name="connsiteY9" fmla="*/ 505637 h 523875"/>
                  <a:gd name="connsiteX10" fmla="*/ 3631 w 487162"/>
                  <a:gd name="connsiteY10" fmla="*/ 505351 h 523875"/>
                  <a:gd name="connsiteX11" fmla="*/ 3631 w 487162"/>
                  <a:gd name="connsiteY11" fmla="*/ 505160 h 523875"/>
                  <a:gd name="connsiteX12" fmla="*/ 2964 w 487162"/>
                  <a:gd name="connsiteY12" fmla="*/ 503160 h 523875"/>
                  <a:gd name="connsiteX13" fmla="*/ 2583 w 487162"/>
                  <a:gd name="connsiteY13" fmla="*/ 501826 h 523875"/>
                  <a:gd name="connsiteX14" fmla="*/ 2107 w 487162"/>
                  <a:gd name="connsiteY14" fmla="*/ 499921 h 523875"/>
                  <a:gd name="connsiteX15" fmla="*/ 1250 w 487162"/>
                  <a:gd name="connsiteY15" fmla="*/ 495635 h 523875"/>
                  <a:gd name="connsiteX16" fmla="*/ 964 w 487162"/>
                  <a:gd name="connsiteY16" fmla="*/ 493159 h 523875"/>
                  <a:gd name="connsiteX17" fmla="*/ 773 w 487162"/>
                  <a:gd name="connsiteY17" fmla="*/ 486587 h 523875"/>
                  <a:gd name="connsiteX18" fmla="*/ 5345 w 487162"/>
                  <a:gd name="connsiteY18" fmla="*/ 468298 h 523875"/>
                  <a:gd name="connsiteX19" fmla="*/ 154983 w 487162"/>
                  <a:gd name="connsiteY19" fmla="*/ 151592 h 523875"/>
                  <a:gd name="connsiteX20" fmla="*/ 158603 w 487162"/>
                  <a:gd name="connsiteY20" fmla="*/ 135305 h 523875"/>
                  <a:gd name="connsiteX21" fmla="*/ 158603 w 487162"/>
                  <a:gd name="connsiteY21" fmla="*/ 19671 h 523875"/>
                  <a:gd name="connsiteX22" fmla="*/ 120503 w 487162"/>
                  <a:gd name="connsiteY22" fmla="*/ 19671 h 523875"/>
                  <a:gd name="connsiteX23" fmla="*/ 120503 w 487162"/>
                  <a:gd name="connsiteY23" fmla="*/ 621 h 523875"/>
                  <a:gd name="connsiteX24" fmla="*/ 368153 w 487162"/>
                  <a:gd name="connsiteY24" fmla="*/ 621 h 523875"/>
                  <a:gd name="connsiteX25" fmla="*/ 368153 w 487162"/>
                  <a:gd name="connsiteY25" fmla="*/ 19671 h 523875"/>
                  <a:gd name="connsiteX26" fmla="*/ 330053 w 487162"/>
                  <a:gd name="connsiteY26" fmla="*/ 19671 h 523875"/>
                  <a:gd name="connsiteX27" fmla="*/ 330053 w 487162"/>
                  <a:gd name="connsiteY27" fmla="*/ 135305 h 523875"/>
                  <a:gd name="connsiteX28" fmla="*/ 333672 w 487162"/>
                  <a:gd name="connsiteY28" fmla="*/ 151592 h 523875"/>
                  <a:gd name="connsiteX29" fmla="*/ 483310 w 487162"/>
                  <a:gd name="connsiteY29" fmla="*/ 468298 h 523875"/>
                  <a:gd name="connsiteX30" fmla="*/ 484834 w 487162"/>
                  <a:gd name="connsiteY30" fmla="*/ 505541 h 523875"/>
                  <a:gd name="connsiteX31" fmla="*/ 484739 w 487162"/>
                  <a:gd name="connsiteY31" fmla="*/ 505732 h 523875"/>
                  <a:gd name="connsiteX32" fmla="*/ 484167 w 487162"/>
                  <a:gd name="connsiteY32" fmla="*/ 507160 h 523875"/>
                  <a:gd name="connsiteX33" fmla="*/ 459307 w 487162"/>
                  <a:gd name="connsiteY33" fmla="*/ 524401 h 523875"/>
                  <a:gd name="connsiteX34" fmla="*/ 457497 w 487162"/>
                  <a:gd name="connsiteY34" fmla="*/ 524496 h 523875"/>
                  <a:gd name="connsiteX35" fmla="*/ 31253 w 487162"/>
                  <a:gd name="connsiteY35" fmla="*/ 524496 h 523875"/>
                  <a:gd name="connsiteX36" fmla="*/ 29444 w 487162"/>
                  <a:gd name="connsiteY36" fmla="*/ 524401 h 523875"/>
                  <a:gd name="connsiteX37" fmla="*/ 26967 w 487162"/>
                  <a:gd name="connsiteY37" fmla="*/ 524115 h 523875"/>
                  <a:gd name="connsiteX38" fmla="*/ 23157 w 487162"/>
                  <a:gd name="connsiteY38" fmla="*/ 523258 h 523875"/>
                  <a:gd name="connsiteX39" fmla="*/ 23157 w 487162"/>
                  <a:gd name="connsiteY39" fmla="*/ 523258 h 523875"/>
                  <a:gd name="connsiteX40" fmla="*/ 17633 w 487162"/>
                  <a:gd name="connsiteY40" fmla="*/ 520972 h 523875"/>
                  <a:gd name="connsiteX41" fmla="*/ 16204 w 487162"/>
                  <a:gd name="connsiteY41" fmla="*/ 520210 h 523875"/>
                  <a:gd name="connsiteX42" fmla="*/ 15251 w 487162"/>
                  <a:gd name="connsiteY42" fmla="*/ 519638 h 523875"/>
                  <a:gd name="connsiteX43" fmla="*/ 10298 w 487162"/>
                  <a:gd name="connsiteY43" fmla="*/ 515542 h 523875"/>
                  <a:gd name="connsiteX44" fmla="*/ 8774 w 487162"/>
                  <a:gd name="connsiteY44" fmla="*/ 514114 h 523875"/>
                  <a:gd name="connsiteX45" fmla="*/ 8774 w 487162"/>
                  <a:gd name="connsiteY45" fmla="*/ 514114 h 523875"/>
                  <a:gd name="connsiteX46" fmla="*/ 255377 w 487162"/>
                  <a:gd name="connsiteY46" fmla="*/ 404767 h 523875"/>
                  <a:gd name="connsiteX47" fmla="*/ 252519 w 487162"/>
                  <a:gd name="connsiteY47" fmla="*/ 406576 h 523875"/>
                  <a:gd name="connsiteX48" fmla="*/ 246995 w 487162"/>
                  <a:gd name="connsiteY48" fmla="*/ 410291 h 523875"/>
                  <a:gd name="connsiteX49" fmla="*/ 55161 w 487162"/>
                  <a:gd name="connsiteY49" fmla="*/ 416864 h 523875"/>
                  <a:gd name="connsiteX50" fmla="*/ 51351 w 487162"/>
                  <a:gd name="connsiteY50" fmla="*/ 415339 h 523875"/>
                  <a:gd name="connsiteX51" fmla="*/ 22490 w 487162"/>
                  <a:gd name="connsiteY51" fmla="*/ 476395 h 523875"/>
                  <a:gd name="connsiteX52" fmla="*/ 21633 w 487162"/>
                  <a:gd name="connsiteY52" fmla="*/ 478300 h 523875"/>
                  <a:gd name="connsiteX53" fmla="*/ 21538 w 487162"/>
                  <a:gd name="connsiteY53" fmla="*/ 498778 h 523875"/>
                  <a:gd name="connsiteX54" fmla="*/ 28681 w 487162"/>
                  <a:gd name="connsiteY54" fmla="*/ 505065 h 523875"/>
                  <a:gd name="connsiteX55" fmla="*/ 29920 w 487162"/>
                  <a:gd name="connsiteY55" fmla="*/ 505255 h 523875"/>
                  <a:gd name="connsiteX56" fmla="*/ 31063 w 487162"/>
                  <a:gd name="connsiteY56" fmla="*/ 505351 h 523875"/>
                  <a:gd name="connsiteX57" fmla="*/ 457306 w 487162"/>
                  <a:gd name="connsiteY57" fmla="*/ 505351 h 523875"/>
                  <a:gd name="connsiteX58" fmla="*/ 458450 w 487162"/>
                  <a:gd name="connsiteY58" fmla="*/ 505255 h 523875"/>
                  <a:gd name="connsiteX59" fmla="*/ 466831 w 487162"/>
                  <a:gd name="connsiteY59" fmla="*/ 498683 h 523875"/>
                  <a:gd name="connsiteX60" fmla="*/ 467403 w 487162"/>
                  <a:gd name="connsiteY60" fmla="*/ 480205 h 523875"/>
                  <a:gd name="connsiteX61" fmla="*/ 466736 w 487162"/>
                  <a:gd name="connsiteY61" fmla="*/ 478205 h 523875"/>
                  <a:gd name="connsiteX62" fmla="*/ 465879 w 487162"/>
                  <a:gd name="connsiteY62" fmla="*/ 476300 h 523875"/>
                  <a:gd name="connsiteX63" fmla="*/ 424255 w 487162"/>
                  <a:gd name="connsiteY63" fmla="*/ 388098 h 523875"/>
                  <a:gd name="connsiteX64" fmla="*/ 255377 w 487162"/>
                  <a:gd name="connsiteY64" fmla="*/ 404767 h 523875"/>
                  <a:gd name="connsiteX65" fmla="*/ 306240 w 487162"/>
                  <a:gd name="connsiteY65" fmla="*/ 257796 h 523875"/>
                  <a:gd name="connsiteX66" fmla="*/ 272903 w 487162"/>
                  <a:gd name="connsiteY66" fmla="*/ 291134 h 523875"/>
                  <a:gd name="connsiteX67" fmla="*/ 306240 w 487162"/>
                  <a:gd name="connsiteY67" fmla="*/ 324471 h 523875"/>
                  <a:gd name="connsiteX68" fmla="*/ 339578 w 487162"/>
                  <a:gd name="connsiteY68" fmla="*/ 291134 h 523875"/>
                  <a:gd name="connsiteX69" fmla="*/ 306240 w 487162"/>
                  <a:gd name="connsiteY69" fmla="*/ 257796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487162" h="523875">
                    <a:moveTo>
                      <a:pt x="8774" y="514114"/>
                    </a:moveTo>
                    <a:lnTo>
                      <a:pt x="8203" y="513447"/>
                    </a:lnTo>
                    <a:lnTo>
                      <a:pt x="8203" y="513447"/>
                    </a:lnTo>
                    <a:lnTo>
                      <a:pt x="7727" y="512780"/>
                    </a:lnTo>
                    <a:cubicBezTo>
                      <a:pt x="6964" y="511828"/>
                      <a:pt x="6393" y="510780"/>
                      <a:pt x="5726" y="509732"/>
                    </a:cubicBezTo>
                    <a:lnTo>
                      <a:pt x="5726" y="509732"/>
                    </a:lnTo>
                    <a:lnTo>
                      <a:pt x="5250" y="508970"/>
                    </a:lnTo>
                    <a:lnTo>
                      <a:pt x="4488" y="507446"/>
                    </a:lnTo>
                    <a:lnTo>
                      <a:pt x="3821" y="505827"/>
                    </a:lnTo>
                    <a:lnTo>
                      <a:pt x="3726" y="505637"/>
                    </a:lnTo>
                    <a:lnTo>
                      <a:pt x="3631" y="505351"/>
                    </a:lnTo>
                    <a:lnTo>
                      <a:pt x="3631" y="505160"/>
                    </a:lnTo>
                    <a:lnTo>
                      <a:pt x="2964" y="503160"/>
                    </a:lnTo>
                    <a:cubicBezTo>
                      <a:pt x="2869" y="502684"/>
                      <a:pt x="2678" y="502303"/>
                      <a:pt x="2583" y="501826"/>
                    </a:cubicBezTo>
                    <a:cubicBezTo>
                      <a:pt x="2393" y="501160"/>
                      <a:pt x="2202" y="500588"/>
                      <a:pt x="2107" y="499921"/>
                    </a:cubicBezTo>
                    <a:cubicBezTo>
                      <a:pt x="1726" y="498493"/>
                      <a:pt x="1535" y="497064"/>
                      <a:pt x="1250" y="495635"/>
                    </a:cubicBezTo>
                    <a:lnTo>
                      <a:pt x="964" y="493159"/>
                    </a:lnTo>
                    <a:cubicBezTo>
                      <a:pt x="773" y="490968"/>
                      <a:pt x="678" y="488777"/>
                      <a:pt x="773" y="486587"/>
                    </a:cubicBezTo>
                    <a:cubicBezTo>
                      <a:pt x="1059" y="480300"/>
                      <a:pt x="2583" y="474109"/>
                      <a:pt x="5345" y="468298"/>
                    </a:cubicBezTo>
                    <a:lnTo>
                      <a:pt x="154983" y="151592"/>
                    </a:lnTo>
                    <a:cubicBezTo>
                      <a:pt x="157364" y="146544"/>
                      <a:pt x="158603" y="140924"/>
                      <a:pt x="158603" y="135305"/>
                    </a:cubicBezTo>
                    <a:lnTo>
                      <a:pt x="158603" y="19671"/>
                    </a:lnTo>
                    <a:lnTo>
                      <a:pt x="120503" y="19671"/>
                    </a:lnTo>
                    <a:lnTo>
                      <a:pt x="120503" y="621"/>
                    </a:lnTo>
                    <a:lnTo>
                      <a:pt x="368153" y="621"/>
                    </a:lnTo>
                    <a:lnTo>
                      <a:pt x="368153" y="19671"/>
                    </a:lnTo>
                    <a:lnTo>
                      <a:pt x="330053" y="19671"/>
                    </a:lnTo>
                    <a:lnTo>
                      <a:pt x="330053" y="135305"/>
                    </a:lnTo>
                    <a:cubicBezTo>
                      <a:pt x="330053" y="140924"/>
                      <a:pt x="331291" y="146449"/>
                      <a:pt x="333672" y="151592"/>
                    </a:cubicBezTo>
                    <a:lnTo>
                      <a:pt x="483310" y="468298"/>
                    </a:lnTo>
                    <a:cubicBezTo>
                      <a:pt x="488834" y="480014"/>
                      <a:pt x="489406" y="493444"/>
                      <a:pt x="484834" y="505541"/>
                    </a:cubicBezTo>
                    <a:lnTo>
                      <a:pt x="484739" y="505732"/>
                    </a:lnTo>
                    <a:lnTo>
                      <a:pt x="484167" y="507160"/>
                    </a:lnTo>
                    <a:cubicBezTo>
                      <a:pt x="479690" y="517066"/>
                      <a:pt x="470165" y="523734"/>
                      <a:pt x="459307" y="524401"/>
                    </a:cubicBezTo>
                    <a:lnTo>
                      <a:pt x="457497" y="524496"/>
                    </a:lnTo>
                    <a:lnTo>
                      <a:pt x="31253" y="524496"/>
                    </a:lnTo>
                    <a:lnTo>
                      <a:pt x="29444" y="524401"/>
                    </a:lnTo>
                    <a:cubicBezTo>
                      <a:pt x="28586" y="524305"/>
                      <a:pt x="27824" y="524305"/>
                      <a:pt x="26967" y="524115"/>
                    </a:cubicBezTo>
                    <a:cubicBezTo>
                      <a:pt x="25634" y="523925"/>
                      <a:pt x="24395" y="523639"/>
                      <a:pt x="23157" y="523258"/>
                    </a:cubicBezTo>
                    <a:lnTo>
                      <a:pt x="23157" y="523258"/>
                    </a:lnTo>
                    <a:cubicBezTo>
                      <a:pt x="21252" y="522686"/>
                      <a:pt x="19347" y="521924"/>
                      <a:pt x="17633" y="520972"/>
                    </a:cubicBezTo>
                    <a:lnTo>
                      <a:pt x="16204" y="520210"/>
                    </a:lnTo>
                    <a:cubicBezTo>
                      <a:pt x="15918" y="520020"/>
                      <a:pt x="15632" y="519829"/>
                      <a:pt x="15251" y="519638"/>
                    </a:cubicBezTo>
                    <a:cubicBezTo>
                      <a:pt x="13442" y="518495"/>
                      <a:pt x="11727" y="517066"/>
                      <a:pt x="10298" y="515542"/>
                    </a:cubicBezTo>
                    <a:lnTo>
                      <a:pt x="8774" y="514114"/>
                    </a:lnTo>
                    <a:lnTo>
                      <a:pt x="8774" y="514114"/>
                    </a:lnTo>
                    <a:close/>
                    <a:moveTo>
                      <a:pt x="255377" y="404767"/>
                    </a:moveTo>
                    <a:lnTo>
                      <a:pt x="252519" y="406576"/>
                    </a:lnTo>
                    <a:lnTo>
                      <a:pt x="246995" y="410291"/>
                    </a:lnTo>
                    <a:cubicBezTo>
                      <a:pt x="199751" y="441628"/>
                      <a:pt x="120217" y="442581"/>
                      <a:pt x="55161" y="416864"/>
                    </a:cubicBezTo>
                    <a:lnTo>
                      <a:pt x="51351" y="415339"/>
                    </a:lnTo>
                    <a:lnTo>
                      <a:pt x="22490" y="476395"/>
                    </a:lnTo>
                    <a:lnTo>
                      <a:pt x="21633" y="478300"/>
                    </a:lnTo>
                    <a:cubicBezTo>
                      <a:pt x="19156" y="484872"/>
                      <a:pt x="19061" y="492111"/>
                      <a:pt x="21538" y="498778"/>
                    </a:cubicBezTo>
                    <a:cubicBezTo>
                      <a:pt x="22776" y="502017"/>
                      <a:pt x="25443" y="504303"/>
                      <a:pt x="28681" y="505065"/>
                    </a:cubicBezTo>
                    <a:lnTo>
                      <a:pt x="29920" y="505255"/>
                    </a:lnTo>
                    <a:lnTo>
                      <a:pt x="31063" y="505351"/>
                    </a:lnTo>
                    <a:lnTo>
                      <a:pt x="457306" y="505351"/>
                    </a:lnTo>
                    <a:lnTo>
                      <a:pt x="458450" y="505255"/>
                    </a:lnTo>
                    <a:cubicBezTo>
                      <a:pt x="462260" y="504875"/>
                      <a:pt x="465498" y="502303"/>
                      <a:pt x="466831" y="498683"/>
                    </a:cubicBezTo>
                    <a:cubicBezTo>
                      <a:pt x="469118" y="492778"/>
                      <a:pt x="469308" y="486205"/>
                      <a:pt x="467403" y="480205"/>
                    </a:cubicBezTo>
                    <a:lnTo>
                      <a:pt x="466736" y="478205"/>
                    </a:lnTo>
                    <a:lnTo>
                      <a:pt x="465879" y="476300"/>
                    </a:lnTo>
                    <a:lnTo>
                      <a:pt x="424255" y="388098"/>
                    </a:lnTo>
                    <a:cubicBezTo>
                      <a:pt x="366152" y="373810"/>
                      <a:pt x="296715" y="379335"/>
                      <a:pt x="255377" y="404767"/>
                    </a:cubicBezTo>
                    <a:close/>
                    <a:moveTo>
                      <a:pt x="306240" y="257796"/>
                    </a:moveTo>
                    <a:cubicBezTo>
                      <a:pt x="287857" y="257796"/>
                      <a:pt x="272903" y="272750"/>
                      <a:pt x="272903" y="291134"/>
                    </a:cubicBezTo>
                    <a:cubicBezTo>
                      <a:pt x="272903" y="309517"/>
                      <a:pt x="287857" y="324471"/>
                      <a:pt x="306240" y="324471"/>
                    </a:cubicBezTo>
                    <a:cubicBezTo>
                      <a:pt x="324623" y="324471"/>
                      <a:pt x="339578" y="309517"/>
                      <a:pt x="339578" y="291134"/>
                    </a:cubicBezTo>
                    <a:cubicBezTo>
                      <a:pt x="339578" y="272750"/>
                      <a:pt x="324623" y="257796"/>
                      <a:pt x="306240" y="25779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A9D3A41A-618D-4634-ABFB-A09ED26590F9}"/>
              </a:ext>
            </a:extLst>
          </p:cNvPr>
          <p:cNvSpPr/>
          <p:nvPr/>
        </p:nvSpPr>
        <p:spPr>
          <a:xfrm>
            <a:off x="7026981" y="1401675"/>
            <a:ext cx="3316291" cy="4404035"/>
          </a:xfrm>
          <a:prstGeom prst="roundRect">
            <a:avLst>
              <a:gd name="adj" fmla="val 3975"/>
            </a:avLst>
          </a:prstGeom>
          <a:blipFill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 l="-1516" r="-1504"/>
            </a:stretch>
          </a:blipFill>
          <a:ln w="6032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765"/>
            <a:endParaRPr lang="zh-CN" altLang="en-US"/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25EAC0D1-C1CA-4C67-A28D-11CD7F94BF79}"/>
              </a:ext>
            </a:extLst>
          </p:cNvPr>
          <p:cNvSpPr/>
          <p:nvPr/>
        </p:nvSpPr>
        <p:spPr>
          <a:xfrm>
            <a:off x="9289143" y="3299425"/>
            <a:ext cx="2407189" cy="2641596"/>
          </a:xfrm>
          <a:prstGeom prst="roundRect">
            <a:avLst>
              <a:gd name="adj" fmla="val 3975"/>
            </a:avLst>
          </a:prstGeom>
          <a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 l="-51877" r="-51326"/>
            </a:stretch>
          </a:blipFill>
          <a:ln w="60325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765"/>
            <a:endParaRPr lang="zh-CN" altLang="en-US"/>
          </a:p>
        </p:txBody>
      </p:sp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4AB2A270-808B-411B-908F-0BEDE498F939}"/>
              </a:ext>
            </a:extLst>
          </p:cNvPr>
          <p:cNvSpPr/>
          <p:nvPr/>
        </p:nvSpPr>
        <p:spPr>
          <a:xfrm>
            <a:off x="-1" y="5468940"/>
            <a:ext cx="904936" cy="1263382"/>
          </a:xfrm>
          <a:custGeom>
            <a:avLst/>
            <a:gdLst>
              <a:gd name="connsiteX0" fmla="*/ 273245 w 904936"/>
              <a:gd name="connsiteY0" fmla="*/ 0 h 1263382"/>
              <a:gd name="connsiteX1" fmla="*/ 904936 w 904936"/>
              <a:gd name="connsiteY1" fmla="*/ 631691 h 1263382"/>
              <a:gd name="connsiteX2" fmla="*/ 273245 w 904936"/>
              <a:gd name="connsiteY2" fmla="*/ 1263382 h 1263382"/>
              <a:gd name="connsiteX3" fmla="*/ 27363 w 904936"/>
              <a:gd name="connsiteY3" fmla="*/ 1213741 h 1263382"/>
              <a:gd name="connsiteX4" fmla="*/ 0 w 904936"/>
              <a:gd name="connsiteY4" fmla="*/ 1198889 h 1263382"/>
              <a:gd name="connsiteX5" fmla="*/ 0 w 904936"/>
              <a:gd name="connsiteY5" fmla="*/ 64494 h 1263382"/>
              <a:gd name="connsiteX6" fmla="*/ 27363 w 904936"/>
              <a:gd name="connsiteY6" fmla="*/ 49642 h 1263382"/>
              <a:gd name="connsiteX7" fmla="*/ 273245 w 904936"/>
              <a:gd name="connsiteY7" fmla="*/ 0 h 1263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4936" h="1263382">
                <a:moveTo>
                  <a:pt x="273245" y="0"/>
                </a:moveTo>
                <a:cubicBezTo>
                  <a:pt x="622118" y="0"/>
                  <a:pt x="904936" y="282818"/>
                  <a:pt x="904936" y="631691"/>
                </a:cubicBezTo>
                <a:cubicBezTo>
                  <a:pt x="904936" y="980564"/>
                  <a:pt x="622118" y="1263382"/>
                  <a:pt x="273245" y="1263382"/>
                </a:cubicBezTo>
                <a:cubicBezTo>
                  <a:pt x="186027" y="1263382"/>
                  <a:pt x="102937" y="1245706"/>
                  <a:pt x="27363" y="1213741"/>
                </a:cubicBezTo>
                <a:lnTo>
                  <a:pt x="0" y="1198889"/>
                </a:lnTo>
                <a:lnTo>
                  <a:pt x="0" y="64494"/>
                </a:lnTo>
                <a:lnTo>
                  <a:pt x="27363" y="49642"/>
                </a:lnTo>
                <a:cubicBezTo>
                  <a:pt x="102937" y="17676"/>
                  <a:pt x="186027" y="0"/>
                  <a:pt x="273245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68BB0B99-49C8-4D36-B2D6-E3E5B4223D99}"/>
              </a:ext>
            </a:extLst>
          </p:cNvPr>
          <p:cNvSpPr/>
          <p:nvPr/>
        </p:nvSpPr>
        <p:spPr>
          <a:xfrm rot="5400000" flipH="1">
            <a:off x="6587297" y="649237"/>
            <a:ext cx="198324" cy="1434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89423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9BA6A181-BC9A-4D7E-8D53-0E2C32431D2B}"/>
              </a:ext>
            </a:extLst>
          </p:cNvPr>
          <p:cNvGrpSpPr/>
          <p:nvPr/>
        </p:nvGrpSpPr>
        <p:grpSpPr>
          <a:xfrm>
            <a:off x="658595" y="2566517"/>
            <a:ext cx="10874810" cy="3591484"/>
            <a:chOff x="865414" y="2281359"/>
            <a:chExt cx="10874810" cy="3591484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FE0B6E70-1538-4ED4-9066-0B5211752402}"/>
                </a:ext>
              </a:extLst>
            </p:cNvPr>
            <p:cNvGrpSpPr/>
            <p:nvPr/>
          </p:nvGrpSpPr>
          <p:grpSpPr>
            <a:xfrm>
              <a:off x="865414" y="2281359"/>
              <a:ext cx="2035610" cy="3591484"/>
              <a:chOff x="3314699" y="2542616"/>
              <a:chExt cx="2035610" cy="3591484"/>
            </a:xfrm>
          </p:grpSpPr>
          <p:sp>
            <p:nvSpPr>
              <p:cNvPr id="32" name="矩形: 圆角 31">
                <a:extLst>
                  <a:ext uri="{FF2B5EF4-FFF2-40B4-BE49-F238E27FC236}">
                    <a16:creationId xmlns:a16="http://schemas.microsoft.com/office/drawing/2014/main" id="{1A4D0D4F-FBF1-4169-A815-AB218BB47404}"/>
                  </a:ext>
                </a:extLst>
              </p:cNvPr>
              <p:cNvSpPr/>
              <p:nvPr/>
            </p:nvSpPr>
            <p:spPr>
              <a:xfrm>
                <a:off x="3314700" y="2542616"/>
                <a:ext cx="2035609" cy="3591484"/>
              </a:xfrm>
              <a:prstGeom prst="roundRect">
                <a:avLst>
                  <a:gd name="adj" fmla="val 5749"/>
                </a:avLst>
              </a:prstGeom>
              <a:blipFill>
                <a:blip r:embed="rId2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</a:blip>
                <a:srcRect/>
                <a:stretch>
                  <a:fillRect l="-113352" r="-113352"/>
                </a:stretch>
              </a:blipFill>
              <a:ln w="57150">
                <a:noFill/>
                <a:prstDash val="solid"/>
                <a:miter lim="800000"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3" name="任意多边形: 形状 32">
                <a:extLst>
                  <a:ext uri="{FF2B5EF4-FFF2-40B4-BE49-F238E27FC236}">
                    <a16:creationId xmlns:a16="http://schemas.microsoft.com/office/drawing/2014/main" id="{33C237F4-3175-499B-8DC2-EA4FE3047668}"/>
                  </a:ext>
                </a:extLst>
              </p:cNvPr>
              <p:cNvSpPr/>
              <p:nvPr/>
            </p:nvSpPr>
            <p:spPr>
              <a:xfrm flipV="1">
                <a:off x="3314699" y="4338358"/>
                <a:ext cx="2035609" cy="1795742"/>
              </a:xfrm>
              <a:custGeom>
                <a:avLst/>
                <a:gdLst>
                  <a:gd name="connsiteX0" fmla="*/ 117027 w 2035609"/>
                  <a:gd name="connsiteY0" fmla="*/ 0 h 1795742"/>
                  <a:gd name="connsiteX1" fmla="*/ 1918582 w 2035609"/>
                  <a:gd name="connsiteY1" fmla="*/ 0 h 1795742"/>
                  <a:gd name="connsiteX2" fmla="*/ 2035609 w 2035609"/>
                  <a:gd name="connsiteY2" fmla="*/ 117027 h 1795742"/>
                  <a:gd name="connsiteX3" fmla="*/ 2035609 w 2035609"/>
                  <a:gd name="connsiteY3" fmla="*/ 1795742 h 1795742"/>
                  <a:gd name="connsiteX4" fmla="*/ 0 w 2035609"/>
                  <a:gd name="connsiteY4" fmla="*/ 1795742 h 1795742"/>
                  <a:gd name="connsiteX5" fmla="*/ 0 w 2035609"/>
                  <a:gd name="connsiteY5" fmla="*/ 117027 h 1795742"/>
                  <a:gd name="connsiteX6" fmla="*/ 117027 w 2035609"/>
                  <a:gd name="connsiteY6" fmla="*/ 0 h 1795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35609" h="1795742">
                    <a:moveTo>
                      <a:pt x="117027" y="0"/>
                    </a:moveTo>
                    <a:lnTo>
                      <a:pt x="1918582" y="0"/>
                    </a:lnTo>
                    <a:cubicBezTo>
                      <a:pt x="1983214" y="0"/>
                      <a:pt x="2035609" y="52395"/>
                      <a:pt x="2035609" y="117027"/>
                    </a:cubicBezTo>
                    <a:lnTo>
                      <a:pt x="2035609" y="1795742"/>
                    </a:lnTo>
                    <a:lnTo>
                      <a:pt x="0" y="1795742"/>
                    </a:lnTo>
                    <a:lnTo>
                      <a:pt x="0" y="117027"/>
                    </a:lnTo>
                    <a:cubicBezTo>
                      <a:pt x="0" y="52395"/>
                      <a:pt x="52395" y="0"/>
                      <a:pt x="117027" y="0"/>
                    </a:cubicBez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 w="19050">
                <a:noFill/>
                <a:prstDash val="solid"/>
                <a:miter lim="800000"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4" name="组合 33">
                <a:extLst>
                  <a:ext uri="{FF2B5EF4-FFF2-40B4-BE49-F238E27FC236}">
                    <a16:creationId xmlns:a16="http://schemas.microsoft.com/office/drawing/2014/main" id="{879889E9-FBA5-48F4-AF3A-0A67D5C1BB6E}"/>
                  </a:ext>
                </a:extLst>
              </p:cNvPr>
              <p:cNvGrpSpPr/>
              <p:nvPr/>
            </p:nvGrpSpPr>
            <p:grpSpPr>
              <a:xfrm>
                <a:off x="3495451" y="4599392"/>
                <a:ext cx="1674104" cy="1273674"/>
                <a:chOff x="765261" y="4599392"/>
                <a:chExt cx="1674104" cy="1273674"/>
              </a:xfrm>
            </p:grpSpPr>
            <p:sp>
              <p:nvSpPr>
                <p:cNvPr id="35" name="矩形 34">
                  <a:extLst>
                    <a:ext uri="{FF2B5EF4-FFF2-40B4-BE49-F238E27FC236}">
                      <a16:creationId xmlns:a16="http://schemas.microsoft.com/office/drawing/2014/main" id="{2CB6C8D4-E0E9-4B5D-BA8F-77B093181B99}"/>
                    </a:ext>
                  </a:extLst>
                </p:cNvPr>
                <p:cNvSpPr/>
                <p:nvPr/>
              </p:nvSpPr>
              <p:spPr bwMode="auto">
                <a:xfrm>
                  <a:off x="765261" y="4599392"/>
                  <a:ext cx="1674104" cy="571859"/>
                </a:xfrm>
                <a:prstGeom prst="rect">
                  <a:avLst/>
                </a:prstGeom>
                <a:noFill/>
                <a:ln w="28575" algn="ctr">
                  <a:noFill/>
                  <a:round/>
                  <a:headEnd/>
                  <a:tailEnd/>
                </a:ln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defTabSz="914400"/>
                  <a:r>
                    <a:rPr lang="en-US" altLang="zh-CN" sz="2400" b="1" kern="0">
                      <a:solidFill>
                        <a:schemeClr val="bg1"/>
                      </a:solidFill>
                    </a:rPr>
                    <a:t>0</a:t>
                  </a:r>
                  <a:r>
                    <a:rPr lang="en-US" altLang="zh-CN" sz="100" b="1" kern="0">
                      <a:solidFill>
                        <a:schemeClr val="bg1"/>
                      </a:solidFill>
                    </a:rPr>
                    <a:t> </a:t>
                  </a:r>
                  <a:r>
                    <a:rPr lang="en-US" altLang="zh-CN" sz="2400" b="1" kern="0">
                      <a:solidFill>
                        <a:schemeClr val="bg1"/>
                      </a:solidFill>
                    </a:rPr>
                    <a:t>1</a:t>
                  </a:r>
                  <a:endParaRPr lang="zh-CN" altLang="en-US" sz="2400" b="1" kern="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矩形 35">
                  <a:extLst>
                    <a:ext uri="{FF2B5EF4-FFF2-40B4-BE49-F238E27FC236}">
                      <a16:creationId xmlns:a16="http://schemas.microsoft.com/office/drawing/2014/main" id="{EEC64E63-3C7D-449A-92E6-127B9B60E9D4}"/>
                    </a:ext>
                  </a:extLst>
                </p:cNvPr>
                <p:cNvSpPr/>
                <p:nvPr/>
              </p:nvSpPr>
              <p:spPr>
                <a:xfrm>
                  <a:off x="765261" y="5234955"/>
                  <a:ext cx="1674104" cy="63811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t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lvl="0">
                    <a:lnSpc>
                      <a:spcPct val="150000"/>
                    </a:lnSpc>
                  </a:pPr>
                  <a:r>
                    <a:rPr lang="en-US" altLang="zh-CN" sz="1000" dirty="0" err="1">
                      <a:solidFill>
                        <a:schemeClr val="bg1"/>
                      </a:solidFill>
                    </a:rPr>
                    <a:t>Supportin</a:t>
                  </a:r>
                  <a:r>
                    <a:rPr lang="en-US" altLang="zh-CN" sz="100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altLang="zh-CN" sz="1000" dirty="0">
                      <a:solidFill>
                        <a:schemeClr val="bg1"/>
                      </a:solidFill>
                    </a:rPr>
                    <a:t>g text here.</a:t>
                  </a:r>
                </a:p>
                <a:p>
                  <a:pPr lvl="0">
                    <a:lnSpc>
                      <a:spcPct val="150000"/>
                    </a:lnSpc>
                  </a:pPr>
                  <a:r>
                    <a:rPr lang="en-US" altLang="zh-CN" sz="1000" dirty="0">
                      <a:solidFill>
                        <a:schemeClr val="bg1"/>
                      </a:solidFill>
                    </a:rPr>
                    <a:t>……</a:t>
                  </a:r>
                </a:p>
              </p:txBody>
            </p:sp>
            <p:cxnSp>
              <p:nvCxnSpPr>
                <p:cNvPr id="37" name="直接连接符 36">
                  <a:extLst>
                    <a:ext uri="{FF2B5EF4-FFF2-40B4-BE49-F238E27FC236}">
                      <a16:creationId xmlns:a16="http://schemas.microsoft.com/office/drawing/2014/main" id="{C54C8FD0-EDD7-4C55-AB1C-3802D32C69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4450" y="5203103"/>
                  <a:ext cx="1392284" cy="0"/>
                </a:xfrm>
                <a:prstGeom prst="line">
                  <a:avLst/>
                </a:prstGeom>
                <a:ln w="3175" cap="rnd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4924187A-D365-4B33-A04E-F75855386934}"/>
                </a:ext>
              </a:extLst>
            </p:cNvPr>
            <p:cNvGrpSpPr/>
            <p:nvPr/>
          </p:nvGrpSpPr>
          <p:grpSpPr>
            <a:xfrm>
              <a:off x="3075214" y="2281359"/>
              <a:ext cx="2035610" cy="3591484"/>
              <a:chOff x="3314699" y="2542616"/>
              <a:chExt cx="2035610" cy="3591484"/>
            </a:xfrm>
          </p:grpSpPr>
          <p:sp>
            <p:nvSpPr>
              <p:cNvPr id="26" name="矩形: 圆角 25">
                <a:extLst>
                  <a:ext uri="{FF2B5EF4-FFF2-40B4-BE49-F238E27FC236}">
                    <a16:creationId xmlns:a16="http://schemas.microsoft.com/office/drawing/2014/main" id="{FDA42E8B-C054-4BC9-B572-C9955E7F16AE}"/>
                  </a:ext>
                </a:extLst>
              </p:cNvPr>
              <p:cNvSpPr/>
              <p:nvPr/>
            </p:nvSpPr>
            <p:spPr>
              <a:xfrm>
                <a:off x="3314700" y="2542616"/>
                <a:ext cx="2035609" cy="3591484"/>
              </a:xfrm>
              <a:prstGeom prst="roundRect">
                <a:avLst>
                  <a:gd name="adj" fmla="val 5749"/>
                </a:avLst>
              </a:prstGeom>
              <a:blipFill>
                <a:blip r:embed="rId3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</a:blip>
                <a:stretch>
                  <a:fillRect l="-107366" r="-106035"/>
                </a:stretch>
              </a:blipFill>
              <a:ln w="57150">
                <a:noFill/>
                <a:prstDash val="solid"/>
                <a:miter lim="800000"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任意多边形: 形状 26">
                <a:extLst>
                  <a:ext uri="{FF2B5EF4-FFF2-40B4-BE49-F238E27FC236}">
                    <a16:creationId xmlns:a16="http://schemas.microsoft.com/office/drawing/2014/main" id="{079C858A-A9FA-4DCE-B721-F7DF6B9EDF1D}"/>
                  </a:ext>
                </a:extLst>
              </p:cNvPr>
              <p:cNvSpPr/>
              <p:nvPr/>
            </p:nvSpPr>
            <p:spPr>
              <a:xfrm flipV="1">
                <a:off x="3314699" y="4338358"/>
                <a:ext cx="2035609" cy="1795742"/>
              </a:xfrm>
              <a:custGeom>
                <a:avLst/>
                <a:gdLst>
                  <a:gd name="connsiteX0" fmla="*/ 117027 w 2035609"/>
                  <a:gd name="connsiteY0" fmla="*/ 0 h 1795742"/>
                  <a:gd name="connsiteX1" fmla="*/ 1918582 w 2035609"/>
                  <a:gd name="connsiteY1" fmla="*/ 0 h 1795742"/>
                  <a:gd name="connsiteX2" fmla="*/ 2035609 w 2035609"/>
                  <a:gd name="connsiteY2" fmla="*/ 117027 h 1795742"/>
                  <a:gd name="connsiteX3" fmla="*/ 2035609 w 2035609"/>
                  <a:gd name="connsiteY3" fmla="*/ 1795742 h 1795742"/>
                  <a:gd name="connsiteX4" fmla="*/ 0 w 2035609"/>
                  <a:gd name="connsiteY4" fmla="*/ 1795742 h 1795742"/>
                  <a:gd name="connsiteX5" fmla="*/ 0 w 2035609"/>
                  <a:gd name="connsiteY5" fmla="*/ 117027 h 1795742"/>
                  <a:gd name="connsiteX6" fmla="*/ 117027 w 2035609"/>
                  <a:gd name="connsiteY6" fmla="*/ 0 h 1795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35609" h="1795742">
                    <a:moveTo>
                      <a:pt x="117027" y="0"/>
                    </a:moveTo>
                    <a:lnTo>
                      <a:pt x="1918582" y="0"/>
                    </a:lnTo>
                    <a:cubicBezTo>
                      <a:pt x="1983214" y="0"/>
                      <a:pt x="2035609" y="52395"/>
                      <a:pt x="2035609" y="117027"/>
                    </a:cubicBezTo>
                    <a:lnTo>
                      <a:pt x="2035609" y="1795742"/>
                    </a:lnTo>
                    <a:lnTo>
                      <a:pt x="0" y="1795742"/>
                    </a:lnTo>
                    <a:lnTo>
                      <a:pt x="0" y="117027"/>
                    </a:lnTo>
                    <a:cubicBezTo>
                      <a:pt x="0" y="52395"/>
                      <a:pt x="52395" y="0"/>
                      <a:pt x="117027" y="0"/>
                    </a:cubicBez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 w="19050">
                <a:noFill/>
                <a:prstDash val="solid"/>
                <a:miter lim="800000"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8" name="组合 27">
                <a:extLst>
                  <a:ext uri="{FF2B5EF4-FFF2-40B4-BE49-F238E27FC236}">
                    <a16:creationId xmlns:a16="http://schemas.microsoft.com/office/drawing/2014/main" id="{0B565629-8029-4569-9377-FC1555D75007}"/>
                  </a:ext>
                </a:extLst>
              </p:cNvPr>
              <p:cNvGrpSpPr/>
              <p:nvPr/>
            </p:nvGrpSpPr>
            <p:grpSpPr>
              <a:xfrm>
                <a:off x="3495451" y="4599392"/>
                <a:ext cx="1674104" cy="1273674"/>
                <a:chOff x="765261" y="4599392"/>
                <a:chExt cx="1674104" cy="1273674"/>
              </a:xfrm>
            </p:grpSpPr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52914154-9BCD-407D-907C-6793B22C45F7}"/>
                    </a:ext>
                  </a:extLst>
                </p:cNvPr>
                <p:cNvSpPr/>
                <p:nvPr/>
              </p:nvSpPr>
              <p:spPr bwMode="auto">
                <a:xfrm>
                  <a:off x="765261" y="4599392"/>
                  <a:ext cx="1674104" cy="571859"/>
                </a:xfrm>
                <a:prstGeom prst="rect">
                  <a:avLst/>
                </a:prstGeom>
                <a:noFill/>
                <a:ln w="28575" algn="ctr">
                  <a:noFill/>
                  <a:round/>
                  <a:headEnd/>
                  <a:tailEnd/>
                </a:ln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defTabSz="914400"/>
                  <a:r>
                    <a:rPr lang="en-US" altLang="zh-CN" sz="2400" b="1" kern="0" dirty="0">
                      <a:solidFill>
                        <a:schemeClr val="bg1"/>
                      </a:solidFill>
                    </a:rPr>
                    <a:t>02</a:t>
                  </a:r>
                  <a:endParaRPr lang="zh-CN" altLang="en-US" sz="2400" b="1" kern="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01AA7C99-9050-497D-A0E0-5F9F424582D9}"/>
                    </a:ext>
                  </a:extLst>
                </p:cNvPr>
                <p:cNvSpPr/>
                <p:nvPr/>
              </p:nvSpPr>
              <p:spPr>
                <a:xfrm>
                  <a:off x="765261" y="5234955"/>
                  <a:ext cx="1674104" cy="63811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t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lvl="0">
                    <a:lnSpc>
                      <a:spcPct val="150000"/>
                    </a:lnSpc>
                  </a:pPr>
                  <a:r>
                    <a:rPr lang="en-US" altLang="zh-CN" sz="1000" dirty="0" err="1">
                      <a:solidFill>
                        <a:schemeClr val="bg1"/>
                      </a:solidFill>
                    </a:rPr>
                    <a:t>Supportin</a:t>
                  </a:r>
                  <a:r>
                    <a:rPr lang="en-US" altLang="zh-CN" sz="100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altLang="zh-CN" sz="1000" dirty="0">
                      <a:solidFill>
                        <a:schemeClr val="bg1"/>
                      </a:solidFill>
                    </a:rPr>
                    <a:t>g text here.</a:t>
                  </a:r>
                </a:p>
                <a:p>
                  <a:pPr lvl="0">
                    <a:lnSpc>
                      <a:spcPct val="150000"/>
                    </a:lnSpc>
                  </a:pPr>
                  <a:r>
                    <a:rPr lang="en-US" altLang="zh-CN" sz="1000" dirty="0">
                      <a:solidFill>
                        <a:schemeClr val="bg1"/>
                      </a:solidFill>
                    </a:rPr>
                    <a:t>……</a:t>
                  </a:r>
                </a:p>
              </p:txBody>
            </p:sp>
            <p:cxnSp>
              <p:nvCxnSpPr>
                <p:cNvPr id="31" name="直接连接符 30">
                  <a:extLst>
                    <a:ext uri="{FF2B5EF4-FFF2-40B4-BE49-F238E27FC236}">
                      <a16:creationId xmlns:a16="http://schemas.microsoft.com/office/drawing/2014/main" id="{960BAD20-94EE-4584-8BD8-A181797E84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4450" y="5203103"/>
                  <a:ext cx="1392284" cy="0"/>
                </a:xfrm>
                <a:prstGeom prst="line">
                  <a:avLst/>
                </a:prstGeom>
                <a:ln w="3175" cap="rnd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298DE36E-90F3-400C-B3CF-4EEC10D0BD2B}"/>
                </a:ext>
              </a:extLst>
            </p:cNvPr>
            <p:cNvGrpSpPr/>
            <p:nvPr/>
          </p:nvGrpSpPr>
          <p:grpSpPr>
            <a:xfrm>
              <a:off x="5285014" y="2281359"/>
              <a:ext cx="2035610" cy="3591484"/>
              <a:chOff x="3314699" y="2542616"/>
              <a:chExt cx="2035610" cy="3591484"/>
            </a:xfrm>
          </p:grpSpPr>
          <p:sp>
            <p:nvSpPr>
              <p:cNvPr id="20" name="矩形: 圆角 19">
                <a:extLst>
                  <a:ext uri="{FF2B5EF4-FFF2-40B4-BE49-F238E27FC236}">
                    <a16:creationId xmlns:a16="http://schemas.microsoft.com/office/drawing/2014/main" id="{B0078E2C-FC30-42AD-AC84-678D301624FE}"/>
                  </a:ext>
                </a:extLst>
              </p:cNvPr>
              <p:cNvSpPr/>
              <p:nvPr/>
            </p:nvSpPr>
            <p:spPr>
              <a:xfrm>
                <a:off x="3314700" y="2542616"/>
                <a:ext cx="2035609" cy="3591484"/>
              </a:xfrm>
              <a:prstGeom prst="roundRect">
                <a:avLst>
                  <a:gd name="adj" fmla="val 5749"/>
                </a:avLst>
              </a:prstGeom>
              <a:blipFill>
                <a:blip r:embed="rId4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</a:blip>
                <a:stretch>
                  <a:fillRect t="-13689" b="-13590"/>
                </a:stretch>
              </a:blipFill>
              <a:ln w="57150">
                <a:noFill/>
                <a:prstDash val="solid"/>
                <a:miter lim="800000"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任意多边形: 形状 20">
                <a:extLst>
                  <a:ext uri="{FF2B5EF4-FFF2-40B4-BE49-F238E27FC236}">
                    <a16:creationId xmlns:a16="http://schemas.microsoft.com/office/drawing/2014/main" id="{7821AB25-F09D-4FE3-A406-DF38E472ADA6}"/>
                  </a:ext>
                </a:extLst>
              </p:cNvPr>
              <p:cNvSpPr/>
              <p:nvPr/>
            </p:nvSpPr>
            <p:spPr>
              <a:xfrm flipV="1">
                <a:off x="3314699" y="4338358"/>
                <a:ext cx="2035609" cy="1795742"/>
              </a:xfrm>
              <a:custGeom>
                <a:avLst/>
                <a:gdLst>
                  <a:gd name="connsiteX0" fmla="*/ 117027 w 2035609"/>
                  <a:gd name="connsiteY0" fmla="*/ 0 h 1795742"/>
                  <a:gd name="connsiteX1" fmla="*/ 1918582 w 2035609"/>
                  <a:gd name="connsiteY1" fmla="*/ 0 h 1795742"/>
                  <a:gd name="connsiteX2" fmla="*/ 2035609 w 2035609"/>
                  <a:gd name="connsiteY2" fmla="*/ 117027 h 1795742"/>
                  <a:gd name="connsiteX3" fmla="*/ 2035609 w 2035609"/>
                  <a:gd name="connsiteY3" fmla="*/ 1795742 h 1795742"/>
                  <a:gd name="connsiteX4" fmla="*/ 0 w 2035609"/>
                  <a:gd name="connsiteY4" fmla="*/ 1795742 h 1795742"/>
                  <a:gd name="connsiteX5" fmla="*/ 0 w 2035609"/>
                  <a:gd name="connsiteY5" fmla="*/ 117027 h 1795742"/>
                  <a:gd name="connsiteX6" fmla="*/ 117027 w 2035609"/>
                  <a:gd name="connsiteY6" fmla="*/ 0 h 1795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35609" h="1795742">
                    <a:moveTo>
                      <a:pt x="117027" y="0"/>
                    </a:moveTo>
                    <a:lnTo>
                      <a:pt x="1918582" y="0"/>
                    </a:lnTo>
                    <a:cubicBezTo>
                      <a:pt x="1983214" y="0"/>
                      <a:pt x="2035609" y="52395"/>
                      <a:pt x="2035609" y="117027"/>
                    </a:cubicBezTo>
                    <a:lnTo>
                      <a:pt x="2035609" y="1795742"/>
                    </a:lnTo>
                    <a:lnTo>
                      <a:pt x="0" y="1795742"/>
                    </a:lnTo>
                    <a:lnTo>
                      <a:pt x="0" y="117027"/>
                    </a:lnTo>
                    <a:cubicBezTo>
                      <a:pt x="0" y="52395"/>
                      <a:pt x="52395" y="0"/>
                      <a:pt x="117027" y="0"/>
                    </a:cubicBez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 w="19050">
                <a:noFill/>
                <a:prstDash val="solid"/>
                <a:miter lim="800000"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2" name="组合 21">
                <a:extLst>
                  <a:ext uri="{FF2B5EF4-FFF2-40B4-BE49-F238E27FC236}">
                    <a16:creationId xmlns:a16="http://schemas.microsoft.com/office/drawing/2014/main" id="{65303DD1-5B62-42A0-A3DC-FA1F3DEA5854}"/>
                  </a:ext>
                </a:extLst>
              </p:cNvPr>
              <p:cNvGrpSpPr/>
              <p:nvPr/>
            </p:nvGrpSpPr>
            <p:grpSpPr>
              <a:xfrm>
                <a:off x="3495451" y="4599392"/>
                <a:ext cx="1674104" cy="1273674"/>
                <a:chOff x="765261" y="4599392"/>
                <a:chExt cx="1674104" cy="1273674"/>
              </a:xfrm>
            </p:grpSpPr>
            <p:sp>
              <p:nvSpPr>
                <p:cNvPr id="23" name="矩形 22">
                  <a:extLst>
                    <a:ext uri="{FF2B5EF4-FFF2-40B4-BE49-F238E27FC236}">
                      <a16:creationId xmlns:a16="http://schemas.microsoft.com/office/drawing/2014/main" id="{2A630221-FCFF-493C-8D3F-0D116E161E1E}"/>
                    </a:ext>
                  </a:extLst>
                </p:cNvPr>
                <p:cNvSpPr/>
                <p:nvPr/>
              </p:nvSpPr>
              <p:spPr bwMode="auto">
                <a:xfrm>
                  <a:off x="765261" y="4599392"/>
                  <a:ext cx="1674104" cy="571859"/>
                </a:xfrm>
                <a:prstGeom prst="rect">
                  <a:avLst/>
                </a:prstGeom>
                <a:noFill/>
                <a:ln w="28575" algn="ctr">
                  <a:noFill/>
                  <a:round/>
                  <a:headEnd/>
                  <a:tailEnd/>
                </a:ln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defTabSz="914400"/>
                  <a:r>
                    <a:rPr lang="en-US" altLang="zh-CN" sz="2400" b="1" kern="0" dirty="0">
                      <a:solidFill>
                        <a:schemeClr val="bg1"/>
                      </a:solidFill>
                    </a:rPr>
                    <a:t>03</a:t>
                  </a:r>
                  <a:endParaRPr lang="zh-CN" altLang="en-US" sz="2400" b="1" kern="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" name="矩形 23">
                  <a:extLst>
                    <a:ext uri="{FF2B5EF4-FFF2-40B4-BE49-F238E27FC236}">
                      <a16:creationId xmlns:a16="http://schemas.microsoft.com/office/drawing/2014/main" id="{CAE91B8D-30BD-43EC-911F-5A306B1C6732}"/>
                    </a:ext>
                  </a:extLst>
                </p:cNvPr>
                <p:cNvSpPr/>
                <p:nvPr/>
              </p:nvSpPr>
              <p:spPr>
                <a:xfrm>
                  <a:off x="765261" y="5234955"/>
                  <a:ext cx="1674104" cy="63811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t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lvl="0">
                    <a:lnSpc>
                      <a:spcPct val="150000"/>
                    </a:lnSpc>
                  </a:pPr>
                  <a:r>
                    <a:rPr lang="en-US" altLang="zh-CN" sz="1000" dirty="0" err="1">
                      <a:solidFill>
                        <a:schemeClr val="bg1"/>
                      </a:solidFill>
                    </a:rPr>
                    <a:t>Supportin</a:t>
                  </a:r>
                  <a:r>
                    <a:rPr lang="en-US" altLang="zh-CN" sz="100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altLang="zh-CN" sz="1000" dirty="0">
                      <a:solidFill>
                        <a:schemeClr val="bg1"/>
                      </a:solidFill>
                    </a:rPr>
                    <a:t>g text here.</a:t>
                  </a:r>
                </a:p>
                <a:p>
                  <a:pPr lvl="0">
                    <a:lnSpc>
                      <a:spcPct val="150000"/>
                    </a:lnSpc>
                  </a:pPr>
                  <a:r>
                    <a:rPr lang="en-US" altLang="zh-CN" sz="1000" dirty="0">
                      <a:solidFill>
                        <a:schemeClr val="bg1"/>
                      </a:solidFill>
                    </a:rPr>
                    <a:t>……</a:t>
                  </a:r>
                </a:p>
              </p:txBody>
            </p:sp>
            <p:cxnSp>
              <p:nvCxnSpPr>
                <p:cNvPr id="25" name="直接连接符 24">
                  <a:extLst>
                    <a:ext uri="{FF2B5EF4-FFF2-40B4-BE49-F238E27FC236}">
                      <a16:creationId xmlns:a16="http://schemas.microsoft.com/office/drawing/2014/main" id="{FA77A5B3-BA50-4422-95C5-5D864478B9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4450" y="5203103"/>
                  <a:ext cx="1392284" cy="0"/>
                </a:xfrm>
                <a:prstGeom prst="line">
                  <a:avLst/>
                </a:prstGeom>
                <a:ln w="3175" cap="rnd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71C7FCEF-CC5D-42E6-8D1E-68BD977AED01}"/>
                </a:ext>
              </a:extLst>
            </p:cNvPr>
            <p:cNvGrpSpPr/>
            <p:nvPr/>
          </p:nvGrpSpPr>
          <p:grpSpPr>
            <a:xfrm>
              <a:off x="7494814" y="2281359"/>
              <a:ext cx="2035610" cy="3591484"/>
              <a:chOff x="3314699" y="2542616"/>
              <a:chExt cx="2035610" cy="3591484"/>
            </a:xfrm>
          </p:grpSpPr>
          <p:sp>
            <p:nvSpPr>
              <p:cNvPr id="14" name="矩形: 圆角 13">
                <a:extLst>
                  <a:ext uri="{FF2B5EF4-FFF2-40B4-BE49-F238E27FC236}">
                    <a16:creationId xmlns:a16="http://schemas.microsoft.com/office/drawing/2014/main" id="{98557791-1274-4169-ACE6-594A38243D9F}"/>
                  </a:ext>
                </a:extLst>
              </p:cNvPr>
              <p:cNvSpPr/>
              <p:nvPr/>
            </p:nvSpPr>
            <p:spPr>
              <a:xfrm>
                <a:off x="3314700" y="2542616"/>
                <a:ext cx="2035609" cy="3591484"/>
              </a:xfrm>
              <a:prstGeom prst="roundRect">
                <a:avLst>
                  <a:gd name="adj" fmla="val 5749"/>
                </a:avLst>
              </a:prstGeom>
              <a:blipFill>
                <a:blip r:embed="rId5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</a:blip>
                <a:stretch>
                  <a:fillRect l="-70735" r="-113179"/>
                </a:stretch>
              </a:blipFill>
              <a:ln w="57150">
                <a:noFill/>
                <a:prstDash val="solid"/>
                <a:miter lim="800000"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任意多边形: 形状 14">
                <a:extLst>
                  <a:ext uri="{FF2B5EF4-FFF2-40B4-BE49-F238E27FC236}">
                    <a16:creationId xmlns:a16="http://schemas.microsoft.com/office/drawing/2014/main" id="{E3C122CF-A2A2-4887-BF14-66D9AFC5C528}"/>
                  </a:ext>
                </a:extLst>
              </p:cNvPr>
              <p:cNvSpPr/>
              <p:nvPr/>
            </p:nvSpPr>
            <p:spPr>
              <a:xfrm flipV="1">
                <a:off x="3314699" y="4338358"/>
                <a:ext cx="2035609" cy="1795742"/>
              </a:xfrm>
              <a:custGeom>
                <a:avLst/>
                <a:gdLst>
                  <a:gd name="connsiteX0" fmla="*/ 117027 w 2035609"/>
                  <a:gd name="connsiteY0" fmla="*/ 0 h 1795742"/>
                  <a:gd name="connsiteX1" fmla="*/ 1918582 w 2035609"/>
                  <a:gd name="connsiteY1" fmla="*/ 0 h 1795742"/>
                  <a:gd name="connsiteX2" fmla="*/ 2035609 w 2035609"/>
                  <a:gd name="connsiteY2" fmla="*/ 117027 h 1795742"/>
                  <a:gd name="connsiteX3" fmla="*/ 2035609 w 2035609"/>
                  <a:gd name="connsiteY3" fmla="*/ 1795742 h 1795742"/>
                  <a:gd name="connsiteX4" fmla="*/ 0 w 2035609"/>
                  <a:gd name="connsiteY4" fmla="*/ 1795742 h 1795742"/>
                  <a:gd name="connsiteX5" fmla="*/ 0 w 2035609"/>
                  <a:gd name="connsiteY5" fmla="*/ 117027 h 1795742"/>
                  <a:gd name="connsiteX6" fmla="*/ 117027 w 2035609"/>
                  <a:gd name="connsiteY6" fmla="*/ 0 h 1795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35609" h="1795742">
                    <a:moveTo>
                      <a:pt x="117027" y="0"/>
                    </a:moveTo>
                    <a:lnTo>
                      <a:pt x="1918582" y="0"/>
                    </a:lnTo>
                    <a:cubicBezTo>
                      <a:pt x="1983214" y="0"/>
                      <a:pt x="2035609" y="52395"/>
                      <a:pt x="2035609" y="117027"/>
                    </a:cubicBezTo>
                    <a:lnTo>
                      <a:pt x="2035609" y="1795742"/>
                    </a:lnTo>
                    <a:lnTo>
                      <a:pt x="0" y="1795742"/>
                    </a:lnTo>
                    <a:lnTo>
                      <a:pt x="0" y="117027"/>
                    </a:lnTo>
                    <a:cubicBezTo>
                      <a:pt x="0" y="52395"/>
                      <a:pt x="52395" y="0"/>
                      <a:pt x="117027" y="0"/>
                    </a:cubicBez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 w="19050">
                <a:noFill/>
                <a:prstDash val="solid"/>
                <a:miter lim="800000"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5B9E9463-497F-4326-A176-05B48E0F9B3F}"/>
                  </a:ext>
                </a:extLst>
              </p:cNvPr>
              <p:cNvGrpSpPr/>
              <p:nvPr/>
            </p:nvGrpSpPr>
            <p:grpSpPr>
              <a:xfrm>
                <a:off x="3495451" y="4599392"/>
                <a:ext cx="1674104" cy="1273674"/>
                <a:chOff x="765261" y="4599392"/>
                <a:chExt cx="1674104" cy="1273674"/>
              </a:xfrm>
            </p:grpSpPr>
            <p:sp>
              <p:nvSpPr>
                <p:cNvPr id="17" name="矩形 16">
                  <a:extLst>
                    <a:ext uri="{FF2B5EF4-FFF2-40B4-BE49-F238E27FC236}">
                      <a16:creationId xmlns:a16="http://schemas.microsoft.com/office/drawing/2014/main" id="{EA16AD6A-8325-4C69-9082-89AABB01639E}"/>
                    </a:ext>
                  </a:extLst>
                </p:cNvPr>
                <p:cNvSpPr/>
                <p:nvPr/>
              </p:nvSpPr>
              <p:spPr bwMode="auto">
                <a:xfrm>
                  <a:off x="765261" y="4599392"/>
                  <a:ext cx="1674104" cy="571859"/>
                </a:xfrm>
                <a:prstGeom prst="rect">
                  <a:avLst/>
                </a:prstGeom>
                <a:noFill/>
                <a:ln w="28575" algn="ctr">
                  <a:noFill/>
                  <a:round/>
                  <a:headEnd/>
                  <a:tailEnd/>
                </a:ln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defTabSz="914400"/>
                  <a:r>
                    <a:rPr lang="en-US" altLang="zh-CN" sz="2400" b="1" kern="0" dirty="0">
                      <a:solidFill>
                        <a:schemeClr val="bg1"/>
                      </a:solidFill>
                    </a:rPr>
                    <a:t>04</a:t>
                  </a:r>
                  <a:endParaRPr lang="zh-CN" altLang="en-US" sz="2400" b="1" kern="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" name="矩形 17">
                  <a:extLst>
                    <a:ext uri="{FF2B5EF4-FFF2-40B4-BE49-F238E27FC236}">
                      <a16:creationId xmlns:a16="http://schemas.microsoft.com/office/drawing/2014/main" id="{31F2BA7E-8BFC-41FD-8A78-B7E1185A26CF}"/>
                    </a:ext>
                  </a:extLst>
                </p:cNvPr>
                <p:cNvSpPr/>
                <p:nvPr/>
              </p:nvSpPr>
              <p:spPr>
                <a:xfrm>
                  <a:off x="765261" y="5234955"/>
                  <a:ext cx="1674104" cy="63811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t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lvl="0">
                    <a:lnSpc>
                      <a:spcPct val="150000"/>
                    </a:lnSpc>
                  </a:pPr>
                  <a:r>
                    <a:rPr lang="en-US" altLang="zh-CN" sz="1000" dirty="0" err="1">
                      <a:solidFill>
                        <a:schemeClr val="bg1"/>
                      </a:solidFill>
                    </a:rPr>
                    <a:t>Supportin</a:t>
                  </a:r>
                  <a:r>
                    <a:rPr lang="en-US" altLang="zh-CN" sz="100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altLang="zh-CN" sz="1000" dirty="0">
                      <a:solidFill>
                        <a:schemeClr val="bg1"/>
                      </a:solidFill>
                    </a:rPr>
                    <a:t>g text here.</a:t>
                  </a:r>
                </a:p>
                <a:p>
                  <a:pPr lvl="0">
                    <a:lnSpc>
                      <a:spcPct val="150000"/>
                    </a:lnSpc>
                  </a:pPr>
                  <a:r>
                    <a:rPr lang="en-US" altLang="zh-CN" sz="1000" dirty="0">
                      <a:solidFill>
                        <a:schemeClr val="bg1"/>
                      </a:solidFill>
                    </a:rPr>
                    <a:t>……</a:t>
                  </a:r>
                </a:p>
              </p:txBody>
            </p:sp>
            <p:cxnSp>
              <p:nvCxnSpPr>
                <p:cNvPr id="19" name="直接连接符 18">
                  <a:extLst>
                    <a:ext uri="{FF2B5EF4-FFF2-40B4-BE49-F238E27FC236}">
                      <a16:creationId xmlns:a16="http://schemas.microsoft.com/office/drawing/2014/main" id="{F4F37047-BF98-4753-A6B1-97DE61AF0A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4450" y="5203103"/>
                  <a:ext cx="1392284" cy="0"/>
                </a:xfrm>
                <a:prstGeom prst="line">
                  <a:avLst/>
                </a:prstGeom>
                <a:ln w="3175" cap="rnd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340A4AF4-91F5-4DA8-973F-31F0A0E991FB}"/>
                </a:ext>
              </a:extLst>
            </p:cNvPr>
            <p:cNvGrpSpPr/>
            <p:nvPr/>
          </p:nvGrpSpPr>
          <p:grpSpPr>
            <a:xfrm>
              <a:off x="9704614" y="2281359"/>
              <a:ext cx="2035610" cy="3591484"/>
              <a:chOff x="3314699" y="2542616"/>
              <a:chExt cx="2035610" cy="3591484"/>
            </a:xfrm>
          </p:grpSpPr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98CDC55D-290F-4F4F-8C2D-B1D66A1F92FC}"/>
                  </a:ext>
                </a:extLst>
              </p:cNvPr>
              <p:cNvSpPr/>
              <p:nvPr/>
            </p:nvSpPr>
            <p:spPr>
              <a:xfrm>
                <a:off x="3314700" y="2542616"/>
                <a:ext cx="2035609" cy="3591484"/>
              </a:xfrm>
              <a:prstGeom prst="roundRect">
                <a:avLst>
                  <a:gd name="adj" fmla="val 5749"/>
                </a:avLst>
              </a:prstGeom>
              <a:blipFill>
                <a:blip r:embed="rId6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</a:blip>
                <a:stretch>
                  <a:fillRect l="-18550" r="-18320"/>
                </a:stretch>
              </a:blipFill>
              <a:ln w="57150">
                <a:noFill/>
                <a:prstDash val="solid"/>
                <a:miter lim="800000"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任意多边形: 形状 8">
                <a:extLst>
                  <a:ext uri="{FF2B5EF4-FFF2-40B4-BE49-F238E27FC236}">
                    <a16:creationId xmlns:a16="http://schemas.microsoft.com/office/drawing/2014/main" id="{4C24F02E-5225-4CC3-88E7-87AEDC7BE813}"/>
                  </a:ext>
                </a:extLst>
              </p:cNvPr>
              <p:cNvSpPr/>
              <p:nvPr/>
            </p:nvSpPr>
            <p:spPr>
              <a:xfrm flipV="1">
                <a:off x="3314699" y="4338358"/>
                <a:ext cx="2035609" cy="1795742"/>
              </a:xfrm>
              <a:custGeom>
                <a:avLst/>
                <a:gdLst>
                  <a:gd name="connsiteX0" fmla="*/ 117027 w 2035609"/>
                  <a:gd name="connsiteY0" fmla="*/ 0 h 1795742"/>
                  <a:gd name="connsiteX1" fmla="*/ 1918582 w 2035609"/>
                  <a:gd name="connsiteY1" fmla="*/ 0 h 1795742"/>
                  <a:gd name="connsiteX2" fmla="*/ 2035609 w 2035609"/>
                  <a:gd name="connsiteY2" fmla="*/ 117027 h 1795742"/>
                  <a:gd name="connsiteX3" fmla="*/ 2035609 w 2035609"/>
                  <a:gd name="connsiteY3" fmla="*/ 1795742 h 1795742"/>
                  <a:gd name="connsiteX4" fmla="*/ 0 w 2035609"/>
                  <a:gd name="connsiteY4" fmla="*/ 1795742 h 1795742"/>
                  <a:gd name="connsiteX5" fmla="*/ 0 w 2035609"/>
                  <a:gd name="connsiteY5" fmla="*/ 117027 h 1795742"/>
                  <a:gd name="connsiteX6" fmla="*/ 117027 w 2035609"/>
                  <a:gd name="connsiteY6" fmla="*/ 0 h 1795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35609" h="1795742">
                    <a:moveTo>
                      <a:pt x="117027" y="0"/>
                    </a:moveTo>
                    <a:lnTo>
                      <a:pt x="1918582" y="0"/>
                    </a:lnTo>
                    <a:cubicBezTo>
                      <a:pt x="1983214" y="0"/>
                      <a:pt x="2035609" y="52395"/>
                      <a:pt x="2035609" y="117027"/>
                    </a:cubicBezTo>
                    <a:lnTo>
                      <a:pt x="2035609" y="1795742"/>
                    </a:lnTo>
                    <a:lnTo>
                      <a:pt x="0" y="1795742"/>
                    </a:lnTo>
                    <a:lnTo>
                      <a:pt x="0" y="117027"/>
                    </a:lnTo>
                    <a:cubicBezTo>
                      <a:pt x="0" y="52395"/>
                      <a:pt x="52395" y="0"/>
                      <a:pt x="117027" y="0"/>
                    </a:cubicBez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 w="19050">
                <a:noFill/>
                <a:prstDash val="solid"/>
                <a:miter lim="800000"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0" name="组合 9">
                <a:extLst>
                  <a:ext uri="{FF2B5EF4-FFF2-40B4-BE49-F238E27FC236}">
                    <a16:creationId xmlns:a16="http://schemas.microsoft.com/office/drawing/2014/main" id="{5852EDFB-7787-4D8D-83F0-78473A0E5E3B}"/>
                  </a:ext>
                </a:extLst>
              </p:cNvPr>
              <p:cNvGrpSpPr/>
              <p:nvPr/>
            </p:nvGrpSpPr>
            <p:grpSpPr>
              <a:xfrm>
                <a:off x="3495451" y="4599392"/>
                <a:ext cx="1674104" cy="1273674"/>
                <a:chOff x="765261" y="4599392"/>
                <a:chExt cx="1674104" cy="1273674"/>
              </a:xfrm>
            </p:grpSpPr>
            <p:sp>
              <p:nvSpPr>
                <p:cNvPr id="11" name="矩形 10">
                  <a:extLst>
                    <a:ext uri="{FF2B5EF4-FFF2-40B4-BE49-F238E27FC236}">
                      <a16:creationId xmlns:a16="http://schemas.microsoft.com/office/drawing/2014/main" id="{24B33B9F-EFBF-46BD-A46C-A11318188AFB}"/>
                    </a:ext>
                  </a:extLst>
                </p:cNvPr>
                <p:cNvSpPr/>
                <p:nvPr/>
              </p:nvSpPr>
              <p:spPr bwMode="auto">
                <a:xfrm>
                  <a:off x="765261" y="4599392"/>
                  <a:ext cx="1674104" cy="571859"/>
                </a:xfrm>
                <a:prstGeom prst="rect">
                  <a:avLst/>
                </a:prstGeom>
                <a:noFill/>
                <a:ln w="28575" algn="ctr">
                  <a:noFill/>
                  <a:round/>
                  <a:headEnd/>
                  <a:tailEnd/>
                </a:ln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defTabSz="914400"/>
                  <a:r>
                    <a:rPr lang="en-US" altLang="zh-CN" sz="2400" b="1" kern="0" dirty="0">
                      <a:solidFill>
                        <a:schemeClr val="bg1"/>
                      </a:solidFill>
                    </a:rPr>
                    <a:t>05</a:t>
                  </a:r>
                  <a:endParaRPr lang="zh-CN" altLang="en-US" sz="2400" b="1" kern="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0DBAE4C5-3F72-4C22-B88F-66289F40D64A}"/>
                    </a:ext>
                  </a:extLst>
                </p:cNvPr>
                <p:cNvSpPr/>
                <p:nvPr/>
              </p:nvSpPr>
              <p:spPr>
                <a:xfrm>
                  <a:off x="765261" y="5234955"/>
                  <a:ext cx="1674104" cy="63811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t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lvl="0">
                    <a:lnSpc>
                      <a:spcPct val="150000"/>
                    </a:lnSpc>
                  </a:pPr>
                  <a:r>
                    <a:rPr lang="en-US" altLang="zh-CN" sz="1000" dirty="0" err="1">
                      <a:solidFill>
                        <a:schemeClr val="bg1"/>
                      </a:solidFill>
                    </a:rPr>
                    <a:t>Supportin</a:t>
                  </a:r>
                  <a:r>
                    <a:rPr lang="en-US" altLang="zh-CN" sz="100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altLang="zh-CN" sz="1000" dirty="0">
                      <a:solidFill>
                        <a:schemeClr val="bg1"/>
                      </a:solidFill>
                    </a:rPr>
                    <a:t>g text here.</a:t>
                  </a:r>
                </a:p>
                <a:p>
                  <a:pPr lvl="0">
                    <a:lnSpc>
                      <a:spcPct val="150000"/>
                    </a:lnSpc>
                  </a:pPr>
                  <a:r>
                    <a:rPr lang="en-US" altLang="zh-CN" sz="1000" dirty="0">
                      <a:solidFill>
                        <a:schemeClr val="bg1"/>
                      </a:solidFill>
                    </a:rPr>
                    <a:t>……</a:t>
                  </a:r>
                </a:p>
              </p:txBody>
            </p:sp>
            <p:cxnSp>
              <p:nvCxnSpPr>
                <p:cNvPr id="13" name="直接连接符 12">
                  <a:extLst>
                    <a:ext uri="{FF2B5EF4-FFF2-40B4-BE49-F238E27FC236}">
                      <a16:creationId xmlns:a16="http://schemas.microsoft.com/office/drawing/2014/main" id="{9BE9AE31-0858-48BD-AE53-577BD90440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4450" y="5203103"/>
                  <a:ext cx="1392284" cy="0"/>
                </a:xfrm>
                <a:prstGeom prst="line">
                  <a:avLst/>
                </a:prstGeom>
                <a:ln w="3175" cap="rnd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8" name="任意多边形: 形状 37">
            <a:extLst>
              <a:ext uri="{FF2B5EF4-FFF2-40B4-BE49-F238E27FC236}">
                <a16:creationId xmlns:a16="http://schemas.microsoft.com/office/drawing/2014/main" id="{CA5ED5D5-844D-484D-A2C5-37ACEF890D50}"/>
              </a:ext>
            </a:extLst>
          </p:cNvPr>
          <p:cNvSpPr/>
          <p:nvPr/>
        </p:nvSpPr>
        <p:spPr>
          <a:xfrm>
            <a:off x="-1" y="5468940"/>
            <a:ext cx="904936" cy="1263382"/>
          </a:xfrm>
          <a:custGeom>
            <a:avLst/>
            <a:gdLst>
              <a:gd name="connsiteX0" fmla="*/ 273245 w 904936"/>
              <a:gd name="connsiteY0" fmla="*/ 0 h 1263382"/>
              <a:gd name="connsiteX1" fmla="*/ 904936 w 904936"/>
              <a:gd name="connsiteY1" fmla="*/ 631691 h 1263382"/>
              <a:gd name="connsiteX2" fmla="*/ 273245 w 904936"/>
              <a:gd name="connsiteY2" fmla="*/ 1263382 h 1263382"/>
              <a:gd name="connsiteX3" fmla="*/ 27363 w 904936"/>
              <a:gd name="connsiteY3" fmla="*/ 1213741 h 1263382"/>
              <a:gd name="connsiteX4" fmla="*/ 0 w 904936"/>
              <a:gd name="connsiteY4" fmla="*/ 1198889 h 1263382"/>
              <a:gd name="connsiteX5" fmla="*/ 0 w 904936"/>
              <a:gd name="connsiteY5" fmla="*/ 64494 h 1263382"/>
              <a:gd name="connsiteX6" fmla="*/ 27363 w 904936"/>
              <a:gd name="connsiteY6" fmla="*/ 49642 h 1263382"/>
              <a:gd name="connsiteX7" fmla="*/ 273245 w 904936"/>
              <a:gd name="connsiteY7" fmla="*/ 0 h 1263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4936" h="1263382">
                <a:moveTo>
                  <a:pt x="273245" y="0"/>
                </a:moveTo>
                <a:cubicBezTo>
                  <a:pt x="622118" y="0"/>
                  <a:pt x="904936" y="282818"/>
                  <a:pt x="904936" y="631691"/>
                </a:cubicBezTo>
                <a:cubicBezTo>
                  <a:pt x="904936" y="980564"/>
                  <a:pt x="622118" y="1263382"/>
                  <a:pt x="273245" y="1263382"/>
                </a:cubicBezTo>
                <a:cubicBezTo>
                  <a:pt x="186027" y="1263382"/>
                  <a:pt x="102937" y="1245706"/>
                  <a:pt x="27363" y="1213741"/>
                </a:cubicBezTo>
                <a:lnTo>
                  <a:pt x="0" y="1198889"/>
                </a:lnTo>
                <a:lnTo>
                  <a:pt x="0" y="64494"/>
                </a:lnTo>
                <a:lnTo>
                  <a:pt x="27363" y="49642"/>
                </a:lnTo>
                <a:cubicBezTo>
                  <a:pt x="102937" y="17676"/>
                  <a:pt x="186027" y="0"/>
                  <a:pt x="273245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9" name="矩形: 圆角 38">
            <a:extLst>
              <a:ext uri="{FF2B5EF4-FFF2-40B4-BE49-F238E27FC236}">
                <a16:creationId xmlns:a16="http://schemas.microsoft.com/office/drawing/2014/main" id="{21879755-0476-453B-8EF2-739C36BDB0AE}"/>
              </a:ext>
            </a:extLst>
          </p:cNvPr>
          <p:cNvSpPr/>
          <p:nvPr/>
        </p:nvSpPr>
        <p:spPr>
          <a:xfrm rot="5400000" flipH="1">
            <a:off x="874444" y="-459854"/>
            <a:ext cx="281353" cy="203561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7AC9CD71-AB06-42EE-AD9A-C6CDCC5BA61B}"/>
              </a:ext>
            </a:extLst>
          </p:cNvPr>
          <p:cNvGrpSpPr/>
          <p:nvPr/>
        </p:nvGrpSpPr>
        <p:grpSpPr>
          <a:xfrm>
            <a:off x="660400" y="1256569"/>
            <a:ext cx="10858500" cy="1372717"/>
            <a:chOff x="660400" y="4761383"/>
            <a:chExt cx="10858500" cy="1372717"/>
          </a:xfrm>
        </p:grpSpPr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6FF9B90A-E90D-45D1-AC7B-50A4448263AB}"/>
                </a:ext>
              </a:extLst>
            </p:cNvPr>
            <p:cNvSpPr txBox="1"/>
            <p:nvPr/>
          </p:nvSpPr>
          <p:spPr>
            <a:xfrm>
              <a:off x="660400" y="5233351"/>
              <a:ext cx="10858500" cy="9007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  <a:buSzPct val="25000"/>
              </a:pPr>
              <a:r>
                <a:rPr lang="en-US" altLang="zh-CN" sz="1200" dirty="0"/>
                <a:t>Theme color makes PPT more convenient to </a:t>
              </a:r>
              <a:r>
                <a:rPr lang="en-US" altLang="zh-CN" sz="1200" dirty="0" err="1"/>
                <a:t>change.Adjust</a:t>
              </a:r>
              <a:r>
                <a:rPr lang="en-US" altLang="zh-CN" sz="1200" dirty="0"/>
                <a:t> the spacing to adapt to Chinese typesetting, use the reference line in PPT.</a:t>
              </a:r>
            </a:p>
            <a:p>
              <a:pPr algn="ctr">
                <a:lnSpc>
                  <a:spcPct val="150000"/>
                </a:lnSpc>
                <a:buSzPct val="25000"/>
              </a:pPr>
              <a:r>
                <a:rPr lang="en-US" altLang="zh-CN" sz="1200" dirty="0"/>
                <a:t>……</a:t>
              </a: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15E6DCF6-121B-4DEE-BC63-E75D0C40BA86}"/>
                </a:ext>
              </a:extLst>
            </p:cNvPr>
            <p:cNvSpPr txBox="1"/>
            <p:nvPr/>
          </p:nvSpPr>
          <p:spPr>
            <a:xfrm>
              <a:off x="660400" y="4761383"/>
              <a:ext cx="10858500" cy="47196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SzPct val="25000"/>
              </a:pPr>
              <a:r>
                <a:rPr lang="en-US" altLang="zh-CN" sz="2000" b="1" dirty="0" err="1"/>
                <a:t>Text</a:t>
              </a:r>
              <a:r>
                <a:rPr lang="en-US" altLang="zh-CN" sz="2000" b="1" dirty="0"/>
                <a:t> here</a:t>
              </a:r>
              <a:endParaRPr lang="id-ID" altLang="zh-CN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46546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120227EE-C445-4F02-997C-6C0CF8949A71}"/>
              </a:ext>
            </a:extLst>
          </p:cNvPr>
          <p:cNvGrpSpPr/>
          <p:nvPr/>
        </p:nvGrpSpPr>
        <p:grpSpPr>
          <a:xfrm>
            <a:off x="1300950" y="1130300"/>
            <a:ext cx="9590099" cy="5003800"/>
            <a:chOff x="1230301" y="1130300"/>
            <a:chExt cx="9590099" cy="5003800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6F7BD067-488C-4B12-B4B4-F30577D42BDD}"/>
                </a:ext>
              </a:extLst>
            </p:cNvPr>
            <p:cNvGrpSpPr/>
            <p:nvPr/>
          </p:nvGrpSpPr>
          <p:grpSpPr>
            <a:xfrm>
              <a:off x="1230301" y="1130300"/>
              <a:ext cx="4419600" cy="5003800"/>
              <a:chOff x="660400" y="1130300"/>
              <a:chExt cx="4419600" cy="5003800"/>
            </a:xfrm>
          </p:grpSpPr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3B8734B0-BA60-42F7-855A-CCFF23F49F8D}"/>
                  </a:ext>
                </a:extLst>
              </p:cNvPr>
              <p:cNvSpPr/>
              <p:nvPr/>
            </p:nvSpPr>
            <p:spPr>
              <a:xfrm>
                <a:off x="660400" y="1130300"/>
                <a:ext cx="4419600" cy="527584"/>
              </a:xfrm>
              <a:prstGeom prst="rect">
                <a:avLst/>
              </a:prstGeom>
              <a:noFill/>
              <a:ln w="38100">
                <a:noFill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lvl="0" defTabSz="913765">
                  <a:buSzPct val="25000"/>
                  <a:defRPr/>
                </a:pPr>
                <a:r>
                  <a:rPr lang="en-US" altLang="zh-CN" sz="1400" b="1">
                    <a:solidFill>
                      <a:schemeClr val="accent1"/>
                    </a:solidFill>
                  </a:rPr>
                  <a:t>…</a:t>
                </a:r>
                <a:r>
                  <a:rPr lang="de-DE" altLang="zh-CN" sz="1400" b="1">
                    <a:solidFill>
                      <a:schemeClr val="accent1"/>
                    </a:solidFill>
                  </a:rPr>
                  <a:t>te</a:t>
                </a:r>
                <a:r>
                  <a:rPr lang="de-DE" altLang="zh-CN" sz="100" b="1">
                    <a:solidFill>
                      <a:schemeClr val="accent1"/>
                    </a:solidFill>
                  </a:rPr>
                  <a:t> </a:t>
                </a:r>
                <a:r>
                  <a:rPr lang="de-DE" altLang="zh-CN" sz="1400" b="1">
                    <a:solidFill>
                      <a:schemeClr val="accent1"/>
                    </a:solidFill>
                  </a:rPr>
                  <a:t>xt</a:t>
                </a:r>
                <a:endParaRPr lang="de-DE" altLang="zh-CN" sz="1400" b="1" dirty="0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21" name="组合 20">
                <a:extLst>
                  <a:ext uri="{FF2B5EF4-FFF2-40B4-BE49-F238E27FC236}">
                    <a16:creationId xmlns:a16="http://schemas.microsoft.com/office/drawing/2014/main" id="{F5232F93-AF30-4342-95C3-CDE75842603F}"/>
                  </a:ext>
                </a:extLst>
              </p:cNvPr>
              <p:cNvGrpSpPr/>
              <p:nvPr/>
            </p:nvGrpSpPr>
            <p:grpSpPr>
              <a:xfrm>
                <a:off x="660400" y="1816826"/>
                <a:ext cx="4419600" cy="4317274"/>
                <a:chOff x="1379580" y="1816826"/>
                <a:chExt cx="4419600" cy="4317274"/>
              </a:xfrm>
            </p:grpSpPr>
            <p:sp>
              <p:nvSpPr>
                <p:cNvPr id="23" name="椭圆 22">
                  <a:extLst>
                    <a:ext uri="{FF2B5EF4-FFF2-40B4-BE49-F238E27FC236}">
                      <a16:creationId xmlns:a16="http://schemas.microsoft.com/office/drawing/2014/main" id="{70CC0A0F-412E-4DF9-A638-1CB4F4E7ADEF}"/>
                    </a:ext>
                  </a:extLst>
                </p:cNvPr>
                <p:cNvSpPr/>
                <p:nvPr/>
              </p:nvSpPr>
              <p:spPr>
                <a:xfrm>
                  <a:off x="1379580" y="1862409"/>
                  <a:ext cx="788592" cy="788592"/>
                </a:xfrm>
                <a:prstGeom prst="ellipse">
                  <a:avLst/>
                </a:prstGeom>
                <a:blipFill>
                  <a:blip r:embed="rId2"/>
                  <a:stretch>
                    <a:fillRect l="-18081" r="-17512"/>
                  </a:stretch>
                </a:blipFill>
                <a:ln w="38100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grpSp>
              <p:nvGrpSpPr>
                <p:cNvPr id="24" name="组合 23">
                  <a:extLst>
                    <a:ext uri="{FF2B5EF4-FFF2-40B4-BE49-F238E27FC236}">
                      <a16:creationId xmlns:a16="http://schemas.microsoft.com/office/drawing/2014/main" id="{EA4C95D2-9B31-47A4-A87B-D79ACC2FB1E4}"/>
                    </a:ext>
                  </a:extLst>
                </p:cNvPr>
                <p:cNvGrpSpPr/>
                <p:nvPr/>
              </p:nvGrpSpPr>
              <p:grpSpPr>
                <a:xfrm>
                  <a:off x="2403890" y="1816826"/>
                  <a:ext cx="3395290" cy="1195849"/>
                  <a:chOff x="2309739" y="3333988"/>
                  <a:chExt cx="3087204" cy="1195849"/>
                </a:xfrm>
              </p:grpSpPr>
              <p:sp>
                <p:nvSpPr>
                  <p:cNvPr id="33" name="文本框 32">
                    <a:extLst>
                      <a:ext uri="{FF2B5EF4-FFF2-40B4-BE49-F238E27FC236}">
                        <a16:creationId xmlns:a16="http://schemas.microsoft.com/office/drawing/2014/main" id="{AEF4B361-1BB2-4C4B-AF05-E15240CB9BCD}"/>
                      </a:ext>
                    </a:extLst>
                  </p:cNvPr>
                  <p:cNvSpPr txBox="1"/>
                  <p:nvPr/>
                </p:nvSpPr>
                <p:spPr>
                  <a:xfrm>
                    <a:off x="2309739" y="3333988"/>
                    <a:ext cx="3087204" cy="42052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 anchor="ctr" anchorCtr="0">
                    <a:normAutofit/>
                  </a:bodyPr>
                  <a:lstStyle/>
                  <a:p>
                    <a:r>
                      <a:rPr lang="en-US" altLang="zh-CN" sz="1600" b="1"/>
                      <a:t>Text he</a:t>
                    </a:r>
                    <a:r>
                      <a:rPr lang="en-US" altLang="zh-CN" sz="100" b="1"/>
                      <a:t> </a:t>
                    </a:r>
                    <a:r>
                      <a:rPr lang="en-US" altLang="zh-CN" sz="1600" b="1"/>
                      <a:t>re</a:t>
                    </a:r>
                    <a:endParaRPr lang="en-US" altLang="zh-CN" sz="1600" b="1" dirty="0"/>
                  </a:p>
                </p:txBody>
              </p:sp>
              <p:sp>
                <p:nvSpPr>
                  <p:cNvPr id="34" name="矩形 33">
                    <a:extLst>
                      <a:ext uri="{FF2B5EF4-FFF2-40B4-BE49-F238E27FC236}">
                        <a16:creationId xmlns:a16="http://schemas.microsoft.com/office/drawing/2014/main" id="{F7126BC0-EEA7-4426-A70C-D050536CF0A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309739" y="3754517"/>
                    <a:ext cx="3087204" cy="7753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91440" tIns="45720" rIns="91440" bIns="45720" anchor="t" anchorCtr="0">
                    <a:normAutofit/>
                  </a:bodyPr>
                  <a:lstStyle/>
                  <a:p>
                    <a:r>
                      <a:rPr lang="en-US" altLang="zh-CN" sz="1100" dirty="0"/>
                      <a:t>Copy paste fonts. Choose the only option to retain text.</a:t>
                    </a:r>
                  </a:p>
                  <a:p>
                    <a:r>
                      <a:rPr lang="en-US" altLang="zh-CN" sz="100"/>
                      <a:t> </a:t>
                    </a:r>
                    <a:r>
                      <a:rPr lang="en-US" altLang="zh-CN" sz="1100"/>
                      <a:t>……</a:t>
                    </a:r>
                    <a:endParaRPr lang="en-US" altLang="zh-CN" sz="1100" dirty="0"/>
                  </a:p>
                </p:txBody>
              </p:sp>
            </p:grpSp>
            <p:sp>
              <p:nvSpPr>
                <p:cNvPr id="25" name="椭圆 24">
                  <a:extLst>
                    <a:ext uri="{FF2B5EF4-FFF2-40B4-BE49-F238E27FC236}">
                      <a16:creationId xmlns:a16="http://schemas.microsoft.com/office/drawing/2014/main" id="{86475357-6231-416F-BBA9-600E812DCC55}"/>
                    </a:ext>
                  </a:extLst>
                </p:cNvPr>
                <p:cNvSpPr/>
                <p:nvPr/>
              </p:nvSpPr>
              <p:spPr>
                <a:xfrm>
                  <a:off x="1379580" y="4983834"/>
                  <a:ext cx="788592" cy="788592"/>
                </a:xfrm>
                <a:prstGeom prst="ellipse">
                  <a:avLst/>
                </a:prstGeom>
                <a:blipFill>
                  <a:blip r:embed="rId3"/>
                  <a:stretch>
                    <a:fillRect l="-20344" r="-19700"/>
                  </a:stretch>
                </a:blipFill>
                <a:ln w="38100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grpSp>
              <p:nvGrpSpPr>
                <p:cNvPr id="26" name="组合 25">
                  <a:extLst>
                    <a:ext uri="{FF2B5EF4-FFF2-40B4-BE49-F238E27FC236}">
                      <a16:creationId xmlns:a16="http://schemas.microsoft.com/office/drawing/2014/main" id="{2AE41BAD-8C88-4B13-A46D-95AD96F485BA}"/>
                    </a:ext>
                  </a:extLst>
                </p:cNvPr>
                <p:cNvGrpSpPr/>
                <p:nvPr/>
              </p:nvGrpSpPr>
              <p:grpSpPr>
                <a:xfrm>
                  <a:off x="2403890" y="4938251"/>
                  <a:ext cx="3395290" cy="1195849"/>
                  <a:chOff x="2309739" y="3333988"/>
                  <a:chExt cx="3087204" cy="1195849"/>
                </a:xfrm>
              </p:grpSpPr>
              <p:sp>
                <p:nvSpPr>
                  <p:cNvPr id="31" name="文本框 30">
                    <a:extLst>
                      <a:ext uri="{FF2B5EF4-FFF2-40B4-BE49-F238E27FC236}">
                        <a16:creationId xmlns:a16="http://schemas.microsoft.com/office/drawing/2014/main" id="{5BC894D5-316B-482C-A603-5DFF7D8BAFE4}"/>
                      </a:ext>
                    </a:extLst>
                  </p:cNvPr>
                  <p:cNvSpPr txBox="1"/>
                  <p:nvPr/>
                </p:nvSpPr>
                <p:spPr>
                  <a:xfrm>
                    <a:off x="2309739" y="3333988"/>
                    <a:ext cx="3087204" cy="42052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 anchor="ctr" anchorCtr="0">
                    <a:normAutofit/>
                  </a:bodyPr>
                  <a:lstStyle/>
                  <a:p>
                    <a:r>
                      <a:rPr lang="en-US" altLang="zh-CN" sz="1600" b="1"/>
                      <a:t>Text he</a:t>
                    </a:r>
                    <a:r>
                      <a:rPr lang="en-US" altLang="zh-CN" sz="100" b="1"/>
                      <a:t> </a:t>
                    </a:r>
                    <a:r>
                      <a:rPr lang="en-US" altLang="zh-CN" sz="1600" b="1"/>
                      <a:t>re</a:t>
                    </a:r>
                    <a:endParaRPr lang="en-US" altLang="zh-CN" sz="1600" b="1" dirty="0"/>
                  </a:p>
                </p:txBody>
              </p:sp>
              <p:sp>
                <p:nvSpPr>
                  <p:cNvPr id="32" name="矩形 31">
                    <a:extLst>
                      <a:ext uri="{FF2B5EF4-FFF2-40B4-BE49-F238E27FC236}">
                        <a16:creationId xmlns:a16="http://schemas.microsoft.com/office/drawing/2014/main" id="{65A55F8D-F7AD-42B0-AC87-7524FD4F25F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309739" y="3754517"/>
                    <a:ext cx="3087204" cy="7753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91440" tIns="45720" rIns="91440" bIns="45720" anchor="t" anchorCtr="0">
                    <a:normAutofit/>
                  </a:bodyPr>
                  <a:lstStyle/>
                  <a:p>
                    <a:r>
                      <a:rPr lang="en-US" altLang="zh-CN" sz="1100" dirty="0"/>
                      <a:t>Copy paste fonts. Choose the only option to retain text.</a:t>
                    </a:r>
                  </a:p>
                  <a:p>
                    <a:r>
                      <a:rPr lang="en-US" altLang="zh-CN" sz="100"/>
                      <a:t> </a:t>
                    </a:r>
                    <a:r>
                      <a:rPr lang="en-US" altLang="zh-CN" sz="1100"/>
                      <a:t>……</a:t>
                    </a:r>
                    <a:endParaRPr lang="en-US" altLang="zh-CN" sz="1100" dirty="0"/>
                  </a:p>
                </p:txBody>
              </p:sp>
            </p:grpSp>
            <p:sp>
              <p:nvSpPr>
                <p:cNvPr id="27" name="椭圆 26">
                  <a:extLst>
                    <a:ext uri="{FF2B5EF4-FFF2-40B4-BE49-F238E27FC236}">
                      <a16:creationId xmlns:a16="http://schemas.microsoft.com/office/drawing/2014/main" id="{2A5B523A-0A6C-436C-A99D-0AD1EBCC0E31}"/>
                    </a:ext>
                  </a:extLst>
                </p:cNvPr>
                <p:cNvSpPr/>
                <p:nvPr/>
              </p:nvSpPr>
              <p:spPr>
                <a:xfrm>
                  <a:off x="1379580" y="3423121"/>
                  <a:ext cx="788592" cy="788592"/>
                </a:xfrm>
                <a:prstGeom prst="ellipse">
                  <a:avLst/>
                </a:prstGeom>
                <a:blipFill>
                  <a:blip r:embed="rId4"/>
                  <a:stretch>
                    <a:fillRect l="-25613" r="-24798"/>
                  </a:stretch>
                </a:blipFill>
                <a:ln w="38100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grpSp>
              <p:nvGrpSpPr>
                <p:cNvPr id="28" name="组合 27">
                  <a:extLst>
                    <a:ext uri="{FF2B5EF4-FFF2-40B4-BE49-F238E27FC236}">
                      <a16:creationId xmlns:a16="http://schemas.microsoft.com/office/drawing/2014/main" id="{6A80C0AF-DC24-4849-A1E1-C21ED3C6C3E6}"/>
                    </a:ext>
                  </a:extLst>
                </p:cNvPr>
                <p:cNvGrpSpPr/>
                <p:nvPr/>
              </p:nvGrpSpPr>
              <p:grpSpPr>
                <a:xfrm>
                  <a:off x="2403890" y="3377538"/>
                  <a:ext cx="3395290" cy="1195849"/>
                  <a:chOff x="2309739" y="3333988"/>
                  <a:chExt cx="3087204" cy="1195849"/>
                </a:xfrm>
              </p:grpSpPr>
              <p:sp>
                <p:nvSpPr>
                  <p:cNvPr id="29" name="文本框 28">
                    <a:extLst>
                      <a:ext uri="{FF2B5EF4-FFF2-40B4-BE49-F238E27FC236}">
                        <a16:creationId xmlns:a16="http://schemas.microsoft.com/office/drawing/2014/main" id="{F1D29835-7B7C-45BB-BC44-F183D6AFC91F}"/>
                      </a:ext>
                    </a:extLst>
                  </p:cNvPr>
                  <p:cNvSpPr txBox="1"/>
                  <p:nvPr/>
                </p:nvSpPr>
                <p:spPr>
                  <a:xfrm>
                    <a:off x="2309739" y="3333988"/>
                    <a:ext cx="3087204" cy="42052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 anchor="ctr" anchorCtr="0">
                    <a:normAutofit/>
                  </a:bodyPr>
                  <a:lstStyle/>
                  <a:p>
                    <a:r>
                      <a:rPr lang="en-US" altLang="zh-CN" sz="1600" b="1"/>
                      <a:t>Text he</a:t>
                    </a:r>
                    <a:r>
                      <a:rPr lang="en-US" altLang="zh-CN" sz="100" b="1"/>
                      <a:t> </a:t>
                    </a:r>
                    <a:r>
                      <a:rPr lang="en-US" altLang="zh-CN" sz="1600" b="1"/>
                      <a:t>re</a:t>
                    </a:r>
                    <a:endParaRPr lang="en-US" altLang="zh-CN" sz="1600" b="1" dirty="0"/>
                  </a:p>
                </p:txBody>
              </p:sp>
              <p:sp>
                <p:nvSpPr>
                  <p:cNvPr id="30" name="矩形 29">
                    <a:extLst>
                      <a:ext uri="{FF2B5EF4-FFF2-40B4-BE49-F238E27FC236}">
                        <a16:creationId xmlns:a16="http://schemas.microsoft.com/office/drawing/2014/main" id="{670ABF2E-DBAA-4256-B115-044F1E1152B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309739" y="3754517"/>
                    <a:ext cx="3087204" cy="7753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91440" tIns="45720" rIns="91440" bIns="45720" anchor="t" anchorCtr="0">
                    <a:normAutofit/>
                  </a:bodyPr>
                  <a:lstStyle/>
                  <a:p>
                    <a:r>
                      <a:rPr lang="en-US" altLang="zh-CN" sz="1100" dirty="0"/>
                      <a:t>Copy paste fonts. Choose the only option to retain text.</a:t>
                    </a:r>
                  </a:p>
                  <a:p>
                    <a:r>
                      <a:rPr lang="en-US" altLang="zh-CN" sz="100"/>
                      <a:t> </a:t>
                    </a:r>
                    <a:r>
                      <a:rPr lang="en-US" altLang="zh-CN" sz="1100"/>
                      <a:t>……</a:t>
                    </a:r>
                    <a:endParaRPr lang="en-US" altLang="zh-CN" sz="1100" dirty="0"/>
                  </a:p>
                </p:txBody>
              </p:sp>
            </p:grpSp>
          </p:grpSp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id="{1614D8A0-72BB-4D44-B1FB-57C3C6A07F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0400" y="1657884"/>
                <a:ext cx="4419600" cy="0"/>
              </a:xfrm>
              <a:prstGeom prst="line">
                <a:avLst/>
              </a:prstGeom>
              <a:ln w="2222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F576BD75-BFE4-4F27-9331-016F2A3417B5}"/>
                </a:ext>
              </a:extLst>
            </p:cNvPr>
            <p:cNvGrpSpPr/>
            <p:nvPr/>
          </p:nvGrpSpPr>
          <p:grpSpPr>
            <a:xfrm>
              <a:off x="6400800" y="1130300"/>
              <a:ext cx="4419600" cy="5003800"/>
              <a:chOff x="660400" y="1130300"/>
              <a:chExt cx="4419600" cy="5003800"/>
            </a:xfrm>
          </p:grpSpPr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EFB376F1-4A72-4844-A7D5-CF9C47603B39}"/>
                  </a:ext>
                </a:extLst>
              </p:cNvPr>
              <p:cNvSpPr/>
              <p:nvPr/>
            </p:nvSpPr>
            <p:spPr>
              <a:xfrm>
                <a:off x="660400" y="1130300"/>
                <a:ext cx="4419600" cy="527584"/>
              </a:xfrm>
              <a:prstGeom prst="rect">
                <a:avLst/>
              </a:prstGeom>
              <a:noFill/>
              <a:ln w="38100">
                <a:noFill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lvl="0" defTabSz="913765">
                  <a:buSzPct val="25000"/>
                  <a:defRPr/>
                </a:pPr>
                <a:r>
                  <a:rPr lang="en-US" altLang="zh-CN" sz="1400" b="1">
                    <a:solidFill>
                      <a:schemeClr val="accent1"/>
                    </a:solidFill>
                  </a:rPr>
                  <a:t>…</a:t>
                </a:r>
                <a:r>
                  <a:rPr lang="de-DE" altLang="zh-CN" sz="1400" b="1">
                    <a:solidFill>
                      <a:schemeClr val="accent1"/>
                    </a:solidFill>
                  </a:rPr>
                  <a:t>te</a:t>
                </a:r>
                <a:r>
                  <a:rPr lang="de-DE" altLang="zh-CN" sz="100" b="1">
                    <a:solidFill>
                      <a:schemeClr val="accent1"/>
                    </a:solidFill>
                  </a:rPr>
                  <a:t> </a:t>
                </a:r>
                <a:r>
                  <a:rPr lang="de-DE" altLang="zh-CN" sz="1400" b="1">
                    <a:solidFill>
                      <a:schemeClr val="accent1"/>
                    </a:solidFill>
                  </a:rPr>
                  <a:t>xt</a:t>
                </a:r>
                <a:endParaRPr lang="de-DE" altLang="zh-CN" sz="1400" b="1" dirty="0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6" name="组合 5">
                <a:extLst>
                  <a:ext uri="{FF2B5EF4-FFF2-40B4-BE49-F238E27FC236}">
                    <a16:creationId xmlns:a16="http://schemas.microsoft.com/office/drawing/2014/main" id="{07A383DE-4AB9-4E09-817F-28530EB28B46}"/>
                  </a:ext>
                </a:extLst>
              </p:cNvPr>
              <p:cNvGrpSpPr/>
              <p:nvPr/>
            </p:nvGrpSpPr>
            <p:grpSpPr>
              <a:xfrm>
                <a:off x="660400" y="1816826"/>
                <a:ext cx="4419600" cy="4317274"/>
                <a:chOff x="1379580" y="1816826"/>
                <a:chExt cx="4419600" cy="4317274"/>
              </a:xfrm>
            </p:grpSpPr>
            <p:sp>
              <p:nvSpPr>
                <p:cNvPr id="8" name="椭圆 7">
                  <a:extLst>
                    <a:ext uri="{FF2B5EF4-FFF2-40B4-BE49-F238E27FC236}">
                      <a16:creationId xmlns:a16="http://schemas.microsoft.com/office/drawing/2014/main" id="{B75DD35D-8A20-47BF-9888-E29C2B26F083}"/>
                    </a:ext>
                  </a:extLst>
                </p:cNvPr>
                <p:cNvSpPr/>
                <p:nvPr/>
              </p:nvSpPr>
              <p:spPr>
                <a:xfrm>
                  <a:off x="1379580" y="1862409"/>
                  <a:ext cx="788592" cy="788592"/>
                </a:xfrm>
                <a:prstGeom prst="ellipse">
                  <a:avLst/>
                </a:prstGeom>
                <a:blipFill>
                  <a:blip r:embed="rId5"/>
                  <a:stretch>
                    <a:fillRect l="-25432" r="-24626"/>
                  </a:stretch>
                </a:blipFill>
                <a:ln w="38100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grpSp>
              <p:nvGrpSpPr>
                <p:cNvPr id="9" name="组合 8">
                  <a:extLst>
                    <a:ext uri="{FF2B5EF4-FFF2-40B4-BE49-F238E27FC236}">
                      <a16:creationId xmlns:a16="http://schemas.microsoft.com/office/drawing/2014/main" id="{60D273B9-B84D-473E-897C-07E9C7DFFAEE}"/>
                    </a:ext>
                  </a:extLst>
                </p:cNvPr>
                <p:cNvGrpSpPr/>
                <p:nvPr/>
              </p:nvGrpSpPr>
              <p:grpSpPr>
                <a:xfrm>
                  <a:off x="2403890" y="1816826"/>
                  <a:ext cx="3395290" cy="1195849"/>
                  <a:chOff x="2309739" y="3333988"/>
                  <a:chExt cx="3087204" cy="1195849"/>
                </a:xfrm>
              </p:grpSpPr>
              <p:sp>
                <p:nvSpPr>
                  <p:cNvPr id="18" name="文本框 17">
                    <a:extLst>
                      <a:ext uri="{FF2B5EF4-FFF2-40B4-BE49-F238E27FC236}">
                        <a16:creationId xmlns:a16="http://schemas.microsoft.com/office/drawing/2014/main" id="{83C7FF94-2DF6-481F-BAA9-23FCA1F81E12}"/>
                      </a:ext>
                    </a:extLst>
                  </p:cNvPr>
                  <p:cNvSpPr txBox="1"/>
                  <p:nvPr/>
                </p:nvSpPr>
                <p:spPr>
                  <a:xfrm>
                    <a:off x="2309739" y="3333988"/>
                    <a:ext cx="3087204" cy="42052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 anchor="ctr" anchorCtr="0">
                    <a:normAutofit/>
                  </a:bodyPr>
                  <a:lstStyle/>
                  <a:p>
                    <a:r>
                      <a:rPr lang="en-US" altLang="zh-CN" sz="1600" b="1"/>
                      <a:t>Text he</a:t>
                    </a:r>
                    <a:r>
                      <a:rPr lang="en-US" altLang="zh-CN" sz="100" b="1"/>
                      <a:t> </a:t>
                    </a:r>
                    <a:r>
                      <a:rPr lang="en-US" altLang="zh-CN" sz="1600" b="1"/>
                      <a:t>re</a:t>
                    </a:r>
                    <a:endParaRPr lang="en-US" altLang="zh-CN" sz="1600" b="1" dirty="0"/>
                  </a:p>
                </p:txBody>
              </p:sp>
              <p:sp>
                <p:nvSpPr>
                  <p:cNvPr id="19" name="矩形 18">
                    <a:extLst>
                      <a:ext uri="{FF2B5EF4-FFF2-40B4-BE49-F238E27FC236}">
                        <a16:creationId xmlns:a16="http://schemas.microsoft.com/office/drawing/2014/main" id="{57CB0E81-8F51-49D4-9BAD-CBA84EE143F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309739" y="3754517"/>
                    <a:ext cx="3087204" cy="7753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91440" tIns="45720" rIns="91440" bIns="45720" anchor="t" anchorCtr="0">
                    <a:normAutofit/>
                  </a:bodyPr>
                  <a:lstStyle/>
                  <a:p>
                    <a:r>
                      <a:rPr lang="en-US" altLang="zh-CN" sz="1100" dirty="0"/>
                      <a:t>Copy paste fonts. Choose the only option to retain text.</a:t>
                    </a:r>
                  </a:p>
                  <a:p>
                    <a:r>
                      <a:rPr lang="en-US" altLang="zh-CN" sz="100"/>
                      <a:t> </a:t>
                    </a:r>
                    <a:r>
                      <a:rPr lang="en-US" altLang="zh-CN" sz="1100"/>
                      <a:t>……</a:t>
                    </a:r>
                    <a:endParaRPr lang="en-US" altLang="zh-CN" sz="1100" dirty="0"/>
                  </a:p>
                </p:txBody>
              </p:sp>
            </p:grpSp>
            <p:sp>
              <p:nvSpPr>
                <p:cNvPr id="10" name="椭圆 9">
                  <a:extLst>
                    <a:ext uri="{FF2B5EF4-FFF2-40B4-BE49-F238E27FC236}">
                      <a16:creationId xmlns:a16="http://schemas.microsoft.com/office/drawing/2014/main" id="{78607148-60DD-4D4B-85E1-43EFA4B244A6}"/>
                    </a:ext>
                  </a:extLst>
                </p:cNvPr>
                <p:cNvSpPr/>
                <p:nvPr/>
              </p:nvSpPr>
              <p:spPr>
                <a:xfrm>
                  <a:off x="1379580" y="4983834"/>
                  <a:ext cx="788592" cy="788592"/>
                </a:xfrm>
                <a:prstGeom prst="ellipse">
                  <a:avLst/>
                </a:prstGeom>
                <a:blipFill>
                  <a:blip r:embed="rId6"/>
                  <a:stretch>
                    <a:fillRect t="-23139" b="-22408"/>
                  </a:stretch>
                </a:blipFill>
                <a:ln w="38100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grpSp>
              <p:nvGrpSpPr>
                <p:cNvPr id="11" name="组合 10">
                  <a:extLst>
                    <a:ext uri="{FF2B5EF4-FFF2-40B4-BE49-F238E27FC236}">
                      <a16:creationId xmlns:a16="http://schemas.microsoft.com/office/drawing/2014/main" id="{6ED78A24-CC3A-40D8-963C-357678769B11}"/>
                    </a:ext>
                  </a:extLst>
                </p:cNvPr>
                <p:cNvGrpSpPr/>
                <p:nvPr/>
              </p:nvGrpSpPr>
              <p:grpSpPr>
                <a:xfrm>
                  <a:off x="2403890" y="4938251"/>
                  <a:ext cx="3395290" cy="1195849"/>
                  <a:chOff x="2309739" y="3333988"/>
                  <a:chExt cx="3087204" cy="1195849"/>
                </a:xfrm>
              </p:grpSpPr>
              <p:sp>
                <p:nvSpPr>
                  <p:cNvPr id="16" name="文本框 15">
                    <a:extLst>
                      <a:ext uri="{FF2B5EF4-FFF2-40B4-BE49-F238E27FC236}">
                        <a16:creationId xmlns:a16="http://schemas.microsoft.com/office/drawing/2014/main" id="{CD7B7520-A94E-4EA3-BCB8-E4BB9DF7B464}"/>
                      </a:ext>
                    </a:extLst>
                  </p:cNvPr>
                  <p:cNvSpPr txBox="1"/>
                  <p:nvPr/>
                </p:nvSpPr>
                <p:spPr>
                  <a:xfrm>
                    <a:off x="2309739" y="3333988"/>
                    <a:ext cx="3087204" cy="42052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 anchor="ctr" anchorCtr="0">
                    <a:normAutofit/>
                  </a:bodyPr>
                  <a:lstStyle/>
                  <a:p>
                    <a:r>
                      <a:rPr lang="en-US" altLang="zh-CN" sz="1600" b="1"/>
                      <a:t>Text he</a:t>
                    </a:r>
                    <a:r>
                      <a:rPr lang="en-US" altLang="zh-CN" sz="100" b="1"/>
                      <a:t> </a:t>
                    </a:r>
                    <a:r>
                      <a:rPr lang="en-US" altLang="zh-CN" sz="1600" b="1"/>
                      <a:t>re</a:t>
                    </a:r>
                    <a:endParaRPr lang="en-US" altLang="zh-CN" sz="1600" b="1" dirty="0"/>
                  </a:p>
                </p:txBody>
              </p:sp>
              <p:sp>
                <p:nvSpPr>
                  <p:cNvPr id="17" name="矩形 16">
                    <a:extLst>
                      <a:ext uri="{FF2B5EF4-FFF2-40B4-BE49-F238E27FC236}">
                        <a16:creationId xmlns:a16="http://schemas.microsoft.com/office/drawing/2014/main" id="{0F317BF6-5A12-4CCD-8304-8D7E71E18E3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309739" y="3754517"/>
                    <a:ext cx="3087204" cy="7753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91440" tIns="45720" rIns="91440" bIns="45720" anchor="t" anchorCtr="0">
                    <a:normAutofit/>
                  </a:bodyPr>
                  <a:lstStyle/>
                  <a:p>
                    <a:r>
                      <a:rPr lang="en-US" altLang="zh-CN" sz="1100" dirty="0"/>
                      <a:t>Copy paste fonts</a:t>
                    </a:r>
                    <a:r>
                      <a:rPr lang="en-US" altLang="zh-CN" sz="1100"/>
                      <a:t>. Cho</a:t>
                    </a:r>
                    <a:r>
                      <a:rPr lang="en-US" altLang="zh-CN" sz="100"/>
                      <a:t> </a:t>
                    </a:r>
                    <a:r>
                      <a:rPr lang="en-US" altLang="zh-CN" sz="1100"/>
                      <a:t>ose </a:t>
                    </a:r>
                    <a:r>
                      <a:rPr lang="en-US" altLang="zh-CN" sz="1100" dirty="0"/>
                      <a:t>the only option to retain text.</a:t>
                    </a:r>
                  </a:p>
                  <a:p>
                    <a:r>
                      <a:rPr lang="en-US" altLang="zh-CN" sz="1100" dirty="0"/>
                      <a:t>……</a:t>
                    </a:r>
                  </a:p>
                </p:txBody>
              </p:sp>
            </p:grpSp>
            <p:sp>
              <p:nvSpPr>
                <p:cNvPr id="12" name="椭圆 11">
                  <a:extLst>
                    <a:ext uri="{FF2B5EF4-FFF2-40B4-BE49-F238E27FC236}">
                      <a16:creationId xmlns:a16="http://schemas.microsoft.com/office/drawing/2014/main" id="{05EE4D55-F02A-41BB-A188-AF2D4D9C6524}"/>
                    </a:ext>
                  </a:extLst>
                </p:cNvPr>
                <p:cNvSpPr/>
                <p:nvPr/>
              </p:nvSpPr>
              <p:spPr>
                <a:xfrm>
                  <a:off x="1379580" y="3423121"/>
                  <a:ext cx="788592" cy="788592"/>
                </a:xfrm>
                <a:prstGeom prst="ellipse">
                  <a:avLst/>
                </a:prstGeom>
                <a:blipFill>
                  <a:blip r:embed="rId7"/>
                  <a:stretch>
                    <a:fillRect l="-25432" r="-24626"/>
                  </a:stretch>
                </a:blipFill>
                <a:ln w="38100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grpSp>
              <p:nvGrpSpPr>
                <p:cNvPr id="13" name="组合 12">
                  <a:extLst>
                    <a:ext uri="{FF2B5EF4-FFF2-40B4-BE49-F238E27FC236}">
                      <a16:creationId xmlns:a16="http://schemas.microsoft.com/office/drawing/2014/main" id="{5FD5565E-33F7-47F0-A2C4-9DEEE17A332F}"/>
                    </a:ext>
                  </a:extLst>
                </p:cNvPr>
                <p:cNvGrpSpPr/>
                <p:nvPr/>
              </p:nvGrpSpPr>
              <p:grpSpPr>
                <a:xfrm>
                  <a:off x="2403890" y="3377538"/>
                  <a:ext cx="3395290" cy="1195849"/>
                  <a:chOff x="2309739" y="3333988"/>
                  <a:chExt cx="3087204" cy="1195849"/>
                </a:xfrm>
              </p:grpSpPr>
              <p:sp>
                <p:nvSpPr>
                  <p:cNvPr id="14" name="文本框 13">
                    <a:extLst>
                      <a:ext uri="{FF2B5EF4-FFF2-40B4-BE49-F238E27FC236}">
                        <a16:creationId xmlns:a16="http://schemas.microsoft.com/office/drawing/2014/main" id="{EA7C8FDC-786B-4A8F-912A-A9FAB103FF78}"/>
                      </a:ext>
                    </a:extLst>
                  </p:cNvPr>
                  <p:cNvSpPr txBox="1"/>
                  <p:nvPr/>
                </p:nvSpPr>
                <p:spPr>
                  <a:xfrm>
                    <a:off x="2309739" y="3333988"/>
                    <a:ext cx="3087204" cy="42052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 anchor="ctr" anchorCtr="0">
                    <a:normAutofit/>
                  </a:bodyPr>
                  <a:lstStyle/>
                  <a:p>
                    <a:r>
                      <a:rPr lang="en-US" altLang="zh-CN" sz="1600" b="1"/>
                      <a:t>Tex</a:t>
                    </a:r>
                    <a:r>
                      <a:rPr lang="en-US" altLang="zh-CN" sz="100" b="1"/>
                      <a:t> </a:t>
                    </a:r>
                    <a:r>
                      <a:rPr lang="en-US" altLang="zh-CN" sz="1600" b="1"/>
                      <a:t>t </a:t>
                    </a:r>
                    <a:r>
                      <a:rPr lang="en-US" altLang="zh-CN" sz="1600" b="1" dirty="0"/>
                      <a:t>here</a:t>
                    </a:r>
                  </a:p>
                </p:txBody>
              </p:sp>
              <p:sp>
                <p:nvSpPr>
                  <p:cNvPr id="15" name="矩形 14">
                    <a:extLst>
                      <a:ext uri="{FF2B5EF4-FFF2-40B4-BE49-F238E27FC236}">
                        <a16:creationId xmlns:a16="http://schemas.microsoft.com/office/drawing/2014/main" id="{AE2BB60B-3872-4250-B025-1DBECC2A8EB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309739" y="3754517"/>
                    <a:ext cx="3087204" cy="7753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91440" tIns="45720" rIns="91440" bIns="45720" anchor="t" anchorCtr="0">
                    <a:normAutofit/>
                  </a:bodyPr>
                  <a:lstStyle/>
                  <a:p>
                    <a:r>
                      <a:rPr lang="en-US" altLang="zh-CN" sz="1100" dirty="0"/>
                      <a:t>Copy paste fonts</a:t>
                    </a:r>
                    <a:r>
                      <a:rPr lang="en-US" altLang="zh-CN" sz="1100"/>
                      <a:t>. Cho</a:t>
                    </a:r>
                    <a:r>
                      <a:rPr lang="en-US" altLang="zh-CN" sz="100"/>
                      <a:t> </a:t>
                    </a:r>
                    <a:r>
                      <a:rPr lang="en-US" altLang="zh-CN" sz="1100"/>
                      <a:t>ose </a:t>
                    </a:r>
                    <a:r>
                      <a:rPr lang="en-US" altLang="zh-CN" sz="1100" dirty="0"/>
                      <a:t>the only option to retain text.</a:t>
                    </a:r>
                  </a:p>
                  <a:p>
                    <a:r>
                      <a:rPr lang="en-US" altLang="zh-CN" sz="1100" dirty="0"/>
                      <a:t>……</a:t>
                    </a:r>
                  </a:p>
                </p:txBody>
              </p:sp>
            </p:grpSp>
          </p:grpSp>
          <p:cxnSp>
            <p:nvCxnSpPr>
              <p:cNvPr id="7" name="直接连接符 6">
                <a:extLst>
                  <a:ext uri="{FF2B5EF4-FFF2-40B4-BE49-F238E27FC236}">
                    <a16:creationId xmlns:a16="http://schemas.microsoft.com/office/drawing/2014/main" id="{3508D797-11EC-4538-A048-8D1548AEA3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0400" y="1657884"/>
                <a:ext cx="4419600" cy="0"/>
              </a:xfrm>
              <a:prstGeom prst="line">
                <a:avLst/>
              </a:prstGeom>
              <a:ln w="2222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6FF93BED-2A4D-4AF7-B27D-446009920DE6}"/>
              </a:ext>
            </a:extLst>
          </p:cNvPr>
          <p:cNvSpPr/>
          <p:nvPr/>
        </p:nvSpPr>
        <p:spPr>
          <a:xfrm>
            <a:off x="-1" y="5468940"/>
            <a:ext cx="904936" cy="1263382"/>
          </a:xfrm>
          <a:custGeom>
            <a:avLst/>
            <a:gdLst>
              <a:gd name="connsiteX0" fmla="*/ 273245 w 904936"/>
              <a:gd name="connsiteY0" fmla="*/ 0 h 1263382"/>
              <a:gd name="connsiteX1" fmla="*/ 904936 w 904936"/>
              <a:gd name="connsiteY1" fmla="*/ 631691 h 1263382"/>
              <a:gd name="connsiteX2" fmla="*/ 273245 w 904936"/>
              <a:gd name="connsiteY2" fmla="*/ 1263382 h 1263382"/>
              <a:gd name="connsiteX3" fmla="*/ 27363 w 904936"/>
              <a:gd name="connsiteY3" fmla="*/ 1213741 h 1263382"/>
              <a:gd name="connsiteX4" fmla="*/ 0 w 904936"/>
              <a:gd name="connsiteY4" fmla="*/ 1198889 h 1263382"/>
              <a:gd name="connsiteX5" fmla="*/ 0 w 904936"/>
              <a:gd name="connsiteY5" fmla="*/ 64494 h 1263382"/>
              <a:gd name="connsiteX6" fmla="*/ 27363 w 904936"/>
              <a:gd name="connsiteY6" fmla="*/ 49642 h 1263382"/>
              <a:gd name="connsiteX7" fmla="*/ 273245 w 904936"/>
              <a:gd name="connsiteY7" fmla="*/ 0 h 1263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4936" h="1263382">
                <a:moveTo>
                  <a:pt x="273245" y="0"/>
                </a:moveTo>
                <a:cubicBezTo>
                  <a:pt x="622118" y="0"/>
                  <a:pt x="904936" y="282818"/>
                  <a:pt x="904936" y="631691"/>
                </a:cubicBezTo>
                <a:cubicBezTo>
                  <a:pt x="904936" y="980564"/>
                  <a:pt x="622118" y="1263382"/>
                  <a:pt x="273245" y="1263382"/>
                </a:cubicBezTo>
                <a:cubicBezTo>
                  <a:pt x="186027" y="1263382"/>
                  <a:pt x="102937" y="1245706"/>
                  <a:pt x="27363" y="1213741"/>
                </a:cubicBezTo>
                <a:lnTo>
                  <a:pt x="0" y="1198889"/>
                </a:lnTo>
                <a:lnTo>
                  <a:pt x="0" y="64494"/>
                </a:lnTo>
                <a:lnTo>
                  <a:pt x="27363" y="49642"/>
                </a:lnTo>
                <a:cubicBezTo>
                  <a:pt x="102937" y="17676"/>
                  <a:pt x="186027" y="0"/>
                  <a:pt x="273245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B9E66721-3A23-4F81-B4A0-309C4A4F72A9}"/>
              </a:ext>
            </a:extLst>
          </p:cNvPr>
          <p:cNvSpPr/>
          <p:nvPr/>
        </p:nvSpPr>
        <p:spPr>
          <a:xfrm rot="5400000" flipH="1">
            <a:off x="955683" y="-549000"/>
            <a:ext cx="306550" cy="2217916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0163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8354A97-DB69-4CB1-BF47-A2A78CCEF333}"/>
              </a:ext>
            </a:extLst>
          </p:cNvPr>
          <p:cNvSpPr txBox="1"/>
          <p:nvPr/>
        </p:nvSpPr>
        <p:spPr>
          <a:xfrm>
            <a:off x="4364081" y="833094"/>
            <a:ext cx="30925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accent1"/>
                </a:solidFill>
              </a:rPr>
              <a:t>First</a:t>
            </a:r>
          </a:p>
          <a:p>
            <a:r>
              <a:rPr lang="en-US" altLang="zh-CN" sz="4000" b="1" dirty="0">
                <a:solidFill>
                  <a:schemeClr val="accent1"/>
                </a:solidFill>
              </a:rPr>
              <a:t>The Preface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E1AB46B-861C-4F79-8B04-DFFCFEB8358F}"/>
              </a:ext>
            </a:extLst>
          </p:cNvPr>
          <p:cNvSpPr txBox="1"/>
          <p:nvPr/>
        </p:nvSpPr>
        <p:spPr>
          <a:xfrm>
            <a:off x="4364081" y="2443014"/>
            <a:ext cx="6299559" cy="130759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/>
          <a:p>
            <a:pPr lvl="0">
              <a:lnSpc>
                <a:spcPct val="150000"/>
              </a:lnSpc>
              <a:buSzPct val="25000"/>
              <a:defRPr/>
            </a:pPr>
            <a:r>
              <a:rPr lang="en-US" altLang="zh-CN" sz="1200" dirty="0"/>
              <a:t>Unified fonts make reading more fluent.</a:t>
            </a:r>
          </a:p>
          <a:p>
            <a:pPr>
              <a:lnSpc>
                <a:spcPct val="150000"/>
              </a:lnSpc>
              <a:buSzPct val="25000"/>
            </a:pPr>
            <a:r>
              <a:rPr lang="en-US" sz="1200" dirty="0"/>
              <a:t>Theme color makes PPT  more convenient to change.</a:t>
            </a:r>
          </a:p>
          <a:p>
            <a:pPr>
              <a:lnSpc>
                <a:spcPct val="150000"/>
              </a:lnSpc>
              <a:buSzPct val="25000"/>
            </a:pPr>
            <a:r>
              <a:rPr lang="en-US" sz="1200" dirty="0"/>
              <a:t>Adjust the spacing to adapt to Chinese typesetting, use the reference line in PPT.</a:t>
            </a:r>
          </a:p>
          <a:p>
            <a:pPr>
              <a:lnSpc>
                <a:spcPct val="150000"/>
              </a:lnSpc>
              <a:buSzPct val="25000"/>
            </a:pPr>
            <a:r>
              <a:rPr lang="en-US" altLang="zh-CN" sz="1200" dirty="0"/>
              <a:t>……</a:t>
            </a:r>
            <a:endParaRPr lang="en-US" sz="1200" dirty="0"/>
          </a:p>
        </p:txBody>
      </p:sp>
      <p:grpSp>
        <p:nvGrpSpPr>
          <p:cNvPr id="4" name="组合 3" descr="ygYAAB+LCAAAAAAABAC1VE1PwkAQ/S+r3tAU5MveqojxoJJIvBgOazvAmHZLdrcJxPDfnS6LHQXrR/TGvpk3vDcffRGHmIhQNEVDHNrVAuj3fSa1HaCcaZnd5AmkFBvpfAHaIhgRPr54UouRHmRagM9aEX6DCrMic7AIg5OAILlkUDNw4ABizGQ6wBlaqk3ItRmBjkFZn2h1AQ3hH91+SbrSebGgPw3EurEVc8odWI1qxtR4tgiOxH52m7HP8zwFqXbpGyX76B1Gv8jTXO+St6ldlno3nWIM4zlk4FgUGqOykUru5zLZ9u1c42xuFRjjgbunZ4gto4UdIrqSLr0wcyp+MBy2W71uFJFOLnpCKagSahCfZY/JipLnwtiMRuATqwVYOSMapm78VHgkaUvAgjYuslOBxWm0KoGlCFsNmhDtmO/M8ZlzdakSD7R6DqAeLOCW2KXOTRsdJCbr3YWsJH3vMamG1+drjAafMEW7qrXe/ty6k2je2d5jZAxLW+OjzdXWPpiPM+ajrF85+HAPlY9Tsf7paP/E36/m1Aw+XlntjDqfe9icKLewuR4xxLT82kVx+f2h6zRg/U1tT/ANLDeUH+u7wC9Wt8ON1z54S5r/3hI3yf9pyRdL8pOOTNavSls3isoGAAA=">
            <a:extLst>
              <a:ext uri="{FF2B5EF4-FFF2-40B4-BE49-F238E27FC236}">
                <a16:creationId xmlns:a16="http://schemas.microsoft.com/office/drawing/2014/main" id="{EBB09122-6ED1-4B9F-A729-52CCA7F2B7A9}"/>
              </a:ext>
            </a:extLst>
          </p:cNvPr>
          <p:cNvGrpSpPr>
            <a:grpSpLocks noChangeAspect="1"/>
          </p:cNvGrpSpPr>
          <p:nvPr/>
        </p:nvGrpSpPr>
        <p:grpSpPr>
          <a:xfrm>
            <a:off x="1528361" y="1168493"/>
            <a:ext cx="1486940" cy="1964887"/>
            <a:chOff x="4704382" y="1583091"/>
            <a:chExt cx="2783236" cy="3677851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03C8BA1B-A9A9-459B-BC1A-D3A4A632D140}"/>
                </a:ext>
              </a:extLst>
            </p:cNvPr>
            <p:cNvSpPr/>
            <p:nvPr/>
          </p:nvSpPr>
          <p:spPr>
            <a:xfrm>
              <a:off x="5101986" y="1980696"/>
              <a:ext cx="1988026" cy="1988028"/>
            </a:xfrm>
            <a:prstGeom prst="ellipse">
              <a:avLst/>
            </a:prstGeom>
            <a:pattFill prst="dkDnDi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不完整圆 5">
              <a:extLst>
                <a:ext uri="{FF2B5EF4-FFF2-40B4-BE49-F238E27FC236}">
                  <a16:creationId xmlns:a16="http://schemas.microsoft.com/office/drawing/2014/main" id="{C297412E-51C5-4145-9D6C-E6EC46752182}"/>
                </a:ext>
              </a:extLst>
            </p:cNvPr>
            <p:cNvSpPr/>
            <p:nvPr/>
          </p:nvSpPr>
          <p:spPr>
            <a:xfrm>
              <a:off x="4704382" y="1583091"/>
              <a:ext cx="2783236" cy="2783239"/>
            </a:xfrm>
            <a:prstGeom prst="pie">
              <a:avLst>
                <a:gd name="adj1" fmla="val 16200000"/>
                <a:gd name="adj2" fmla="val 9288000"/>
              </a:avLst>
            </a:prstGeom>
            <a:solidFill>
              <a:schemeClr val="accent1">
                <a:lumMod val="100000"/>
              </a:schemeClr>
            </a:solidFill>
            <a:ln w="635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E690BEA3-0587-41DE-B37A-DBAF151CFB88}"/>
                </a:ext>
              </a:extLst>
            </p:cNvPr>
            <p:cNvSpPr txBox="1"/>
            <p:nvPr/>
          </p:nvSpPr>
          <p:spPr>
            <a:xfrm>
              <a:off x="5066721" y="4796196"/>
              <a:ext cx="704951" cy="301738"/>
            </a:xfrm>
            <a:prstGeom prst="rect">
              <a:avLst/>
            </a:prstGeom>
          </p:spPr>
          <p:txBody>
            <a:bodyPr wrap="none" lIns="0" tIns="0" rIns="0" bIns="0">
              <a:prstTxWarp prst="textPlain">
                <a:avLst/>
              </a:prstTxWarp>
              <a:normAutofit fontScale="77500" lnSpcReduction="20000"/>
            </a:bodyPr>
            <a:lstStyle/>
            <a:p>
              <a:r>
                <a:rPr lang="en-US" sz="1600" dirty="0">
                  <a:solidFill>
                    <a:schemeClr val="accent1">
                      <a:lumMod val="10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68%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44C4C46F-BE06-4485-BDB7-738F5F767718}"/>
                </a:ext>
              </a:extLst>
            </p:cNvPr>
            <p:cNvSpPr txBox="1"/>
            <p:nvPr/>
          </p:nvSpPr>
          <p:spPr>
            <a:xfrm flipH="1">
              <a:off x="5880387" y="4645390"/>
              <a:ext cx="1575491" cy="615552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Autofit/>
            </a:bodyPr>
            <a:lstStyle/>
            <a:p>
              <a:pPr lvl="0"/>
              <a:r>
                <a:rPr lang="en-US" altLang="zh-CN" sz="1000" dirty="0">
                  <a:solidFill>
                    <a:srgbClr val="333639"/>
                  </a:solidFill>
                </a:rPr>
                <a:t>Text here</a:t>
              </a:r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4B5A597D-F543-4511-915C-7F106A5CACB1}"/>
                </a:ext>
              </a:extLst>
            </p:cNvPr>
            <p:cNvCxnSpPr>
              <a:cxnSpLocks/>
            </p:cNvCxnSpPr>
            <p:nvPr/>
          </p:nvCxnSpPr>
          <p:spPr>
            <a:xfrm>
              <a:off x="4832605" y="4645390"/>
              <a:ext cx="252678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9758D1D3-B835-4833-93FB-423383871ED2}"/>
                </a:ext>
              </a:extLst>
            </p:cNvPr>
            <p:cNvCxnSpPr>
              <a:cxnSpLocks/>
            </p:cNvCxnSpPr>
            <p:nvPr/>
          </p:nvCxnSpPr>
          <p:spPr>
            <a:xfrm>
              <a:off x="4832606" y="5230488"/>
              <a:ext cx="252678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 descr="HQgAAB+LCAAAAAAABADFlFFv2kAMx7/LrXvLqqQkQHmDMaY9dEUq2svEwzUx4Cq5oLuLBKr47nOOS+MWyrSqdC9Rzmdbf//s86O4wEwMRCQCcWG3a6D/u0JqO0a51LK4KTPI6W6qyzVoi2DE4PejD7piQb9kXoH32pL9BhUWVeHMYhBehmSSG2aKQmccQ4qFzMe4REu5yfLDTEGnoKx3tLqCQPjDVXTZj7tR0vHfXhKI77qs1iQhFLugkdbh9ViNasm0+Vwi/CyOR8cselSWOUh1GL7XdSw8YeFfy7zUh8GNa5e53i4WmMJsBQW4KLqaobJDld2tZNZQHGlcrqwCY7zh9v4BUsvCBsRk5lI698qsKPmnySQcx91Rn3Ry0XNyQZURIN7ZHpM1zB4qYwtqiHdsx2HrCtGwcMNAiaeSZgYsaONuDjKwe2q0ymBDLQ2oQzRxnsyXa1fVN5U1Le85AzFYw0+KrnXuMTqTmO8Ox7OV9EGHedv9Pn8VaPAec7Tbk+zi19m5Gs0zbkdIzGBjT4CIudrzHhiIawaiFtgiePEiWxAdsfvX4XoXQP9nUqLw5aI4OSXJ6xD2W4Yz2C8AMcG8Xt/DtF6otGAMWL8Wmi3yZKwfGd83zy7e8PoSXvh5D5xpdHambpbOw/QvY/qhSOe7P72hCp0dCAAA">
            <a:extLst>
              <a:ext uri="{FF2B5EF4-FFF2-40B4-BE49-F238E27FC236}">
                <a16:creationId xmlns:a16="http://schemas.microsoft.com/office/drawing/2014/main" id="{B07800B5-5020-455F-B448-C538FD90E6A5}"/>
              </a:ext>
            </a:extLst>
          </p:cNvPr>
          <p:cNvGrpSpPr>
            <a:grpSpLocks noChangeAspect="1"/>
          </p:cNvGrpSpPr>
          <p:nvPr/>
        </p:nvGrpSpPr>
        <p:grpSpPr>
          <a:xfrm>
            <a:off x="1528360" y="3647517"/>
            <a:ext cx="1486940" cy="1964887"/>
            <a:chOff x="4704382" y="1583091"/>
            <a:chExt cx="2783236" cy="3677851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801B9A7A-AB75-42A2-8D55-0C8DE95D6786}"/>
                </a:ext>
              </a:extLst>
            </p:cNvPr>
            <p:cNvSpPr/>
            <p:nvPr/>
          </p:nvSpPr>
          <p:spPr>
            <a:xfrm>
              <a:off x="5101986" y="1980696"/>
              <a:ext cx="1988026" cy="1988028"/>
            </a:xfrm>
            <a:prstGeom prst="ellipse">
              <a:avLst/>
            </a:prstGeom>
            <a:pattFill prst="dkDnDi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不完整圆 12">
              <a:extLst>
                <a:ext uri="{FF2B5EF4-FFF2-40B4-BE49-F238E27FC236}">
                  <a16:creationId xmlns:a16="http://schemas.microsoft.com/office/drawing/2014/main" id="{4007ACFB-08DA-4D9B-B829-368D80118508}"/>
                </a:ext>
              </a:extLst>
            </p:cNvPr>
            <p:cNvSpPr/>
            <p:nvPr/>
          </p:nvSpPr>
          <p:spPr>
            <a:xfrm>
              <a:off x="4704382" y="1583091"/>
              <a:ext cx="2783236" cy="2783239"/>
            </a:xfrm>
            <a:prstGeom prst="pie">
              <a:avLst>
                <a:gd name="adj1" fmla="val 16200000"/>
                <a:gd name="adj2" fmla="val 20918769"/>
              </a:avLst>
            </a:prstGeom>
            <a:solidFill>
              <a:schemeClr val="accent1">
                <a:lumMod val="100000"/>
              </a:schemeClr>
            </a:solidFill>
            <a:ln w="635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C1ABB65A-3DCA-49EB-B113-C2FDEA15C7DF}"/>
                </a:ext>
              </a:extLst>
            </p:cNvPr>
            <p:cNvSpPr txBox="1"/>
            <p:nvPr/>
          </p:nvSpPr>
          <p:spPr>
            <a:xfrm>
              <a:off x="5066721" y="4796196"/>
              <a:ext cx="704951" cy="301738"/>
            </a:xfrm>
            <a:prstGeom prst="rect">
              <a:avLst/>
            </a:prstGeom>
          </p:spPr>
          <p:txBody>
            <a:bodyPr wrap="none" lIns="0" tIns="0" rIns="0" bIns="0">
              <a:prstTxWarp prst="textPlain">
                <a:avLst/>
              </a:prstTxWarp>
              <a:normAutofit fontScale="77500" lnSpcReduction="20000"/>
            </a:bodyPr>
            <a:lstStyle/>
            <a:p>
              <a:r>
                <a:rPr lang="en-US" sz="1600">
                  <a:solidFill>
                    <a:schemeClr val="accent1">
                      <a:lumMod val="10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22%</a:t>
              </a:r>
              <a:endParaRPr lang="en-US" sz="1600" dirty="0">
                <a:solidFill>
                  <a:schemeClr val="accent1">
                    <a:lumMod val="10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F7F3D57C-E5C1-4DAD-9646-8D4EE744946B}"/>
                </a:ext>
              </a:extLst>
            </p:cNvPr>
            <p:cNvSpPr txBox="1"/>
            <p:nvPr/>
          </p:nvSpPr>
          <p:spPr>
            <a:xfrm flipH="1">
              <a:off x="5880387" y="4645390"/>
              <a:ext cx="1575491" cy="615552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Autofit/>
            </a:bodyPr>
            <a:lstStyle/>
            <a:p>
              <a:pPr lvl="0"/>
              <a:r>
                <a:rPr lang="en-US" altLang="zh-CN" sz="1000" dirty="0">
                  <a:solidFill>
                    <a:srgbClr val="333639"/>
                  </a:solidFill>
                </a:rPr>
                <a:t>Text here</a:t>
              </a:r>
            </a:p>
          </p:txBody>
        </p: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3C0B76F5-3CEF-4927-BC8B-9F97F63E2FC0}"/>
                </a:ext>
              </a:extLst>
            </p:cNvPr>
            <p:cNvCxnSpPr>
              <a:cxnSpLocks/>
            </p:cNvCxnSpPr>
            <p:nvPr/>
          </p:nvCxnSpPr>
          <p:spPr>
            <a:xfrm>
              <a:off x="4832605" y="4645390"/>
              <a:ext cx="252678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6E89902C-3F5A-45C6-8A10-FA22A1F7D51E}"/>
                </a:ext>
              </a:extLst>
            </p:cNvPr>
            <p:cNvCxnSpPr>
              <a:cxnSpLocks/>
            </p:cNvCxnSpPr>
            <p:nvPr/>
          </p:nvCxnSpPr>
          <p:spPr>
            <a:xfrm>
              <a:off x="4832606" y="5230488"/>
              <a:ext cx="252678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415C40FC-26AF-4F5B-81BF-2D7B0B53698D}"/>
              </a:ext>
            </a:extLst>
          </p:cNvPr>
          <p:cNvSpPr/>
          <p:nvPr/>
        </p:nvSpPr>
        <p:spPr>
          <a:xfrm>
            <a:off x="-3" y="5305073"/>
            <a:ext cx="904936" cy="1263382"/>
          </a:xfrm>
          <a:custGeom>
            <a:avLst/>
            <a:gdLst>
              <a:gd name="connsiteX0" fmla="*/ 273245 w 904936"/>
              <a:gd name="connsiteY0" fmla="*/ 0 h 1263382"/>
              <a:gd name="connsiteX1" fmla="*/ 904936 w 904936"/>
              <a:gd name="connsiteY1" fmla="*/ 631691 h 1263382"/>
              <a:gd name="connsiteX2" fmla="*/ 273245 w 904936"/>
              <a:gd name="connsiteY2" fmla="*/ 1263382 h 1263382"/>
              <a:gd name="connsiteX3" fmla="*/ 27363 w 904936"/>
              <a:gd name="connsiteY3" fmla="*/ 1213741 h 1263382"/>
              <a:gd name="connsiteX4" fmla="*/ 0 w 904936"/>
              <a:gd name="connsiteY4" fmla="*/ 1198889 h 1263382"/>
              <a:gd name="connsiteX5" fmla="*/ 0 w 904936"/>
              <a:gd name="connsiteY5" fmla="*/ 64494 h 1263382"/>
              <a:gd name="connsiteX6" fmla="*/ 27363 w 904936"/>
              <a:gd name="connsiteY6" fmla="*/ 49642 h 1263382"/>
              <a:gd name="connsiteX7" fmla="*/ 273245 w 904936"/>
              <a:gd name="connsiteY7" fmla="*/ 0 h 1263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4936" h="1263382">
                <a:moveTo>
                  <a:pt x="273245" y="0"/>
                </a:moveTo>
                <a:cubicBezTo>
                  <a:pt x="622118" y="0"/>
                  <a:pt x="904936" y="282818"/>
                  <a:pt x="904936" y="631691"/>
                </a:cubicBezTo>
                <a:cubicBezTo>
                  <a:pt x="904936" y="980564"/>
                  <a:pt x="622118" y="1263382"/>
                  <a:pt x="273245" y="1263382"/>
                </a:cubicBezTo>
                <a:cubicBezTo>
                  <a:pt x="186027" y="1263382"/>
                  <a:pt x="102937" y="1245706"/>
                  <a:pt x="27363" y="1213741"/>
                </a:cubicBezTo>
                <a:lnTo>
                  <a:pt x="0" y="1198889"/>
                </a:lnTo>
                <a:lnTo>
                  <a:pt x="0" y="64494"/>
                </a:lnTo>
                <a:lnTo>
                  <a:pt x="27363" y="49642"/>
                </a:lnTo>
                <a:cubicBezTo>
                  <a:pt x="102937" y="17676"/>
                  <a:pt x="186027" y="0"/>
                  <a:pt x="273245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6BFBB2C8-00A4-4FC6-B8CA-307C9736195C}"/>
              </a:ext>
            </a:extLst>
          </p:cNvPr>
          <p:cNvSpPr/>
          <p:nvPr/>
        </p:nvSpPr>
        <p:spPr>
          <a:xfrm rot="5400000" flipH="1">
            <a:off x="9878599" y="5008829"/>
            <a:ext cx="276372" cy="199957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F7D7688-B70B-4F4E-B265-F14B34B1C8EB}"/>
              </a:ext>
            </a:extLst>
          </p:cNvPr>
          <p:cNvSpPr txBox="1"/>
          <p:nvPr/>
        </p:nvSpPr>
        <p:spPr>
          <a:xfrm>
            <a:off x="4364081" y="3979605"/>
            <a:ext cx="6299559" cy="130759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/>
          <a:p>
            <a:pPr lvl="0">
              <a:lnSpc>
                <a:spcPct val="150000"/>
              </a:lnSpc>
              <a:buSzPct val="25000"/>
              <a:defRPr/>
            </a:pPr>
            <a:r>
              <a:rPr lang="en-US" altLang="zh-CN" sz="1200" dirty="0"/>
              <a:t>Unified fonts make reading more fluent.</a:t>
            </a:r>
          </a:p>
          <a:p>
            <a:pPr>
              <a:lnSpc>
                <a:spcPct val="150000"/>
              </a:lnSpc>
              <a:buSzPct val="25000"/>
            </a:pPr>
            <a:r>
              <a:rPr lang="en-US" sz="1200" dirty="0"/>
              <a:t>Theme color makes PPT  more convenient to change.</a:t>
            </a:r>
          </a:p>
          <a:p>
            <a:pPr>
              <a:lnSpc>
                <a:spcPct val="150000"/>
              </a:lnSpc>
              <a:buSzPct val="25000"/>
            </a:pPr>
            <a:r>
              <a:rPr lang="en-US" sz="1200" dirty="0"/>
              <a:t>Adjust the spacing to adapt to Chinese typesetting, use the reference line in PPT.</a:t>
            </a:r>
          </a:p>
          <a:p>
            <a:pPr>
              <a:lnSpc>
                <a:spcPct val="150000"/>
              </a:lnSpc>
              <a:buSzPct val="25000"/>
            </a:pPr>
            <a:r>
              <a:rPr lang="en-US" altLang="zh-CN" sz="1200" dirty="0"/>
              <a:t>……</a:t>
            </a:r>
            <a:endParaRPr lang="en-US" sz="1200" dirty="0"/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44CC702B-A4B7-44BC-8609-4A7E33A931C0}"/>
              </a:ext>
            </a:extLst>
          </p:cNvPr>
          <p:cNvSpPr/>
          <p:nvPr/>
        </p:nvSpPr>
        <p:spPr>
          <a:xfrm rot="5400000" flipH="1">
            <a:off x="3060653" y="-57885"/>
            <a:ext cx="205518" cy="148694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743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49EF3E7E-AB61-4607-BC83-BC408800C229}"/>
              </a:ext>
            </a:extLst>
          </p:cNvPr>
          <p:cNvSpPr/>
          <p:nvPr/>
        </p:nvSpPr>
        <p:spPr bwMode="auto">
          <a:xfrm>
            <a:off x="0" y="0"/>
            <a:ext cx="12211050" cy="2616200"/>
          </a:xfrm>
          <a:custGeom>
            <a:avLst/>
            <a:gdLst>
              <a:gd name="connsiteX0" fmla="*/ 0 w 12192000"/>
              <a:gd name="connsiteY0" fmla="*/ 0 h 2616200"/>
              <a:gd name="connsiteX1" fmla="*/ 12192000 w 12192000"/>
              <a:gd name="connsiteY1" fmla="*/ 0 h 2616200"/>
              <a:gd name="connsiteX2" fmla="*/ 12192000 w 12192000"/>
              <a:gd name="connsiteY2" fmla="*/ 2047712 h 2616200"/>
              <a:gd name="connsiteX3" fmla="*/ 11584936 w 12192000"/>
              <a:gd name="connsiteY3" fmla="*/ 2616200 h 2616200"/>
              <a:gd name="connsiteX4" fmla="*/ 0 w 12192000"/>
              <a:gd name="connsiteY4" fmla="*/ 2616200 h 2616200"/>
              <a:gd name="connsiteX5" fmla="*/ 0 w 12192000"/>
              <a:gd name="connsiteY5" fmla="*/ 0 h 261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616200">
                <a:moveTo>
                  <a:pt x="0" y="0"/>
                </a:moveTo>
                <a:lnTo>
                  <a:pt x="12192000" y="0"/>
                </a:lnTo>
                <a:lnTo>
                  <a:pt x="12192000" y="2047712"/>
                </a:lnTo>
                <a:cubicBezTo>
                  <a:pt x="12192000" y="2361679"/>
                  <a:pt x="11920208" y="2616200"/>
                  <a:pt x="11584936" y="2616200"/>
                </a:cubicBezTo>
                <a:lnTo>
                  <a:pt x="0" y="2616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 t="-321" b="-321"/>
            </a:stretch>
          </a:blipFill>
          <a:ln w="762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95F8E4F-2F5A-4B8F-9F08-67E36DE3F25F}"/>
              </a:ext>
            </a:extLst>
          </p:cNvPr>
          <p:cNvSpPr/>
          <p:nvPr/>
        </p:nvSpPr>
        <p:spPr>
          <a:xfrm>
            <a:off x="1022764" y="4457618"/>
            <a:ext cx="3493190" cy="136191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Pct val="25000"/>
            </a:pPr>
            <a:r>
              <a:rPr lang="en-US" altLang="zh-CN" sz="1100" dirty="0"/>
              <a:t>Theme color makes PPT more convenient to change. Adjust the spacing to adapt to Chinese typesetting, use the reference </a:t>
            </a:r>
            <a:r>
              <a:rPr lang="en-US" altLang="zh-CN" sz="1100"/>
              <a:t>line in </a:t>
            </a:r>
            <a:r>
              <a:rPr lang="en-US" altLang="zh-CN" sz="1100" dirty="0"/>
              <a:t>PPT.</a:t>
            </a:r>
          </a:p>
          <a:p>
            <a:pPr>
              <a:lnSpc>
                <a:spcPct val="150000"/>
              </a:lnSpc>
              <a:buSzPct val="25000"/>
            </a:pPr>
            <a:endParaRPr lang="en-US" altLang="zh-CN" sz="1100" dirty="0"/>
          </a:p>
          <a:p>
            <a:pPr>
              <a:lnSpc>
                <a:spcPct val="150000"/>
              </a:lnSpc>
              <a:buSzPct val="25000"/>
            </a:pPr>
            <a:endParaRPr lang="en-US" altLang="zh-CN" sz="11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26994C7-62AE-4010-B6FC-76F88AAA50ED}"/>
              </a:ext>
            </a:extLst>
          </p:cNvPr>
          <p:cNvSpPr/>
          <p:nvPr/>
        </p:nvSpPr>
        <p:spPr>
          <a:xfrm>
            <a:off x="6009789" y="3177255"/>
            <a:ext cx="4939310" cy="5688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Pct val="25000"/>
            </a:pPr>
            <a:r>
              <a:rPr lang="en-US" altLang="zh-CN" sz="1100" dirty="0"/>
              <a:t>Theme color makes PPT more convenient to change. Adjust the spacing to adapt to Chinese typesetting, use the </a:t>
            </a:r>
            <a:r>
              <a:rPr lang="en-US" altLang="zh-CN" sz="1100"/>
              <a:t>reference line </a:t>
            </a:r>
            <a:r>
              <a:rPr lang="en-US" altLang="zh-CN" sz="1100" dirty="0"/>
              <a:t>in PPT.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BA39FF1-24B3-4D5D-B48B-99586D92BDD0}"/>
              </a:ext>
            </a:extLst>
          </p:cNvPr>
          <p:cNvSpPr txBox="1"/>
          <p:nvPr/>
        </p:nvSpPr>
        <p:spPr>
          <a:xfrm>
            <a:off x="1065351" y="3177255"/>
            <a:ext cx="3945552" cy="852162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25000"/>
            </a:pPr>
            <a:r>
              <a:rPr lang="en-US" sz="2800" b="1" dirty="0"/>
              <a:t>Unified fonts make</a:t>
            </a:r>
          </a:p>
          <a:p>
            <a:pPr>
              <a:buSzPct val="25000"/>
            </a:pPr>
            <a:r>
              <a:rPr lang="en-US" sz="2800" b="1" dirty="0"/>
              <a:t>reading </a:t>
            </a:r>
            <a:r>
              <a:rPr lang="en-US" sz="2800" b="1"/>
              <a:t>more fluent</a:t>
            </a:r>
            <a:r>
              <a:rPr lang="en-US" sz="2800" b="1" dirty="0"/>
              <a:t>.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6F3FC67E-8878-4110-B18E-7314B206BFDF}"/>
              </a:ext>
            </a:extLst>
          </p:cNvPr>
          <p:cNvCxnSpPr/>
          <p:nvPr/>
        </p:nvCxnSpPr>
        <p:spPr>
          <a:xfrm>
            <a:off x="1176020" y="4226898"/>
            <a:ext cx="611262" cy="0"/>
          </a:xfrm>
          <a:prstGeom prst="line">
            <a:avLst/>
          </a:prstGeom>
          <a:ln w="28575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4601FBA8-8BB1-4A8D-95E1-FCBB7FBD5D0A}"/>
              </a:ext>
            </a:extLst>
          </p:cNvPr>
          <p:cNvCxnSpPr/>
          <p:nvPr/>
        </p:nvCxnSpPr>
        <p:spPr>
          <a:xfrm flipH="1">
            <a:off x="5972629" y="4168839"/>
            <a:ext cx="5156927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215662D0-A487-4902-8DBE-6B7D6D70AF1C}"/>
              </a:ext>
            </a:extLst>
          </p:cNvPr>
          <p:cNvSpPr/>
          <p:nvPr/>
        </p:nvSpPr>
        <p:spPr bwMode="auto">
          <a:xfrm>
            <a:off x="0" y="0"/>
            <a:ext cx="660400" cy="261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DE65354B-8D5A-4A96-9425-4E07B85A6A31}"/>
              </a:ext>
            </a:extLst>
          </p:cNvPr>
          <p:cNvSpPr/>
          <p:nvPr/>
        </p:nvSpPr>
        <p:spPr>
          <a:xfrm>
            <a:off x="-1" y="5468940"/>
            <a:ext cx="904936" cy="1263382"/>
          </a:xfrm>
          <a:custGeom>
            <a:avLst/>
            <a:gdLst>
              <a:gd name="connsiteX0" fmla="*/ 273245 w 904936"/>
              <a:gd name="connsiteY0" fmla="*/ 0 h 1263382"/>
              <a:gd name="connsiteX1" fmla="*/ 904936 w 904936"/>
              <a:gd name="connsiteY1" fmla="*/ 631691 h 1263382"/>
              <a:gd name="connsiteX2" fmla="*/ 273245 w 904936"/>
              <a:gd name="connsiteY2" fmla="*/ 1263382 h 1263382"/>
              <a:gd name="connsiteX3" fmla="*/ 27363 w 904936"/>
              <a:gd name="connsiteY3" fmla="*/ 1213741 h 1263382"/>
              <a:gd name="connsiteX4" fmla="*/ 0 w 904936"/>
              <a:gd name="connsiteY4" fmla="*/ 1198889 h 1263382"/>
              <a:gd name="connsiteX5" fmla="*/ 0 w 904936"/>
              <a:gd name="connsiteY5" fmla="*/ 64494 h 1263382"/>
              <a:gd name="connsiteX6" fmla="*/ 27363 w 904936"/>
              <a:gd name="connsiteY6" fmla="*/ 49642 h 1263382"/>
              <a:gd name="connsiteX7" fmla="*/ 273245 w 904936"/>
              <a:gd name="connsiteY7" fmla="*/ 0 h 1263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4936" h="1263382">
                <a:moveTo>
                  <a:pt x="273245" y="0"/>
                </a:moveTo>
                <a:cubicBezTo>
                  <a:pt x="622118" y="0"/>
                  <a:pt x="904936" y="282818"/>
                  <a:pt x="904936" y="631691"/>
                </a:cubicBezTo>
                <a:cubicBezTo>
                  <a:pt x="904936" y="980564"/>
                  <a:pt x="622118" y="1263382"/>
                  <a:pt x="273245" y="1263382"/>
                </a:cubicBezTo>
                <a:cubicBezTo>
                  <a:pt x="186027" y="1263382"/>
                  <a:pt x="102937" y="1245706"/>
                  <a:pt x="27363" y="1213741"/>
                </a:cubicBezTo>
                <a:lnTo>
                  <a:pt x="0" y="1198889"/>
                </a:lnTo>
                <a:lnTo>
                  <a:pt x="0" y="64494"/>
                </a:lnTo>
                <a:lnTo>
                  <a:pt x="27363" y="49642"/>
                </a:lnTo>
                <a:cubicBezTo>
                  <a:pt x="102937" y="17676"/>
                  <a:pt x="186027" y="0"/>
                  <a:pt x="273245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44EBC232-CDC1-4C6C-85CD-EDF7542E9A4F}"/>
              </a:ext>
            </a:extLst>
          </p:cNvPr>
          <p:cNvGrpSpPr/>
          <p:nvPr/>
        </p:nvGrpSpPr>
        <p:grpSpPr>
          <a:xfrm>
            <a:off x="5712706" y="4763625"/>
            <a:ext cx="1618740" cy="1060230"/>
            <a:chOff x="5712706" y="4763625"/>
            <a:chExt cx="1618740" cy="1060230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18CFE45F-C3BC-408E-A5FA-F562D2040E5F}"/>
                </a:ext>
              </a:extLst>
            </p:cNvPr>
            <p:cNvSpPr txBox="1"/>
            <p:nvPr/>
          </p:nvSpPr>
          <p:spPr bwMode="auto">
            <a:xfrm>
              <a:off x="5712706" y="5186400"/>
              <a:ext cx="1618740" cy="637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b="1" dirty="0"/>
                <a:t>Text here</a:t>
              </a: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8C7CA106-A206-45FC-AB25-90B733B247D2}"/>
                </a:ext>
              </a:extLst>
            </p:cNvPr>
            <p:cNvGrpSpPr/>
            <p:nvPr/>
          </p:nvGrpSpPr>
          <p:grpSpPr>
            <a:xfrm>
              <a:off x="6316976" y="4763625"/>
              <a:ext cx="410200" cy="410198"/>
              <a:chOff x="6470043" y="1482403"/>
              <a:chExt cx="410200" cy="410198"/>
            </a:xfrm>
          </p:grpSpPr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53A7BB7F-D42C-4493-BD10-0D0CE9E2BFAD}"/>
                  </a:ext>
                </a:extLst>
              </p:cNvPr>
              <p:cNvSpPr/>
              <p:nvPr/>
            </p:nvSpPr>
            <p:spPr>
              <a:xfrm>
                <a:off x="6470043" y="1482403"/>
                <a:ext cx="410200" cy="410198"/>
              </a:xfrm>
              <a:prstGeom prst="ellipse">
                <a:avLst/>
              </a:prstGeom>
              <a:solidFill>
                <a:schemeClr val="accent1"/>
              </a:soli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77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3765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任意多边形: 形状 13">
                <a:extLst>
                  <a:ext uri="{FF2B5EF4-FFF2-40B4-BE49-F238E27FC236}">
                    <a16:creationId xmlns:a16="http://schemas.microsoft.com/office/drawing/2014/main" id="{EA89E03C-89FC-47C7-ADB5-E178F1BBAF5A}"/>
                  </a:ext>
                </a:extLst>
              </p:cNvPr>
              <p:cNvSpPr/>
              <p:nvPr/>
            </p:nvSpPr>
            <p:spPr>
              <a:xfrm>
                <a:off x="6586143" y="1626155"/>
                <a:ext cx="178001" cy="141741"/>
              </a:xfrm>
              <a:custGeom>
                <a:avLst/>
                <a:gdLst>
                  <a:gd name="connsiteX0" fmla="*/ 486767 w 514350"/>
                  <a:gd name="connsiteY0" fmla="*/ 621 h 409575"/>
                  <a:gd name="connsiteX1" fmla="*/ 515342 w 514350"/>
                  <a:gd name="connsiteY1" fmla="*/ 29196 h 409575"/>
                  <a:gd name="connsiteX2" fmla="*/ 515342 w 514350"/>
                  <a:gd name="connsiteY2" fmla="*/ 324471 h 409575"/>
                  <a:gd name="connsiteX3" fmla="*/ 486767 w 514350"/>
                  <a:gd name="connsiteY3" fmla="*/ 353046 h 409575"/>
                  <a:gd name="connsiteX4" fmla="*/ 192159 w 514350"/>
                  <a:gd name="connsiteY4" fmla="*/ 353046 h 409575"/>
                  <a:gd name="connsiteX5" fmla="*/ 115387 w 514350"/>
                  <a:gd name="connsiteY5" fmla="*/ 410196 h 409575"/>
                  <a:gd name="connsiteX6" fmla="*/ 115387 w 514350"/>
                  <a:gd name="connsiteY6" fmla="*/ 353046 h 409575"/>
                  <a:gd name="connsiteX7" fmla="*/ 29567 w 514350"/>
                  <a:gd name="connsiteY7" fmla="*/ 353046 h 409575"/>
                  <a:gd name="connsiteX8" fmla="*/ 992 w 514350"/>
                  <a:gd name="connsiteY8" fmla="*/ 324471 h 409575"/>
                  <a:gd name="connsiteX9" fmla="*/ 992 w 514350"/>
                  <a:gd name="connsiteY9" fmla="*/ 29196 h 409575"/>
                  <a:gd name="connsiteX10" fmla="*/ 29567 w 514350"/>
                  <a:gd name="connsiteY10" fmla="*/ 621 h 409575"/>
                  <a:gd name="connsiteX11" fmla="*/ 486767 w 514350"/>
                  <a:gd name="connsiteY11" fmla="*/ 621 h 409575"/>
                  <a:gd name="connsiteX12" fmla="*/ 124817 w 514350"/>
                  <a:gd name="connsiteY12" fmla="*/ 143496 h 409575"/>
                  <a:gd name="connsiteX13" fmla="*/ 91480 w 514350"/>
                  <a:gd name="connsiteY13" fmla="*/ 176834 h 409575"/>
                  <a:gd name="connsiteX14" fmla="*/ 124817 w 514350"/>
                  <a:gd name="connsiteY14" fmla="*/ 210171 h 409575"/>
                  <a:gd name="connsiteX15" fmla="*/ 158155 w 514350"/>
                  <a:gd name="connsiteY15" fmla="*/ 176834 h 409575"/>
                  <a:gd name="connsiteX16" fmla="*/ 124817 w 514350"/>
                  <a:gd name="connsiteY16" fmla="*/ 143496 h 409575"/>
                  <a:gd name="connsiteX17" fmla="*/ 258167 w 514350"/>
                  <a:gd name="connsiteY17" fmla="*/ 143496 h 409575"/>
                  <a:gd name="connsiteX18" fmla="*/ 224830 w 514350"/>
                  <a:gd name="connsiteY18" fmla="*/ 176834 h 409575"/>
                  <a:gd name="connsiteX19" fmla="*/ 258167 w 514350"/>
                  <a:gd name="connsiteY19" fmla="*/ 210171 h 409575"/>
                  <a:gd name="connsiteX20" fmla="*/ 291505 w 514350"/>
                  <a:gd name="connsiteY20" fmla="*/ 176834 h 409575"/>
                  <a:gd name="connsiteX21" fmla="*/ 258167 w 514350"/>
                  <a:gd name="connsiteY21" fmla="*/ 143496 h 409575"/>
                  <a:gd name="connsiteX22" fmla="*/ 391517 w 514350"/>
                  <a:gd name="connsiteY22" fmla="*/ 143496 h 409575"/>
                  <a:gd name="connsiteX23" fmla="*/ 358180 w 514350"/>
                  <a:gd name="connsiteY23" fmla="*/ 176834 h 409575"/>
                  <a:gd name="connsiteX24" fmla="*/ 391517 w 514350"/>
                  <a:gd name="connsiteY24" fmla="*/ 210171 h 409575"/>
                  <a:gd name="connsiteX25" fmla="*/ 424855 w 514350"/>
                  <a:gd name="connsiteY25" fmla="*/ 176834 h 409575"/>
                  <a:gd name="connsiteX26" fmla="*/ 391517 w 514350"/>
                  <a:gd name="connsiteY26" fmla="*/ 143496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14350" h="409575">
                    <a:moveTo>
                      <a:pt x="486767" y="621"/>
                    </a:moveTo>
                    <a:cubicBezTo>
                      <a:pt x="502579" y="621"/>
                      <a:pt x="515342" y="13385"/>
                      <a:pt x="515342" y="29196"/>
                    </a:cubicBezTo>
                    <a:lnTo>
                      <a:pt x="515342" y="324471"/>
                    </a:lnTo>
                    <a:cubicBezTo>
                      <a:pt x="515342" y="340282"/>
                      <a:pt x="502579" y="353046"/>
                      <a:pt x="486767" y="353046"/>
                    </a:cubicBezTo>
                    <a:lnTo>
                      <a:pt x="192159" y="353046"/>
                    </a:lnTo>
                    <a:lnTo>
                      <a:pt x="115387" y="410196"/>
                    </a:lnTo>
                    <a:lnTo>
                      <a:pt x="115387" y="353046"/>
                    </a:lnTo>
                    <a:lnTo>
                      <a:pt x="29567" y="353046"/>
                    </a:lnTo>
                    <a:cubicBezTo>
                      <a:pt x="13755" y="353046"/>
                      <a:pt x="992" y="340282"/>
                      <a:pt x="992" y="324471"/>
                    </a:cubicBezTo>
                    <a:lnTo>
                      <a:pt x="992" y="29196"/>
                    </a:lnTo>
                    <a:cubicBezTo>
                      <a:pt x="992" y="13385"/>
                      <a:pt x="13755" y="621"/>
                      <a:pt x="29567" y="621"/>
                    </a:cubicBezTo>
                    <a:lnTo>
                      <a:pt x="486767" y="621"/>
                    </a:lnTo>
                    <a:close/>
                    <a:moveTo>
                      <a:pt x="124817" y="143496"/>
                    </a:moveTo>
                    <a:cubicBezTo>
                      <a:pt x="106434" y="143496"/>
                      <a:pt x="91480" y="158450"/>
                      <a:pt x="91480" y="176834"/>
                    </a:cubicBezTo>
                    <a:cubicBezTo>
                      <a:pt x="91480" y="195217"/>
                      <a:pt x="106434" y="210171"/>
                      <a:pt x="124817" y="210171"/>
                    </a:cubicBezTo>
                    <a:cubicBezTo>
                      <a:pt x="143200" y="210171"/>
                      <a:pt x="158155" y="195217"/>
                      <a:pt x="158155" y="176834"/>
                    </a:cubicBezTo>
                    <a:cubicBezTo>
                      <a:pt x="158155" y="158450"/>
                      <a:pt x="143200" y="143496"/>
                      <a:pt x="124817" y="143496"/>
                    </a:cubicBezTo>
                    <a:close/>
                    <a:moveTo>
                      <a:pt x="258167" y="143496"/>
                    </a:moveTo>
                    <a:cubicBezTo>
                      <a:pt x="239784" y="143496"/>
                      <a:pt x="224830" y="158450"/>
                      <a:pt x="224830" y="176834"/>
                    </a:cubicBezTo>
                    <a:cubicBezTo>
                      <a:pt x="224830" y="195217"/>
                      <a:pt x="239784" y="210171"/>
                      <a:pt x="258167" y="210171"/>
                    </a:cubicBezTo>
                    <a:cubicBezTo>
                      <a:pt x="276550" y="210171"/>
                      <a:pt x="291505" y="195217"/>
                      <a:pt x="291505" y="176834"/>
                    </a:cubicBezTo>
                    <a:cubicBezTo>
                      <a:pt x="291505" y="158450"/>
                      <a:pt x="276550" y="143496"/>
                      <a:pt x="258167" y="143496"/>
                    </a:cubicBezTo>
                    <a:close/>
                    <a:moveTo>
                      <a:pt x="391517" y="143496"/>
                    </a:moveTo>
                    <a:cubicBezTo>
                      <a:pt x="373134" y="143496"/>
                      <a:pt x="358180" y="158450"/>
                      <a:pt x="358180" y="176834"/>
                    </a:cubicBezTo>
                    <a:cubicBezTo>
                      <a:pt x="358180" y="195217"/>
                      <a:pt x="373134" y="210171"/>
                      <a:pt x="391517" y="210171"/>
                    </a:cubicBezTo>
                    <a:cubicBezTo>
                      <a:pt x="409900" y="210171"/>
                      <a:pt x="424855" y="195217"/>
                      <a:pt x="424855" y="176834"/>
                    </a:cubicBezTo>
                    <a:cubicBezTo>
                      <a:pt x="424855" y="158450"/>
                      <a:pt x="409900" y="143496"/>
                      <a:pt x="391517" y="143496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54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F2C04987-C8EF-4A80-80B5-6A8D3AC033BF}"/>
              </a:ext>
            </a:extLst>
          </p:cNvPr>
          <p:cNvGrpSpPr/>
          <p:nvPr/>
        </p:nvGrpSpPr>
        <p:grpSpPr>
          <a:xfrm>
            <a:off x="7103356" y="4763625"/>
            <a:ext cx="1618740" cy="1060230"/>
            <a:chOff x="5712706" y="4763625"/>
            <a:chExt cx="1618740" cy="1060230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F46EAF50-423E-492B-B295-80FF0DB90924}"/>
                </a:ext>
              </a:extLst>
            </p:cNvPr>
            <p:cNvSpPr txBox="1"/>
            <p:nvPr/>
          </p:nvSpPr>
          <p:spPr bwMode="auto">
            <a:xfrm>
              <a:off x="5712706" y="5186400"/>
              <a:ext cx="1618740" cy="637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b="1" dirty="0"/>
                <a:t>Text here</a:t>
              </a:r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72CC0F4D-D4B4-464E-9E18-8FD7EECDF835}"/>
                </a:ext>
              </a:extLst>
            </p:cNvPr>
            <p:cNvGrpSpPr/>
            <p:nvPr/>
          </p:nvGrpSpPr>
          <p:grpSpPr>
            <a:xfrm>
              <a:off x="6316976" y="4763625"/>
              <a:ext cx="410200" cy="410198"/>
              <a:chOff x="6470043" y="1482403"/>
              <a:chExt cx="410200" cy="410198"/>
            </a:xfrm>
          </p:grpSpPr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6E602BE4-2337-4E21-B403-7C3725F1D6AA}"/>
                  </a:ext>
                </a:extLst>
              </p:cNvPr>
              <p:cNvSpPr/>
              <p:nvPr/>
            </p:nvSpPr>
            <p:spPr>
              <a:xfrm>
                <a:off x="6470043" y="1482403"/>
                <a:ext cx="410200" cy="410198"/>
              </a:xfrm>
              <a:prstGeom prst="ellipse">
                <a:avLst/>
              </a:prstGeom>
              <a:solidFill>
                <a:schemeClr val="accent1"/>
              </a:soli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77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3765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任意多边形: 形状 18">
                <a:extLst>
                  <a:ext uri="{FF2B5EF4-FFF2-40B4-BE49-F238E27FC236}">
                    <a16:creationId xmlns:a16="http://schemas.microsoft.com/office/drawing/2014/main" id="{351632AB-2515-4F28-BBFC-93524C6D50D8}"/>
                  </a:ext>
                </a:extLst>
              </p:cNvPr>
              <p:cNvSpPr/>
              <p:nvPr/>
            </p:nvSpPr>
            <p:spPr>
              <a:xfrm>
                <a:off x="6586143" y="1622931"/>
                <a:ext cx="178001" cy="148188"/>
              </a:xfrm>
              <a:custGeom>
                <a:avLst/>
                <a:gdLst>
                  <a:gd name="connsiteX0" fmla="*/ 483573 w 526297"/>
                  <a:gd name="connsiteY0" fmla="*/ 133971 h 438150"/>
                  <a:gd name="connsiteX1" fmla="*/ 527674 w 526297"/>
                  <a:gd name="connsiteY1" fmla="*/ 178072 h 438150"/>
                  <a:gd name="connsiteX2" fmla="*/ 527579 w 526297"/>
                  <a:gd name="connsiteY2" fmla="*/ 181501 h 438150"/>
                  <a:gd name="connsiteX3" fmla="*/ 514244 w 526297"/>
                  <a:gd name="connsiteY3" fmla="*/ 355237 h 438150"/>
                  <a:gd name="connsiteX4" fmla="*/ 485764 w 526297"/>
                  <a:gd name="connsiteY4" fmla="*/ 381621 h 438150"/>
                  <a:gd name="connsiteX5" fmla="*/ 454998 w 526297"/>
                  <a:gd name="connsiteY5" fmla="*/ 381621 h 438150"/>
                  <a:gd name="connsiteX6" fmla="*/ 454998 w 526297"/>
                  <a:gd name="connsiteY6" fmla="*/ 438771 h 438150"/>
                  <a:gd name="connsiteX7" fmla="*/ 435948 w 526297"/>
                  <a:gd name="connsiteY7" fmla="*/ 438771 h 438150"/>
                  <a:gd name="connsiteX8" fmla="*/ 435948 w 526297"/>
                  <a:gd name="connsiteY8" fmla="*/ 381621 h 438150"/>
                  <a:gd name="connsiteX9" fmla="*/ 93048 w 526297"/>
                  <a:gd name="connsiteY9" fmla="*/ 381621 h 438150"/>
                  <a:gd name="connsiteX10" fmla="*/ 93048 w 526297"/>
                  <a:gd name="connsiteY10" fmla="*/ 438771 h 438150"/>
                  <a:gd name="connsiteX11" fmla="*/ 73998 w 526297"/>
                  <a:gd name="connsiteY11" fmla="*/ 438771 h 438150"/>
                  <a:gd name="connsiteX12" fmla="*/ 73998 w 526297"/>
                  <a:gd name="connsiteY12" fmla="*/ 381621 h 438150"/>
                  <a:gd name="connsiteX13" fmla="*/ 43328 w 526297"/>
                  <a:gd name="connsiteY13" fmla="*/ 381621 h 438150"/>
                  <a:gd name="connsiteX14" fmla="*/ 14848 w 526297"/>
                  <a:gd name="connsiteY14" fmla="*/ 355237 h 438150"/>
                  <a:gd name="connsiteX15" fmla="*/ 1513 w 526297"/>
                  <a:gd name="connsiteY15" fmla="*/ 181501 h 438150"/>
                  <a:gd name="connsiteX16" fmla="*/ 42089 w 526297"/>
                  <a:gd name="connsiteY16" fmla="*/ 134162 h 438150"/>
                  <a:gd name="connsiteX17" fmla="*/ 45518 w 526297"/>
                  <a:gd name="connsiteY17" fmla="*/ 134066 h 438150"/>
                  <a:gd name="connsiteX18" fmla="*/ 101906 w 526297"/>
                  <a:gd name="connsiteY18" fmla="*/ 180834 h 438150"/>
                  <a:gd name="connsiteX19" fmla="*/ 121623 w 526297"/>
                  <a:gd name="connsiteY19" fmla="*/ 286371 h 438150"/>
                  <a:gd name="connsiteX20" fmla="*/ 407373 w 526297"/>
                  <a:gd name="connsiteY20" fmla="*/ 286371 h 438150"/>
                  <a:gd name="connsiteX21" fmla="*/ 427185 w 526297"/>
                  <a:gd name="connsiteY21" fmla="*/ 180739 h 438150"/>
                  <a:gd name="connsiteX22" fmla="*/ 483573 w 526297"/>
                  <a:gd name="connsiteY22" fmla="*/ 133971 h 438150"/>
                  <a:gd name="connsiteX23" fmla="*/ 416898 w 526297"/>
                  <a:gd name="connsiteY23" fmla="*/ 621 h 438150"/>
                  <a:gd name="connsiteX24" fmla="*/ 483573 w 526297"/>
                  <a:gd name="connsiteY24" fmla="*/ 67296 h 438150"/>
                  <a:gd name="connsiteX25" fmla="*/ 483573 w 526297"/>
                  <a:gd name="connsiteY25" fmla="*/ 115397 h 438150"/>
                  <a:gd name="connsiteX26" fmla="*/ 476429 w 526297"/>
                  <a:gd name="connsiteY26" fmla="*/ 114921 h 438150"/>
                  <a:gd name="connsiteX27" fmla="*/ 412040 w 526297"/>
                  <a:gd name="connsiteY27" fmla="*/ 166451 h 438150"/>
                  <a:gd name="connsiteX28" fmla="*/ 411564 w 526297"/>
                  <a:gd name="connsiteY28" fmla="*/ 168737 h 438150"/>
                  <a:gd name="connsiteX29" fmla="*/ 393086 w 526297"/>
                  <a:gd name="connsiteY29" fmla="*/ 267321 h 438150"/>
                  <a:gd name="connsiteX30" fmla="*/ 135911 w 526297"/>
                  <a:gd name="connsiteY30" fmla="*/ 267321 h 438150"/>
                  <a:gd name="connsiteX31" fmla="*/ 117432 w 526297"/>
                  <a:gd name="connsiteY31" fmla="*/ 168737 h 438150"/>
                  <a:gd name="connsiteX32" fmla="*/ 52567 w 526297"/>
                  <a:gd name="connsiteY32" fmla="*/ 114921 h 438150"/>
                  <a:gd name="connsiteX33" fmla="*/ 54948 w 526297"/>
                  <a:gd name="connsiteY33" fmla="*/ 67296 h 438150"/>
                  <a:gd name="connsiteX34" fmla="*/ 121623 w 526297"/>
                  <a:gd name="connsiteY34" fmla="*/ 621 h 438150"/>
                  <a:gd name="connsiteX35" fmla="*/ 416898 w 526297"/>
                  <a:gd name="connsiteY35" fmla="*/ 621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26297" h="438150">
                    <a:moveTo>
                      <a:pt x="483573" y="133971"/>
                    </a:moveTo>
                    <a:cubicBezTo>
                      <a:pt x="507957" y="133971"/>
                      <a:pt x="527674" y="153688"/>
                      <a:pt x="527674" y="178072"/>
                    </a:cubicBezTo>
                    <a:cubicBezTo>
                      <a:pt x="527674" y="179215"/>
                      <a:pt x="527674" y="180358"/>
                      <a:pt x="527579" y="181501"/>
                    </a:cubicBezTo>
                    <a:lnTo>
                      <a:pt x="514244" y="355237"/>
                    </a:lnTo>
                    <a:cubicBezTo>
                      <a:pt x="513101" y="370096"/>
                      <a:pt x="500718" y="381621"/>
                      <a:pt x="485764" y="381621"/>
                    </a:cubicBezTo>
                    <a:lnTo>
                      <a:pt x="454998" y="381621"/>
                    </a:lnTo>
                    <a:lnTo>
                      <a:pt x="454998" y="438771"/>
                    </a:lnTo>
                    <a:lnTo>
                      <a:pt x="435948" y="438771"/>
                    </a:lnTo>
                    <a:lnTo>
                      <a:pt x="435948" y="381621"/>
                    </a:lnTo>
                    <a:lnTo>
                      <a:pt x="93048" y="381621"/>
                    </a:lnTo>
                    <a:lnTo>
                      <a:pt x="93048" y="438771"/>
                    </a:lnTo>
                    <a:lnTo>
                      <a:pt x="73998" y="438771"/>
                    </a:lnTo>
                    <a:lnTo>
                      <a:pt x="73998" y="381621"/>
                    </a:lnTo>
                    <a:lnTo>
                      <a:pt x="43328" y="381621"/>
                    </a:lnTo>
                    <a:cubicBezTo>
                      <a:pt x="28373" y="381621"/>
                      <a:pt x="15991" y="370096"/>
                      <a:pt x="14848" y="355237"/>
                    </a:cubicBezTo>
                    <a:lnTo>
                      <a:pt x="1513" y="181501"/>
                    </a:lnTo>
                    <a:cubicBezTo>
                      <a:pt x="-392" y="157212"/>
                      <a:pt x="17801" y="135971"/>
                      <a:pt x="42089" y="134162"/>
                    </a:cubicBezTo>
                    <a:cubicBezTo>
                      <a:pt x="43232" y="134066"/>
                      <a:pt x="44375" y="134066"/>
                      <a:pt x="45518" y="134066"/>
                    </a:cubicBezTo>
                    <a:cubicBezTo>
                      <a:pt x="73141" y="134066"/>
                      <a:pt x="96858" y="153688"/>
                      <a:pt x="101906" y="180834"/>
                    </a:cubicBezTo>
                    <a:lnTo>
                      <a:pt x="121623" y="286371"/>
                    </a:lnTo>
                    <a:lnTo>
                      <a:pt x="407373" y="286371"/>
                    </a:lnTo>
                    <a:lnTo>
                      <a:pt x="427185" y="180739"/>
                    </a:lnTo>
                    <a:cubicBezTo>
                      <a:pt x="432233" y="153592"/>
                      <a:pt x="455951" y="133971"/>
                      <a:pt x="483573" y="133971"/>
                    </a:cubicBezTo>
                    <a:close/>
                    <a:moveTo>
                      <a:pt x="416898" y="621"/>
                    </a:moveTo>
                    <a:cubicBezTo>
                      <a:pt x="453760" y="621"/>
                      <a:pt x="483573" y="30434"/>
                      <a:pt x="483573" y="67296"/>
                    </a:cubicBezTo>
                    <a:lnTo>
                      <a:pt x="483573" y="115397"/>
                    </a:lnTo>
                    <a:cubicBezTo>
                      <a:pt x="481192" y="115112"/>
                      <a:pt x="478811" y="114921"/>
                      <a:pt x="476429" y="114921"/>
                    </a:cubicBezTo>
                    <a:cubicBezTo>
                      <a:pt x="445473" y="114921"/>
                      <a:pt x="418803" y="136448"/>
                      <a:pt x="412040" y="166451"/>
                    </a:cubicBezTo>
                    <a:lnTo>
                      <a:pt x="411564" y="168737"/>
                    </a:lnTo>
                    <a:lnTo>
                      <a:pt x="393086" y="267321"/>
                    </a:lnTo>
                    <a:lnTo>
                      <a:pt x="135911" y="267321"/>
                    </a:lnTo>
                    <a:lnTo>
                      <a:pt x="117432" y="168737"/>
                    </a:lnTo>
                    <a:cubicBezTo>
                      <a:pt x="111622" y="137495"/>
                      <a:pt x="84285" y="114921"/>
                      <a:pt x="52567" y="114921"/>
                    </a:cubicBezTo>
                    <a:lnTo>
                      <a:pt x="54948" y="67296"/>
                    </a:lnTo>
                    <a:cubicBezTo>
                      <a:pt x="54948" y="30434"/>
                      <a:pt x="84761" y="621"/>
                      <a:pt x="121623" y="621"/>
                    </a:cubicBezTo>
                    <a:lnTo>
                      <a:pt x="416898" y="621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54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56297984-D3DA-4165-A05A-27B61345CF62}"/>
              </a:ext>
            </a:extLst>
          </p:cNvPr>
          <p:cNvGrpSpPr/>
          <p:nvPr/>
        </p:nvGrpSpPr>
        <p:grpSpPr>
          <a:xfrm>
            <a:off x="8494006" y="4763625"/>
            <a:ext cx="1618740" cy="1060230"/>
            <a:chOff x="5712706" y="4763625"/>
            <a:chExt cx="1618740" cy="1060230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52DF8876-9787-4422-BEA7-E40E7484D20D}"/>
                </a:ext>
              </a:extLst>
            </p:cNvPr>
            <p:cNvSpPr txBox="1"/>
            <p:nvPr/>
          </p:nvSpPr>
          <p:spPr bwMode="auto">
            <a:xfrm>
              <a:off x="5712706" y="5186400"/>
              <a:ext cx="1618740" cy="637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b="1" dirty="0"/>
                <a:t>Text here</a:t>
              </a:r>
            </a:p>
          </p:txBody>
        </p: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8A071901-AE67-4198-9D68-309806709D34}"/>
                </a:ext>
              </a:extLst>
            </p:cNvPr>
            <p:cNvGrpSpPr/>
            <p:nvPr/>
          </p:nvGrpSpPr>
          <p:grpSpPr>
            <a:xfrm>
              <a:off x="6316976" y="4763625"/>
              <a:ext cx="410200" cy="410198"/>
              <a:chOff x="6470043" y="1482403"/>
              <a:chExt cx="410200" cy="410198"/>
            </a:xfrm>
          </p:grpSpPr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BD79360A-C2AC-448E-9974-4D8E6A537A69}"/>
                  </a:ext>
                </a:extLst>
              </p:cNvPr>
              <p:cNvSpPr/>
              <p:nvPr/>
            </p:nvSpPr>
            <p:spPr>
              <a:xfrm>
                <a:off x="6470043" y="1482403"/>
                <a:ext cx="410200" cy="410198"/>
              </a:xfrm>
              <a:prstGeom prst="ellipse">
                <a:avLst/>
              </a:prstGeom>
              <a:solidFill>
                <a:schemeClr val="accent1"/>
              </a:soli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77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3765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任意多边形: 形状 23">
                <a:extLst>
                  <a:ext uri="{FF2B5EF4-FFF2-40B4-BE49-F238E27FC236}">
                    <a16:creationId xmlns:a16="http://schemas.microsoft.com/office/drawing/2014/main" id="{A21B8823-2973-4144-9528-9E2138BC52F2}"/>
                  </a:ext>
                </a:extLst>
              </p:cNvPr>
              <p:cNvSpPr/>
              <p:nvPr/>
            </p:nvSpPr>
            <p:spPr>
              <a:xfrm>
                <a:off x="6586143" y="1630275"/>
                <a:ext cx="178001" cy="133500"/>
              </a:xfrm>
              <a:custGeom>
                <a:avLst/>
                <a:gdLst>
                  <a:gd name="connsiteX0" fmla="*/ 505433 w 533400"/>
                  <a:gd name="connsiteY0" fmla="*/ 621 h 400050"/>
                  <a:gd name="connsiteX1" fmla="*/ 534008 w 533400"/>
                  <a:gd name="connsiteY1" fmla="*/ 29196 h 400050"/>
                  <a:gd name="connsiteX2" fmla="*/ 534008 w 533400"/>
                  <a:gd name="connsiteY2" fmla="*/ 372096 h 400050"/>
                  <a:gd name="connsiteX3" fmla="*/ 505433 w 533400"/>
                  <a:gd name="connsiteY3" fmla="*/ 400671 h 400050"/>
                  <a:gd name="connsiteX4" fmla="*/ 29183 w 533400"/>
                  <a:gd name="connsiteY4" fmla="*/ 400671 h 400050"/>
                  <a:gd name="connsiteX5" fmla="*/ 608 w 533400"/>
                  <a:gd name="connsiteY5" fmla="*/ 372096 h 400050"/>
                  <a:gd name="connsiteX6" fmla="*/ 608 w 533400"/>
                  <a:gd name="connsiteY6" fmla="*/ 29196 h 400050"/>
                  <a:gd name="connsiteX7" fmla="*/ 29183 w 533400"/>
                  <a:gd name="connsiteY7" fmla="*/ 621 h 400050"/>
                  <a:gd name="connsiteX8" fmla="*/ 505433 w 533400"/>
                  <a:gd name="connsiteY8" fmla="*/ 621 h 400050"/>
                  <a:gd name="connsiteX9" fmla="*/ 391419 w 533400"/>
                  <a:gd name="connsiteY9" fmla="*/ 198646 h 400050"/>
                  <a:gd name="connsiteX10" fmla="*/ 351414 w 533400"/>
                  <a:gd name="connsiteY10" fmla="*/ 204170 h 400050"/>
                  <a:gd name="connsiteX11" fmla="*/ 351414 w 533400"/>
                  <a:gd name="connsiteY11" fmla="*/ 204170 h 400050"/>
                  <a:gd name="connsiteX12" fmla="*/ 267118 w 533400"/>
                  <a:gd name="connsiteY12" fmla="*/ 315613 h 400050"/>
                  <a:gd name="connsiteX13" fmla="*/ 264641 w 533400"/>
                  <a:gd name="connsiteY13" fmla="*/ 318470 h 400050"/>
                  <a:gd name="connsiteX14" fmla="*/ 224255 w 533400"/>
                  <a:gd name="connsiteY14" fmla="*/ 318756 h 400050"/>
                  <a:gd name="connsiteX15" fmla="*/ 224255 w 533400"/>
                  <a:gd name="connsiteY15" fmla="*/ 318756 h 400050"/>
                  <a:gd name="connsiteX16" fmla="*/ 162152 w 533400"/>
                  <a:gd name="connsiteY16" fmla="*/ 257415 h 400050"/>
                  <a:gd name="connsiteX17" fmla="*/ 160247 w 533400"/>
                  <a:gd name="connsiteY17" fmla="*/ 255701 h 400050"/>
                  <a:gd name="connsiteX18" fmla="*/ 120052 w 533400"/>
                  <a:gd name="connsiteY18" fmla="*/ 259606 h 400050"/>
                  <a:gd name="connsiteX19" fmla="*/ 120052 w 533400"/>
                  <a:gd name="connsiteY19" fmla="*/ 259606 h 400050"/>
                  <a:gd name="connsiteX20" fmla="*/ 32517 w 533400"/>
                  <a:gd name="connsiteY20" fmla="*/ 366095 h 400050"/>
                  <a:gd name="connsiteX21" fmla="*/ 30326 w 533400"/>
                  <a:gd name="connsiteY21" fmla="*/ 372096 h 400050"/>
                  <a:gd name="connsiteX22" fmla="*/ 39851 w 533400"/>
                  <a:gd name="connsiteY22" fmla="*/ 381621 h 400050"/>
                  <a:gd name="connsiteX23" fmla="*/ 39851 w 533400"/>
                  <a:gd name="connsiteY23" fmla="*/ 381621 h 400050"/>
                  <a:gd name="connsiteX24" fmla="*/ 497242 w 533400"/>
                  <a:gd name="connsiteY24" fmla="*/ 381621 h 400050"/>
                  <a:gd name="connsiteX25" fmla="*/ 502480 w 533400"/>
                  <a:gd name="connsiteY25" fmla="*/ 380002 h 400050"/>
                  <a:gd name="connsiteX26" fmla="*/ 505147 w 533400"/>
                  <a:gd name="connsiteY26" fmla="*/ 366762 h 400050"/>
                  <a:gd name="connsiteX27" fmla="*/ 505147 w 533400"/>
                  <a:gd name="connsiteY27" fmla="*/ 366762 h 400050"/>
                  <a:gd name="connsiteX28" fmla="*/ 397991 w 533400"/>
                  <a:gd name="connsiteY28" fmla="*/ 205504 h 400050"/>
                  <a:gd name="connsiteX29" fmla="*/ 391419 w 533400"/>
                  <a:gd name="connsiteY29" fmla="*/ 198646 h 400050"/>
                  <a:gd name="connsiteX30" fmla="*/ 95858 w 533400"/>
                  <a:gd name="connsiteY30" fmla="*/ 57771 h 400050"/>
                  <a:gd name="connsiteX31" fmla="*/ 57758 w 533400"/>
                  <a:gd name="connsiteY31" fmla="*/ 95871 h 400050"/>
                  <a:gd name="connsiteX32" fmla="*/ 95858 w 533400"/>
                  <a:gd name="connsiteY32" fmla="*/ 133971 h 400050"/>
                  <a:gd name="connsiteX33" fmla="*/ 133958 w 533400"/>
                  <a:gd name="connsiteY33" fmla="*/ 95871 h 400050"/>
                  <a:gd name="connsiteX34" fmla="*/ 95858 w 533400"/>
                  <a:gd name="connsiteY34" fmla="*/ 57771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33400" h="400050">
                    <a:moveTo>
                      <a:pt x="505433" y="621"/>
                    </a:moveTo>
                    <a:cubicBezTo>
                      <a:pt x="521245" y="621"/>
                      <a:pt x="534008" y="13385"/>
                      <a:pt x="534008" y="29196"/>
                    </a:cubicBezTo>
                    <a:lnTo>
                      <a:pt x="534008" y="372096"/>
                    </a:lnTo>
                    <a:cubicBezTo>
                      <a:pt x="534008" y="387907"/>
                      <a:pt x="521245" y="400671"/>
                      <a:pt x="505433" y="400671"/>
                    </a:cubicBezTo>
                    <a:lnTo>
                      <a:pt x="29183" y="400671"/>
                    </a:lnTo>
                    <a:cubicBezTo>
                      <a:pt x="13371" y="400671"/>
                      <a:pt x="608" y="387907"/>
                      <a:pt x="608" y="372096"/>
                    </a:cubicBezTo>
                    <a:lnTo>
                      <a:pt x="608" y="29196"/>
                    </a:lnTo>
                    <a:cubicBezTo>
                      <a:pt x="608" y="13385"/>
                      <a:pt x="13371" y="621"/>
                      <a:pt x="29183" y="621"/>
                    </a:cubicBezTo>
                    <a:lnTo>
                      <a:pt x="505433" y="621"/>
                    </a:lnTo>
                    <a:close/>
                    <a:moveTo>
                      <a:pt x="391419" y="198646"/>
                    </a:moveTo>
                    <a:cubicBezTo>
                      <a:pt x="378846" y="189121"/>
                      <a:pt x="360939" y="191597"/>
                      <a:pt x="351414" y="204170"/>
                    </a:cubicBezTo>
                    <a:lnTo>
                      <a:pt x="351414" y="204170"/>
                    </a:lnTo>
                    <a:lnTo>
                      <a:pt x="267118" y="315613"/>
                    </a:lnTo>
                    <a:cubicBezTo>
                      <a:pt x="266355" y="316660"/>
                      <a:pt x="265498" y="317518"/>
                      <a:pt x="264641" y="318470"/>
                    </a:cubicBezTo>
                    <a:cubicBezTo>
                      <a:pt x="253592" y="329710"/>
                      <a:pt x="235495" y="329805"/>
                      <a:pt x="224255" y="318756"/>
                    </a:cubicBezTo>
                    <a:lnTo>
                      <a:pt x="224255" y="318756"/>
                    </a:lnTo>
                    <a:lnTo>
                      <a:pt x="162152" y="257415"/>
                    </a:lnTo>
                    <a:cubicBezTo>
                      <a:pt x="161485" y="256844"/>
                      <a:pt x="160914" y="256177"/>
                      <a:pt x="160247" y="255701"/>
                    </a:cubicBezTo>
                    <a:cubicBezTo>
                      <a:pt x="148055" y="245699"/>
                      <a:pt x="130053" y="247414"/>
                      <a:pt x="120052" y="259606"/>
                    </a:cubicBezTo>
                    <a:lnTo>
                      <a:pt x="120052" y="259606"/>
                    </a:lnTo>
                    <a:lnTo>
                      <a:pt x="32517" y="366095"/>
                    </a:lnTo>
                    <a:cubicBezTo>
                      <a:pt x="31088" y="367810"/>
                      <a:pt x="30326" y="369905"/>
                      <a:pt x="30326" y="372096"/>
                    </a:cubicBezTo>
                    <a:cubicBezTo>
                      <a:pt x="30326" y="377335"/>
                      <a:pt x="34612" y="381621"/>
                      <a:pt x="39851" y="381621"/>
                    </a:cubicBezTo>
                    <a:lnTo>
                      <a:pt x="39851" y="381621"/>
                    </a:lnTo>
                    <a:lnTo>
                      <a:pt x="497242" y="381621"/>
                    </a:lnTo>
                    <a:cubicBezTo>
                      <a:pt x="499146" y="381621"/>
                      <a:pt x="500956" y="381050"/>
                      <a:pt x="502480" y="380002"/>
                    </a:cubicBezTo>
                    <a:cubicBezTo>
                      <a:pt x="506862" y="377049"/>
                      <a:pt x="508005" y="371144"/>
                      <a:pt x="505147" y="366762"/>
                    </a:cubicBezTo>
                    <a:lnTo>
                      <a:pt x="505147" y="366762"/>
                    </a:lnTo>
                    <a:lnTo>
                      <a:pt x="397991" y="205504"/>
                    </a:lnTo>
                    <a:cubicBezTo>
                      <a:pt x="396181" y="202932"/>
                      <a:pt x="393990" y="200551"/>
                      <a:pt x="391419" y="198646"/>
                    </a:cubicBezTo>
                    <a:close/>
                    <a:moveTo>
                      <a:pt x="95858" y="57771"/>
                    </a:moveTo>
                    <a:cubicBezTo>
                      <a:pt x="74808" y="57771"/>
                      <a:pt x="57758" y="74821"/>
                      <a:pt x="57758" y="95871"/>
                    </a:cubicBezTo>
                    <a:cubicBezTo>
                      <a:pt x="57758" y="116921"/>
                      <a:pt x="74808" y="133971"/>
                      <a:pt x="95858" y="133971"/>
                    </a:cubicBezTo>
                    <a:cubicBezTo>
                      <a:pt x="116908" y="133971"/>
                      <a:pt x="133958" y="116921"/>
                      <a:pt x="133958" y="95871"/>
                    </a:cubicBezTo>
                    <a:cubicBezTo>
                      <a:pt x="133958" y="74821"/>
                      <a:pt x="116908" y="57771"/>
                      <a:pt x="95858" y="57771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54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9C26CD17-4EEF-48F3-A772-FEED6F11E3EF}"/>
              </a:ext>
            </a:extLst>
          </p:cNvPr>
          <p:cNvGrpSpPr/>
          <p:nvPr/>
        </p:nvGrpSpPr>
        <p:grpSpPr>
          <a:xfrm>
            <a:off x="9884656" y="4763625"/>
            <a:ext cx="1618740" cy="1060230"/>
            <a:chOff x="5712706" y="4763625"/>
            <a:chExt cx="1618740" cy="1060230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1EB24FD6-3B92-4BBF-B5BD-F1FB09E690EC}"/>
                </a:ext>
              </a:extLst>
            </p:cNvPr>
            <p:cNvSpPr txBox="1"/>
            <p:nvPr/>
          </p:nvSpPr>
          <p:spPr bwMode="auto">
            <a:xfrm>
              <a:off x="5712706" y="5186400"/>
              <a:ext cx="1618740" cy="637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b="1" dirty="0"/>
                <a:t>Text here</a:t>
              </a:r>
            </a:p>
          </p:txBody>
        </p: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39672CD2-6B84-41A1-B619-524BAA8BF741}"/>
                </a:ext>
              </a:extLst>
            </p:cNvPr>
            <p:cNvGrpSpPr/>
            <p:nvPr/>
          </p:nvGrpSpPr>
          <p:grpSpPr>
            <a:xfrm>
              <a:off x="6316976" y="4763625"/>
              <a:ext cx="410200" cy="410198"/>
              <a:chOff x="6470043" y="1482403"/>
              <a:chExt cx="410200" cy="410198"/>
            </a:xfrm>
          </p:grpSpPr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A43FD73B-A9ED-4046-B6F8-B89970FE2E9C}"/>
                  </a:ext>
                </a:extLst>
              </p:cNvPr>
              <p:cNvSpPr/>
              <p:nvPr/>
            </p:nvSpPr>
            <p:spPr>
              <a:xfrm>
                <a:off x="6470043" y="1482403"/>
                <a:ext cx="410200" cy="410198"/>
              </a:xfrm>
              <a:prstGeom prst="ellipse">
                <a:avLst/>
              </a:prstGeom>
              <a:solidFill>
                <a:schemeClr val="accent1"/>
              </a:soli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77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3765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任意多边形: 形状 28">
                <a:extLst>
                  <a:ext uri="{FF2B5EF4-FFF2-40B4-BE49-F238E27FC236}">
                    <a16:creationId xmlns:a16="http://schemas.microsoft.com/office/drawing/2014/main" id="{6ECE67F1-A9F8-4069-ABDE-6AB2CB47E341}"/>
                  </a:ext>
                </a:extLst>
              </p:cNvPr>
              <p:cNvSpPr/>
              <p:nvPr/>
            </p:nvSpPr>
            <p:spPr>
              <a:xfrm>
                <a:off x="6586143" y="1601667"/>
                <a:ext cx="178001" cy="162108"/>
              </a:xfrm>
              <a:custGeom>
                <a:avLst/>
                <a:gdLst>
                  <a:gd name="connsiteX0" fmla="*/ 125329 w 533400"/>
                  <a:gd name="connsiteY0" fmla="*/ 229221 h 485775"/>
                  <a:gd name="connsiteX1" fmla="*/ 125329 w 533400"/>
                  <a:gd name="connsiteY1" fmla="*/ 276846 h 485775"/>
                  <a:gd name="connsiteX2" fmla="*/ 144379 w 533400"/>
                  <a:gd name="connsiteY2" fmla="*/ 276846 h 485775"/>
                  <a:gd name="connsiteX3" fmla="*/ 144379 w 533400"/>
                  <a:gd name="connsiteY3" fmla="*/ 229221 h 485775"/>
                  <a:gd name="connsiteX4" fmla="*/ 392029 w 533400"/>
                  <a:gd name="connsiteY4" fmla="*/ 229221 h 485775"/>
                  <a:gd name="connsiteX5" fmla="*/ 392029 w 533400"/>
                  <a:gd name="connsiteY5" fmla="*/ 276846 h 485775"/>
                  <a:gd name="connsiteX6" fmla="*/ 411079 w 533400"/>
                  <a:gd name="connsiteY6" fmla="*/ 276846 h 485775"/>
                  <a:gd name="connsiteX7" fmla="*/ 411079 w 533400"/>
                  <a:gd name="connsiteY7" fmla="*/ 229221 h 485775"/>
                  <a:gd name="connsiteX8" fmla="*/ 534904 w 533400"/>
                  <a:gd name="connsiteY8" fmla="*/ 229221 h 485775"/>
                  <a:gd name="connsiteX9" fmla="*/ 534904 w 533400"/>
                  <a:gd name="connsiteY9" fmla="*/ 457821 h 485775"/>
                  <a:gd name="connsiteX10" fmla="*/ 506329 w 533400"/>
                  <a:gd name="connsiteY10" fmla="*/ 486396 h 485775"/>
                  <a:gd name="connsiteX11" fmla="*/ 30079 w 533400"/>
                  <a:gd name="connsiteY11" fmla="*/ 486396 h 485775"/>
                  <a:gd name="connsiteX12" fmla="*/ 1504 w 533400"/>
                  <a:gd name="connsiteY12" fmla="*/ 457821 h 485775"/>
                  <a:gd name="connsiteX13" fmla="*/ 1504 w 533400"/>
                  <a:gd name="connsiteY13" fmla="*/ 229221 h 485775"/>
                  <a:gd name="connsiteX14" fmla="*/ 125329 w 533400"/>
                  <a:gd name="connsiteY14" fmla="*/ 229221 h 485775"/>
                  <a:gd name="connsiteX15" fmla="*/ 372979 w 533400"/>
                  <a:gd name="connsiteY15" fmla="*/ 621 h 485775"/>
                  <a:gd name="connsiteX16" fmla="*/ 411079 w 533400"/>
                  <a:gd name="connsiteY16" fmla="*/ 36816 h 485775"/>
                  <a:gd name="connsiteX17" fmla="*/ 411079 w 533400"/>
                  <a:gd name="connsiteY17" fmla="*/ 38721 h 485775"/>
                  <a:gd name="connsiteX18" fmla="*/ 411079 w 533400"/>
                  <a:gd name="connsiteY18" fmla="*/ 114921 h 485775"/>
                  <a:gd name="connsiteX19" fmla="*/ 506329 w 533400"/>
                  <a:gd name="connsiteY19" fmla="*/ 114921 h 485775"/>
                  <a:gd name="connsiteX20" fmla="*/ 534904 w 533400"/>
                  <a:gd name="connsiteY20" fmla="*/ 143496 h 485775"/>
                  <a:gd name="connsiteX21" fmla="*/ 534904 w 533400"/>
                  <a:gd name="connsiteY21" fmla="*/ 210171 h 485775"/>
                  <a:gd name="connsiteX22" fmla="*/ 1504 w 533400"/>
                  <a:gd name="connsiteY22" fmla="*/ 210171 h 485775"/>
                  <a:gd name="connsiteX23" fmla="*/ 1504 w 533400"/>
                  <a:gd name="connsiteY23" fmla="*/ 143496 h 485775"/>
                  <a:gd name="connsiteX24" fmla="*/ 30079 w 533400"/>
                  <a:gd name="connsiteY24" fmla="*/ 114921 h 485775"/>
                  <a:gd name="connsiteX25" fmla="*/ 125329 w 533400"/>
                  <a:gd name="connsiteY25" fmla="*/ 114921 h 485775"/>
                  <a:gd name="connsiteX26" fmla="*/ 125329 w 533400"/>
                  <a:gd name="connsiteY26" fmla="*/ 38721 h 485775"/>
                  <a:gd name="connsiteX27" fmla="*/ 161524 w 533400"/>
                  <a:gd name="connsiteY27" fmla="*/ 621 h 485775"/>
                  <a:gd name="connsiteX28" fmla="*/ 163429 w 533400"/>
                  <a:gd name="connsiteY28" fmla="*/ 621 h 485775"/>
                  <a:gd name="connsiteX29" fmla="*/ 372979 w 533400"/>
                  <a:gd name="connsiteY29" fmla="*/ 621 h 485775"/>
                  <a:gd name="connsiteX30" fmla="*/ 372979 w 533400"/>
                  <a:gd name="connsiteY30" fmla="*/ 19671 h 485775"/>
                  <a:gd name="connsiteX31" fmla="*/ 163429 w 533400"/>
                  <a:gd name="connsiteY31" fmla="*/ 19671 h 485775"/>
                  <a:gd name="connsiteX32" fmla="*/ 144474 w 533400"/>
                  <a:gd name="connsiteY32" fmla="*/ 37292 h 485775"/>
                  <a:gd name="connsiteX33" fmla="*/ 144379 w 533400"/>
                  <a:gd name="connsiteY33" fmla="*/ 38721 h 485775"/>
                  <a:gd name="connsiteX34" fmla="*/ 144379 w 533400"/>
                  <a:gd name="connsiteY34" fmla="*/ 114921 h 485775"/>
                  <a:gd name="connsiteX35" fmla="*/ 392029 w 533400"/>
                  <a:gd name="connsiteY35" fmla="*/ 114921 h 485775"/>
                  <a:gd name="connsiteX36" fmla="*/ 392029 w 533400"/>
                  <a:gd name="connsiteY36" fmla="*/ 38721 h 485775"/>
                  <a:gd name="connsiteX37" fmla="*/ 375836 w 533400"/>
                  <a:gd name="connsiteY37" fmla="*/ 19862 h 485775"/>
                  <a:gd name="connsiteX38" fmla="*/ 374408 w 533400"/>
                  <a:gd name="connsiteY38" fmla="*/ 19671 h 485775"/>
                  <a:gd name="connsiteX39" fmla="*/ 372979 w 533400"/>
                  <a:gd name="connsiteY39" fmla="*/ 1967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533400" h="485775">
                    <a:moveTo>
                      <a:pt x="125329" y="229221"/>
                    </a:moveTo>
                    <a:lnTo>
                      <a:pt x="125329" y="276846"/>
                    </a:lnTo>
                    <a:lnTo>
                      <a:pt x="144379" y="276846"/>
                    </a:lnTo>
                    <a:lnTo>
                      <a:pt x="144379" y="229221"/>
                    </a:lnTo>
                    <a:lnTo>
                      <a:pt x="392029" y="229221"/>
                    </a:lnTo>
                    <a:lnTo>
                      <a:pt x="392029" y="276846"/>
                    </a:lnTo>
                    <a:lnTo>
                      <a:pt x="411079" y="276846"/>
                    </a:lnTo>
                    <a:lnTo>
                      <a:pt x="411079" y="229221"/>
                    </a:lnTo>
                    <a:lnTo>
                      <a:pt x="534904" y="229221"/>
                    </a:lnTo>
                    <a:lnTo>
                      <a:pt x="534904" y="457821"/>
                    </a:lnTo>
                    <a:cubicBezTo>
                      <a:pt x="534904" y="473632"/>
                      <a:pt x="522141" y="486396"/>
                      <a:pt x="506329" y="486396"/>
                    </a:cubicBezTo>
                    <a:lnTo>
                      <a:pt x="30079" y="486396"/>
                    </a:lnTo>
                    <a:cubicBezTo>
                      <a:pt x="14267" y="486396"/>
                      <a:pt x="1504" y="473632"/>
                      <a:pt x="1504" y="457821"/>
                    </a:cubicBezTo>
                    <a:lnTo>
                      <a:pt x="1504" y="229221"/>
                    </a:lnTo>
                    <a:lnTo>
                      <a:pt x="125329" y="229221"/>
                    </a:lnTo>
                    <a:close/>
                    <a:moveTo>
                      <a:pt x="372979" y="621"/>
                    </a:moveTo>
                    <a:cubicBezTo>
                      <a:pt x="393363" y="621"/>
                      <a:pt x="410031" y="16623"/>
                      <a:pt x="411079" y="36816"/>
                    </a:cubicBezTo>
                    <a:lnTo>
                      <a:pt x="411079" y="38721"/>
                    </a:lnTo>
                    <a:lnTo>
                      <a:pt x="411079" y="114921"/>
                    </a:lnTo>
                    <a:lnTo>
                      <a:pt x="506329" y="114921"/>
                    </a:lnTo>
                    <a:cubicBezTo>
                      <a:pt x="522141" y="114921"/>
                      <a:pt x="534904" y="127685"/>
                      <a:pt x="534904" y="143496"/>
                    </a:cubicBezTo>
                    <a:lnTo>
                      <a:pt x="534904" y="210171"/>
                    </a:lnTo>
                    <a:lnTo>
                      <a:pt x="1504" y="210171"/>
                    </a:lnTo>
                    <a:lnTo>
                      <a:pt x="1504" y="143496"/>
                    </a:lnTo>
                    <a:cubicBezTo>
                      <a:pt x="1504" y="127685"/>
                      <a:pt x="14267" y="114921"/>
                      <a:pt x="30079" y="114921"/>
                    </a:cubicBezTo>
                    <a:lnTo>
                      <a:pt x="125329" y="114921"/>
                    </a:lnTo>
                    <a:lnTo>
                      <a:pt x="125329" y="38721"/>
                    </a:lnTo>
                    <a:cubicBezTo>
                      <a:pt x="125329" y="18337"/>
                      <a:pt x="141331" y="1669"/>
                      <a:pt x="161524" y="621"/>
                    </a:cubicBezTo>
                    <a:lnTo>
                      <a:pt x="163429" y="621"/>
                    </a:lnTo>
                    <a:lnTo>
                      <a:pt x="372979" y="621"/>
                    </a:lnTo>
                    <a:close/>
                    <a:moveTo>
                      <a:pt x="372979" y="19671"/>
                    </a:moveTo>
                    <a:lnTo>
                      <a:pt x="163429" y="19671"/>
                    </a:lnTo>
                    <a:cubicBezTo>
                      <a:pt x="153428" y="19671"/>
                      <a:pt x="145141" y="27482"/>
                      <a:pt x="144474" y="37292"/>
                    </a:cubicBezTo>
                    <a:lnTo>
                      <a:pt x="144379" y="38721"/>
                    </a:lnTo>
                    <a:lnTo>
                      <a:pt x="144379" y="114921"/>
                    </a:lnTo>
                    <a:lnTo>
                      <a:pt x="392029" y="114921"/>
                    </a:lnTo>
                    <a:lnTo>
                      <a:pt x="392029" y="38721"/>
                    </a:lnTo>
                    <a:cubicBezTo>
                      <a:pt x="392029" y="29196"/>
                      <a:pt x="384981" y="21290"/>
                      <a:pt x="375836" y="19862"/>
                    </a:cubicBezTo>
                    <a:lnTo>
                      <a:pt x="374408" y="19671"/>
                    </a:lnTo>
                    <a:lnTo>
                      <a:pt x="372979" y="19671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54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25766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4C79E17F-F12D-4369-A629-0E510ED84D97}"/>
              </a:ext>
            </a:extLst>
          </p:cNvPr>
          <p:cNvSpPr/>
          <p:nvPr/>
        </p:nvSpPr>
        <p:spPr>
          <a:xfrm rot="16200000">
            <a:off x="10493485" y="5311496"/>
            <a:ext cx="381507" cy="904938"/>
          </a:xfrm>
          <a:custGeom>
            <a:avLst/>
            <a:gdLst>
              <a:gd name="connsiteX0" fmla="*/ 0 w 863976"/>
              <a:gd name="connsiteY0" fmla="*/ 0 h 2049357"/>
              <a:gd name="connsiteX1" fmla="*/ 863976 w 863976"/>
              <a:gd name="connsiteY1" fmla="*/ 0 h 2049357"/>
              <a:gd name="connsiteX2" fmla="*/ 863976 w 863976"/>
              <a:gd name="connsiteY2" fmla="*/ 1617369 h 2049357"/>
              <a:gd name="connsiteX3" fmla="*/ 431988 w 863976"/>
              <a:gd name="connsiteY3" fmla="*/ 2049357 h 2049357"/>
              <a:gd name="connsiteX4" fmla="*/ 0 w 863976"/>
              <a:gd name="connsiteY4" fmla="*/ 1617369 h 204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976" h="2049357">
                <a:moveTo>
                  <a:pt x="0" y="0"/>
                </a:moveTo>
                <a:lnTo>
                  <a:pt x="863976" y="0"/>
                </a:lnTo>
                <a:lnTo>
                  <a:pt x="863976" y="1617369"/>
                </a:lnTo>
                <a:cubicBezTo>
                  <a:pt x="863976" y="1855949"/>
                  <a:pt x="670568" y="2049357"/>
                  <a:pt x="431988" y="2049357"/>
                </a:cubicBezTo>
                <a:cubicBezTo>
                  <a:pt x="193408" y="2049357"/>
                  <a:pt x="0" y="1855949"/>
                  <a:pt x="0" y="1617369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alpha val="51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DCE3EE8-79A2-49D9-BAF6-6F7FF32611D4}"/>
              </a:ext>
            </a:extLst>
          </p:cNvPr>
          <p:cNvSpPr/>
          <p:nvPr/>
        </p:nvSpPr>
        <p:spPr>
          <a:xfrm>
            <a:off x="0" y="0"/>
            <a:ext cx="4749800" cy="6858000"/>
          </a:xfrm>
          <a:prstGeom prst="rect">
            <a:avLst/>
          </a:prstGeom>
          <a:blipFill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 t="-27816" b="-2771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8295F1CE-B1F7-478B-B010-835B20D66A19}"/>
              </a:ext>
            </a:extLst>
          </p:cNvPr>
          <p:cNvSpPr/>
          <p:nvPr/>
        </p:nvSpPr>
        <p:spPr>
          <a:xfrm>
            <a:off x="3399098" y="3429000"/>
            <a:ext cx="6983393" cy="2080587"/>
          </a:xfrm>
          <a:prstGeom prst="roundRect">
            <a:avLst>
              <a:gd name="adj" fmla="val 6731"/>
            </a:avLst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D3B12C7-E293-494A-B22B-BD9555C810DC}"/>
              </a:ext>
            </a:extLst>
          </p:cNvPr>
          <p:cNvSpPr txBox="1"/>
          <p:nvPr/>
        </p:nvSpPr>
        <p:spPr>
          <a:xfrm>
            <a:off x="3842698" y="3710264"/>
            <a:ext cx="6096191" cy="151805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en-US" sz="1100" dirty="0">
                <a:solidFill>
                  <a:schemeClr val="bg1"/>
                </a:solidFill>
              </a:rPr>
              <a:t>Theme color make</a:t>
            </a:r>
            <a:r>
              <a:rPr lang="en-US" sz="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s PPT more convenient to change.</a:t>
            </a:r>
          </a:p>
          <a:p>
            <a:pPr>
              <a:lnSpc>
                <a:spcPct val="150000"/>
              </a:lnSpc>
              <a:buSzPct val="25000"/>
            </a:pPr>
            <a:r>
              <a:rPr lang="en-US" sz="1100" dirty="0">
                <a:solidFill>
                  <a:schemeClr val="bg1"/>
                </a:solidFill>
              </a:rPr>
              <a:t>Adjust the spacing to adapt to Chinese typesetting, use the reference line in PPT.</a:t>
            </a:r>
          </a:p>
          <a:p>
            <a:pPr>
              <a:lnSpc>
                <a:spcPct val="150000"/>
              </a:lnSpc>
              <a:buSzPct val="25000"/>
            </a:pPr>
            <a:endParaRPr lang="en-US" sz="11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SzPct val="25000"/>
            </a:pPr>
            <a:r>
              <a:rPr lang="en-US" sz="1100" dirty="0">
                <a:solidFill>
                  <a:schemeClr val="bg1"/>
                </a:solidFill>
              </a:rPr>
              <a:t>Theme color make s PPT more convenient to change.</a:t>
            </a:r>
          </a:p>
          <a:p>
            <a:pPr>
              <a:lnSpc>
                <a:spcPct val="150000"/>
              </a:lnSpc>
              <a:buSzPct val="25000"/>
            </a:pPr>
            <a:r>
              <a:rPr lang="en-US" sz="1100" dirty="0">
                <a:solidFill>
                  <a:schemeClr val="bg1"/>
                </a:solidFill>
              </a:rPr>
              <a:t>Adjust the spacing to adapt to Chinese typesetting, use the reference line in PPT.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2A0D7D9-1458-4118-8762-57B6949BCB81}"/>
              </a:ext>
            </a:extLst>
          </p:cNvPr>
          <p:cNvSpPr txBox="1"/>
          <p:nvPr/>
        </p:nvSpPr>
        <p:spPr>
          <a:xfrm>
            <a:off x="6616089" y="1348413"/>
            <a:ext cx="3766402" cy="184601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/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Unified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fonts</a:t>
            </a:r>
          </a:p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make reading more </a:t>
            </a:r>
          </a:p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fl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uent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0806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2AAED03-1C36-41A2-BF69-650B2BCBC2EA}"/>
              </a:ext>
            </a:extLst>
          </p:cNvPr>
          <p:cNvSpPr txBox="1"/>
          <p:nvPr/>
        </p:nvSpPr>
        <p:spPr>
          <a:xfrm>
            <a:off x="6042660" y="1356360"/>
            <a:ext cx="4357370" cy="7823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>
            <a:noAutofit/>
          </a:bodyPr>
          <a:lstStyle/>
          <a:p>
            <a:pPr>
              <a:buSzPct val="25000"/>
            </a:pPr>
            <a:r>
              <a:rPr lang="en-US" sz="2400" b="1">
                <a:solidFill>
                  <a:schemeClr val="accent1"/>
                </a:solidFill>
              </a:rPr>
              <a:t>Unified</a:t>
            </a:r>
            <a:r>
              <a:rPr lang="en-US" sz="2400" b="1"/>
              <a:t> </a:t>
            </a:r>
            <a:r>
              <a:rPr lang="en-US" sz="100" b="1"/>
              <a:t> </a:t>
            </a:r>
            <a:r>
              <a:rPr lang="en-US" sz="2400" b="1"/>
              <a:t>fonts </a:t>
            </a:r>
            <a:r>
              <a:rPr lang="en-US" sz="2400" b="1" dirty="0"/>
              <a:t>make reading more fluent.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C30D81B-0188-4BAC-95B4-4324132F4E1A}"/>
              </a:ext>
            </a:extLst>
          </p:cNvPr>
          <p:cNvSpPr txBox="1"/>
          <p:nvPr/>
        </p:nvSpPr>
        <p:spPr>
          <a:xfrm>
            <a:off x="6042660" y="2269490"/>
            <a:ext cx="4356735" cy="1232535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/>
          <a:lstStyle/>
          <a:p>
            <a:pPr>
              <a:lnSpc>
                <a:spcPct val="150000"/>
              </a:lnSpc>
              <a:buSzPct val="25000"/>
            </a:pPr>
            <a:r>
              <a:rPr lang="en-US" sz="1200" dirty="0"/>
              <a:t>Theme color makes PPT </a:t>
            </a:r>
            <a:r>
              <a:rPr lang="en-US" sz="1200"/>
              <a:t>more c</a:t>
            </a:r>
            <a:r>
              <a:rPr lang="en-US" sz="100"/>
              <a:t> </a:t>
            </a:r>
            <a:r>
              <a:rPr lang="en-US" sz="1200"/>
              <a:t>onvenient </a:t>
            </a:r>
            <a:r>
              <a:rPr lang="en-US" sz="1200" dirty="0"/>
              <a:t>to change.</a:t>
            </a:r>
          </a:p>
          <a:p>
            <a:pPr>
              <a:lnSpc>
                <a:spcPct val="150000"/>
              </a:lnSpc>
              <a:buSzPct val="25000"/>
            </a:pPr>
            <a:r>
              <a:rPr lang="en-US" sz="1200" dirty="0"/>
              <a:t>Adjust the spacing to adapt to Chinese typesetting, use the reference line in PPT.</a:t>
            </a:r>
          </a:p>
          <a:p>
            <a:pPr>
              <a:lnSpc>
                <a:spcPct val="150000"/>
              </a:lnSpc>
              <a:buSzPct val="25000"/>
            </a:pPr>
            <a:r>
              <a:rPr lang="en-US" sz="1200" dirty="0"/>
              <a:t>… …</a:t>
            </a: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622E51A3-4271-4510-910D-5E0F0B55FAB7}"/>
              </a:ext>
            </a:extLst>
          </p:cNvPr>
          <p:cNvSpPr/>
          <p:nvPr/>
        </p:nvSpPr>
        <p:spPr>
          <a:xfrm>
            <a:off x="863511" y="1121793"/>
            <a:ext cx="4700360" cy="1444207"/>
          </a:xfrm>
          <a:prstGeom prst="roundRect">
            <a:avLst>
              <a:gd name="adj" fmla="val 7895"/>
            </a:avLst>
          </a:prstGeom>
          <a:blipFill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 t="-38179" b="-37583"/>
            </a:stretch>
          </a:blipFill>
          <a:ln w="2857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endParaRPr lang="zh-CN" altLang="en-US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DFFCB55F-82CC-4624-B570-2734836C961E}"/>
              </a:ext>
            </a:extLst>
          </p:cNvPr>
          <p:cNvSpPr/>
          <p:nvPr/>
        </p:nvSpPr>
        <p:spPr>
          <a:xfrm>
            <a:off x="863511" y="2608028"/>
            <a:ext cx="4700360" cy="1444207"/>
          </a:xfrm>
          <a:prstGeom prst="roundRect">
            <a:avLst>
              <a:gd name="adj" fmla="val 7895"/>
            </a:avLst>
          </a:prstGeom>
          <a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 l="-1212" r="-1206"/>
            </a:stretch>
          </a:blipFill>
          <a:ln w="2857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endParaRPr lang="zh-CN" altLang="en-US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87ED09A8-5366-45E4-A327-0C2E784DAEC5}"/>
              </a:ext>
            </a:extLst>
          </p:cNvPr>
          <p:cNvSpPr/>
          <p:nvPr/>
        </p:nvSpPr>
        <p:spPr>
          <a:xfrm>
            <a:off x="863511" y="4094263"/>
            <a:ext cx="4700360" cy="1444207"/>
          </a:xfrm>
          <a:prstGeom prst="roundRect">
            <a:avLst>
              <a:gd name="adj" fmla="val 7895"/>
            </a:avLst>
          </a:prstGeom>
          <a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 t="-53233" b="-52406"/>
            </a:stretch>
          </a:blipFill>
          <a:ln w="2857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endParaRPr lang="zh-CN" altLang="en-US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52FB08A9-4332-4481-986F-F62726ACB3C7}"/>
              </a:ext>
            </a:extLst>
          </p:cNvPr>
          <p:cNvSpPr/>
          <p:nvPr/>
        </p:nvSpPr>
        <p:spPr>
          <a:xfrm>
            <a:off x="-1" y="5468940"/>
            <a:ext cx="904936" cy="1263382"/>
          </a:xfrm>
          <a:custGeom>
            <a:avLst/>
            <a:gdLst>
              <a:gd name="connsiteX0" fmla="*/ 273245 w 904936"/>
              <a:gd name="connsiteY0" fmla="*/ 0 h 1263382"/>
              <a:gd name="connsiteX1" fmla="*/ 904936 w 904936"/>
              <a:gd name="connsiteY1" fmla="*/ 631691 h 1263382"/>
              <a:gd name="connsiteX2" fmla="*/ 273245 w 904936"/>
              <a:gd name="connsiteY2" fmla="*/ 1263382 h 1263382"/>
              <a:gd name="connsiteX3" fmla="*/ 27363 w 904936"/>
              <a:gd name="connsiteY3" fmla="*/ 1213741 h 1263382"/>
              <a:gd name="connsiteX4" fmla="*/ 0 w 904936"/>
              <a:gd name="connsiteY4" fmla="*/ 1198889 h 1263382"/>
              <a:gd name="connsiteX5" fmla="*/ 0 w 904936"/>
              <a:gd name="connsiteY5" fmla="*/ 64494 h 1263382"/>
              <a:gd name="connsiteX6" fmla="*/ 27363 w 904936"/>
              <a:gd name="connsiteY6" fmla="*/ 49642 h 1263382"/>
              <a:gd name="connsiteX7" fmla="*/ 273245 w 904936"/>
              <a:gd name="connsiteY7" fmla="*/ 0 h 1263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4936" h="1263382">
                <a:moveTo>
                  <a:pt x="273245" y="0"/>
                </a:moveTo>
                <a:cubicBezTo>
                  <a:pt x="622118" y="0"/>
                  <a:pt x="904936" y="282818"/>
                  <a:pt x="904936" y="631691"/>
                </a:cubicBezTo>
                <a:cubicBezTo>
                  <a:pt x="904936" y="980564"/>
                  <a:pt x="622118" y="1263382"/>
                  <a:pt x="273245" y="1263382"/>
                </a:cubicBezTo>
                <a:cubicBezTo>
                  <a:pt x="186027" y="1263382"/>
                  <a:pt x="102937" y="1245706"/>
                  <a:pt x="27363" y="1213741"/>
                </a:cubicBezTo>
                <a:lnTo>
                  <a:pt x="0" y="1198889"/>
                </a:lnTo>
                <a:lnTo>
                  <a:pt x="0" y="64494"/>
                </a:lnTo>
                <a:lnTo>
                  <a:pt x="27363" y="49642"/>
                </a:lnTo>
                <a:cubicBezTo>
                  <a:pt x="102937" y="17676"/>
                  <a:pt x="186027" y="0"/>
                  <a:pt x="273245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47DA4C65-56FA-41EC-AB9D-DDB133377E99}"/>
              </a:ext>
            </a:extLst>
          </p:cNvPr>
          <p:cNvSpPr/>
          <p:nvPr/>
        </p:nvSpPr>
        <p:spPr>
          <a:xfrm>
            <a:off x="5392891" y="645161"/>
            <a:ext cx="299830" cy="711199"/>
          </a:xfrm>
          <a:custGeom>
            <a:avLst/>
            <a:gdLst>
              <a:gd name="connsiteX0" fmla="*/ 0 w 863976"/>
              <a:gd name="connsiteY0" fmla="*/ 0 h 2049357"/>
              <a:gd name="connsiteX1" fmla="*/ 863976 w 863976"/>
              <a:gd name="connsiteY1" fmla="*/ 0 h 2049357"/>
              <a:gd name="connsiteX2" fmla="*/ 863976 w 863976"/>
              <a:gd name="connsiteY2" fmla="*/ 1617369 h 2049357"/>
              <a:gd name="connsiteX3" fmla="*/ 431988 w 863976"/>
              <a:gd name="connsiteY3" fmla="*/ 2049357 h 2049357"/>
              <a:gd name="connsiteX4" fmla="*/ 0 w 863976"/>
              <a:gd name="connsiteY4" fmla="*/ 1617369 h 204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976" h="2049357">
                <a:moveTo>
                  <a:pt x="0" y="0"/>
                </a:moveTo>
                <a:lnTo>
                  <a:pt x="863976" y="0"/>
                </a:lnTo>
                <a:lnTo>
                  <a:pt x="863976" y="1617369"/>
                </a:lnTo>
                <a:cubicBezTo>
                  <a:pt x="863976" y="1855949"/>
                  <a:pt x="670568" y="2049357"/>
                  <a:pt x="431988" y="2049357"/>
                </a:cubicBezTo>
                <a:cubicBezTo>
                  <a:pt x="193408" y="2049357"/>
                  <a:pt x="0" y="1855949"/>
                  <a:pt x="0" y="1617369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alpha val="51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571FFF22-7D51-4D00-A764-CC509F91F075}"/>
              </a:ext>
            </a:extLst>
          </p:cNvPr>
          <p:cNvGrpSpPr/>
          <p:nvPr/>
        </p:nvGrpSpPr>
        <p:grpSpPr>
          <a:xfrm>
            <a:off x="5778500" y="4240635"/>
            <a:ext cx="2206625" cy="1570486"/>
            <a:chOff x="5778500" y="4240635"/>
            <a:chExt cx="2206625" cy="1570486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AFA2C6FC-1D1E-4F44-91FC-2486978E4B38}"/>
                </a:ext>
              </a:extLst>
            </p:cNvPr>
            <p:cNvGrpSpPr/>
            <p:nvPr/>
          </p:nvGrpSpPr>
          <p:grpSpPr>
            <a:xfrm>
              <a:off x="5778500" y="4638340"/>
              <a:ext cx="2206625" cy="1172781"/>
              <a:chOff x="3643921" y="5508403"/>
              <a:chExt cx="2206438" cy="1173562"/>
            </a:xfrm>
          </p:grpSpPr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2D35DE6F-702F-4110-9B21-D7608E82AB17}"/>
                  </a:ext>
                </a:extLst>
              </p:cNvPr>
              <p:cNvSpPr txBox="1"/>
              <p:nvPr/>
            </p:nvSpPr>
            <p:spPr bwMode="auto">
              <a:xfrm>
                <a:off x="3643921" y="5508403"/>
                <a:ext cx="2206438" cy="442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anchor="ctr">
                <a:normAutofit/>
              </a:bodyPr>
              <a:lstStyle/>
              <a:p>
                <a:pPr algn="ctr">
                  <a:lnSpc>
                    <a:spcPct val="110000"/>
                  </a:lnSpc>
                  <a:spcBef>
                    <a:spcPct val="0"/>
                  </a:spcBef>
                </a:pPr>
                <a:r>
                  <a:rPr lang="en-US" altLang="zh-CN" sz="1600" b="1" dirty="0" err="1"/>
                  <a:t>Te</a:t>
                </a:r>
                <a:r>
                  <a:rPr lang="en-US" altLang="zh-CN" sz="100" b="1" dirty="0"/>
                  <a:t> </a:t>
                </a:r>
                <a:r>
                  <a:rPr lang="en-US" altLang="zh-CN" sz="1600" b="1" dirty="0" err="1"/>
                  <a:t>xt</a:t>
                </a:r>
                <a:r>
                  <a:rPr lang="en-US" altLang="zh-CN" sz="1600" b="1" dirty="0"/>
                  <a:t> here</a:t>
                </a:r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DB7A4E33-BE2E-41A3-8D95-BB7AB97D81C6}"/>
                  </a:ext>
                </a:extLst>
              </p:cNvPr>
              <p:cNvSpPr/>
              <p:nvPr/>
            </p:nvSpPr>
            <p:spPr bwMode="auto">
              <a:xfrm>
                <a:off x="3643921" y="5838046"/>
                <a:ext cx="2206438" cy="8439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 err="1"/>
                  <a:t>Suppo</a:t>
                </a:r>
                <a:r>
                  <a:rPr lang="en-US" altLang="zh-CN" sz="100" dirty="0"/>
                  <a:t> </a:t>
                </a:r>
                <a:r>
                  <a:rPr lang="en-US" altLang="zh-CN" sz="1100" dirty="0" err="1"/>
                  <a:t>rting</a:t>
                </a:r>
                <a:r>
                  <a:rPr lang="en-US" altLang="zh-CN" sz="1100" dirty="0"/>
                  <a:t> text here. </a:t>
                </a:r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… …</a:t>
                </a:r>
                <a:endParaRPr lang="zh-CN" altLang="en-US" sz="1100" dirty="0"/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79CD8747-675B-46B0-A25A-96A07550DEE2}"/>
                </a:ext>
              </a:extLst>
            </p:cNvPr>
            <p:cNvGrpSpPr/>
            <p:nvPr/>
          </p:nvGrpSpPr>
          <p:grpSpPr>
            <a:xfrm>
              <a:off x="6676712" y="4240635"/>
              <a:ext cx="410200" cy="410198"/>
              <a:chOff x="6470043" y="1482403"/>
              <a:chExt cx="410200" cy="410198"/>
            </a:xfrm>
          </p:grpSpPr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7B6FFE8D-1F91-4812-8212-09656069F43F}"/>
                  </a:ext>
                </a:extLst>
              </p:cNvPr>
              <p:cNvSpPr/>
              <p:nvPr/>
            </p:nvSpPr>
            <p:spPr>
              <a:xfrm>
                <a:off x="6470043" y="1482403"/>
                <a:ext cx="410200" cy="410198"/>
              </a:xfrm>
              <a:prstGeom prst="ellipse">
                <a:avLst/>
              </a:prstGeom>
              <a:solidFill>
                <a:schemeClr val="accent1"/>
              </a:soli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77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3765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任意多边形: 形状 12">
                <a:extLst>
                  <a:ext uri="{FF2B5EF4-FFF2-40B4-BE49-F238E27FC236}">
                    <a16:creationId xmlns:a16="http://schemas.microsoft.com/office/drawing/2014/main" id="{B0C90B43-65BE-4868-84E4-8FD2C8AA3D13}"/>
                  </a:ext>
                </a:extLst>
              </p:cNvPr>
              <p:cNvSpPr/>
              <p:nvPr/>
            </p:nvSpPr>
            <p:spPr>
              <a:xfrm>
                <a:off x="6586143" y="1622931"/>
                <a:ext cx="178001" cy="148188"/>
              </a:xfrm>
              <a:custGeom>
                <a:avLst/>
                <a:gdLst>
                  <a:gd name="connsiteX0" fmla="*/ 483573 w 526297"/>
                  <a:gd name="connsiteY0" fmla="*/ 133971 h 438150"/>
                  <a:gd name="connsiteX1" fmla="*/ 527674 w 526297"/>
                  <a:gd name="connsiteY1" fmla="*/ 178072 h 438150"/>
                  <a:gd name="connsiteX2" fmla="*/ 527579 w 526297"/>
                  <a:gd name="connsiteY2" fmla="*/ 181501 h 438150"/>
                  <a:gd name="connsiteX3" fmla="*/ 514244 w 526297"/>
                  <a:gd name="connsiteY3" fmla="*/ 355237 h 438150"/>
                  <a:gd name="connsiteX4" fmla="*/ 485764 w 526297"/>
                  <a:gd name="connsiteY4" fmla="*/ 381621 h 438150"/>
                  <a:gd name="connsiteX5" fmla="*/ 454998 w 526297"/>
                  <a:gd name="connsiteY5" fmla="*/ 381621 h 438150"/>
                  <a:gd name="connsiteX6" fmla="*/ 454998 w 526297"/>
                  <a:gd name="connsiteY6" fmla="*/ 438771 h 438150"/>
                  <a:gd name="connsiteX7" fmla="*/ 435948 w 526297"/>
                  <a:gd name="connsiteY7" fmla="*/ 438771 h 438150"/>
                  <a:gd name="connsiteX8" fmla="*/ 435948 w 526297"/>
                  <a:gd name="connsiteY8" fmla="*/ 381621 h 438150"/>
                  <a:gd name="connsiteX9" fmla="*/ 93048 w 526297"/>
                  <a:gd name="connsiteY9" fmla="*/ 381621 h 438150"/>
                  <a:gd name="connsiteX10" fmla="*/ 93048 w 526297"/>
                  <a:gd name="connsiteY10" fmla="*/ 438771 h 438150"/>
                  <a:gd name="connsiteX11" fmla="*/ 73998 w 526297"/>
                  <a:gd name="connsiteY11" fmla="*/ 438771 h 438150"/>
                  <a:gd name="connsiteX12" fmla="*/ 73998 w 526297"/>
                  <a:gd name="connsiteY12" fmla="*/ 381621 h 438150"/>
                  <a:gd name="connsiteX13" fmla="*/ 43328 w 526297"/>
                  <a:gd name="connsiteY13" fmla="*/ 381621 h 438150"/>
                  <a:gd name="connsiteX14" fmla="*/ 14848 w 526297"/>
                  <a:gd name="connsiteY14" fmla="*/ 355237 h 438150"/>
                  <a:gd name="connsiteX15" fmla="*/ 1513 w 526297"/>
                  <a:gd name="connsiteY15" fmla="*/ 181501 h 438150"/>
                  <a:gd name="connsiteX16" fmla="*/ 42089 w 526297"/>
                  <a:gd name="connsiteY16" fmla="*/ 134162 h 438150"/>
                  <a:gd name="connsiteX17" fmla="*/ 45518 w 526297"/>
                  <a:gd name="connsiteY17" fmla="*/ 134066 h 438150"/>
                  <a:gd name="connsiteX18" fmla="*/ 101906 w 526297"/>
                  <a:gd name="connsiteY18" fmla="*/ 180834 h 438150"/>
                  <a:gd name="connsiteX19" fmla="*/ 121623 w 526297"/>
                  <a:gd name="connsiteY19" fmla="*/ 286371 h 438150"/>
                  <a:gd name="connsiteX20" fmla="*/ 407373 w 526297"/>
                  <a:gd name="connsiteY20" fmla="*/ 286371 h 438150"/>
                  <a:gd name="connsiteX21" fmla="*/ 427185 w 526297"/>
                  <a:gd name="connsiteY21" fmla="*/ 180739 h 438150"/>
                  <a:gd name="connsiteX22" fmla="*/ 483573 w 526297"/>
                  <a:gd name="connsiteY22" fmla="*/ 133971 h 438150"/>
                  <a:gd name="connsiteX23" fmla="*/ 416898 w 526297"/>
                  <a:gd name="connsiteY23" fmla="*/ 621 h 438150"/>
                  <a:gd name="connsiteX24" fmla="*/ 483573 w 526297"/>
                  <a:gd name="connsiteY24" fmla="*/ 67296 h 438150"/>
                  <a:gd name="connsiteX25" fmla="*/ 483573 w 526297"/>
                  <a:gd name="connsiteY25" fmla="*/ 115397 h 438150"/>
                  <a:gd name="connsiteX26" fmla="*/ 476429 w 526297"/>
                  <a:gd name="connsiteY26" fmla="*/ 114921 h 438150"/>
                  <a:gd name="connsiteX27" fmla="*/ 412040 w 526297"/>
                  <a:gd name="connsiteY27" fmla="*/ 166451 h 438150"/>
                  <a:gd name="connsiteX28" fmla="*/ 411564 w 526297"/>
                  <a:gd name="connsiteY28" fmla="*/ 168737 h 438150"/>
                  <a:gd name="connsiteX29" fmla="*/ 393086 w 526297"/>
                  <a:gd name="connsiteY29" fmla="*/ 267321 h 438150"/>
                  <a:gd name="connsiteX30" fmla="*/ 135911 w 526297"/>
                  <a:gd name="connsiteY30" fmla="*/ 267321 h 438150"/>
                  <a:gd name="connsiteX31" fmla="*/ 117432 w 526297"/>
                  <a:gd name="connsiteY31" fmla="*/ 168737 h 438150"/>
                  <a:gd name="connsiteX32" fmla="*/ 52567 w 526297"/>
                  <a:gd name="connsiteY32" fmla="*/ 114921 h 438150"/>
                  <a:gd name="connsiteX33" fmla="*/ 54948 w 526297"/>
                  <a:gd name="connsiteY33" fmla="*/ 67296 h 438150"/>
                  <a:gd name="connsiteX34" fmla="*/ 121623 w 526297"/>
                  <a:gd name="connsiteY34" fmla="*/ 621 h 438150"/>
                  <a:gd name="connsiteX35" fmla="*/ 416898 w 526297"/>
                  <a:gd name="connsiteY35" fmla="*/ 621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26297" h="438150">
                    <a:moveTo>
                      <a:pt x="483573" y="133971"/>
                    </a:moveTo>
                    <a:cubicBezTo>
                      <a:pt x="507957" y="133971"/>
                      <a:pt x="527674" y="153688"/>
                      <a:pt x="527674" y="178072"/>
                    </a:cubicBezTo>
                    <a:cubicBezTo>
                      <a:pt x="527674" y="179215"/>
                      <a:pt x="527674" y="180358"/>
                      <a:pt x="527579" y="181501"/>
                    </a:cubicBezTo>
                    <a:lnTo>
                      <a:pt x="514244" y="355237"/>
                    </a:lnTo>
                    <a:cubicBezTo>
                      <a:pt x="513101" y="370096"/>
                      <a:pt x="500718" y="381621"/>
                      <a:pt x="485764" y="381621"/>
                    </a:cubicBezTo>
                    <a:lnTo>
                      <a:pt x="454998" y="381621"/>
                    </a:lnTo>
                    <a:lnTo>
                      <a:pt x="454998" y="438771"/>
                    </a:lnTo>
                    <a:lnTo>
                      <a:pt x="435948" y="438771"/>
                    </a:lnTo>
                    <a:lnTo>
                      <a:pt x="435948" y="381621"/>
                    </a:lnTo>
                    <a:lnTo>
                      <a:pt x="93048" y="381621"/>
                    </a:lnTo>
                    <a:lnTo>
                      <a:pt x="93048" y="438771"/>
                    </a:lnTo>
                    <a:lnTo>
                      <a:pt x="73998" y="438771"/>
                    </a:lnTo>
                    <a:lnTo>
                      <a:pt x="73998" y="381621"/>
                    </a:lnTo>
                    <a:lnTo>
                      <a:pt x="43328" y="381621"/>
                    </a:lnTo>
                    <a:cubicBezTo>
                      <a:pt x="28373" y="381621"/>
                      <a:pt x="15991" y="370096"/>
                      <a:pt x="14848" y="355237"/>
                    </a:cubicBezTo>
                    <a:lnTo>
                      <a:pt x="1513" y="181501"/>
                    </a:lnTo>
                    <a:cubicBezTo>
                      <a:pt x="-392" y="157212"/>
                      <a:pt x="17801" y="135971"/>
                      <a:pt x="42089" y="134162"/>
                    </a:cubicBezTo>
                    <a:cubicBezTo>
                      <a:pt x="43232" y="134066"/>
                      <a:pt x="44375" y="134066"/>
                      <a:pt x="45518" y="134066"/>
                    </a:cubicBezTo>
                    <a:cubicBezTo>
                      <a:pt x="73141" y="134066"/>
                      <a:pt x="96858" y="153688"/>
                      <a:pt x="101906" y="180834"/>
                    </a:cubicBezTo>
                    <a:lnTo>
                      <a:pt x="121623" y="286371"/>
                    </a:lnTo>
                    <a:lnTo>
                      <a:pt x="407373" y="286371"/>
                    </a:lnTo>
                    <a:lnTo>
                      <a:pt x="427185" y="180739"/>
                    </a:lnTo>
                    <a:cubicBezTo>
                      <a:pt x="432233" y="153592"/>
                      <a:pt x="455951" y="133971"/>
                      <a:pt x="483573" y="133971"/>
                    </a:cubicBezTo>
                    <a:close/>
                    <a:moveTo>
                      <a:pt x="416898" y="621"/>
                    </a:moveTo>
                    <a:cubicBezTo>
                      <a:pt x="453760" y="621"/>
                      <a:pt x="483573" y="30434"/>
                      <a:pt x="483573" y="67296"/>
                    </a:cubicBezTo>
                    <a:lnTo>
                      <a:pt x="483573" y="115397"/>
                    </a:lnTo>
                    <a:cubicBezTo>
                      <a:pt x="481192" y="115112"/>
                      <a:pt x="478811" y="114921"/>
                      <a:pt x="476429" y="114921"/>
                    </a:cubicBezTo>
                    <a:cubicBezTo>
                      <a:pt x="445473" y="114921"/>
                      <a:pt x="418803" y="136448"/>
                      <a:pt x="412040" y="166451"/>
                    </a:cubicBezTo>
                    <a:lnTo>
                      <a:pt x="411564" y="168737"/>
                    </a:lnTo>
                    <a:lnTo>
                      <a:pt x="393086" y="267321"/>
                    </a:lnTo>
                    <a:lnTo>
                      <a:pt x="135911" y="267321"/>
                    </a:lnTo>
                    <a:lnTo>
                      <a:pt x="117432" y="168737"/>
                    </a:lnTo>
                    <a:cubicBezTo>
                      <a:pt x="111622" y="137495"/>
                      <a:pt x="84285" y="114921"/>
                      <a:pt x="52567" y="114921"/>
                    </a:cubicBezTo>
                    <a:lnTo>
                      <a:pt x="54948" y="67296"/>
                    </a:lnTo>
                    <a:cubicBezTo>
                      <a:pt x="54948" y="30434"/>
                      <a:pt x="84761" y="621"/>
                      <a:pt x="121623" y="621"/>
                    </a:cubicBezTo>
                    <a:lnTo>
                      <a:pt x="416898" y="621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54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36EE4F8-CDD9-4286-9CF2-9FBE2880E0B5}"/>
              </a:ext>
            </a:extLst>
          </p:cNvPr>
          <p:cNvGrpSpPr/>
          <p:nvPr/>
        </p:nvGrpSpPr>
        <p:grpSpPr>
          <a:xfrm>
            <a:off x="7913374" y="4240633"/>
            <a:ext cx="2206625" cy="1570491"/>
            <a:chOff x="5778500" y="4240635"/>
            <a:chExt cx="2206625" cy="1570491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D04D6A6F-3F57-4AAC-B8D0-2A183EF3B329}"/>
                </a:ext>
              </a:extLst>
            </p:cNvPr>
            <p:cNvGrpSpPr/>
            <p:nvPr/>
          </p:nvGrpSpPr>
          <p:grpSpPr>
            <a:xfrm>
              <a:off x="5778500" y="4638344"/>
              <a:ext cx="2206625" cy="1172782"/>
              <a:chOff x="3643921" y="5508403"/>
              <a:chExt cx="2206438" cy="1173562"/>
            </a:xfrm>
          </p:grpSpPr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2F092CE1-2A4B-4C96-B4DD-95FC8DE07B60}"/>
                  </a:ext>
                </a:extLst>
              </p:cNvPr>
              <p:cNvSpPr txBox="1"/>
              <p:nvPr/>
            </p:nvSpPr>
            <p:spPr bwMode="auto">
              <a:xfrm>
                <a:off x="3643921" y="5508403"/>
                <a:ext cx="2206438" cy="442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10000"/>
                  </a:lnSpc>
                  <a:spcBef>
                    <a:spcPct val="0"/>
                  </a:spcBef>
                </a:pPr>
                <a:r>
                  <a:rPr lang="en-US" altLang="zh-CN" sz="1600" b="1" dirty="0" err="1"/>
                  <a:t>Text</a:t>
                </a:r>
                <a:r>
                  <a:rPr lang="en-US" altLang="zh-CN" sz="1600" b="1" dirty="0"/>
                  <a:t> here</a:t>
                </a: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E57371F4-07B6-4EF8-842F-ABD695C64A76}"/>
                  </a:ext>
                </a:extLst>
              </p:cNvPr>
              <p:cNvSpPr/>
              <p:nvPr/>
            </p:nvSpPr>
            <p:spPr bwMode="auto">
              <a:xfrm>
                <a:off x="3643921" y="5838046"/>
                <a:ext cx="2206438" cy="8439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 err="1"/>
                  <a:t>Supporting</a:t>
                </a:r>
                <a:r>
                  <a:rPr lang="en-US" altLang="zh-CN" sz="1100" dirty="0"/>
                  <a:t> text here. </a:t>
                </a:r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… …</a:t>
                </a:r>
                <a:endParaRPr lang="zh-CN" altLang="en-US" sz="1100" dirty="0"/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6C424BA2-4A29-4307-8E97-D312B8C1F9D8}"/>
                </a:ext>
              </a:extLst>
            </p:cNvPr>
            <p:cNvGrpSpPr/>
            <p:nvPr/>
          </p:nvGrpSpPr>
          <p:grpSpPr>
            <a:xfrm>
              <a:off x="6676712" y="4240635"/>
              <a:ext cx="410200" cy="410198"/>
              <a:chOff x="6470043" y="1482403"/>
              <a:chExt cx="410200" cy="410198"/>
            </a:xfrm>
          </p:grpSpPr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3279DE02-9E11-42A3-8EAC-60E536A466D7}"/>
                  </a:ext>
                </a:extLst>
              </p:cNvPr>
              <p:cNvSpPr/>
              <p:nvPr/>
            </p:nvSpPr>
            <p:spPr>
              <a:xfrm>
                <a:off x="6470043" y="1482403"/>
                <a:ext cx="410200" cy="410198"/>
              </a:xfrm>
              <a:prstGeom prst="ellipse">
                <a:avLst/>
              </a:prstGeom>
              <a:solidFill>
                <a:schemeClr val="accent1"/>
              </a:soli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77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3765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任意多边形: 形状 19">
                <a:extLst>
                  <a:ext uri="{FF2B5EF4-FFF2-40B4-BE49-F238E27FC236}">
                    <a16:creationId xmlns:a16="http://schemas.microsoft.com/office/drawing/2014/main" id="{2BD61709-84FA-4714-863C-315EE79AB389}"/>
                  </a:ext>
                </a:extLst>
              </p:cNvPr>
              <p:cNvSpPr/>
              <p:nvPr/>
            </p:nvSpPr>
            <p:spPr>
              <a:xfrm>
                <a:off x="6586143" y="1626154"/>
                <a:ext cx="178001" cy="141741"/>
              </a:xfrm>
              <a:custGeom>
                <a:avLst/>
                <a:gdLst>
                  <a:gd name="connsiteX0" fmla="*/ 486767 w 514350"/>
                  <a:gd name="connsiteY0" fmla="*/ 621 h 409575"/>
                  <a:gd name="connsiteX1" fmla="*/ 515342 w 514350"/>
                  <a:gd name="connsiteY1" fmla="*/ 29196 h 409575"/>
                  <a:gd name="connsiteX2" fmla="*/ 515342 w 514350"/>
                  <a:gd name="connsiteY2" fmla="*/ 324471 h 409575"/>
                  <a:gd name="connsiteX3" fmla="*/ 486767 w 514350"/>
                  <a:gd name="connsiteY3" fmla="*/ 353046 h 409575"/>
                  <a:gd name="connsiteX4" fmla="*/ 192159 w 514350"/>
                  <a:gd name="connsiteY4" fmla="*/ 353046 h 409575"/>
                  <a:gd name="connsiteX5" fmla="*/ 115387 w 514350"/>
                  <a:gd name="connsiteY5" fmla="*/ 410196 h 409575"/>
                  <a:gd name="connsiteX6" fmla="*/ 115387 w 514350"/>
                  <a:gd name="connsiteY6" fmla="*/ 353046 h 409575"/>
                  <a:gd name="connsiteX7" fmla="*/ 29567 w 514350"/>
                  <a:gd name="connsiteY7" fmla="*/ 353046 h 409575"/>
                  <a:gd name="connsiteX8" fmla="*/ 992 w 514350"/>
                  <a:gd name="connsiteY8" fmla="*/ 324471 h 409575"/>
                  <a:gd name="connsiteX9" fmla="*/ 992 w 514350"/>
                  <a:gd name="connsiteY9" fmla="*/ 29196 h 409575"/>
                  <a:gd name="connsiteX10" fmla="*/ 29567 w 514350"/>
                  <a:gd name="connsiteY10" fmla="*/ 621 h 409575"/>
                  <a:gd name="connsiteX11" fmla="*/ 486767 w 514350"/>
                  <a:gd name="connsiteY11" fmla="*/ 621 h 409575"/>
                  <a:gd name="connsiteX12" fmla="*/ 124817 w 514350"/>
                  <a:gd name="connsiteY12" fmla="*/ 143496 h 409575"/>
                  <a:gd name="connsiteX13" fmla="*/ 91480 w 514350"/>
                  <a:gd name="connsiteY13" fmla="*/ 176834 h 409575"/>
                  <a:gd name="connsiteX14" fmla="*/ 124817 w 514350"/>
                  <a:gd name="connsiteY14" fmla="*/ 210171 h 409575"/>
                  <a:gd name="connsiteX15" fmla="*/ 158155 w 514350"/>
                  <a:gd name="connsiteY15" fmla="*/ 176834 h 409575"/>
                  <a:gd name="connsiteX16" fmla="*/ 124817 w 514350"/>
                  <a:gd name="connsiteY16" fmla="*/ 143496 h 409575"/>
                  <a:gd name="connsiteX17" fmla="*/ 258167 w 514350"/>
                  <a:gd name="connsiteY17" fmla="*/ 143496 h 409575"/>
                  <a:gd name="connsiteX18" fmla="*/ 224830 w 514350"/>
                  <a:gd name="connsiteY18" fmla="*/ 176834 h 409575"/>
                  <a:gd name="connsiteX19" fmla="*/ 258167 w 514350"/>
                  <a:gd name="connsiteY19" fmla="*/ 210171 h 409575"/>
                  <a:gd name="connsiteX20" fmla="*/ 291505 w 514350"/>
                  <a:gd name="connsiteY20" fmla="*/ 176834 h 409575"/>
                  <a:gd name="connsiteX21" fmla="*/ 258167 w 514350"/>
                  <a:gd name="connsiteY21" fmla="*/ 143496 h 409575"/>
                  <a:gd name="connsiteX22" fmla="*/ 391517 w 514350"/>
                  <a:gd name="connsiteY22" fmla="*/ 143496 h 409575"/>
                  <a:gd name="connsiteX23" fmla="*/ 358180 w 514350"/>
                  <a:gd name="connsiteY23" fmla="*/ 176834 h 409575"/>
                  <a:gd name="connsiteX24" fmla="*/ 391517 w 514350"/>
                  <a:gd name="connsiteY24" fmla="*/ 210171 h 409575"/>
                  <a:gd name="connsiteX25" fmla="*/ 424855 w 514350"/>
                  <a:gd name="connsiteY25" fmla="*/ 176834 h 409575"/>
                  <a:gd name="connsiteX26" fmla="*/ 391517 w 514350"/>
                  <a:gd name="connsiteY26" fmla="*/ 143496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14350" h="409575">
                    <a:moveTo>
                      <a:pt x="486767" y="621"/>
                    </a:moveTo>
                    <a:cubicBezTo>
                      <a:pt x="502579" y="621"/>
                      <a:pt x="515342" y="13385"/>
                      <a:pt x="515342" y="29196"/>
                    </a:cubicBezTo>
                    <a:lnTo>
                      <a:pt x="515342" y="324471"/>
                    </a:lnTo>
                    <a:cubicBezTo>
                      <a:pt x="515342" y="340282"/>
                      <a:pt x="502579" y="353046"/>
                      <a:pt x="486767" y="353046"/>
                    </a:cubicBezTo>
                    <a:lnTo>
                      <a:pt x="192159" y="353046"/>
                    </a:lnTo>
                    <a:lnTo>
                      <a:pt x="115387" y="410196"/>
                    </a:lnTo>
                    <a:lnTo>
                      <a:pt x="115387" y="353046"/>
                    </a:lnTo>
                    <a:lnTo>
                      <a:pt x="29567" y="353046"/>
                    </a:lnTo>
                    <a:cubicBezTo>
                      <a:pt x="13755" y="353046"/>
                      <a:pt x="992" y="340282"/>
                      <a:pt x="992" y="324471"/>
                    </a:cubicBezTo>
                    <a:lnTo>
                      <a:pt x="992" y="29196"/>
                    </a:lnTo>
                    <a:cubicBezTo>
                      <a:pt x="992" y="13385"/>
                      <a:pt x="13755" y="621"/>
                      <a:pt x="29567" y="621"/>
                    </a:cubicBezTo>
                    <a:lnTo>
                      <a:pt x="486767" y="621"/>
                    </a:lnTo>
                    <a:close/>
                    <a:moveTo>
                      <a:pt x="124817" y="143496"/>
                    </a:moveTo>
                    <a:cubicBezTo>
                      <a:pt x="106434" y="143496"/>
                      <a:pt x="91480" y="158450"/>
                      <a:pt x="91480" y="176834"/>
                    </a:cubicBezTo>
                    <a:cubicBezTo>
                      <a:pt x="91480" y="195217"/>
                      <a:pt x="106434" y="210171"/>
                      <a:pt x="124817" y="210171"/>
                    </a:cubicBezTo>
                    <a:cubicBezTo>
                      <a:pt x="143200" y="210171"/>
                      <a:pt x="158155" y="195217"/>
                      <a:pt x="158155" y="176834"/>
                    </a:cubicBezTo>
                    <a:cubicBezTo>
                      <a:pt x="158155" y="158450"/>
                      <a:pt x="143200" y="143496"/>
                      <a:pt x="124817" y="143496"/>
                    </a:cubicBezTo>
                    <a:close/>
                    <a:moveTo>
                      <a:pt x="258167" y="143496"/>
                    </a:moveTo>
                    <a:cubicBezTo>
                      <a:pt x="239784" y="143496"/>
                      <a:pt x="224830" y="158450"/>
                      <a:pt x="224830" y="176834"/>
                    </a:cubicBezTo>
                    <a:cubicBezTo>
                      <a:pt x="224830" y="195217"/>
                      <a:pt x="239784" y="210171"/>
                      <a:pt x="258167" y="210171"/>
                    </a:cubicBezTo>
                    <a:cubicBezTo>
                      <a:pt x="276550" y="210171"/>
                      <a:pt x="291505" y="195217"/>
                      <a:pt x="291505" y="176834"/>
                    </a:cubicBezTo>
                    <a:cubicBezTo>
                      <a:pt x="291505" y="158450"/>
                      <a:pt x="276550" y="143496"/>
                      <a:pt x="258167" y="143496"/>
                    </a:cubicBezTo>
                    <a:close/>
                    <a:moveTo>
                      <a:pt x="391517" y="143496"/>
                    </a:moveTo>
                    <a:cubicBezTo>
                      <a:pt x="373134" y="143496"/>
                      <a:pt x="358180" y="158450"/>
                      <a:pt x="358180" y="176834"/>
                    </a:cubicBezTo>
                    <a:cubicBezTo>
                      <a:pt x="358180" y="195217"/>
                      <a:pt x="373134" y="210171"/>
                      <a:pt x="391517" y="210171"/>
                    </a:cubicBezTo>
                    <a:cubicBezTo>
                      <a:pt x="409900" y="210171"/>
                      <a:pt x="424855" y="195217"/>
                      <a:pt x="424855" y="176834"/>
                    </a:cubicBezTo>
                    <a:cubicBezTo>
                      <a:pt x="424855" y="158450"/>
                      <a:pt x="409900" y="143496"/>
                      <a:pt x="391517" y="143496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54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3473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18FBB032-4F4C-4FB7-9791-16742E56986F}"/>
              </a:ext>
            </a:extLst>
          </p:cNvPr>
          <p:cNvSpPr/>
          <p:nvPr/>
        </p:nvSpPr>
        <p:spPr>
          <a:xfrm>
            <a:off x="663184" y="1220417"/>
            <a:ext cx="6241401" cy="3088921"/>
          </a:xfrm>
          <a:prstGeom prst="roundRect">
            <a:avLst>
              <a:gd name="adj" fmla="val 4733"/>
            </a:avLst>
          </a:prstGeom>
          <a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 t="-17535" b="-17391"/>
            </a:stretch>
          </a:blipFill>
          <a:ln w="762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90BA39B1-6337-4C9F-9303-5377D1CB9D8A}"/>
              </a:ext>
            </a:extLst>
          </p:cNvPr>
          <p:cNvSpPr/>
          <p:nvPr/>
        </p:nvSpPr>
        <p:spPr>
          <a:xfrm>
            <a:off x="1908922" y="1836943"/>
            <a:ext cx="3749925" cy="1855869"/>
          </a:xfrm>
          <a:prstGeom prst="roundRect">
            <a:avLst>
              <a:gd name="adj" fmla="val 4733"/>
            </a:avLst>
          </a:prstGeom>
          <a:solidFill>
            <a:schemeClr val="bg1">
              <a:alpha val="85000"/>
            </a:schemeClr>
          </a:solidFill>
          <a:ln w="762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2E5FF204-9D12-4F14-942B-AF20B3AF4901}"/>
              </a:ext>
            </a:extLst>
          </p:cNvPr>
          <p:cNvGrpSpPr/>
          <p:nvPr/>
        </p:nvGrpSpPr>
        <p:grpSpPr>
          <a:xfrm>
            <a:off x="2187806" y="2154703"/>
            <a:ext cx="3268427" cy="1423704"/>
            <a:chOff x="700269" y="4166035"/>
            <a:chExt cx="2899724" cy="1422404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070A1841-C800-48AA-9159-9A1C6C01E4E4}"/>
                </a:ext>
              </a:extLst>
            </p:cNvPr>
            <p:cNvSpPr txBox="1"/>
            <p:nvPr/>
          </p:nvSpPr>
          <p:spPr bwMode="auto">
            <a:xfrm>
              <a:off x="931803" y="4166035"/>
              <a:ext cx="2436655" cy="33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</a:pPr>
              <a:r>
                <a:rPr lang="en-US" altLang="zh-CN" sz="1400" b="1" dirty="0"/>
                <a:t>Text here</a:t>
              </a: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611E2A1-D08E-4216-8C41-DCEFA61D914A}"/>
                </a:ext>
              </a:extLst>
            </p:cNvPr>
            <p:cNvSpPr/>
            <p:nvPr/>
          </p:nvSpPr>
          <p:spPr bwMode="auto">
            <a:xfrm>
              <a:off x="700269" y="4602968"/>
              <a:ext cx="2899724" cy="985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Copy paste fonts. Choose the only option to retain text.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… …</a:t>
              </a: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3A8E1746-AADA-4A6F-A419-9B1BB33E8FC2}"/>
              </a:ext>
            </a:extLst>
          </p:cNvPr>
          <p:cNvSpPr/>
          <p:nvPr/>
        </p:nvSpPr>
        <p:spPr bwMode="auto">
          <a:xfrm>
            <a:off x="663184" y="5056144"/>
            <a:ext cx="1724138" cy="76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/>
              <a:t>Supporting </a:t>
            </a:r>
            <a:r>
              <a:rPr lang="en-US" altLang="zh-CN" sz="1100"/>
              <a:t>text here</a:t>
            </a:r>
            <a:r>
              <a:rPr lang="en-US" altLang="zh-CN" sz="1100" dirty="0"/>
              <a:t>. </a:t>
            </a:r>
          </a:p>
          <a:p>
            <a:pPr algn="ctr" defTabSz="914400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/>
              <a:t>… …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50336C8-B59A-4008-981D-2C09DA66AA53}"/>
              </a:ext>
            </a:extLst>
          </p:cNvPr>
          <p:cNvSpPr/>
          <p:nvPr/>
        </p:nvSpPr>
        <p:spPr bwMode="auto">
          <a:xfrm>
            <a:off x="2921815" y="5056144"/>
            <a:ext cx="1724138" cy="76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/>
              <a:t>Supporting </a:t>
            </a:r>
            <a:r>
              <a:rPr lang="en-US" altLang="zh-CN" sz="1100"/>
              <a:t>text here</a:t>
            </a:r>
            <a:r>
              <a:rPr lang="en-US" altLang="zh-CN" sz="1100" dirty="0"/>
              <a:t>. </a:t>
            </a:r>
          </a:p>
          <a:p>
            <a:pPr algn="ctr" defTabSz="914400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/>
              <a:t>… …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A64106B-0C9B-4DE1-943F-2A05EEFAAC1C}"/>
              </a:ext>
            </a:extLst>
          </p:cNvPr>
          <p:cNvSpPr/>
          <p:nvPr/>
        </p:nvSpPr>
        <p:spPr bwMode="auto">
          <a:xfrm>
            <a:off x="5180447" y="5056144"/>
            <a:ext cx="1724138" cy="76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/>
              <a:t>Supporting </a:t>
            </a:r>
            <a:r>
              <a:rPr lang="en-US" altLang="zh-CN" sz="1100"/>
              <a:t>text here</a:t>
            </a:r>
            <a:r>
              <a:rPr lang="en-US" altLang="zh-CN" sz="1100" dirty="0"/>
              <a:t>. </a:t>
            </a:r>
          </a:p>
          <a:p>
            <a:pPr algn="ctr" defTabSz="914400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/>
              <a:t>… …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A9F9436B-8940-4843-8DB4-2AD1F3E2E84E}"/>
              </a:ext>
            </a:extLst>
          </p:cNvPr>
          <p:cNvCxnSpPr/>
          <p:nvPr/>
        </p:nvCxnSpPr>
        <p:spPr>
          <a:xfrm>
            <a:off x="2671620" y="5056144"/>
            <a:ext cx="0" cy="765873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2BB5964-0598-4929-9F64-7C8DF67DCEF9}"/>
              </a:ext>
            </a:extLst>
          </p:cNvPr>
          <p:cNvCxnSpPr/>
          <p:nvPr/>
        </p:nvCxnSpPr>
        <p:spPr>
          <a:xfrm>
            <a:off x="4819882" y="5056144"/>
            <a:ext cx="0" cy="765873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B2FAFBE5-8161-4FBC-B16E-9D0988B3363B}"/>
              </a:ext>
            </a:extLst>
          </p:cNvPr>
          <p:cNvGrpSpPr/>
          <p:nvPr/>
        </p:nvGrpSpPr>
        <p:grpSpPr>
          <a:xfrm>
            <a:off x="7073012" y="1083649"/>
            <a:ext cx="4445887" cy="2632768"/>
            <a:chOff x="6985001" y="1209557"/>
            <a:chExt cx="4441826" cy="2630364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73141A70-D284-4B14-96B6-AA584DC75782}"/>
                </a:ext>
              </a:extLst>
            </p:cNvPr>
            <p:cNvSpPr/>
            <p:nvPr/>
          </p:nvSpPr>
          <p:spPr>
            <a:xfrm>
              <a:off x="6985002" y="1619767"/>
              <a:ext cx="4441825" cy="1137920"/>
            </a:xfrm>
            <a:prstGeom prst="rect">
              <a:avLst/>
            </a:prstGeom>
          </p:spPr>
          <p:txBody>
            <a:bodyPr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SzPct val="25000"/>
              </a:pPr>
              <a:r>
                <a:rPr lang="en-US" altLang="zh-CN" sz="3200" b="1" dirty="0"/>
                <a:t>Unified fonts make </a:t>
              </a:r>
              <a:r>
                <a:rPr lang="en-US" altLang="zh-CN" sz="3200" b="1"/>
                <a:t>reading more </a:t>
              </a:r>
              <a:r>
                <a:rPr lang="en-US" altLang="zh-CN" sz="3200" b="1" dirty="0"/>
                <a:t>fluent.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6FA8708E-972A-46DD-A198-6EC5D2E85B44}"/>
                </a:ext>
              </a:extLst>
            </p:cNvPr>
            <p:cNvSpPr/>
            <p:nvPr/>
          </p:nvSpPr>
          <p:spPr>
            <a:xfrm>
              <a:off x="6985001" y="2847223"/>
              <a:ext cx="4441825" cy="992698"/>
            </a:xfrm>
            <a:prstGeom prst="rect">
              <a:avLst/>
            </a:prstGeom>
          </p:spPr>
          <p:txBody>
            <a:bodyPr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buSzPct val="25000"/>
              </a:pPr>
              <a:r>
                <a:rPr lang="en-US" altLang="zh-CN" sz="1100" dirty="0"/>
                <a:t>Theme color makes PPT more convenient to change.</a:t>
              </a: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1100" dirty="0"/>
                <a:t>Adjust the spacing to adapt </a:t>
              </a:r>
              <a:r>
                <a:rPr lang="en-US" altLang="zh-CN" sz="1100"/>
                <a:t>to Chinesetypesetting</a:t>
              </a:r>
              <a:r>
                <a:rPr lang="en-US" altLang="zh-CN" sz="1100" dirty="0"/>
                <a:t>, use the reference line in PPT.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20FCCA7F-4E5D-4154-8794-B458BA6AF8FC}"/>
                </a:ext>
              </a:extLst>
            </p:cNvPr>
            <p:cNvSpPr/>
            <p:nvPr/>
          </p:nvSpPr>
          <p:spPr bwMode="auto">
            <a:xfrm>
              <a:off x="6985001" y="1209557"/>
              <a:ext cx="4441825" cy="356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600">
                  <a:solidFill>
                    <a:schemeClr val="accent1"/>
                  </a:solidFill>
                </a:rPr>
                <a:t>Supporting text </a:t>
              </a:r>
              <a:r>
                <a:rPr lang="en-US" altLang="zh-CN" sz="1600" dirty="0">
                  <a:solidFill>
                    <a:schemeClr val="accent1"/>
                  </a:solidFill>
                </a:rPr>
                <a:t>here.</a:t>
              </a:r>
            </a:p>
          </p:txBody>
        </p: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884101E1-750E-45E4-8A6F-E461E06368A0}"/>
                </a:ext>
              </a:extLst>
            </p:cNvPr>
            <p:cNvCxnSpPr/>
            <p:nvPr/>
          </p:nvCxnSpPr>
          <p:spPr>
            <a:xfrm>
              <a:off x="7022466" y="2788294"/>
              <a:ext cx="438531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51C4C708-E92A-45D5-AD28-39AC568E3FEE}"/>
              </a:ext>
            </a:extLst>
          </p:cNvPr>
          <p:cNvGrpSpPr/>
          <p:nvPr/>
        </p:nvGrpSpPr>
        <p:grpSpPr>
          <a:xfrm>
            <a:off x="7237627" y="3752959"/>
            <a:ext cx="4262203" cy="2094483"/>
            <a:chOff x="7114538" y="3876430"/>
            <a:chExt cx="4258310" cy="2092570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5371B8D5-9C3F-40CB-B464-ACE229AF1C05}"/>
                </a:ext>
              </a:extLst>
            </p:cNvPr>
            <p:cNvGrpSpPr/>
            <p:nvPr/>
          </p:nvGrpSpPr>
          <p:grpSpPr>
            <a:xfrm>
              <a:off x="7114538" y="3876430"/>
              <a:ext cx="4258310" cy="378070"/>
              <a:chOff x="7114538" y="3876430"/>
              <a:chExt cx="4258310" cy="378070"/>
            </a:xfrm>
          </p:grpSpPr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5EFFF360-402D-4029-AE0B-5E2B0ED19ED6}"/>
                  </a:ext>
                </a:extLst>
              </p:cNvPr>
              <p:cNvSpPr/>
              <p:nvPr/>
            </p:nvSpPr>
            <p:spPr>
              <a:xfrm>
                <a:off x="7114538" y="3969534"/>
                <a:ext cx="191862" cy="19186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ID"/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D88BCD41-5FFF-41C1-B0DE-99CA7C686064}"/>
                  </a:ext>
                </a:extLst>
              </p:cNvPr>
              <p:cNvSpPr/>
              <p:nvPr/>
            </p:nvSpPr>
            <p:spPr bwMode="auto">
              <a:xfrm>
                <a:off x="7366000" y="3876430"/>
                <a:ext cx="4006848" cy="3780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1100" dirty="0"/>
                  <a:t>Copy paste fonts. Choose </a:t>
                </a:r>
                <a:r>
                  <a:rPr lang="en-US" altLang="zh-CN" sz="1100"/>
                  <a:t>the only </a:t>
                </a:r>
                <a:r>
                  <a:rPr lang="en-US" altLang="zh-CN" sz="1100" dirty="0"/>
                  <a:t>option to retain text……</a:t>
                </a:r>
              </a:p>
            </p:txBody>
          </p:sp>
        </p:grp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D9AEA058-A66D-48A5-8269-CAE9821E36A6}"/>
                </a:ext>
              </a:extLst>
            </p:cNvPr>
            <p:cNvGrpSpPr/>
            <p:nvPr/>
          </p:nvGrpSpPr>
          <p:grpSpPr>
            <a:xfrm>
              <a:off x="7114538" y="4447930"/>
              <a:ext cx="4258310" cy="378070"/>
              <a:chOff x="7114538" y="3876430"/>
              <a:chExt cx="4258310" cy="378070"/>
            </a:xfrm>
          </p:grpSpPr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B9AE3442-5DA4-4B46-AA28-D6CFA2DF41C6}"/>
                  </a:ext>
                </a:extLst>
              </p:cNvPr>
              <p:cNvSpPr/>
              <p:nvPr/>
            </p:nvSpPr>
            <p:spPr>
              <a:xfrm>
                <a:off x="7114538" y="3969534"/>
                <a:ext cx="191862" cy="19186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ID"/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5EC7E680-EE1F-45ED-A92D-AD59606F5926}"/>
                  </a:ext>
                </a:extLst>
              </p:cNvPr>
              <p:cNvSpPr/>
              <p:nvPr/>
            </p:nvSpPr>
            <p:spPr bwMode="auto">
              <a:xfrm>
                <a:off x="7366000" y="3876430"/>
                <a:ext cx="4006848" cy="3780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1100" dirty="0"/>
                  <a:t>Copy paste fonts. Choose </a:t>
                </a:r>
                <a:r>
                  <a:rPr lang="en-US" altLang="zh-CN" sz="1100"/>
                  <a:t>the only </a:t>
                </a:r>
                <a:r>
                  <a:rPr lang="en-US" altLang="zh-CN" sz="1100" dirty="0"/>
                  <a:t>option to retain text……</a:t>
                </a:r>
              </a:p>
            </p:txBody>
          </p: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E89FA90A-33D2-45E8-BD11-BCD5700F51D2}"/>
                </a:ext>
              </a:extLst>
            </p:cNvPr>
            <p:cNvGrpSpPr/>
            <p:nvPr/>
          </p:nvGrpSpPr>
          <p:grpSpPr>
            <a:xfrm>
              <a:off x="7114538" y="5019430"/>
              <a:ext cx="4258310" cy="378070"/>
              <a:chOff x="7114538" y="3876430"/>
              <a:chExt cx="4258310" cy="378070"/>
            </a:xfrm>
          </p:grpSpPr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8C42C06D-EC99-4338-A3C2-2778F20FE67E}"/>
                  </a:ext>
                </a:extLst>
              </p:cNvPr>
              <p:cNvSpPr/>
              <p:nvPr/>
            </p:nvSpPr>
            <p:spPr>
              <a:xfrm>
                <a:off x="7114538" y="3969534"/>
                <a:ext cx="191862" cy="19186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ID"/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D58E2950-F789-4183-96B1-C141E610673C}"/>
                  </a:ext>
                </a:extLst>
              </p:cNvPr>
              <p:cNvSpPr/>
              <p:nvPr/>
            </p:nvSpPr>
            <p:spPr bwMode="auto">
              <a:xfrm>
                <a:off x="7366000" y="3876430"/>
                <a:ext cx="4006848" cy="3780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1100" dirty="0"/>
                  <a:t>Copy paste fonts. Choose </a:t>
                </a:r>
                <a:r>
                  <a:rPr lang="en-US" altLang="zh-CN" sz="1100"/>
                  <a:t>the only </a:t>
                </a:r>
                <a:r>
                  <a:rPr lang="en-US" altLang="zh-CN" sz="1100" dirty="0"/>
                  <a:t>option to retain text……</a:t>
                </a:r>
              </a:p>
            </p:txBody>
          </p:sp>
        </p:grp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C83627BB-415B-46A1-A1C7-F0EAF99983FE}"/>
                </a:ext>
              </a:extLst>
            </p:cNvPr>
            <p:cNvGrpSpPr/>
            <p:nvPr/>
          </p:nvGrpSpPr>
          <p:grpSpPr>
            <a:xfrm>
              <a:off x="7114538" y="5590930"/>
              <a:ext cx="4258310" cy="378070"/>
              <a:chOff x="7114538" y="3876430"/>
              <a:chExt cx="4258310" cy="378070"/>
            </a:xfrm>
          </p:grpSpPr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4465A95E-9777-4048-9898-CAE8016F01B0}"/>
                  </a:ext>
                </a:extLst>
              </p:cNvPr>
              <p:cNvSpPr/>
              <p:nvPr/>
            </p:nvSpPr>
            <p:spPr>
              <a:xfrm>
                <a:off x="7114538" y="3969534"/>
                <a:ext cx="191862" cy="19186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ID"/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0A2B0EA9-90E2-43AF-894A-FF8CB765D0C5}"/>
                  </a:ext>
                </a:extLst>
              </p:cNvPr>
              <p:cNvSpPr/>
              <p:nvPr/>
            </p:nvSpPr>
            <p:spPr bwMode="auto">
              <a:xfrm>
                <a:off x="7366000" y="3876430"/>
                <a:ext cx="4006848" cy="3780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1100" dirty="0"/>
                  <a:t>Copy paste fonts. Choose </a:t>
                </a:r>
                <a:r>
                  <a:rPr lang="en-US" altLang="zh-CN" sz="1100"/>
                  <a:t>the only </a:t>
                </a:r>
                <a:r>
                  <a:rPr lang="en-US" altLang="zh-CN" sz="1100" dirty="0"/>
                  <a:t>option to retain text……</a:t>
                </a:r>
              </a:p>
            </p:txBody>
          </p:sp>
        </p:grpSp>
      </p:grpSp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48F54019-DBDD-42F9-A898-41AB118EEC18}"/>
              </a:ext>
            </a:extLst>
          </p:cNvPr>
          <p:cNvSpPr/>
          <p:nvPr/>
        </p:nvSpPr>
        <p:spPr>
          <a:xfrm>
            <a:off x="-1" y="5468940"/>
            <a:ext cx="904936" cy="1263382"/>
          </a:xfrm>
          <a:custGeom>
            <a:avLst/>
            <a:gdLst>
              <a:gd name="connsiteX0" fmla="*/ 273245 w 904936"/>
              <a:gd name="connsiteY0" fmla="*/ 0 h 1263382"/>
              <a:gd name="connsiteX1" fmla="*/ 904936 w 904936"/>
              <a:gd name="connsiteY1" fmla="*/ 631691 h 1263382"/>
              <a:gd name="connsiteX2" fmla="*/ 273245 w 904936"/>
              <a:gd name="connsiteY2" fmla="*/ 1263382 h 1263382"/>
              <a:gd name="connsiteX3" fmla="*/ 27363 w 904936"/>
              <a:gd name="connsiteY3" fmla="*/ 1213741 h 1263382"/>
              <a:gd name="connsiteX4" fmla="*/ 0 w 904936"/>
              <a:gd name="connsiteY4" fmla="*/ 1198889 h 1263382"/>
              <a:gd name="connsiteX5" fmla="*/ 0 w 904936"/>
              <a:gd name="connsiteY5" fmla="*/ 64494 h 1263382"/>
              <a:gd name="connsiteX6" fmla="*/ 27363 w 904936"/>
              <a:gd name="connsiteY6" fmla="*/ 49642 h 1263382"/>
              <a:gd name="connsiteX7" fmla="*/ 273245 w 904936"/>
              <a:gd name="connsiteY7" fmla="*/ 0 h 1263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4936" h="1263382">
                <a:moveTo>
                  <a:pt x="273245" y="0"/>
                </a:moveTo>
                <a:cubicBezTo>
                  <a:pt x="622118" y="0"/>
                  <a:pt x="904936" y="282818"/>
                  <a:pt x="904936" y="631691"/>
                </a:cubicBezTo>
                <a:cubicBezTo>
                  <a:pt x="904936" y="980564"/>
                  <a:pt x="622118" y="1263382"/>
                  <a:pt x="273245" y="1263382"/>
                </a:cubicBezTo>
                <a:cubicBezTo>
                  <a:pt x="186027" y="1263382"/>
                  <a:pt x="102937" y="1245706"/>
                  <a:pt x="27363" y="1213741"/>
                </a:cubicBezTo>
                <a:lnTo>
                  <a:pt x="0" y="1198889"/>
                </a:lnTo>
                <a:lnTo>
                  <a:pt x="0" y="64494"/>
                </a:lnTo>
                <a:lnTo>
                  <a:pt x="27363" y="49642"/>
                </a:lnTo>
                <a:cubicBezTo>
                  <a:pt x="102937" y="17676"/>
                  <a:pt x="186027" y="0"/>
                  <a:pt x="273245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DACAD9C7-BB12-4A48-9E5C-EC93472505B1}"/>
              </a:ext>
            </a:extLst>
          </p:cNvPr>
          <p:cNvSpPr/>
          <p:nvPr/>
        </p:nvSpPr>
        <p:spPr>
          <a:xfrm>
            <a:off x="452467" y="600236"/>
            <a:ext cx="407598" cy="966825"/>
          </a:xfrm>
          <a:custGeom>
            <a:avLst/>
            <a:gdLst>
              <a:gd name="connsiteX0" fmla="*/ 0 w 863976"/>
              <a:gd name="connsiteY0" fmla="*/ 0 h 2049357"/>
              <a:gd name="connsiteX1" fmla="*/ 863976 w 863976"/>
              <a:gd name="connsiteY1" fmla="*/ 0 h 2049357"/>
              <a:gd name="connsiteX2" fmla="*/ 863976 w 863976"/>
              <a:gd name="connsiteY2" fmla="*/ 1617369 h 2049357"/>
              <a:gd name="connsiteX3" fmla="*/ 431988 w 863976"/>
              <a:gd name="connsiteY3" fmla="*/ 2049357 h 2049357"/>
              <a:gd name="connsiteX4" fmla="*/ 0 w 863976"/>
              <a:gd name="connsiteY4" fmla="*/ 1617369 h 204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976" h="2049357">
                <a:moveTo>
                  <a:pt x="0" y="0"/>
                </a:moveTo>
                <a:lnTo>
                  <a:pt x="863976" y="0"/>
                </a:lnTo>
                <a:lnTo>
                  <a:pt x="863976" y="1617369"/>
                </a:lnTo>
                <a:cubicBezTo>
                  <a:pt x="863976" y="1855949"/>
                  <a:pt x="670568" y="2049357"/>
                  <a:pt x="431988" y="2049357"/>
                </a:cubicBezTo>
                <a:cubicBezTo>
                  <a:pt x="193408" y="2049357"/>
                  <a:pt x="0" y="1855949"/>
                  <a:pt x="0" y="1617369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alpha val="51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AA5987A0-C744-438F-AE26-4BB3A928F66D}"/>
              </a:ext>
            </a:extLst>
          </p:cNvPr>
          <p:cNvSpPr/>
          <p:nvPr/>
        </p:nvSpPr>
        <p:spPr>
          <a:xfrm>
            <a:off x="7883128" y="1"/>
            <a:ext cx="299830" cy="711199"/>
          </a:xfrm>
          <a:custGeom>
            <a:avLst/>
            <a:gdLst>
              <a:gd name="connsiteX0" fmla="*/ 0 w 863976"/>
              <a:gd name="connsiteY0" fmla="*/ 0 h 2049357"/>
              <a:gd name="connsiteX1" fmla="*/ 863976 w 863976"/>
              <a:gd name="connsiteY1" fmla="*/ 0 h 2049357"/>
              <a:gd name="connsiteX2" fmla="*/ 863976 w 863976"/>
              <a:gd name="connsiteY2" fmla="*/ 1617369 h 2049357"/>
              <a:gd name="connsiteX3" fmla="*/ 431988 w 863976"/>
              <a:gd name="connsiteY3" fmla="*/ 2049357 h 2049357"/>
              <a:gd name="connsiteX4" fmla="*/ 0 w 863976"/>
              <a:gd name="connsiteY4" fmla="*/ 1617369 h 204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976" h="2049357">
                <a:moveTo>
                  <a:pt x="0" y="0"/>
                </a:moveTo>
                <a:lnTo>
                  <a:pt x="863976" y="0"/>
                </a:lnTo>
                <a:lnTo>
                  <a:pt x="863976" y="1617369"/>
                </a:lnTo>
                <a:cubicBezTo>
                  <a:pt x="863976" y="1855949"/>
                  <a:pt x="670568" y="2049357"/>
                  <a:pt x="431988" y="2049357"/>
                </a:cubicBezTo>
                <a:cubicBezTo>
                  <a:pt x="193408" y="2049357"/>
                  <a:pt x="0" y="1855949"/>
                  <a:pt x="0" y="1617369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alpha val="51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B31D3786-FD9D-4738-BB0A-350BD2653DBC}"/>
              </a:ext>
            </a:extLst>
          </p:cNvPr>
          <p:cNvSpPr/>
          <p:nvPr/>
        </p:nvSpPr>
        <p:spPr>
          <a:xfrm>
            <a:off x="2238834" y="2226087"/>
            <a:ext cx="192037" cy="192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71614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FE1A6342-D05C-41B3-8A98-9688EFF0AB35}"/>
              </a:ext>
            </a:extLst>
          </p:cNvPr>
          <p:cNvGrpSpPr/>
          <p:nvPr/>
        </p:nvGrpSpPr>
        <p:grpSpPr>
          <a:xfrm>
            <a:off x="6049509" y="1130300"/>
            <a:ext cx="4700361" cy="1535523"/>
            <a:chOff x="669926" y="1130300"/>
            <a:chExt cx="4700361" cy="1535523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77B28988-8D08-470D-88FC-F0229C512E60}"/>
                </a:ext>
              </a:extLst>
            </p:cNvPr>
            <p:cNvSpPr/>
            <p:nvPr/>
          </p:nvSpPr>
          <p:spPr>
            <a:xfrm>
              <a:off x="669927" y="1649730"/>
              <a:ext cx="4700360" cy="1016093"/>
            </a:xfrm>
            <a:prstGeom prst="rect">
              <a:avLst/>
            </a:prstGeom>
          </p:spPr>
          <p:txBody>
            <a:bodyPr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SzPct val="25000"/>
              </a:pPr>
              <a:r>
                <a:rPr lang="en-US" altLang="zh-CN" sz="2400" b="1"/>
                <a:t>Unified </a:t>
              </a:r>
              <a:r>
                <a:rPr lang="en-US" altLang="zh-CN" sz="2400" b="1" dirty="0"/>
                <a:t>fonts make reading more fluent.</a:t>
              </a: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72AAF839-6159-414E-8942-4AFCA58E57F6}"/>
                </a:ext>
              </a:extLst>
            </p:cNvPr>
            <p:cNvSpPr/>
            <p:nvPr/>
          </p:nvSpPr>
          <p:spPr bwMode="auto">
            <a:xfrm>
              <a:off x="669926" y="1130300"/>
              <a:ext cx="2214245" cy="356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accent1"/>
                  </a:solidFill>
                </a:rPr>
                <a:t>Supporting text here.</a:t>
              </a: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4C488A6B-2315-4FFE-B649-ACA8F1759E10}"/>
              </a:ext>
            </a:extLst>
          </p:cNvPr>
          <p:cNvSpPr/>
          <p:nvPr/>
        </p:nvSpPr>
        <p:spPr bwMode="auto">
          <a:xfrm>
            <a:off x="6049509" y="2705284"/>
            <a:ext cx="3966082" cy="585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Copy paste fonts. Choose the only option </a:t>
            </a:r>
            <a:r>
              <a:rPr lang="en-US" altLang="zh-CN" sz="1100"/>
              <a:t>to retain </a:t>
            </a:r>
            <a:r>
              <a:rPr lang="en-US" altLang="zh-CN" sz="1100" dirty="0"/>
              <a:t>text.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… …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B14FDFE-BEA3-47C6-A1D9-5265808AAA68}"/>
              </a:ext>
            </a:extLst>
          </p:cNvPr>
          <p:cNvSpPr/>
          <p:nvPr/>
        </p:nvSpPr>
        <p:spPr bwMode="auto">
          <a:xfrm>
            <a:off x="6049509" y="3657351"/>
            <a:ext cx="3966082" cy="585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Copy paste fonts. Choose the only option </a:t>
            </a:r>
            <a:r>
              <a:rPr lang="en-US" altLang="zh-CN" sz="1100"/>
              <a:t>to retain </a:t>
            </a:r>
            <a:r>
              <a:rPr lang="en-US" altLang="zh-CN" sz="1100" dirty="0"/>
              <a:t>text.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… …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F64518E-BCB2-4B5F-9527-D5FEFF29235A}"/>
              </a:ext>
            </a:extLst>
          </p:cNvPr>
          <p:cNvSpPr/>
          <p:nvPr/>
        </p:nvSpPr>
        <p:spPr bwMode="auto">
          <a:xfrm>
            <a:off x="6049509" y="4609418"/>
            <a:ext cx="3966082" cy="585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Copy paste fonts. Choose the only option </a:t>
            </a:r>
            <a:r>
              <a:rPr lang="en-US" altLang="zh-CN" sz="1100"/>
              <a:t>to retain </a:t>
            </a:r>
            <a:r>
              <a:rPr lang="en-US" altLang="zh-CN" sz="1100" dirty="0"/>
              <a:t>text.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… …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7FD6B65-5E2F-45D0-A4B1-89029AA6EE19}"/>
              </a:ext>
            </a:extLst>
          </p:cNvPr>
          <p:cNvSpPr/>
          <p:nvPr/>
        </p:nvSpPr>
        <p:spPr bwMode="auto">
          <a:xfrm>
            <a:off x="6049509" y="5561484"/>
            <a:ext cx="3966082" cy="585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Copy paste fonts. Choose the only option </a:t>
            </a:r>
            <a:r>
              <a:rPr lang="en-US" altLang="zh-CN" sz="1100"/>
              <a:t>to retain </a:t>
            </a:r>
            <a:r>
              <a:rPr lang="en-US" altLang="zh-CN" sz="1100" dirty="0"/>
              <a:t>text.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… …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A862AC91-6B3C-4371-AC0D-A50F4320AFEC}"/>
              </a:ext>
            </a:extLst>
          </p:cNvPr>
          <p:cNvCxnSpPr/>
          <p:nvPr/>
        </p:nvCxnSpPr>
        <p:spPr>
          <a:xfrm>
            <a:off x="6138535" y="2587752"/>
            <a:ext cx="397764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0C4C77B9-9388-4571-BC6B-F87895ED103B}"/>
              </a:ext>
            </a:extLst>
          </p:cNvPr>
          <p:cNvSpPr txBox="1"/>
          <p:nvPr/>
        </p:nvSpPr>
        <p:spPr bwMode="auto">
          <a:xfrm>
            <a:off x="2672959" y="3819844"/>
            <a:ext cx="2090071" cy="442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altLang="zh-CN" b="1" dirty="0">
                <a:solidFill>
                  <a:schemeClr val="accent1"/>
                </a:solidFill>
              </a:rPr>
              <a:t>Text here …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DE94A67-C982-4FDE-AF2E-AD3370FC7640}"/>
              </a:ext>
            </a:extLst>
          </p:cNvPr>
          <p:cNvSpPr/>
          <p:nvPr/>
        </p:nvSpPr>
        <p:spPr bwMode="auto">
          <a:xfrm>
            <a:off x="2672959" y="4376365"/>
            <a:ext cx="2090071" cy="69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/>
              <a:t>Supporting text here.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/>
              <a:t>… …</a:t>
            </a:r>
            <a:endParaRPr lang="zh-CN" altLang="en-US" sz="1100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DB84BFF-D601-458D-955D-CC5D491147AA}"/>
              </a:ext>
            </a:extLst>
          </p:cNvPr>
          <p:cNvSpPr/>
          <p:nvPr/>
        </p:nvSpPr>
        <p:spPr bwMode="auto">
          <a:xfrm>
            <a:off x="2672959" y="5183730"/>
            <a:ext cx="2090071" cy="69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100"/>
              <a:t>Supporting </a:t>
            </a:r>
            <a:r>
              <a:rPr lang="en-US" altLang="zh-CN" sz="1100" dirty="0"/>
              <a:t>text here.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/>
              <a:t>… …</a:t>
            </a:r>
            <a:endParaRPr lang="zh-CN" altLang="en-US" sz="1100" dirty="0"/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7AE0C443-BAAE-4997-82B8-A50167154C63}"/>
              </a:ext>
            </a:extLst>
          </p:cNvPr>
          <p:cNvSpPr/>
          <p:nvPr/>
        </p:nvSpPr>
        <p:spPr>
          <a:xfrm>
            <a:off x="-3" y="5305073"/>
            <a:ext cx="904936" cy="1263382"/>
          </a:xfrm>
          <a:custGeom>
            <a:avLst/>
            <a:gdLst>
              <a:gd name="connsiteX0" fmla="*/ 273245 w 904936"/>
              <a:gd name="connsiteY0" fmla="*/ 0 h 1263382"/>
              <a:gd name="connsiteX1" fmla="*/ 904936 w 904936"/>
              <a:gd name="connsiteY1" fmla="*/ 631691 h 1263382"/>
              <a:gd name="connsiteX2" fmla="*/ 273245 w 904936"/>
              <a:gd name="connsiteY2" fmla="*/ 1263382 h 1263382"/>
              <a:gd name="connsiteX3" fmla="*/ 27363 w 904936"/>
              <a:gd name="connsiteY3" fmla="*/ 1213741 h 1263382"/>
              <a:gd name="connsiteX4" fmla="*/ 0 w 904936"/>
              <a:gd name="connsiteY4" fmla="*/ 1198889 h 1263382"/>
              <a:gd name="connsiteX5" fmla="*/ 0 w 904936"/>
              <a:gd name="connsiteY5" fmla="*/ 64494 h 1263382"/>
              <a:gd name="connsiteX6" fmla="*/ 27363 w 904936"/>
              <a:gd name="connsiteY6" fmla="*/ 49642 h 1263382"/>
              <a:gd name="connsiteX7" fmla="*/ 273245 w 904936"/>
              <a:gd name="connsiteY7" fmla="*/ 0 h 1263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4936" h="1263382">
                <a:moveTo>
                  <a:pt x="273245" y="0"/>
                </a:moveTo>
                <a:cubicBezTo>
                  <a:pt x="622118" y="0"/>
                  <a:pt x="904936" y="282818"/>
                  <a:pt x="904936" y="631691"/>
                </a:cubicBezTo>
                <a:cubicBezTo>
                  <a:pt x="904936" y="980564"/>
                  <a:pt x="622118" y="1263382"/>
                  <a:pt x="273245" y="1263382"/>
                </a:cubicBezTo>
                <a:cubicBezTo>
                  <a:pt x="186027" y="1263382"/>
                  <a:pt x="102937" y="1245706"/>
                  <a:pt x="27363" y="1213741"/>
                </a:cubicBezTo>
                <a:lnTo>
                  <a:pt x="0" y="1198889"/>
                </a:lnTo>
                <a:lnTo>
                  <a:pt x="0" y="64494"/>
                </a:lnTo>
                <a:lnTo>
                  <a:pt x="27363" y="49642"/>
                </a:lnTo>
                <a:cubicBezTo>
                  <a:pt x="102937" y="17676"/>
                  <a:pt x="186027" y="0"/>
                  <a:pt x="273245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7A9CDB57-AB1E-4D5E-9AEE-E13312B1D91A}"/>
              </a:ext>
            </a:extLst>
          </p:cNvPr>
          <p:cNvSpPr/>
          <p:nvPr/>
        </p:nvSpPr>
        <p:spPr>
          <a:xfrm rot="5400000" flipH="1">
            <a:off x="9942457" y="5339387"/>
            <a:ext cx="196091" cy="141873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F8DDA182-FEED-439E-9039-115AE1ACB390}"/>
              </a:ext>
            </a:extLst>
          </p:cNvPr>
          <p:cNvSpPr/>
          <p:nvPr/>
        </p:nvSpPr>
        <p:spPr>
          <a:xfrm>
            <a:off x="1991138" y="1119287"/>
            <a:ext cx="3807778" cy="2664850"/>
          </a:xfrm>
          <a:prstGeom prst="roundRect">
            <a:avLst>
              <a:gd name="adj" fmla="val 5312"/>
            </a:avLst>
          </a:prstGeom>
          <a:blipFill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 l="-12198" r="-1211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C2A7D8B2-4E58-4E16-91BA-6F3AB7241C6D}"/>
              </a:ext>
            </a:extLst>
          </p:cNvPr>
          <p:cNvGrpSpPr/>
          <p:nvPr/>
        </p:nvGrpSpPr>
        <p:grpSpPr>
          <a:xfrm>
            <a:off x="1442129" y="3242001"/>
            <a:ext cx="1114194" cy="1114210"/>
            <a:chOff x="6389644" y="2415134"/>
            <a:chExt cx="959888" cy="959899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BE095161-936A-4F5F-8880-C82988F752E9}"/>
                </a:ext>
              </a:extLst>
            </p:cNvPr>
            <p:cNvSpPr/>
            <p:nvPr/>
          </p:nvSpPr>
          <p:spPr>
            <a:xfrm>
              <a:off x="6389644" y="2415134"/>
              <a:ext cx="959888" cy="959899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bg-BG" sz="12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9C799268-403E-43EA-8F87-A42553867DEE}"/>
                </a:ext>
              </a:extLst>
            </p:cNvPr>
            <p:cNvSpPr/>
            <p:nvPr/>
          </p:nvSpPr>
          <p:spPr>
            <a:xfrm>
              <a:off x="6518899" y="2539919"/>
              <a:ext cx="701379" cy="701387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bg-BG" sz="12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65ECAE87-0F3D-4046-AE82-AFE3A825AD54}"/>
              </a:ext>
            </a:extLst>
          </p:cNvPr>
          <p:cNvSpPr/>
          <p:nvPr/>
        </p:nvSpPr>
        <p:spPr>
          <a:xfrm rot="16200000">
            <a:off x="849028" y="-559485"/>
            <a:ext cx="1237646" cy="2935707"/>
          </a:xfrm>
          <a:custGeom>
            <a:avLst/>
            <a:gdLst>
              <a:gd name="connsiteX0" fmla="*/ 0 w 863976"/>
              <a:gd name="connsiteY0" fmla="*/ 0 h 2049357"/>
              <a:gd name="connsiteX1" fmla="*/ 863976 w 863976"/>
              <a:gd name="connsiteY1" fmla="*/ 0 h 2049357"/>
              <a:gd name="connsiteX2" fmla="*/ 863976 w 863976"/>
              <a:gd name="connsiteY2" fmla="*/ 1617369 h 2049357"/>
              <a:gd name="connsiteX3" fmla="*/ 431988 w 863976"/>
              <a:gd name="connsiteY3" fmla="*/ 2049357 h 2049357"/>
              <a:gd name="connsiteX4" fmla="*/ 0 w 863976"/>
              <a:gd name="connsiteY4" fmla="*/ 1617369 h 204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976" h="2049357">
                <a:moveTo>
                  <a:pt x="0" y="0"/>
                </a:moveTo>
                <a:lnTo>
                  <a:pt x="863976" y="0"/>
                </a:lnTo>
                <a:lnTo>
                  <a:pt x="863976" y="1617369"/>
                </a:lnTo>
                <a:cubicBezTo>
                  <a:pt x="863976" y="1855949"/>
                  <a:pt x="670568" y="2049357"/>
                  <a:pt x="431988" y="2049357"/>
                </a:cubicBezTo>
                <a:cubicBezTo>
                  <a:pt x="193408" y="2049357"/>
                  <a:pt x="0" y="1855949"/>
                  <a:pt x="0" y="1617369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alpha val="51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8850128F-F82B-41CD-9696-1C5A09A3CA51}"/>
              </a:ext>
            </a:extLst>
          </p:cNvPr>
          <p:cNvGrpSpPr/>
          <p:nvPr/>
        </p:nvGrpSpPr>
        <p:grpSpPr>
          <a:xfrm>
            <a:off x="1794126" y="3594007"/>
            <a:ext cx="410200" cy="410198"/>
            <a:chOff x="6470043" y="1482403"/>
            <a:chExt cx="410200" cy="410198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A358E158-DC64-4FEB-B285-D1EC71F99FF5}"/>
                </a:ext>
              </a:extLst>
            </p:cNvPr>
            <p:cNvSpPr/>
            <p:nvPr/>
          </p:nvSpPr>
          <p:spPr>
            <a:xfrm>
              <a:off x="6470043" y="1482403"/>
              <a:ext cx="410200" cy="410198"/>
            </a:xfrm>
            <a:prstGeom prst="ellipse">
              <a:avLst/>
            </a:prstGeom>
            <a:solidFill>
              <a:schemeClr val="accent1"/>
            </a:solidFill>
            <a:ln w="5715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3765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4D7ACF07-6D0C-46A7-98BF-F74A00C86BED}"/>
                </a:ext>
              </a:extLst>
            </p:cNvPr>
            <p:cNvSpPr/>
            <p:nvPr/>
          </p:nvSpPr>
          <p:spPr>
            <a:xfrm>
              <a:off x="6586143" y="1626155"/>
              <a:ext cx="178001" cy="141741"/>
            </a:xfrm>
            <a:custGeom>
              <a:avLst/>
              <a:gdLst>
                <a:gd name="connsiteX0" fmla="*/ 486767 w 514350"/>
                <a:gd name="connsiteY0" fmla="*/ 621 h 409575"/>
                <a:gd name="connsiteX1" fmla="*/ 515342 w 514350"/>
                <a:gd name="connsiteY1" fmla="*/ 29196 h 409575"/>
                <a:gd name="connsiteX2" fmla="*/ 515342 w 514350"/>
                <a:gd name="connsiteY2" fmla="*/ 324471 h 409575"/>
                <a:gd name="connsiteX3" fmla="*/ 486767 w 514350"/>
                <a:gd name="connsiteY3" fmla="*/ 353046 h 409575"/>
                <a:gd name="connsiteX4" fmla="*/ 192159 w 514350"/>
                <a:gd name="connsiteY4" fmla="*/ 353046 h 409575"/>
                <a:gd name="connsiteX5" fmla="*/ 115387 w 514350"/>
                <a:gd name="connsiteY5" fmla="*/ 410196 h 409575"/>
                <a:gd name="connsiteX6" fmla="*/ 115387 w 514350"/>
                <a:gd name="connsiteY6" fmla="*/ 353046 h 409575"/>
                <a:gd name="connsiteX7" fmla="*/ 29567 w 514350"/>
                <a:gd name="connsiteY7" fmla="*/ 353046 h 409575"/>
                <a:gd name="connsiteX8" fmla="*/ 992 w 514350"/>
                <a:gd name="connsiteY8" fmla="*/ 324471 h 409575"/>
                <a:gd name="connsiteX9" fmla="*/ 992 w 514350"/>
                <a:gd name="connsiteY9" fmla="*/ 29196 h 409575"/>
                <a:gd name="connsiteX10" fmla="*/ 29567 w 514350"/>
                <a:gd name="connsiteY10" fmla="*/ 621 h 409575"/>
                <a:gd name="connsiteX11" fmla="*/ 486767 w 514350"/>
                <a:gd name="connsiteY11" fmla="*/ 621 h 409575"/>
                <a:gd name="connsiteX12" fmla="*/ 124817 w 514350"/>
                <a:gd name="connsiteY12" fmla="*/ 143496 h 409575"/>
                <a:gd name="connsiteX13" fmla="*/ 91480 w 514350"/>
                <a:gd name="connsiteY13" fmla="*/ 176834 h 409575"/>
                <a:gd name="connsiteX14" fmla="*/ 124817 w 514350"/>
                <a:gd name="connsiteY14" fmla="*/ 210171 h 409575"/>
                <a:gd name="connsiteX15" fmla="*/ 158155 w 514350"/>
                <a:gd name="connsiteY15" fmla="*/ 176834 h 409575"/>
                <a:gd name="connsiteX16" fmla="*/ 124817 w 514350"/>
                <a:gd name="connsiteY16" fmla="*/ 143496 h 409575"/>
                <a:gd name="connsiteX17" fmla="*/ 258167 w 514350"/>
                <a:gd name="connsiteY17" fmla="*/ 143496 h 409575"/>
                <a:gd name="connsiteX18" fmla="*/ 224830 w 514350"/>
                <a:gd name="connsiteY18" fmla="*/ 176834 h 409575"/>
                <a:gd name="connsiteX19" fmla="*/ 258167 w 514350"/>
                <a:gd name="connsiteY19" fmla="*/ 210171 h 409575"/>
                <a:gd name="connsiteX20" fmla="*/ 291505 w 514350"/>
                <a:gd name="connsiteY20" fmla="*/ 176834 h 409575"/>
                <a:gd name="connsiteX21" fmla="*/ 258167 w 514350"/>
                <a:gd name="connsiteY21" fmla="*/ 143496 h 409575"/>
                <a:gd name="connsiteX22" fmla="*/ 391517 w 514350"/>
                <a:gd name="connsiteY22" fmla="*/ 143496 h 409575"/>
                <a:gd name="connsiteX23" fmla="*/ 358180 w 514350"/>
                <a:gd name="connsiteY23" fmla="*/ 176834 h 409575"/>
                <a:gd name="connsiteX24" fmla="*/ 391517 w 514350"/>
                <a:gd name="connsiteY24" fmla="*/ 210171 h 409575"/>
                <a:gd name="connsiteX25" fmla="*/ 424855 w 514350"/>
                <a:gd name="connsiteY25" fmla="*/ 176834 h 409575"/>
                <a:gd name="connsiteX26" fmla="*/ 391517 w 514350"/>
                <a:gd name="connsiteY26" fmla="*/ 143496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14350" h="409575">
                  <a:moveTo>
                    <a:pt x="486767" y="621"/>
                  </a:moveTo>
                  <a:cubicBezTo>
                    <a:pt x="502579" y="621"/>
                    <a:pt x="515342" y="13385"/>
                    <a:pt x="515342" y="29196"/>
                  </a:cubicBezTo>
                  <a:lnTo>
                    <a:pt x="515342" y="324471"/>
                  </a:lnTo>
                  <a:cubicBezTo>
                    <a:pt x="515342" y="340282"/>
                    <a:pt x="502579" y="353046"/>
                    <a:pt x="486767" y="353046"/>
                  </a:cubicBezTo>
                  <a:lnTo>
                    <a:pt x="192159" y="353046"/>
                  </a:lnTo>
                  <a:lnTo>
                    <a:pt x="115387" y="410196"/>
                  </a:lnTo>
                  <a:lnTo>
                    <a:pt x="115387" y="353046"/>
                  </a:lnTo>
                  <a:lnTo>
                    <a:pt x="29567" y="353046"/>
                  </a:lnTo>
                  <a:cubicBezTo>
                    <a:pt x="13755" y="353046"/>
                    <a:pt x="992" y="340282"/>
                    <a:pt x="992" y="324471"/>
                  </a:cubicBezTo>
                  <a:lnTo>
                    <a:pt x="992" y="29196"/>
                  </a:lnTo>
                  <a:cubicBezTo>
                    <a:pt x="992" y="13385"/>
                    <a:pt x="13755" y="621"/>
                    <a:pt x="29567" y="621"/>
                  </a:cubicBezTo>
                  <a:lnTo>
                    <a:pt x="486767" y="621"/>
                  </a:lnTo>
                  <a:close/>
                  <a:moveTo>
                    <a:pt x="124817" y="143496"/>
                  </a:moveTo>
                  <a:cubicBezTo>
                    <a:pt x="106434" y="143496"/>
                    <a:pt x="91480" y="158450"/>
                    <a:pt x="91480" y="176834"/>
                  </a:cubicBezTo>
                  <a:cubicBezTo>
                    <a:pt x="91480" y="195217"/>
                    <a:pt x="106434" y="210171"/>
                    <a:pt x="124817" y="210171"/>
                  </a:cubicBezTo>
                  <a:cubicBezTo>
                    <a:pt x="143200" y="210171"/>
                    <a:pt x="158155" y="195217"/>
                    <a:pt x="158155" y="176834"/>
                  </a:cubicBezTo>
                  <a:cubicBezTo>
                    <a:pt x="158155" y="158450"/>
                    <a:pt x="143200" y="143496"/>
                    <a:pt x="124817" y="143496"/>
                  </a:cubicBezTo>
                  <a:close/>
                  <a:moveTo>
                    <a:pt x="258167" y="143496"/>
                  </a:moveTo>
                  <a:cubicBezTo>
                    <a:pt x="239784" y="143496"/>
                    <a:pt x="224830" y="158450"/>
                    <a:pt x="224830" y="176834"/>
                  </a:cubicBezTo>
                  <a:cubicBezTo>
                    <a:pt x="224830" y="195217"/>
                    <a:pt x="239784" y="210171"/>
                    <a:pt x="258167" y="210171"/>
                  </a:cubicBezTo>
                  <a:cubicBezTo>
                    <a:pt x="276550" y="210171"/>
                    <a:pt x="291505" y="195217"/>
                    <a:pt x="291505" y="176834"/>
                  </a:cubicBezTo>
                  <a:cubicBezTo>
                    <a:pt x="291505" y="158450"/>
                    <a:pt x="276550" y="143496"/>
                    <a:pt x="258167" y="143496"/>
                  </a:cubicBezTo>
                  <a:close/>
                  <a:moveTo>
                    <a:pt x="391517" y="143496"/>
                  </a:moveTo>
                  <a:cubicBezTo>
                    <a:pt x="373134" y="143496"/>
                    <a:pt x="358180" y="158450"/>
                    <a:pt x="358180" y="176834"/>
                  </a:cubicBezTo>
                  <a:cubicBezTo>
                    <a:pt x="358180" y="195217"/>
                    <a:pt x="373134" y="210171"/>
                    <a:pt x="391517" y="210171"/>
                  </a:cubicBezTo>
                  <a:cubicBezTo>
                    <a:pt x="409900" y="210171"/>
                    <a:pt x="424855" y="195217"/>
                    <a:pt x="424855" y="176834"/>
                  </a:cubicBezTo>
                  <a:cubicBezTo>
                    <a:pt x="424855" y="158450"/>
                    <a:pt x="409900" y="143496"/>
                    <a:pt x="391517" y="143496"/>
                  </a:cubicBezTo>
                  <a:close/>
                </a:path>
              </a:pathLst>
            </a:custGeom>
            <a:solidFill>
              <a:schemeClr val="bg1"/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54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1234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C9DBD7F-9FA2-47C5-B8F1-80FB1C44C6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Contents</a:t>
            </a:r>
            <a:endParaRPr lang="zh-CN" altLang="en-US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FAC76D96-9F3A-4245-9E06-579F860B7608}"/>
              </a:ext>
            </a:extLst>
          </p:cNvPr>
          <p:cNvGrpSpPr/>
          <p:nvPr/>
        </p:nvGrpSpPr>
        <p:grpSpPr>
          <a:xfrm>
            <a:off x="6096000" y="2455752"/>
            <a:ext cx="2960021" cy="567502"/>
            <a:chOff x="6397486" y="1864692"/>
            <a:chExt cx="2960021" cy="567502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37F8EEE3-A9B1-49A6-819B-E9C52DA020DF}"/>
                </a:ext>
              </a:extLst>
            </p:cNvPr>
            <p:cNvSpPr txBox="1"/>
            <p:nvPr/>
          </p:nvSpPr>
          <p:spPr>
            <a:xfrm>
              <a:off x="6397486" y="1864692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i="1" dirty="0">
                  <a:solidFill>
                    <a:schemeClr val="accent1"/>
                  </a:solidFill>
                </a:rPr>
                <a:t>01 /</a:t>
              </a:r>
              <a:endParaRPr lang="zh-CN" altLang="en-US" b="1" i="1" dirty="0">
                <a:solidFill>
                  <a:schemeClr val="accent1"/>
                </a:solidFill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C9923125-D447-4DDB-896D-39AC60E5C6D9}"/>
                </a:ext>
              </a:extLst>
            </p:cNvPr>
            <p:cNvSpPr txBox="1"/>
            <p:nvPr/>
          </p:nvSpPr>
          <p:spPr>
            <a:xfrm>
              <a:off x="7042877" y="1864692"/>
              <a:ext cx="1199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b="1" dirty="0"/>
                <a:t>Text h</a:t>
              </a:r>
              <a:r>
                <a:rPr lang="en-US" altLang="zh-CN" sz="200" b="1" dirty="0"/>
                <a:t> </a:t>
              </a:r>
              <a:r>
                <a:rPr lang="en-US" altLang="zh-CN" b="1" dirty="0"/>
                <a:t>ere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7CC8216F-F4B6-4CC9-94C3-2E869F93629D}"/>
                </a:ext>
              </a:extLst>
            </p:cNvPr>
            <p:cNvSpPr txBox="1"/>
            <p:nvPr/>
          </p:nvSpPr>
          <p:spPr>
            <a:xfrm>
              <a:off x="7063289" y="2157824"/>
              <a:ext cx="2294218" cy="274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Supporting text here Supporting text here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BA9DC90C-28ED-4A4B-A336-0F73D9BD796C}"/>
              </a:ext>
            </a:extLst>
          </p:cNvPr>
          <p:cNvGrpSpPr/>
          <p:nvPr/>
        </p:nvGrpSpPr>
        <p:grpSpPr>
          <a:xfrm>
            <a:off x="6096000" y="3270981"/>
            <a:ext cx="2960021" cy="567502"/>
            <a:chOff x="6397486" y="1864692"/>
            <a:chExt cx="2960021" cy="567502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89A925EF-ACE5-404A-8C57-AB536A1831C5}"/>
                </a:ext>
              </a:extLst>
            </p:cNvPr>
            <p:cNvSpPr txBox="1"/>
            <p:nvPr/>
          </p:nvSpPr>
          <p:spPr>
            <a:xfrm>
              <a:off x="6397486" y="1864692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i="1" dirty="0">
                  <a:solidFill>
                    <a:schemeClr val="accent1"/>
                  </a:solidFill>
                </a:rPr>
                <a:t>02 /</a:t>
              </a:r>
              <a:endParaRPr lang="zh-CN" altLang="en-US" b="1" i="1" dirty="0">
                <a:solidFill>
                  <a:schemeClr val="accent1"/>
                </a:solidFill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6E2CA23B-8DCA-42FA-A60C-985E8875B6FA}"/>
                </a:ext>
              </a:extLst>
            </p:cNvPr>
            <p:cNvSpPr txBox="1"/>
            <p:nvPr/>
          </p:nvSpPr>
          <p:spPr>
            <a:xfrm>
              <a:off x="7042877" y="1864692"/>
              <a:ext cx="1199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b="1" dirty="0"/>
                <a:t>Text h</a:t>
              </a:r>
              <a:r>
                <a:rPr lang="en-US" altLang="zh-CN" sz="200" b="1" dirty="0"/>
                <a:t> </a:t>
              </a:r>
              <a:r>
                <a:rPr lang="en-US" altLang="zh-CN" b="1" dirty="0"/>
                <a:t>ere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C26D470E-AE38-4223-8841-2604116C2FAD}"/>
                </a:ext>
              </a:extLst>
            </p:cNvPr>
            <p:cNvSpPr txBox="1"/>
            <p:nvPr/>
          </p:nvSpPr>
          <p:spPr>
            <a:xfrm>
              <a:off x="7063289" y="2157824"/>
              <a:ext cx="2294218" cy="274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Supporting text here Supporting text here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ED3E183B-9543-4541-8F93-EB33BD15A6FE}"/>
              </a:ext>
            </a:extLst>
          </p:cNvPr>
          <p:cNvGrpSpPr/>
          <p:nvPr/>
        </p:nvGrpSpPr>
        <p:grpSpPr>
          <a:xfrm>
            <a:off x="6096000" y="4086210"/>
            <a:ext cx="2960021" cy="567502"/>
            <a:chOff x="6397486" y="1864692"/>
            <a:chExt cx="2960021" cy="567502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EEEA7406-FE12-465D-985F-46D086ECCC87}"/>
                </a:ext>
              </a:extLst>
            </p:cNvPr>
            <p:cNvSpPr txBox="1"/>
            <p:nvPr/>
          </p:nvSpPr>
          <p:spPr>
            <a:xfrm>
              <a:off x="6397486" y="1864692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i="1" dirty="0">
                  <a:solidFill>
                    <a:schemeClr val="accent1"/>
                  </a:solidFill>
                </a:rPr>
                <a:t>03 /</a:t>
              </a:r>
              <a:endParaRPr lang="zh-CN" altLang="en-US" b="1" i="1" dirty="0">
                <a:solidFill>
                  <a:schemeClr val="accent1"/>
                </a:solidFill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5F1C1588-31DD-483E-B2AE-AE395AD0CCE7}"/>
                </a:ext>
              </a:extLst>
            </p:cNvPr>
            <p:cNvSpPr txBox="1"/>
            <p:nvPr/>
          </p:nvSpPr>
          <p:spPr>
            <a:xfrm>
              <a:off x="7042877" y="1864692"/>
              <a:ext cx="1199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b="1" dirty="0"/>
                <a:t>Text h</a:t>
              </a:r>
              <a:r>
                <a:rPr lang="en-US" altLang="zh-CN" sz="200" b="1" dirty="0"/>
                <a:t> </a:t>
              </a:r>
              <a:r>
                <a:rPr lang="en-US" altLang="zh-CN" b="1" dirty="0"/>
                <a:t>ere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B728F941-DDF7-4700-A948-808E61705140}"/>
                </a:ext>
              </a:extLst>
            </p:cNvPr>
            <p:cNvSpPr txBox="1"/>
            <p:nvPr/>
          </p:nvSpPr>
          <p:spPr>
            <a:xfrm>
              <a:off x="7063289" y="2157824"/>
              <a:ext cx="2294218" cy="274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Supporting text here Supporting text here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6A446422-CCF4-4ADB-B250-63386A191FAF}"/>
              </a:ext>
            </a:extLst>
          </p:cNvPr>
          <p:cNvGrpSpPr/>
          <p:nvPr/>
        </p:nvGrpSpPr>
        <p:grpSpPr>
          <a:xfrm>
            <a:off x="6096000" y="4901438"/>
            <a:ext cx="2960021" cy="567502"/>
            <a:chOff x="6397486" y="1864692"/>
            <a:chExt cx="2960021" cy="567502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C51E47A3-20AD-49BA-A354-7F10600E6284}"/>
                </a:ext>
              </a:extLst>
            </p:cNvPr>
            <p:cNvSpPr txBox="1"/>
            <p:nvPr/>
          </p:nvSpPr>
          <p:spPr>
            <a:xfrm>
              <a:off x="6397486" y="1864692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i="1" dirty="0">
                  <a:solidFill>
                    <a:schemeClr val="accent1"/>
                  </a:solidFill>
                </a:rPr>
                <a:t>04 /</a:t>
              </a:r>
              <a:endParaRPr lang="zh-CN" altLang="en-US" b="1" i="1" dirty="0">
                <a:solidFill>
                  <a:schemeClr val="accent1"/>
                </a:solidFill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D5981B5F-F38B-4456-BB70-CD3C1256F479}"/>
                </a:ext>
              </a:extLst>
            </p:cNvPr>
            <p:cNvSpPr txBox="1"/>
            <p:nvPr/>
          </p:nvSpPr>
          <p:spPr>
            <a:xfrm>
              <a:off x="7042877" y="1864692"/>
              <a:ext cx="1199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b="1" dirty="0"/>
                <a:t>Text h</a:t>
              </a:r>
              <a:r>
                <a:rPr lang="en-US" altLang="zh-CN" sz="200" b="1" dirty="0"/>
                <a:t> </a:t>
              </a:r>
              <a:r>
                <a:rPr lang="en-US" altLang="zh-CN" b="1" dirty="0"/>
                <a:t>ere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EA1DA42D-6FB4-414C-AFBD-7ABC4F298B5F}"/>
                </a:ext>
              </a:extLst>
            </p:cNvPr>
            <p:cNvSpPr txBox="1"/>
            <p:nvPr/>
          </p:nvSpPr>
          <p:spPr>
            <a:xfrm>
              <a:off x="7063289" y="2157824"/>
              <a:ext cx="2294218" cy="274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Supporting text here Supporting text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9340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3F9AE50-606C-45C6-A550-80BD7149F449}"/>
              </a:ext>
            </a:extLst>
          </p:cNvPr>
          <p:cNvSpPr/>
          <p:nvPr/>
        </p:nvSpPr>
        <p:spPr bwMode="auto">
          <a:xfrm>
            <a:off x="0" y="0"/>
            <a:ext cx="6858000" cy="6858000"/>
          </a:xfrm>
          <a:prstGeom prst="rect">
            <a:avLst/>
          </a:prstGeom>
          <a:blipFill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 l="-38888" r="-38744"/>
            </a:stretch>
          </a:blipFill>
          <a:ln w="6667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DA02531-60BB-482A-8B1D-88596216B593}"/>
              </a:ext>
            </a:extLst>
          </p:cNvPr>
          <p:cNvSpPr txBox="1"/>
          <p:nvPr/>
        </p:nvSpPr>
        <p:spPr>
          <a:xfrm>
            <a:off x="7125328" y="3917144"/>
            <a:ext cx="3722914" cy="137547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  <a:buSzPct val="25000"/>
            </a:pPr>
            <a:r>
              <a:rPr lang="en-US" altLang="zh-CN" sz="1100" dirty="0"/>
              <a:t>Theme color makes PPT more convenient to change.</a:t>
            </a:r>
          </a:p>
          <a:p>
            <a:pPr>
              <a:lnSpc>
                <a:spcPct val="150000"/>
              </a:lnSpc>
              <a:buSzPct val="25000"/>
            </a:pPr>
            <a:r>
              <a:rPr lang="en-US" altLang="zh-CN" sz="1100" dirty="0"/>
              <a:t>Adjust the spacing to adapt to Chinese typesetting, use the </a:t>
            </a:r>
            <a:r>
              <a:rPr lang="en-US" altLang="zh-CN" sz="1100"/>
              <a:t>reference </a:t>
            </a:r>
            <a:r>
              <a:rPr lang="en-US" altLang="zh-CN" sz="100"/>
              <a:t> </a:t>
            </a:r>
            <a:r>
              <a:rPr lang="en-US" altLang="zh-CN" sz="1100"/>
              <a:t>line </a:t>
            </a:r>
            <a:r>
              <a:rPr lang="en-US" altLang="zh-CN" sz="1100" dirty="0"/>
              <a:t>in PPT……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73BD65A-09C5-4E94-9B9A-F92684527188}"/>
              </a:ext>
            </a:extLst>
          </p:cNvPr>
          <p:cNvSpPr txBox="1"/>
          <p:nvPr/>
        </p:nvSpPr>
        <p:spPr>
          <a:xfrm>
            <a:off x="7103584" y="1798984"/>
            <a:ext cx="3766402" cy="184601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/>
          <a:p>
            <a:pPr marL="0" marR="0" lvl="0" indent="0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Unified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fonts</a:t>
            </a:r>
          </a:p>
          <a:p>
            <a:pPr marL="0" marR="0" lvl="0" indent="0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make reading more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fl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uent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.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5DA8C8D0-2C64-4AE7-933C-9407A7FD9521}"/>
              </a:ext>
            </a:extLst>
          </p:cNvPr>
          <p:cNvSpPr/>
          <p:nvPr/>
        </p:nvSpPr>
        <p:spPr>
          <a:xfrm>
            <a:off x="5942929" y="1650564"/>
            <a:ext cx="5688258" cy="3642058"/>
          </a:xfrm>
          <a:prstGeom prst="roundRect">
            <a:avLst>
              <a:gd name="adj" fmla="val 4667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BF483BD3-19C0-4F5C-ABD5-4A174AE03195}"/>
              </a:ext>
            </a:extLst>
          </p:cNvPr>
          <p:cNvSpPr/>
          <p:nvPr/>
        </p:nvSpPr>
        <p:spPr>
          <a:xfrm rot="5400000" flipH="1">
            <a:off x="9891427" y="3938869"/>
            <a:ext cx="384751" cy="2783706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8702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4FF49F8C-079D-4F10-9A12-4E130ADCE87C}"/>
              </a:ext>
            </a:extLst>
          </p:cNvPr>
          <p:cNvGrpSpPr/>
          <p:nvPr/>
        </p:nvGrpSpPr>
        <p:grpSpPr>
          <a:xfrm>
            <a:off x="901700" y="1402982"/>
            <a:ext cx="4700361" cy="1535523"/>
            <a:chOff x="673100" y="1369758"/>
            <a:chExt cx="4700361" cy="1535523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BE64FD14-0C9E-4E53-BC3B-DD3CB1667183}"/>
                </a:ext>
              </a:extLst>
            </p:cNvPr>
            <p:cNvSpPr/>
            <p:nvPr/>
          </p:nvSpPr>
          <p:spPr>
            <a:xfrm>
              <a:off x="673101" y="1889188"/>
              <a:ext cx="4700360" cy="1016093"/>
            </a:xfrm>
            <a:prstGeom prst="rect">
              <a:avLst/>
            </a:prstGeom>
          </p:spPr>
          <p:txBody>
            <a:bodyPr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SzPct val="25000"/>
              </a:pPr>
              <a:r>
                <a:rPr lang="en-US" altLang="zh-CN" sz="2400" b="1" dirty="0"/>
                <a:t>Unified fonts make reading </a:t>
              </a:r>
              <a:r>
                <a:rPr lang="en-US" altLang="zh-CN" sz="2400" b="1"/>
                <a:t>more fluent</a:t>
              </a:r>
              <a:r>
                <a:rPr lang="en-US" altLang="zh-CN" sz="2400" b="1" dirty="0"/>
                <a:t>.</a:t>
              </a: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43505F64-7129-4070-AC7F-3A03A1D53BAF}"/>
                </a:ext>
              </a:extLst>
            </p:cNvPr>
            <p:cNvSpPr/>
            <p:nvPr/>
          </p:nvSpPr>
          <p:spPr bwMode="auto">
            <a:xfrm>
              <a:off x="673100" y="1369758"/>
              <a:ext cx="2214245" cy="356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600" dirty="0"/>
                <a:t>Supporting </a:t>
              </a:r>
              <a:r>
                <a:rPr lang="en-US" altLang="zh-CN" sz="1600"/>
                <a:t>text here</a:t>
              </a:r>
              <a:r>
                <a:rPr lang="en-US" altLang="zh-CN" sz="1600" dirty="0"/>
                <a:t>.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6C75CF5C-97AD-49BD-BECE-6DC85B517D7F}"/>
              </a:ext>
            </a:extLst>
          </p:cNvPr>
          <p:cNvGrpSpPr/>
          <p:nvPr/>
        </p:nvGrpSpPr>
        <p:grpSpPr>
          <a:xfrm>
            <a:off x="901700" y="3923338"/>
            <a:ext cx="1485900" cy="1015662"/>
            <a:chOff x="673100" y="2921169"/>
            <a:chExt cx="1485900" cy="1015662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D74BA01F-5018-4639-B14E-FA078919E18F}"/>
                </a:ext>
              </a:extLst>
            </p:cNvPr>
            <p:cNvSpPr/>
            <p:nvPr/>
          </p:nvSpPr>
          <p:spPr>
            <a:xfrm flipH="1">
              <a:off x="673100" y="2921169"/>
              <a:ext cx="1485900" cy="507831"/>
            </a:xfrm>
            <a:prstGeom prst="rect">
              <a:avLst/>
            </a:prstGeom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000" b="1">
                  <a:solidFill>
                    <a:schemeClr val="accent1"/>
                  </a:solidFill>
                </a:rPr>
                <a:t>2,600</a:t>
              </a:r>
              <a:endParaRPr lang="zh-CN" altLang="en-US" sz="2000" b="1" dirty="0">
                <a:solidFill>
                  <a:schemeClr val="accent1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5E637D0C-FD69-4A21-8139-AC0B0A5613FE}"/>
                </a:ext>
              </a:extLst>
            </p:cNvPr>
            <p:cNvSpPr/>
            <p:nvPr/>
          </p:nvSpPr>
          <p:spPr>
            <a:xfrm flipH="1">
              <a:off x="673100" y="3429000"/>
              <a:ext cx="1485900" cy="507831"/>
            </a:xfrm>
            <a:prstGeom prst="rect">
              <a:avLst/>
            </a:prstGeom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b="1">
                  <a:solidFill>
                    <a:schemeClr val="accent1"/>
                  </a:solidFill>
                </a:rPr>
                <a:t>Text here</a:t>
              </a:r>
              <a:endParaRPr lang="zh-CN" altLang="en-US" sz="16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1972F975-66CD-4DCD-9A47-4E92B9CB6412}"/>
              </a:ext>
            </a:extLst>
          </p:cNvPr>
          <p:cNvGrpSpPr/>
          <p:nvPr/>
        </p:nvGrpSpPr>
        <p:grpSpPr>
          <a:xfrm>
            <a:off x="2997200" y="3923338"/>
            <a:ext cx="1485900" cy="1015662"/>
            <a:chOff x="673100" y="2921169"/>
            <a:chExt cx="1485900" cy="1015662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7278EC9-79E6-4869-86E5-5A186A1C38E7}"/>
                </a:ext>
              </a:extLst>
            </p:cNvPr>
            <p:cNvSpPr/>
            <p:nvPr/>
          </p:nvSpPr>
          <p:spPr>
            <a:xfrm flipH="1">
              <a:off x="673100" y="2921169"/>
              <a:ext cx="1485900" cy="507831"/>
            </a:xfrm>
            <a:prstGeom prst="rect">
              <a:avLst/>
            </a:prstGeom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000" b="1">
                  <a:solidFill>
                    <a:schemeClr val="accent1"/>
                  </a:solidFill>
                </a:rPr>
                <a:t>4,600</a:t>
              </a:r>
              <a:endParaRPr lang="zh-CN" altLang="en-US" sz="2000" b="1" dirty="0">
                <a:solidFill>
                  <a:schemeClr val="accent1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9F021B04-9B1A-4A33-8E4A-35F222B37D4C}"/>
                </a:ext>
              </a:extLst>
            </p:cNvPr>
            <p:cNvSpPr/>
            <p:nvPr/>
          </p:nvSpPr>
          <p:spPr>
            <a:xfrm flipH="1">
              <a:off x="673100" y="3429000"/>
              <a:ext cx="1485900" cy="507831"/>
            </a:xfrm>
            <a:prstGeom prst="rect">
              <a:avLst/>
            </a:prstGeom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b="1" dirty="0">
                  <a:solidFill>
                    <a:schemeClr val="accent1"/>
                  </a:solidFill>
                </a:rPr>
                <a:t>Text here</a:t>
              </a:r>
              <a:endParaRPr lang="zh-CN" altLang="en-US" sz="1600" b="1" dirty="0">
                <a:solidFill>
                  <a:schemeClr val="accent1"/>
                </a:solidFill>
              </a:endParaRPr>
            </a:p>
          </p:txBody>
        </p:sp>
      </p:grp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0084765F-FF08-489C-A130-3728B38EEB49}"/>
              </a:ext>
            </a:extLst>
          </p:cNvPr>
          <p:cNvCxnSpPr/>
          <p:nvPr/>
        </p:nvCxnSpPr>
        <p:spPr>
          <a:xfrm>
            <a:off x="2667000" y="3923338"/>
            <a:ext cx="0" cy="1015662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4B885019-8B41-4775-9D5A-76839979BE76}"/>
              </a:ext>
            </a:extLst>
          </p:cNvPr>
          <p:cNvSpPr/>
          <p:nvPr/>
        </p:nvSpPr>
        <p:spPr>
          <a:xfrm>
            <a:off x="5525686" y="1121793"/>
            <a:ext cx="4700360" cy="1444207"/>
          </a:xfrm>
          <a:prstGeom prst="roundRect">
            <a:avLst>
              <a:gd name="adj" fmla="val 7895"/>
            </a:avLst>
          </a:prstGeom>
          <a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 t="-38179" b="-37583"/>
            </a:stretch>
          </a:blipFill>
          <a:ln w="2857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endParaRPr lang="zh-CN" altLang="en-US"/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EE7D58F8-8C99-48F0-8D8B-03F0BF233484}"/>
              </a:ext>
            </a:extLst>
          </p:cNvPr>
          <p:cNvSpPr/>
          <p:nvPr/>
        </p:nvSpPr>
        <p:spPr>
          <a:xfrm>
            <a:off x="5525686" y="2608028"/>
            <a:ext cx="4700360" cy="1444207"/>
          </a:xfrm>
          <a:prstGeom prst="roundRect">
            <a:avLst>
              <a:gd name="adj" fmla="val 7895"/>
            </a:avLst>
          </a:prstGeom>
          <a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 l="-1209" r="-1209"/>
            </a:stretch>
          </a:blipFill>
          <a:ln w="2857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endParaRPr lang="zh-CN" altLang="en-US"/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D0CCA47F-6BBC-4D5B-9EA0-71873EB7C59F}"/>
              </a:ext>
            </a:extLst>
          </p:cNvPr>
          <p:cNvSpPr/>
          <p:nvPr/>
        </p:nvSpPr>
        <p:spPr>
          <a:xfrm>
            <a:off x="5525686" y="4094263"/>
            <a:ext cx="4700360" cy="1444207"/>
          </a:xfrm>
          <a:prstGeom prst="roundRect">
            <a:avLst>
              <a:gd name="adj" fmla="val 7895"/>
            </a:avLst>
          </a:prstGeom>
          <a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 t="-52820" b="-52820"/>
            </a:stretch>
          </a:blipFill>
          <a:ln w="2857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79E2B3F8-C81E-461B-8EA2-F91C48DC86AB}"/>
              </a:ext>
            </a:extLst>
          </p:cNvPr>
          <p:cNvSpPr/>
          <p:nvPr/>
        </p:nvSpPr>
        <p:spPr>
          <a:xfrm>
            <a:off x="-1" y="5468940"/>
            <a:ext cx="904936" cy="1263382"/>
          </a:xfrm>
          <a:custGeom>
            <a:avLst/>
            <a:gdLst>
              <a:gd name="connsiteX0" fmla="*/ 273245 w 904936"/>
              <a:gd name="connsiteY0" fmla="*/ 0 h 1263382"/>
              <a:gd name="connsiteX1" fmla="*/ 904936 w 904936"/>
              <a:gd name="connsiteY1" fmla="*/ 631691 h 1263382"/>
              <a:gd name="connsiteX2" fmla="*/ 273245 w 904936"/>
              <a:gd name="connsiteY2" fmla="*/ 1263382 h 1263382"/>
              <a:gd name="connsiteX3" fmla="*/ 27363 w 904936"/>
              <a:gd name="connsiteY3" fmla="*/ 1213741 h 1263382"/>
              <a:gd name="connsiteX4" fmla="*/ 0 w 904936"/>
              <a:gd name="connsiteY4" fmla="*/ 1198889 h 1263382"/>
              <a:gd name="connsiteX5" fmla="*/ 0 w 904936"/>
              <a:gd name="connsiteY5" fmla="*/ 64494 h 1263382"/>
              <a:gd name="connsiteX6" fmla="*/ 27363 w 904936"/>
              <a:gd name="connsiteY6" fmla="*/ 49642 h 1263382"/>
              <a:gd name="connsiteX7" fmla="*/ 273245 w 904936"/>
              <a:gd name="connsiteY7" fmla="*/ 0 h 1263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4936" h="1263382">
                <a:moveTo>
                  <a:pt x="273245" y="0"/>
                </a:moveTo>
                <a:cubicBezTo>
                  <a:pt x="622118" y="0"/>
                  <a:pt x="904936" y="282818"/>
                  <a:pt x="904936" y="631691"/>
                </a:cubicBezTo>
                <a:cubicBezTo>
                  <a:pt x="904936" y="980564"/>
                  <a:pt x="622118" y="1263382"/>
                  <a:pt x="273245" y="1263382"/>
                </a:cubicBezTo>
                <a:cubicBezTo>
                  <a:pt x="186027" y="1263382"/>
                  <a:pt x="102937" y="1245706"/>
                  <a:pt x="27363" y="1213741"/>
                </a:cubicBezTo>
                <a:lnTo>
                  <a:pt x="0" y="1198889"/>
                </a:lnTo>
                <a:lnTo>
                  <a:pt x="0" y="64494"/>
                </a:lnTo>
                <a:lnTo>
                  <a:pt x="27363" y="49642"/>
                </a:lnTo>
                <a:cubicBezTo>
                  <a:pt x="102937" y="17676"/>
                  <a:pt x="186027" y="0"/>
                  <a:pt x="273245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A9433FAE-5067-46A6-A182-C96FB0F20CC4}"/>
              </a:ext>
            </a:extLst>
          </p:cNvPr>
          <p:cNvSpPr/>
          <p:nvPr/>
        </p:nvSpPr>
        <p:spPr>
          <a:xfrm rot="10800000">
            <a:off x="11099546" y="5538470"/>
            <a:ext cx="381507" cy="904938"/>
          </a:xfrm>
          <a:custGeom>
            <a:avLst/>
            <a:gdLst>
              <a:gd name="connsiteX0" fmla="*/ 0 w 863976"/>
              <a:gd name="connsiteY0" fmla="*/ 0 h 2049357"/>
              <a:gd name="connsiteX1" fmla="*/ 863976 w 863976"/>
              <a:gd name="connsiteY1" fmla="*/ 0 h 2049357"/>
              <a:gd name="connsiteX2" fmla="*/ 863976 w 863976"/>
              <a:gd name="connsiteY2" fmla="*/ 1617369 h 2049357"/>
              <a:gd name="connsiteX3" fmla="*/ 431988 w 863976"/>
              <a:gd name="connsiteY3" fmla="*/ 2049357 h 2049357"/>
              <a:gd name="connsiteX4" fmla="*/ 0 w 863976"/>
              <a:gd name="connsiteY4" fmla="*/ 1617369 h 204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976" h="2049357">
                <a:moveTo>
                  <a:pt x="0" y="0"/>
                </a:moveTo>
                <a:lnTo>
                  <a:pt x="863976" y="0"/>
                </a:lnTo>
                <a:lnTo>
                  <a:pt x="863976" y="1617369"/>
                </a:lnTo>
                <a:cubicBezTo>
                  <a:pt x="863976" y="1855949"/>
                  <a:pt x="670568" y="2049357"/>
                  <a:pt x="431988" y="2049357"/>
                </a:cubicBezTo>
                <a:cubicBezTo>
                  <a:pt x="193408" y="2049357"/>
                  <a:pt x="0" y="1855949"/>
                  <a:pt x="0" y="1617369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alpha val="51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5F0503EC-95EF-4D73-AFF0-4170842D2242}"/>
              </a:ext>
            </a:extLst>
          </p:cNvPr>
          <p:cNvSpPr/>
          <p:nvPr/>
        </p:nvSpPr>
        <p:spPr>
          <a:xfrm rot="5400000" flipH="1">
            <a:off x="1196792" y="-782202"/>
            <a:ext cx="384751" cy="2783706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FC3A6EBF-BE99-483D-8B2C-FE94B1617254}"/>
              </a:ext>
            </a:extLst>
          </p:cNvPr>
          <p:cNvSpPr/>
          <p:nvPr/>
        </p:nvSpPr>
        <p:spPr bwMode="auto">
          <a:xfrm>
            <a:off x="932566" y="5098149"/>
            <a:ext cx="3886335" cy="441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dirty="0"/>
              <a:t>Copy paste fonts. Choose the only option to retain text.……</a:t>
            </a:r>
          </a:p>
        </p:txBody>
      </p:sp>
    </p:spTree>
    <p:extLst>
      <p:ext uri="{BB962C8B-B14F-4D97-AF65-F5344CB8AC3E}">
        <p14:creationId xmlns:p14="http://schemas.microsoft.com/office/powerpoint/2010/main" val="3861090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: 空心 1">
            <a:extLst>
              <a:ext uri="{FF2B5EF4-FFF2-40B4-BE49-F238E27FC236}">
                <a16:creationId xmlns:a16="http://schemas.microsoft.com/office/drawing/2014/main" id="{122FEF83-2915-4CD3-AE9F-724544D31BB6}"/>
              </a:ext>
            </a:extLst>
          </p:cNvPr>
          <p:cNvSpPr/>
          <p:nvPr/>
        </p:nvSpPr>
        <p:spPr>
          <a:xfrm rot="5400000">
            <a:off x="428861" y="956590"/>
            <a:ext cx="4775812" cy="5184918"/>
          </a:xfrm>
          <a:prstGeom prst="donut">
            <a:avLst>
              <a:gd name="adj" fmla="val 21222"/>
            </a:avLst>
          </a:prstGeom>
          <a:gradFill flip="none" rotWithShape="1">
            <a:gsLst>
              <a:gs pos="57000">
                <a:schemeClr val="accent1">
                  <a:lumMod val="0"/>
                  <a:lumOff val="100000"/>
                  <a:alpha val="0"/>
                </a:schemeClr>
              </a:gs>
              <a:gs pos="100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2CE59CF7-6151-4D85-8F6D-419DCB9A5E7E}"/>
              </a:ext>
            </a:extLst>
          </p:cNvPr>
          <p:cNvSpPr/>
          <p:nvPr/>
        </p:nvSpPr>
        <p:spPr>
          <a:xfrm>
            <a:off x="1440173" y="1887489"/>
            <a:ext cx="3576892" cy="3576892"/>
          </a:xfrm>
          <a:prstGeom prst="ellipse">
            <a:avLst/>
          </a:prstGeom>
          <a:blipFill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 l="-42586" r="-42586"/>
            </a:stretch>
          </a:blipFill>
          <a:ln w="3810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92D93F23-A272-40A4-9C5D-25847C2B3749}"/>
              </a:ext>
            </a:extLst>
          </p:cNvPr>
          <p:cNvGrpSpPr/>
          <p:nvPr/>
        </p:nvGrpSpPr>
        <p:grpSpPr>
          <a:xfrm>
            <a:off x="4476913" y="1887489"/>
            <a:ext cx="5829137" cy="619890"/>
            <a:chOff x="4476913" y="1853406"/>
            <a:chExt cx="5829137" cy="619890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59E9F30E-35A4-4543-BEC8-D0001ECF9F19}"/>
                </a:ext>
              </a:extLst>
            </p:cNvPr>
            <p:cNvSpPr/>
            <p:nvPr/>
          </p:nvSpPr>
          <p:spPr>
            <a:xfrm>
              <a:off x="4476913" y="1853406"/>
              <a:ext cx="5829137" cy="61989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564CE506-5789-4907-8B36-3C320859AB90}"/>
                </a:ext>
              </a:extLst>
            </p:cNvPr>
            <p:cNvGrpSpPr/>
            <p:nvPr/>
          </p:nvGrpSpPr>
          <p:grpSpPr>
            <a:xfrm>
              <a:off x="5072352" y="1957781"/>
              <a:ext cx="4728225" cy="411140"/>
              <a:chOff x="4663189" y="1710596"/>
              <a:chExt cx="5080886" cy="441805"/>
            </a:xfrm>
          </p:grpSpPr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56D07D0-24B8-492C-8E5F-CC7D45C60BF4}"/>
                  </a:ext>
                </a:extLst>
              </p:cNvPr>
              <p:cNvSpPr txBox="1"/>
              <p:nvPr/>
            </p:nvSpPr>
            <p:spPr bwMode="auto">
              <a:xfrm>
                <a:off x="4663189" y="1710596"/>
                <a:ext cx="1194551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 anchorCtr="0">
                <a:normAutofit fontScale="77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CN" sz="2000" b="1"/>
                  <a:t>Text here</a:t>
                </a:r>
                <a:endParaRPr lang="en-US" altLang="zh-CN" sz="2000" b="1" dirty="0"/>
              </a:p>
            </p:txBody>
          </p:sp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A4F2E323-C3D6-4DD7-86B7-784E0EC1BA1F}"/>
                  </a:ext>
                </a:extLst>
              </p:cNvPr>
              <p:cNvSpPr/>
              <p:nvPr/>
            </p:nvSpPr>
            <p:spPr bwMode="auto">
              <a:xfrm>
                <a:off x="5857740" y="1710596"/>
                <a:ext cx="3886335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1100" dirty="0"/>
                  <a:t>Copy paste fonts. Choose the only option to retain text.……</a:t>
                </a:r>
              </a:p>
            </p:txBody>
          </p: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603BF696-1139-4E00-A85E-A651F3606842}"/>
                </a:ext>
              </a:extLst>
            </p:cNvPr>
            <p:cNvGrpSpPr/>
            <p:nvPr/>
          </p:nvGrpSpPr>
          <p:grpSpPr>
            <a:xfrm>
              <a:off x="4559595" y="1958252"/>
              <a:ext cx="410200" cy="410198"/>
              <a:chOff x="6470043" y="1482403"/>
              <a:chExt cx="410200" cy="410198"/>
            </a:xfrm>
          </p:grpSpPr>
          <p:sp>
            <p:nvSpPr>
              <p:cNvPr id="8" name="椭圆 7">
                <a:extLst>
                  <a:ext uri="{FF2B5EF4-FFF2-40B4-BE49-F238E27FC236}">
                    <a16:creationId xmlns:a16="http://schemas.microsoft.com/office/drawing/2014/main" id="{CC4FEAA9-8288-4A78-B1B8-B6D98CCFB155}"/>
                  </a:ext>
                </a:extLst>
              </p:cNvPr>
              <p:cNvSpPr/>
              <p:nvPr/>
            </p:nvSpPr>
            <p:spPr>
              <a:xfrm>
                <a:off x="6470043" y="1482403"/>
                <a:ext cx="410200" cy="410198"/>
              </a:xfrm>
              <a:prstGeom prst="ellipse">
                <a:avLst/>
              </a:prstGeom>
              <a:solidFill>
                <a:schemeClr val="accent1"/>
              </a:soli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77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3765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任意多边形: 形状 8">
                <a:extLst>
                  <a:ext uri="{FF2B5EF4-FFF2-40B4-BE49-F238E27FC236}">
                    <a16:creationId xmlns:a16="http://schemas.microsoft.com/office/drawing/2014/main" id="{344F56D9-157D-47C2-AEED-3E3C7E4E91F2}"/>
                  </a:ext>
                </a:extLst>
              </p:cNvPr>
              <p:cNvSpPr/>
              <p:nvPr/>
            </p:nvSpPr>
            <p:spPr>
              <a:xfrm>
                <a:off x="6586143" y="1626155"/>
                <a:ext cx="178001" cy="141741"/>
              </a:xfrm>
              <a:custGeom>
                <a:avLst/>
                <a:gdLst>
                  <a:gd name="connsiteX0" fmla="*/ 486767 w 514350"/>
                  <a:gd name="connsiteY0" fmla="*/ 621 h 409575"/>
                  <a:gd name="connsiteX1" fmla="*/ 515342 w 514350"/>
                  <a:gd name="connsiteY1" fmla="*/ 29196 h 409575"/>
                  <a:gd name="connsiteX2" fmla="*/ 515342 w 514350"/>
                  <a:gd name="connsiteY2" fmla="*/ 324471 h 409575"/>
                  <a:gd name="connsiteX3" fmla="*/ 486767 w 514350"/>
                  <a:gd name="connsiteY3" fmla="*/ 353046 h 409575"/>
                  <a:gd name="connsiteX4" fmla="*/ 192159 w 514350"/>
                  <a:gd name="connsiteY4" fmla="*/ 353046 h 409575"/>
                  <a:gd name="connsiteX5" fmla="*/ 115387 w 514350"/>
                  <a:gd name="connsiteY5" fmla="*/ 410196 h 409575"/>
                  <a:gd name="connsiteX6" fmla="*/ 115387 w 514350"/>
                  <a:gd name="connsiteY6" fmla="*/ 353046 h 409575"/>
                  <a:gd name="connsiteX7" fmla="*/ 29567 w 514350"/>
                  <a:gd name="connsiteY7" fmla="*/ 353046 h 409575"/>
                  <a:gd name="connsiteX8" fmla="*/ 992 w 514350"/>
                  <a:gd name="connsiteY8" fmla="*/ 324471 h 409575"/>
                  <a:gd name="connsiteX9" fmla="*/ 992 w 514350"/>
                  <a:gd name="connsiteY9" fmla="*/ 29196 h 409575"/>
                  <a:gd name="connsiteX10" fmla="*/ 29567 w 514350"/>
                  <a:gd name="connsiteY10" fmla="*/ 621 h 409575"/>
                  <a:gd name="connsiteX11" fmla="*/ 486767 w 514350"/>
                  <a:gd name="connsiteY11" fmla="*/ 621 h 409575"/>
                  <a:gd name="connsiteX12" fmla="*/ 124817 w 514350"/>
                  <a:gd name="connsiteY12" fmla="*/ 143496 h 409575"/>
                  <a:gd name="connsiteX13" fmla="*/ 91480 w 514350"/>
                  <a:gd name="connsiteY13" fmla="*/ 176834 h 409575"/>
                  <a:gd name="connsiteX14" fmla="*/ 124817 w 514350"/>
                  <a:gd name="connsiteY14" fmla="*/ 210171 h 409575"/>
                  <a:gd name="connsiteX15" fmla="*/ 158155 w 514350"/>
                  <a:gd name="connsiteY15" fmla="*/ 176834 h 409575"/>
                  <a:gd name="connsiteX16" fmla="*/ 124817 w 514350"/>
                  <a:gd name="connsiteY16" fmla="*/ 143496 h 409575"/>
                  <a:gd name="connsiteX17" fmla="*/ 258167 w 514350"/>
                  <a:gd name="connsiteY17" fmla="*/ 143496 h 409575"/>
                  <a:gd name="connsiteX18" fmla="*/ 224830 w 514350"/>
                  <a:gd name="connsiteY18" fmla="*/ 176834 h 409575"/>
                  <a:gd name="connsiteX19" fmla="*/ 258167 w 514350"/>
                  <a:gd name="connsiteY19" fmla="*/ 210171 h 409575"/>
                  <a:gd name="connsiteX20" fmla="*/ 291505 w 514350"/>
                  <a:gd name="connsiteY20" fmla="*/ 176834 h 409575"/>
                  <a:gd name="connsiteX21" fmla="*/ 258167 w 514350"/>
                  <a:gd name="connsiteY21" fmla="*/ 143496 h 409575"/>
                  <a:gd name="connsiteX22" fmla="*/ 391517 w 514350"/>
                  <a:gd name="connsiteY22" fmla="*/ 143496 h 409575"/>
                  <a:gd name="connsiteX23" fmla="*/ 358180 w 514350"/>
                  <a:gd name="connsiteY23" fmla="*/ 176834 h 409575"/>
                  <a:gd name="connsiteX24" fmla="*/ 391517 w 514350"/>
                  <a:gd name="connsiteY24" fmla="*/ 210171 h 409575"/>
                  <a:gd name="connsiteX25" fmla="*/ 424855 w 514350"/>
                  <a:gd name="connsiteY25" fmla="*/ 176834 h 409575"/>
                  <a:gd name="connsiteX26" fmla="*/ 391517 w 514350"/>
                  <a:gd name="connsiteY26" fmla="*/ 143496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14350" h="409575">
                    <a:moveTo>
                      <a:pt x="486767" y="621"/>
                    </a:moveTo>
                    <a:cubicBezTo>
                      <a:pt x="502579" y="621"/>
                      <a:pt x="515342" y="13385"/>
                      <a:pt x="515342" y="29196"/>
                    </a:cubicBezTo>
                    <a:lnTo>
                      <a:pt x="515342" y="324471"/>
                    </a:lnTo>
                    <a:cubicBezTo>
                      <a:pt x="515342" y="340282"/>
                      <a:pt x="502579" y="353046"/>
                      <a:pt x="486767" y="353046"/>
                    </a:cubicBezTo>
                    <a:lnTo>
                      <a:pt x="192159" y="353046"/>
                    </a:lnTo>
                    <a:lnTo>
                      <a:pt x="115387" y="410196"/>
                    </a:lnTo>
                    <a:lnTo>
                      <a:pt x="115387" y="353046"/>
                    </a:lnTo>
                    <a:lnTo>
                      <a:pt x="29567" y="353046"/>
                    </a:lnTo>
                    <a:cubicBezTo>
                      <a:pt x="13755" y="353046"/>
                      <a:pt x="992" y="340282"/>
                      <a:pt x="992" y="324471"/>
                    </a:cubicBezTo>
                    <a:lnTo>
                      <a:pt x="992" y="29196"/>
                    </a:lnTo>
                    <a:cubicBezTo>
                      <a:pt x="992" y="13385"/>
                      <a:pt x="13755" y="621"/>
                      <a:pt x="29567" y="621"/>
                    </a:cubicBezTo>
                    <a:lnTo>
                      <a:pt x="486767" y="621"/>
                    </a:lnTo>
                    <a:close/>
                    <a:moveTo>
                      <a:pt x="124817" y="143496"/>
                    </a:moveTo>
                    <a:cubicBezTo>
                      <a:pt x="106434" y="143496"/>
                      <a:pt x="91480" y="158450"/>
                      <a:pt x="91480" y="176834"/>
                    </a:cubicBezTo>
                    <a:cubicBezTo>
                      <a:pt x="91480" y="195217"/>
                      <a:pt x="106434" y="210171"/>
                      <a:pt x="124817" y="210171"/>
                    </a:cubicBezTo>
                    <a:cubicBezTo>
                      <a:pt x="143200" y="210171"/>
                      <a:pt x="158155" y="195217"/>
                      <a:pt x="158155" y="176834"/>
                    </a:cubicBezTo>
                    <a:cubicBezTo>
                      <a:pt x="158155" y="158450"/>
                      <a:pt x="143200" y="143496"/>
                      <a:pt x="124817" y="143496"/>
                    </a:cubicBezTo>
                    <a:close/>
                    <a:moveTo>
                      <a:pt x="258167" y="143496"/>
                    </a:moveTo>
                    <a:cubicBezTo>
                      <a:pt x="239784" y="143496"/>
                      <a:pt x="224830" y="158450"/>
                      <a:pt x="224830" y="176834"/>
                    </a:cubicBezTo>
                    <a:cubicBezTo>
                      <a:pt x="224830" y="195217"/>
                      <a:pt x="239784" y="210171"/>
                      <a:pt x="258167" y="210171"/>
                    </a:cubicBezTo>
                    <a:cubicBezTo>
                      <a:pt x="276550" y="210171"/>
                      <a:pt x="291505" y="195217"/>
                      <a:pt x="291505" y="176834"/>
                    </a:cubicBezTo>
                    <a:cubicBezTo>
                      <a:pt x="291505" y="158450"/>
                      <a:pt x="276550" y="143496"/>
                      <a:pt x="258167" y="143496"/>
                    </a:cubicBezTo>
                    <a:close/>
                    <a:moveTo>
                      <a:pt x="391517" y="143496"/>
                    </a:moveTo>
                    <a:cubicBezTo>
                      <a:pt x="373134" y="143496"/>
                      <a:pt x="358180" y="158450"/>
                      <a:pt x="358180" y="176834"/>
                    </a:cubicBezTo>
                    <a:cubicBezTo>
                      <a:pt x="358180" y="195217"/>
                      <a:pt x="373134" y="210171"/>
                      <a:pt x="391517" y="210171"/>
                    </a:cubicBezTo>
                    <a:cubicBezTo>
                      <a:pt x="409900" y="210171"/>
                      <a:pt x="424855" y="195217"/>
                      <a:pt x="424855" y="176834"/>
                    </a:cubicBezTo>
                    <a:cubicBezTo>
                      <a:pt x="424855" y="158450"/>
                      <a:pt x="409900" y="143496"/>
                      <a:pt x="391517" y="143496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54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95846D5F-69D0-4D55-957C-F400A6DEDEAD}"/>
              </a:ext>
            </a:extLst>
          </p:cNvPr>
          <p:cNvGrpSpPr/>
          <p:nvPr/>
        </p:nvGrpSpPr>
        <p:grpSpPr>
          <a:xfrm>
            <a:off x="4476913" y="4844491"/>
            <a:ext cx="5829137" cy="619890"/>
            <a:chOff x="4476913" y="1853406"/>
            <a:chExt cx="5829137" cy="619890"/>
          </a:xfrm>
        </p:grpSpPr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97EC620B-A982-4596-9F6F-C9F05F7AE065}"/>
                </a:ext>
              </a:extLst>
            </p:cNvPr>
            <p:cNvSpPr/>
            <p:nvPr/>
          </p:nvSpPr>
          <p:spPr>
            <a:xfrm>
              <a:off x="4476913" y="1853406"/>
              <a:ext cx="5829137" cy="61989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D7177AD2-1E80-4E17-95E4-39272751668D}"/>
                </a:ext>
              </a:extLst>
            </p:cNvPr>
            <p:cNvGrpSpPr/>
            <p:nvPr/>
          </p:nvGrpSpPr>
          <p:grpSpPr>
            <a:xfrm>
              <a:off x="5072352" y="1957781"/>
              <a:ext cx="4728225" cy="411140"/>
              <a:chOff x="4663189" y="1710596"/>
              <a:chExt cx="5080886" cy="441805"/>
            </a:xfrm>
          </p:grpSpPr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E2378BB-1E2A-44F0-B296-14DCDA4C49FB}"/>
                  </a:ext>
                </a:extLst>
              </p:cNvPr>
              <p:cNvSpPr txBox="1"/>
              <p:nvPr/>
            </p:nvSpPr>
            <p:spPr bwMode="auto">
              <a:xfrm>
                <a:off x="4663189" y="1710596"/>
                <a:ext cx="1194551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 anchorCtr="0">
                <a:normAutofit fontScale="77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CN" sz="2000" b="1"/>
                  <a:t>Text here</a:t>
                </a:r>
                <a:endParaRPr lang="en-US" altLang="zh-CN" sz="2000" b="1" dirty="0"/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481D6946-10E4-4CEA-93BD-755123EB45EE}"/>
                  </a:ext>
                </a:extLst>
              </p:cNvPr>
              <p:cNvSpPr/>
              <p:nvPr/>
            </p:nvSpPr>
            <p:spPr bwMode="auto">
              <a:xfrm>
                <a:off x="5857740" y="1710596"/>
                <a:ext cx="3886335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1100" dirty="0"/>
                  <a:t>Copy paste fonts. Choose the only option to retain text.……</a:t>
                </a:r>
              </a:p>
            </p:txBody>
          </p: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958ACE2D-CFC4-422C-96C0-D4AA696D68A9}"/>
                </a:ext>
              </a:extLst>
            </p:cNvPr>
            <p:cNvGrpSpPr/>
            <p:nvPr/>
          </p:nvGrpSpPr>
          <p:grpSpPr>
            <a:xfrm>
              <a:off x="4559595" y="1958252"/>
              <a:ext cx="410200" cy="410198"/>
              <a:chOff x="6470043" y="1482403"/>
              <a:chExt cx="410200" cy="410198"/>
            </a:xfrm>
          </p:grpSpPr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D2A949DB-D810-4BC6-BDAE-A771E7E996CF}"/>
                  </a:ext>
                </a:extLst>
              </p:cNvPr>
              <p:cNvSpPr/>
              <p:nvPr/>
            </p:nvSpPr>
            <p:spPr>
              <a:xfrm>
                <a:off x="6470043" y="1482403"/>
                <a:ext cx="410200" cy="410198"/>
              </a:xfrm>
              <a:prstGeom prst="ellipse">
                <a:avLst/>
              </a:prstGeom>
              <a:solidFill>
                <a:schemeClr val="accent1"/>
              </a:soli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77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3765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任意多边形: 形状 16">
                <a:extLst>
                  <a:ext uri="{FF2B5EF4-FFF2-40B4-BE49-F238E27FC236}">
                    <a16:creationId xmlns:a16="http://schemas.microsoft.com/office/drawing/2014/main" id="{B725F0CA-4EF2-4512-A91A-3159A99B4470}"/>
                  </a:ext>
                </a:extLst>
              </p:cNvPr>
              <p:cNvSpPr/>
              <p:nvPr/>
            </p:nvSpPr>
            <p:spPr>
              <a:xfrm>
                <a:off x="6586143" y="1596921"/>
                <a:ext cx="178001" cy="162108"/>
              </a:xfrm>
              <a:custGeom>
                <a:avLst/>
                <a:gdLst>
                  <a:gd name="connsiteX0" fmla="*/ 125329 w 533400"/>
                  <a:gd name="connsiteY0" fmla="*/ 229221 h 485775"/>
                  <a:gd name="connsiteX1" fmla="*/ 125329 w 533400"/>
                  <a:gd name="connsiteY1" fmla="*/ 276846 h 485775"/>
                  <a:gd name="connsiteX2" fmla="*/ 144379 w 533400"/>
                  <a:gd name="connsiteY2" fmla="*/ 276846 h 485775"/>
                  <a:gd name="connsiteX3" fmla="*/ 144379 w 533400"/>
                  <a:gd name="connsiteY3" fmla="*/ 229221 h 485775"/>
                  <a:gd name="connsiteX4" fmla="*/ 392029 w 533400"/>
                  <a:gd name="connsiteY4" fmla="*/ 229221 h 485775"/>
                  <a:gd name="connsiteX5" fmla="*/ 392029 w 533400"/>
                  <a:gd name="connsiteY5" fmla="*/ 276846 h 485775"/>
                  <a:gd name="connsiteX6" fmla="*/ 411079 w 533400"/>
                  <a:gd name="connsiteY6" fmla="*/ 276846 h 485775"/>
                  <a:gd name="connsiteX7" fmla="*/ 411079 w 533400"/>
                  <a:gd name="connsiteY7" fmla="*/ 229221 h 485775"/>
                  <a:gd name="connsiteX8" fmla="*/ 534904 w 533400"/>
                  <a:gd name="connsiteY8" fmla="*/ 229221 h 485775"/>
                  <a:gd name="connsiteX9" fmla="*/ 534904 w 533400"/>
                  <a:gd name="connsiteY9" fmla="*/ 457821 h 485775"/>
                  <a:gd name="connsiteX10" fmla="*/ 506329 w 533400"/>
                  <a:gd name="connsiteY10" fmla="*/ 486396 h 485775"/>
                  <a:gd name="connsiteX11" fmla="*/ 30079 w 533400"/>
                  <a:gd name="connsiteY11" fmla="*/ 486396 h 485775"/>
                  <a:gd name="connsiteX12" fmla="*/ 1504 w 533400"/>
                  <a:gd name="connsiteY12" fmla="*/ 457821 h 485775"/>
                  <a:gd name="connsiteX13" fmla="*/ 1504 w 533400"/>
                  <a:gd name="connsiteY13" fmla="*/ 229221 h 485775"/>
                  <a:gd name="connsiteX14" fmla="*/ 125329 w 533400"/>
                  <a:gd name="connsiteY14" fmla="*/ 229221 h 485775"/>
                  <a:gd name="connsiteX15" fmla="*/ 372979 w 533400"/>
                  <a:gd name="connsiteY15" fmla="*/ 621 h 485775"/>
                  <a:gd name="connsiteX16" fmla="*/ 411079 w 533400"/>
                  <a:gd name="connsiteY16" fmla="*/ 36816 h 485775"/>
                  <a:gd name="connsiteX17" fmla="*/ 411079 w 533400"/>
                  <a:gd name="connsiteY17" fmla="*/ 38721 h 485775"/>
                  <a:gd name="connsiteX18" fmla="*/ 411079 w 533400"/>
                  <a:gd name="connsiteY18" fmla="*/ 114921 h 485775"/>
                  <a:gd name="connsiteX19" fmla="*/ 506329 w 533400"/>
                  <a:gd name="connsiteY19" fmla="*/ 114921 h 485775"/>
                  <a:gd name="connsiteX20" fmla="*/ 534904 w 533400"/>
                  <a:gd name="connsiteY20" fmla="*/ 143496 h 485775"/>
                  <a:gd name="connsiteX21" fmla="*/ 534904 w 533400"/>
                  <a:gd name="connsiteY21" fmla="*/ 210171 h 485775"/>
                  <a:gd name="connsiteX22" fmla="*/ 1504 w 533400"/>
                  <a:gd name="connsiteY22" fmla="*/ 210171 h 485775"/>
                  <a:gd name="connsiteX23" fmla="*/ 1504 w 533400"/>
                  <a:gd name="connsiteY23" fmla="*/ 143496 h 485775"/>
                  <a:gd name="connsiteX24" fmla="*/ 30079 w 533400"/>
                  <a:gd name="connsiteY24" fmla="*/ 114921 h 485775"/>
                  <a:gd name="connsiteX25" fmla="*/ 125329 w 533400"/>
                  <a:gd name="connsiteY25" fmla="*/ 114921 h 485775"/>
                  <a:gd name="connsiteX26" fmla="*/ 125329 w 533400"/>
                  <a:gd name="connsiteY26" fmla="*/ 38721 h 485775"/>
                  <a:gd name="connsiteX27" fmla="*/ 161524 w 533400"/>
                  <a:gd name="connsiteY27" fmla="*/ 621 h 485775"/>
                  <a:gd name="connsiteX28" fmla="*/ 163429 w 533400"/>
                  <a:gd name="connsiteY28" fmla="*/ 621 h 485775"/>
                  <a:gd name="connsiteX29" fmla="*/ 372979 w 533400"/>
                  <a:gd name="connsiteY29" fmla="*/ 621 h 485775"/>
                  <a:gd name="connsiteX30" fmla="*/ 372979 w 533400"/>
                  <a:gd name="connsiteY30" fmla="*/ 19671 h 485775"/>
                  <a:gd name="connsiteX31" fmla="*/ 163429 w 533400"/>
                  <a:gd name="connsiteY31" fmla="*/ 19671 h 485775"/>
                  <a:gd name="connsiteX32" fmla="*/ 144474 w 533400"/>
                  <a:gd name="connsiteY32" fmla="*/ 37292 h 485775"/>
                  <a:gd name="connsiteX33" fmla="*/ 144379 w 533400"/>
                  <a:gd name="connsiteY33" fmla="*/ 38721 h 485775"/>
                  <a:gd name="connsiteX34" fmla="*/ 144379 w 533400"/>
                  <a:gd name="connsiteY34" fmla="*/ 114921 h 485775"/>
                  <a:gd name="connsiteX35" fmla="*/ 392029 w 533400"/>
                  <a:gd name="connsiteY35" fmla="*/ 114921 h 485775"/>
                  <a:gd name="connsiteX36" fmla="*/ 392029 w 533400"/>
                  <a:gd name="connsiteY36" fmla="*/ 38721 h 485775"/>
                  <a:gd name="connsiteX37" fmla="*/ 375836 w 533400"/>
                  <a:gd name="connsiteY37" fmla="*/ 19862 h 485775"/>
                  <a:gd name="connsiteX38" fmla="*/ 374408 w 533400"/>
                  <a:gd name="connsiteY38" fmla="*/ 19671 h 485775"/>
                  <a:gd name="connsiteX39" fmla="*/ 372979 w 533400"/>
                  <a:gd name="connsiteY39" fmla="*/ 1967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533400" h="485775">
                    <a:moveTo>
                      <a:pt x="125329" y="229221"/>
                    </a:moveTo>
                    <a:lnTo>
                      <a:pt x="125329" y="276846"/>
                    </a:lnTo>
                    <a:lnTo>
                      <a:pt x="144379" y="276846"/>
                    </a:lnTo>
                    <a:lnTo>
                      <a:pt x="144379" y="229221"/>
                    </a:lnTo>
                    <a:lnTo>
                      <a:pt x="392029" y="229221"/>
                    </a:lnTo>
                    <a:lnTo>
                      <a:pt x="392029" y="276846"/>
                    </a:lnTo>
                    <a:lnTo>
                      <a:pt x="411079" y="276846"/>
                    </a:lnTo>
                    <a:lnTo>
                      <a:pt x="411079" y="229221"/>
                    </a:lnTo>
                    <a:lnTo>
                      <a:pt x="534904" y="229221"/>
                    </a:lnTo>
                    <a:lnTo>
                      <a:pt x="534904" y="457821"/>
                    </a:lnTo>
                    <a:cubicBezTo>
                      <a:pt x="534904" y="473632"/>
                      <a:pt x="522141" y="486396"/>
                      <a:pt x="506329" y="486396"/>
                    </a:cubicBezTo>
                    <a:lnTo>
                      <a:pt x="30079" y="486396"/>
                    </a:lnTo>
                    <a:cubicBezTo>
                      <a:pt x="14267" y="486396"/>
                      <a:pt x="1504" y="473632"/>
                      <a:pt x="1504" y="457821"/>
                    </a:cubicBezTo>
                    <a:lnTo>
                      <a:pt x="1504" y="229221"/>
                    </a:lnTo>
                    <a:lnTo>
                      <a:pt x="125329" y="229221"/>
                    </a:lnTo>
                    <a:close/>
                    <a:moveTo>
                      <a:pt x="372979" y="621"/>
                    </a:moveTo>
                    <a:cubicBezTo>
                      <a:pt x="393363" y="621"/>
                      <a:pt x="410031" y="16623"/>
                      <a:pt x="411079" y="36816"/>
                    </a:cubicBezTo>
                    <a:lnTo>
                      <a:pt x="411079" y="38721"/>
                    </a:lnTo>
                    <a:lnTo>
                      <a:pt x="411079" y="114921"/>
                    </a:lnTo>
                    <a:lnTo>
                      <a:pt x="506329" y="114921"/>
                    </a:lnTo>
                    <a:cubicBezTo>
                      <a:pt x="522141" y="114921"/>
                      <a:pt x="534904" y="127685"/>
                      <a:pt x="534904" y="143496"/>
                    </a:cubicBezTo>
                    <a:lnTo>
                      <a:pt x="534904" y="210171"/>
                    </a:lnTo>
                    <a:lnTo>
                      <a:pt x="1504" y="210171"/>
                    </a:lnTo>
                    <a:lnTo>
                      <a:pt x="1504" y="143496"/>
                    </a:lnTo>
                    <a:cubicBezTo>
                      <a:pt x="1504" y="127685"/>
                      <a:pt x="14267" y="114921"/>
                      <a:pt x="30079" y="114921"/>
                    </a:cubicBezTo>
                    <a:lnTo>
                      <a:pt x="125329" y="114921"/>
                    </a:lnTo>
                    <a:lnTo>
                      <a:pt x="125329" y="38721"/>
                    </a:lnTo>
                    <a:cubicBezTo>
                      <a:pt x="125329" y="18337"/>
                      <a:pt x="141331" y="1669"/>
                      <a:pt x="161524" y="621"/>
                    </a:cubicBezTo>
                    <a:lnTo>
                      <a:pt x="163429" y="621"/>
                    </a:lnTo>
                    <a:lnTo>
                      <a:pt x="372979" y="621"/>
                    </a:lnTo>
                    <a:close/>
                    <a:moveTo>
                      <a:pt x="372979" y="19671"/>
                    </a:moveTo>
                    <a:lnTo>
                      <a:pt x="163429" y="19671"/>
                    </a:lnTo>
                    <a:cubicBezTo>
                      <a:pt x="153428" y="19671"/>
                      <a:pt x="145141" y="27482"/>
                      <a:pt x="144474" y="37292"/>
                    </a:cubicBezTo>
                    <a:lnTo>
                      <a:pt x="144379" y="38721"/>
                    </a:lnTo>
                    <a:lnTo>
                      <a:pt x="144379" y="114921"/>
                    </a:lnTo>
                    <a:lnTo>
                      <a:pt x="392029" y="114921"/>
                    </a:lnTo>
                    <a:lnTo>
                      <a:pt x="392029" y="38721"/>
                    </a:lnTo>
                    <a:cubicBezTo>
                      <a:pt x="392029" y="29196"/>
                      <a:pt x="384981" y="21290"/>
                      <a:pt x="375836" y="19862"/>
                    </a:cubicBezTo>
                    <a:lnTo>
                      <a:pt x="374408" y="19671"/>
                    </a:lnTo>
                    <a:lnTo>
                      <a:pt x="372979" y="19671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54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70FE5B62-E2A0-4AA4-A67D-F329173F915E}"/>
              </a:ext>
            </a:extLst>
          </p:cNvPr>
          <p:cNvGrpSpPr/>
          <p:nvPr/>
        </p:nvGrpSpPr>
        <p:grpSpPr>
          <a:xfrm>
            <a:off x="5076136" y="2873156"/>
            <a:ext cx="5829137" cy="619890"/>
            <a:chOff x="4476913" y="1853406"/>
            <a:chExt cx="5829137" cy="619890"/>
          </a:xfrm>
        </p:grpSpPr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0B01BAFB-E298-4CCF-8874-F6627E520406}"/>
                </a:ext>
              </a:extLst>
            </p:cNvPr>
            <p:cNvSpPr/>
            <p:nvPr/>
          </p:nvSpPr>
          <p:spPr>
            <a:xfrm>
              <a:off x="4476913" y="1853406"/>
              <a:ext cx="5829137" cy="61989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67BD6037-EB29-4ECA-B1AB-16AA2D6EDC29}"/>
                </a:ext>
              </a:extLst>
            </p:cNvPr>
            <p:cNvGrpSpPr/>
            <p:nvPr/>
          </p:nvGrpSpPr>
          <p:grpSpPr>
            <a:xfrm>
              <a:off x="5072352" y="1957781"/>
              <a:ext cx="4728225" cy="411140"/>
              <a:chOff x="4663189" y="1710596"/>
              <a:chExt cx="5080886" cy="441805"/>
            </a:xfrm>
          </p:grpSpPr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50F315DA-F6BB-4D44-A420-8C8FFA42255D}"/>
                  </a:ext>
                </a:extLst>
              </p:cNvPr>
              <p:cNvSpPr txBox="1"/>
              <p:nvPr/>
            </p:nvSpPr>
            <p:spPr bwMode="auto">
              <a:xfrm>
                <a:off x="4663189" y="1710596"/>
                <a:ext cx="1194551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 anchorCtr="0">
                <a:normAutofit fontScale="77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CN" sz="2000" b="1"/>
                  <a:t>Text here</a:t>
                </a:r>
                <a:endParaRPr lang="en-US" altLang="zh-CN" sz="2000" b="1" dirty="0"/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F827A14F-1664-427B-83C3-F277FFE17FE2}"/>
                  </a:ext>
                </a:extLst>
              </p:cNvPr>
              <p:cNvSpPr/>
              <p:nvPr/>
            </p:nvSpPr>
            <p:spPr bwMode="auto">
              <a:xfrm>
                <a:off x="5857740" y="1710596"/>
                <a:ext cx="3886335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1100" dirty="0"/>
                  <a:t>Copy paste fonts. Choose the only option to retain text.……</a:t>
                </a:r>
              </a:p>
            </p:txBody>
          </p:sp>
        </p:grp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164DE523-4F85-45A0-B436-951D074AD4E3}"/>
                </a:ext>
              </a:extLst>
            </p:cNvPr>
            <p:cNvGrpSpPr/>
            <p:nvPr/>
          </p:nvGrpSpPr>
          <p:grpSpPr>
            <a:xfrm>
              <a:off x="4559595" y="1958252"/>
              <a:ext cx="410200" cy="410198"/>
              <a:chOff x="6470043" y="1482403"/>
              <a:chExt cx="410200" cy="410198"/>
            </a:xfrm>
          </p:grpSpPr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19D60DD1-FFDE-4048-BA3B-FE20B76AA2FC}"/>
                  </a:ext>
                </a:extLst>
              </p:cNvPr>
              <p:cNvSpPr/>
              <p:nvPr/>
            </p:nvSpPr>
            <p:spPr>
              <a:xfrm>
                <a:off x="6470043" y="1482403"/>
                <a:ext cx="410200" cy="410198"/>
              </a:xfrm>
              <a:prstGeom prst="ellipse">
                <a:avLst/>
              </a:prstGeom>
              <a:solidFill>
                <a:schemeClr val="accent1"/>
              </a:soli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77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3765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任意多边形: 形状 24">
                <a:extLst>
                  <a:ext uri="{FF2B5EF4-FFF2-40B4-BE49-F238E27FC236}">
                    <a16:creationId xmlns:a16="http://schemas.microsoft.com/office/drawing/2014/main" id="{14E953B5-E2AC-4289-A3E7-920D477AE6A6}"/>
                  </a:ext>
                </a:extLst>
              </p:cNvPr>
              <p:cNvSpPr/>
              <p:nvPr/>
            </p:nvSpPr>
            <p:spPr>
              <a:xfrm>
                <a:off x="6586143" y="1622931"/>
                <a:ext cx="178001" cy="148188"/>
              </a:xfrm>
              <a:custGeom>
                <a:avLst/>
                <a:gdLst>
                  <a:gd name="connsiteX0" fmla="*/ 483573 w 526297"/>
                  <a:gd name="connsiteY0" fmla="*/ 133971 h 438150"/>
                  <a:gd name="connsiteX1" fmla="*/ 527674 w 526297"/>
                  <a:gd name="connsiteY1" fmla="*/ 178072 h 438150"/>
                  <a:gd name="connsiteX2" fmla="*/ 527579 w 526297"/>
                  <a:gd name="connsiteY2" fmla="*/ 181501 h 438150"/>
                  <a:gd name="connsiteX3" fmla="*/ 514244 w 526297"/>
                  <a:gd name="connsiteY3" fmla="*/ 355237 h 438150"/>
                  <a:gd name="connsiteX4" fmla="*/ 485764 w 526297"/>
                  <a:gd name="connsiteY4" fmla="*/ 381621 h 438150"/>
                  <a:gd name="connsiteX5" fmla="*/ 454998 w 526297"/>
                  <a:gd name="connsiteY5" fmla="*/ 381621 h 438150"/>
                  <a:gd name="connsiteX6" fmla="*/ 454998 w 526297"/>
                  <a:gd name="connsiteY6" fmla="*/ 438771 h 438150"/>
                  <a:gd name="connsiteX7" fmla="*/ 435948 w 526297"/>
                  <a:gd name="connsiteY7" fmla="*/ 438771 h 438150"/>
                  <a:gd name="connsiteX8" fmla="*/ 435948 w 526297"/>
                  <a:gd name="connsiteY8" fmla="*/ 381621 h 438150"/>
                  <a:gd name="connsiteX9" fmla="*/ 93048 w 526297"/>
                  <a:gd name="connsiteY9" fmla="*/ 381621 h 438150"/>
                  <a:gd name="connsiteX10" fmla="*/ 93048 w 526297"/>
                  <a:gd name="connsiteY10" fmla="*/ 438771 h 438150"/>
                  <a:gd name="connsiteX11" fmla="*/ 73998 w 526297"/>
                  <a:gd name="connsiteY11" fmla="*/ 438771 h 438150"/>
                  <a:gd name="connsiteX12" fmla="*/ 73998 w 526297"/>
                  <a:gd name="connsiteY12" fmla="*/ 381621 h 438150"/>
                  <a:gd name="connsiteX13" fmla="*/ 43328 w 526297"/>
                  <a:gd name="connsiteY13" fmla="*/ 381621 h 438150"/>
                  <a:gd name="connsiteX14" fmla="*/ 14848 w 526297"/>
                  <a:gd name="connsiteY14" fmla="*/ 355237 h 438150"/>
                  <a:gd name="connsiteX15" fmla="*/ 1513 w 526297"/>
                  <a:gd name="connsiteY15" fmla="*/ 181501 h 438150"/>
                  <a:gd name="connsiteX16" fmla="*/ 42089 w 526297"/>
                  <a:gd name="connsiteY16" fmla="*/ 134162 h 438150"/>
                  <a:gd name="connsiteX17" fmla="*/ 45518 w 526297"/>
                  <a:gd name="connsiteY17" fmla="*/ 134066 h 438150"/>
                  <a:gd name="connsiteX18" fmla="*/ 101906 w 526297"/>
                  <a:gd name="connsiteY18" fmla="*/ 180834 h 438150"/>
                  <a:gd name="connsiteX19" fmla="*/ 121623 w 526297"/>
                  <a:gd name="connsiteY19" fmla="*/ 286371 h 438150"/>
                  <a:gd name="connsiteX20" fmla="*/ 407373 w 526297"/>
                  <a:gd name="connsiteY20" fmla="*/ 286371 h 438150"/>
                  <a:gd name="connsiteX21" fmla="*/ 427185 w 526297"/>
                  <a:gd name="connsiteY21" fmla="*/ 180739 h 438150"/>
                  <a:gd name="connsiteX22" fmla="*/ 483573 w 526297"/>
                  <a:gd name="connsiteY22" fmla="*/ 133971 h 438150"/>
                  <a:gd name="connsiteX23" fmla="*/ 416898 w 526297"/>
                  <a:gd name="connsiteY23" fmla="*/ 621 h 438150"/>
                  <a:gd name="connsiteX24" fmla="*/ 483573 w 526297"/>
                  <a:gd name="connsiteY24" fmla="*/ 67296 h 438150"/>
                  <a:gd name="connsiteX25" fmla="*/ 483573 w 526297"/>
                  <a:gd name="connsiteY25" fmla="*/ 115397 h 438150"/>
                  <a:gd name="connsiteX26" fmla="*/ 476429 w 526297"/>
                  <a:gd name="connsiteY26" fmla="*/ 114921 h 438150"/>
                  <a:gd name="connsiteX27" fmla="*/ 412040 w 526297"/>
                  <a:gd name="connsiteY27" fmla="*/ 166451 h 438150"/>
                  <a:gd name="connsiteX28" fmla="*/ 411564 w 526297"/>
                  <a:gd name="connsiteY28" fmla="*/ 168737 h 438150"/>
                  <a:gd name="connsiteX29" fmla="*/ 393086 w 526297"/>
                  <a:gd name="connsiteY29" fmla="*/ 267321 h 438150"/>
                  <a:gd name="connsiteX30" fmla="*/ 135911 w 526297"/>
                  <a:gd name="connsiteY30" fmla="*/ 267321 h 438150"/>
                  <a:gd name="connsiteX31" fmla="*/ 117432 w 526297"/>
                  <a:gd name="connsiteY31" fmla="*/ 168737 h 438150"/>
                  <a:gd name="connsiteX32" fmla="*/ 52567 w 526297"/>
                  <a:gd name="connsiteY32" fmla="*/ 114921 h 438150"/>
                  <a:gd name="connsiteX33" fmla="*/ 54948 w 526297"/>
                  <a:gd name="connsiteY33" fmla="*/ 67296 h 438150"/>
                  <a:gd name="connsiteX34" fmla="*/ 121623 w 526297"/>
                  <a:gd name="connsiteY34" fmla="*/ 621 h 438150"/>
                  <a:gd name="connsiteX35" fmla="*/ 416898 w 526297"/>
                  <a:gd name="connsiteY35" fmla="*/ 621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26297" h="438150">
                    <a:moveTo>
                      <a:pt x="483573" y="133971"/>
                    </a:moveTo>
                    <a:cubicBezTo>
                      <a:pt x="507957" y="133971"/>
                      <a:pt x="527674" y="153688"/>
                      <a:pt x="527674" y="178072"/>
                    </a:cubicBezTo>
                    <a:cubicBezTo>
                      <a:pt x="527674" y="179215"/>
                      <a:pt x="527674" y="180358"/>
                      <a:pt x="527579" y="181501"/>
                    </a:cubicBezTo>
                    <a:lnTo>
                      <a:pt x="514244" y="355237"/>
                    </a:lnTo>
                    <a:cubicBezTo>
                      <a:pt x="513101" y="370096"/>
                      <a:pt x="500718" y="381621"/>
                      <a:pt x="485764" y="381621"/>
                    </a:cubicBezTo>
                    <a:lnTo>
                      <a:pt x="454998" y="381621"/>
                    </a:lnTo>
                    <a:lnTo>
                      <a:pt x="454998" y="438771"/>
                    </a:lnTo>
                    <a:lnTo>
                      <a:pt x="435948" y="438771"/>
                    </a:lnTo>
                    <a:lnTo>
                      <a:pt x="435948" y="381621"/>
                    </a:lnTo>
                    <a:lnTo>
                      <a:pt x="93048" y="381621"/>
                    </a:lnTo>
                    <a:lnTo>
                      <a:pt x="93048" y="438771"/>
                    </a:lnTo>
                    <a:lnTo>
                      <a:pt x="73998" y="438771"/>
                    </a:lnTo>
                    <a:lnTo>
                      <a:pt x="73998" y="381621"/>
                    </a:lnTo>
                    <a:lnTo>
                      <a:pt x="43328" y="381621"/>
                    </a:lnTo>
                    <a:cubicBezTo>
                      <a:pt x="28373" y="381621"/>
                      <a:pt x="15991" y="370096"/>
                      <a:pt x="14848" y="355237"/>
                    </a:cubicBezTo>
                    <a:lnTo>
                      <a:pt x="1513" y="181501"/>
                    </a:lnTo>
                    <a:cubicBezTo>
                      <a:pt x="-392" y="157212"/>
                      <a:pt x="17801" y="135971"/>
                      <a:pt x="42089" y="134162"/>
                    </a:cubicBezTo>
                    <a:cubicBezTo>
                      <a:pt x="43232" y="134066"/>
                      <a:pt x="44375" y="134066"/>
                      <a:pt x="45518" y="134066"/>
                    </a:cubicBezTo>
                    <a:cubicBezTo>
                      <a:pt x="73141" y="134066"/>
                      <a:pt x="96858" y="153688"/>
                      <a:pt x="101906" y="180834"/>
                    </a:cubicBezTo>
                    <a:lnTo>
                      <a:pt x="121623" y="286371"/>
                    </a:lnTo>
                    <a:lnTo>
                      <a:pt x="407373" y="286371"/>
                    </a:lnTo>
                    <a:lnTo>
                      <a:pt x="427185" y="180739"/>
                    </a:lnTo>
                    <a:cubicBezTo>
                      <a:pt x="432233" y="153592"/>
                      <a:pt x="455951" y="133971"/>
                      <a:pt x="483573" y="133971"/>
                    </a:cubicBezTo>
                    <a:close/>
                    <a:moveTo>
                      <a:pt x="416898" y="621"/>
                    </a:moveTo>
                    <a:cubicBezTo>
                      <a:pt x="453760" y="621"/>
                      <a:pt x="483573" y="30434"/>
                      <a:pt x="483573" y="67296"/>
                    </a:cubicBezTo>
                    <a:lnTo>
                      <a:pt x="483573" y="115397"/>
                    </a:lnTo>
                    <a:cubicBezTo>
                      <a:pt x="481192" y="115112"/>
                      <a:pt x="478811" y="114921"/>
                      <a:pt x="476429" y="114921"/>
                    </a:cubicBezTo>
                    <a:cubicBezTo>
                      <a:pt x="445473" y="114921"/>
                      <a:pt x="418803" y="136448"/>
                      <a:pt x="412040" y="166451"/>
                    </a:cubicBezTo>
                    <a:lnTo>
                      <a:pt x="411564" y="168737"/>
                    </a:lnTo>
                    <a:lnTo>
                      <a:pt x="393086" y="267321"/>
                    </a:lnTo>
                    <a:lnTo>
                      <a:pt x="135911" y="267321"/>
                    </a:lnTo>
                    <a:lnTo>
                      <a:pt x="117432" y="168737"/>
                    </a:lnTo>
                    <a:cubicBezTo>
                      <a:pt x="111622" y="137495"/>
                      <a:pt x="84285" y="114921"/>
                      <a:pt x="52567" y="114921"/>
                    </a:cubicBezTo>
                    <a:lnTo>
                      <a:pt x="54948" y="67296"/>
                    </a:lnTo>
                    <a:cubicBezTo>
                      <a:pt x="54948" y="30434"/>
                      <a:pt x="84761" y="621"/>
                      <a:pt x="121623" y="621"/>
                    </a:cubicBezTo>
                    <a:lnTo>
                      <a:pt x="416898" y="621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54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97FAC949-9488-47D2-B6F2-B224C931E46C}"/>
              </a:ext>
            </a:extLst>
          </p:cNvPr>
          <p:cNvGrpSpPr/>
          <p:nvPr/>
        </p:nvGrpSpPr>
        <p:grpSpPr>
          <a:xfrm>
            <a:off x="5072351" y="3858823"/>
            <a:ext cx="5829137" cy="619890"/>
            <a:chOff x="4476913" y="1853406"/>
            <a:chExt cx="5829137" cy="619890"/>
          </a:xfrm>
        </p:grpSpPr>
        <p:sp>
          <p:nvSpPr>
            <p:cNvPr id="29" name="矩形: 圆角 28">
              <a:extLst>
                <a:ext uri="{FF2B5EF4-FFF2-40B4-BE49-F238E27FC236}">
                  <a16:creationId xmlns:a16="http://schemas.microsoft.com/office/drawing/2014/main" id="{21AC5A9A-55A5-4833-BC76-137908773753}"/>
                </a:ext>
              </a:extLst>
            </p:cNvPr>
            <p:cNvSpPr/>
            <p:nvPr/>
          </p:nvSpPr>
          <p:spPr>
            <a:xfrm>
              <a:off x="4476913" y="1853406"/>
              <a:ext cx="5829137" cy="61989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72B2D7C6-A42B-4407-8E26-C63BD99AB137}"/>
                </a:ext>
              </a:extLst>
            </p:cNvPr>
            <p:cNvGrpSpPr/>
            <p:nvPr/>
          </p:nvGrpSpPr>
          <p:grpSpPr>
            <a:xfrm>
              <a:off x="5072352" y="1957781"/>
              <a:ext cx="4728225" cy="411140"/>
              <a:chOff x="4663189" y="1710596"/>
              <a:chExt cx="5080886" cy="441805"/>
            </a:xfrm>
          </p:grpSpPr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BCEAFCE3-76BB-4424-8ED4-310E246BE327}"/>
                  </a:ext>
                </a:extLst>
              </p:cNvPr>
              <p:cNvSpPr txBox="1"/>
              <p:nvPr/>
            </p:nvSpPr>
            <p:spPr bwMode="auto">
              <a:xfrm>
                <a:off x="4663189" y="1710596"/>
                <a:ext cx="1194551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 anchorCtr="0">
                <a:normAutofit fontScale="77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zh-CN" sz="2000" b="1"/>
                  <a:t>Text here</a:t>
                </a:r>
                <a:endParaRPr lang="en-US" altLang="zh-CN" sz="2000" b="1" dirty="0"/>
              </a:p>
            </p:txBody>
          </p:sp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19BB57A7-4BEA-4231-902D-C1B25BFC62F1}"/>
                  </a:ext>
                </a:extLst>
              </p:cNvPr>
              <p:cNvSpPr/>
              <p:nvPr/>
            </p:nvSpPr>
            <p:spPr bwMode="auto">
              <a:xfrm>
                <a:off x="5857740" y="1710596"/>
                <a:ext cx="3886335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1100" dirty="0"/>
                  <a:t>Copy paste fonts. Choose the only option to retain text.……</a:t>
                </a:r>
              </a:p>
            </p:txBody>
          </p:sp>
        </p:grp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FB0228EC-05F0-44B7-A772-7ED241B0A42D}"/>
                </a:ext>
              </a:extLst>
            </p:cNvPr>
            <p:cNvGrpSpPr/>
            <p:nvPr/>
          </p:nvGrpSpPr>
          <p:grpSpPr>
            <a:xfrm>
              <a:off x="4559595" y="1958252"/>
              <a:ext cx="410200" cy="410198"/>
              <a:chOff x="6470043" y="1482403"/>
              <a:chExt cx="410200" cy="410198"/>
            </a:xfrm>
          </p:grpSpPr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BD3DBEE3-1136-41B5-B069-20F990FC915F}"/>
                  </a:ext>
                </a:extLst>
              </p:cNvPr>
              <p:cNvSpPr/>
              <p:nvPr/>
            </p:nvSpPr>
            <p:spPr>
              <a:xfrm>
                <a:off x="6470043" y="1482403"/>
                <a:ext cx="410200" cy="410198"/>
              </a:xfrm>
              <a:prstGeom prst="ellipse">
                <a:avLst/>
              </a:prstGeom>
              <a:solidFill>
                <a:schemeClr val="accent1"/>
              </a:soli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77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3765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任意多边形: 形状 32">
                <a:extLst>
                  <a:ext uri="{FF2B5EF4-FFF2-40B4-BE49-F238E27FC236}">
                    <a16:creationId xmlns:a16="http://schemas.microsoft.com/office/drawing/2014/main" id="{A38F8A28-F825-4CB7-B14A-A4F466BA0E1A}"/>
                  </a:ext>
                </a:extLst>
              </p:cNvPr>
              <p:cNvSpPr/>
              <p:nvPr/>
            </p:nvSpPr>
            <p:spPr>
              <a:xfrm>
                <a:off x="6586143" y="1623925"/>
                <a:ext cx="178001" cy="133500"/>
              </a:xfrm>
              <a:custGeom>
                <a:avLst/>
                <a:gdLst>
                  <a:gd name="connsiteX0" fmla="*/ 505433 w 533400"/>
                  <a:gd name="connsiteY0" fmla="*/ 621 h 400050"/>
                  <a:gd name="connsiteX1" fmla="*/ 534008 w 533400"/>
                  <a:gd name="connsiteY1" fmla="*/ 29196 h 400050"/>
                  <a:gd name="connsiteX2" fmla="*/ 534008 w 533400"/>
                  <a:gd name="connsiteY2" fmla="*/ 372096 h 400050"/>
                  <a:gd name="connsiteX3" fmla="*/ 505433 w 533400"/>
                  <a:gd name="connsiteY3" fmla="*/ 400671 h 400050"/>
                  <a:gd name="connsiteX4" fmla="*/ 29183 w 533400"/>
                  <a:gd name="connsiteY4" fmla="*/ 400671 h 400050"/>
                  <a:gd name="connsiteX5" fmla="*/ 608 w 533400"/>
                  <a:gd name="connsiteY5" fmla="*/ 372096 h 400050"/>
                  <a:gd name="connsiteX6" fmla="*/ 608 w 533400"/>
                  <a:gd name="connsiteY6" fmla="*/ 29196 h 400050"/>
                  <a:gd name="connsiteX7" fmla="*/ 29183 w 533400"/>
                  <a:gd name="connsiteY7" fmla="*/ 621 h 400050"/>
                  <a:gd name="connsiteX8" fmla="*/ 505433 w 533400"/>
                  <a:gd name="connsiteY8" fmla="*/ 621 h 400050"/>
                  <a:gd name="connsiteX9" fmla="*/ 391419 w 533400"/>
                  <a:gd name="connsiteY9" fmla="*/ 198646 h 400050"/>
                  <a:gd name="connsiteX10" fmla="*/ 351414 w 533400"/>
                  <a:gd name="connsiteY10" fmla="*/ 204170 h 400050"/>
                  <a:gd name="connsiteX11" fmla="*/ 351414 w 533400"/>
                  <a:gd name="connsiteY11" fmla="*/ 204170 h 400050"/>
                  <a:gd name="connsiteX12" fmla="*/ 267118 w 533400"/>
                  <a:gd name="connsiteY12" fmla="*/ 315613 h 400050"/>
                  <a:gd name="connsiteX13" fmla="*/ 264641 w 533400"/>
                  <a:gd name="connsiteY13" fmla="*/ 318470 h 400050"/>
                  <a:gd name="connsiteX14" fmla="*/ 224255 w 533400"/>
                  <a:gd name="connsiteY14" fmla="*/ 318756 h 400050"/>
                  <a:gd name="connsiteX15" fmla="*/ 224255 w 533400"/>
                  <a:gd name="connsiteY15" fmla="*/ 318756 h 400050"/>
                  <a:gd name="connsiteX16" fmla="*/ 162152 w 533400"/>
                  <a:gd name="connsiteY16" fmla="*/ 257415 h 400050"/>
                  <a:gd name="connsiteX17" fmla="*/ 160247 w 533400"/>
                  <a:gd name="connsiteY17" fmla="*/ 255701 h 400050"/>
                  <a:gd name="connsiteX18" fmla="*/ 120052 w 533400"/>
                  <a:gd name="connsiteY18" fmla="*/ 259606 h 400050"/>
                  <a:gd name="connsiteX19" fmla="*/ 120052 w 533400"/>
                  <a:gd name="connsiteY19" fmla="*/ 259606 h 400050"/>
                  <a:gd name="connsiteX20" fmla="*/ 32517 w 533400"/>
                  <a:gd name="connsiteY20" fmla="*/ 366095 h 400050"/>
                  <a:gd name="connsiteX21" fmla="*/ 30326 w 533400"/>
                  <a:gd name="connsiteY21" fmla="*/ 372096 h 400050"/>
                  <a:gd name="connsiteX22" fmla="*/ 39851 w 533400"/>
                  <a:gd name="connsiteY22" fmla="*/ 381621 h 400050"/>
                  <a:gd name="connsiteX23" fmla="*/ 39851 w 533400"/>
                  <a:gd name="connsiteY23" fmla="*/ 381621 h 400050"/>
                  <a:gd name="connsiteX24" fmla="*/ 497242 w 533400"/>
                  <a:gd name="connsiteY24" fmla="*/ 381621 h 400050"/>
                  <a:gd name="connsiteX25" fmla="*/ 502480 w 533400"/>
                  <a:gd name="connsiteY25" fmla="*/ 380002 h 400050"/>
                  <a:gd name="connsiteX26" fmla="*/ 505147 w 533400"/>
                  <a:gd name="connsiteY26" fmla="*/ 366762 h 400050"/>
                  <a:gd name="connsiteX27" fmla="*/ 505147 w 533400"/>
                  <a:gd name="connsiteY27" fmla="*/ 366762 h 400050"/>
                  <a:gd name="connsiteX28" fmla="*/ 397991 w 533400"/>
                  <a:gd name="connsiteY28" fmla="*/ 205504 h 400050"/>
                  <a:gd name="connsiteX29" fmla="*/ 391419 w 533400"/>
                  <a:gd name="connsiteY29" fmla="*/ 198646 h 400050"/>
                  <a:gd name="connsiteX30" fmla="*/ 95858 w 533400"/>
                  <a:gd name="connsiteY30" fmla="*/ 57771 h 400050"/>
                  <a:gd name="connsiteX31" fmla="*/ 57758 w 533400"/>
                  <a:gd name="connsiteY31" fmla="*/ 95871 h 400050"/>
                  <a:gd name="connsiteX32" fmla="*/ 95858 w 533400"/>
                  <a:gd name="connsiteY32" fmla="*/ 133971 h 400050"/>
                  <a:gd name="connsiteX33" fmla="*/ 133958 w 533400"/>
                  <a:gd name="connsiteY33" fmla="*/ 95871 h 400050"/>
                  <a:gd name="connsiteX34" fmla="*/ 95858 w 533400"/>
                  <a:gd name="connsiteY34" fmla="*/ 57771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33400" h="400050">
                    <a:moveTo>
                      <a:pt x="505433" y="621"/>
                    </a:moveTo>
                    <a:cubicBezTo>
                      <a:pt x="521245" y="621"/>
                      <a:pt x="534008" y="13385"/>
                      <a:pt x="534008" y="29196"/>
                    </a:cubicBezTo>
                    <a:lnTo>
                      <a:pt x="534008" y="372096"/>
                    </a:lnTo>
                    <a:cubicBezTo>
                      <a:pt x="534008" y="387907"/>
                      <a:pt x="521245" y="400671"/>
                      <a:pt x="505433" y="400671"/>
                    </a:cubicBezTo>
                    <a:lnTo>
                      <a:pt x="29183" y="400671"/>
                    </a:lnTo>
                    <a:cubicBezTo>
                      <a:pt x="13371" y="400671"/>
                      <a:pt x="608" y="387907"/>
                      <a:pt x="608" y="372096"/>
                    </a:cubicBezTo>
                    <a:lnTo>
                      <a:pt x="608" y="29196"/>
                    </a:lnTo>
                    <a:cubicBezTo>
                      <a:pt x="608" y="13385"/>
                      <a:pt x="13371" y="621"/>
                      <a:pt x="29183" y="621"/>
                    </a:cubicBezTo>
                    <a:lnTo>
                      <a:pt x="505433" y="621"/>
                    </a:lnTo>
                    <a:close/>
                    <a:moveTo>
                      <a:pt x="391419" y="198646"/>
                    </a:moveTo>
                    <a:cubicBezTo>
                      <a:pt x="378846" y="189121"/>
                      <a:pt x="360939" y="191597"/>
                      <a:pt x="351414" y="204170"/>
                    </a:cubicBezTo>
                    <a:lnTo>
                      <a:pt x="351414" y="204170"/>
                    </a:lnTo>
                    <a:lnTo>
                      <a:pt x="267118" y="315613"/>
                    </a:lnTo>
                    <a:cubicBezTo>
                      <a:pt x="266355" y="316660"/>
                      <a:pt x="265498" y="317518"/>
                      <a:pt x="264641" y="318470"/>
                    </a:cubicBezTo>
                    <a:cubicBezTo>
                      <a:pt x="253592" y="329710"/>
                      <a:pt x="235495" y="329805"/>
                      <a:pt x="224255" y="318756"/>
                    </a:cubicBezTo>
                    <a:lnTo>
                      <a:pt x="224255" y="318756"/>
                    </a:lnTo>
                    <a:lnTo>
                      <a:pt x="162152" y="257415"/>
                    </a:lnTo>
                    <a:cubicBezTo>
                      <a:pt x="161485" y="256844"/>
                      <a:pt x="160914" y="256177"/>
                      <a:pt x="160247" y="255701"/>
                    </a:cubicBezTo>
                    <a:cubicBezTo>
                      <a:pt x="148055" y="245699"/>
                      <a:pt x="130053" y="247414"/>
                      <a:pt x="120052" y="259606"/>
                    </a:cubicBezTo>
                    <a:lnTo>
                      <a:pt x="120052" y="259606"/>
                    </a:lnTo>
                    <a:lnTo>
                      <a:pt x="32517" y="366095"/>
                    </a:lnTo>
                    <a:cubicBezTo>
                      <a:pt x="31088" y="367810"/>
                      <a:pt x="30326" y="369905"/>
                      <a:pt x="30326" y="372096"/>
                    </a:cubicBezTo>
                    <a:cubicBezTo>
                      <a:pt x="30326" y="377335"/>
                      <a:pt x="34612" y="381621"/>
                      <a:pt x="39851" y="381621"/>
                    </a:cubicBezTo>
                    <a:lnTo>
                      <a:pt x="39851" y="381621"/>
                    </a:lnTo>
                    <a:lnTo>
                      <a:pt x="497242" y="381621"/>
                    </a:lnTo>
                    <a:cubicBezTo>
                      <a:pt x="499146" y="381621"/>
                      <a:pt x="500956" y="381050"/>
                      <a:pt x="502480" y="380002"/>
                    </a:cubicBezTo>
                    <a:cubicBezTo>
                      <a:pt x="506862" y="377049"/>
                      <a:pt x="508005" y="371144"/>
                      <a:pt x="505147" y="366762"/>
                    </a:cubicBezTo>
                    <a:lnTo>
                      <a:pt x="505147" y="366762"/>
                    </a:lnTo>
                    <a:lnTo>
                      <a:pt x="397991" y="205504"/>
                    </a:lnTo>
                    <a:cubicBezTo>
                      <a:pt x="396181" y="202932"/>
                      <a:pt x="393990" y="200551"/>
                      <a:pt x="391419" y="198646"/>
                    </a:cubicBezTo>
                    <a:close/>
                    <a:moveTo>
                      <a:pt x="95858" y="57771"/>
                    </a:moveTo>
                    <a:cubicBezTo>
                      <a:pt x="74808" y="57771"/>
                      <a:pt x="57758" y="74821"/>
                      <a:pt x="57758" y="95871"/>
                    </a:cubicBezTo>
                    <a:cubicBezTo>
                      <a:pt x="57758" y="116921"/>
                      <a:pt x="74808" y="133971"/>
                      <a:pt x="95858" y="133971"/>
                    </a:cubicBezTo>
                    <a:cubicBezTo>
                      <a:pt x="116908" y="133971"/>
                      <a:pt x="133958" y="116921"/>
                      <a:pt x="133958" y="95871"/>
                    </a:cubicBezTo>
                    <a:cubicBezTo>
                      <a:pt x="133958" y="74821"/>
                      <a:pt x="116908" y="57771"/>
                      <a:pt x="95858" y="57771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54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598802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5312F716-A7D2-4750-A92E-E4FBC76B2F6C}"/>
              </a:ext>
            </a:extLst>
          </p:cNvPr>
          <p:cNvSpPr/>
          <p:nvPr/>
        </p:nvSpPr>
        <p:spPr>
          <a:xfrm>
            <a:off x="2961565" y="2457961"/>
            <a:ext cx="1325069" cy="1325069"/>
          </a:xfrm>
          <a:prstGeom prst="ellipse">
            <a:avLst/>
          </a:prstGeom>
          <a:solidFill>
            <a:schemeClr val="tx1">
              <a:lumMod val="50000"/>
              <a:lumOff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F45323C1-BB32-4197-A308-356ADD3AA77F}"/>
              </a:ext>
            </a:extLst>
          </p:cNvPr>
          <p:cNvSpPr/>
          <p:nvPr/>
        </p:nvSpPr>
        <p:spPr>
          <a:xfrm>
            <a:off x="4178150" y="2457961"/>
            <a:ext cx="1325069" cy="1325069"/>
          </a:xfrm>
          <a:prstGeom prst="ellipse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06747E7C-7455-457F-9700-8DBCC1E7029C}"/>
              </a:ext>
            </a:extLst>
          </p:cNvPr>
          <p:cNvSpPr/>
          <p:nvPr/>
        </p:nvSpPr>
        <p:spPr>
          <a:xfrm>
            <a:off x="5394735" y="2457961"/>
            <a:ext cx="1325069" cy="1325069"/>
          </a:xfrm>
          <a:prstGeom prst="ellipse">
            <a:avLst/>
          </a:prstGeom>
          <a:solidFill>
            <a:schemeClr val="tx1">
              <a:lumMod val="50000"/>
              <a:lumOff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27BD0B36-2035-4BE6-AF4E-65F87A05F95D}"/>
              </a:ext>
            </a:extLst>
          </p:cNvPr>
          <p:cNvSpPr/>
          <p:nvPr/>
        </p:nvSpPr>
        <p:spPr>
          <a:xfrm>
            <a:off x="6611319" y="2457961"/>
            <a:ext cx="1325069" cy="1325069"/>
          </a:xfrm>
          <a:prstGeom prst="ellipse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9B06AA7F-FDFD-45C7-8985-6986395CBFA2}"/>
              </a:ext>
            </a:extLst>
          </p:cNvPr>
          <p:cNvSpPr/>
          <p:nvPr/>
        </p:nvSpPr>
        <p:spPr>
          <a:xfrm>
            <a:off x="7827903" y="2457961"/>
            <a:ext cx="1325069" cy="1325069"/>
          </a:xfrm>
          <a:prstGeom prst="ellipse">
            <a:avLst/>
          </a:prstGeom>
          <a:solidFill>
            <a:schemeClr val="tx1">
              <a:lumMod val="50000"/>
              <a:lumOff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5658453-74FC-4992-8165-37CEBA1E8D9C}"/>
              </a:ext>
            </a:extLst>
          </p:cNvPr>
          <p:cNvSpPr txBox="1"/>
          <p:nvPr/>
        </p:nvSpPr>
        <p:spPr>
          <a:xfrm>
            <a:off x="2315821" y="1734780"/>
            <a:ext cx="7560357" cy="40564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Unified fonts make reading more fluent.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2F70A70-89D4-4731-A2E9-CA88D879744B}"/>
              </a:ext>
            </a:extLst>
          </p:cNvPr>
          <p:cNvSpPr txBox="1"/>
          <p:nvPr/>
        </p:nvSpPr>
        <p:spPr>
          <a:xfrm>
            <a:off x="3001435" y="3878454"/>
            <a:ext cx="1157782" cy="272626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b="1"/>
              <a:t>Text here</a:t>
            </a:r>
            <a:endParaRPr lang="en-US" altLang="zh-CN" sz="1400" b="1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446C318-E2E7-4BE7-9169-7EC90A787417}"/>
              </a:ext>
            </a:extLst>
          </p:cNvPr>
          <p:cNvSpPr/>
          <p:nvPr/>
        </p:nvSpPr>
        <p:spPr bwMode="auto">
          <a:xfrm>
            <a:off x="3001435" y="4151083"/>
            <a:ext cx="1157782" cy="487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100"/>
              <a:t>Supporting text here. </a:t>
            </a:r>
          </a:p>
          <a:p>
            <a:pPr algn="ctr"/>
            <a:r>
              <a:rPr lang="en-US" altLang="zh-CN" sz="1100"/>
              <a:t>……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251C140-4B39-4A7E-9A92-89056967BC04}"/>
              </a:ext>
            </a:extLst>
          </p:cNvPr>
          <p:cNvSpPr txBox="1"/>
          <p:nvPr/>
        </p:nvSpPr>
        <p:spPr>
          <a:xfrm>
            <a:off x="4244416" y="3878454"/>
            <a:ext cx="1157782" cy="272626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b="1"/>
              <a:t>Text here</a:t>
            </a:r>
            <a:endParaRPr lang="en-US" altLang="zh-CN" sz="1400" b="1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0D578CF-0F2D-4395-ACC0-1FCF9C1F75FA}"/>
              </a:ext>
            </a:extLst>
          </p:cNvPr>
          <p:cNvSpPr/>
          <p:nvPr/>
        </p:nvSpPr>
        <p:spPr bwMode="auto">
          <a:xfrm>
            <a:off x="4244416" y="4151083"/>
            <a:ext cx="1157782" cy="487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100"/>
              <a:t>Supporting text here. </a:t>
            </a:r>
          </a:p>
          <a:p>
            <a:pPr algn="ctr"/>
            <a:r>
              <a:rPr lang="en-US" altLang="zh-CN" sz="1100"/>
              <a:t>……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75D4FC3-BD85-4C54-9352-D73AB7DE0D56}"/>
              </a:ext>
            </a:extLst>
          </p:cNvPr>
          <p:cNvSpPr txBox="1"/>
          <p:nvPr/>
        </p:nvSpPr>
        <p:spPr>
          <a:xfrm>
            <a:off x="5460477" y="3878454"/>
            <a:ext cx="1157782" cy="272626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b="1"/>
              <a:t>Text here</a:t>
            </a:r>
            <a:endParaRPr lang="en-US" altLang="zh-CN" sz="1400" b="1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E9A4522-AFDE-4EBD-B652-B49D04A13CC8}"/>
              </a:ext>
            </a:extLst>
          </p:cNvPr>
          <p:cNvSpPr/>
          <p:nvPr/>
        </p:nvSpPr>
        <p:spPr bwMode="auto">
          <a:xfrm>
            <a:off x="5460477" y="4151083"/>
            <a:ext cx="1157782" cy="487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100"/>
              <a:t>Supporting text here. </a:t>
            </a:r>
          </a:p>
          <a:p>
            <a:pPr algn="ctr"/>
            <a:r>
              <a:rPr lang="en-US" altLang="zh-CN" sz="1100"/>
              <a:t>……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192EF57-C944-4795-B017-44B1D14ABC26}"/>
              </a:ext>
            </a:extLst>
          </p:cNvPr>
          <p:cNvSpPr txBox="1"/>
          <p:nvPr/>
        </p:nvSpPr>
        <p:spPr>
          <a:xfrm>
            <a:off x="6703458" y="3878454"/>
            <a:ext cx="1157782" cy="272626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b="1"/>
              <a:t>Text here</a:t>
            </a:r>
            <a:endParaRPr lang="en-US" altLang="zh-CN" sz="1400" b="1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A8DC66D-E67B-4728-87D3-9469137CA633}"/>
              </a:ext>
            </a:extLst>
          </p:cNvPr>
          <p:cNvSpPr/>
          <p:nvPr/>
        </p:nvSpPr>
        <p:spPr bwMode="auto">
          <a:xfrm>
            <a:off x="6703458" y="4151083"/>
            <a:ext cx="1157782" cy="487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100"/>
              <a:t>Supporting text here. </a:t>
            </a:r>
          </a:p>
          <a:p>
            <a:pPr algn="ctr"/>
            <a:r>
              <a:rPr lang="en-US" altLang="zh-CN" sz="1100"/>
              <a:t>……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F2BAFB9-BBB7-42D5-8A0B-307FA652547A}"/>
              </a:ext>
            </a:extLst>
          </p:cNvPr>
          <p:cNvSpPr txBox="1"/>
          <p:nvPr/>
        </p:nvSpPr>
        <p:spPr>
          <a:xfrm>
            <a:off x="7919425" y="3878454"/>
            <a:ext cx="1157782" cy="272626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b="1"/>
              <a:t>Text here</a:t>
            </a:r>
            <a:endParaRPr lang="en-US" altLang="zh-CN" sz="1400" b="1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97AD90F-270B-418C-9416-2CBB4F10CD10}"/>
              </a:ext>
            </a:extLst>
          </p:cNvPr>
          <p:cNvSpPr/>
          <p:nvPr/>
        </p:nvSpPr>
        <p:spPr bwMode="auto">
          <a:xfrm>
            <a:off x="7919425" y="4151083"/>
            <a:ext cx="1157782" cy="487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100"/>
              <a:t>Supporting text here. </a:t>
            </a:r>
          </a:p>
          <a:p>
            <a:pPr algn="ctr"/>
            <a:r>
              <a:rPr lang="en-US" altLang="zh-CN" sz="1100"/>
              <a:t>……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ED4043D-F365-42DD-9423-DE0D54D51B4E}"/>
              </a:ext>
            </a:extLst>
          </p:cNvPr>
          <p:cNvSpPr/>
          <p:nvPr/>
        </p:nvSpPr>
        <p:spPr bwMode="auto">
          <a:xfrm>
            <a:off x="3001435" y="4635778"/>
            <a:ext cx="1157782" cy="487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100"/>
              <a:t>Supporting text here. </a:t>
            </a:r>
          </a:p>
          <a:p>
            <a:pPr algn="ctr"/>
            <a:r>
              <a:rPr lang="en-US" altLang="zh-CN" sz="1100"/>
              <a:t>……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EDC3FB7-8827-4E3A-AA01-4C9933AF36FF}"/>
              </a:ext>
            </a:extLst>
          </p:cNvPr>
          <p:cNvSpPr/>
          <p:nvPr/>
        </p:nvSpPr>
        <p:spPr bwMode="auto">
          <a:xfrm>
            <a:off x="5460477" y="4635778"/>
            <a:ext cx="1157782" cy="487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100"/>
              <a:t>Supporting text here. </a:t>
            </a:r>
          </a:p>
          <a:p>
            <a:pPr algn="ctr"/>
            <a:r>
              <a:rPr lang="en-US" altLang="zh-CN" sz="1100"/>
              <a:t>……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7A6F8A5E-99D4-4C58-921C-88B365D2D1E2}"/>
              </a:ext>
            </a:extLst>
          </p:cNvPr>
          <p:cNvSpPr/>
          <p:nvPr/>
        </p:nvSpPr>
        <p:spPr bwMode="auto">
          <a:xfrm>
            <a:off x="7919425" y="4635778"/>
            <a:ext cx="1157782" cy="487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100"/>
              <a:t>Supporting text here. </a:t>
            </a:r>
          </a:p>
          <a:p>
            <a:pPr algn="ctr"/>
            <a:r>
              <a:rPr lang="en-US" altLang="zh-CN" sz="1100"/>
              <a:t>……</a:t>
            </a:r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578F44A4-6322-4E5D-8413-F82F44C7018B}"/>
              </a:ext>
            </a:extLst>
          </p:cNvPr>
          <p:cNvSpPr/>
          <p:nvPr/>
        </p:nvSpPr>
        <p:spPr>
          <a:xfrm>
            <a:off x="-3" y="5305073"/>
            <a:ext cx="904936" cy="1263382"/>
          </a:xfrm>
          <a:custGeom>
            <a:avLst/>
            <a:gdLst>
              <a:gd name="connsiteX0" fmla="*/ 273245 w 904936"/>
              <a:gd name="connsiteY0" fmla="*/ 0 h 1263382"/>
              <a:gd name="connsiteX1" fmla="*/ 904936 w 904936"/>
              <a:gd name="connsiteY1" fmla="*/ 631691 h 1263382"/>
              <a:gd name="connsiteX2" fmla="*/ 273245 w 904936"/>
              <a:gd name="connsiteY2" fmla="*/ 1263382 h 1263382"/>
              <a:gd name="connsiteX3" fmla="*/ 27363 w 904936"/>
              <a:gd name="connsiteY3" fmla="*/ 1213741 h 1263382"/>
              <a:gd name="connsiteX4" fmla="*/ 0 w 904936"/>
              <a:gd name="connsiteY4" fmla="*/ 1198889 h 1263382"/>
              <a:gd name="connsiteX5" fmla="*/ 0 w 904936"/>
              <a:gd name="connsiteY5" fmla="*/ 64494 h 1263382"/>
              <a:gd name="connsiteX6" fmla="*/ 27363 w 904936"/>
              <a:gd name="connsiteY6" fmla="*/ 49642 h 1263382"/>
              <a:gd name="connsiteX7" fmla="*/ 273245 w 904936"/>
              <a:gd name="connsiteY7" fmla="*/ 0 h 1263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4936" h="1263382">
                <a:moveTo>
                  <a:pt x="273245" y="0"/>
                </a:moveTo>
                <a:cubicBezTo>
                  <a:pt x="622118" y="0"/>
                  <a:pt x="904936" y="282818"/>
                  <a:pt x="904936" y="631691"/>
                </a:cubicBezTo>
                <a:cubicBezTo>
                  <a:pt x="904936" y="980564"/>
                  <a:pt x="622118" y="1263382"/>
                  <a:pt x="273245" y="1263382"/>
                </a:cubicBezTo>
                <a:cubicBezTo>
                  <a:pt x="186027" y="1263382"/>
                  <a:pt x="102937" y="1245706"/>
                  <a:pt x="27363" y="1213741"/>
                </a:cubicBezTo>
                <a:lnTo>
                  <a:pt x="0" y="1198889"/>
                </a:lnTo>
                <a:lnTo>
                  <a:pt x="0" y="64494"/>
                </a:lnTo>
                <a:lnTo>
                  <a:pt x="27363" y="49642"/>
                </a:lnTo>
                <a:cubicBezTo>
                  <a:pt x="102937" y="17676"/>
                  <a:pt x="186027" y="0"/>
                  <a:pt x="273245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742B9957-4A12-4268-AF18-82ED1124BE77}"/>
              </a:ext>
            </a:extLst>
          </p:cNvPr>
          <p:cNvSpPr/>
          <p:nvPr/>
        </p:nvSpPr>
        <p:spPr>
          <a:xfrm rot="2938475">
            <a:off x="10486830" y="159029"/>
            <a:ext cx="299830" cy="711199"/>
          </a:xfrm>
          <a:custGeom>
            <a:avLst/>
            <a:gdLst>
              <a:gd name="connsiteX0" fmla="*/ 0 w 863976"/>
              <a:gd name="connsiteY0" fmla="*/ 0 h 2049357"/>
              <a:gd name="connsiteX1" fmla="*/ 863976 w 863976"/>
              <a:gd name="connsiteY1" fmla="*/ 0 h 2049357"/>
              <a:gd name="connsiteX2" fmla="*/ 863976 w 863976"/>
              <a:gd name="connsiteY2" fmla="*/ 1617369 h 2049357"/>
              <a:gd name="connsiteX3" fmla="*/ 431988 w 863976"/>
              <a:gd name="connsiteY3" fmla="*/ 2049357 h 2049357"/>
              <a:gd name="connsiteX4" fmla="*/ 0 w 863976"/>
              <a:gd name="connsiteY4" fmla="*/ 1617369 h 204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976" h="2049357">
                <a:moveTo>
                  <a:pt x="0" y="0"/>
                </a:moveTo>
                <a:lnTo>
                  <a:pt x="863976" y="0"/>
                </a:lnTo>
                <a:lnTo>
                  <a:pt x="863976" y="1617369"/>
                </a:lnTo>
                <a:cubicBezTo>
                  <a:pt x="863976" y="1855949"/>
                  <a:pt x="670568" y="2049357"/>
                  <a:pt x="431988" y="2049357"/>
                </a:cubicBezTo>
                <a:cubicBezTo>
                  <a:pt x="193408" y="2049357"/>
                  <a:pt x="0" y="1855949"/>
                  <a:pt x="0" y="1617369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alpha val="51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F5EB6F6D-0301-4244-8674-88A6DFF678FF}"/>
              </a:ext>
            </a:extLst>
          </p:cNvPr>
          <p:cNvSpPr/>
          <p:nvPr/>
        </p:nvSpPr>
        <p:spPr>
          <a:xfrm rot="5400000" flipH="1">
            <a:off x="9235830" y="4623424"/>
            <a:ext cx="239096" cy="172988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C211208E-DCB1-4880-8C9E-45E80633D9E2}"/>
              </a:ext>
            </a:extLst>
          </p:cNvPr>
          <p:cNvGrpSpPr/>
          <p:nvPr/>
        </p:nvGrpSpPr>
        <p:grpSpPr>
          <a:xfrm>
            <a:off x="3418999" y="2915396"/>
            <a:ext cx="410200" cy="410198"/>
            <a:chOff x="6470043" y="1482403"/>
            <a:chExt cx="410200" cy="410198"/>
          </a:xfrm>
        </p:grpSpPr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59B72660-63C8-4D0B-A3F3-C7C2BA1D1B84}"/>
                </a:ext>
              </a:extLst>
            </p:cNvPr>
            <p:cNvSpPr/>
            <p:nvPr/>
          </p:nvSpPr>
          <p:spPr>
            <a:xfrm>
              <a:off x="6470043" y="1482403"/>
              <a:ext cx="410200" cy="410198"/>
            </a:xfrm>
            <a:prstGeom prst="ellipse">
              <a:avLst/>
            </a:prstGeom>
            <a:solidFill>
              <a:schemeClr val="accent5"/>
            </a:solidFill>
            <a:ln w="5715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3765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08F63DC8-A12D-4EF8-B169-43387EEA145B}"/>
                </a:ext>
              </a:extLst>
            </p:cNvPr>
            <p:cNvSpPr/>
            <p:nvPr/>
          </p:nvSpPr>
          <p:spPr>
            <a:xfrm>
              <a:off x="6586143" y="1626155"/>
              <a:ext cx="178001" cy="141741"/>
            </a:xfrm>
            <a:custGeom>
              <a:avLst/>
              <a:gdLst>
                <a:gd name="connsiteX0" fmla="*/ 486767 w 514350"/>
                <a:gd name="connsiteY0" fmla="*/ 621 h 409575"/>
                <a:gd name="connsiteX1" fmla="*/ 515342 w 514350"/>
                <a:gd name="connsiteY1" fmla="*/ 29196 h 409575"/>
                <a:gd name="connsiteX2" fmla="*/ 515342 w 514350"/>
                <a:gd name="connsiteY2" fmla="*/ 324471 h 409575"/>
                <a:gd name="connsiteX3" fmla="*/ 486767 w 514350"/>
                <a:gd name="connsiteY3" fmla="*/ 353046 h 409575"/>
                <a:gd name="connsiteX4" fmla="*/ 192159 w 514350"/>
                <a:gd name="connsiteY4" fmla="*/ 353046 h 409575"/>
                <a:gd name="connsiteX5" fmla="*/ 115387 w 514350"/>
                <a:gd name="connsiteY5" fmla="*/ 410196 h 409575"/>
                <a:gd name="connsiteX6" fmla="*/ 115387 w 514350"/>
                <a:gd name="connsiteY6" fmla="*/ 353046 h 409575"/>
                <a:gd name="connsiteX7" fmla="*/ 29567 w 514350"/>
                <a:gd name="connsiteY7" fmla="*/ 353046 h 409575"/>
                <a:gd name="connsiteX8" fmla="*/ 992 w 514350"/>
                <a:gd name="connsiteY8" fmla="*/ 324471 h 409575"/>
                <a:gd name="connsiteX9" fmla="*/ 992 w 514350"/>
                <a:gd name="connsiteY9" fmla="*/ 29196 h 409575"/>
                <a:gd name="connsiteX10" fmla="*/ 29567 w 514350"/>
                <a:gd name="connsiteY10" fmla="*/ 621 h 409575"/>
                <a:gd name="connsiteX11" fmla="*/ 486767 w 514350"/>
                <a:gd name="connsiteY11" fmla="*/ 621 h 409575"/>
                <a:gd name="connsiteX12" fmla="*/ 124817 w 514350"/>
                <a:gd name="connsiteY12" fmla="*/ 143496 h 409575"/>
                <a:gd name="connsiteX13" fmla="*/ 91480 w 514350"/>
                <a:gd name="connsiteY13" fmla="*/ 176834 h 409575"/>
                <a:gd name="connsiteX14" fmla="*/ 124817 w 514350"/>
                <a:gd name="connsiteY14" fmla="*/ 210171 h 409575"/>
                <a:gd name="connsiteX15" fmla="*/ 158155 w 514350"/>
                <a:gd name="connsiteY15" fmla="*/ 176834 h 409575"/>
                <a:gd name="connsiteX16" fmla="*/ 124817 w 514350"/>
                <a:gd name="connsiteY16" fmla="*/ 143496 h 409575"/>
                <a:gd name="connsiteX17" fmla="*/ 258167 w 514350"/>
                <a:gd name="connsiteY17" fmla="*/ 143496 h 409575"/>
                <a:gd name="connsiteX18" fmla="*/ 224830 w 514350"/>
                <a:gd name="connsiteY18" fmla="*/ 176834 h 409575"/>
                <a:gd name="connsiteX19" fmla="*/ 258167 w 514350"/>
                <a:gd name="connsiteY19" fmla="*/ 210171 h 409575"/>
                <a:gd name="connsiteX20" fmla="*/ 291505 w 514350"/>
                <a:gd name="connsiteY20" fmla="*/ 176834 h 409575"/>
                <a:gd name="connsiteX21" fmla="*/ 258167 w 514350"/>
                <a:gd name="connsiteY21" fmla="*/ 143496 h 409575"/>
                <a:gd name="connsiteX22" fmla="*/ 391517 w 514350"/>
                <a:gd name="connsiteY22" fmla="*/ 143496 h 409575"/>
                <a:gd name="connsiteX23" fmla="*/ 358180 w 514350"/>
                <a:gd name="connsiteY23" fmla="*/ 176834 h 409575"/>
                <a:gd name="connsiteX24" fmla="*/ 391517 w 514350"/>
                <a:gd name="connsiteY24" fmla="*/ 210171 h 409575"/>
                <a:gd name="connsiteX25" fmla="*/ 424855 w 514350"/>
                <a:gd name="connsiteY25" fmla="*/ 176834 h 409575"/>
                <a:gd name="connsiteX26" fmla="*/ 391517 w 514350"/>
                <a:gd name="connsiteY26" fmla="*/ 143496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14350" h="409575">
                  <a:moveTo>
                    <a:pt x="486767" y="621"/>
                  </a:moveTo>
                  <a:cubicBezTo>
                    <a:pt x="502579" y="621"/>
                    <a:pt x="515342" y="13385"/>
                    <a:pt x="515342" y="29196"/>
                  </a:cubicBezTo>
                  <a:lnTo>
                    <a:pt x="515342" y="324471"/>
                  </a:lnTo>
                  <a:cubicBezTo>
                    <a:pt x="515342" y="340282"/>
                    <a:pt x="502579" y="353046"/>
                    <a:pt x="486767" y="353046"/>
                  </a:cubicBezTo>
                  <a:lnTo>
                    <a:pt x="192159" y="353046"/>
                  </a:lnTo>
                  <a:lnTo>
                    <a:pt x="115387" y="410196"/>
                  </a:lnTo>
                  <a:lnTo>
                    <a:pt x="115387" y="353046"/>
                  </a:lnTo>
                  <a:lnTo>
                    <a:pt x="29567" y="353046"/>
                  </a:lnTo>
                  <a:cubicBezTo>
                    <a:pt x="13755" y="353046"/>
                    <a:pt x="992" y="340282"/>
                    <a:pt x="992" y="324471"/>
                  </a:cubicBezTo>
                  <a:lnTo>
                    <a:pt x="992" y="29196"/>
                  </a:lnTo>
                  <a:cubicBezTo>
                    <a:pt x="992" y="13385"/>
                    <a:pt x="13755" y="621"/>
                    <a:pt x="29567" y="621"/>
                  </a:cubicBezTo>
                  <a:lnTo>
                    <a:pt x="486767" y="621"/>
                  </a:lnTo>
                  <a:close/>
                  <a:moveTo>
                    <a:pt x="124817" y="143496"/>
                  </a:moveTo>
                  <a:cubicBezTo>
                    <a:pt x="106434" y="143496"/>
                    <a:pt x="91480" y="158450"/>
                    <a:pt x="91480" y="176834"/>
                  </a:cubicBezTo>
                  <a:cubicBezTo>
                    <a:pt x="91480" y="195217"/>
                    <a:pt x="106434" y="210171"/>
                    <a:pt x="124817" y="210171"/>
                  </a:cubicBezTo>
                  <a:cubicBezTo>
                    <a:pt x="143200" y="210171"/>
                    <a:pt x="158155" y="195217"/>
                    <a:pt x="158155" y="176834"/>
                  </a:cubicBezTo>
                  <a:cubicBezTo>
                    <a:pt x="158155" y="158450"/>
                    <a:pt x="143200" y="143496"/>
                    <a:pt x="124817" y="143496"/>
                  </a:cubicBezTo>
                  <a:close/>
                  <a:moveTo>
                    <a:pt x="258167" y="143496"/>
                  </a:moveTo>
                  <a:cubicBezTo>
                    <a:pt x="239784" y="143496"/>
                    <a:pt x="224830" y="158450"/>
                    <a:pt x="224830" y="176834"/>
                  </a:cubicBezTo>
                  <a:cubicBezTo>
                    <a:pt x="224830" y="195217"/>
                    <a:pt x="239784" y="210171"/>
                    <a:pt x="258167" y="210171"/>
                  </a:cubicBezTo>
                  <a:cubicBezTo>
                    <a:pt x="276550" y="210171"/>
                    <a:pt x="291505" y="195217"/>
                    <a:pt x="291505" y="176834"/>
                  </a:cubicBezTo>
                  <a:cubicBezTo>
                    <a:pt x="291505" y="158450"/>
                    <a:pt x="276550" y="143496"/>
                    <a:pt x="258167" y="143496"/>
                  </a:cubicBezTo>
                  <a:close/>
                  <a:moveTo>
                    <a:pt x="391517" y="143496"/>
                  </a:moveTo>
                  <a:cubicBezTo>
                    <a:pt x="373134" y="143496"/>
                    <a:pt x="358180" y="158450"/>
                    <a:pt x="358180" y="176834"/>
                  </a:cubicBezTo>
                  <a:cubicBezTo>
                    <a:pt x="358180" y="195217"/>
                    <a:pt x="373134" y="210171"/>
                    <a:pt x="391517" y="210171"/>
                  </a:cubicBezTo>
                  <a:cubicBezTo>
                    <a:pt x="409900" y="210171"/>
                    <a:pt x="424855" y="195217"/>
                    <a:pt x="424855" y="176834"/>
                  </a:cubicBezTo>
                  <a:cubicBezTo>
                    <a:pt x="424855" y="158450"/>
                    <a:pt x="409900" y="143496"/>
                    <a:pt x="391517" y="143496"/>
                  </a:cubicBezTo>
                  <a:close/>
                </a:path>
              </a:pathLst>
            </a:custGeom>
            <a:solidFill>
              <a:schemeClr val="bg1"/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54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F7EF0E87-5380-4967-8E6C-0018BD34E81E}"/>
              </a:ext>
            </a:extLst>
          </p:cNvPr>
          <p:cNvGrpSpPr/>
          <p:nvPr/>
        </p:nvGrpSpPr>
        <p:grpSpPr>
          <a:xfrm>
            <a:off x="4635584" y="2915396"/>
            <a:ext cx="410200" cy="410198"/>
            <a:chOff x="6470043" y="1482403"/>
            <a:chExt cx="410200" cy="410198"/>
          </a:xfrm>
        </p:grpSpPr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EDEF41D7-005F-4F95-BF6B-5C6C98996FDF}"/>
                </a:ext>
              </a:extLst>
            </p:cNvPr>
            <p:cNvSpPr/>
            <p:nvPr/>
          </p:nvSpPr>
          <p:spPr>
            <a:xfrm>
              <a:off x="6470043" y="1482403"/>
              <a:ext cx="410200" cy="410198"/>
            </a:xfrm>
            <a:prstGeom prst="ellipse">
              <a:avLst/>
            </a:prstGeom>
            <a:solidFill>
              <a:schemeClr val="accent1"/>
            </a:solidFill>
            <a:ln w="5715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3765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9991A148-C2C0-416C-AC9B-5495198A7A12}"/>
                </a:ext>
              </a:extLst>
            </p:cNvPr>
            <p:cNvSpPr/>
            <p:nvPr/>
          </p:nvSpPr>
          <p:spPr>
            <a:xfrm>
              <a:off x="6602035" y="1593736"/>
              <a:ext cx="146215" cy="178001"/>
            </a:xfrm>
            <a:custGeom>
              <a:avLst/>
              <a:gdLst>
                <a:gd name="connsiteX0" fmla="*/ 283816 w 438150"/>
                <a:gd name="connsiteY0" fmla="*/ 621 h 533400"/>
                <a:gd name="connsiteX1" fmla="*/ 286102 w 438150"/>
                <a:gd name="connsiteY1" fmla="*/ 716 h 533400"/>
                <a:gd name="connsiteX2" fmla="*/ 286102 w 438150"/>
                <a:gd name="connsiteY2" fmla="*/ 124446 h 533400"/>
                <a:gd name="connsiteX3" fmla="*/ 286197 w 438150"/>
                <a:gd name="connsiteY3" fmla="*/ 126160 h 533400"/>
                <a:gd name="connsiteX4" fmla="*/ 314677 w 438150"/>
                <a:gd name="connsiteY4" fmla="*/ 153021 h 533400"/>
                <a:gd name="connsiteX5" fmla="*/ 314677 w 438150"/>
                <a:gd name="connsiteY5" fmla="*/ 153021 h 533400"/>
                <a:gd name="connsiteX6" fmla="*/ 438407 w 438150"/>
                <a:gd name="connsiteY6" fmla="*/ 153021 h 533400"/>
                <a:gd name="connsiteX7" fmla="*/ 438502 w 438150"/>
                <a:gd name="connsiteY7" fmla="*/ 155307 h 533400"/>
                <a:gd name="connsiteX8" fmla="*/ 438502 w 438150"/>
                <a:gd name="connsiteY8" fmla="*/ 505446 h 533400"/>
                <a:gd name="connsiteX9" fmla="*/ 409927 w 438150"/>
                <a:gd name="connsiteY9" fmla="*/ 534021 h 533400"/>
                <a:gd name="connsiteX10" fmla="*/ 28927 w 438150"/>
                <a:gd name="connsiteY10" fmla="*/ 534021 h 533400"/>
                <a:gd name="connsiteX11" fmla="*/ 352 w 438150"/>
                <a:gd name="connsiteY11" fmla="*/ 505446 h 533400"/>
                <a:gd name="connsiteX12" fmla="*/ 352 w 438150"/>
                <a:gd name="connsiteY12" fmla="*/ 29196 h 533400"/>
                <a:gd name="connsiteX13" fmla="*/ 28927 w 438150"/>
                <a:gd name="connsiteY13" fmla="*/ 621 h 533400"/>
                <a:gd name="connsiteX14" fmla="*/ 283816 w 438150"/>
                <a:gd name="connsiteY14" fmla="*/ 621 h 533400"/>
                <a:gd name="connsiteX15" fmla="*/ 248002 w 438150"/>
                <a:gd name="connsiteY15" fmla="*/ 200646 h 533400"/>
                <a:gd name="connsiteX16" fmla="*/ 152752 w 438150"/>
                <a:gd name="connsiteY16" fmla="*/ 200646 h 533400"/>
                <a:gd name="connsiteX17" fmla="*/ 152752 w 438150"/>
                <a:gd name="connsiteY17" fmla="*/ 410196 h 533400"/>
                <a:gd name="connsiteX18" fmla="*/ 171802 w 438150"/>
                <a:gd name="connsiteY18" fmla="*/ 410196 h 533400"/>
                <a:gd name="connsiteX19" fmla="*/ 171802 w 438150"/>
                <a:gd name="connsiteY19" fmla="*/ 314946 h 533400"/>
                <a:gd name="connsiteX20" fmla="*/ 248002 w 438150"/>
                <a:gd name="connsiteY20" fmla="*/ 314946 h 533400"/>
                <a:gd name="connsiteX21" fmla="*/ 250098 w 438150"/>
                <a:gd name="connsiteY21" fmla="*/ 314946 h 533400"/>
                <a:gd name="connsiteX22" fmla="*/ 305152 w 438150"/>
                <a:gd name="connsiteY22" fmla="*/ 257796 h 533400"/>
                <a:gd name="connsiteX23" fmla="*/ 248002 w 438150"/>
                <a:gd name="connsiteY23" fmla="*/ 200646 h 533400"/>
                <a:gd name="connsiteX24" fmla="*/ 248002 w 438150"/>
                <a:gd name="connsiteY24" fmla="*/ 200646 h 533400"/>
                <a:gd name="connsiteX25" fmla="*/ 248002 w 438150"/>
                <a:gd name="connsiteY25" fmla="*/ 219696 h 533400"/>
                <a:gd name="connsiteX26" fmla="*/ 286102 w 438150"/>
                <a:gd name="connsiteY26" fmla="*/ 257796 h 533400"/>
                <a:gd name="connsiteX27" fmla="*/ 248002 w 438150"/>
                <a:gd name="connsiteY27" fmla="*/ 295896 h 533400"/>
                <a:gd name="connsiteX28" fmla="*/ 248002 w 438150"/>
                <a:gd name="connsiteY28" fmla="*/ 295896 h 533400"/>
                <a:gd name="connsiteX29" fmla="*/ 171802 w 438150"/>
                <a:gd name="connsiteY29" fmla="*/ 295896 h 533400"/>
                <a:gd name="connsiteX30" fmla="*/ 171802 w 438150"/>
                <a:gd name="connsiteY30" fmla="*/ 219696 h 533400"/>
                <a:gd name="connsiteX31" fmla="*/ 248002 w 438150"/>
                <a:gd name="connsiteY31" fmla="*/ 219696 h 533400"/>
                <a:gd name="connsiteX32" fmla="*/ 428977 w 438150"/>
                <a:gd name="connsiteY32" fmla="*/ 133971 h 533400"/>
                <a:gd name="connsiteX33" fmla="*/ 314677 w 438150"/>
                <a:gd name="connsiteY33" fmla="*/ 133971 h 533400"/>
                <a:gd name="connsiteX34" fmla="*/ 313534 w 438150"/>
                <a:gd name="connsiteY34" fmla="*/ 133876 h 533400"/>
                <a:gd name="connsiteX35" fmla="*/ 305152 w 438150"/>
                <a:gd name="connsiteY35" fmla="*/ 124446 h 533400"/>
                <a:gd name="connsiteX36" fmla="*/ 305152 w 438150"/>
                <a:gd name="connsiteY36" fmla="*/ 124446 h 533400"/>
                <a:gd name="connsiteX37" fmla="*/ 305152 w 438150"/>
                <a:gd name="connsiteY37" fmla="*/ 10146 h 533400"/>
                <a:gd name="connsiteX38" fmla="*/ 428977 w 438150"/>
                <a:gd name="connsiteY38" fmla="*/ 133971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38150" h="533400">
                  <a:moveTo>
                    <a:pt x="283816" y="621"/>
                  </a:moveTo>
                  <a:cubicBezTo>
                    <a:pt x="284578" y="621"/>
                    <a:pt x="285340" y="621"/>
                    <a:pt x="286102" y="716"/>
                  </a:cubicBezTo>
                  <a:lnTo>
                    <a:pt x="286102" y="124446"/>
                  </a:lnTo>
                  <a:lnTo>
                    <a:pt x="286197" y="126160"/>
                  </a:lnTo>
                  <a:cubicBezTo>
                    <a:pt x="287055" y="141115"/>
                    <a:pt x="299532" y="153021"/>
                    <a:pt x="314677" y="153021"/>
                  </a:cubicBezTo>
                  <a:lnTo>
                    <a:pt x="314677" y="153021"/>
                  </a:lnTo>
                  <a:lnTo>
                    <a:pt x="438407" y="153021"/>
                  </a:lnTo>
                  <a:cubicBezTo>
                    <a:pt x="438502" y="153783"/>
                    <a:pt x="438502" y="154545"/>
                    <a:pt x="438502" y="155307"/>
                  </a:cubicBezTo>
                  <a:lnTo>
                    <a:pt x="438502" y="505446"/>
                  </a:lnTo>
                  <a:cubicBezTo>
                    <a:pt x="438502" y="521257"/>
                    <a:pt x="425739" y="534021"/>
                    <a:pt x="409927" y="534021"/>
                  </a:cubicBezTo>
                  <a:lnTo>
                    <a:pt x="28927" y="534021"/>
                  </a:lnTo>
                  <a:cubicBezTo>
                    <a:pt x="13115" y="534021"/>
                    <a:pt x="352" y="521257"/>
                    <a:pt x="352" y="505446"/>
                  </a:cubicBezTo>
                  <a:lnTo>
                    <a:pt x="352" y="29196"/>
                  </a:lnTo>
                  <a:cubicBezTo>
                    <a:pt x="352" y="13385"/>
                    <a:pt x="13115" y="621"/>
                    <a:pt x="28927" y="621"/>
                  </a:cubicBezTo>
                  <a:lnTo>
                    <a:pt x="283816" y="621"/>
                  </a:lnTo>
                  <a:close/>
                  <a:moveTo>
                    <a:pt x="248002" y="200646"/>
                  </a:moveTo>
                  <a:lnTo>
                    <a:pt x="152752" y="200646"/>
                  </a:lnTo>
                  <a:lnTo>
                    <a:pt x="152752" y="410196"/>
                  </a:lnTo>
                  <a:lnTo>
                    <a:pt x="171802" y="410196"/>
                  </a:lnTo>
                  <a:lnTo>
                    <a:pt x="171802" y="314946"/>
                  </a:lnTo>
                  <a:lnTo>
                    <a:pt x="248002" y="314946"/>
                  </a:lnTo>
                  <a:lnTo>
                    <a:pt x="250098" y="314946"/>
                  </a:lnTo>
                  <a:cubicBezTo>
                    <a:pt x="280673" y="313803"/>
                    <a:pt x="305152" y="288657"/>
                    <a:pt x="305152" y="257796"/>
                  </a:cubicBezTo>
                  <a:cubicBezTo>
                    <a:pt x="305152" y="226268"/>
                    <a:pt x="279530" y="200646"/>
                    <a:pt x="248002" y="200646"/>
                  </a:cubicBezTo>
                  <a:lnTo>
                    <a:pt x="248002" y="200646"/>
                  </a:lnTo>
                  <a:close/>
                  <a:moveTo>
                    <a:pt x="248002" y="219696"/>
                  </a:moveTo>
                  <a:cubicBezTo>
                    <a:pt x="269052" y="219696"/>
                    <a:pt x="286102" y="236746"/>
                    <a:pt x="286102" y="257796"/>
                  </a:cubicBezTo>
                  <a:cubicBezTo>
                    <a:pt x="286102" y="278846"/>
                    <a:pt x="269052" y="295896"/>
                    <a:pt x="248002" y="295896"/>
                  </a:cubicBezTo>
                  <a:lnTo>
                    <a:pt x="248002" y="295896"/>
                  </a:lnTo>
                  <a:lnTo>
                    <a:pt x="171802" y="295896"/>
                  </a:lnTo>
                  <a:lnTo>
                    <a:pt x="171802" y="219696"/>
                  </a:lnTo>
                  <a:lnTo>
                    <a:pt x="248002" y="219696"/>
                  </a:lnTo>
                  <a:close/>
                  <a:moveTo>
                    <a:pt x="428977" y="133971"/>
                  </a:moveTo>
                  <a:lnTo>
                    <a:pt x="314677" y="133971"/>
                  </a:lnTo>
                  <a:lnTo>
                    <a:pt x="313534" y="133876"/>
                  </a:lnTo>
                  <a:cubicBezTo>
                    <a:pt x="308772" y="133304"/>
                    <a:pt x="305152" y="129304"/>
                    <a:pt x="305152" y="124446"/>
                  </a:cubicBezTo>
                  <a:lnTo>
                    <a:pt x="305152" y="124446"/>
                  </a:lnTo>
                  <a:lnTo>
                    <a:pt x="305152" y="10146"/>
                  </a:lnTo>
                  <a:lnTo>
                    <a:pt x="428977" y="133971"/>
                  </a:lnTo>
                  <a:close/>
                </a:path>
              </a:pathLst>
            </a:custGeom>
            <a:solidFill>
              <a:schemeClr val="bg1"/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3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54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CA087C7C-0672-4F70-A8BB-5DC890147EF6}"/>
              </a:ext>
            </a:extLst>
          </p:cNvPr>
          <p:cNvGrpSpPr/>
          <p:nvPr/>
        </p:nvGrpSpPr>
        <p:grpSpPr>
          <a:xfrm>
            <a:off x="5852169" y="2915396"/>
            <a:ext cx="410200" cy="410198"/>
            <a:chOff x="6470043" y="1482403"/>
            <a:chExt cx="410200" cy="410198"/>
          </a:xfrm>
        </p:grpSpPr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ED81B567-B55C-406C-BBE9-515D4EBAF0A5}"/>
                </a:ext>
              </a:extLst>
            </p:cNvPr>
            <p:cNvSpPr/>
            <p:nvPr/>
          </p:nvSpPr>
          <p:spPr>
            <a:xfrm>
              <a:off x="6470043" y="1482403"/>
              <a:ext cx="410200" cy="410198"/>
            </a:xfrm>
            <a:prstGeom prst="ellipse">
              <a:avLst/>
            </a:prstGeom>
            <a:solidFill>
              <a:schemeClr val="accent5"/>
            </a:solidFill>
            <a:ln w="5715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3765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A00BCF06-58D9-4ED6-BF7F-13EFC1530C39}"/>
                </a:ext>
              </a:extLst>
            </p:cNvPr>
            <p:cNvSpPr/>
            <p:nvPr/>
          </p:nvSpPr>
          <p:spPr>
            <a:xfrm>
              <a:off x="6592380" y="1593736"/>
              <a:ext cx="165526" cy="178001"/>
            </a:xfrm>
            <a:custGeom>
              <a:avLst/>
              <a:gdLst>
                <a:gd name="connsiteX0" fmla="*/ 8774 w 487162"/>
                <a:gd name="connsiteY0" fmla="*/ 514114 h 523875"/>
                <a:gd name="connsiteX1" fmla="*/ 8203 w 487162"/>
                <a:gd name="connsiteY1" fmla="*/ 513447 h 523875"/>
                <a:gd name="connsiteX2" fmla="*/ 8203 w 487162"/>
                <a:gd name="connsiteY2" fmla="*/ 513447 h 523875"/>
                <a:gd name="connsiteX3" fmla="*/ 7727 w 487162"/>
                <a:gd name="connsiteY3" fmla="*/ 512780 h 523875"/>
                <a:gd name="connsiteX4" fmla="*/ 5726 w 487162"/>
                <a:gd name="connsiteY4" fmla="*/ 509732 h 523875"/>
                <a:gd name="connsiteX5" fmla="*/ 5726 w 487162"/>
                <a:gd name="connsiteY5" fmla="*/ 509732 h 523875"/>
                <a:gd name="connsiteX6" fmla="*/ 5250 w 487162"/>
                <a:gd name="connsiteY6" fmla="*/ 508970 h 523875"/>
                <a:gd name="connsiteX7" fmla="*/ 4488 w 487162"/>
                <a:gd name="connsiteY7" fmla="*/ 507446 h 523875"/>
                <a:gd name="connsiteX8" fmla="*/ 3821 w 487162"/>
                <a:gd name="connsiteY8" fmla="*/ 505827 h 523875"/>
                <a:gd name="connsiteX9" fmla="*/ 3726 w 487162"/>
                <a:gd name="connsiteY9" fmla="*/ 505637 h 523875"/>
                <a:gd name="connsiteX10" fmla="*/ 3631 w 487162"/>
                <a:gd name="connsiteY10" fmla="*/ 505351 h 523875"/>
                <a:gd name="connsiteX11" fmla="*/ 3631 w 487162"/>
                <a:gd name="connsiteY11" fmla="*/ 505160 h 523875"/>
                <a:gd name="connsiteX12" fmla="*/ 2964 w 487162"/>
                <a:gd name="connsiteY12" fmla="*/ 503160 h 523875"/>
                <a:gd name="connsiteX13" fmla="*/ 2583 w 487162"/>
                <a:gd name="connsiteY13" fmla="*/ 501826 h 523875"/>
                <a:gd name="connsiteX14" fmla="*/ 2107 w 487162"/>
                <a:gd name="connsiteY14" fmla="*/ 499921 h 523875"/>
                <a:gd name="connsiteX15" fmla="*/ 1250 w 487162"/>
                <a:gd name="connsiteY15" fmla="*/ 495635 h 523875"/>
                <a:gd name="connsiteX16" fmla="*/ 964 w 487162"/>
                <a:gd name="connsiteY16" fmla="*/ 493159 h 523875"/>
                <a:gd name="connsiteX17" fmla="*/ 773 w 487162"/>
                <a:gd name="connsiteY17" fmla="*/ 486587 h 523875"/>
                <a:gd name="connsiteX18" fmla="*/ 5345 w 487162"/>
                <a:gd name="connsiteY18" fmla="*/ 468298 h 523875"/>
                <a:gd name="connsiteX19" fmla="*/ 154983 w 487162"/>
                <a:gd name="connsiteY19" fmla="*/ 151592 h 523875"/>
                <a:gd name="connsiteX20" fmla="*/ 158603 w 487162"/>
                <a:gd name="connsiteY20" fmla="*/ 135305 h 523875"/>
                <a:gd name="connsiteX21" fmla="*/ 158603 w 487162"/>
                <a:gd name="connsiteY21" fmla="*/ 19671 h 523875"/>
                <a:gd name="connsiteX22" fmla="*/ 120503 w 487162"/>
                <a:gd name="connsiteY22" fmla="*/ 19671 h 523875"/>
                <a:gd name="connsiteX23" fmla="*/ 120503 w 487162"/>
                <a:gd name="connsiteY23" fmla="*/ 621 h 523875"/>
                <a:gd name="connsiteX24" fmla="*/ 368153 w 487162"/>
                <a:gd name="connsiteY24" fmla="*/ 621 h 523875"/>
                <a:gd name="connsiteX25" fmla="*/ 368153 w 487162"/>
                <a:gd name="connsiteY25" fmla="*/ 19671 h 523875"/>
                <a:gd name="connsiteX26" fmla="*/ 330053 w 487162"/>
                <a:gd name="connsiteY26" fmla="*/ 19671 h 523875"/>
                <a:gd name="connsiteX27" fmla="*/ 330053 w 487162"/>
                <a:gd name="connsiteY27" fmla="*/ 135305 h 523875"/>
                <a:gd name="connsiteX28" fmla="*/ 333672 w 487162"/>
                <a:gd name="connsiteY28" fmla="*/ 151592 h 523875"/>
                <a:gd name="connsiteX29" fmla="*/ 483310 w 487162"/>
                <a:gd name="connsiteY29" fmla="*/ 468298 h 523875"/>
                <a:gd name="connsiteX30" fmla="*/ 484834 w 487162"/>
                <a:gd name="connsiteY30" fmla="*/ 505541 h 523875"/>
                <a:gd name="connsiteX31" fmla="*/ 484739 w 487162"/>
                <a:gd name="connsiteY31" fmla="*/ 505732 h 523875"/>
                <a:gd name="connsiteX32" fmla="*/ 484167 w 487162"/>
                <a:gd name="connsiteY32" fmla="*/ 507160 h 523875"/>
                <a:gd name="connsiteX33" fmla="*/ 459307 w 487162"/>
                <a:gd name="connsiteY33" fmla="*/ 524401 h 523875"/>
                <a:gd name="connsiteX34" fmla="*/ 457497 w 487162"/>
                <a:gd name="connsiteY34" fmla="*/ 524496 h 523875"/>
                <a:gd name="connsiteX35" fmla="*/ 31253 w 487162"/>
                <a:gd name="connsiteY35" fmla="*/ 524496 h 523875"/>
                <a:gd name="connsiteX36" fmla="*/ 29444 w 487162"/>
                <a:gd name="connsiteY36" fmla="*/ 524401 h 523875"/>
                <a:gd name="connsiteX37" fmla="*/ 26967 w 487162"/>
                <a:gd name="connsiteY37" fmla="*/ 524115 h 523875"/>
                <a:gd name="connsiteX38" fmla="*/ 23157 w 487162"/>
                <a:gd name="connsiteY38" fmla="*/ 523258 h 523875"/>
                <a:gd name="connsiteX39" fmla="*/ 23157 w 487162"/>
                <a:gd name="connsiteY39" fmla="*/ 523258 h 523875"/>
                <a:gd name="connsiteX40" fmla="*/ 17633 w 487162"/>
                <a:gd name="connsiteY40" fmla="*/ 520972 h 523875"/>
                <a:gd name="connsiteX41" fmla="*/ 16204 w 487162"/>
                <a:gd name="connsiteY41" fmla="*/ 520210 h 523875"/>
                <a:gd name="connsiteX42" fmla="*/ 15251 w 487162"/>
                <a:gd name="connsiteY42" fmla="*/ 519638 h 523875"/>
                <a:gd name="connsiteX43" fmla="*/ 10298 w 487162"/>
                <a:gd name="connsiteY43" fmla="*/ 515542 h 523875"/>
                <a:gd name="connsiteX44" fmla="*/ 8774 w 487162"/>
                <a:gd name="connsiteY44" fmla="*/ 514114 h 523875"/>
                <a:gd name="connsiteX45" fmla="*/ 8774 w 487162"/>
                <a:gd name="connsiteY45" fmla="*/ 514114 h 523875"/>
                <a:gd name="connsiteX46" fmla="*/ 255377 w 487162"/>
                <a:gd name="connsiteY46" fmla="*/ 404767 h 523875"/>
                <a:gd name="connsiteX47" fmla="*/ 252519 w 487162"/>
                <a:gd name="connsiteY47" fmla="*/ 406576 h 523875"/>
                <a:gd name="connsiteX48" fmla="*/ 246995 w 487162"/>
                <a:gd name="connsiteY48" fmla="*/ 410291 h 523875"/>
                <a:gd name="connsiteX49" fmla="*/ 55161 w 487162"/>
                <a:gd name="connsiteY49" fmla="*/ 416864 h 523875"/>
                <a:gd name="connsiteX50" fmla="*/ 51351 w 487162"/>
                <a:gd name="connsiteY50" fmla="*/ 415339 h 523875"/>
                <a:gd name="connsiteX51" fmla="*/ 22490 w 487162"/>
                <a:gd name="connsiteY51" fmla="*/ 476395 h 523875"/>
                <a:gd name="connsiteX52" fmla="*/ 21633 w 487162"/>
                <a:gd name="connsiteY52" fmla="*/ 478300 h 523875"/>
                <a:gd name="connsiteX53" fmla="*/ 21538 w 487162"/>
                <a:gd name="connsiteY53" fmla="*/ 498778 h 523875"/>
                <a:gd name="connsiteX54" fmla="*/ 28681 w 487162"/>
                <a:gd name="connsiteY54" fmla="*/ 505065 h 523875"/>
                <a:gd name="connsiteX55" fmla="*/ 29920 w 487162"/>
                <a:gd name="connsiteY55" fmla="*/ 505255 h 523875"/>
                <a:gd name="connsiteX56" fmla="*/ 31063 w 487162"/>
                <a:gd name="connsiteY56" fmla="*/ 505351 h 523875"/>
                <a:gd name="connsiteX57" fmla="*/ 457306 w 487162"/>
                <a:gd name="connsiteY57" fmla="*/ 505351 h 523875"/>
                <a:gd name="connsiteX58" fmla="*/ 458450 w 487162"/>
                <a:gd name="connsiteY58" fmla="*/ 505255 h 523875"/>
                <a:gd name="connsiteX59" fmla="*/ 466831 w 487162"/>
                <a:gd name="connsiteY59" fmla="*/ 498683 h 523875"/>
                <a:gd name="connsiteX60" fmla="*/ 467403 w 487162"/>
                <a:gd name="connsiteY60" fmla="*/ 480205 h 523875"/>
                <a:gd name="connsiteX61" fmla="*/ 466736 w 487162"/>
                <a:gd name="connsiteY61" fmla="*/ 478205 h 523875"/>
                <a:gd name="connsiteX62" fmla="*/ 465879 w 487162"/>
                <a:gd name="connsiteY62" fmla="*/ 476300 h 523875"/>
                <a:gd name="connsiteX63" fmla="*/ 424255 w 487162"/>
                <a:gd name="connsiteY63" fmla="*/ 388098 h 523875"/>
                <a:gd name="connsiteX64" fmla="*/ 255377 w 487162"/>
                <a:gd name="connsiteY64" fmla="*/ 404767 h 523875"/>
                <a:gd name="connsiteX65" fmla="*/ 306240 w 487162"/>
                <a:gd name="connsiteY65" fmla="*/ 257796 h 523875"/>
                <a:gd name="connsiteX66" fmla="*/ 272903 w 487162"/>
                <a:gd name="connsiteY66" fmla="*/ 291134 h 523875"/>
                <a:gd name="connsiteX67" fmla="*/ 306240 w 487162"/>
                <a:gd name="connsiteY67" fmla="*/ 324471 h 523875"/>
                <a:gd name="connsiteX68" fmla="*/ 339578 w 487162"/>
                <a:gd name="connsiteY68" fmla="*/ 291134 h 523875"/>
                <a:gd name="connsiteX69" fmla="*/ 306240 w 487162"/>
                <a:gd name="connsiteY69" fmla="*/ 257796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487162" h="523875">
                  <a:moveTo>
                    <a:pt x="8774" y="514114"/>
                  </a:moveTo>
                  <a:lnTo>
                    <a:pt x="8203" y="513447"/>
                  </a:lnTo>
                  <a:lnTo>
                    <a:pt x="8203" y="513447"/>
                  </a:lnTo>
                  <a:lnTo>
                    <a:pt x="7727" y="512780"/>
                  </a:lnTo>
                  <a:cubicBezTo>
                    <a:pt x="6964" y="511828"/>
                    <a:pt x="6393" y="510780"/>
                    <a:pt x="5726" y="509732"/>
                  </a:cubicBezTo>
                  <a:lnTo>
                    <a:pt x="5726" y="509732"/>
                  </a:lnTo>
                  <a:lnTo>
                    <a:pt x="5250" y="508970"/>
                  </a:lnTo>
                  <a:lnTo>
                    <a:pt x="4488" y="507446"/>
                  </a:lnTo>
                  <a:lnTo>
                    <a:pt x="3821" y="505827"/>
                  </a:lnTo>
                  <a:lnTo>
                    <a:pt x="3726" y="505637"/>
                  </a:lnTo>
                  <a:lnTo>
                    <a:pt x="3631" y="505351"/>
                  </a:lnTo>
                  <a:lnTo>
                    <a:pt x="3631" y="505160"/>
                  </a:lnTo>
                  <a:lnTo>
                    <a:pt x="2964" y="503160"/>
                  </a:lnTo>
                  <a:cubicBezTo>
                    <a:pt x="2869" y="502684"/>
                    <a:pt x="2678" y="502303"/>
                    <a:pt x="2583" y="501826"/>
                  </a:cubicBezTo>
                  <a:cubicBezTo>
                    <a:pt x="2393" y="501160"/>
                    <a:pt x="2202" y="500588"/>
                    <a:pt x="2107" y="499921"/>
                  </a:cubicBezTo>
                  <a:cubicBezTo>
                    <a:pt x="1726" y="498493"/>
                    <a:pt x="1535" y="497064"/>
                    <a:pt x="1250" y="495635"/>
                  </a:cubicBezTo>
                  <a:lnTo>
                    <a:pt x="964" y="493159"/>
                  </a:lnTo>
                  <a:cubicBezTo>
                    <a:pt x="773" y="490968"/>
                    <a:pt x="678" y="488777"/>
                    <a:pt x="773" y="486587"/>
                  </a:cubicBezTo>
                  <a:cubicBezTo>
                    <a:pt x="1059" y="480300"/>
                    <a:pt x="2583" y="474109"/>
                    <a:pt x="5345" y="468298"/>
                  </a:cubicBezTo>
                  <a:lnTo>
                    <a:pt x="154983" y="151592"/>
                  </a:lnTo>
                  <a:cubicBezTo>
                    <a:pt x="157364" y="146544"/>
                    <a:pt x="158603" y="140924"/>
                    <a:pt x="158603" y="135305"/>
                  </a:cubicBezTo>
                  <a:lnTo>
                    <a:pt x="158603" y="19671"/>
                  </a:lnTo>
                  <a:lnTo>
                    <a:pt x="120503" y="19671"/>
                  </a:lnTo>
                  <a:lnTo>
                    <a:pt x="120503" y="621"/>
                  </a:lnTo>
                  <a:lnTo>
                    <a:pt x="368153" y="621"/>
                  </a:lnTo>
                  <a:lnTo>
                    <a:pt x="368153" y="19671"/>
                  </a:lnTo>
                  <a:lnTo>
                    <a:pt x="330053" y="19671"/>
                  </a:lnTo>
                  <a:lnTo>
                    <a:pt x="330053" y="135305"/>
                  </a:lnTo>
                  <a:cubicBezTo>
                    <a:pt x="330053" y="140924"/>
                    <a:pt x="331291" y="146449"/>
                    <a:pt x="333672" y="151592"/>
                  </a:cubicBezTo>
                  <a:lnTo>
                    <a:pt x="483310" y="468298"/>
                  </a:lnTo>
                  <a:cubicBezTo>
                    <a:pt x="488834" y="480014"/>
                    <a:pt x="489406" y="493444"/>
                    <a:pt x="484834" y="505541"/>
                  </a:cubicBezTo>
                  <a:lnTo>
                    <a:pt x="484739" y="505732"/>
                  </a:lnTo>
                  <a:lnTo>
                    <a:pt x="484167" y="507160"/>
                  </a:lnTo>
                  <a:cubicBezTo>
                    <a:pt x="479690" y="517066"/>
                    <a:pt x="470165" y="523734"/>
                    <a:pt x="459307" y="524401"/>
                  </a:cubicBezTo>
                  <a:lnTo>
                    <a:pt x="457497" y="524496"/>
                  </a:lnTo>
                  <a:lnTo>
                    <a:pt x="31253" y="524496"/>
                  </a:lnTo>
                  <a:lnTo>
                    <a:pt x="29444" y="524401"/>
                  </a:lnTo>
                  <a:cubicBezTo>
                    <a:pt x="28586" y="524305"/>
                    <a:pt x="27824" y="524305"/>
                    <a:pt x="26967" y="524115"/>
                  </a:cubicBezTo>
                  <a:cubicBezTo>
                    <a:pt x="25634" y="523925"/>
                    <a:pt x="24395" y="523639"/>
                    <a:pt x="23157" y="523258"/>
                  </a:cubicBezTo>
                  <a:lnTo>
                    <a:pt x="23157" y="523258"/>
                  </a:lnTo>
                  <a:cubicBezTo>
                    <a:pt x="21252" y="522686"/>
                    <a:pt x="19347" y="521924"/>
                    <a:pt x="17633" y="520972"/>
                  </a:cubicBezTo>
                  <a:lnTo>
                    <a:pt x="16204" y="520210"/>
                  </a:lnTo>
                  <a:cubicBezTo>
                    <a:pt x="15918" y="520020"/>
                    <a:pt x="15632" y="519829"/>
                    <a:pt x="15251" y="519638"/>
                  </a:cubicBezTo>
                  <a:cubicBezTo>
                    <a:pt x="13442" y="518495"/>
                    <a:pt x="11727" y="517066"/>
                    <a:pt x="10298" y="515542"/>
                  </a:cubicBezTo>
                  <a:lnTo>
                    <a:pt x="8774" y="514114"/>
                  </a:lnTo>
                  <a:lnTo>
                    <a:pt x="8774" y="514114"/>
                  </a:lnTo>
                  <a:close/>
                  <a:moveTo>
                    <a:pt x="255377" y="404767"/>
                  </a:moveTo>
                  <a:lnTo>
                    <a:pt x="252519" y="406576"/>
                  </a:lnTo>
                  <a:lnTo>
                    <a:pt x="246995" y="410291"/>
                  </a:lnTo>
                  <a:cubicBezTo>
                    <a:pt x="199751" y="441628"/>
                    <a:pt x="120217" y="442581"/>
                    <a:pt x="55161" y="416864"/>
                  </a:cubicBezTo>
                  <a:lnTo>
                    <a:pt x="51351" y="415339"/>
                  </a:lnTo>
                  <a:lnTo>
                    <a:pt x="22490" y="476395"/>
                  </a:lnTo>
                  <a:lnTo>
                    <a:pt x="21633" y="478300"/>
                  </a:lnTo>
                  <a:cubicBezTo>
                    <a:pt x="19156" y="484872"/>
                    <a:pt x="19061" y="492111"/>
                    <a:pt x="21538" y="498778"/>
                  </a:cubicBezTo>
                  <a:cubicBezTo>
                    <a:pt x="22776" y="502017"/>
                    <a:pt x="25443" y="504303"/>
                    <a:pt x="28681" y="505065"/>
                  </a:cubicBezTo>
                  <a:lnTo>
                    <a:pt x="29920" y="505255"/>
                  </a:lnTo>
                  <a:lnTo>
                    <a:pt x="31063" y="505351"/>
                  </a:lnTo>
                  <a:lnTo>
                    <a:pt x="457306" y="505351"/>
                  </a:lnTo>
                  <a:lnTo>
                    <a:pt x="458450" y="505255"/>
                  </a:lnTo>
                  <a:cubicBezTo>
                    <a:pt x="462260" y="504875"/>
                    <a:pt x="465498" y="502303"/>
                    <a:pt x="466831" y="498683"/>
                  </a:cubicBezTo>
                  <a:cubicBezTo>
                    <a:pt x="469118" y="492778"/>
                    <a:pt x="469308" y="486205"/>
                    <a:pt x="467403" y="480205"/>
                  </a:cubicBezTo>
                  <a:lnTo>
                    <a:pt x="466736" y="478205"/>
                  </a:lnTo>
                  <a:lnTo>
                    <a:pt x="465879" y="476300"/>
                  </a:lnTo>
                  <a:lnTo>
                    <a:pt x="424255" y="388098"/>
                  </a:lnTo>
                  <a:cubicBezTo>
                    <a:pt x="366152" y="373810"/>
                    <a:pt x="296715" y="379335"/>
                    <a:pt x="255377" y="404767"/>
                  </a:cubicBezTo>
                  <a:close/>
                  <a:moveTo>
                    <a:pt x="306240" y="257796"/>
                  </a:moveTo>
                  <a:cubicBezTo>
                    <a:pt x="287857" y="257796"/>
                    <a:pt x="272903" y="272750"/>
                    <a:pt x="272903" y="291134"/>
                  </a:cubicBezTo>
                  <a:cubicBezTo>
                    <a:pt x="272903" y="309517"/>
                    <a:pt x="287857" y="324471"/>
                    <a:pt x="306240" y="324471"/>
                  </a:cubicBezTo>
                  <a:cubicBezTo>
                    <a:pt x="324623" y="324471"/>
                    <a:pt x="339578" y="309517"/>
                    <a:pt x="339578" y="291134"/>
                  </a:cubicBezTo>
                  <a:cubicBezTo>
                    <a:pt x="339578" y="272750"/>
                    <a:pt x="324623" y="257796"/>
                    <a:pt x="306240" y="257796"/>
                  </a:cubicBezTo>
                  <a:close/>
                </a:path>
              </a:pathLst>
            </a:custGeom>
            <a:solidFill>
              <a:schemeClr val="bg1"/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3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54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29E64586-89E6-4970-9E8C-89A70C88D91A}"/>
              </a:ext>
            </a:extLst>
          </p:cNvPr>
          <p:cNvGrpSpPr/>
          <p:nvPr/>
        </p:nvGrpSpPr>
        <p:grpSpPr>
          <a:xfrm>
            <a:off x="7068753" y="2915396"/>
            <a:ext cx="410200" cy="410198"/>
            <a:chOff x="6470043" y="1482403"/>
            <a:chExt cx="410200" cy="410198"/>
          </a:xfrm>
        </p:grpSpPr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0261ACE1-6FBA-4C95-A2AB-80C04F2C3642}"/>
                </a:ext>
              </a:extLst>
            </p:cNvPr>
            <p:cNvSpPr/>
            <p:nvPr/>
          </p:nvSpPr>
          <p:spPr>
            <a:xfrm>
              <a:off x="6470043" y="1482403"/>
              <a:ext cx="410200" cy="410198"/>
            </a:xfrm>
            <a:prstGeom prst="ellipse">
              <a:avLst/>
            </a:prstGeom>
            <a:solidFill>
              <a:schemeClr val="accent1"/>
            </a:solidFill>
            <a:ln w="5715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3765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AAE8E1BF-FB58-4CA6-8552-231DF1D901BD}"/>
                </a:ext>
              </a:extLst>
            </p:cNvPr>
            <p:cNvSpPr/>
            <p:nvPr/>
          </p:nvSpPr>
          <p:spPr>
            <a:xfrm>
              <a:off x="6586143" y="1622931"/>
              <a:ext cx="178001" cy="148188"/>
            </a:xfrm>
            <a:custGeom>
              <a:avLst/>
              <a:gdLst>
                <a:gd name="connsiteX0" fmla="*/ 483573 w 526297"/>
                <a:gd name="connsiteY0" fmla="*/ 133971 h 438150"/>
                <a:gd name="connsiteX1" fmla="*/ 527674 w 526297"/>
                <a:gd name="connsiteY1" fmla="*/ 178072 h 438150"/>
                <a:gd name="connsiteX2" fmla="*/ 527579 w 526297"/>
                <a:gd name="connsiteY2" fmla="*/ 181501 h 438150"/>
                <a:gd name="connsiteX3" fmla="*/ 514244 w 526297"/>
                <a:gd name="connsiteY3" fmla="*/ 355237 h 438150"/>
                <a:gd name="connsiteX4" fmla="*/ 485764 w 526297"/>
                <a:gd name="connsiteY4" fmla="*/ 381621 h 438150"/>
                <a:gd name="connsiteX5" fmla="*/ 454998 w 526297"/>
                <a:gd name="connsiteY5" fmla="*/ 381621 h 438150"/>
                <a:gd name="connsiteX6" fmla="*/ 454998 w 526297"/>
                <a:gd name="connsiteY6" fmla="*/ 438771 h 438150"/>
                <a:gd name="connsiteX7" fmla="*/ 435948 w 526297"/>
                <a:gd name="connsiteY7" fmla="*/ 438771 h 438150"/>
                <a:gd name="connsiteX8" fmla="*/ 435948 w 526297"/>
                <a:gd name="connsiteY8" fmla="*/ 381621 h 438150"/>
                <a:gd name="connsiteX9" fmla="*/ 93048 w 526297"/>
                <a:gd name="connsiteY9" fmla="*/ 381621 h 438150"/>
                <a:gd name="connsiteX10" fmla="*/ 93048 w 526297"/>
                <a:gd name="connsiteY10" fmla="*/ 438771 h 438150"/>
                <a:gd name="connsiteX11" fmla="*/ 73998 w 526297"/>
                <a:gd name="connsiteY11" fmla="*/ 438771 h 438150"/>
                <a:gd name="connsiteX12" fmla="*/ 73998 w 526297"/>
                <a:gd name="connsiteY12" fmla="*/ 381621 h 438150"/>
                <a:gd name="connsiteX13" fmla="*/ 43328 w 526297"/>
                <a:gd name="connsiteY13" fmla="*/ 381621 h 438150"/>
                <a:gd name="connsiteX14" fmla="*/ 14848 w 526297"/>
                <a:gd name="connsiteY14" fmla="*/ 355237 h 438150"/>
                <a:gd name="connsiteX15" fmla="*/ 1513 w 526297"/>
                <a:gd name="connsiteY15" fmla="*/ 181501 h 438150"/>
                <a:gd name="connsiteX16" fmla="*/ 42089 w 526297"/>
                <a:gd name="connsiteY16" fmla="*/ 134162 h 438150"/>
                <a:gd name="connsiteX17" fmla="*/ 45518 w 526297"/>
                <a:gd name="connsiteY17" fmla="*/ 134066 h 438150"/>
                <a:gd name="connsiteX18" fmla="*/ 101906 w 526297"/>
                <a:gd name="connsiteY18" fmla="*/ 180834 h 438150"/>
                <a:gd name="connsiteX19" fmla="*/ 121623 w 526297"/>
                <a:gd name="connsiteY19" fmla="*/ 286371 h 438150"/>
                <a:gd name="connsiteX20" fmla="*/ 407373 w 526297"/>
                <a:gd name="connsiteY20" fmla="*/ 286371 h 438150"/>
                <a:gd name="connsiteX21" fmla="*/ 427185 w 526297"/>
                <a:gd name="connsiteY21" fmla="*/ 180739 h 438150"/>
                <a:gd name="connsiteX22" fmla="*/ 483573 w 526297"/>
                <a:gd name="connsiteY22" fmla="*/ 133971 h 438150"/>
                <a:gd name="connsiteX23" fmla="*/ 416898 w 526297"/>
                <a:gd name="connsiteY23" fmla="*/ 621 h 438150"/>
                <a:gd name="connsiteX24" fmla="*/ 483573 w 526297"/>
                <a:gd name="connsiteY24" fmla="*/ 67296 h 438150"/>
                <a:gd name="connsiteX25" fmla="*/ 483573 w 526297"/>
                <a:gd name="connsiteY25" fmla="*/ 115397 h 438150"/>
                <a:gd name="connsiteX26" fmla="*/ 476429 w 526297"/>
                <a:gd name="connsiteY26" fmla="*/ 114921 h 438150"/>
                <a:gd name="connsiteX27" fmla="*/ 412040 w 526297"/>
                <a:gd name="connsiteY27" fmla="*/ 166451 h 438150"/>
                <a:gd name="connsiteX28" fmla="*/ 411564 w 526297"/>
                <a:gd name="connsiteY28" fmla="*/ 168737 h 438150"/>
                <a:gd name="connsiteX29" fmla="*/ 393086 w 526297"/>
                <a:gd name="connsiteY29" fmla="*/ 267321 h 438150"/>
                <a:gd name="connsiteX30" fmla="*/ 135911 w 526297"/>
                <a:gd name="connsiteY30" fmla="*/ 267321 h 438150"/>
                <a:gd name="connsiteX31" fmla="*/ 117432 w 526297"/>
                <a:gd name="connsiteY31" fmla="*/ 168737 h 438150"/>
                <a:gd name="connsiteX32" fmla="*/ 52567 w 526297"/>
                <a:gd name="connsiteY32" fmla="*/ 114921 h 438150"/>
                <a:gd name="connsiteX33" fmla="*/ 54948 w 526297"/>
                <a:gd name="connsiteY33" fmla="*/ 67296 h 438150"/>
                <a:gd name="connsiteX34" fmla="*/ 121623 w 526297"/>
                <a:gd name="connsiteY34" fmla="*/ 621 h 438150"/>
                <a:gd name="connsiteX35" fmla="*/ 416898 w 526297"/>
                <a:gd name="connsiteY35" fmla="*/ 621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26297" h="438150">
                  <a:moveTo>
                    <a:pt x="483573" y="133971"/>
                  </a:moveTo>
                  <a:cubicBezTo>
                    <a:pt x="507957" y="133971"/>
                    <a:pt x="527674" y="153688"/>
                    <a:pt x="527674" y="178072"/>
                  </a:cubicBezTo>
                  <a:cubicBezTo>
                    <a:pt x="527674" y="179215"/>
                    <a:pt x="527674" y="180358"/>
                    <a:pt x="527579" y="181501"/>
                  </a:cubicBezTo>
                  <a:lnTo>
                    <a:pt x="514244" y="355237"/>
                  </a:lnTo>
                  <a:cubicBezTo>
                    <a:pt x="513101" y="370096"/>
                    <a:pt x="500718" y="381621"/>
                    <a:pt x="485764" y="381621"/>
                  </a:cubicBezTo>
                  <a:lnTo>
                    <a:pt x="454998" y="381621"/>
                  </a:lnTo>
                  <a:lnTo>
                    <a:pt x="454998" y="438771"/>
                  </a:lnTo>
                  <a:lnTo>
                    <a:pt x="435948" y="438771"/>
                  </a:lnTo>
                  <a:lnTo>
                    <a:pt x="435948" y="381621"/>
                  </a:lnTo>
                  <a:lnTo>
                    <a:pt x="93048" y="381621"/>
                  </a:lnTo>
                  <a:lnTo>
                    <a:pt x="93048" y="438771"/>
                  </a:lnTo>
                  <a:lnTo>
                    <a:pt x="73998" y="438771"/>
                  </a:lnTo>
                  <a:lnTo>
                    <a:pt x="73998" y="381621"/>
                  </a:lnTo>
                  <a:lnTo>
                    <a:pt x="43328" y="381621"/>
                  </a:lnTo>
                  <a:cubicBezTo>
                    <a:pt x="28373" y="381621"/>
                    <a:pt x="15991" y="370096"/>
                    <a:pt x="14848" y="355237"/>
                  </a:cubicBezTo>
                  <a:lnTo>
                    <a:pt x="1513" y="181501"/>
                  </a:lnTo>
                  <a:cubicBezTo>
                    <a:pt x="-392" y="157212"/>
                    <a:pt x="17801" y="135971"/>
                    <a:pt x="42089" y="134162"/>
                  </a:cubicBezTo>
                  <a:cubicBezTo>
                    <a:pt x="43232" y="134066"/>
                    <a:pt x="44375" y="134066"/>
                    <a:pt x="45518" y="134066"/>
                  </a:cubicBezTo>
                  <a:cubicBezTo>
                    <a:pt x="73141" y="134066"/>
                    <a:pt x="96858" y="153688"/>
                    <a:pt x="101906" y="180834"/>
                  </a:cubicBezTo>
                  <a:lnTo>
                    <a:pt x="121623" y="286371"/>
                  </a:lnTo>
                  <a:lnTo>
                    <a:pt x="407373" y="286371"/>
                  </a:lnTo>
                  <a:lnTo>
                    <a:pt x="427185" y="180739"/>
                  </a:lnTo>
                  <a:cubicBezTo>
                    <a:pt x="432233" y="153592"/>
                    <a:pt x="455951" y="133971"/>
                    <a:pt x="483573" y="133971"/>
                  </a:cubicBezTo>
                  <a:close/>
                  <a:moveTo>
                    <a:pt x="416898" y="621"/>
                  </a:moveTo>
                  <a:cubicBezTo>
                    <a:pt x="453760" y="621"/>
                    <a:pt x="483573" y="30434"/>
                    <a:pt x="483573" y="67296"/>
                  </a:cubicBezTo>
                  <a:lnTo>
                    <a:pt x="483573" y="115397"/>
                  </a:lnTo>
                  <a:cubicBezTo>
                    <a:pt x="481192" y="115112"/>
                    <a:pt x="478811" y="114921"/>
                    <a:pt x="476429" y="114921"/>
                  </a:cubicBezTo>
                  <a:cubicBezTo>
                    <a:pt x="445473" y="114921"/>
                    <a:pt x="418803" y="136448"/>
                    <a:pt x="412040" y="166451"/>
                  </a:cubicBezTo>
                  <a:lnTo>
                    <a:pt x="411564" y="168737"/>
                  </a:lnTo>
                  <a:lnTo>
                    <a:pt x="393086" y="267321"/>
                  </a:lnTo>
                  <a:lnTo>
                    <a:pt x="135911" y="267321"/>
                  </a:lnTo>
                  <a:lnTo>
                    <a:pt x="117432" y="168737"/>
                  </a:lnTo>
                  <a:cubicBezTo>
                    <a:pt x="111622" y="137495"/>
                    <a:pt x="84285" y="114921"/>
                    <a:pt x="52567" y="114921"/>
                  </a:cubicBezTo>
                  <a:lnTo>
                    <a:pt x="54948" y="67296"/>
                  </a:lnTo>
                  <a:cubicBezTo>
                    <a:pt x="54948" y="30434"/>
                    <a:pt x="84761" y="621"/>
                    <a:pt x="121623" y="621"/>
                  </a:cubicBezTo>
                  <a:lnTo>
                    <a:pt x="416898" y="621"/>
                  </a:lnTo>
                  <a:close/>
                </a:path>
              </a:pathLst>
            </a:custGeom>
            <a:solidFill>
              <a:schemeClr val="bg1"/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54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08920AF1-CCD1-49D5-9610-0F82EBCE3F92}"/>
              </a:ext>
            </a:extLst>
          </p:cNvPr>
          <p:cNvGrpSpPr/>
          <p:nvPr/>
        </p:nvGrpSpPr>
        <p:grpSpPr>
          <a:xfrm>
            <a:off x="8285337" y="2915396"/>
            <a:ext cx="410200" cy="410198"/>
            <a:chOff x="6470043" y="1482403"/>
            <a:chExt cx="410200" cy="410198"/>
          </a:xfrm>
        </p:grpSpPr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609F3269-4801-4974-B8DE-769EEFB49C13}"/>
                </a:ext>
              </a:extLst>
            </p:cNvPr>
            <p:cNvSpPr/>
            <p:nvPr/>
          </p:nvSpPr>
          <p:spPr>
            <a:xfrm>
              <a:off x="6470043" y="1482403"/>
              <a:ext cx="410200" cy="410198"/>
            </a:xfrm>
            <a:prstGeom prst="ellipse">
              <a:avLst/>
            </a:prstGeom>
            <a:solidFill>
              <a:schemeClr val="accent5"/>
            </a:solidFill>
            <a:ln w="5715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3765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97BD7264-48D7-4AD1-9722-927DF9E422F8}"/>
                </a:ext>
              </a:extLst>
            </p:cNvPr>
            <p:cNvSpPr/>
            <p:nvPr/>
          </p:nvSpPr>
          <p:spPr>
            <a:xfrm>
              <a:off x="6586143" y="1596919"/>
              <a:ext cx="178001" cy="162108"/>
            </a:xfrm>
            <a:custGeom>
              <a:avLst/>
              <a:gdLst>
                <a:gd name="connsiteX0" fmla="*/ 125329 w 533400"/>
                <a:gd name="connsiteY0" fmla="*/ 229221 h 485775"/>
                <a:gd name="connsiteX1" fmla="*/ 125329 w 533400"/>
                <a:gd name="connsiteY1" fmla="*/ 276846 h 485775"/>
                <a:gd name="connsiteX2" fmla="*/ 144379 w 533400"/>
                <a:gd name="connsiteY2" fmla="*/ 276846 h 485775"/>
                <a:gd name="connsiteX3" fmla="*/ 144379 w 533400"/>
                <a:gd name="connsiteY3" fmla="*/ 229221 h 485775"/>
                <a:gd name="connsiteX4" fmla="*/ 392029 w 533400"/>
                <a:gd name="connsiteY4" fmla="*/ 229221 h 485775"/>
                <a:gd name="connsiteX5" fmla="*/ 392029 w 533400"/>
                <a:gd name="connsiteY5" fmla="*/ 276846 h 485775"/>
                <a:gd name="connsiteX6" fmla="*/ 411079 w 533400"/>
                <a:gd name="connsiteY6" fmla="*/ 276846 h 485775"/>
                <a:gd name="connsiteX7" fmla="*/ 411079 w 533400"/>
                <a:gd name="connsiteY7" fmla="*/ 229221 h 485775"/>
                <a:gd name="connsiteX8" fmla="*/ 534904 w 533400"/>
                <a:gd name="connsiteY8" fmla="*/ 229221 h 485775"/>
                <a:gd name="connsiteX9" fmla="*/ 534904 w 533400"/>
                <a:gd name="connsiteY9" fmla="*/ 457821 h 485775"/>
                <a:gd name="connsiteX10" fmla="*/ 506329 w 533400"/>
                <a:gd name="connsiteY10" fmla="*/ 486396 h 485775"/>
                <a:gd name="connsiteX11" fmla="*/ 30079 w 533400"/>
                <a:gd name="connsiteY11" fmla="*/ 486396 h 485775"/>
                <a:gd name="connsiteX12" fmla="*/ 1504 w 533400"/>
                <a:gd name="connsiteY12" fmla="*/ 457821 h 485775"/>
                <a:gd name="connsiteX13" fmla="*/ 1504 w 533400"/>
                <a:gd name="connsiteY13" fmla="*/ 229221 h 485775"/>
                <a:gd name="connsiteX14" fmla="*/ 125329 w 533400"/>
                <a:gd name="connsiteY14" fmla="*/ 229221 h 485775"/>
                <a:gd name="connsiteX15" fmla="*/ 372979 w 533400"/>
                <a:gd name="connsiteY15" fmla="*/ 621 h 485775"/>
                <a:gd name="connsiteX16" fmla="*/ 411079 w 533400"/>
                <a:gd name="connsiteY16" fmla="*/ 36816 h 485775"/>
                <a:gd name="connsiteX17" fmla="*/ 411079 w 533400"/>
                <a:gd name="connsiteY17" fmla="*/ 38721 h 485775"/>
                <a:gd name="connsiteX18" fmla="*/ 411079 w 533400"/>
                <a:gd name="connsiteY18" fmla="*/ 114921 h 485775"/>
                <a:gd name="connsiteX19" fmla="*/ 506329 w 533400"/>
                <a:gd name="connsiteY19" fmla="*/ 114921 h 485775"/>
                <a:gd name="connsiteX20" fmla="*/ 534904 w 533400"/>
                <a:gd name="connsiteY20" fmla="*/ 143496 h 485775"/>
                <a:gd name="connsiteX21" fmla="*/ 534904 w 533400"/>
                <a:gd name="connsiteY21" fmla="*/ 210171 h 485775"/>
                <a:gd name="connsiteX22" fmla="*/ 1504 w 533400"/>
                <a:gd name="connsiteY22" fmla="*/ 210171 h 485775"/>
                <a:gd name="connsiteX23" fmla="*/ 1504 w 533400"/>
                <a:gd name="connsiteY23" fmla="*/ 143496 h 485775"/>
                <a:gd name="connsiteX24" fmla="*/ 30079 w 533400"/>
                <a:gd name="connsiteY24" fmla="*/ 114921 h 485775"/>
                <a:gd name="connsiteX25" fmla="*/ 125329 w 533400"/>
                <a:gd name="connsiteY25" fmla="*/ 114921 h 485775"/>
                <a:gd name="connsiteX26" fmla="*/ 125329 w 533400"/>
                <a:gd name="connsiteY26" fmla="*/ 38721 h 485775"/>
                <a:gd name="connsiteX27" fmla="*/ 161524 w 533400"/>
                <a:gd name="connsiteY27" fmla="*/ 621 h 485775"/>
                <a:gd name="connsiteX28" fmla="*/ 163429 w 533400"/>
                <a:gd name="connsiteY28" fmla="*/ 621 h 485775"/>
                <a:gd name="connsiteX29" fmla="*/ 372979 w 533400"/>
                <a:gd name="connsiteY29" fmla="*/ 621 h 485775"/>
                <a:gd name="connsiteX30" fmla="*/ 372979 w 533400"/>
                <a:gd name="connsiteY30" fmla="*/ 19671 h 485775"/>
                <a:gd name="connsiteX31" fmla="*/ 163429 w 533400"/>
                <a:gd name="connsiteY31" fmla="*/ 19671 h 485775"/>
                <a:gd name="connsiteX32" fmla="*/ 144474 w 533400"/>
                <a:gd name="connsiteY32" fmla="*/ 37292 h 485775"/>
                <a:gd name="connsiteX33" fmla="*/ 144379 w 533400"/>
                <a:gd name="connsiteY33" fmla="*/ 38721 h 485775"/>
                <a:gd name="connsiteX34" fmla="*/ 144379 w 533400"/>
                <a:gd name="connsiteY34" fmla="*/ 114921 h 485775"/>
                <a:gd name="connsiteX35" fmla="*/ 392029 w 533400"/>
                <a:gd name="connsiteY35" fmla="*/ 114921 h 485775"/>
                <a:gd name="connsiteX36" fmla="*/ 392029 w 533400"/>
                <a:gd name="connsiteY36" fmla="*/ 38721 h 485775"/>
                <a:gd name="connsiteX37" fmla="*/ 375836 w 533400"/>
                <a:gd name="connsiteY37" fmla="*/ 19862 h 485775"/>
                <a:gd name="connsiteX38" fmla="*/ 374408 w 533400"/>
                <a:gd name="connsiteY38" fmla="*/ 19671 h 485775"/>
                <a:gd name="connsiteX39" fmla="*/ 372979 w 533400"/>
                <a:gd name="connsiteY39" fmla="*/ 19671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33400" h="485775">
                  <a:moveTo>
                    <a:pt x="125329" y="229221"/>
                  </a:moveTo>
                  <a:lnTo>
                    <a:pt x="125329" y="276846"/>
                  </a:lnTo>
                  <a:lnTo>
                    <a:pt x="144379" y="276846"/>
                  </a:lnTo>
                  <a:lnTo>
                    <a:pt x="144379" y="229221"/>
                  </a:lnTo>
                  <a:lnTo>
                    <a:pt x="392029" y="229221"/>
                  </a:lnTo>
                  <a:lnTo>
                    <a:pt x="392029" y="276846"/>
                  </a:lnTo>
                  <a:lnTo>
                    <a:pt x="411079" y="276846"/>
                  </a:lnTo>
                  <a:lnTo>
                    <a:pt x="411079" y="229221"/>
                  </a:lnTo>
                  <a:lnTo>
                    <a:pt x="534904" y="229221"/>
                  </a:lnTo>
                  <a:lnTo>
                    <a:pt x="534904" y="457821"/>
                  </a:lnTo>
                  <a:cubicBezTo>
                    <a:pt x="534904" y="473632"/>
                    <a:pt x="522141" y="486396"/>
                    <a:pt x="506329" y="486396"/>
                  </a:cubicBezTo>
                  <a:lnTo>
                    <a:pt x="30079" y="486396"/>
                  </a:lnTo>
                  <a:cubicBezTo>
                    <a:pt x="14267" y="486396"/>
                    <a:pt x="1504" y="473632"/>
                    <a:pt x="1504" y="457821"/>
                  </a:cubicBezTo>
                  <a:lnTo>
                    <a:pt x="1504" y="229221"/>
                  </a:lnTo>
                  <a:lnTo>
                    <a:pt x="125329" y="229221"/>
                  </a:lnTo>
                  <a:close/>
                  <a:moveTo>
                    <a:pt x="372979" y="621"/>
                  </a:moveTo>
                  <a:cubicBezTo>
                    <a:pt x="393363" y="621"/>
                    <a:pt x="410031" y="16623"/>
                    <a:pt x="411079" y="36816"/>
                  </a:cubicBezTo>
                  <a:lnTo>
                    <a:pt x="411079" y="38721"/>
                  </a:lnTo>
                  <a:lnTo>
                    <a:pt x="411079" y="114921"/>
                  </a:lnTo>
                  <a:lnTo>
                    <a:pt x="506329" y="114921"/>
                  </a:lnTo>
                  <a:cubicBezTo>
                    <a:pt x="522141" y="114921"/>
                    <a:pt x="534904" y="127685"/>
                    <a:pt x="534904" y="143496"/>
                  </a:cubicBezTo>
                  <a:lnTo>
                    <a:pt x="534904" y="210171"/>
                  </a:lnTo>
                  <a:lnTo>
                    <a:pt x="1504" y="210171"/>
                  </a:lnTo>
                  <a:lnTo>
                    <a:pt x="1504" y="143496"/>
                  </a:lnTo>
                  <a:cubicBezTo>
                    <a:pt x="1504" y="127685"/>
                    <a:pt x="14267" y="114921"/>
                    <a:pt x="30079" y="114921"/>
                  </a:cubicBezTo>
                  <a:lnTo>
                    <a:pt x="125329" y="114921"/>
                  </a:lnTo>
                  <a:lnTo>
                    <a:pt x="125329" y="38721"/>
                  </a:lnTo>
                  <a:cubicBezTo>
                    <a:pt x="125329" y="18337"/>
                    <a:pt x="141331" y="1669"/>
                    <a:pt x="161524" y="621"/>
                  </a:cubicBezTo>
                  <a:lnTo>
                    <a:pt x="163429" y="621"/>
                  </a:lnTo>
                  <a:lnTo>
                    <a:pt x="372979" y="621"/>
                  </a:lnTo>
                  <a:close/>
                  <a:moveTo>
                    <a:pt x="372979" y="19671"/>
                  </a:moveTo>
                  <a:lnTo>
                    <a:pt x="163429" y="19671"/>
                  </a:lnTo>
                  <a:cubicBezTo>
                    <a:pt x="153428" y="19671"/>
                    <a:pt x="145141" y="27482"/>
                    <a:pt x="144474" y="37292"/>
                  </a:cubicBezTo>
                  <a:lnTo>
                    <a:pt x="144379" y="38721"/>
                  </a:lnTo>
                  <a:lnTo>
                    <a:pt x="144379" y="114921"/>
                  </a:lnTo>
                  <a:lnTo>
                    <a:pt x="392029" y="114921"/>
                  </a:lnTo>
                  <a:lnTo>
                    <a:pt x="392029" y="38721"/>
                  </a:lnTo>
                  <a:cubicBezTo>
                    <a:pt x="392029" y="29196"/>
                    <a:pt x="384981" y="21290"/>
                    <a:pt x="375836" y="19862"/>
                  </a:cubicBezTo>
                  <a:lnTo>
                    <a:pt x="374408" y="19671"/>
                  </a:lnTo>
                  <a:lnTo>
                    <a:pt x="372979" y="19671"/>
                  </a:lnTo>
                  <a:close/>
                </a:path>
              </a:pathLst>
            </a:custGeom>
            <a:solidFill>
              <a:schemeClr val="bg1"/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54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97419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2B18A4D-3D39-4106-9A45-235C1E2F2941}"/>
              </a:ext>
            </a:extLst>
          </p:cNvPr>
          <p:cNvSpPr txBox="1"/>
          <p:nvPr/>
        </p:nvSpPr>
        <p:spPr>
          <a:xfrm>
            <a:off x="6203660" y="2062193"/>
            <a:ext cx="4325258" cy="161729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buSzPct val="25000"/>
            </a:pPr>
            <a:r>
              <a:rPr lang="en-US" sz="2800" b="1" dirty="0"/>
              <a:t>Unified fonts make reading</a:t>
            </a:r>
          </a:p>
          <a:p>
            <a:pPr>
              <a:buSzPct val="25000"/>
            </a:pPr>
            <a:r>
              <a:rPr lang="en-US" sz="2800" b="1"/>
              <a:t>more flu</a:t>
            </a:r>
            <a:r>
              <a:rPr lang="en-US" sz="100" b="1"/>
              <a:t> </a:t>
            </a:r>
            <a:r>
              <a:rPr lang="en-US" sz="2800" b="1"/>
              <a:t>ent</a:t>
            </a:r>
            <a:r>
              <a:rPr lang="en-US" sz="2800" b="1" dirty="0"/>
              <a:t>.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034D7A0-BB8F-4833-B433-42975DE955CC}"/>
              </a:ext>
            </a:extLst>
          </p:cNvPr>
          <p:cNvSpPr txBox="1"/>
          <p:nvPr/>
        </p:nvSpPr>
        <p:spPr>
          <a:xfrm>
            <a:off x="6203660" y="3578166"/>
            <a:ext cx="5098845" cy="124759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  <a:buSzPct val="25000"/>
            </a:pPr>
            <a:r>
              <a:rPr lang="en-US" altLang="zh-CN" sz="1100" dirty="0"/>
              <a:t>Theme color makes PPT more convenient to change.</a:t>
            </a:r>
          </a:p>
          <a:p>
            <a:pPr>
              <a:lnSpc>
                <a:spcPct val="150000"/>
              </a:lnSpc>
              <a:buSzPct val="25000"/>
            </a:pPr>
            <a:r>
              <a:rPr lang="en-US" altLang="zh-CN" sz="1100" dirty="0"/>
              <a:t>Adjust the spacing to adapt to Chinese typesetting, use the reference line in PPT…… Adjust the spacing to adapt to Chinese typesetting, use the refer</a:t>
            </a:r>
            <a:r>
              <a:rPr lang="en-US" altLang="zh-CN" sz="100" dirty="0"/>
              <a:t> </a:t>
            </a:r>
            <a:r>
              <a:rPr lang="en-US" altLang="zh-CN" sz="1100" dirty="0" err="1"/>
              <a:t>ence</a:t>
            </a:r>
            <a:r>
              <a:rPr lang="en-US" altLang="zh-CN" sz="1100" dirty="0"/>
              <a:t> line in PPT……</a:t>
            </a:r>
          </a:p>
          <a:p>
            <a:pPr>
              <a:lnSpc>
                <a:spcPct val="150000"/>
              </a:lnSpc>
              <a:buSzPct val="25000"/>
            </a:pPr>
            <a:endParaRPr lang="en-US" altLang="zh-CN" sz="1100" dirty="0"/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90EE26A5-92D6-4695-95BE-5A94AB1BCE98}"/>
              </a:ext>
            </a:extLst>
          </p:cNvPr>
          <p:cNvSpPr/>
          <p:nvPr/>
        </p:nvSpPr>
        <p:spPr>
          <a:xfrm>
            <a:off x="1048041" y="1703299"/>
            <a:ext cx="4940300" cy="3749734"/>
          </a:xfrm>
          <a:prstGeom prst="roundRect">
            <a:avLst>
              <a:gd name="adj" fmla="val 2505"/>
            </a:avLst>
          </a:prstGeom>
          <a:blipFill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 l="-17412" r="-1741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B304FC44-9AD7-4C5F-B82F-EB0429395D72}"/>
              </a:ext>
            </a:extLst>
          </p:cNvPr>
          <p:cNvSpPr/>
          <p:nvPr/>
        </p:nvSpPr>
        <p:spPr>
          <a:xfrm>
            <a:off x="-1" y="5468940"/>
            <a:ext cx="904936" cy="1263382"/>
          </a:xfrm>
          <a:custGeom>
            <a:avLst/>
            <a:gdLst>
              <a:gd name="connsiteX0" fmla="*/ 273245 w 904936"/>
              <a:gd name="connsiteY0" fmla="*/ 0 h 1263382"/>
              <a:gd name="connsiteX1" fmla="*/ 904936 w 904936"/>
              <a:gd name="connsiteY1" fmla="*/ 631691 h 1263382"/>
              <a:gd name="connsiteX2" fmla="*/ 273245 w 904936"/>
              <a:gd name="connsiteY2" fmla="*/ 1263382 h 1263382"/>
              <a:gd name="connsiteX3" fmla="*/ 27363 w 904936"/>
              <a:gd name="connsiteY3" fmla="*/ 1213741 h 1263382"/>
              <a:gd name="connsiteX4" fmla="*/ 0 w 904936"/>
              <a:gd name="connsiteY4" fmla="*/ 1198889 h 1263382"/>
              <a:gd name="connsiteX5" fmla="*/ 0 w 904936"/>
              <a:gd name="connsiteY5" fmla="*/ 64494 h 1263382"/>
              <a:gd name="connsiteX6" fmla="*/ 27363 w 904936"/>
              <a:gd name="connsiteY6" fmla="*/ 49642 h 1263382"/>
              <a:gd name="connsiteX7" fmla="*/ 273245 w 904936"/>
              <a:gd name="connsiteY7" fmla="*/ 0 h 1263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4936" h="1263382">
                <a:moveTo>
                  <a:pt x="273245" y="0"/>
                </a:moveTo>
                <a:cubicBezTo>
                  <a:pt x="622118" y="0"/>
                  <a:pt x="904936" y="282818"/>
                  <a:pt x="904936" y="631691"/>
                </a:cubicBezTo>
                <a:cubicBezTo>
                  <a:pt x="904936" y="980564"/>
                  <a:pt x="622118" y="1263382"/>
                  <a:pt x="273245" y="1263382"/>
                </a:cubicBezTo>
                <a:cubicBezTo>
                  <a:pt x="186027" y="1263382"/>
                  <a:pt x="102937" y="1245706"/>
                  <a:pt x="27363" y="1213741"/>
                </a:cubicBezTo>
                <a:lnTo>
                  <a:pt x="0" y="1198889"/>
                </a:lnTo>
                <a:lnTo>
                  <a:pt x="0" y="64494"/>
                </a:lnTo>
                <a:lnTo>
                  <a:pt x="27363" y="49642"/>
                </a:lnTo>
                <a:cubicBezTo>
                  <a:pt x="102937" y="17676"/>
                  <a:pt x="186027" y="0"/>
                  <a:pt x="273245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44781137-95BA-45FD-8541-B52F51778BC8}"/>
              </a:ext>
            </a:extLst>
          </p:cNvPr>
          <p:cNvSpPr/>
          <p:nvPr/>
        </p:nvSpPr>
        <p:spPr>
          <a:xfrm>
            <a:off x="7883128" y="1"/>
            <a:ext cx="299830" cy="711199"/>
          </a:xfrm>
          <a:custGeom>
            <a:avLst/>
            <a:gdLst>
              <a:gd name="connsiteX0" fmla="*/ 0 w 863976"/>
              <a:gd name="connsiteY0" fmla="*/ 0 h 2049357"/>
              <a:gd name="connsiteX1" fmla="*/ 863976 w 863976"/>
              <a:gd name="connsiteY1" fmla="*/ 0 h 2049357"/>
              <a:gd name="connsiteX2" fmla="*/ 863976 w 863976"/>
              <a:gd name="connsiteY2" fmla="*/ 1617369 h 2049357"/>
              <a:gd name="connsiteX3" fmla="*/ 431988 w 863976"/>
              <a:gd name="connsiteY3" fmla="*/ 2049357 h 2049357"/>
              <a:gd name="connsiteX4" fmla="*/ 0 w 863976"/>
              <a:gd name="connsiteY4" fmla="*/ 1617369 h 204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976" h="2049357">
                <a:moveTo>
                  <a:pt x="0" y="0"/>
                </a:moveTo>
                <a:lnTo>
                  <a:pt x="863976" y="0"/>
                </a:lnTo>
                <a:lnTo>
                  <a:pt x="863976" y="1617369"/>
                </a:lnTo>
                <a:cubicBezTo>
                  <a:pt x="863976" y="1855949"/>
                  <a:pt x="670568" y="2049357"/>
                  <a:pt x="431988" y="2049357"/>
                </a:cubicBezTo>
                <a:cubicBezTo>
                  <a:pt x="193408" y="2049357"/>
                  <a:pt x="0" y="1855949"/>
                  <a:pt x="0" y="1617369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alpha val="51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254259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23717261-EBEB-4FE5-817E-345D8B632FDB}"/>
              </a:ext>
            </a:extLst>
          </p:cNvPr>
          <p:cNvGrpSpPr/>
          <p:nvPr/>
        </p:nvGrpSpPr>
        <p:grpSpPr>
          <a:xfrm>
            <a:off x="1307245" y="2073915"/>
            <a:ext cx="4221285" cy="2710170"/>
            <a:chOff x="660400" y="2381890"/>
            <a:chExt cx="4221285" cy="2710170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D1F78F93-C7E9-4B4E-A3C3-3FF40E4DB8B4}"/>
                </a:ext>
              </a:extLst>
            </p:cNvPr>
            <p:cNvSpPr txBox="1"/>
            <p:nvPr/>
          </p:nvSpPr>
          <p:spPr>
            <a:xfrm>
              <a:off x="660400" y="2381890"/>
              <a:ext cx="4221285" cy="1458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 marL="0" marR="0" lvl="0" indent="0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Unified </a:t>
              </a:r>
            </a:p>
            <a:p>
              <a:pPr marL="0" marR="0" lvl="0" indent="0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</a:rPr>
                <a:t>Fo</a:t>
              </a:r>
              <a:r>
                <a:rPr kumimoji="0" lang="en-US" sz="1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</a:rPr>
                <a:t> </a:t>
              </a: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</a:rPr>
                <a:t>nts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Make </a:t>
              </a:r>
            </a:p>
            <a:p>
              <a:pPr marL="0" marR="0" lvl="0" indent="0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Reading More Fluent.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27F5135D-531D-4865-83DF-CEC4F97DD596}"/>
                </a:ext>
              </a:extLst>
            </p:cNvPr>
            <p:cNvSpPr txBox="1"/>
            <p:nvPr/>
          </p:nvSpPr>
          <p:spPr>
            <a:xfrm>
              <a:off x="660402" y="4049888"/>
              <a:ext cx="4221283" cy="10421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sz="1100" dirty="0"/>
                <a:t>Theme color make</a:t>
              </a:r>
              <a:r>
                <a:rPr lang="en-US" sz="100" dirty="0"/>
                <a:t> </a:t>
              </a:r>
              <a:r>
                <a:rPr lang="en-US" sz="1100" dirty="0"/>
                <a:t>s PPT more convenient to change.</a:t>
              </a:r>
            </a:p>
            <a:p>
              <a:pPr>
                <a:lnSpc>
                  <a:spcPct val="150000"/>
                </a:lnSpc>
                <a:buSzPct val="25000"/>
              </a:pPr>
              <a:r>
                <a:rPr lang="en-US" sz="1100" dirty="0"/>
                <a:t>Adjust the spacing to adapt to Chinese typesetting, use the reference line in PPT.</a:t>
              </a:r>
            </a:p>
          </p:txBody>
        </p:sp>
        <p:sp>
          <p:nvSpPr>
            <p:cNvPr id="5" name="直接连接符 4">
              <a:extLst>
                <a:ext uri="{FF2B5EF4-FFF2-40B4-BE49-F238E27FC236}">
                  <a16:creationId xmlns:a16="http://schemas.microsoft.com/office/drawing/2014/main" id="{47DE5940-F920-456B-A27B-4501CAA4D36A}"/>
                </a:ext>
              </a:extLst>
            </p:cNvPr>
            <p:cNvSpPr/>
            <p:nvPr/>
          </p:nvSpPr>
          <p:spPr>
            <a:xfrm>
              <a:off x="765265" y="3840338"/>
              <a:ext cx="1240253" cy="0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91440" tIns="45720" rIns="91440" bIns="45720" numCol="1" anchor="t">
              <a:normAutofit fontScale="25000" lnSpcReduction="20000"/>
            </a:bodyPr>
            <a:lstStyle/>
            <a:p>
              <a:endParaRPr/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F2332962-CB9E-43AE-8378-87875F03FAD1}"/>
              </a:ext>
            </a:extLst>
          </p:cNvPr>
          <p:cNvGrpSpPr/>
          <p:nvPr/>
        </p:nvGrpSpPr>
        <p:grpSpPr>
          <a:xfrm>
            <a:off x="5528530" y="2849247"/>
            <a:ext cx="5356225" cy="1565906"/>
            <a:chOff x="4881685" y="1130300"/>
            <a:chExt cx="5356225" cy="1565906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3B993BCB-5DBA-4FDA-A8BB-156DF48DF1B1}"/>
                </a:ext>
              </a:extLst>
            </p:cNvPr>
            <p:cNvSpPr/>
            <p:nvPr/>
          </p:nvSpPr>
          <p:spPr>
            <a:xfrm>
              <a:off x="4881685" y="1130300"/>
              <a:ext cx="1565906" cy="1565906"/>
            </a:xfrm>
            <a:prstGeom prst="ellipse">
              <a:avLst/>
            </a:prstGeom>
            <a:blipFill>
              <a:blip r:embed="rId2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tretch>
                <a:fillRect l="-29371" r="-28898"/>
              </a:stretch>
            </a:blipFill>
            <a:ln w="2857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zh-CN" altLang="en-US" sz="2000" b="1" dirty="0"/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FEA4BFB6-6C68-4B0A-9918-3CE073BBF3CF}"/>
                </a:ext>
              </a:extLst>
            </p:cNvPr>
            <p:cNvSpPr/>
            <p:nvPr/>
          </p:nvSpPr>
          <p:spPr>
            <a:xfrm>
              <a:off x="6776845" y="1130300"/>
              <a:ext cx="1565906" cy="1565906"/>
            </a:xfrm>
            <a:prstGeom prst="ellipse">
              <a:avLst/>
            </a:prstGeom>
            <a:solidFill>
              <a:schemeClr val="accent1"/>
            </a:solidFill>
            <a:ln w="2857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>
                <a:buSzPct val="25000"/>
              </a:pPr>
              <a:r>
                <a:rPr lang="en-US" altLang="zh-CN" sz="1400" b="1" dirty="0"/>
                <a:t>Text here</a:t>
              </a:r>
              <a:endParaRPr lang="id-ID" altLang="zh-CN" sz="1400" b="1" dirty="0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BA5C7507-6DB9-41D0-AE34-8386461FE55B}"/>
                </a:ext>
              </a:extLst>
            </p:cNvPr>
            <p:cNvSpPr/>
            <p:nvPr/>
          </p:nvSpPr>
          <p:spPr>
            <a:xfrm>
              <a:off x="8672004" y="1130300"/>
              <a:ext cx="1565906" cy="1565906"/>
            </a:xfrm>
            <a:prstGeom prst="ellipse">
              <a:avLst/>
            </a:prstGeom>
            <a:blipFill>
              <a:blip r:embed="rId3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tretch>
                <a:fillRect l="-117612" r="-115721"/>
              </a:stretch>
            </a:blipFill>
            <a:ln w="2857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zh-CN" altLang="en-US" sz="2000" b="1" dirty="0"/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C43EAAC0-CFC8-453E-A714-C968564B8223}"/>
              </a:ext>
            </a:extLst>
          </p:cNvPr>
          <p:cNvGrpSpPr/>
          <p:nvPr/>
        </p:nvGrpSpPr>
        <p:grpSpPr>
          <a:xfrm>
            <a:off x="5528530" y="1130300"/>
            <a:ext cx="5356225" cy="1565906"/>
            <a:chOff x="4881685" y="1130300"/>
            <a:chExt cx="5356225" cy="1565906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22FEE8A8-1263-412C-A246-103806144344}"/>
                </a:ext>
              </a:extLst>
            </p:cNvPr>
            <p:cNvSpPr/>
            <p:nvPr/>
          </p:nvSpPr>
          <p:spPr>
            <a:xfrm>
              <a:off x="4881685" y="1130300"/>
              <a:ext cx="1565906" cy="1565906"/>
            </a:xfrm>
            <a:prstGeom prst="ellipse">
              <a:avLst/>
            </a:prstGeom>
            <a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 l="-29494" r="-29020"/>
              </a:stretch>
            </a:blipFill>
            <a:ln w="2857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zh-CN" altLang="en-US" sz="2000" b="1" dirty="0"/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FB6BE702-D0AF-48EE-81E7-E9B66B20BB06}"/>
                </a:ext>
              </a:extLst>
            </p:cNvPr>
            <p:cNvSpPr/>
            <p:nvPr/>
          </p:nvSpPr>
          <p:spPr>
            <a:xfrm>
              <a:off x="6776845" y="1130300"/>
              <a:ext cx="1565906" cy="156590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>
                <a:buSzPct val="25000"/>
              </a:pPr>
              <a:r>
                <a:rPr lang="en-US" altLang="zh-CN" sz="1400" b="1" dirty="0"/>
                <a:t>Text here</a:t>
              </a:r>
              <a:endParaRPr lang="id-ID" altLang="zh-CN" sz="1400" b="1" dirty="0"/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E769826E-8C57-46D1-BF2A-1F7F3F208B78}"/>
                </a:ext>
              </a:extLst>
            </p:cNvPr>
            <p:cNvSpPr/>
            <p:nvPr/>
          </p:nvSpPr>
          <p:spPr>
            <a:xfrm>
              <a:off x="8672004" y="1130300"/>
              <a:ext cx="1565906" cy="1565906"/>
            </a:xfrm>
            <a:prstGeom prst="ellipse">
              <a:avLst/>
            </a:prstGeom>
            <a:blipFill>
              <a:blip r:embed="rId5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tretch>
                <a:fillRect l="-19724" r="-19406"/>
              </a:stretch>
            </a:blipFill>
            <a:ln w="2857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zh-CN" altLang="en-US" sz="2000" b="1" dirty="0"/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4774A878-554B-459D-92CB-5C1D8E7CD7EA}"/>
              </a:ext>
            </a:extLst>
          </p:cNvPr>
          <p:cNvGrpSpPr/>
          <p:nvPr/>
        </p:nvGrpSpPr>
        <p:grpSpPr>
          <a:xfrm>
            <a:off x="5528530" y="4568194"/>
            <a:ext cx="5356225" cy="1565906"/>
            <a:chOff x="4881685" y="1130300"/>
            <a:chExt cx="5356225" cy="1565906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00D511EE-FA87-4C79-8464-5CA73D259FEE}"/>
                </a:ext>
              </a:extLst>
            </p:cNvPr>
            <p:cNvSpPr/>
            <p:nvPr/>
          </p:nvSpPr>
          <p:spPr>
            <a:xfrm>
              <a:off x="4881685" y="1130300"/>
              <a:ext cx="1565906" cy="1565906"/>
            </a:xfrm>
            <a:prstGeom prst="ellipse">
              <a:avLst/>
            </a:prstGeom>
            <a:blipFill>
              <a:blip r:embed="rId6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tretch>
                <a:fillRect l="-42931" r="-42241"/>
              </a:stretch>
            </a:blipFill>
            <a:ln w="2857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zh-CN" altLang="en-US" sz="2000" b="1" dirty="0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208F54FE-D7B6-4A2A-B035-B41E4A12B3CC}"/>
                </a:ext>
              </a:extLst>
            </p:cNvPr>
            <p:cNvSpPr/>
            <p:nvPr/>
          </p:nvSpPr>
          <p:spPr>
            <a:xfrm>
              <a:off x="6776845" y="1130300"/>
              <a:ext cx="1565906" cy="156590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>
                <a:buSzPct val="25000"/>
              </a:pPr>
              <a:r>
                <a:rPr lang="en-US" altLang="zh-CN" sz="1400" b="1" dirty="0"/>
                <a:t>Text here</a:t>
              </a:r>
              <a:endParaRPr lang="id-ID" altLang="zh-CN" sz="1400" b="1" dirty="0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C38DBF39-6AA5-4FCC-BB48-EB11EF2B318F}"/>
                </a:ext>
              </a:extLst>
            </p:cNvPr>
            <p:cNvSpPr/>
            <p:nvPr/>
          </p:nvSpPr>
          <p:spPr>
            <a:xfrm>
              <a:off x="8672004" y="1130300"/>
              <a:ext cx="1565906" cy="1565906"/>
            </a:xfrm>
            <a:prstGeom prst="ellipse">
              <a:avLst/>
            </a:prstGeom>
            <a:blipFill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 l="-29002" r="-28536"/>
              </a:stretch>
            </a:blipFill>
            <a:ln w="2857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zh-CN" altLang="en-US" sz="2000" b="1" dirty="0"/>
            </a:p>
          </p:txBody>
        </p:sp>
      </p:grp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2CA6D36E-FF58-40FF-A760-0F463B4B9022}"/>
              </a:ext>
            </a:extLst>
          </p:cNvPr>
          <p:cNvSpPr/>
          <p:nvPr/>
        </p:nvSpPr>
        <p:spPr>
          <a:xfrm>
            <a:off x="-3" y="5305073"/>
            <a:ext cx="904936" cy="1263382"/>
          </a:xfrm>
          <a:custGeom>
            <a:avLst/>
            <a:gdLst>
              <a:gd name="connsiteX0" fmla="*/ 273245 w 904936"/>
              <a:gd name="connsiteY0" fmla="*/ 0 h 1263382"/>
              <a:gd name="connsiteX1" fmla="*/ 904936 w 904936"/>
              <a:gd name="connsiteY1" fmla="*/ 631691 h 1263382"/>
              <a:gd name="connsiteX2" fmla="*/ 273245 w 904936"/>
              <a:gd name="connsiteY2" fmla="*/ 1263382 h 1263382"/>
              <a:gd name="connsiteX3" fmla="*/ 27363 w 904936"/>
              <a:gd name="connsiteY3" fmla="*/ 1213741 h 1263382"/>
              <a:gd name="connsiteX4" fmla="*/ 0 w 904936"/>
              <a:gd name="connsiteY4" fmla="*/ 1198889 h 1263382"/>
              <a:gd name="connsiteX5" fmla="*/ 0 w 904936"/>
              <a:gd name="connsiteY5" fmla="*/ 64494 h 1263382"/>
              <a:gd name="connsiteX6" fmla="*/ 27363 w 904936"/>
              <a:gd name="connsiteY6" fmla="*/ 49642 h 1263382"/>
              <a:gd name="connsiteX7" fmla="*/ 273245 w 904936"/>
              <a:gd name="connsiteY7" fmla="*/ 0 h 1263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4936" h="1263382">
                <a:moveTo>
                  <a:pt x="273245" y="0"/>
                </a:moveTo>
                <a:cubicBezTo>
                  <a:pt x="622118" y="0"/>
                  <a:pt x="904936" y="282818"/>
                  <a:pt x="904936" y="631691"/>
                </a:cubicBezTo>
                <a:cubicBezTo>
                  <a:pt x="904936" y="980564"/>
                  <a:pt x="622118" y="1263382"/>
                  <a:pt x="273245" y="1263382"/>
                </a:cubicBezTo>
                <a:cubicBezTo>
                  <a:pt x="186027" y="1263382"/>
                  <a:pt x="102937" y="1245706"/>
                  <a:pt x="27363" y="1213741"/>
                </a:cubicBezTo>
                <a:lnTo>
                  <a:pt x="0" y="1198889"/>
                </a:lnTo>
                <a:lnTo>
                  <a:pt x="0" y="64494"/>
                </a:lnTo>
                <a:lnTo>
                  <a:pt x="27363" y="49642"/>
                </a:lnTo>
                <a:cubicBezTo>
                  <a:pt x="102937" y="17676"/>
                  <a:pt x="186027" y="0"/>
                  <a:pt x="273245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A6925ED3-6154-4097-B027-5D32F7D767D2}"/>
              </a:ext>
            </a:extLst>
          </p:cNvPr>
          <p:cNvSpPr/>
          <p:nvPr/>
        </p:nvSpPr>
        <p:spPr>
          <a:xfrm rot="5400000" flipH="1">
            <a:off x="1216145" y="-383851"/>
            <a:ext cx="374343" cy="270840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44937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16C7FAE-BD32-4E6B-866C-37DD9F5A3392}"/>
              </a:ext>
            </a:extLst>
          </p:cNvPr>
          <p:cNvSpPr/>
          <p:nvPr/>
        </p:nvSpPr>
        <p:spPr>
          <a:xfrm>
            <a:off x="0" y="2533635"/>
            <a:ext cx="12192003" cy="4324365"/>
          </a:xfrm>
          <a:prstGeom prst="rect">
            <a:avLst/>
          </a:prstGeom>
          <a:blipFill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 t="-38615" b="-1364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88470347-2881-4492-8DE0-54E60713D255}"/>
              </a:ext>
            </a:extLst>
          </p:cNvPr>
          <p:cNvGrpSpPr/>
          <p:nvPr/>
        </p:nvGrpSpPr>
        <p:grpSpPr>
          <a:xfrm>
            <a:off x="660400" y="1266818"/>
            <a:ext cx="10858500" cy="802186"/>
            <a:chOff x="660400" y="1130300"/>
            <a:chExt cx="10858500" cy="802186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F993FAA2-60C2-4BE5-A544-69BE61DE7D5D}"/>
                </a:ext>
              </a:extLst>
            </p:cNvPr>
            <p:cNvSpPr txBox="1"/>
            <p:nvPr/>
          </p:nvSpPr>
          <p:spPr>
            <a:xfrm>
              <a:off x="660400" y="1455021"/>
              <a:ext cx="10858500" cy="4774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SzPct val="25000"/>
              </a:pPr>
              <a:r>
                <a:rPr lang="en-US" sz="2000" b="1" dirty="0"/>
                <a:t>Unified Fonts Make Reading More Fluent.</a:t>
              </a: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F71D6581-6A38-4AA2-9489-7D54AB3F5EE6}"/>
                </a:ext>
              </a:extLst>
            </p:cNvPr>
            <p:cNvSpPr/>
            <p:nvPr/>
          </p:nvSpPr>
          <p:spPr bwMode="auto">
            <a:xfrm>
              <a:off x="660400" y="1130300"/>
              <a:ext cx="10858500" cy="324721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dirty="0"/>
                <a:t>Supporting text here.</a:t>
              </a:r>
            </a:p>
          </p:txBody>
        </p:sp>
      </p:grp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409F0A6E-D794-4269-86A0-FD7861CA8C33}"/>
              </a:ext>
            </a:extLst>
          </p:cNvPr>
          <p:cNvSpPr/>
          <p:nvPr/>
        </p:nvSpPr>
        <p:spPr>
          <a:xfrm>
            <a:off x="-3" y="5594618"/>
            <a:ext cx="904936" cy="1263382"/>
          </a:xfrm>
          <a:custGeom>
            <a:avLst/>
            <a:gdLst>
              <a:gd name="connsiteX0" fmla="*/ 273245 w 904936"/>
              <a:gd name="connsiteY0" fmla="*/ 0 h 1263382"/>
              <a:gd name="connsiteX1" fmla="*/ 904936 w 904936"/>
              <a:gd name="connsiteY1" fmla="*/ 631691 h 1263382"/>
              <a:gd name="connsiteX2" fmla="*/ 273245 w 904936"/>
              <a:gd name="connsiteY2" fmla="*/ 1263382 h 1263382"/>
              <a:gd name="connsiteX3" fmla="*/ 27363 w 904936"/>
              <a:gd name="connsiteY3" fmla="*/ 1213741 h 1263382"/>
              <a:gd name="connsiteX4" fmla="*/ 0 w 904936"/>
              <a:gd name="connsiteY4" fmla="*/ 1198889 h 1263382"/>
              <a:gd name="connsiteX5" fmla="*/ 0 w 904936"/>
              <a:gd name="connsiteY5" fmla="*/ 64494 h 1263382"/>
              <a:gd name="connsiteX6" fmla="*/ 27363 w 904936"/>
              <a:gd name="connsiteY6" fmla="*/ 49642 h 1263382"/>
              <a:gd name="connsiteX7" fmla="*/ 273245 w 904936"/>
              <a:gd name="connsiteY7" fmla="*/ 0 h 1263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4936" h="1263382">
                <a:moveTo>
                  <a:pt x="273245" y="0"/>
                </a:moveTo>
                <a:cubicBezTo>
                  <a:pt x="622118" y="0"/>
                  <a:pt x="904936" y="282818"/>
                  <a:pt x="904936" y="631691"/>
                </a:cubicBezTo>
                <a:cubicBezTo>
                  <a:pt x="904936" y="980564"/>
                  <a:pt x="622118" y="1263382"/>
                  <a:pt x="273245" y="1263382"/>
                </a:cubicBezTo>
                <a:cubicBezTo>
                  <a:pt x="186027" y="1263382"/>
                  <a:pt x="102937" y="1245706"/>
                  <a:pt x="27363" y="1213741"/>
                </a:cubicBezTo>
                <a:lnTo>
                  <a:pt x="0" y="1198889"/>
                </a:lnTo>
                <a:lnTo>
                  <a:pt x="0" y="64494"/>
                </a:lnTo>
                <a:lnTo>
                  <a:pt x="27363" y="49642"/>
                </a:lnTo>
                <a:cubicBezTo>
                  <a:pt x="102937" y="17676"/>
                  <a:pt x="186027" y="0"/>
                  <a:pt x="273245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A2B25045-856B-4049-B47A-51F4F57EDB9A}"/>
              </a:ext>
            </a:extLst>
          </p:cNvPr>
          <p:cNvSpPr/>
          <p:nvPr/>
        </p:nvSpPr>
        <p:spPr>
          <a:xfrm>
            <a:off x="4308873" y="77791"/>
            <a:ext cx="534069" cy="1266817"/>
          </a:xfrm>
          <a:custGeom>
            <a:avLst/>
            <a:gdLst>
              <a:gd name="connsiteX0" fmla="*/ 0 w 863976"/>
              <a:gd name="connsiteY0" fmla="*/ 0 h 2049357"/>
              <a:gd name="connsiteX1" fmla="*/ 863976 w 863976"/>
              <a:gd name="connsiteY1" fmla="*/ 0 h 2049357"/>
              <a:gd name="connsiteX2" fmla="*/ 863976 w 863976"/>
              <a:gd name="connsiteY2" fmla="*/ 1617369 h 2049357"/>
              <a:gd name="connsiteX3" fmla="*/ 431988 w 863976"/>
              <a:gd name="connsiteY3" fmla="*/ 2049357 h 2049357"/>
              <a:gd name="connsiteX4" fmla="*/ 0 w 863976"/>
              <a:gd name="connsiteY4" fmla="*/ 1617369 h 204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976" h="2049357">
                <a:moveTo>
                  <a:pt x="0" y="0"/>
                </a:moveTo>
                <a:lnTo>
                  <a:pt x="863976" y="0"/>
                </a:lnTo>
                <a:lnTo>
                  <a:pt x="863976" y="1617369"/>
                </a:lnTo>
                <a:cubicBezTo>
                  <a:pt x="863976" y="1855949"/>
                  <a:pt x="670568" y="2049357"/>
                  <a:pt x="431988" y="2049357"/>
                </a:cubicBezTo>
                <a:cubicBezTo>
                  <a:pt x="193408" y="2049357"/>
                  <a:pt x="0" y="1855949"/>
                  <a:pt x="0" y="1617369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alpha val="51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BB90F584-368C-47D0-BFE7-CB774C76DD62}"/>
              </a:ext>
            </a:extLst>
          </p:cNvPr>
          <p:cNvSpPr/>
          <p:nvPr/>
        </p:nvSpPr>
        <p:spPr>
          <a:xfrm>
            <a:off x="7883128" y="1"/>
            <a:ext cx="299830" cy="711199"/>
          </a:xfrm>
          <a:custGeom>
            <a:avLst/>
            <a:gdLst>
              <a:gd name="connsiteX0" fmla="*/ 0 w 863976"/>
              <a:gd name="connsiteY0" fmla="*/ 0 h 2049357"/>
              <a:gd name="connsiteX1" fmla="*/ 863976 w 863976"/>
              <a:gd name="connsiteY1" fmla="*/ 0 h 2049357"/>
              <a:gd name="connsiteX2" fmla="*/ 863976 w 863976"/>
              <a:gd name="connsiteY2" fmla="*/ 1617369 h 2049357"/>
              <a:gd name="connsiteX3" fmla="*/ 431988 w 863976"/>
              <a:gd name="connsiteY3" fmla="*/ 2049357 h 2049357"/>
              <a:gd name="connsiteX4" fmla="*/ 0 w 863976"/>
              <a:gd name="connsiteY4" fmla="*/ 1617369 h 204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976" h="2049357">
                <a:moveTo>
                  <a:pt x="0" y="0"/>
                </a:moveTo>
                <a:lnTo>
                  <a:pt x="863976" y="0"/>
                </a:lnTo>
                <a:lnTo>
                  <a:pt x="863976" y="1617369"/>
                </a:lnTo>
                <a:cubicBezTo>
                  <a:pt x="863976" y="1855949"/>
                  <a:pt x="670568" y="2049357"/>
                  <a:pt x="431988" y="2049357"/>
                </a:cubicBezTo>
                <a:cubicBezTo>
                  <a:pt x="193408" y="2049357"/>
                  <a:pt x="0" y="1855949"/>
                  <a:pt x="0" y="1617369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alpha val="51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649747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DD14C95-734A-4B55-BA7A-723E3279480C}"/>
              </a:ext>
            </a:extLst>
          </p:cNvPr>
          <p:cNvSpPr/>
          <p:nvPr/>
        </p:nvSpPr>
        <p:spPr>
          <a:xfrm>
            <a:off x="1181066" y="2092325"/>
            <a:ext cx="4587449" cy="99250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SzPct val="25000"/>
            </a:pPr>
            <a:r>
              <a:rPr lang="en-US" altLang="zh-CN" sz="2800" b="1"/>
              <a:t>Unified font</a:t>
            </a:r>
            <a:r>
              <a:rPr lang="en-US" altLang="zh-CN" sz="100" b="1"/>
              <a:t> </a:t>
            </a:r>
            <a:r>
              <a:rPr lang="en-US" altLang="zh-CN" sz="2800" b="1"/>
              <a:t>s </a:t>
            </a:r>
            <a:r>
              <a:rPr lang="en-US" altLang="zh-CN" sz="2800" b="1" dirty="0"/>
              <a:t>make reading more fluent.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ECD8C19-E094-4FB1-B121-BD87EF870310}"/>
              </a:ext>
            </a:extLst>
          </p:cNvPr>
          <p:cNvSpPr/>
          <p:nvPr/>
        </p:nvSpPr>
        <p:spPr>
          <a:xfrm>
            <a:off x="1181066" y="3084830"/>
            <a:ext cx="4587449" cy="153724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en-US" altLang="zh-CN" sz="1100" dirty="0"/>
              <a:t>Theme color makes PPT more convenient to change.</a:t>
            </a:r>
          </a:p>
          <a:p>
            <a:pPr>
              <a:lnSpc>
                <a:spcPct val="150000"/>
              </a:lnSpc>
              <a:buSzPct val="25000"/>
            </a:pPr>
            <a:r>
              <a:rPr lang="en-US" altLang="zh-CN" sz="1100"/>
              <a:t>Adjust t</a:t>
            </a:r>
            <a:r>
              <a:rPr lang="en-US" altLang="zh-CN" sz="100"/>
              <a:t> </a:t>
            </a:r>
            <a:r>
              <a:rPr lang="en-US" altLang="zh-CN" sz="1100"/>
              <a:t>he </a:t>
            </a:r>
            <a:r>
              <a:rPr lang="en-US" altLang="zh-CN" sz="1100" dirty="0"/>
              <a:t>spacing to adapt to Chinese typesetting, use the reference line in PPT.</a:t>
            </a:r>
          </a:p>
          <a:p>
            <a:pPr>
              <a:lnSpc>
                <a:spcPct val="150000"/>
              </a:lnSpc>
              <a:buSzPct val="25000"/>
            </a:pPr>
            <a:r>
              <a:rPr lang="en-US" altLang="zh-CN" sz="1100" dirty="0"/>
              <a:t>Theme color makes PPT more convenient to change.</a:t>
            </a:r>
          </a:p>
          <a:p>
            <a:pPr>
              <a:lnSpc>
                <a:spcPct val="150000"/>
              </a:lnSpc>
              <a:buSzPct val="25000"/>
            </a:pPr>
            <a:r>
              <a:rPr lang="en-US" altLang="zh-CN" sz="1100" dirty="0"/>
              <a:t>… …</a:t>
            </a:r>
          </a:p>
          <a:p>
            <a:pPr>
              <a:lnSpc>
                <a:spcPct val="150000"/>
              </a:lnSpc>
              <a:buSzPct val="25000"/>
            </a:pPr>
            <a:endParaRPr lang="en-US" altLang="zh-CN" sz="11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5501276-EB72-49EC-9F18-9DA305682321}"/>
              </a:ext>
            </a:extLst>
          </p:cNvPr>
          <p:cNvSpPr/>
          <p:nvPr/>
        </p:nvSpPr>
        <p:spPr bwMode="auto">
          <a:xfrm>
            <a:off x="1181066" y="1572895"/>
            <a:ext cx="2214245" cy="356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600" dirty="0" err="1">
                <a:solidFill>
                  <a:schemeClr val="accent1"/>
                </a:solidFill>
              </a:rPr>
              <a:t>Suppor</a:t>
            </a:r>
            <a:r>
              <a:rPr lang="en-US" altLang="zh-CN" sz="100" dirty="0">
                <a:solidFill>
                  <a:schemeClr val="accent1"/>
                </a:solidFill>
              </a:rPr>
              <a:t> </a:t>
            </a:r>
            <a:r>
              <a:rPr lang="en-US" altLang="zh-CN" sz="1600" dirty="0">
                <a:solidFill>
                  <a:schemeClr val="accent1"/>
                </a:solidFill>
              </a:rPr>
              <a:t>ting text here.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18949F2-D6C3-45AA-82AD-2E7925E06BAC}"/>
              </a:ext>
            </a:extLst>
          </p:cNvPr>
          <p:cNvCxnSpPr/>
          <p:nvPr/>
        </p:nvCxnSpPr>
        <p:spPr>
          <a:xfrm flipH="1">
            <a:off x="1276316" y="2057400"/>
            <a:ext cx="1955800" cy="0"/>
          </a:xfrm>
          <a:prstGeom prst="line">
            <a:avLst/>
          </a:prstGeom>
          <a:ln w="3175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>
            <a:extLst>
              <a:ext uri="{FF2B5EF4-FFF2-40B4-BE49-F238E27FC236}">
                <a16:creationId xmlns:a16="http://schemas.microsoft.com/office/drawing/2014/main" id="{66FCEE16-53D5-4BB9-88D0-CB0C13439326}"/>
              </a:ext>
            </a:extLst>
          </p:cNvPr>
          <p:cNvGrpSpPr/>
          <p:nvPr/>
        </p:nvGrpSpPr>
        <p:grpSpPr>
          <a:xfrm>
            <a:off x="6752236" y="1314265"/>
            <a:ext cx="4766664" cy="1102362"/>
            <a:chOff x="6752236" y="1314265"/>
            <a:chExt cx="4766664" cy="1102362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4F699CA2-5FA4-4F48-8EF8-B2ED85C5F629}"/>
                </a:ext>
              </a:extLst>
            </p:cNvPr>
            <p:cNvGrpSpPr/>
            <p:nvPr/>
          </p:nvGrpSpPr>
          <p:grpSpPr>
            <a:xfrm>
              <a:off x="6752236" y="1399427"/>
              <a:ext cx="410200" cy="410198"/>
              <a:chOff x="6470043" y="1482403"/>
              <a:chExt cx="410200" cy="410198"/>
            </a:xfrm>
          </p:grpSpPr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id="{2A4CC484-89C2-478C-88B8-AA38ADCEA679}"/>
                  </a:ext>
                </a:extLst>
              </p:cNvPr>
              <p:cNvSpPr/>
              <p:nvPr/>
            </p:nvSpPr>
            <p:spPr>
              <a:xfrm>
                <a:off x="6470043" y="1482403"/>
                <a:ext cx="410200" cy="410198"/>
              </a:xfrm>
              <a:prstGeom prst="ellipse">
                <a:avLst/>
              </a:prstGeom>
              <a:solidFill>
                <a:schemeClr val="accent1"/>
              </a:soli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77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3765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任意多边形: 形状 11">
                <a:extLst>
                  <a:ext uri="{FF2B5EF4-FFF2-40B4-BE49-F238E27FC236}">
                    <a16:creationId xmlns:a16="http://schemas.microsoft.com/office/drawing/2014/main" id="{8BB64FE1-F968-480B-956B-043A4622F2FA}"/>
                  </a:ext>
                </a:extLst>
              </p:cNvPr>
              <p:cNvSpPr/>
              <p:nvPr/>
            </p:nvSpPr>
            <p:spPr>
              <a:xfrm>
                <a:off x="6586143" y="1626155"/>
                <a:ext cx="178001" cy="141741"/>
              </a:xfrm>
              <a:custGeom>
                <a:avLst/>
                <a:gdLst>
                  <a:gd name="connsiteX0" fmla="*/ 486767 w 514350"/>
                  <a:gd name="connsiteY0" fmla="*/ 621 h 409575"/>
                  <a:gd name="connsiteX1" fmla="*/ 515342 w 514350"/>
                  <a:gd name="connsiteY1" fmla="*/ 29196 h 409575"/>
                  <a:gd name="connsiteX2" fmla="*/ 515342 w 514350"/>
                  <a:gd name="connsiteY2" fmla="*/ 324471 h 409575"/>
                  <a:gd name="connsiteX3" fmla="*/ 486767 w 514350"/>
                  <a:gd name="connsiteY3" fmla="*/ 353046 h 409575"/>
                  <a:gd name="connsiteX4" fmla="*/ 192159 w 514350"/>
                  <a:gd name="connsiteY4" fmla="*/ 353046 h 409575"/>
                  <a:gd name="connsiteX5" fmla="*/ 115387 w 514350"/>
                  <a:gd name="connsiteY5" fmla="*/ 410196 h 409575"/>
                  <a:gd name="connsiteX6" fmla="*/ 115387 w 514350"/>
                  <a:gd name="connsiteY6" fmla="*/ 353046 h 409575"/>
                  <a:gd name="connsiteX7" fmla="*/ 29567 w 514350"/>
                  <a:gd name="connsiteY7" fmla="*/ 353046 h 409575"/>
                  <a:gd name="connsiteX8" fmla="*/ 992 w 514350"/>
                  <a:gd name="connsiteY8" fmla="*/ 324471 h 409575"/>
                  <a:gd name="connsiteX9" fmla="*/ 992 w 514350"/>
                  <a:gd name="connsiteY9" fmla="*/ 29196 h 409575"/>
                  <a:gd name="connsiteX10" fmla="*/ 29567 w 514350"/>
                  <a:gd name="connsiteY10" fmla="*/ 621 h 409575"/>
                  <a:gd name="connsiteX11" fmla="*/ 486767 w 514350"/>
                  <a:gd name="connsiteY11" fmla="*/ 621 h 409575"/>
                  <a:gd name="connsiteX12" fmla="*/ 124817 w 514350"/>
                  <a:gd name="connsiteY12" fmla="*/ 143496 h 409575"/>
                  <a:gd name="connsiteX13" fmla="*/ 91480 w 514350"/>
                  <a:gd name="connsiteY13" fmla="*/ 176834 h 409575"/>
                  <a:gd name="connsiteX14" fmla="*/ 124817 w 514350"/>
                  <a:gd name="connsiteY14" fmla="*/ 210171 h 409575"/>
                  <a:gd name="connsiteX15" fmla="*/ 158155 w 514350"/>
                  <a:gd name="connsiteY15" fmla="*/ 176834 h 409575"/>
                  <a:gd name="connsiteX16" fmla="*/ 124817 w 514350"/>
                  <a:gd name="connsiteY16" fmla="*/ 143496 h 409575"/>
                  <a:gd name="connsiteX17" fmla="*/ 258167 w 514350"/>
                  <a:gd name="connsiteY17" fmla="*/ 143496 h 409575"/>
                  <a:gd name="connsiteX18" fmla="*/ 224830 w 514350"/>
                  <a:gd name="connsiteY18" fmla="*/ 176834 h 409575"/>
                  <a:gd name="connsiteX19" fmla="*/ 258167 w 514350"/>
                  <a:gd name="connsiteY19" fmla="*/ 210171 h 409575"/>
                  <a:gd name="connsiteX20" fmla="*/ 291505 w 514350"/>
                  <a:gd name="connsiteY20" fmla="*/ 176834 h 409575"/>
                  <a:gd name="connsiteX21" fmla="*/ 258167 w 514350"/>
                  <a:gd name="connsiteY21" fmla="*/ 143496 h 409575"/>
                  <a:gd name="connsiteX22" fmla="*/ 391517 w 514350"/>
                  <a:gd name="connsiteY22" fmla="*/ 143496 h 409575"/>
                  <a:gd name="connsiteX23" fmla="*/ 358180 w 514350"/>
                  <a:gd name="connsiteY23" fmla="*/ 176834 h 409575"/>
                  <a:gd name="connsiteX24" fmla="*/ 391517 w 514350"/>
                  <a:gd name="connsiteY24" fmla="*/ 210171 h 409575"/>
                  <a:gd name="connsiteX25" fmla="*/ 424855 w 514350"/>
                  <a:gd name="connsiteY25" fmla="*/ 176834 h 409575"/>
                  <a:gd name="connsiteX26" fmla="*/ 391517 w 514350"/>
                  <a:gd name="connsiteY26" fmla="*/ 143496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14350" h="409575">
                    <a:moveTo>
                      <a:pt x="486767" y="621"/>
                    </a:moveTo>
                    <a:cubicBezTo>
                      <a:pt x="502579" y="621"/>
                      <a:pt x="515342" y="13385"/>
                      <a:pt x="515342" y="29196"/>
                    </a:cubicBezTo>
                    <a:lnTo>
                      <a:pt x="515342" y="324471"/>
                    </a:lnTo>
                    <a:cubicBezTo>
                      <a:pt x="515342" y="340282"/>
                      <a:pt x="502579" y="353046"/>
                      <a:pt x="486767" y="353046"/>
                    </a:cubicBezTo>
                    <a:lnTo>
                      <a:pt x="192159" y="353046"/>
                    </a:lnTo>
                    <a:lnTo>
                      <a:pt x="115387" y="410196"/>
                    </a:lnTo>
                    <a:lnTo>
                      <a:pt x="115387" y="353046"/>
                    </a:lnTo>
                    <a:lnTo>
                      <a:pt x="29567" y="353046"/>
                    </a:lnTo>
                    <a:cubicBezTo>
                      <a:pt x="13755" y="353046"/>
                      <a:pt x="992" y="340282"/>
                      <a:pt x="992" y="324471"/>
                    </a:cubicBezTo>
                    <a:lnTo>
                      <a:pt x="992" y="29196"/>
                    </a:lnTo>
                    <a:cubicBezTo>
                      <a:pt x="992" y="13385"/>
                      <a:pt x="13755" y="621"/>
                      <a:pt x="29567" y="621"/>
                    </a:cubicBezTo>
                    <a:lnTo>
                      <a:pt x="486767" y="621"/>
                    </a:lnTo>
                    <a:close/>
                    <a:moveTo>
                      <a:pt x="124817" y="143496"/>
                    </a:moveTo>
                    <a:cubicBezTo>
                      <a:pt x="106434" y="143496"/>
                      <a:pt x="91480" y="158450"/>
                      <a:pt x="91480" y="176834"/>
                    </a:cubicBezTo>
                    <a:cubicBezTo>
                      <a:pt x="91480" y="195217"/>
                      <a:pt x="106434" y="210171"/>
                      <a:pt x="124817" y="210171"/>
                    </a:cubicBezTo>
                    <a:cubicBezTo>
                      <a:pt x="143200" y="210171"/>
                      <a:pt x="158155" y="195217"/>
                      <a:pt x="158155" y="176834"/>
                    </a:cubicBezTo>
                    <a:cubicBezTo>
                      <a:pt x="158155" y="158450"/>
                      <a:pt x="143200" y="143496"/>
                      <a:pt x="124817" y="143496"/>
                    </a:cubicBezTo>
                    <a:close/>
                    <a:moveTo>
                      <a:pt x="258167" y="143496"/>
                    </a:moveTo>
                    <a:cubicBezTo>
                      <a:pt x="239784" y="143496"/>
                      <a:pt x="224830" y="158450"/>
                      <a:pt x="224830" y="176834"/>
                    </a:cubicBezTo>
                    <a:cubicBezTo>
                      <a:pt x="224830" y="195217"/>
                      <a:pt x="239784" y="210171"/>
                      <a:pt x="258167" y="210171"/>
                    </a:cubicBezTo>
                    <a:cubicBezTo>
                      <a:pt x="276550" y="210171"/>
                      <a:pt x="291505" y="195217"/>
                      <a:pt x="291505" y="176834"/>
                    </a:cubicBezTo>
                    <a:cubicBezTo>
                      <a:pt x="291505" y="158450"/>
                      <a:pt x="276550" y="143496"/>
                      <a:pt x="258167" y="143496"/>
                    </a:cubicBezTo>
                    <a:close/>
                    <a:moveTo>
                      <a:pt x="391517" y="143496"/>
                    </a:moveTo>
                    <a:cubicBezTo>
                      <a:pt x="373134" y="143496"/>
                      <a:pt x="358180" y="158450"/>
                      <a:pt x="358180" y="176834"/>
                    </a:cubicBezTo>
                    <a:cubicBezTo>
                      <a:pt x="358180" y="195217"/>
                      <a:pt x="373134" y="210171"/>
                      <a:pt x="391517" y="210171"/>
                    </a:cubicBezTo>
                    <a:cubicBezTo>
                      <a:pt x="409900" y="210171"/>
                      <a:pt x="424855" y="195217"/>
                      <a:pt x="424855" y="176834"/>
                    </a:cubicBezTo>
                    <a:cubicBezTo>
                      <a:pt x="424855" y="158450"/>
                      <a:pt x="409900" y="143496"/>
                      <a:pt x="391517" y="143496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54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B55566C4-21FA-45C9-81A7-AEA10BCC53CF}"/>
                </a:ext>
              </a:extLst>
            </p:cNvPr>
            <p:cNvGrpSpPr/>
            <p:nvPr/>
          </p:nvGrpSpPr>
          <p:grpSpPr>
            <a:xfrm>
              <a:off x="7262619" y="1314265"/>
              <a:ext cx="4256281" cy="1102362"/>
              <a:chOff x="1605764" y="2532185"/>
              <a:chExt cx="5972829" cy="1102362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639B48E4-316C-44F0-ADEB-DB54ABD05B72}"/>
                  </a:ext>
                </a:extLst>
              </p:cNvPr>
              <p:cNvSpPr/>
              <p:nvPr/>
            </p:nvSpPr>
            <p:spPr bwMode="auto">
              <a:xfrm>
                <a:off x="1605764" y="2976194"/>
                <a:ext cx="5972819" cy="658353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Copy paste fonts. </a:t>
                </a:r>
                <a:r>
                  <a:rPr lang="en-US" altLang="zh-CN" sz="100" dirty="0"/>
                  <a:t> </a:t>
                </a:r>
                <a:r>
                  <a:rPr lang="en-US" altLang="zh-CN" sz="1100" dirty="0"/>
                  <a:t>Choose the only option to retain text.</a:t>
                </a: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……</a:t>
                </a:r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6943124-63DE-46B6-80F4-E2A62865C55A}"/>
                  </a:ext>
                </a:extLst>
              </p:cNvPr>
              <p:cNvSpPr txBox="1"/>
              <p:nvPr/>
            </p:nvSpPr>
            <p:spPr bwMode="auto">
              <a:xfrm>
                <a:off x="1605765" y="2532185"/>
                <a:ext cx="5972828" cy="444009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zh-CN" sz="1600" b="1"/>
                  <a:t>Tex</a:t>
                </a:r>
                <a:r>
                  <a:rPr lang="en-US" altLang="zh-CN" sz="100" b="1"/>
                  <a:t> </a:t>
                </a:r>
                <a:r>
                  <a:rPr lang="en-US" altLang="zh-CN" sz="1600" b="1"/>
                  <a:t>t </a:t>
                </a:r>
                <a:r>
                  <a:rPr lang="en-US" altLang="zh-CN" sz="1600" b="1" dirty="0"/>
                  <a:t>Here</a:t>
                </a:r>
              </a:p>
            </p:txBody>
          </p:sp>
        </p:grpSp>
      </p:grp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35E385ED-9197-454D-9044-F941D40AB5A0}"/>
              </a:ext>
            </a:extLst>
          </p:cNvPr>
          <p:cNvSpPr/>
          <p:nvPr/>
        </p:nvSpPr>
        <p:spPr>
          <a:xfrm>
            <a:off x="1276316" y="4600455"/>
            <a:ext cx="4337084" cy="1209130"/>
          </a:xfrm>
          <a:prstGeom prst="roundRect">
            <a:avLst>
              <a:gd name="adj" fmla="val 6688"/>
            </a:avLst>
          </a:prstGeom>
          <a:blipFill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 t="-64513" b="-6317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ED366DDD-D33D-4903-861D-D30565423D34}"/>
              </a:ext>
            </a:extLst>
          </p:cNvPr>
          <p:cNvSpPr/>
          <p:nvPr/>
        </p:nvSpPr>
        <p:spPr>
          <a:xfrm>
            <a:off x="-1" y="5468940"/>
            <a:ext cx="904936" cy="1263382"/>
          </a:xfrm>
          <a:custGeom>
            <a:avLst/>
            <a:gdLst>
              <a:gd name="connsiteX0" fmla="*/ 273245 w 904936"/>
              <a:gd name="connsiteY0" fmla="*/ 0 h 1263382"/>
              <a:gd name="connsiteX1" fmla="*/ 904936 w 904936"/>
              <a:gd name="connsiteY1" fmla="*/ 631691 h 1263382"/>
              <a:gd name="connsiteX2" fmla="*/ 273245 w 904936"/>
              <a:gd name="connsiteY2" fmla="*/ 1263382 h 1263382"/>
              <a:gd name="connsiteX3" fmla="*/ 27363 w 904936"/>
              <a:gd name="connsiteY3" fmla="*/ 1213741 h 1263382"/>
              <a:gd name="connsiteX4" fmla="*/ 0 w 904936"/>
              <a:gd name="connsiteY4" fmla="*/ 1198889 h 1263382"/>
              <a:gd name="connsiteX5" fmla="*/ 0 w 904936"/>
              <a:gd name="connsiteY5" fmla="*/ 64494 h 1263382"/>
              <a:gd name="connsiteX6" fmla="*/ 27363 w 904936"/>
              <a:gd name="connsiteY6" fmla="*/ 49642 h 1263382"/>
              <a:gd name="connsiteX7" fmla="*/ 273245 w 904936"/>
              <a:gd name="connsiteY7" fmla="*/ 0 h 1263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4936" h="1263382">
                <a:moveTo>
                  <a:pt x="273245" y="0"/>
                </a:moveTo>
                <a:cubicBezTo>
                  <a:pt x="622118" y="0"/>
                  <a:pt x="904936" y="282818"/>
                  <a:pt x="904936" y="631691"/>
                </a:cubicBezTo>
                <a:cubicBezTo>
                  <a:pt x="904936" y="980564"/>
                  <a:pt x="622118" y="1263382"/>
                  <a:pt x="273245" y="1263382"/>
                </a:cubicBezTo>
                <a:cubicBezTo>
                  <a:pt x="186027" y="1263382"/>
                  <a:pt x="102937" y="1245706"/>
                  <a:pt x="27363" y="1213741"/>
                </a:cubicBezTo>
                <a:lnTo>
                  <a:pt x="0" y="1198889"/>
                </a:lnTo>
                <a:lnTo>
                  <a:pt x="0" y="64494"/>
                </a:lnTo>
                <a:lnTo>
                  <a:pt x="27363" y="49642"/>
                </a:lnTo>
                <a:cubicBezTo>
                  <a:pt x="102937" y="17676"/>
                  <a:pt x="186027" y="0"/>
                  <a:pt x="273245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13BAEEBC-7326-4750-9083-96C2CEA308D9}"/>
              </a:ext>
            </a:extLst>
          </p:cNvPr>
          <p:cNvSpPr/>
          <p:nvPr/>
        </p:nvSpPr>
        <p:spPr>
          <a:xfrm>
            <a:off x="3319140" y="904813"/>
            <a:ext cx="381454" cy="904812"/>
          </a:xfrm>
          <a:custGeom>
            <a:avLst/>
            <a:gdLst>
              <a:gd name="connsiteX0" fmla="*/ 0 w 863976"/>
              <a:gd name="connsiteY0" fmla="*/ 0 h 2049357"/>
              <a:gd name="connsiteX1" fmla="*/ 863976 w 863976"/>
              <a:gd name="connsiteY1" fmla="*/ 0 h 2049357"/>
              <a:gd name="connsiteX2" fmla="*/ 863976 w 863976"/>
              <a:gd name="connsiteY2" fmla="*/ 1617369 h 2049357"/>
              <a:gd name="connsiteX3" fmla="*/ 431988 w 863976"/>
              <a:gd name="connsiteY3" fmla="*/ 2049357 h 2049357"/>
              <a:gd name="connsiteX4" fmla="*/ 0 w 863976"/>
              <a:gd name="connsiteY4" fmla="*/ 1617369 h 204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976" h="2049357">
                <a:moveTo>
                  <a:pt x="0" y="0"/>
                </a:moveTo>
                <a:lnTo>
                  <a:pt x="863976" y="0"/>
                </a:lnTo>
                <a:lnTo>
                  <a:pt x="863976" y="1617369"/>
                </a:lnTo>
                <a:cubicBezTo>
                  <a:pt x="863976" y="1855949"/>
                  <a:pt x="670568" y="2049357"/>
                  <a:pt x="431988" y="2049357"/>
                </a:cubicBezTo>
                <a:cubicBezTo>
                  <a:pt x="193408" y="2049357"/>
                  <a:pt x="0" y="1855949"/>
                  <a:pt x="0" y="1617369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alpha val="51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09294B23-5CA2-4D5A-AEFA-FFE5BDA59929}"/>
              </a:ext>
            </a:extLst>
          </p:cNvPr>
          <p:cNvSpPr/>
          <p:nvPr/>
        </p:nvSpPr>
        <p:spPr>
          <a:xfrm>
            <a:off x="7883128" y="1"/>
            <a:ext cx="299830" cy="711199"/>
          </a:xfrm>
          <a:custGeom>
            <a:avLst/>
            <a:gdLst>
              <a:gd name="connsiteX0" fmla="*/ 0 w 863976"/>
              <a:gd name="connsiteY0" fmla="*/ 0 h 2049357"/>
              <a:gd name="connsiteX1" fmla="*/ 863976 w 863976"/>
              <a:gd name="connsiteY1" fmla="*/ 0 h 2049357"/>
              <a:gd name="connsiteX2" fmla="*/ 863976 w 863976"/>
              <a:gd name="connsiteY2" fmla="*/ 1617369 h 2049357"/>
              <a:gd name="connsiteX3" fmla="*/ 431988 w 863976"/>
              <a:gd name="connsiteY3" fmla="*/ 2049357 h 2049357"/>
              <a:gd name="connsiteX4" fmla="*/ 0 w 863976"/>
              <a:gd name="connsiteY4" fmla="*/ 1617369 h 204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976" h="2049357">
                <a:moveTo>
                  <a:pt x="0" y="0"/>
                </a:moveTo>
                <a:lnTo>
                  <a:pt x="863976" y="0"/>
                </a:lnTo>
                <a:lnTo>
                  <a:pt x="863976" y="1617369"/>
                </a:lnTo>
                <a:cubicBezTo>
                  <a:pt x="863976" y="1855949"/>
                  <a:pt x="670568" y="2049357"/>
                  <a:pt x="431988" y="2049357"/>
                </a:cubicBezTo>
                <a:cubicBezTo>
                  <a:pt x="193408" y="2049357"/>
                  <a:pt x="0" y="1855949"/>
                  <a:pt x="0" y="1617369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alpha val="51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B6651817-8C60-4C71-A08E-C154485F09BA}"/>
              </a:ext>
            </a:extLst>
          </p:cNvPr>
          <p:cNvGrpSpPr/>
          <p:nvPr/>
        </p:nvGrpSpPr>
        <p:grpSpPr>
          <a:xfrm>
            <a:off x="6752236" y="2533648"/>
            <a:ext cx="4766664" cy="1102362"/>
            <a:chOff x="6752236" y="1314265"/>
            <a:chExt cx="4766664" cy="110236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2F50C1CA-E6C4-4E12-A77F-296E3BC480C4}"/>
                </a:ext>
              </a:extLst>
            </p:cNvPr>
            <p:cNvGrpSpPr/>
            <p:nvPr/>
          </p:nvGrpSpPr>
          <p:grpSpPr>
            <a:xfrm>
              <a:off x="6752236" y="1399427"/>
              <a:ext cx="410200" cy="410198"/>
              <a:chOff x="6470043" y="1482403"/>
              <a:chExt cx="410200" cy="410198"/>
            </a:xfrm>
          </p:grpSpPr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FE9D9341-B538-4DD6-A81A-FDB5D5BDDE7F}"/>
                  </a:ext>
                </a:extLst>
              </p:cNvPr>
              <p:cNvSpPr/>
              <p:nvPr/>
            </p:nvSpPr>
            <p:spPr>
              <a:xfrm>
                <a:off x="6470043" y="1482403"/>
                <a:ext cx="410200" cy="410198"/>
              </a:xfrm>
              <a:prstGeom prst="ellipse">
                <a:avLst/>
              </a:prstGeom>
              <a:solidFill>
                <a:schemeClr val="accent1"/>
              </a:soli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77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3765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任意多边形: 形状 22">
                <a:extLst>
                  <a:ext uri="{FF2B5EF4-FFF2-40B4-BE49-F238E27FC236}">
                    <a16:creationId xmlns:a16="http://schemas.microsoft.com/office/drawing/2014/main" id="{1B5B4621-E57D-419D-A8F0-DBB6C47C50CE}"/>
                  </a:ext>
                </a:extLst>
              </p:cNvPr>
              <p:cNvSpPr/>
              <p:nvPr/>
            </p:nvSpPr>
            <p:spPr>
              <a:xfrm>
                <a:off x="6586143" y="1626155"/>
                <a:ext cx="178001" cy="141741"/>
              </a:xfrm>
              <a:custGeom>
                <a:avLst/>
                <a:gdLst>
                  <a:gd name="connsiteX0" fmla="*/ 486767 w 514350"/>
                  <a:gd name="connsiteY0" fmla="*/ 621 h 409575"/>
                  <a:gd name="connsiteX1" fmla="*/ 515342 w 514350"/>
                  <a:gd name="connsiteY1" fmla="*/ 29196 h 409575"/>
                  <a:gd name="connsiteX2" fmla="*/ 515342 w 514350"/>
                  <a:gd name="connsiteY2" fmla="*/ 324471 h 409575"/>
                  <a:gd name="connsiteX3" fmla="*/ 486767 w 514350"/>
                  <a:gd name="connsiteY3" fmla="*/ 353046 h 409575"/>
                  <a:gd name="connsiteX4" fmla="*/ 192159 w 514350"/>
                  <a:gd name="connsiteY4" fmla="*/ 353046 h 409575"/>
                  <a:gd name="connsiteX5" fmla="*/ 115387 w 514350"/>
                  <a:gd name="connsiteY5" fmla="*/ 410196 h 409575"/>
                  <a:gd name="connsiteX6" fmla="*/ 115387 w 514350"/>
                  <a:gd name="connsiteY6" fmla="*/ 353046 h 409575"/>
                  <a:gd name="connsiteX7" fmla="*/ 29567 w 514350"/>
                  <a:gd name="connsiteY7" fmla="*/ 353046 h 409575"/>
                  <a:gd name="connsiteX8" fmla="*/ 992 w 514350"/>
                  <a:gd name="connsiteY8" fmla="*/ 324471 h 409575"/>
                  <a:gd name="connsiteX9" fmla="*/ 992 w 514350"/>
                  <a:gd name="connsiteY9" fmla="*/ 29196 h 409575"/>
                  <a:gd name="connsiteX10" fmla="*/ 29567 w 514350"/>
                  <a:gd name="connsiteY10" fmla="*/ 621 h 409575"/>
                  <a:gd name="connsiteX11" fmla="*/ 486767 w 514350"/>
                  <a:gd name="connsiteY11" fmla="*/ 621 h 409575"/>
                  <a:gd name="connsiteX12" fmla="*/ 124817 w 514350"/>
                  <a:gd name="connsiteY12" fmla="*/ 143496 h 409575"/>
                  <a:gd name="connsiteX13" fmla="*/ 91480 w 514350"/>
                  <a:gd name="connsiteY13" fmla="*/ 176834 h 409575"/>
                  <a:gd name="connsiteX14" fmla="*/ 124817 w 514350"/>
                  <a:gd name="connsiteY14" fmla="*/ 210171 h 409575"/>
                  <a:gd name="connsiteX15" fmla="*/ 158155 w 514350"/>
                  <a:gd name="connsiteY15" fmla="*/ 176834 h 409575"/>
                  <a:gd name="connsiteX16" fmla="*/ 124817 w 514350"/>
                  <a:gd name="connsiteY16" fmla="*/ 143496 h 409575"/>
                  <a:gd name="connsiteX17" fmla="*/ 258167 w 514350"/>
                  <a:gd name="connsiteY17" fmla="*/ 143496 h 409575"/>
                  <a:gd name="connsiteX18" fmla="*/ 224830 w 514350"/>
                  <a:gd name="connsiteY18" fmla="*/ 176834 h 409575"/>
                  <a:gd name="connsiteX19" fmla="*/ 258167 w 514350"/>
                  <a:gd name="connsiteY19" fmla="*/ 210171 h 409575"/>
                  <a:gd name="connsiteX20" fmla="*/ 291505 w 514350"/>
                  <a:gd name="connsiteY20" fmla="*/ 176834 h 409575"/>
                  <a:gd name="connsiteX21" fmla="*/ 258167 w 514350"/>
                  <a:gd name="connsiteY21" fmla="*/ 143496 h 409575"/>
                  <a:gd name="connsiteX22" fmla="*/ 391517 w 514350"/>
                  <a:gd name="connsiteY22" fmla="*/ 143496 h 409575"/>
                  <a:gd name="connsiteX23" fmla="*/ 358180 w 514350"/>
                  <a:gd name="connsiteY23" fmla="*/ 176834 h 409575"/>
                  <a:gd name="connsiteX24" fmla="*/ 391517 w 514350"/>
                  <a:gd name="connsiteY24" fmla="*/ 210171 h 409575"/>
                  <a:gd name="connsiteX25" fmla="*/ 424855 w 514350"/>
                  <a:gd name="connsiteY25" fmla="*/ 176834 h 409575"/>
                  <a:gd name="connsiteX26" fmla="*/ 391517 w 514350"/>
                  <a:gd name="connsiteY26" fmla="*/ 143496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14350" h="409575">
                    <a:moveTo>
                      <a:pt x="486767" y="621"/>
                    </a:moveTo>
                    <a:cubicBezTo>
                      <a:pt x="502579" y="621"/>
                      <a:pt x="515342" y="13385"/>
                      <a:pt x="515342" y="29196"/>
                    </a:cubicBezTo>
                    <a:lnTo>
                      <a:pt x="515342" y="324471"/>
                    </a:lnTo>
                    <a:cubicBezTo>
                      <a:pt x="515342" y="340282"/>
                      <a:pt x="502579" y="353046"/>
                      <a:pt x="486767" y="353046"/>
                    </a:cubicBezTo>
                    <a:lnTo>
                      <a:pt x="192159" y="353046"/>
                    </a:lnTo>
                    <a:lnTo>
                      <a:pt x="115387" y="410196"/>
                    </a:lnTo>
                    <a:lnTo>
                      <a:pt x="115387" y="353046"/>
                    </a:lnTo>
                    <a:lnTo>
                      <a:pt x="29567" y="353046"/>
                    </a:lnTo>
                    <a:cubicBezTo>
                      <a:pt x="13755" y="353046"/>
                      <a:pt x="992" y="340282"/>
                      <a:pt x="992" y="324471"/>
                    </a:cubicBezTo>
                    <a:lnTo>
                      <a:pt x="992" y="29196"/>
                    </a:lnTo>
                    <a:cubicBezTo>
                      <a:pt x="992" y="13385"/>
                      <a:pt x="13755" y="621"/>
                      <a:pt x="29567" y="621"/>
                    </a:cubicBezTo>
                    <a:lnTo>
                      <a:pt x="486767" y="621"/>
                    </a:lnTo>
                    <a:close/>
                    <a:moveTo>
                      <a:pt x="124817" y="143496"/>
                    </a:moveTo>
                    <a:cubicBezTo>
                      <a:pt x="106434" y="143496"/>
                      <a:pt x="91480" y="158450"/>
                      <a:pt x="91480" y="176834"/>
                    </a:cubicBezTo>
                    <a:cubicBezTo>
                      <a:pt x="91480" y="195217"/>
                      <a:pt x="106434" y="210171"/>
                      <a:pt x="124817" y="210171"/>
                    </a:cubicBezTo>
                    <a:cubicBezTo>
                      <a:pt x="143200" y="210171"/>
                      <a:pt x="158155" y="195217"/>
                      <a:pt x="158155" y="176834"/>
                    </a:cubicBezTo>
                    <a:cubicBezTo>
                      <a:pt x="158155" y="158450"/>
                      <a:pt x="143200" y="143496"/>
                      <a:pt x="124817" y="143496"/>
                    </a:cubicBezTo>
                    <a:close/>
                    <a:moveTo>
                      <a:pt x="258167" y="143496"/>
                    </a:moveTo>
                    <a:cubicBezTo>
                      <a:pt x="239784" y="143496"/>
                      <a:pt x="224830" y="158450"/>
                      <a:pt x="224830" y="176834"/>
                    </a:cubicBezTo>
                    <a:cubicBezTo>
                      <a:pt x="224830" y="195217"/>
                      <a:pt x="239784" y="210171"/>
                      <a:pt x="258167" y="210171"/>
                    </a:cubicBezTo>
                    <a:cubicBezTo>
                      <a:pt x="276550" y="210171"/>
                      <a:pt x="291505" y="195217"/>
                      <a:pt x="291505" y="176834"/>
                    </a:cubicBezTo>
                    <a:cubicBezTo>
                      <a:pt x="291505" y="158450"/>
                      <a:pt x="276550" y="143496"/>
                      <a:pt x="258167" y="143496"/>
                    </a:cubicBezTo>
                    <a:close/>
                    <a:moveTo>
                      <a:pt x="391517" y="143496"/>
                    </a:moveTo>
                    <a:cubicBezTo>
                      <a:pt x="373134" y="143496"/>
                      <a:pt x="358180" y="158450"/>
                      <a:pt x="358180" y="176834"/>
                    </a:cubicBezTo>
                    <a:cubicBezTo>
                      <a:pt x="358180" y="195217"/>
                      <a:pt x="373134" y="210171"/>
                      <a:pt x="391517" y="210171"/>
                    </a:cubicBezTo>
                    <a:cubicBezTo>
                      <a:pt x="409900" y="210171"/>
                      <a:pt x="424855" y="195217"/>
                      <a:pt x="424855" y="176834"/>
                    </a:cubicBezTo>
                    <a:cubicBezTo>
                      <a:pt x="424855" y="158450"/>
                      <a:pt x="409900" y="143496"/>
                      <a:pt x="391517" y="143496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54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E5A779E1-5561-41FF-8844-18E03980797A}"/>
                </a:ext>
              </a:extLst>
            </p:cNvPr>
            <p:cNvGrpSpPr/>
            <p:nvPr/>
          </p:nvGrpSpPr>
          <p:grpSpPr>
            <a:xfrm>
              <a:off x="7262619" y="1314265"/>
              <a:ext cx="4256281" cy="1102362"/>
              <a:chOff x="1605764" y="2532185"/>
              <a:chExt cx="5972829" cy="1102362"/>
            </a:xfrm>
          </p:grpSpPr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F556A424-B1B3-4780-80CE-E6638DAA2E53}"/>
                  </a:ext>
                </a:extLst>
              </p:cNvPr>
              <p:cNvSpPr/>
              <p:nvPr/>
            </p:nvSpPr>
            <p:spPr bwMode="auto">
              <a:xfrm>
                <a:off x="1605764" y="2976194"/>
                <a:ext cx="5972819" cy="658353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Copy paste fonts. </a:t>
                </a:r>
                <a:r>
                  <a:rPr lang="en-US" altLang="zh-CN" sz="100" dirty="0"/>
                  <a:t> </a:t>
                </a:r>
                <a:r>
                  <a:rPr lang="en-US" altLang="zh-CN" sz="1100" dirty="0"/>
                  <a:t>Choose the only option to retain text.</a:t>
                </a: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……</a:t>
                </a:r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7112CF4A-42FC-4DDC-84EB-90A6360A23C2}"/>
                  </a:ext>
                </a:extLst>
              </p:cNvPr>
              <p:cNvSpPr txBox="1"/>
              <p:nvPr/>
            </p:nvSpPr>
            <p:spPr bwMode="auto">
              <a:xfrm>
                <a:off x="1605765" y="2532185"/>
                <a:ext cx="5972828" cy="444009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zh-CN" sz="1600" b="1"/>
                  <a:t>Tex</a:t>
                </a:r>
                <a:r>
                  <a:rPr lang="en-US" altLang="zh-CN" sz="100" b="1"/>
                  <a:t> </a:t>
                </a:r>
                <a:r>
                  <a:rPr lang="en-US" altLang="zh-CN" sz="1600" b="1"/>
                  <a:t>t </a:t>
                </a:r>
                <a:r>
                  <a:rPr lang="en-US" altLang="zh-CN" sz="1600" b="1" dirty="0"/>
                  <a:t>Here</a:t>
                </a:r>
              </a:p>
            </p:txBody>
          </p:sp>
        </p:grp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D4EBD6CA-38BD-4123-B7A5-1E8FE8094103}"/>
              </a:ext>
            </a:extLst>
          </p:cNvPr>
          <p:cNvGrpSpPr/>
          <p:nvPr/>
        </p:nvGrpSpPr>
        <p:grpSpPr>
          <a:xfrm>
            <a:off x="6752236" y="3781423"/>
            <a:ext cx="4766664" cy="1102362"/>
            <a:chOff x="6752236" y="1314265"/>
            <a:chExt cx="4766664" cy="1102362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5719143C-2382-4A88-9605-C56009CA85AC}"/>
                </a:ext>
              </a:extLst>
            </p:cNvPr>
            <p:cNvGrpSpPr/>
            <p:nvPr/>
          </p:nvGrpSpPr>
          <p:grpSpPr>
            <a:xfrm>
              <a:off x="6752236" y="1399427"/>
              <a:ext cx="410200" cy="410198"/>
              <a:chOff x="6470043" y="1482403"/>
              <a:chExt cx="410200" cy="410198"/>
            </a:xfrm>
          </p:grpSpPr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30AE6455-A909-43DD-911D-39CD4164B0B1}"/>
                  </a:ext>
                </a:extLst>
              </p:cNvPr>
              <p:cNvSpPr/>
              <p:nvPr/>
            </p:nvSpPr>
            <p:spPr>
              <a:xfrm>
                <a:off x="6470043" y="1482403"/>
                <a:ext cx="410200" cy="410198"/>
              </a:xfrm>
              <a:prstGeom prst="ellipse">
                <a:avLst/>
              </a:prstGeom>
              <a:solidFill>
                <a:schemeClr val="accent1"/>
              </a:soli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77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3765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任意多边形: 形状 29">
                <a:extLst>
                  <a:ext uri="{FF2B5EF4-FFF2-40B4-BE49-F238E27FC236}">
                    <a16:creationId xmlns:a16="http://schemas.microsoft.com/office/drawing/2014/main" id="{784ECE77-7D20-4BFD-B300-3AF51E8E72C8}"/>
                  </a:ext>
                </a:extLst>
              </p:cNvPr>
              <p:cNvSpPr/>
              <p:nvPr/>
            </p:nvSpPr>
            <p:spPr>
              <a:xfrm>
                <a:off x="6586143" y="1626155"/>
                <a:ext cx="178001" cy="141741"/>
              </a:xfrm>
              <a:custGeom>
                <a:avLst/>
                <a:gdLst>
                  <a:gd name="connsiteX0" fmla="*/ 486767 w 514350"/>
                  <a:gd name="connsiteY0" fmla="*/ 621 h 409575"/>
                  <a:gd name="connsiteX1" fmla="*/ 515342 w 514350"/>
                  <a:gd name="connsiteY1" fmla="*/ 29196 h 409575"/>
                  <a:gd name="connsiteX2" fmla="*/ 515342 w 514350"/>
                  <a:gd name="connsiteY2" fmla="*/ 324471 h 409575"/>
                  <a:gd name="connsiteX3" fmla="*/ 486767 w 514350"/>
                  <a:gd name="connsiteY3" fmla="*/ 353046 h 409575"/>
                  <a:gd name="connsiteX4" fmla="*/ 192159 w 514350"/>
                  <a:gd name="connsiteY4" fmla="*/ 353046 h 409575"/>
                  <a:gd name="connsiteX5" fmla="*/ 115387 w 514350"/>
                  <a:gd name="connsiteY5" fmla="*/ 410196 h 409575"/>
                  <a:gd name="connsiteX6" fmla="*/ 115387 w 514350"/>
                  <a:gd name="connsiteY6" fmla="*/ 353046 h 409575"/>
                  <a:gd name="connsiteX7" fmla="*/ 29567 w 514350"/>
                  <a:gd name="connsiteY7" fmla="*/ 353046 h 409575"/>
                  <a:gd name="connsiteX8" fmla="*/ 992 w 514350"/>
                  <a:gd name="connsiteY8" fmla="*/ 324471 h 409575"/>
                  <a:gd name="connsiteX9" fmla="*/ 992 w 514350"/>
                  <a:gd name="connsiteY9" fmla="*/ 29196 h 409575"/>
                  <a:gd name="connsiteX10" fmla="*/ 29567 w 514350"/>
                  <a:gd name="connsiteY10" fmla="*/ 621 h 409575"/>
                  <a:gd name="connsiteX11" fmla="*/ 486767 w 514350"/>
                  <a:gd name="connsiteY11" fmla="*/ 621 h 409575"/>
                  <a:gd name="connsiteX12" fmla="*/ 124817 w 514350"/>
                  <a:gd name="connsiteY12" fmla="*/ 143496 h 409575"/>
                  <a:gd name="connsiteX13" fmla="*/ 91480 w 514350"/>
                  <a:gd name="connsiteY13" fmla="*/ 176834 h 409575"/>
                  <a:gd name="connsiteX14" fmla="*/ 124817 w 514350"/>
                  <a:gd name="connsiteY14" fmla="*/ 210171 h 409575"/>
                  <a:gd name="connsiteX15" fmla="*/ 158155 w 514350"/>
                  <a:gd name="connsiteY15" fmla="*/ 176834 h 409575"/>
                  <a:gd name="connsiteX16" fmla="*/ 124817 w 514350"/>
                  <a:gd name="connsiteY16" fmla="*/ 143496 h 409575"/>
                  <a:gd name="connsiteX17" fmla="*/ 258167 w 514350"/>
                  <a:gd name="connsiteY17" fmla="*/ 143496 h 409575"/>
                  <a:gd name="connsiteX18" fmla="*/ 224830 w 514350"/>
                  <a:gd name="connsiteY18" fmla="*/ 176834 h 409575"/>
                  <a:gd name="connsiteX19" fmla="*/ 258167 w 514350"/>
                  <a:gd name="connsiteY19" fmla="*/ 210171 h 409575"/>
                  <a:gd name="connsiteX20" fmla="*/ 291505 w 514350"/>
                  <a:gd name="connsiteY20" fmla="*/ 176834 h 409575"/>
                  <a:gd name="connsiteX21" fmla="*/ 258167 w 514350"/>
                  <a:gd name="connsiteY21" fmla="*/ 143496 h 409575"/>
                  <a:gd name="connsiteX22" fmla="*/ 391517 w 514350"/>
                  <a:gd name="connsiteY22" fmla="*/ 143496 h 409575"/>
                  <a:gd name="connsiteX23" fmla="*/ 358180 w 514350"/>
                  <a:gd name="connsiteY23" fmla="*/ 176834 h 409575"/>
                  <a:gd name="connsiteX24" fmla="*/ 391517 w 514350"/>
                  <a:gd name="connsiteY24" fmla="*/ 210171 h 409575"/>
                  <a:gd name="connsiteX25" fmla="*/ 424855 w 514350"/>
                  <a:gd name="connsiteY25" fmla="*/ 176834 h 409575"/>
                  <a:gd name="connsiteX26" fmla="*/ 391517 w 514350"/>
                  <a:gd name="connsiteY26" fmla="*/ 143496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14350" h="409575">
                    <a:moveTo>
                      <a:pt x="486767" y="621"/>
                    </a:moveTo>
                    <a:cubicBezTo>
                      <a:pt x="502579" y="621"/>
                      <a:pt x="515342" y="13385"/>
                      <a:pt x="515342" y="29196"/>
                    </a:cubicBezTo>
                    <a:lnTo>
                      <a:pt x="515342" y="324471"/>
                    </a:lnTo>
                    <a:cubicBezTo>
                      <a:pt x="515342" y="340282"/>
                      <a:pt x="502579" y="353046"/>
                      <a:pt x="486767" y="353046"/>
                    </a:cubicBezTo>
                    <a:lnTo>
                      <a:pt x="192159" y="353046"/>
                    </a:lnTo>
                    <a:lnTo>
                      <a:pt x="115387" y="410196"/>
                    </a:lnTo>
                    <a:lnTo>
                      <a:pt x="115387" y="353046"/>
                    </a:lnTo>
                    <a:lnTo>
                      <a:pt x="29567" y="353046"/>
                    </a:lnTo>
                    <a:cubicBezTo>
                      <a:pt x="13755" y="353046"/>
                      <a:pt x="992" y="340282"/>
                      <a:pt x="992" y="324471"/>
                    </a:cubicBezTo>
                    <a:lnTo>
                      <a:pt x="992" y="29196"/>
                    </a:lnTo>
                    <a:cubicBezTo>
                      <a:pt x="992" y="13385"/>
                      <a:pt x="13755" y="621"/>
                      <a:pt x="29567" y="621"/>
                    </a:cubicBezTo>
                    <a:lnTo>
                      <a:pt x="486767" y="621"/>
                    </a:lnTo>
                    <a:close/>
                    <a:moveTo>
                      <a:pt x="124817" y="143496"/>
                    </a:moveTo>
                    <a:cubicBezTo>
                      <a:pt x="106434" y="143496"/>
                      <a:pt x="91480" y="158450"/>
                      <a:pt x="91480" y="176834"/>
                    </a:cubicBezTo>
                    <a:cubicBezTo>
                      <a:pt x="91480" y="195217"/>
                      <a:pt x="106434" y="210171"/>
                      <a:pt x="124817" y="210171"/>
                    </a:cubicBezTo>
                    <a:cubicBezTo>
                      <a:pt x="143200" y="210171"/>
                      <a:pt x="158155" y="195217"/>
                      <a:pt x="158155" y="176834"/>
                    </a:cubicBezTo>
                    <a:cubicBezTo>
                      <a:pt x="158155" y="158450"/>
                      <a:pt x="143200" y="143496"/>
                      <a:pt x="124817" y="143496"/>
                    </a:cubicBezTo>
                    <a:close/>
                    <a:moveTo>
                      <a:pt x="258167" y="143496"/>
                    </a:moveTo>
                    <a:cubicBezTo>
                      <a:pt x="239784" y="143496"/>
                      <a:pt x="224830" y="158450"/>
                      <a:pt x="224830" y="176834"/>
                    </a:cubicBezTo>
                    <a:cubicBezTo>
                      <a:pt x="224830" y="195217"/>
                      <a:pt x="239784" y="210171"/>
                      <a:pt x="258167" y="210171"/>
                    </a:cubicBezTo>
                    <a:cubicBezTo>
                      <a:pt x="276550" y="210171"/>
                      <a:pt x="291505" y="195217"/>
                      <a:pt x="291505" y="176834"/>
                    </a:cubicBezTo>
                    <a:cubicBezTo>
                      <a:pt x="291505" y="158450"/>
                      <a:pt x="276550" y="143496"/>
                      <a:pt x="258167" y="143496"/>
                    </a:cubicBezTo>
                    <a:close/>
                    <a:moveTo>
                      <a:pt x="391517" y="143496"/>
                    </a:moveTo>
                    <a:cubicBezTo>
                      <a:pt x="373134" y="143496"/>
                      <a:pt x="358180" y="158450"/>
                      <a:pt x="358180" y="176834"/>
                    </a:cubicBezTo>
                    <a:cubicBezTo>
                      <a:pt x="358180" y="195217"/>
                      <a:pt x="373134" y="210171"/>
                      <a:pt x="391517" y="210171"/>
                    </a:cubicBezTo>
                    <a:cubicBezTo>
                      <a:pt x="409900" y="210171"/>
                      <a:pt x="424855" y="195217"/>
                      <a:pt x="424855" y="176834"/>
                    </a:cubicBezTo>
                    <a:cubicBezTo>
                      <a:pt x="424855" y="158450"/>
                      <a:pt x="409900" y="143496"/>
                      <a:pt x="391517" y="143496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54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31F7338C-6E84-49FC-AC7C-75CEB54D06EA}"/>
                </a:ext>
              </a:extLst>
            </p:cNvPr>
            <p:cNvGrpSpPr/>
            <p:nvPr/>
          </p:nvGrpSpPr>
          <p:grpSpPr>
            <a:xfrm>
              <a:off x="7262619" y="1314265"/>
              <a:ext cx="4256281" cy="1102362"/>
              <a:chOff x="1605764" y="2532185"/>
              <a:chExt cx="5972829" cy="1102362"/>
            </a:xfrm>
          </p:grpSpPr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B5958E9C-B9D0-48D9-B1E7-323FF066597C}"/>
                  </a:ext>
                </a:extLst>
              </p:cNvPr>
              <p:cNvSpPr/>
              <p:nvPr/>
            </p:nvSpPr>
            <p:spPr bwMode="auto">
              <a:xfrm>
                <a:off x="1605764" y="2976194"/>
                <a:ext cx="5972819" cy="658353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Copy paste fonts. </a:t>
                </a:r>
                <a:r>
                  <a:rPr lang="en-US" altLang="zh-CN" sz="100" dirty="0"/>
                  <a:t> </a:t>
                </a:r>
                <a:r>
                  <a:rPr lang="en-US" altLang="zh-CN" sz="1100" dirty="0"/>
                  <a:t>Choose the only option to retain text.</a:t>
                </a: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……</a:t>
                </a:r>
              </a:p>
            </p:txBody>
          </p:sp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55E99BDB-C036-497E-BA31-5475A4356D2E}"/>
                  </a:ext>
                </a:extLst>
              </p:cNvPr>
              <p:cNvSpPr txBox="1"/>
              <p:nvPr/>
            </p:nvSpPr>
            <p:spPr bwMode="auto">
              <a:xfrm>
                <a:off x="1605765" y="2532185"/>
                <a:ext cx="5972828" cy="444009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zh-CN" sz="1600" b="1"/>
                  <a:t>Tex</a:t>
                </a:r>
                <a:r>
                  <a:rPr lang="en-US" altLang="zh-CN" sz="100" b="1"/>
                  <a:t> </a:t>
                </a:r>
                <a:r>
                  <a:rPr lang="en-US" altLang="zh-CN" sz="1600" b="1"/>
                  <a:t>t </a:t>
                </a:r>
                <a:r>
                  <a:rPr lang="en-US" altLang="zh-CN" sz="1600" b="1" dirty="0"/>
                  <a:t>Here</a:t>
                </a:r>
              </a:p>
            </p:txBody>
          </p:sp>
        </p:grp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DA87438B-73A2-4FC5-9C6E-AC316A5C3EFF}"/>
              </a:ext>
            </a:extLst>
          </p:cNvPr>
          <p:cNvGrpSpPr/>
          <p:nvPr/>
        </p:nvGrpSpPr>
        <p:grpSpPr>
          <a:xfrm>
            <a:off x="6752236" y="4907392"/>
            <a:ext cx="4766664" cy="1102362"/>
            <a:chOff x="6752236" y="1314265"/>
            <a:chExt cx="4766664" cy="1102362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3208EEA8-9723-4E35-A199-8E727BF0CA52}"/>
                </a:ext>
              </a:extLst>
            </p:cNvPr>
            <p:cNvGrpSpPr/>
            <p:nvPr/>
          </p:nvGrpSpPr>
          <p:grpSpPr>
            <a:xfrm>
              <a:off x="6752236" y="1399427"/>
              <a:ext cx="410200" cy="410198"/>
              <a:chOff x="6470043" y="1482403"/>
              <a:chExt cx="410200" cy="410198"/>
            </a:xfrm>
          </p:grpSpPr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05AB2AC7-9CF3-4893-9A07-5A938F85390A}"/>
                  </a:ext>
                </a:extLst>
              </p:cNvPr>
              <p:cNvSpPr/>
              <p:nvPr/>
            </p:nvSpPr>
            <p:spPr>
              <a:xfrm>
                <a:off x="6470043" y="1482403"/>
                <a:ext cx="410200" cy="410198"/>
              </a:xfrm>
              <a:prstGeom prst="ellipse">
                <a:avLst/>
              </a:prstGeom>
              <a:solidFill>
                <a:schemeClr val="accent1"/>
              </a:soli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77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3765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任意多边形: 形状 36">
                <a:extLst>
                  <a:ext uri="{FF2B5EF4-FFF2-40B4-BE49-F238E27FC236}">
                    <a16:creationId xmlns:a16="http://schemas.microsoft.com/office/drawing/2014/main" id="{FEC8FE45-C14B-4207-AF6F-F3A9B5803BFE}"/>
                  </a:ext>
                </a:extLst>
              </p:cNvPr>
              <p:cNvSpPr/>
              <p:nvPr/>
            </p:nvSpPr>
            <p:spPr>
              <a:xfrm>
                <a:off x="6586143" y="1626155"/>
                <a:ext cx="178001" cy="141741"/>
              </a:xfrm>
              <a:custGeom>
                <a:avLst/>
                <a:gdLst>
                  <a:gd name="connsiteX0" fmla="*/ 486767 w 514350"/>
                  <a:gd name="connsiteY0" fmla="*/ 621 h 409575"/>
                  <a:gd name="connsiteX1" fmla="*/ 515342 w 514350"/>
                  <a:gd name="connsiteY1" fmla="*/ 29196 h 409575"/>
                  <a:gd name="connsiteX2" fmla="*/ 515342 w 514350"/>
                  <a:gd name="connsiteY2" fmla="*/ 324471 h 409575"/>
                  <a:gd name="connsiteX3" fmla="*/ 486767 w 514350"/>
                  <a:gd name="connsiteY3" fmla="*/ 353046 h 409575"/>
                  <a:gd name="connsiteX4" fmla="*/ 192159 w 514350"/>
                  <a:gd name="connsiteY4" fmla="*/ 353046 h 409575"/>
                  <a:gd name="connsiteX5" fmla="*/ 115387 w 514350"/>
                  <a:gd name="connsiteY5" fmla="*/ 410196 h 409575"/>
                  <a:gd name="connsiteX6" fmla="*/ 115387 w 514350"/>
                  <a:gd name="connsiteY6" fmla="*/ 353046 h 409575"/>
                  <a:gd name="connsiteX7" fmla="*/ 29567 w 514350"/>
                  <a:gd name="connsiteY7" fmla="*/ 353046 h 409575"/>
                  <a:gd name="connsiteX8" fmla="*/ 992 w 514350"/>
                  <a:gd name="connsiteY8" fmla="*/ 324471 h 409575"/>
                  <a:gd name="connsiteX9" fmla="*/ 992 w 514350"/>
                  <a:gd name="connsiteY9" fmla="*/ 29196 h 409575"/>
                  <a:gd name="connsiteX10" fmla="*/ 29567 w 514350"/>
                  <a:gd name="connsiteY10" fmla="*/ 621 h 409575"/>
                  <a:gd name="connsiteX11" fmla="*/ 486767 w 514350"/>
                  <a:gd name="connsiteY11" fmla="*/ 621 h 409575"/>
                  <a:gd name="connsiteX12" fmla="*/ 124817 w 514350"/>
                  <a:gd name="connsiteY12" fmla="*/ 143496 h 409575"/>
                  <a:gd name="connsiteX13" fmla="*/ 91480 w 514350"/>
                  <a:gd name="connsiteY13" fmla="*/ 176834 h 409575"/>
                  <a:gd name="connsiteX14" fmla="*/ 124817 w 514350"/>
                  <a:gd name="connsiteY14" fmla="*/ 210171 h 409575"/>
                  <a:gd name="connsiteX15" fmla="*/ 158155 w 514350"/>
                  <a:gd name="connsiteY15" fmla="*/ 176834 h 409575"/>
                  <a:gd name="connsiteX16" fmla="*/ 124817 w 514350"/>
                  <a:gd name="connsiteY16" fmla="*/ 143496 h 409575"/>
                  <a:gd name="connsiteX17" fmla="*/ 258167 w 514350"/>
                  <a:gd name="connsiteY17" fmla="*/ 143496 h 409575"/>
                  <a:gd name="connsiteX18" fmla="*/ 224830 w 514350"/>
                  <a:gd name="connsiteY18" fmla="*/ 176834 h 409575"/>
                  <a:gd name="connsiteX19" fmla="*/ 258167 w 514350"/>
                  <a:gd name="connsiteY19" fmla="*/ 210171 h 409575"/>
                  <a:gd name="connsiteX20" fmla="*/ 291505 w 514350"/>
                  <a:gd name="connsiteY20" fmla="*/ 176834 h 409575"/>
                  <a:gd name="connsiteX21" fmla="*/ 258167 w 514350"/>
                  <a:gd name="connsiteY21" fmla="*/ 143496 h 409575"/>
                  <a:gd name="connsiteX22" fmla="*/ 391517 w 514350"/>
                  <a:gd name="connsiteY22" fmla="*/ 143496 h 409575"/>
                  <a:gd name="connsiteX23" fmla="*/ 358180 w 514350"/>
                  <a:gd name="connsiteY23" fmla="*/ 176834 h 409575"/>
                  <a:gd name="connsiteX24" fmla="*/ 391517 w 514350"/>
                  <a:gd name="connsiteY24" fmla="*/ 210171 h 409575"/>
                  <a:gd name="connsiteX25" fmla="*/ 424855 w 514350"/>
                  <a:gd name="connsiteY25" fmla="*/ 176834 h 409575"/>
                  <a:gd name="connsiteX26" fmla="*/ 391517 w 514350"/>
                  <a:gd name="connsiteY26" fmla="*/ 143496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14350" h="409575">
                    <a:moveTo>
                      <a:pt x="486767" y="621"/>
                    </a:moveTo>
                    <a:cubicBezTo>
                      <a:pt x="502579" y="621"/>
                      <a:pt x="515342" y="13385"/>
                      <a:pt x="515342" y="29196"/>
                    </a:cubicBezTo>
                    <a:lnTo>
                      <a:pt x="515342" y="324471"/>
                    </a:lnTo>
                    <a:cubicBezTo>
                      <a:pt x="515342" y="340282"/>
                      <a:pt x="502579" y="353046"/>
                      <a:pt x="486767" y="353046"/>
                    </a:cubicBezTo>
                    <a:lnTo>
                      <a:pt x="192159" y="353046"/>
                    </a:lnTo>
                    <a:lnTo>
                      <a:pt x="115387" y="410196"/>
                    </a:lnTo>
                    <a:lnTo>
                      <a:pt x="115387" y="353046"/>
                    </a:lnTo>
                    <a:lnTo>
                      <a:pt x="29567" y="353046"/>
                    </a:lnTo>
                    <a:cubicBezTo>
                      <a:pt x="13755" y="353046"/>
                      <a:pt x="992" y="340282"/>
                      <a:pt x="992" y="324471"/>
                    </a:cubicBezTo>
                    <a:lnTo>
                      <a:pt x="992" y="29196"/>
                    </a:lnTo>
                    <a:cubicBezTo>
                      <a:pt x="992" y="13385"/>
                      <a:pt x="13755" y="621"/>
                      <a:pt x="29567" y="621"/>
                    </a:cubicBezTo>
                    <a:lnTo>
                      <a:pt x="486767" y="621"/>
                    </a:lnTo>
                    <a:close/>
                    <a:moveTo>
                      <a:pt x="124817" y="143496"/>
                    </a:moveTo>
                    <a:cubicBezTo>
                      <a:pt x="106434" y="143496"/>
                      <a:pt x="91480" y="158450"/>
                      <a:pt x="91480" y="176834"/>
                    </a:cubicBezTo>
                    <a:cubicBezTo>
                      <a:pt x="91480" y="195217"/>
                      <a:pt x="106434" y="210171"/>
                      <a:pt x="124817" y="210171"/>
                    </a:cubicBezTo>
                    <a:cubicBezTo>
                      <a:pt x="143200" y="210171"/>
                      <a:pt x="158155" y="195217"/>
                      <a:pt x="158155" y="176834"/>
                    </a:cubicBezTo>
                    <a:cubicBezTo>
                      <a:pt x="158155" y="158450"/>
                      <a:pt x="143200" y="143496"/>
                      <a:pt x="124817" y="143496"/>
                    </a:cubicBezTo>
                    <a:close/>
                    <a:moveTo>
                      <a:pt x="258167" y="143496"/>
                    </a:moveTo>
                    <a:cubicBezTo>
                      <a:pt x="239784" y="143496"/>
                      <a:pt x="224830" y="158450"/>
                      <a:pt x="224830" y="176834"/>
                    </a:cubicBezTo>
                    <a:cubicBezTo>
                      <a:pt x="224830" y="195217"/>
                      <a:pt x="239784" y="210171"/>
                      <a:pt x="258167" y="210171"/>
                    </a:cubicBezTo>
                    <a:cubicBezTo>
                      <a:pt x="276550" y="210171"/>
                      <a:pt x="291505" y="195217"/>
                      <a:pt x="291505" y="176834"/>
                    </a:cubicBezTo>
                    <a:cubicBezTo>
                      <a:pt x="291505" y="158450"/>
                      <a:pt x="276550" y="143496"/>
                      <a:pt x="258167" y="143496"/>
                    </a:cubicBezTo>
                    <a:close/>
                    <a:moveTo>
                      <a:pt x="391517" y="143496"/>
                    </a:moveTo>
                    <a:cubicBezTo>
                      <a:pt x="373134" y="143496"/>
                      <a:pt x="358180" y="158450"/>
                      <a:pt x="358180" y="176834"/>
                    </a:cubicBezTo>
                    <a:cubicBezTo>
                      <a:pt x="358180" y="195217"/>
                      <a:pt x="373134" y="210171"/>
                      <a:pt x="391517" y="210171"/>
                    </a:cubicBezTo>
                    <a:cubicBezTo>
                      <a:pt x="409900" y="210171"/>
                      <a:pt x="424855" y="195217"/>
                      <a:pt x="424855" y="176834"/>
                    </a:cubicBezTo>
                    <a:cubicBezTo>
                      <a:pt x="424855" y="158450"/>
                      <a:pt x="409900" y="143496"/>
                      <a:pt x="391517" y="143496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54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E673AE59-7C9E-4F79-8886-0EA59CD73AEE}"/>
                </a:ext>
              </a:extLst>
            </p:cNvPr>
            <p:cNvGrpSpPr/>
            <p:nvPr/>
          </p:nvGrpSpPr>
          <p:grpSpPr>
            <a:xfrm>
              <a:off x="7262619" y="1314265"/>
              <a:ext cx="4256281" cy="1102362"/>
              <a:chOff x="1605764" y="2532185"/>
              <a:chExt cx="5972829" cy="1102362"/>
            </a:xfrm>
          </p:grpSpPr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345F6A29-41E9-4A36-BC58-F722819FA1A4}"/>
                  </a:ext>
                </a:extLst>
              </p:cNvPr>
              <p:cNvSpPr/>
              <p:nvPr/>
            </p:nvSpPr>
            <p:spPr bwMode="auto">
              <a:xfrm>
                <a:off x="1605764" y="2976194"/>
                <a:ext cx="5972819" cy="658353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Copy paste fonts. </a:t>
                </a:r>
                <a:r>
                  <a:rPr lang="en-US" altLang="zh-CN" sz="100" dirty="0"/>
                  <a:t> </a:t>
                </a:r>
                <a:r>
                  <a:rPr lang="en-US" altLang="zh-CN" sz="1100" dirty="0"/>
                  <a:t>Choose the only option to retain text.</a:t>
                </a: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……</a:t>
                </a:r>
              </a:p>
            </p:txBody>
          </p:sp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11B19722-686A-4618-B79B-8A353A3F24D4}"/>
                  </a:ext>
                </a:extLst>
              </p:cNvPr>
              <p:cNvSpPr txBox="1"/>
              <p:nvPr/>
            </p:nvSpPr>
            <p:spPr bwMode="auto">
              <a:xfrm>
                <a:off x="1605765" y="2532185"/>
                <a:ext cx="5972828" cy="444009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zh-CN" sz="1600" b="1"/>
                  <a:t>Tex</a:t>
                </a:r>
                <a:r>
                  <a:rPr lang="en-US" altLang="zh-CN" sz="100" b="1"/>
                  <a:t> </a:t>
                </a:r>
                <a:r>
                  <a:rPr lang="en-US" altLang="zh-CN" sz="1600" b="1"/>
                  <a:t>t </a:t>
                </a:r>
                <a:r>
                  <a:rPr lang="en-US" altLang="zh-CN" sz="1600" b="1" dirty="0"/>
                  <a:t>Here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934226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480263C6-F1B1-4776-BC2E-9B1CFAE3CEAC}"/>
              </a:ext>
            </a:extLst>
          </p:cNvPr>
          <p:cNvGrpSpPr/>
          <p:nvPr/>
        </p:nvGrpSpPr>
        <p:grpSpPr>
          <a:xfrm>
            <a:off x="1223134" y="1485900"/>
            <a:ext cx="9745732" cy="4188912"/>
            <a:chOff x="1450554" y="1452099"/>
            <a:chExt cx="9824372" cy="4222713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8A1B26CB-3F9A-48D6-B7EA-6F3BC3D83A71}"/>
                </a:ext>
              </a:extLst>
            </p:cNvPr>
            <p:cNvGrpSpPr/>
            <p:nvPr/>
          </p:nvGrpSpPr>
          <p:grpSpPr>
            <a:xfrm>
              <a:off x="1450554" y="1452099"/>
              <a:ext cx="3109247" cy="4222713"/>
              <a:chOff x="1450554" y="1452099"/>
              <a:chExt cx="3109247" cy="4222713"/>
            </a:xfrm>
          </p:grpSpPr>
          <p:sp>
            <p:nvSpPr>
              <p:cNvPr id="14" name="矩形: 圆角 13">
                <a:extLst>
                  <a:ext uri="{FF2B5EF4-FFF2-40B4-BE49-F238E27FC236}">
                    <a16:creationId xmlns:a16="http://schemas.microsoft.com/office/drawing/2014/main" id="{EFFD8A4D-866A-49B8-9FC5-B90FBE8A1401}"/>
                  </a:ext>
                </a:extLst>
              </p:cNvPr>
              <p:cNvSpPr/>
              <p:nvPr/>
            </p:nvSpPr>
            <p:spPr>
              <a:xfrm>
                <a:off x="1450554" y="1452099"/>
                <a:ext cx="3109247" cy="3109244"/>
              </a:xfrm>
              <a:prstGeom prst="roundRect">
                <a:avLst>
                  <a:gd name="adj" fmla="val 3698"/>
                </a:avLst>
              </a:prstGeom>
              <a:blipFill>
                <a:blip r:embed="rId2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</a:blip>
                <a:srcRect/>
                <a:stretch>
                  <a:fillRect l="-38975" r="-38656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grpSp>
            <p:nvGrpSpPr>
              <p:cNvPr id="15" name="组合 14">
                <a:extLst>
                  <a:ext uri="{FF2B5EF4-FFF2-40B4-BE49-F238E27FC236}">
                    <a16:creationId xmlns:a16="http://schemas.microsoft.com/office/drawing/2014/main" id="{2E8E0EA2-E9B7-41C9-AE90-DF93439C5BFA}"/>
                  </a:ext>
                </a:extLst>
              </p:cNvPr>
              <p:cNvGrpSpPr/>
              <p:nvPr/>
            </p:nvGrpSpPr>
            <p:grpSpPr>
              <a:xfrm>
                <a:off x="1599946" y="4702075"/>
                <a:ext cx="2810462" cy="972737"/>
                <a:chOff x="2021369" y="1289840"/>
                <a:chExt cx="2334087" cy="831360"/>
              </a:xfrm>
            </p:grpSpPr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9CD17422-7D6D-469A-8B54-38A261E52F97}"/>
                    </a:ext>
                  </a:extLst>
                </p:cNvPr>
                <p:cNvSpPr txBox="1"/>
                <p:nvPr/>
              </p:nvSpPr>
              <p:spPr>
                <a:xfrm>
                  <a:off x="2021369" y="1641984"/>
                  <a:ext cx="2334087" cy="479216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ctr" defTabSz="914400">
                    <a:lnSpc>
                      <a:spcPct val="120000"/>
                    </a:lnSpc>
                    <a:spcBef>
                      <a:spcPct val="0"/>
                    </a:spcBef>
                    <a:defRPr/>
                  </a:pPr>
                  <a:r>
                    <a:rPr lang="en-US" altLang="zh-CN" sz="1100" dirty="0"/>
                    <a:t>Copy paste fonts. Choose the only </a:t>
                  </a:r>
                  <a:r>
                    <a:rPr lang="en-US" altLang="zh-CN" sz="1100" dirty="0" err="1"/>
                    <a:t>optio</a:t>
                  </a:r>
                  <a:r>
                    <a:rPr lang="en-US" altLang="zh-CN" sz="1100" dirty="0"/>
                    <a:t>n to retain text.</a:t>
                  </a:r>
                  <a:endParaRPr lang="zh-CN" altLang="en-US" sz="1100" dirty="0"/>
                </a:p>
              </p:txBody>
            </p:sp>
            <p:sp>
              <p:nvSpPr>
                <p:cNvPr id="17" name="矩形 16">
                  <a:extLst>
                    <a:ext uri="{FF2B5EF4-FFF2-40B4-BE49-F238E27FC236}">
                      <a16:creationId xmlns:a16="http://schemas.microsoft.com/office/drawing/2014/main" id="{55562682-25F3-4EA2-B430-FAB5D4BE4927}"/>
                    </a:ext>
                  </a:extLst>
                </p:cNvPr>
                <p:cNvSpPr/>
                <p:nvPr/>
              </p:nvSpPr>
              <p:spPr>
                <a:xfrm>
                  <a:off x="2021369" y="1289840"/>
                  <a:ext cx="2334087" cy="352144"/>
                </a:xfrm>
                <a:prstGeom prst="rect">
                  <a:avLst/>
                </a:prstGeom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b="1" dirty="0"/>
                    <a:t>Text here</a:t>
                  </a:r>
                  <a:endParaRPr lang="zh-CN" altLang="en-US" b="1" dirty="0"/>
                </a:p>
              </p:txBody>
            </p:sp>
          </p:grp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5900DB01-AFC3-4567-8E8E-BE8495C34CC9}"/>
                </a:ext>
              </a:extLst>
            </p:cNvPr>
            <p:cNvGrpSpPr/>
            <p:nvPr/>
          </p:nvGrpSpPr>
          <p:grpSpPr>
            <a:xfrm>
              <a:off x="4808116" y="1452099"/>
              <a:ext cx="3109247" cy="4222713"/>
              <a:chOff x="1450554" y="1452099"/>
              <a:chExt cx="3109247" cy="4222713"/>
            </a:xfrm>
          </p:grpSpPr>
          <p:sp>
            <p:nvSpPr>
              <p:cNvPr id="10" name="矩形: 圆角 9">
                <a:extLst>
                  <a:ext uri="{FF2B5EF4-FFF2-40B4-BE49-F238E27FC236}">
                    <a16:creationId xmlns:a16="http://schemas.microsoft.com/office/drawing/2014/main" id="{4BC171C4-783C-4BA9-B2E1-0AD94ACEE4A9}"/>
                  </a:ext>
                </a:extLst>
              </p:cNvPr>
              <p:cNvSpPr/>
              <p:nvPr/>
            </p:nvSpPr>
            <p:spPr>
              <a:xfrm>
                <a:off x="1450554" y="1452099"/>
                <a:ext cx="3109247" cy="3109244"/>
              </a:xfrm>
              <a:prstGeom prst="roundRect">
                <a:avLst>
                  <a:gd name="adj" fmla="val 3698"/>
                </a:avLst>
              </a:prstGeom>
              <a:blipFill>
                <a:blip r:embed="rId3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</a:blip>
                <a:srcRect/>
                <a:stretch>
                  <a:fillRect l="-32099" r="-31835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grpSp>
            <p:nvGrpSpPr>
              <p:cNvPr id="11" name="组合 10">
                <a:extLst>
                  <a:ext uri="{FF2B5EF4-FFF2-40B4-BE49-F238E27FC236}">
                    <a16:creationId xmlns:a16="http://schemas.microsoft.com/office/drawing/2014/main" id="{0B62C902-90B0-4B78-96B3-D37AF9F5F18B}"/>
                  </a:ext>
                </a:extLst>
              </p:cNvPr>
              <p:cNvGrpSpPr/>
              <p:nvPr/>
            </p:nvGrpSpPr>
            <p:grpSpPr>
              <a:xfrm>
                <a:off x="1599946" y="4702075"/>
                <a:ext cx="2810462" cy="972737"/>
                <a:chOff x="2021369" y="1289840"/>
                <a:chExt cx="2334087" cy="831360"/>
              </a:xfrm>
            </p:grpSpPr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9B5453DC-D24B-4412-92A0-06656B70A66E}"/>
                    </a:ext>
                  </a:extLst>
                </p:cNvPr>
                <p:cNvSpPr txBox="1"/>
                <p:nvPr/>
              </p:nvSpPr>
              <p:spPr>
                <a:xfrm>
                  <a:off x="2021369" y="1641984"/>
                  <a:ext cx="2334087" cy="479216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ctr" defTabSz="914400">
                    <a:lnSpc>
                      <a:spcPct val="120000"/>
                    </a:lnSpc>
                    <a:spcBef>
                      <a:spcPct val="0"/>
                    </a:spcBef>
                    <a:defRPr/>
                  </a:pPr>
                  <a:r>
                    <a:rPr lang="en-US" altLang="zh-CN" sz="1100" dirty="0"/>
                    <a:t>Copy paste fonts. Choose the only </a:t>
                  </a:r>
                  <a:r>
                    <a:rPr lang="en-US" altLang="zh-CN" sz="1100" dirty="0" err="1"/>
                    <a:t>optio</a:t>
                  </a:r>
                  <a:r>
                    <a:rPr lang="en-US" altLang="zh-CN" sz="1100" dirty="0"/>
                    <a:t>n to retain text.</a:t>
                  </a:r>
                  <a:endParaRPr lang="zh-CN" altLang="en-US" sz="1100" dirty="0"/>
                </a:p>
              </p:txBody>
            </p:sp>
            <p:sp>
              <p:nvSpPr>
                <p:cNvPr id="13" name="矩形 12">
                  <a:extLst>
                    <a:ext uri="{FF2B5EF4-FFF2-40B4-BE49-F238E27FC236}">
                      <a16:creationId xmlns:a16="http://schemas.microsoft.com/office/drawing/2014/main" id="{3C78651B-D2B5-4593-9786-6E0143D502E0}"/>
                    </a:ext>
                  </a:extLst>
                </p:cNvPr>
                <p:cNvSpPr/>
                <p:nvPr/>
              </p:nvSpPr>
              <p:spPr>
                <a:xfrm>
                  <a:off x="2021369" y="1289840"/>
                  <a:ext cx="2334087" cy="352144"/>
                </a:xfrm>
                <a:prstGeom prst="rect">
                  <a:avLst/>
                </a:prstGeom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b="1" dirty="0"/>
                    <a:t>Text here</a:t>
                  </a:r>
                  <a:endParaRPr lang="zh-CN" altLang="en-US" b="1" dirty="0"/>
                </a:p>
              </p:txBody>
            </p:sp>
          </p:grp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DBE509FB-4C0D-4BEA-9817-3B9612D97250}"/>
                </a:ext>
              </a:extLst>
            </p:cNvPr>
            <p:cNvGrpSpPr/>
            <p:nvPr/>
          </p:nvGrpSpPr>
          <p:grpSpPr>
            <a:xfrm>
              <a:off x="8165679" y="1452099"/>
              <a:ext cx="3109247" cy="4222713"/>
              <a:chOff x="1450554" y="1452099"/>
              <a:chExt cx="3109247" cy="4222713"/>
            </a:xfrm>
          </p:grpSpPr>
          <p:sp>
            <p:nvSpPr>
              <p:cNvPr id="6" name="矩形: 圆角 5">
                <a:extLst>
                  <a:ext uri="{FF2B5EF4-FFF2-40B4-BE49-F238E27FC236}">
                    <a16:creationId xmlns:a16="http://schemas.microsoft.com/office/drawing/2014/main" id="{A0681A23-9004-4D58-AF52-2EA4AE531742}"/>
                  </a:ext>
                </a:extLst>
              </p:cNvPr>
              <p:cNvSpPr/>
              <p:nvPr/>
            </p:nvSpPr>
            <p:spPr>
              <a:xfrm>
                <a:off x="1450554" y="1452099"/>
                <a:ext cx="3109247" cy="3109244"/>
              </a:xfrm>
              <a:prstGeom prst="roundRect">
                <a:avLst>
                  <a:gd name="adj" fmla="val 3698"/>
                </a:avLst>
              </a:prstGeom>
              <a:blipFill>
                <a:blip r:embed="rId4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</a:blip>
                <a:srcRect/>
                <a:stretch>
                  <a:fillRect l="-30584" r="-30335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grpSp>
            <p:nvGrpSpPr>
              <p:cNvPr id="7" name="组合 6">
                <a:extLst>
                  <a:ext uri="{FF2B5EF4-FFF2-40B4-BE49-F238E27FC236}">
                    <a16:creationId xmlns:a16="http://schemas.microsoft.com/office/drawing/2014/main" id="{B59E01C2-995D-4F85-90DA-977FF666571C}"/>
                  </a:ext>
                </a:extLst>
              </p:cNvPr>
              <p:cNvGrpSpPr/>
              <p:nvPr/>
            </p:nvGrpSpPr>
            <p:grpSpPr>
              <a:xfrm>
                <a:off x="1599946" y="4702075"/>
                <a:ext cx="2810462" cy="972737"/>
                <a:chOff x="2021369" y="1289840"/>
                <a:chExt cx="2334087" cy="831360"/>
              </a:xfrm>
            </p:grpSpPr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270AC259-1FF9-4D1A-91E5-2F02FF5AFB09}"/>
                    </a:ext>
                  </a:extLst>
                </p:cNvPr>
                <p:cNvSpPr txBox="1"/>
                <p:nvPr/>
              </p:nvSpPr>
              <p:spPr>
                <a:xfrm>
                  <a:off x="2021369" y="1641984"/>
                  <a:ext cx="2334087" cy="479216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ctr" defTabSz="914400">
                    <a:lnSpc>
                      <a:spcPct val="120000"/>
                    </a:lnSpc>
                    <a:spcBef>
                      <a:spcPct val="0"/>
                    </a:spcBef>
                    <a:defRPr/>
                  </a:pPr>
                  <a:r>
                    <a:rPr lang="en-US" altLang="zh-CN" sz="1100" dirty="0"/>
                    <a:t>Copy paste fonts. Choose the only </a:t>
                  </a:r>
                  <a:r>
                    <a:rPr lang="en-US" altLang="zh-CN" sz="1100" dirty="0" err="1"/>
                    <a:t>optio</a:t>
                  </a:r>
                  <a:r>
                    <a:rPr lang="en-US" altLang="zh-CN" sz="1100" dirty="0"/>
                    <a:t>n to retain text.</a:t>
                  </a:r>
                  <a:endParaRPr lang="zh-CN" altLang="en-US" sz="1100" dirty="0"/>
                </a:p>
              </p:txBody>
            </p:sp>
            <p:sp>
              <p:nvSpPr>
                <p:cNvPr id="9" name="矩形 8">
                  <a:extLst>
                    <a:ext uri="{FF2B5EF4-FFF2-40B4-BE49-F238E27FC236}">
                      <a16:creationId xmlns:a16="http://schemas.microsoft.com/office/drawing/2014/main" id="{257B3E65-B709-4A21-9DFB-1123B83DB2F8}"/>
                    </a:ext>
                  </a:extLst>
                </p:cNvPr>
                <p:cNvSpPr/>
                <p:nvPr/>
              </p:nvSpPr>
              <p:spPr>
                <a:xfrm>
                  <a:off x="2021369" y="1289840"/>
                  <a:ext cx="2334087" cy="352144"/>
                </a:xfrm>
                <a:prstGeom prst="rect">
                  <a:avLst/>
                </a:prstGeom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b="1" dirty="0"/>
                    <a:t>Text here</a:t>
                  </a:r>
                  <a:endParaRPr lang="zh-CN" altLang="en-US" b="1" dirty="0"/>
                </a:p>
              </p:txBody>
            </p:sp>
          </p:grpSp>
        </p:grpSp>
      </p:grp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B07DA1FD-0004-4145-9123-B0DC2921D801}"/>
              </a:ext>
            </a:extLst>
          </p:cNvPr>
          <p:cNvSpPr/>
          <p:nvPr/>
        </p:nvSpPr>
        <p:spPr>
          <a:xfrm>
            <a:off x="-1" y="5468940"/>
            <a:ext cx="904936" cy="1263382"/>
          </a:xfrm>
          <a:custGeom>
            <a:avLst/>
            <a:gdLst>
              <a:gd name="connsiteX0" fmla="*/ 273245 w 904936"/>
              <a:gd name="connsiteY0" fmla="*/ 0 h 1263382"/>
              <a:gd name="connsiteX1" fmla="*/ 904936 w 904936"/>
              <a:gd name="connsiteY1" fmla="*/ 631691 h 1263382"/>
              <a:gd name="connsiteX2" fmla="*/ 273245 w 904936"/>
              <a:gd name="connsiteY2" fmla="*/ 1263382 h 1263382"/>
              <a:gd name="connsiteX3" fmla="*/ 27363 w 904936"/>
              <a:gd name="connsiteY3" fmla="*/ 1213741 h 1263382"/>
              <a:gd name="connsiteX4" fmla="*/ 0 w 904936"/>
              <a:gd name="connsiteY4" fmla="*/ 1198889 h 1263382"/>
              <a:gd name="connsiteX5" fmla="*/ 0 w 904936"/>
              <a:gd name="connsiteY5" fmla="*/ 64494 h 1263382"/>
              <a:gd name="connsiteX6" fmla="*/ 27363 w 904936"/>
              <a:gd name="connsiteY6" fmla="*/ 49642 h 1263382"/>
              <a:gd name="connsiteX7" fmla="*/ 273245 w 904936"/>
              <a:gd name="connsiteY7" fmla="*/ 0 h 1263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4936" h="1263382">
                <a:moveTo>
                  <a:pt x="273245" y="0"/>
                </a:moveTo>
                <a:cubicBezTo>
                  <a:pt x="622118" y="0"/>
                  <a:pt x="904936" y="282818"/>
                  <a:pt x="904936" y="631691"/>
                </a:cubicBezTo>
                <a:cubicBezTo>
                  <a:pt x="904936" y="980564"/>
                  <a:pt x="622118" y="1263382"/>
                  <a:pt x="273245" y="1263382"/>
                </a:cubicBezTo>
                <a:cubicBezTo>
                  <a:pt x="186027" y="1263382"/>
                  <a:pt x="102937" y="1245706"/>
                  <a:pt x="27363" y="1213741"/>
                </a:cubicBezTo>
                <a:lnTo>
                  <a:pt x="0" y="1198889"/>
                </a:lnTo>
                <a:lnTo>
                  <a:pt x="0" y="64494"/>
                </a:lnTo>
                <a:lnTo>
                  <a:pt x="27363" y="49642"/>
                </a:lnTo>
                <a:cubicBezTo>
                  <a:pt x="102937" y="17676"/>
                  <a:pt x="186027" y="0"/>
                  <a:pt x="273245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9AFBB5E3-BC38-4624-8DFE-FEEB8BF71019}"/>
              </a:ext>
            </a:extLst>
          </p:cNvPr>
          <p:cNvSpPr/>
          <p:nvPr/>
        </p:nvSpPr>
        <p:spPr>
          <a:xfrm>
            <a:off x="4093347" y="946245"/>
            <a:ext cx="337309" cy="800099"/>
          </a:xfrm>
          <a:custGeom>
            <a:avLst/>
            <a:gdLst>
              <a:gd name="connsiteX0" fmla="*/ 0 w 863976"/>
              <a:gd name="connsiteY0" fmla="*/ 0 h 2049357"/>
              <a:gd name="connsiteX1" fmla="*/ 863976 w 863976"/>
              <a:gd name="connsiteY1" fmla="*/ 0 h 2049357"/>
              <a:gd name="connsiteX2" fmla="*/ 863976 w 863976"/>
              <a:gd name="connsiteY2" fmla="*/ 1617369 h 2049357"/>
              <a:gd name="connsiteX3" fmla="*/ 431988 w 863976"/>
              <a:gd name="connsiteY3" fmla="*/ 2049357 h 2049357"/>
              <a:gd name="connsiteX4" fmla="*/ 0 w 863976"/>
              <a:gd name="connsiteY4" fmla="*/ 1617369 h 204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976" h="2049357">
                <a:moveTo>
                  <a:pt x="0" y="0"/>
                </a:moveTo>
                <a:lnTo>
                  <a:pt x="863976" y="0"/>
                </a:lnTo>
                <a:lnTo>
                  <a:pt x="863976" y="1617369"/>
                </a:lnTo>
                <a:cubicBezTo>
                  <a:pt x="863976" y="1855949"/>
                  <a:pt x="670568" y="2049357"/>
                  <a:pt x="431988" y="2049357"/>
                </a:cubicBezTo>
                <a:cubicBezTo>
                  <a:pt x="193408" y="2049357"/>
                  <a:pt x="0" y="1855949"/>
                  <a:pt x="0" y="1617369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alpha val="51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4277DBBE-BA28-4283-A199-4C1188952B9C}"/>
              </a:ext>
            </a:extLst>
          </p:cNvPr>
          <p:cNvSpPr/>
          <p:nvPr/>
        </p:nvSpPr>
        <p:spPr>
          <a:xfrm>
            <a:off x="7883128" y="1"/>
            <a:ext cx="299830" cy="711199"/>
          </a:xfrm>
          <a:custGeom>
            <a:avLst/>
            <a:gdLst>
              <a:gd name="connsiteX0" fmla="*/ 0 w 863976"/>
              <a:gd name="connsiteY0" fmla="*/ 0 h 2049357"/>
              <a:gd name="connsiteX1" fmla="*/ 863976 w 863976"/>
              <a:gd name="connsiteY1" fmla="*/ 0 h 2049357"/>
              <a:gd name="connsiteX2" fmla="*/ 863976 w 863976"/>
              <a:gd name="connsiteY2" fmla="*/ 1617369 h 2049357"/>
              <a:gd name="connsiteX3" fmla="*/ 431988 w 863976"/>
              <a:gd name="connsiteY3" fmla="*/ 2049357 h 2049357"/>
              <a:gd name="connsiteX4" fmla="*/ 0 w 863976"/>
              <a:gd name="connsiteY4" fmla="*/ 1617369 h 204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976" h="2049357">
                <a:moveTo>
                  <a:pt x="0" y="0"/>
                </a:moveTo>
                <a:lnTo>
                  <a:pt x="863976" y="0"/>
                </a:lnTo>
                <a:lnTo>
                  <a:pt x="863976" y="1617369"/>
                </a:lnTo>
                <a:cubicBezTo>
                  <a:pt x="863976" y="1855949"/>
                  <a:pt x="670568" y="2049357"/>
                  <a:pt x="431988" y="2049357"/>
                </a:cubicBezTo>
                <a:cubicBezTo>
                  <a:pt x="193408" y="2049357"/>
                  <a:pt x="0" y="1855949"/>
                  <a:pt x="0" y="1617369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alpha val="51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675555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1A0F9195-F535-4C8D-ABFF-98E42675EC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6000" dirty="0">
                <a:solidFill>
                  <a:schemeClr val="accent1"/>
                </a:solidFill>
              </a:rPr>
              <a:t>THANKS</a:t>
            </a:r>
            <a:endParaRPr lang="zh-CN" altLang="en-US" sz="6000" dirty="0"/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4028078D-9A6A-4C5E-91EF-64141BFD0D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2">
                    <a:lumMod val="25000"/>
                  </a:schemeClr>
                </a:solidFill>
              </a:rPr>
              <a:t>Supporting text here.</a:t>
            </a:r>
            <a:endParaRPr lang="zh-CN" alt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EA4580E-88DB-48D8-AF8D-9EE00115C9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2">
                    <a:lumMod val="25000"/>
                  </a:schemeClr>
                </a:solidFill>
              </a:rPr>
              <a:t>Unified fonts make reading more fluent.</a:t>
            </a:r>
          </a:p>
        </p:txBody>
      </p:sp>
    </p:spTree>
    <p:extLst>
      <p:ext uri="{BB962C8B-B14F-4D97-AF65-F5344CB8AC3E}">
        <p14:creationId xmlns:p14="http://schemas.microsoft.com/office/powerpoint/2010/main" val="3308935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8FF4BF-DE06-4B83-A1E1-4B614131E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30C928D-59A7-4613-8029-D1D04B1F08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Edit Master text styles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6B8087B-8904-4FCC-A85B-AFDC7DFCD902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Theme color makes PPT  more convenient to change.</a:t>
            </a:r>
          </a:p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Adjust the spacing to adapt to Chinese typesetting, use the reference line in PPT.</a:t>
            </a:r>
          </a:p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1001644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6BA86622-11A0-45F0-ABDD-945FA9D1944B}"/>
              </a:ext>
            </a:extLst>
          </p:cNvPr>
          <p:cNvSpPr/>
          <p:nvPr/>
        </p:nvSpPr>
        <p:spPr>
          <a:xfrm>
            <a:off x="1" y="2296260"/>
            <a:ext cx="3935975" cy="2030030"/>
          </a:xfrm>
          <a:custGeom>
            <a:avLst/>
            <a:gdLst>
              <a:gd name="connsiteX0" fmla="*/ 0 w 3935975"/>
              <a:gd name="connsiteY0" fmla="*/ 0 h 2030030"/>
              <a:gd name="connsiteX1" fmla="*/ 2920960 w 3935975"/>
              <a:gd name="connsiteY1" fmla="*/ 0 h 2030030"/>
              <a:gd name="connsiteX2" fmla="*/ 3935975 w 3935975"/>
              <a:gd name="connsiteY2" fmla="*/ 1015015 h 2030030"/>
              <a:gd name="connsiteX3" fmla="*/ 2920960 w 3935975"/>
              <a:gd name="connsiteY3" fmla="*/ 2030030 h 2030030"/>
              <a:gd name="connsiteX4" fmla="*/ 0 w 3935975"/>
              <a:gd name="connsiteY4" fmla="*/ 2030029 h 203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5975" h="2030030">
                <a:moveTo>
                  <a:pt x="0" y="0"/>
                </a:moveTo>
                <a:lnTo>
                  <a:pt x="2920960" y="0"/>
                </a:lnTo>
                <a:cubicBezTo>
                  <a:pt x="3481537" y="0"/>
                  <a:pt x="3935975" y="454438"/>
                  <a:pt x="3935975" y="1015015"/>
                </a:cubicBezTo>
                <a:cubicBezTo>
                  <a:pt x="3935975" y="1575592"/>
                  <a:pt x="3481537" y="2030030"/>
                  <a:pt x="2920960" y="2030030"/>
                </a:cubicBezTo>
                <a:lnTo>
                  <a:pt x="0" y="2030029"/>
                </a:lnTo>
                <a:close/>
              </a:path>
            </a:pathLst>
          </a:custGeom>
          <a:gradFill>
            <a:gsLst>
              <a:gs pos="0">
                <a:srgbClr val="7A9AD9">
                  <a:alpha val="0"/>
                </a:srgbClr>
              </a:gs>
              <a:gs pos="100000">
                <a:schemeClr val="accent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DD9905DC-A571-4374-AB2E-821C962E4047}"/>
              </a:ext>
            </a:extLst>
          </p:cNvPr>
          <p:cNvSpPr/>
          <p:nvPr/>
        </p:nvSpPr>
        <p:spPr>
          <a:xfrm>
            <a:off x="2029076" y="2458912"/>
            <a:ext cx="1704724" cy="1704724"/>
          </a:xfrm>
          <a:prstGeom prst="ellipse">
            <a:avLst/>
          </a:prstGeom>
          <a:blipFill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 l="-42903" r="-42269"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389FF6E1-A7AB-4692-BA88-C6A3C699FA79}"/>
              </a:ext>
            </a:extLst>
          </p:cNvPr>
          <p:cNvSpPr/>
          <p:nvPr/>
        </p:nvSpPr>
        <p:spPr>
          <a:xfrm>
            <a:off x="-1" y="5468940"/>
            <a:ext cx="904936" cy="1263382"/>
          </a:xfrm>
          <a:custGeom>
            <a:avLst/>
            <a:gdLst>
              <a:gd name="connsiteX0" fmla="*/ 273245 w 904936"/>
              <a:gd name="connsiteY0" fmla="*/ 0 h 1263382"/>
              <a:gd name="connsiteX1" fmla="*/ 904936 w 904936"/>
              <a:gd name="connsiteY1" fmla="*/ 631691 h 1263382"/>
              <a:gd name="connsiteX2" fmla="*/ 273245 w 904936"/>
              <a:gd name="connsiteY2" fmla="*/ 1263382 h 1263382"/>
              <a:gd name="connsiteX3" fmla="*/ 27363 w 904936"/>
              <a:gd name="connsiteY3" fmla="*/ 1213741 h 1263382"/>
              <a:gd name="connsiteX4" fmla="*/ 0 w 904936"/>
              <a:gd name="connsiteY4" fmla="*/ 1198889 h 1263382"/>
              <a:gd name="connsiteX5" fmla="*/ 0 w 904936"/>
              <a:gd name="connsiteY5" fmla="*/ 64494 h 1263382"/>
              <a:gd name="connsiteX6" fmla="*/ 27363 w 904936"/>
              <a:gd name="connsiteY6" fmla="*/ 49642 h 1263382"/>
              <a:gd name="connsiteX7" fmla="*/ 273245 w 904936"/>
              <a:gd name="connsiteY7" fmla="*/ 0 h 1263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4936" h="1263382">
                <a:moveTo>
                  <a:pt x="273245" y="0"/>
                </a:moveTo>
                <a:cubicBezTo>
                  <a:pt x="622118" y="0"/>
                  <a:pt x="904936" y="282818"/>
                  <a:pt x="904936" y="631691"/>
                </a:cubicBezTo>
                <a:cubicBezTo>
                  <a:pt x="904936" y="980564"/>
                  <a:pt x="622118" y="1263382"/>
                  <a:pt x="273245" y="1263382"/>
                </a:cubicBezTo>
                <a:cubicBezTo>
                  <a:pt x="186027" y="1263382"/>
                  <a:pt x="102937" y="1245706"/>
                  <a:pt x="27363" y="1213741"/>
                </a:cubicBezTo>
                <a:lnTo>
                  <a:pt x="0" y="1198889"/>
                </a:lnTo>
                <a:lnTo>
                  <a:pt x="0" y="64494"/>
                </a:lnTo>
                <a:lnTo>
                  <a:pt x="27363" y="49642"/>
                </a:lnTo>
                <a:cubicBezTo>
                  <a:pt x="102937" y="17676"/>
                  <a:pt x="186027" y="0"/>
                  <a:pt x="273245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097CFB2C-4DC8-4F58-BEF1-B0DCF6119F9D}"/>
              </a:ext>
            </a:extLst>
          </p:cNvPr>
          <p:cNvSpPr/>
          <p:nvPr/>
        </p:nvSpPr>
        <p:spPr>
          <a:xfrm rot="16200000">
            <a:off x="261712" y="1463396"/>
            <a:ext cx="381507" cy="904938"/>
          </a:xfrm>
          <a:custGeom>
            <a:avLst/>
            <a:gdLst>
              <a:gd name="connsiteX0" fmla="*/ 0 w 863976"/>
              <a:gd name="connsiteY0" fmla="*/ 0 h 2049357"/>
              <a:gd name="connsiteX1" fmla="*/ 863976 w 863976"/>
              <a:gd name="connsiteY1" fmla="*/ 0 h 2049357"/>
              <a:gd name="connsiteX2" fmla="*/ 863976 w 863976"/>
              <a:gd name="connsiteY2" fmla="*/ 1617369 h 2049357"/>
              <a:gd name="connsiteX3" fmla="*/ 431988 w 863976"/>
              <a:gd name="connsiteY3" fmla="*/ 2049357 h 2049357"/>
              <a:gd name="connsiteX4" fmla="*/ 0 w 863976"/>
              <a:gd name="connsiteY4" fmla="*/ 1617369 h 204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976" h="2049357">
                <a:moveTo>
                  <a:pt x="0" y="0"/>
                </a:moveTo>
                <a:lnTo>
                  <a:pt x="863976" y="0"/>
                </a:lnTo>
                <a:lnTo>
                  <a:pt x="863976" y="1617369"/>
                </a:lnTo>
                <a:cubicBezTo>
                  <a:pt x="863976" y="1855949"/>
                  <a:pt x="670568" y="2049357"/>
                  <a:pt x="431988" y="2049357"/>
                </a:cubicBezTo>
                <a:cubicBezTo>
                  <a:pt x="193408" y="2049357"/>
                  <a:pt x="0" y="1855949"/>
                  <a:pt x="0" y="1617369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alpha val="51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4F11C95-B81F-4E69-9D46-AFB9F9E30799}"/>
              </a:ext>
            </a:extLst>
          </p:cNvPr>
          <p:cNvSpPr txBox="1"/>
          <p:nvPr/>
        </p:nvSpPr>
        <p:spPr>
          <a:xfrm>
            <a:off x="5012309" y="2296260"/>
            <a:ext cx="2202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3600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21716CA-2806-45A7-B218-97BD1FA8244E}"/>
              </a:ext>
            </a:extLst>
          </p:cNvPr>
          <p:cNvSpPr txBox="1"/>
          <p:nvPr/>
        </p:nvSpPr>
        <p:spPr>
          <a:xfrm>
            <a:off x="5012309" y="3013173"/>
            <a:ext cx="4626991" cy="89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>
                <a:solidFill>
                  <a:schemeClr val="accent5"/>
                </a:solidFill>
              </a:rPr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900" dirty="0">
                <a:solidFill>
                  <a:schemeClr val="accent5"/>
                </a:solidFill>
              </a:rPr>
              <a:t>Theme color makes PPT 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900" dirty="0">
                <a:solidFill>
                  <a:schemeClr val="accent5"/>
                </a:solidFill>
              </a:rPr>
              <a:t>Adjust the spacing to adapt to Chinese typesetting, use the reference line in PPT.</a:t>
            </a:r>
          </a:p>
          <a:p>
            <a:pPr>
              <a:lnSpc>
                <a:spcPct val="150000"/>
              </a:lnSpc>
            </a:pPr>
            <a:r>
              <a:rPr lang="en-US" altLang="zh-CN" sz="900" dirty="0">
                <a:solidFill>
                  <a:schemeClr val="accent5"/>
                </a:solidFill>
              </a:rPr>
              <a:t>……</a:t>
            </a: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86DE4CB9-5B4C-4367-BF0F-19A02E11B2CC}"/>
              </a:ext>
            </a:extLst>
          </p:cNvPr>
          <p:cNvSpPr/>
          <p:nvPr/>
        </p:nvSpPr>
        <p:spPr>
          <a:xfrm rot="16200000">
            <a:off x="9448546" y="4727296"/>
            <a:ext cx="381507" cy="904938"/>
          </a:xfrm>
          <a:custGeom>
            <a:avLst/>
            <a:gdLst>
              <a:gd name="connsiteX0" fmla="*/ 0 w 863976"/>
              <a:gd name="connsiteY0" fmla="*/ 0 h 2049357"/>
              <a:gd name="connsiteX1" fmla="*/ 863976 w 863976"/>
              <a:gd name="connsiteY1" fmla="*/ 0 h 2049357"/>
              <a:gd name="connsiteX2" fmla="*/ 863976 w 863976"/>
              <a:gd name="connsiteY2" fmla="*/ 1617369 h 2049357"/>
              <a:gd name="connsiteX3" fmla="*/ 431988 w 863976"/>
              <a:gd name="connsiteY3" fmla="*/ 2049357 h 2049357"/>
              <a:gd name="connsiteX4" fmla="*/ 0 w 863976"/>
              <a:gd name="connsiteY4" fmla="*/ 1617369 h 204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976" h="2049357">
                <a:moveTo>
                  <a:pt x="0" y="0"/>
                </a:moveTo>
                <a:lnTo>
                  <a:pt x="863976" y="0"/>
                </a:lnTo>
                <a:lnTo>
                  <a:pt x="863976" y="1617369"/>
                </a:lnTo>
                <a:cubicBezTo>
                  <a:pt x="863976" y="1855949"/>
                  <a:pt x="670568" y="2049357"/>
                  <a:pt x="431988" y="2049357"/>
                </a:cubicBezTo>
                <a:cubicBezTo>
                  <a:pt x="193408" y="2049357"/>
                  <a:pt x="0" y="1855949"/>
                  <a:pt x="0" y="1617369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alpha val="51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05A2F30A-11C1-4D5B-B648-1AB7CC2722BC}"/>
              </a:ext>
            </a:extLst>
          </p:cNvPr>
          <p:cNvSpPr/>
          <p:nvPr/>
        </p:nvSpPr>
        <p:spPr>
          <a:xfrm rot="16200000" flipH="1" flipV="1">
            <a:off x="1647509" y="3899504"/>
            <a:ext cx="239861" cy="141873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alpha val="51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7031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FD532D24-783D-4101-B53D-29BE8052C51D}"/>
              </a:ext>
            </a:extLst>
          </p:cNvPr>
          <p:cNvSpPr txBox="1"/>
          <p:nvPr/>
        </p:nvSpPr>
        <p:spPr>
          <a:xfrm>
            <a:off x="6641465" y="1550670"/>
            <a:ext cx="4138295" cy="144081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lnSpc>
                <a:spcPct val="150000"/>
              </a:lnSpc>
              <a:buSzPct val="25000"/>
            </a:pPr>
            <a:r>
              <a:rPr lang="en-US" altLang="zh-CN" sz="1100" dirty="0"/>
              <a:t>Theme color makes PPT more convenient to change.</a:t>
            </a:r>
          </a:p>
          <a:p>
            <a:pPr algn="r">
              <a:lnSpc>
                <a:spcPct val="150000"/>
              </a:lnSpc>
              <a:buSzPct val="25000"/>
            </a:pPr>
            <a:endParaRPr lang="en-US" altLang="zh-CN" sz="1100" dirty="0"/>
          </a:p>
          <a:p>
            <a:pPr algn="r">
              <a:lnSpc>
                <a:spcPct val="150000"/>
              </a:lnSpc>
              <a:buSzPct val="25000"/>
            </a:pPr>
            <a:r>
              <a:rPr lang="en-US" altLang="zh-CN" sz="1100" dirty="0"/>
              <a:t>Adj</a:t>
            </a:r>
            <a:r>
              <a:rPr lang="en-US" altLang="zh-CN" sz="100" dirty="0"/>
              <a:t> </a:t>
            </a:r>
            <a:r>
              <a:rPr lang="en-US" altLang="zh-CN" sz="1100" dirty="0" err="1"/>
              <a:t>ust</a:t>
            </a:r>
            <a:r>
              <a:rPr lang="en-US" altLang="zh-CN" sz="1100" dirty="0"/>
              <a:t> the spacing to adapt to Chinese typesetting, use the reference line in PPT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28D62739-3925-4BD6-8E25-E9A43661A1FF}"/>
              </a:ext>
            </a:extLst>
          </p:cNvPr>
          <p:cNvSpPr/>
          <p:nvPr/>
        </p:nvSpPr>
        <p:spPr>
          <a:xfrm>
            <a:off x="238004" y="3429001"/>
            <a:ext cx="11715991" cy="2969228"/>
          </a:xfrm>
          <a:prstGeom prst="roundRect">
            <a:avLst>
              <a:gd name="adj" fmla="val 5020"/>
            </a:avLst>
          </a:prstGeom>
          <a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t="-75233" b="-7523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35912760-35E8-4847-A9E3-AA99A7AEB411}"/>
              </a:ext>
            </a:extLst>
          </p:cNvPr>
          <p:cNvSpPr/>
          <p:nvPr/>
        </p:nvSpPr>
        <p:spPr>
          <a:xfrm>
            <a:off x="-1" y="5468940"/>
            <a:ext cx="904936" cy="1263382"/>
          </a:xfrm>
          <a:custGeom>
            <a:avLst/>
            <a:gdLst>
              <a:gd name="connsiteX0" fmla="*/ 273245 w 904936"/>
              <a:gd name="connsiteY0" fmla="*/ 0 h 1263382"/>
              <a:gd name="connsiteX1" fmla="*/ 904936 w 904936"/>
              <a:gd name="connsiteY1" fmla="*/ 631691 h 1263382"/>
              <a:gd name="connsiteX2" fmla="*/ 273245 w 904936"/>
              <a:gd name="connsiteY2" fmla="*/ 1263382 h 1263382"/>
              <a:gd name="connsiteX3" fmla="*/ 27363 w 904936"/>
              <a:gd name="connsiteY3" fmla="*/ 1213741 h 1263382"/>
              <a:gd name="connsiteX4" fmla="*/ 0 w 904936"/>
              <a:gd name="connsiteY4" fmla="*/ 1198889 h 1263382"/>
              <a:gd name="connsiteX5" fmla="*/ 0 w 904936"/>
              <a:gd name="connsiteY5" fmla="*/ 64494 h 1263382"/>
              <a:gd name="connsiteX6" fmla="*/ 27363 w 904936"/>
              <a:gd name="connsiteY6" fmla="*/ 49642 h 1263382"/>
              <a:gd name="connsiteX7" fmla="*/ 273245 w 904936"/>
              <a:gd name="connsiteY7" fmla="*/ 0 h 1263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4936" h="1263382">
                <a:moveTo>
                  <a:pt x="273245" y="0"/>
                </a:moveTo>
                <a:cubicBezTo>
                  <a:pt x="622118" y="0"/>
                  <a:pt x="904936" y="282818"/>
                  <a:pt x="904936" y="631691"/>
                </a:cubicBezTo>
                <a:cubicBezTo>
                  <a:pt x="904936" y="980564"/>
                  <a:pt x="622118" y="1263382"/>
                  <a:pt x="273245" y="1263382"/>
                </a:cubicBezTo>
                <a:cubicBezTo>
                  <a:pt x="186027" y="1263382"/>
                  <a:pt x="102937" y="1245706"/>
                  <a:pt x="27363" y="1213741"/>
                </a:cubicBezTo>
                <a:lnTo>
                  <a:pt x="0" y="1198889"/>
                </a:lnTo>
                <a:lnTo>
                  <a:pt x="0" y="64494"/>
                </a:lnTo>
                <a:lnTo>
                  <a:pt x="27363" y="49642"/>
                </a:lnTo>
                <a:cubicBezTo>
                  <a:pt x="102937" y="17676"/>
                  <a:pt x="186027" y="0"/>
                  <a:pt x="273245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B4A2125-D53E-4FB6-B62E-933E54A468D2}"/>
              </a:ext>
            </a:extLst>
          </p:cNvPr>
          <p:cNvSpPr txBox="1"/>
          <p:nvPr/>
        </p:nvSpPr>
        <p:spPr>
          <a:xfrm>
            <a:off x="1177290" y="1037664"/>
            <a:ext cx="5730875" cy="16205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/>
          <a:p>
            <a:pPr marL="0" marR="0" lvl="0" indent="0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Unified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fonts</a:t>
            </a:r>
          </a:p>
          <a:p>
            <a:pPr marL="0" marR="0" lvl="0" indent="0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m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ake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 reading more fluent.</a:t>
            </a:r>
          </a:p>
        </p:txBody>
      </p:sp>
    </p:spTree>
    <p:extLst>
      <p:ext uri="{BB962C8B-B14F-4D97-AF65-F5344CB8AC3E}">
        <p14:creationId xmlns:p14="http://schemas.microsoft.com/office/powerpoint/2010/main" val="3469679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9BC392C3-D529-4CB7-BEFC-46DC9AC0F05E}"/>
              </a:ext>
            </a:extLst>
          </p:cNvPr>
          <p:cNvSpPr/>
          <p:nvPr/>
        </p:nvSpPr>
        <p:spPr>
          <a:xfrm>
            <a:off x="-1" y="5468940"/>
            <a:ext cx="904936" cy="1263382"/>
          </a:xfrm>
          <a:custGeom>
            <a:avLst/>
            <a:gdLst>
              <a:gd name="connsiteX0" fmla="*/ 273245 w 904936"/>
              <a:gd name="connsiteY0" fmla="*/ 0 h 1263382"/>
              <a:gd name="connsiteX1" fmla="*/ 904936 w 904936"/>
              <a:gd name="connsiteY1" fmla="*/ 631691 h 1263382"/>
              <a:gd name="connsiteX2" fmla="*/ 273245 w 904936"/>
              <a:gd name="connsiteY2" fmla="*/ 1263382 h 1263382"/>
              <a:gd name="connsiteX3" fmla="*/ 27363 w 904936"/>
              <a:gd name="connsiteY3" fmla="*/ 1213741 h 1263382"/>
              <a:gd name="connsiteX4" fmla="*/ 0 w 904936"/>
              <a:gd name="connsiteY4" fmla="*/ 1198889 h 1263382"/>
              <a:gd name="connsiteX5" fmla="*/ 0 w 904936"/>
              <a:gd name="connsiteY5" fmla="*/ 64494 h 1263382"/>
              <a:gd name="connsiteX6" fmla="*/ 27363 w 904936"/>
              <a:gd name="connsiteY6" fmla="*/ 49642 h 1263382"/>
              <a:gd name="connsiteX7" fmla="*/ 273245 w 904936"/>
              <a:gd name="connsiteY7" fmla="*/ 0 h 1263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4936" h="1263382">
                <a:moveTo>
                  <a:pt x="273245" y="0"/>
                </a:moveTo>
                <a:cubicBezTo>
                  <a:pt x="622118" y="0"/>
                  <a:pt x="904936" y="282818"/>
                  <a:pt x="904936" y="631691"/>
                </a:cubicBezTo>
                <a:cubicBezTo>
                  <a:pt x="904936" y="980564"/>
                  <a:pt x="622118" y="1263382"/>
                  <a:pt x="273245" y="1263382"/>
                </a:cubicBezTo>
                <a:cubicBezTo>
                  <a:pt x="186027" y="1263382"/>
                  <a:pt x="102937" y="1245706"/>
                  <a:pt x="27363" y="1213741"/>
                </a:cubicBezTo>
                <a:lnTo>
                  <a:pt x="0" y="1198889"/>
                </a:lnTo>
                <a:lnTo>
                  <a:pt x="0" y="64494"/>
                </a:lnTo>
                <a:lnTo>
                  <a:pt x="27363" y="49642"/>
                </a:lnTo>
                <a:cubicBezTo>
                  <a:pt x="102937" y="17676"/>
                  <a:pt x="186027" y="0"/>
                  <a:pt x="273245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5DA6CB29-B756-4886-8471-B8D60F914BC5}"/>
              </a:ext>
            </a:extLst>
          </p:cNvPr>
          <p:cNvSpPr/>
          <p:nvPr/>
        </p:nvSpPr>
        <p:spPr>
          <a:xfrm>
            <a:off x="3914694" y="1"/>
            <a:ext cx="658556" cy="1562100"/>
          </a:xfrm>
          <a:custGeom>
            <a:avLst/>
            <a:gdLst>
              <a:gd name="connsiteX0" fmla="*/ 0 w 863976"/>
              <a:gd name="connsiteY0" fmla="*/ 0 h 2049357"/>
              <a:gd name="connsiteX1" fmla="*/ 863976 w 863976"/>
              <a:gd name="connsiteY1" fmla="*/ 0 h 2049357"/>
              <a:gd name="connsiteX2" fmla="*/ 863976 w 863976"/>
              <a:gd name="connsiteY2" fmla="*/ 1617369 h 2049357"/>
              <a:gd name="connsiteX3" fmla="*/ 431988 w 863976"/>
              <a:gd name="connsiteY3" fmla="*/ 2049357 h 2049357"/>
              <a:gd name="connsiteX4" fmla="*/ 0 w 863976"/>
              <a:gd name="connsiteY4" fmla="*/ 1617369 h 204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976" h="2049357">
                <a:moveTo>
                  <a:pt x="0" y="0"/>
                </a:moveTo>
                <a:lnTo>
                  <a:pt x="863976" y="0"/>
                </a:lnTo>
                <a:lnTo>
                  <a:pt x="863976" y="1617369"/>
                </a:lnTo>
                <a:cubicBezTo>
                  <a:pt x="863976" y="1855949"/>
                  <a:pt x="670568" y="2049357"/>
                  <a:pt x="431988" y="2049357"/>
                </a:cubicBezTo>
                <a:cubicBezTo>
                  <a:pt x="193408" y="2049357"/>
                  <a:pt x="0" y="1855949"/>
                  <a:pt x="0" y="1617369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alpha val="51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7DE1416-3262-4E68-ACD2-AA034C735A9B}"/>
              </a:ext>
            </a:extLst>
          </p:cNvPr>
          <p:cNvSpPr txBox="1"/>
          <p:nvPr/>
        </p:nvSpPr>
        <p:spPr>
          <a:xfrm>
            <a:off x="4994865" y="1238935"/>
            <a:ext cx="2202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3600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1DCFD08-02A0-4EB2-B87E-7CCAB1AB414E}"/>
              </a:ext>
            </a:extLst>
          </p:cNvPr>
          <p:cNvSpPr txBox="1"/>
          <p:nvPr/>
        </p:nvSpPr>
        <p:spPr>
          <a:xfrm>
            <a:off x="3265447" y="1885266"/>
            <a:ext cx="5661106" cy="89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00" dirty="0">
                <a:solidFill>
                  <a:schemeClr val="accent5"/>
                </a:solidFill>
              </a:rPr>
              <a:t>Unified fonts make reading more fluent.</a:t>
            </a:r>
          </a:p>
          <a:p>
            <a:pPr algn="ctr">
              <a:lnSpc>
                <a:spcPct val="150000"/>
              </a:lnSpc>
            </a:pPr>
            <a:r>
              <a:rPr lang="en-US" altLang="zh-CN" sz="900" dirty="0">
                <a:solidFill>
                  <a:schemeClr val="accent5"/>
                </a:solidFill>
              </a:rPr>
              <a:t>Theme color makes PPT  more convenient to change.</a:t>
            </a:r>
          </a:p>
          <a:p>
            <a:pPr algn="ctr">
              <a:lnSpc>
                <a:spcPct val="150000"/>
              </a:lnSpc>
            </a:pPr>
            <a:r>
              <a:rPr lang="en-US" altLang="zh-CN" sz="900" dirty="0">
                <a:solidFill>
                  <a:schemeClr val="accent5"/>
                </a:solidFill>
              </a:rPr>
              <a:t>Adjust the spacing to adapt to Chinese typesetting, use the reference line in PPT.</a:t>
            </a:r>
          </a:p>
          <a:p>
            <a:pPr algn="ctr">
              <a:lnSpc>
                <a:spcPct val="150000"/>
              </a:lnSpc>
            </a:pPr>
            <a:r>
              <a:rPr lang="en-US" altLang="zh-CN" sz="900" dirty="0">
                <a:solidFill>
                  <a:schemeClr val="accent5"/>
                </a:solidFill>
              </a:rPr>
              <a:t>……</a:t>
            </a: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8E3CB91F-46B3-4A1D-BB13-3A3D0E63F120}"/>
              </a:ext>
            </a:extLst>
          </p:cNvPr>
          <p:cNvSpPr/>
          <p:nvPr/>
        </p:nvSpPr>
        <p:spPr>
          <a:xfrm>
            <a:off x="7883128" y="1"/>
            <a:ext cx="299830" cy="711199"/>
          </a:xfrm>
          <a:custGeom>
            <a:avLst/>
            <a:gdLst>
              <a:gd name="connsiteX0" fmla="*/ 0 w 863976"/>
              <a:gd name="connsiteY0" fmla="*/ 0 h 2049357"/>
              <a:gd name="connsiteX1" fmla="*/ 863976 w 863976"/>
              <a:gd name="connsiteY1" fmla="*/ 0 h 2049357"/>
              <a:gd name="connsiteX2" fmla="*/ 863976 w 863976"/>
              <a:gd name="connsiteY2" fmla="*/ 1617369 h 2049357"/>
              <a:gd name="connsiteX3" fmla="*/ 431988 w 863976"/>
              <a:gd name="connsiteY3" fmla="*/ 2049357 h 2049357"/>
              <a:gd name="connsiteX4" fmla="*/ 0 w 863976"/>
              <a:gd name="connsiteY4" fmla="*/ 1617369 h 204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976" h="2049357">
                <a:moveTo>
                  <a:pt x="0" y="0"/>
                </a:moveTo>
                <a:lnTo>
                  <a:pt x="863976" y="0"/>
                </a:lnTo>
                <a:lnTo>
                  <a:pt x="863976" y="1617369"/>
                </a:lnTo>
                <a:cubicBezTo>
                  <a:pt x="863976" y="1855949"/>
                  <a:pt x="670568" y="2049357"/>
                  <a:pt x="431988" y="2049357"/>
                </a:cubicBezTo>
                <a:cubicBezTo>
                  <a:pt x="193408" y="2049357"/>
                  <a:pt x="0" y="1855949"/>
                  <a:pt x="0" y="1617369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alpha val="51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93CA6D4C-6B74-4E47-80A8-D9354C8E576D}"/>
              </a:ext>
            </a:extLst>
          </p:cNvPr>
          <p:cNvSpPr/>
          <p:nvPr/>
        </p:nvSpPr>
        <p:spPr>
          <a:xfrm rot="16200000">
            <a:off x="10007347" y="5311496"/>
            <a:ext cx="381507" cy="904938"/>
          </a:xfrm>
          <a:custGeom>
            <a:avLst/>
            <a:gdLst>
              <a:gd name="connsiteX0" fmla="*/ 0 w 863976"/>
              <a:gd name="connsiteY0" fmla="*/ 0 h 2049357"/>
              <a:gd name="connsiteX1" fmla="*/ 863976 w 863976"/>
              <a:gd name="connsiteY1" fmla="*/ 0 h 2049357"/>
              <a:gd name="connsiteX2" fmla="*/ 863976 w 863976"/>
              <a:gd name="connsiteY2" fmla="*/ 1617369 h 2049357"/>
              <a:gd name="connsiteX3" fmla="*/ 431988 w 863976"/>
              <a:gd name="connsiteY3" fmla="*/ 2049357 h 2049357"/>
              <a:gd name="connsiteX4" fmla="*/ 0 w 863976"/>
              <a:gd name="connsiteY4" fmla="*/ 1617369 h 204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976" h="2049357">
                <a:moveTo>
                  <a:pt x="0" y="0"/>
                </a:moveTo>
                <a:lnTo>
                  <a:pt x="863976" y="0"/>
                </a:lnTo>
                <a:lnTo>
                  <a:pt x="863976" y="1617369"/>
                </a:lnTo>
                <a:cubicBezTo>
                  <a:pt x="863976" y="1855949"/>
                  <a:pt x="670568" y="2049357"/>
                  <a:pt x="431988" y="2049357"/>
                </a:cubicBezTo>
                <a:cubicBezTo>
                  <a:pt x="193408" y="2049357"/>
                  <a:pt x="0" y="1855949"/>
                  <a:pt x="0" y="1617369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alpha val="51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9B98EA4C-E246-4526-ABA4-63F90DBB80B7}"/>
              </a:ext>
            </a:extLst>
          </p:cNvPr>
          <p:cNvGrpSpPr/>
          <p:nvPr/>
        </p:nvGrpSpPr>
        <p:grpSpPr>
          <a:xfrm>
            <a:off x="3206238" y="3242001"/>
            <a:ext cx="5779524" cy="1627294"/>
            <a:chOff x="2970288" y="3242001"/>
            <a:chExt cx="5779524" cy="1627294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4462A719-1C6C-4BD2-B09E-4596510255C0}"/>
                </a:ext>
              </a:extLst>
            </p:cNvPr>
            <p:cNvGrpSpPr/>
            <p:nvPr/>
          </p:nvGrpSpPr>
          <p:grpSpPr>
            <a:xfrm>
              <a:off x="2970288" y="3242001"/>
              <a:ext cx="1133708" cy="1627294"/>
              <a:chOff x="2970288" y="3242001"/>
              <a:chExt cx="1133708" cy="1627294"/>
            </a:xfrm>
          </p:grpSpPr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7AEA0D0C-13C0-4241-B92F-7F9EE02A5AC0}"/>
                  </a:ext>
                </a:extLst>
              </p:cNvPr>
              <p:cNvSpPr txBox="1"/>
              <p:nvPr/>
            </p:nvSpPr>
            <p:spPr>
              <a:xfrm>
                <a:off x="2970288" y="4499963"/>
                <a:ext cx="11337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zh-CN" dirty="0">
                    <a:solidFill>
                      <a:schemeClr val="accent5"/>
                    </a:solidFill>
                  </a:rPr>
                  <a:t>Text here</a:t>
                </a:r>
              </a:p>
            </p:txBody>
          </p:sp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632CC0C6-5872-40CC-8A8A-C41AA32616CA}"/>
                  </a:ext>
                </a:extLst>
              </p:cNvPr>
              <p:cNvGrpSpPr/>
              <p:nvPr/>
            </p:nvGrpSpPr>
            <p:grpSpPr>
              <a:xfrm>
                <a:off x="2980045" y="3242001"/>
                <a:ext cx="1114194" cy="1114210"/>
                <a:chOff x="1119862" y="3242001"/>
                <a:chExt cx="1114194" cy="1114210"/>
              </a:xfrm>
            </p:grpSpPr>
            <p:grpSp>
              <p:nvGrpSpPr>
                <p:cNvPr id="39" name="组合 38">
                  <a:extLst>
                    <a:ext uri="{FF2B5EF4-FFF2-40B4-BE49-F238E27FC236}">
                      <a16:creationId xmlns:a16="http://schemas.microsoft.com/office/drawing/2014/main" id="{EE8AE8F4-B2A1-4B11-9CCD-88F2C64DAF26}"/>
                    </a:ext>
                  </a:extLst>
                </p:cNvPr>
                <p:cNvGrpSpPr/>
                <p:nvPr/>
              </p:nvGrpSpPr>
              <p:grpSpPr>
                <a:xfrm>
                  <a:off x="1119862" y="3242001"/>
                  <a:ext cx="1114194" cy="1114210"/>
                  <a:chOff x="6389644" y="2415134"/>
                  <a:chExt cx="959888" cy="959899"/>
                </a:xfrm>
              </p:grpSpPr>
              <p:sp>
                <p:nvSpPr>
                  <p:cNvPr id="43" name="椭圆 42">
                    <a:extLst>
                      <a:ext uri="{FF2B5EF4-FFF2-40B4-BE49-F238E27FC236}">
                        <a16:creationId xmlns:a16="http://schemas.microsoft.com/office/drawing/2014/main" id="{752DA1EB-8CE3-4DCA-BACC-C35910EA4786}"/>
                      </a:ext>
                    </a:extLst>
                  </p:cNvPr>
                  <p:cNvSpPr/>
                  <p:nvPr/>
                </p:nvSpPr>
                <p:spPr>
                  <a:xfrm>
                    <a:off x="6389644" y="2415134"/>
                    <a:ext cx="959888" cy="959899"/>
                  </a:xfrm>
                  <a:prstGeom prst="ellipse">
                    <a:avLst/>
                  </a:prstGeom>
                  <a:solidFill>
                    <a:schemeClr val="accent1">
                      <a:alpha val="2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bg-BG" sz="1200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44" name="椭圆 43">
                    <a:extLst>
                      <a:ext uri="{FF2B5EF4-FFF2-40B4-BE49-F238E27FC236}">
                        <a16:creationId xmlns:a16="http://schemas.microsoft.com/office/drawing/2014/main" id="{D4FC8089-C55A-478A-917D-C8D1C0094680}"/>
                      </a:ext>
                    </a:extLst>
                  </p:cNvPr>
                  <p:cNvSpPr/>
                  <p:nvPr/>
                </p:nvSpPr>
                <p:spPr>
                  <a:xfrm>
                    <a:off x="6518899" y="2539919"/>
                    <a:ext cx="701379" cy="701387"/>
                  </a:xfrm>
                  <a:prstGeom prst="ellipse">
                    <a:avLst/>
                  </a:prstGeom>
                  <a:solidFill>
                    <a:schemeClr val="accent1">
                      <a:alpha val="50000"/>
                    </a:schemeClr>
                  </a:solidFill>
                  <a:ln w="285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bg-BG" sz="1200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40" name="组合 39">
                  <a:extLst>
                    <a:ext uri="{FF2B5EF4-FFF2-40B4-BE49-F238E27FC236}">
                      <a16:creationId xmlns:a16="http://schemas.microsoft.com/office/drawing/2014/main" id="{5C82C1BF-4DA7-48AE-9D55-7E1D9F9DD3B1}"/>
                    </a:ext>
                  </a:extLst>
                </p:cNvPr>
                <p:cNvGrpSpPr/>
                <p:nvPr/>
              </p:nvGrpSpPr>
              <p:grpSpPr>
                <a:xfrm>
                  <a:off x="1471859" y="3594007"/>
                  <a:ext cx="410200" cy="410198"/>
                  <a:chOff x="6470043" y="1482403"/>
                  <a:chExt cx="410200" cy="410198"/>
                </a:xfrm>
              </p:grpSpPr>
              <p:sp>
                <p:nvSpPr>
                  <p:cNvPr id="41" name="椭圆 40">
                    <a:extLst>
                      <a:ext uri="{FF2B5EF4-FFF2-40B4-BE49-F238E27FC236}">
                        <a16:creationId xmlns:a16="http://schemas.microsoft.com/office/drawing/2014/main" id="{5C0AFA34-D598-4004-9ECB-3A55E2F1549A}"/>
                      </a:ext>
                    </a:extLst>
                  </p:cNvPr>
                  <p:cNvSpPr/>
                  <p:nvPr/>
                </p:nvSpPr>
                <p:spPr>
                  <a:xfrm>
                    <a:off x="6470043" y="1482403"/>
                    <a:ext cx="410200" cy="41019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57150" cap="rnd">
                    <a:noFill/>
                    <a:prstDash val="solid"/>
                    <a:round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rmAutofit fontScale="77500" lnSpcReduction="20000"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3765"/>
                    <a:endParaRPr lang="zh-CN" altLang="en-US" sz="20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2" name="任意多边形: 形状 41">
                    <a:extLst>
                      <a:ext uri="{FF2B5EF4-FFF2-40B4-BE49-F238E27FC236}">
                        <a16:creationId xmlns:a16="http://schemas.microsoft.com/office/drawing/2014/main" id="{9E6AE199-8128-4E25-A59A-9618B47BCA1C}"/>
                      </a:ext>
                    </a:extLst>
                  </p:cNvPr>
                  <p:cNvSpPr/>
                  <p:nvPr/>
                </p:nvSpPr>
                <p:spPr>
                  <a:xfrm>
                    <a:off x="6586143" y="1626155"/>
                    <a:ext cx="178001" cy="141741"/>
                  </a:xfrm>
                  <a:custGeom>
                    <a:avLst/>
                    <a:gdLst>
                      <a:gd name="connsiteX0" fmla="*/ 486767 w 514350"/>
                      <a:gd name="connsiteY0" fmla="*/ 621 h 409575"/>
                      <a:gd name="connsiteX1" fmla="*/ 515342 w 514350"/>
                      <a:gd name="connsiteY1" fmla="*/ 29196 h 409575"/>
                      <a:gd name="connsiteX2" fmla="*/ 515342 w 514350"/>
                      <a:gd name="connsiteY2" fmla="*/ 324471 h 409575"/>
                      <a:gd name="connsiteX3" fmla="*/ 486767 w 514350"/>
                      <a:gd name="connsiteY3" fmla="*/ 353046 h 409575"/>
                      <a:gd name="connsiteX4" fmla="*/ 192159 w 514350"/>
                      <a:gd name="connsiteY4" fmla="*/ 353046 h 409575"/>
                      <a:gd name="connsiteX5" fmla="*/ 115387 w 514350"/>
                      <a:gd name="connsiteY5" fmla="*/ 410196 h 409575"/>
                      <a:gd name="connsiteX6" fmla="*/ 115387 w 514350"/>
                      <a:gd name="connsiteY6" fmla="*/ 353046 h 409575"/>
                      <a:gd name="connsiteX7" fmla="*/ 29567 w 514350"/>
                      <a:gd name="connsiteY7" fmla="*/ 353046 h 409575"/>
                      <a:gd name="connsiteX8" fmla="*/ 992 w 514350"/>
                      <a:gd name="connsiteY8" fmla="*/ 324471 h 409575"/>
                      <a:gd name="connsiteX9" fmla="*/ 992 w 514350"/>
                      <a:gd name="connsiteY9" fmla="*/ 29196 h 409575"/>
                      <a:gd name="connsiteX10" fmla="*/ 29567 w 514350"/>
                      <a:gd name="connsiteY10" fmla="*/ 621 h 409575"/>
                      <a:gd name="connsiteX11" fmla="*/ 486767 w 514350"/>
                      <a:gd name="connsiteY11" fmla="*/ 621 h 409575"/>
                      <a:gd name="connsiteX12" fmla="*/ 124817 w 514350"/>
                      <a:gd name="connsiteY12" fmla="*/ 143496 h 409575"/>
                      <a:gd name="connsiteX13" fmla="*/ 91480 w 514350"/>
                      <a:gd name="connsiteY13" fmla="*/ 176834 h 409575"/>
                      <a:gd name="connsiteX14" fmla="*/ 124817 w 514350"/>
                      <a:gd name="connsiteY14" fmla="*/ 210171 h 409575"/>
                      <a:gd name="connsiteX15" fmla="*/ 158155 w 514350"/>
                      <a:gd name="connsiteY15" fmla="*/ 176834 h 409575"/>
                      <a:gd name="connsiteX16" fmla="*/ 124817 w 514350"/>
                      <a:gd name="connsiteY16" fmla="*/ 143496 h 409575"/>
                      <a:gd name="connsiteX17" fmla="*/ 258167 w 514350"/>
                      <a:gd name="connsiteY17" fmla="*/ 143496 h 409575"/>
                      <a:gd name="connsiteX18" fmla="*/ 224830 w 514350"/>
                      <a:gd name="connsiteY18" fmla="*/ 176834 h 409575"/>
                      <a:gd name="connsiteX19" fmla="*/ 258167 w 514350"/>
                      <a:gd name="connsiteY19" fmla="*/ 210171 h 409575"/>
                      <a:gd name="connsiteX20" fmla="*/ 291505 w 514350"/>
                      <a:gd name="connsiteY20" fmla="*/ 176834 h 409575"/>
                      <a:gd name="connsiteX21" fmla="*/ 258167 w 514350"/>
                      <a:gd name="connsiteY21" fmla="*/ 143496 h 409575"/>
                      <a:gd name="connsiteX22" fmla="*/ 391517 w 514350"/>
                      <a:gd name="connsiteY22" fmla="*/ 143496 h 409575"/>
                      <a:gd name="connsiteX23" fmla="*/ 358180 w 514350"/>
                      <a:gd name="connsiteY23" fmla="*/ 176834 h 409575"/>
                      <a:gd name="connsiteX24" fmla="*/ 391517 w 514350"/>
                      <a:gd name="connsiteY24" fmla="*/ 210171 h 409575"/>
                      <a:gd name="connsiteX25" fmla="*/ 424855 w 514350"/>
                      <a:gd name="connsiteY25" fmla="*/ 176834 h 409575"/>
                      <a:gd name="connsiteX26" fmla="*/ 391517 w 514350"/>
                      <a:gd name="connsiteY26" fmla="*/ 143496 h 409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514350" h="409575">
                        <a:moveTo>
                          <a:pt x="486767" y="621"/>
                        </a:moveTo>
                        <a:cubicBezTo>
                          <a:pt x="502579" y="621"/>
                          <a:pt x="515342" y="13385"/>
                          <a:pt x="515342" y="29196"/>
                        </a:cubicBezTo>
                        <a:lnTo>
                          <a:pt x="515342" y="324471"/>
                        </a:lnTo>
                        <a:cubicBezTo>
                          <a:pt x="515342" y="340282"/>
                          <a:pt x="502579" y="353046"/>
                          <a:pt x="486767" y="353046"/>
                        </a:cubicBezTo>
                        <a:lnTo>
                          <a:pt x="192159" y="353046"/>
                        </a:lnTo>
                        <a:lnTo>
                          <a:pt x="115387" y="410196"/>
                        </a:lnTo>
                        <a:lnTo>
                          <a:pt x="115387" y="353046"/>
                        </a:lnTo>
                        <a:lnTo>
                          <a:pt x="29567" y="353046"/>
                        </a:lnTo>
                        <a:cubicBezTo>
                          <a:pt x="13755" y="353046"/>
                          <a:pt x="992" y="340282"/>
                          <a:pt x="992" y="324471"/>
                        </a:cubicBezTo>
                        <a:lnTo>
                          <a:pt x="992" y="29196"/>
                        </a:lnTo>
                        <a:cubicBezTo>
                          <a:pt x="992" y="13385"/>
                          <a:pt x="13755" y="621"/>
                          <a:pt x="29567" y="621"/>
                        </a:cubicBezTo>
                        <a:lnTo>
                          <a:pt x="486767" y="621"/>
                        </a:lnTo>
                        <a:close/>
                        <a:moveTo>
                          <a:pt x="124817" y="143496"/>
                        </a:moveTo>
                        <a:cubicBezTo>
                          <a:pt x="106434" y="143496"/>
                          <a:pt x="91480" y="158450"/>
                          <a:pt x="91480" y="176834"/>
                        </a:cubicBezTo>
                        <a:cubicBezTo>
                          <a:pt x="91480" y="195217"/>
                          <a:pt x="106434" y="210171"/>
                          <a:pt x="124817" y="210171"/>
                        </a:cubicBezTo>
                        <a:cubicBezTo>
                          <a:pt x="143200" y="210171"/>
                          <a:pt x="158155" y="195217"/>
                          <a:pt x="158155" y="176834"/>
                        </a:cubicBezTo>
                        <a:cubicBezTo>
                          <a:pt x="158155" y="158450"/>
                          <a:pt x="143200" y="143496"/>
                          <a:pt x="124817" y="143496"/>
                        </a:cubicBezTo>
                        <a:close/>
                        <a:moveTo>
                          <a:pt x="258167" y="143496"/>
                        </a:moveTo>
                        <a:cubicBezTo>
                          <a:pt x="239784" y="143496"/>
                          <a:pt x="224830" y="158450"/>
                          <a:pt x="224830" y="176834"/>
                        </a:cubicBezTo>
                        <a:cubicBezTo>
                          <a:pt x="224830" y="195217"/>
                          <a:pt x="239784" y="210171"/>
                          <a:pt x="258167" y="210171"/>
                        </a:cubicBezTo>
                        <a:cubicBezTo>
                          <a:pt x="276550" y="210171"/>
                          <a:pt x="291505" y="195217"/>
                          <a:pt x="291505" y="176834"/>
                        </a:cubicBezTo>
                        <a:cubicBezTo>
                          <a:pt x="291505" y="158450"/>
                          <a:pt x="276550" y="143496"/>
                          <a:pt x="258167" y="143496"/>
                        </a:cubicBezTo>
                        <a:close/>
                        <a:moveTo>
                          <a:pt x="391517" y="143496"/>
                        </a:moveTo>
                        <a:cubicBezTo>
                          <a:pt x="373134" y="143496"/>
                          <a:pt x="358180" y="158450"/>
                          <a:pt x="358180" y="176834"/>
                        </a:cubicBezTo>
                        <a:cubicBezTo>
                          <a:pt x="358180" y="195217"/>
                          <a:pt x="373134" y="210171"/>
                          <a:pt x="391517" y="210171"/>
                        </a:cubicBezTo>
                        <a:cubicBezTo>
                          <a:pt x="409900" y="210171"/>
                          <a:pt x="424855" y="195217"/>
                          <a:pt x="424855" y="176834"/>
                        </a:cubicBezTo>
                        <a:cubicBezTo>
                          <a:pt x="424855" y="158450"/>
                          <a:pt x="409900" y="143496"/>
                          <a:pt x="391517" y="14349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2700" cap="rnd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rmAutofit fontScale="25000" lnSpcReduction="20000"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4354"/>
                    <a:endParaRPr lang="zh-CN" altLang="en-US" sz="2000" b="1" dirty="0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92655F08-DE53-466B-B1EB-235207F858E9}"/>
                </a:ext>
              </a:extLst>
            </p:cNvPr>
            <p:cNvGrpSpPr/>
            <p:nvPr/>
          </p:nvGrpSpPr>
          <p:grpSpPr>
            <a:xfrm>
              <a:off x="4518893" y="3242001"/>
              <a:ext cx="1133708" cy="1627294"/>
              <a:chOff x="2970288" y="3242001"/>
              <a:chExt cx="1133708" cy="1627294"/>
            </a:xfrm>
          </p:grpSpPr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3D033D46-C4CD-43EC-A410-B643CF858385}"/>
                  </a:ext>
                </a:extLst>
              </p:cNvPr>
              <p:cNvSpPr txBox="1"/>
              <p:nvPr/>
            </p:nvSpPr>
            <p:spPr>
              <a:xfrm>
                <a:off x="2970288" y="4499963"/>
                <a:ext cx="11337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zh-CN" dirty="0">
                    <a:solidFill>
                      <a:schemeClr val="accent5"/>
                    </a:solidFill>
                  </a:rPr>
                  <a:t>Text here</a:t>
                </a:r>
              </a:p>
            </p:txBody>
          </p:sp>
          <p:grpSp>
            <p:nvGrpSpPr>
              <p:cNvPr id="30" name="组合 29">
                <a:extLst>
                  <a:ext uri="{FF2B5EF4-FFF2-40B4-BE49-F238E27FC236}">
                    <a16:creationId xmlns:a16="http://schemas.microsoft.com/office/drawing/2014/main" id="{08F82845-774B-4F72-B519-E6519AD9A834}"/>
                  </a:ext>
                </a:extLst>
              </p:cNvPr>
              <p:cNvGrpSpPr/>
              <p:nvPr/>
            </p:nvGrpSpPr>
            <p:grpSpPr>
              <a:xfrm>
                <a:off x="2980045" y="3242001"/>
                <a:ext cx="1114194" cy="1114210"/>
                <a:chOff x="1119862" y="3242001"/>
                <a:chExt cx="1114194" cy="1114210"/>
              </a:xfrm>
            </p:grpSpPr>
            <p:grpSp>
              <p:nvGrpSpPr>
                <p:cNvPr id="31" name="组合 30">
                  <a:extLst>
                    <a:ext uri="{FF2B5EF4-FFF2-40B4-BE49-F238E27FC236}">
                      <a16:creationId xmlns:a16="http://schemas.microsoft.com/office/drawing/2014/main" id="{5F1698E4-6412-4F78-857B-4CF0B1F53D88}"/>
                    </a:ext>
                  </a:extLst>
                </p:cNvPr>
                <p:cNvGrpSpPr/>
                <p:nvPr/>
              </p:nvGrpSpPr>
              <p:grpSpPr>
                <a:xfrm>
                  <a:off x="1119862" y="3242001"/>
                  <a:ext cx="1114194" cy="1114210"/>
                  <a:chOff x="6389644" y="2415134"/>
                  <a:chExt cx="959888" cy="959899"/>
                </a:xfrm>
              </p:grpSpPr>
              <p:sp>
                <p:nvSpPr>
                  <p:cNvPr id="35" name="椭圆 34">
                    <a:extLst>
                      <a:ext uri="{FF2B5EF4-FFF2-40B4-BE49-F238E27FC236}">
                        <a16:creationId xmlns:a16="http://schemas.microsoft.com/office/drawing/2014/main" id="{663AD640-C799-4A90-9114-32661E31541C}"/>
                      </a:ext>
                    </a:extLst>
                  </p:cNvPr>
                  <p:cNvSpPr/>
                  <p:nvPr/>
                </p:nvSpPr>
                <p:spPr>
                  <a:xfrm>
                    <a:off x="6389644" y="2415134"/>
                    <a:ext cx="959888" cy="959899"/>
                  </a:xfrm>
                  <a:prstGeom prst="ellipse">
                    <a:avLst/>
                  </a:prstGeom>
                  <a:solidFill>
                    <a:schemeClr val="accent1">
                      <a:alpha val="2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bg-BG" sz="1200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36" name="椭圆 35">
                    <a:extLst>
                      <a:ext uri="{FF2B5EF4-FFF2-40B4-BE49-F238E27FC236}">
                        <a16:creationId xmlns:a16="http://schemas.microsoft.com/office/drawing/2014/main" id="{F91EEEE3-BC2C-4109-8C93-A14B194089BA}"/>
                      </a:ext>
                    </a:extLst>
                  </p:cNvPr>
                  <p:cNvSpPr/>
                  <p:nvPr/>
                </p:nvSpPr>
                <p:spPr>
                  <a:xfrm>
                    <a:off x="6518899" y="2539919"/>
                    <a:ext cx="701379" cy="701387"/>
                  </a:xfrm>
                  <a:prstGeom prst="ellipse">
                    <a:avLst/>
                  </a:prstGeom>
                  <a:solidFill>
                    <a:schemeClr val="accent1">
                      <a:alpha val="50000"/>
                    </a:schemeClr>
                  </a:solidFill>
                  <a:ln w="285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bg-BG" sz="1200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32" name="组合 31">
                  <a:extLst>
                    <a:ext uri="{FF2B5EF4-FFF2-40B4-BE49-F238E27FC236}">
                      <a16:creationId xmlns:a16="http://schemas.microsoft.com/office/drawing/2014/main" id="{3E54A31A-1B19-44BA-AB62-A7EAC7788F84}"/>
                    </a:ext>
                  </a:extLst>
                </p:cNvPr>
                <p:cNvGrpSpPr/>
                <p:nvPr/>
              </p:nvGrpSpPr>
              <p:grpSpPr>
                <a:xfrm>
                  <a:off x="1471859" y="3594007"/>
                  <a:ext cx="410200" cy="410198"/>
                  <a:chOff x="6470043" y="1482403"/>
                  <a:chExt cx="410200" cy="410198"/>
                </a:xfrm>
              </p:grpSpPr>
              <p:sp>
                <p:nvSpPr>
                  <p:cNvPr id="33" name="椭圆 32">
                    <a:extLst>
                      <a:ext uri="{FF2B5EF4-FFF2-40B4-BE49-F238E27FC236}">
                        <a16:creationId xmlns:a16="http://schemas.microsoft.com/office/drawing/2014/main" id="{95B41846-83E5-4608-9AF4-47B4155D4814}"/>
                      </a:ext>
                    </a:extLst>
                  </p:cNvPr>
                  <p:cNvSpPr/>
                  <p:nvPr/>
                </p:nvSpPr>
                <p:spPr>
                  <a:xfrm>
                    <a:off x="6470043" y="1482403"/>
                    <a:ext cx="410200" cy="41019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57150" cap="rnd">
                    <a:noFill/>
                    <a:prstDash val="solid"/>
                    <a:round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rmAutofit fontScale="77500" lnSpcReduction="20000"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3765"/>
                    <a:endParaRPr lang="zh-CN" altLang="en-US" sz="20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4" name="任意多边形: 形状 33">
                    <a:extLst>
                      <a:ext uri="{FF2B5EF4-FFF2-40B4-BE49-F238E27FC236}">
                        <a16:creationId xmlns:a16="http://schemas.microsoft.com/office/drawing/2014/main" id="{2EDF296B-16BD-402B-A86A-53505F72BD61}"/>
                      </a:ext>
                    </a:extLst>
                  </p:cNvPr>
                  <p:cNvSpPr/>
                  <p:nvPr/>
                </p:nvSpPr>
                <p:spPr>
                  <a:xfrm>
                    <a:off x="6586143" y="1622931"/>
                    <a:ext cx="178001" cy="148188"/>
                  </a:xfrm>
                  <a:custGeom>
                    <a:avLst/>
                    <a:gdLst>
                      <a:gd name="connsiteX0" fmla="*/ 483573 w 526297"/>
                      <a:gd name="connsiteY0" fmla="*/ 133971 h 438150"/>
                      <a:gd name="connsiteX1" fmla="*/ 527674 w 526297"/>
                      <a:gd name="connsiteY1" fmla="*/ 178072 h 438150"/>
                      <a:gd name="connsiteX2" fmla="*/ 527579 w 526297"/>
                      <a:gd name="connsiteY2" fmla="*/ 181501 h 438150"/>
                      <a:gd name="connsiteX3" fmla="*/ 514244 w 526297"/>
                      <a:gd name="connsiteY3" fmla="*/ 355237 h 438150"/>
                      <a:gd name="connsiteX4" fmla="*/ 485764 w 526297"/>
                      <a:gd name="connsiteY4" fmla="*/ 381621 h 438150"/>
                      <a:gd name="connsiteX5" fmla="*/ 454998 w 526297"/>
                      <a:gd name="connsiteY5" fmla="*/ 381621 h 438150"/>
                      <a:gd name="connsiteX6" fmla="*/ 454998 w 526297"/>
                      <a:gd name="connsiteY6" fmla="*/ 438771 h 438150"/>
                      <a:gd name="connsiteX7" fmla="*/ 435948 w 526297"/>
                      <a:gd name="connsiteY7" fmla="*/ 438771 h 438150"/>
                      <a:gd name="connsiteX8" fmla="*/ 435948 w 526297"/>
                      <a:gd name="connsiteY8" fmla="*/ 381621 h 438150"/>
                      <a:gd name="connsiteX9" fmla="*/ 93048 w 526297"/>
                      <a:gd name="connsiteY9" fmla="*/ 381621 h 438150"/>
                      <a:gd name="connsiteX10" fmla="*/ 93048 w 526297"/>
                      <a:gd name="connsiteY10" fmla="*/ 438771 h 438150"/>
                      <a:gd name="connsiteX11" fmla="*/ 73998 w 526297"/>
                      <a:gd name="connsiteY11" fmla="*/ 438771 h 438150"/>
                      <a:gd name="connsiteX12" fmla="*/ 73998 w 526297"/>
                      <a:gd name="connsiteY12" fmla="*/ 381621 h 438150"/>
                      <a:gd name="connsiteX13" fmla="*/ 43328 w 526297"/>
                      <a:gd name="connsiteY13" fmla="*/ 381621 h 438150"/>
                      <a:gd name="connsiteX14" fmla="*/ 14848 w 526297"/>
                      <a:gd name="connsiteY14" fmla="*/ 355237 h 438150"/>
                      <a:gd name="connsiteX15" fmla="*/ 1513 w 526297"/>
                      <a:gd name="connsiteY15" fmla="*/ 181501 h 438150"/>
                      <a:gd name="connsiteX16" fmla="*/ 42089 w 526297"/>
                      <a:gd name="connsiteY16" fmla="*/ 134162 h 438150"/>
                      <a:gd name="connsiteX17" fmla="*/ 45518 w 526297"/>
                      <a:gd name="connsiteY17" fmla="*/ 134066 h 438150"/>
                      <a:gd name="connsiteX18" fmla="*/ 101906 w 526297"/>
                      <a:gd name="connsiteY18" fmla="*/ 180834 h 438150"/>
                      <a:gd name="connsiteX19" fmla="*/ 121623 w 526297"/>
                      <a:gd name="connsiteY19" fmla="*/ 286371 h 438150"/>
                      <a:gd name="connsiteX20" fmla="*/ 407373 w 526297"/>
                      <a:gd name="connsiteY20" fmla="*/ 286371 h 438150"/>
                      <a:gd name="connsiteX21" fmla="*/ 427185 w 526297"/>
                      <a:gd name="connsiteY21" fmla="*/ 180739 h 438150"/>
                      <a:gd name="connsiteX22" fmla="*/ 483573 w 526297"/>
                      <a:gd name="connsiteY22" fmla="*/ 133971 h 438150"/>
                      <a:gd name="connsiteX23" fmla="*/ 416898 w 526297"/>
                      <a:gd name="connsiteY23" fmla="*/ 621 h 438150"/>
                      <a:gd name="connsiteX24" fmla="*/ 483573 w 526297"/>
                      <a:gd name="connsiteY24" fmla="*/ 67296 h 438150"/>
                      <a:gd name="connsiteX25" fmla="*/ 483573 w 526297"/>
                      <a:gd name="connsiteY25" fmla="*/ 115397 h 438150"/>
                      <a:gd name="connsiteX26" fmla="*/ 476429 w 526297"/>
                      <a:gd name="connsiteY26" fmla="*/ 114921 h 438150"/>
                      <a:gd name="connsiteX27" fmla="*/ 412040 w 526297"/>
                      <a:gd name="connsiteY27" fmla="*/ 166451 h 438150"/>
                      <a:gd name="connsiteX28" fmla="*/ 411564 w 526297"/>
                      <a:gd name="connsiteY28" fmla="*/ 168737 h 438150"/>
                      <a:gd name="connsiteX29" fmla="*/ 393086 w 526297"/>
                      <a:gd name="connsiteY29" fmla="*/ 267321 h 438150"/>
                      <a:gd name="connsiteX30" fmla="*/ 135911 w 526297"/>
                      <a:gd name="connsiteY30" fmla="*/ 267321 h 438150"/>
                      <a:gd name="connsiteX31" fmla="*/ 117432 w 526297"/>
                      <a:gd name="connsiteY31" fmla="*/ 168737 h 438150"/>
                      <a:gd name="connsiteX32" fmla="*/ 52567 w 526297"/>
                      <a:gd name="connsiteY32" fmla="*/ 114921 h 438150"/>
                      <a:gd name="connsiteX33" fmla="*/ 54948 w 526297"/>
                      <a:gd name="connsiteY33" fmla="*/ 67296 h 438150"/>
                      <a:gd name="connsiteX34" fmla="*/ 121623 w 526297"/>
                      <a:gd name="connsiteY34" fmla="*/ 621 h 438150"/>
                      <a:gd name="connsiteX35" fmla="*/ 416898 w 526297"/>
                      <a:gd name="connsiteY35" fmla="*/ 621 h 438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26297" h="438150">
                        <a:moveTo>
                          <a:pt x="483573" y="133971"/>
                        </a:moveTo>
                        <a:cubicBezTo>
                          <a:pt x="507957" y="133971"/>
                          <a:pt x="527674" y="153688"/>
                          <a:pt x="527674" y="178072"/>
                        </a:cubicBezTo>
                        <a:cubicBezTo>
                          <a:pt x="527674" y="179215"/>
                          <a:pt x="527674" y="180358"/>
                          <a:pt x="527579" y="181501"/>
                        </a:cubicBezTo>
                        <a:lnTo>
                          <a:pt x="514244" y="355237"/>
                        </a:lnTo>
                        <a:cubicBezTo>
                          <a:pt x="513101" y="370096"/>
                          <a:pt x="500718" y="381621"/>
                          <a:pt x="485764" y="381621"/>
                        </a:cubicBezTo>
                        <a:lnTo>
                          <a:pt x="454998" y="381621"/>
                        </a:lnTo>
                        <a:lnTo>
                          <a:pt x="454998" y="438771"/>
                        </a:lnTo>
                        <a:lnTo>
                          <a:pt x="435948" y="438771"/>
                        </a:lnTo>
                        <a:lnTo>
                          <a:pt x="435948" y="381621"/>
                        </a:lnTo>
                        <a:lnTo>
                          <a:pt x="93048" y="381621"/>
                        </a:lnTo>
                        <a:lnTo>
                          <a:pt x="93048" y="438771"/>
                        </a:lnTo>
                        <a:lnTo>
                          <a:pt x="73998" y="438771"/>
                        </a:lnTo>
                        <a:lnTo>
                          <a:pt x="73998" y="381621"/>
                        </a:lnTo>
                        <a:lnTo>
                          <a:pt x="43328" y="381621"/>
                        </a:lnTo>
                        <a:cubicBezTo>
                          <a:pt x="28373" y="381621"/>
                          <a:pt x="15991" y="370096"/>
                          <a:pt x="14848" y="355237"/>
                        </a:cubicBezTo>
                        <a:lnTo>
                          <a:pt x="1513" y="181501"/>
                        </a:lnTo>
                        <a:cubicBezTo>
                          <a:pt x="-392" y="157212"/>
                          <a:pt x="17801" y="135971"/>
                          <a:pt x="42089" y="134162"/>
                        </a:cubicBezTo>
                        <a:cubicBezTo>
                          <a:pt x="43232" y="134066"/>
                          <a:pt x="44375" y="134066"/>
                          <a:pt x="45518" y="134066"/>
                        </a:cubicBezTo>
                        <a:cubicBezTo>
                          <a:pt x="73141" y="134066"/>
                          <a:pt x="96858" y="153688"/>
                          <a:pt x="101906" y="180834"/>
                        </a:cubicBezTo>
                        <a:lnTo>
                          <a:pt x="121623" y="286371"/>
                        </a:lnTo>
                        <a:lnTo>
                          <a:pt x="407373" y="286371"/>
                        </a:lnTo>
                        <a:lnTo>
                          <a:pt x="427185" y="180739"/>
                        </a:lnTo>
                        <a:cubicBezTo>
                          <a:pt x="432233" y="153592"/>
                          <a:pt x="455951" y="133971"/>
                          <a:pt x="483573" y="133971"/>
                        </a:cubicBezTo>
                        <a:close/>
                        <a:moveTo>
                          <a:pt x="416898" y="621"/>
                        </a:moveTo>
                        <a:cubicBezTo>
                          <a:pt x="453760" y="621"/>
                          <a:pt x="483573" y="30434"/>
                          <a:pt x="483573" y="67296"/>
                        </a:cubicBezTo>
                        <a:lnTo>
                          <a:pt x="483573" y="115397"/>
                        </a:lnTo>
                        <a:cubicBezTo>
                          <a:pt x="481192" y="115112"/>
                          <a:pt x="478811" y="114921"/>
                          <a:pt x="476429" y="114921"/>
                        </a:cubicBezTo>
                        <a:cubicBezTo>
                          <a:pt x="445473" y="114921"/>
                          <a:pt x="418803" y="136448"/>
                          <a:pt x="412040" y="166451"/>
                        </a:cubicBezTo>
                        <a:lnTo>
                          <a:pt x="411564" y="168737"/>
                        </a:lnTo>
                        <a:lnTo>
                          <a:pt x="393086" y="267321"/>
                        </a:lnTo>
                        <a:lnTo>
                          <a:pt x="135911" y="267321"/>
                        </a:lnTo>
                        <a:lnTo>
                          <a:pt x="117432" y="168737"/>
                        </a:lnTo>
                        <a:cubicBezTo>
                          <a:pt x="111622" y="137495"/>
                          <a:pt x="84285" y="114921"/>
                          <a:pt x="52567" y="114921"/>
                        </a:cubicBezTo>
                        <a:lnTo>
                          <a:pt x="54948" y="67296"/>
                        </a:lnTo>
                        <a:cubicBezTo>
                          <a:pt x="54948" y="30434"/>
                          <a:pt x="84761" y="621"/>
                          <a:pt x="121623" y="621"/>
                        </a:cubicBezTo>
                        <a:lnTo>
                          <a:pt x="416898" y="62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2700" cap="rnd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rmAutofit fontScale="25000" lnSpcReduction="20000"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4354"/>
                    <a:endParaRPr lang="zh-CN" altLang="en-US" sz="2000" b="1" dirty="0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51173393-4769-45A1-8375-CE023328CAB0}"/>
                </a:ext>
              </a:extLst>
            </p:cNvPr>
            <p:cNvGrpSpPr/>
            <p:nvPr/>
          </p:nvGrpSpPr>
          <p:grpSpPr>
            <a:xfrm>
              <a:off x="6067498" y="3242001"/>
              <a:ext cx="1133708" cy="1627294"/>
              <a:chOff x="2970288" y="3242001"/>
              <a:chExt cx="1133708" cy="1627294"/>
            </a:xfrm>
          </p:grpSpPr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A3629925-25CF-4B09-BA25-7A2687650003}"/>
                  </a:ext>
                </a:extLst>
              </p:cNvPr>
              <p:cNvSpPr txBox="1"/>
              <p:nvPr/>
            </p:nvSpPr>
            <p:spPr>
              <a:xfrm>
                <a:off x="2970288" y="4499963"/>
                <a:ext cx="11337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zh-CN" dirty="0">
                    <a:solidFill>
                      <a:schemeClr val="accent5"/>
                    </a:solidFill>
                  </a:rPr>
                  <a:t>Text here</a:t>
                </a:r>
              </a:p>
            </p:txBody>
          </p:sp>
          <p:grpSp>
            <p:nvGrpSpPr>
              <p:cNvPr id="22" name="组合 21">
                <a:extLst>
                  <a:ext uri="{FF2B5EF4-FFF2-40B4-BE49-F238E27FC236}">
                    <a16:creationId xmlns:a16="http://schemas.microsoft.com/office/drawing/2014/main" id="{43DE7A67-31EB-4E5C-BA62-6EEB6AAF1D85}"/>
                  </a:ext>
                </a:extLst>
              </p:cNvPr>
              <p:cNvGrpSpPr/>
              <p:nvPr/>
            </p:nvGrpSpPr>
            <p:grpSpPr>
              <a:xfrm>
                <a:off x="2980045" y="3242001"/>
                <a:ext cx="1114194" cy="1114210"/>
                <a:chOff x="1119862" y="3242001"/>
                <a:chExt cx="1114194" cy="1114210"/>
              </a:xfrm>
            </p:grpSpPr>
            <p:grpSp>
              <p:nvGrpSpPr>
                <p:cNvPr id="23" name="组合 22">
                  <a:extLst>
                    <a:ext uri="{FF2B5EF4-FFF2-40B4-BE49-F238E27FC236}">
                      <a16:creationId xmlns:a16="http://schemas.microsoft.com/office/drawing/2014/main" id="{83C6CDF1-A723-4412-A7D6-6AC35514DB3F}"/>
                    </a:ext>
                  </a:extLst>
                </p:cNvPr>
                <p:cNvGrpSpPr/>
                <p:nvPr/>
              </p:nvGrpSpPr>
              <p:grpSpPr>
                <a:xfrm>
                  <a:off x="1119862" y="3242001"/>
                  <a:ext cx="1114194" cy="1114210"/>
                  <a:chOff x="6389644" y="2415134"/>
                  <a:chExt cx="959888" cy="959899"/>
                </a:xfrm>
              </p:grpSpPr>
              <p:sp>
                <p:nvSpPr>
                  <p:cNvPr id="27" name="椭圆 26">
                    <a:extLst>
                      <a:ext uri="{FF2B5EF4-FFF2-40B4-BE49-F238E27FC236}">
                        <a16:creationId xmlns:a16="http://schemas.microsoft.com/office/drawing/2014/main" id="{DC88D71C-14D1-414A-8DB9-CF004FB808B6}"/>
                      </a:ext>
                    </a:extLst>
                  </p:cNvPr>
                  <p:cNvSpPr/>
                  <p:nvPr/>
                </p:nvSpPr>
                <p:spPr>
                  <a:xfrm>
                    <a:off x="6389644" y="2415134"/>
                    <a:ext cx="959888" cy="959899"/>
                  </a:xfrm>
                  <a:prstGeom prst="ellipse">
                    <a:avLst/>
                  </a:prstGeom>
                  <a:solidFill>
                    <a:schemeClr val="accent1">
                      <a:alpha val="2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bg-BG" sz="1200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8" name="椭圆 27">
                    <a:extLst>
                      <a:ext uri="{FF2B5EF4-FFF2-40B4-BE49-F238E27FC236}">
                        <a16:creationId xmlns:a16="http://schemas.microsoft.com/office/drawing/2014/main" id="{71ABC01A-78E3-4880-8998-AF8C847C8112}"/>
                      </a:ext>
                    </a:extLst>
                  </p:cNvPr>
                  <p:cNvSpPr/>
                  <p:nvPr/>
                </p:nvSpPr>
                <p:spPr>
                  <a:xfrm>
                    <a:off x="6518899" y="2539919"/>
                    <a:ext cx="701379" cy="701387"/>
                  </a:xfrm>
                  <a:prstGeom prst="ellipse">
                    <a:avLst/>
                  </a:prstGeom>
                  <a:solidFill>
                    <a:schemeClr val="accent1">
                      <a:alpha val="50000"/>
                    </a:schemeClr>
                  </a:solidFill>
                  <a:ln w="285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bg-BG" sz="1200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24" name="组合 23">
                  <a:extLst>
                    <a:ext uri="{FF2B5EF4-FFF2-40B4-BE49-F238E27FC236}">
                      <a16:creationId xmlns:a16="http://schemas.microsoft.com/office/drawing/2014/main" id="{1ACEA7A9-4252-46D9-B8D5-0947708E1FB5}"/>
                    </a:ext>
                  </a:extLst>
                </p:cNvPr>
                <p:cNvGrpSpPr/>
                <p:nvPr/>
              </p:nvGrpSpPr>
              <p:grpSpPr>
                <a:xfrm>
                  <a:off x="1471859" y="3594007"/>
                  <a:ext cx="410200" cy="410198"/>
                  <a:chOff x="6470043" y="1482403"/>
                  <a:chExt cx="410200" cy="410198"/>
                </a:xfrm>
              </p:grpSpPr>
              <p:sp>
                <p:nvSpPr>
                  <p:cNvPr id="25" name="椭圆 24">
                    <a:extLst>
                      <a:ext uri="{FF2B5EF4-FFF2-40B4-BE49-F238E27FC236}">
                        <a16:creationId xmlns:a16="http://schemas.microsoft.com/office/drawing/2014/main" id="{B21EF04B-CBFB-4A4A-B60F-23D75CA28A0F}"/>
                      </a:ext>
                    </a:extLst>
                  </p:cNvPr>
                  <p:cNvSpPr/>
                  <p:nvPr/>
                </p:nvSpPr>
                <p:spPr>
                  <a:xfrm>
                    <a:off x="6470043" y="1482403"/>
                    <a:ext cx="410200" cy="41019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57150" cap="rnd">
                    <a:noFill/>
                    <a:prstDash val="solid"/>
                    <a:round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rmAutofit fontScale="77500" lnSpcReduction="20000"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3765"/>
                    <a:endParaRPr lang="zh-CN" altLang="en-US" sz="20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6" name="任意多边形: 形状 25">
                    <a:extLst>
                      <a:ext uri="{FF2B5EF4-FFF2-40B4-BE49-F238E27FC236}">
                        <a16:creationId xmlns:a16="http://schemas.microsoft.com/office/drawing/2014/main" id="{CEA4DE84-9EE8-4603-A529-0C50C965647B}"/>
                      </a:ext>
                    </a:extLst>
                  </p:cNvPr>
                  <p:cNvSpPr/>
                  <p:nvPr/>
                </p:nvSpPr>
                <p:spPr>
                  <a:xfrm>
                    <a:off x="6586143" y="1601258"/>
                    <a:ext cx="178001" cy="162108"/>
                  </a:xfrm>
                  <a:custGeom>
                    <a:avLst/>
                    <a:gdLst>
                      <a:gd name="connsiteX0" fmla="*/ 125329 w 533400"/>
                      <a:gd name="connsiteY0" fmla="*/ 229221 h 485775"/>
                      <a:gd name="connsiteX1" fmla="*/ 125329 w 533400"/>
                      <a:gd name="connsiteY1" fmla="*/ 276846 h 485775"/>
                      <a:gd name="connsiteX2" fmla="*/ 144379 w 533400"/>
                      <a:gd name="connsiteY2" fmla="*/ 276846 h 485775"/>
                      <a:gd name="connsiteX3" fmla="*/ 144379 w 533400"/>
                      <a:gd name="connsiteY3" fmla="*/ 229221 h 485775"/>
                      <a:gd name="connsiteX4" fmla="*/ 392029 w 533400"/>
                      <a:gd name="connsiteY4" fmla="*/ 229221 h 485775"/>
                      <a:gd name="connsiteX5" fmla="*/ 392029 w 533400"/>
                      <a:gd name="connsiteY5" fmla="*/ 276846 h 485775"/>
                      <a:gd name="connsiteX6" fmla="*/ 411079 w 533400"/>
                      <a:gd name="connsiteY6" fmla="*/ 276846 h 485775"/>
                      <a:gd name="connsiteX7" fmla="*/ 411079 w 533400"/>
                      <a:gd name="connsiteY7" fmla="*/ 229221 h 485775"/>
                      <a:gd name="connsiteX8" fmla="*/ 534904 w 533400"/>
                      <a:gd name="connsiteY8" fmla="*/ 229221 h 485775"/>
                      <a:gd name="connsiteX9" fmla="*/ 534904 w 533400"/>
                      <a:gd name="connsiteY9" fmla="*/ 457821 h 485775"/>
                      <a:gd name="connsiteX10" fmla="*/ 506329 w 533400"/>
                      <a:gd name="connsiteY10" fmla="*/ 486396 h 485775"/>
                      <a:gd name="connsiteX11" fmla="*/ 30079 w 533400"/>
                      <a:gd name="connsiteY11" fmla="*/ 486396 h 485775"/>
                      <a:gd name="connsiteX12" fmla="*/ 1504 w 533400"/>
                      <a:gd name="connsiteY12" fmla="*/ 457821 h 485775"/>
                      <a:gd name="connsiteX13" fmla="*/ 1504 w 533400"/>
                      <a:gd name="connsiteY13" fmla="*/ 229221 h 485775"/>
                      <a:gd name="connsiteX14" fmla="*/ 125329 w 533400"/>
                      <a:gd name="connsiteY14" fmla="*/ 229221 h 485775"/>
                      <a:gd name="connsiteX15" fmla="*/ 372979 w 533400"/>
                      <a:gd name="connsiteY15" fmla="*/ 621 h 485775"/>
                      <a:gd name="connsiteX16" fmla="*/ 411079 w 533400"/>
                      <a:gd name="connsiteY16" fmla="*/ 36816 h 485775"/>
                      <a:gd name="connsiteX17" fmla="*/ 411079 w 533400"/>
                      <a:gd name="connsiteY17" fmla="*/ 38721 h 485775"/>
                      <a:gd name="connsiteX18" fmla="*/ 411079 w 533400"/>
                      <a:gd name="connsiteY18" fmla="*/ 114921 h 485775"/>
                      <a:gd name="connsiteX19" fmla="*/ 506329 w 533400"/>
                      <a:gd name="connsiteY19" fmla="*/ 114921 h 485775"/>
                      <a:gd name="connsiteX20" fmla="*/ 534904 w 533400"/>
                      <a:gd name="connsiteY20" fmla="*/ 143496 h 485775"/>
                      <a:gd name="connsiteX21" fmla="*/ 534904 w 533400"/>
                      <a:gd name="connsiteY21" fmla="*/ 210171 h 485775"/>
                      <a:gd name="connsiteX22" fmla="*/ 1504 w 533400"/>
                      <a:gd name="connsiteY22" fmla="*/ 210171 h 485775"/>
                      <a:gd name="connsiteX23" fmla="*/ 1504 w 533400"/>
                      <a:gd name="connsiteY23" fmla="*/ 143496 h 485775"/>
                      <a:gd name="connsiteX24" fmla="*/ 30079 w 533400"/>
                      <a:gd name="connsiteY24" fmla="*/ 114921 h 485775"/>
                      <a:gd name="connsiteX25" fmla="*/ 125329 w 533400"/>
                      <a:gd name="connsiteY25" fmla="*/ 114921 h 485775"/>
                      <a:gd name="connsiteX26" fmla="*/ 125329 w 533400"/>
                      <a:gd name="connsiteY26" fmla="*/ 38721 h 485775"/>
                      <a:gd name="connsiteX27" fmla="*/ 161524 w 533400"/>
                      <a:gd name="connsiteY27" fmla="*/ 621 h 485775"/>
                      <a:gd name="connsiteX28" fmla="*/ 163429 w 533400"/>
                      <a:gd name="connsiteY28" fmla="*/ 621 h 485775"/>
                      <a:gd name="connsiteX29" fmla="*/ 372979 w 533400"/>
                      <a:gd name="connsiteY29" fmla="*/ 621 h 485775"/>
                      <a:gd name="connsiteX30" fmla="*/ 372979 w 533400"/>
                      <a:gd name="connsiteY30" fmla="*/ 19671 h 485775"/>
                      <a:gd name="connsiteX31" fmla="*/ 163429 w 533400"/>
                      <a:gd name="connsiteY31" fmla="*/ 19671 h 485775"/>
                      <a:gd name="connsiteX32" fmla="*/ 144474 w 533400"/>
                      <a:gd name="connsiteY32" fmla="*/ 37292 h 485775"/>
                      <a:gd name="connsiteX33" fmla="*/ 144379 w 533400"/>
                      <a:gd name="connsiteY33" fmla="*/ 38721 h 485775"/>
                      <a:gd name="connsiteX34" fmla="*/ 144379 w 533400"/>
                      <a:gd name="connsiteY34" fmla="*/ 114921 h 485775"/>
                      <a:gd name="connsiteX35" fmla="*/ 392029 w 533400"/>
                      <a:gd name="connsiteY35" fmla="*/ 114921 h 485775"/>
                      <a:gd name="connsiteX36" fmla="*/ 392029 w 533400"/>
                      <a:gd name="connsiteY36" fmla="*/ 38721 h 485775"/>
                      <a:gd name="connsiteX37" fmla="*/ 375836 w 533400"/>
                      <a:gd name="connsiteY37" fmla="*/ 19862 h 485775"/>
                      <a:gd name="connsiteX38" fmla="*/ 374408 w 533400"/>
                      <a:gd name="connsiteY38" fmla="*/ 19671 h 485775"/>
                      <a:gd name="connsiteX39" fmla="*/ 372979 w 533400"/>
                      <a:gd name="connsiteY39" fmla="*/ 19671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533400" h="485775">
                        <a:moveTo>
                          <a:pt x="125329" y="229221"/>
                        </a:moveTo>
                        <a:lnTo>
                          <a:pt x="125329" y="276846"/>
                        </a:lnTo>
                        <a:lnTo>
                          <a:pt x="144379" y="276846"/>
                        </a:lnTo>
                        <a:lnTo>
                          <a:pt x="144379" y="229221"/>
                        </a:lnTo>
                        <a:lnTo>
                          <a:pt x="392029" y="229221"/>
                        </a:lnTo>
                        <a:lnTo>
                          <a:pt x="392029" y="276846"/>
                        </a:lnTo>
                        <a:lnTo>
                          <a:pt x="411079" y="276846"/>
                        </a:lnTo>
                        <a:lnTo>
                          <a:pt x="411079" y="229221"/>
                        </a:lnTo>
                        <a:lnTo>
                          <a:pt x="534904" y="229221"/>
                        </a:lnTo>
                        <a:lnTo>
                          <a:pt x="534904" y="457821"/>
                        </a:lnTo>
                        <a:cubicBezTo>
                          <a:pt x="534904" y="473632"/>
                          <a:pt x="522141" y="486396"/>
                          <a:pt x="506329" y="486396"/>
                        </a:cubicBezTo>
                        <a:lnTo>
                          <a:pt x="30079" y="486396"/>
                        </a:lnTo>
                        <a:cubicBezTo>
                          <a:pt x="14267" y="486396"/>
                          <a:pt x="1504" y="473632"/>
                          <a:pt x="1504" y="457821"/>
                        </a:cubicBezTo>
                        <a:lnTo>
                          <a:pt x="1504" y="229221"/>
                        </a:lnTo>
                        <a:lnTo>
                          <a:pt x="125329" y="229221"/>
                        </a:lnTo>
                        <a:close/>
                        <a:moveTo>
                          <a:pt x="372979" y="621"/>
                        </a:moveTo>
                        <a:cubicBezTo>
                          <a:pt x="393363" y="621"/>
                          <a:pt x="410031" y="16623"/>
                          <a:pt x="411079" y="36816"/>
                        </a:cubicBezTo>
                        <a:lnTo>
                          <a:pt x="411079" y="38721"/>
                        </a:lnTo>
                        <a:lnTo>
                          <a:pt x="411079" y="114921"/>
                        </a:lnTo>
                        <a:lnTo>
                          <a:pt x="506329" y="114921"/>
                        </a:lnTo>
                        <a:cubicBezTo>
                          <a:pt x="522141" y="114921"/>
                          <a:pt x="534904" y="127685"/>
                          <a:pt x="534904" y="143496"/>
                        </a:cubicBezTo>
                        <a:lnTo>
                          <a:pt x="534904" y="210171"/>
                        </a:lnTo>
                        <a:lnTo>
                          <a:pt x="1504" y="210171"/>
                        </a:lnTo>
                        <a:lnTo>
                          <a:pt x="1504" y="143496"/>
                        </a:lnTo>
                        <a:cubicBezTo>
                          <a:pt x="1504" y="127685"/>
                          <a:pt x="14267" y="114921"/>
                          <a:pt x="30079" y="114921"/>
                        </a:cubicBezTo>
                        <a:lnTo>
                          <a:pt x="125329" y="114921"/>
                        </a:lnTo>
                        <a:lnTo>
                          <a:pt x="125329" y="38721"/>
                        </a:lnTo>
                        <a:cubicBezTo>
                          <a:pt x="125329" y="18337"/>
                          <a:pt x="141331" y="1669"/>
                          <a:pt x="161524" y="621"/>
                        </a:cubicBezTo>
                        <a:lnTo>
                          <a:pt x="163429" y="621"/>
                        </a:lnTo>
                        <a:lnTo>
                          <a:pt x="372979" y="621"/>
                        </a:lnTo>
                        <a:close/>
                        <a:moveTo>
                          <a:pt x="372979" y="19671"/>
                        </a:moveTo>
                        <a:lnTo>
                          <a:pt x="163429" y="19671"/>
                        </a:lnTo>
                        <a:cubicBezTo>
                          <a:pt x="153428" y="19671"/>
                          <a:pt x="145141" y="27482"/>
                          <a:pt x="144474" y="37292"/>
                        </a:cubicBezTo>
                        <a:lnTo>
                          <a:pt x="144379" y="38721"/>
                        </a:lnTo>
                        <a:lnTo>
                          <a:pt x="144379" y="114921"/>
                        </a:lnTo>
                        <a:lnTo>
                          <a:pt x="392029" y="114921"/>
                        </a:lnTo>
                        <a:lnTo>
                          <a:pt x="392029" y="38721"/>
                        </a:lnTo>
                        <a:cubicBezTo>
                          <a:pt x="392029" y="29196"/>
                          <a:pt x="384981" y="21290"/>
                          <a:pt x="375836" y="19862"/>
                        </a:cubicBezTo>
                        <a:lnTo>
                          <a:pt x="374408" y="19671"/>
                        </a:lnTo>
                        <a:lnTo>
                          <a:pt x="372979" y="1967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2700" cap="rnd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rmAutofit fontScale="25000" lnSpcReduction="20000"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4354"/>
                    <a:endParaRPr lang="zh-CN" altLang="en-US" sz="2000" b="1" dirty="0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C6613EBB-14D2-49B5-8863-7E829698AC59}"/>
                </a:ext>
              </a:extLst>
            </p:cNvPr>
            <p:cNvGrpSpPr/>
            <p:nvPr/>
          </p:nvGrpSpPr>
          <p:grpSpPr>
            <a:xfrm>
              <a:off x="7616104" y="3242001"/>
              <a:ext cx="1133708" cy="1627294"/>
              <a:chOff x="2970288" y="3242001"/>
              <a:chExt cx="1133708" cy="1627294"/>
            </a:xfrm>
          </p:grpSpPr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6B30B4E-1397-45B1-8AD4-3B5EDCBEC1CD}"/>
                  </a:ext>
                </a:extLst>
              </p:cNvPr>
              <p:cNvSpPr txBox="1"/>
              <p:nvPr/>
            </p:nvSpPr>
            <p:spPr>
              <a:xfrm>
                <a:off x="2970288" y="4499963"/>
                <a:ext cx="11337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zh-CN" dirty="0">
                    <a:solidFill>
                      <a:schemeClr val="accent5"/>
                    </a:solidFill>
                  </a:rPr>
                  <a:t>Text here</a:t>
                </a:r>
              </a:p>
            </p:txBody>
          </p:sp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9032764B-3564-45EA-BEDC-129C24E7096D}"/>
                  </a:ext>
                </a:extLst>
              </p:cNvPr>
              <p:cNvGrpSpPr/>
              <p:nvPr/>
            </p:nvGrpSpPr>
            <p:grpSpPr>
              <a:xfrm>
                <a:off x="2980045" y="3242001"/>
                <a:ext cx="1114194" cy="1114210"/>
                <a:chOff x="1119862" y="3242001"/>
                <a:chExt cx="1114194" cy="1114210"/>
              </a:xfrm>
            </p:grpSpPr>
            <p:grpSp>
              <p:nvGrpSpPr>
                <p:cNvPr id="15" name="组合 14">
                  <a:extLst>
                    <a:ext uri="{FF2B5EF4-FFF2-40B4-BE49-F238E27FC236}">
                      <a16:creationId xmlns:a16="http://schemas.microsoft.com/office/drawing/2014/main" id="{C15C9304-0E32-4182-995A-D066EF348C95}"/>
                    </a:ext>
                  </a:extLst>
                </p:cNvPr>
                <p:cNvGrpSpPr/>
                <p:nvPr/>
              </p:nvGrpSpPr>
              <p:grpSpPr>
                <a:xfrm>
                  <a:off x="1119862" y="3242001"/>
                  <a:ext cx="1114194" cy="1114210"/>
                  <a:chOff x="6389644" y="2415134"/>
                  <a:chExt cx="959888" cy="959899"/>
                </a:xfrm>
              </p:grpSpPr>
              <p:sp>
                <p:nvSpPr>
                  <p:cNvPr id="19" name="椭圆 18">
                    <a:extLst>
                      <a:ext uri="{FF2B5EF4-FFF2-40B4-BE49-F238E27FC236}">
                        <a16:creationId xmlns:a16="http://schemas.microsoft.com/office/drawing/2014/main" id="{D0DE5899-FFAD-411A-8353-C42C973C91AD}"/>
                      </a:ext>
                    </a:extLst>
                  </p:cNvPr>
                  <p:cNvSpPr/>
                  <p:nvPr/>
                </p:nvSpPr>
                <p:spPr>
                  <a:xfrm>
                    <a:off x="6389644" y="2415134"/>
                    <a:ext cx="959888" cy="959899"/>
                  </a:xfrm>
                  <a:prstGeom prst="ellipse">
                    <a:avLst/>
                  </a:prstGeom>
                  <a:solidFill>
                    <a:schemeClr val="accent1">
                      <a:alpha val="2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bg-BG" sz="1200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0" name="椭圆 19">
                    <a:extLst>
                      <a:ext uri="{FF2B5EF4-FFF2-40B4-BE49-F238E27FC236}">
                        <a16:creationId xmlns:a16="http://schemas.microsoft.com/office/drawing/2014/main" id="{CE3F8830-5D8D-4FE9-B5F2-747F33EC8151}"/>
                      </a:ext>
                    </a:extLst>
                  </p:cNvPr>
                  <p:cNvSpPr/>
                  <p:nvPr/>
                </p:nvSpPr>
                <p:spPr>
                  <a:xfrm>
                    <a:off x="6518899" y="2539919"/>
                    <a:ext cx="701379" cy="701387"/>
                  </a:xfrm>
                  <a:prstGeom prst="ellipse">
                    <a:avLst/>
                  </a:prstGeom>
                  <a:solidFill>
                    <a:schemeClr val="accent1">
                      <a:alpha val="50000"/>
                    </a:schemeClr>
                  </a:solidFill>
                  <a:ln w="285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bg-BG" sz="1200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16" name="组合 15">
                  <a:extLst>
                    <a:ext uri="{FF2B5EF4-FFF2-40B4-BE49-F238E27FC236}">
                      <a16:creationId xmlns:a16="http://schemas.microsoft.com/office/drawing/2014/main" id="{A0AB399A-EF47-4D4E-B0FF-2ADBDAE77065}"/>
                    </a:ext>
                  </a:extLst>
                </p:cNvPr>
                <p:cNvGrpSpPr/>
                <p:nvPr/>
              </p:nvGrpSpPr>
              <p:grpSpPr>
                <a:xfrm>
                  <a:off x="1471859" y="3594007"/>
                  <a:ext cx="410200" cy="410198"/>
                  <a:chOff x="6470043" y="1482403"/>
                  <a:chExt cx="410200" cy="410198"/>
                </a:xfrm>
              </p:grpSpPr>
              <p:sp>
                <p:nvSpPr>
                  <p:cNvPr id="17" name="椭圆 16">
                    <a:extLst>
                      <a:ext uri="{FF2B5EF4-FFF2-40B4-BE49-F238E27FC236}">
                        <a16:creationId xmlns:a16="http://schemas.microsoft.com/office/drawing/2014/main" id="{C50C093D-19A5-4774-B9A4-824C176720C6}"/>
                      </a:ext>
                    </a:extLst>
                  </p:cNvPr>
                  <p:cNvSpPr/>
                  <p:nvPr/>
                </p:nvSpPr>
                <p:spPr>
                  <a:xfrm>
                    <a:off x="6470043" y="1482403"/>
                    <a:ext cx="410200" cy="41019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57150" cap="rnd">
                    <a:noFill/>
                    <a:prstDash val="solid"/>
                    <a:round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rmAutofit fontScale="77500" lnSpcReduction="20000"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3765"/>
                    <a:endParaRPr lang="zh-CN" altLang="en-US" sz="20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8" name="任意多边形: 形状 17">
                    <a:extLst>
                      <a:ext uri="{FF2B5EF4-FFF2-40B4-BE49-F238E27FC236}">
                        <a16:creationId xmlns:a16="http://schemas.microsoft.com/office/drawing/2014/main" id="{0629FD49-79F0-4E18-BE58-E889C3B912C7}"/>
                      </a:ext>
                    </a:extLst>
                  </p:cNvPr>
                  <p:cNvSpPr/>
                  <p:nvPr/>
                </p:nvSpPr>
                <p:spPr>
                  <a:xfrm>
                    <a:off x="6586143" y="1630275"/>
                    <a:ext cx="178001" cy="133500"/>
                  </a:xfrm>
                  <a:custGeom>
                    <a:avLst/>
                    <a:gdLst>
                      <a:gd name="connsiteX0" fmla="*/ 505433 w 533400"/>
                      <a:gd name="connsiteY0" fmla="*/ 621 h 400050"/>
                      <a:gd name="connsiteX1" fmla="*/ 534008 w 533400"/>
                      <a:gd name="connsiteY1" fmla="*/ 29196 h 400050"/>
                      <a:gd name="connsiteX2" fmla="*/ 534008 w 533400"/>
                      <a:gd name="connsiteY2" fmla="*/ 372096 h 400050"/>
                      <a:gd name="connsiteX3" fmla="*/ 505433 w 533400"/>
                      <a:gd name="connsiteY3" fmla="*/ 400671 h 400050"/>
                      <a:gd name="connsiteX4" fmla="*/ 29183 w 533400"/>
                      <a:gd name="connsiteY4" fmla="*/ 400671 h 400050"/>
                      <a:gd name="connsiteX5" fmla="*/ 608 w 533400"/>
                      <a:gd name="connsiteY5" fmla="*/ 372096 h 400050"/>
                      <a:gd name="connsiteX6" fmla="*/ 608 w 533400"/>
                      <a:gd name="connsiteY6" fmla="*/ 29196 h 400050"/>
                      <a:gd name="connsiteX7" fmla="*/ 29183 w 533400"/>
                      <a:gd name="connsiteY7" fmla="*/ 621 h 400050"/>
                      <a:gd name="connsiteX8" fmla="*/ 505433 w 533400"/>
                      <a:gd name="connsiteY8" fmla="*/ 621 h 400050"/>
                      <a:gd name="connsiteX9" fmla="*/ 391419 w 533400"/>
                      <a:gd name="connsiteY9" fmla="*/ 198646 h 400050"/>
                      <a:gd name="connsiteX10" fmla="*/ 351414 w 533400"/>
                      <a:gd name="connsiteY10" fmla="*/ 204170 h 400050"/>
                      <a:gd name="connsiteX11" fmla="*/ 351414 w 533400"/>
                      <a:gd name="connsiteY11" fmla="*/ 204170 h 400050"/>
                      <a:gd name="connsiteX12" fmla="*/ 267118 w 533400"/>
                      <a:gd name="connsiteY12" fmla="*/ 315613 h 400050"/>
                      <a:gd name="connsiteX13" fmla="*/ 264641 w 533400"/>
                      <a:gd name="connsiteY13" fmla="*/ 318470 h 400050"/>
                      <a:gd name="connsiteX14" fmla="*/ 224255 w 533400"/>
                      <a:gd name="connsiteY14" fmla="*/ 318756 h 400050"/>
                      <a:gd name="connsiteX15" fmla="*/ 224255 w 533400"/>
                      <a:gd name="connsiteY15" fmla="*/ 318756 h 400050"/>
                      <a:gd name="connsiteX16" fmla="*/ 162152 w 533400"/>
                      <a:gd name="connsiteY16" fmla="*/ 257415 h 400050"/>
                      <a:gd name="connsiteX17" fmla="*/ 160247 w 533400"/>
                      <a:gd name="connsiteY17" fmla="*/ 255701 h 400050"/>
                      <a:gd name="connsiteX18" fmla="*/ 120052 w 533400"/>
                      <a:gd name="connsiteY18" fmla="*/ 259606 h 400050"/>
                      <a:gd name="connsiteX19" fmla="*/ 120052 w 533400"/>
                      <a:gd name="connsiteY19" fmla="*/ 259606 h 400050"/>
                      <a:gd name="connsiteX20" fmla="*/ 32517 w 533400"/>
                      <a:gd name="connsiteY20" fmla="*/ 366095 h 400050"/>
                      <a:gd name="connsiteX21" fmla="*/ 30326 w 533400"/>
                      <a:gd name="connsiteY21" fmla="*/ 372096 h 400050"/>
                      <a:gd name="connsiteX22" fmla="*/ 39851 w 533400"/>
                      <a:gd name="connsiteY22" fmla="*/ 381621 h 400050"/>
                      <a:gd name="connsiteX23" fmla="*/ 39851 w 533400"/>
                      <a:gd name="connsiteY23" fmla="*/ 381621 h 400050"/>
                      <a:gd name="connsiteX24" fmla="*/ 497242 w 533400"/>
                      <a:gd name="connsiteY24" fmla="*/ 381621 h 400050"/>
                      <a:gd name="connsiteX25" fmla="*/ 502480 w 533400"/>
                      <a:gd name="connsiteY25" fmla="*/ 380002 h 400050"/>
                      <a:gd name="connsiteX26" fmla="*/ 505147 w 533400"/>
                      <a:gd name="connsiteY26" fmla="*/ 366762 h 400050"/>
                      <a:gd name="connsiteX27" fmla="*/ 505147 w 533400"/>
                      <a:gd name="connsiteY27" fmla="*/ 366762 h 400050"/>
                      <a:gd name="connsiteX28" fmla="*/ 397991 w 533400"/>
                      <a:gd name="connsiteY28" fmla="*/ 205504 h 400050"/>
                      <a:gd name="connsiteX29" fmla="*/ 391419 w 533400"/>
                      <a:gd name="connsiteY29" fmla="*/ 198646 h 400050"/>
                      <a:gd name="connsiteX30" fmla="*/ 95858 w 533400"/>
                      <a:gd name="connsiteY30" fmla="*/ 57771 h 400050"/>
                      <a:gd name="connsiteX31" fmla="*/ 57758 w 533400"/>
                      <a:gd name="connsiteY31" fmla="*/ 95871 h 400050"/>
                      <a:gd name="connsiteX32" fmla="*/ 95858 w 533400"/>
                      <a:gd name="connsiteY32" fmla="*/ 133971 h 400050"/>
                      <a:gd name="connsiteX33" fmla="*/ 133958 w 533400"/>
                      <a:gd name="connsiteY33" fmla="*/ 95871 h 400050"/>
                      <a:gd name="connsiteX34" fmla="*/ 95858 w 533400"/>
                      <a:gd name="connsiteY34" fmla="*/ 57771 h 400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533400" h="400050">
                        <a:moveTo>
                          <a:pt x="505433" y="621"/>
                        </a:moveTo>
                        <a:cubicBezTo>
                          <a:pt x="521245" y="621"/>
                          <a:pt x="534008" y="13385"/>
                          <a:pt x="534008" y="29196"/>
                        </a:cubicBezTo>
                        <a:lnTo>
                          <a:pt x="534008" y="372096"/>
                        </a:lnTo>
                        <a:cubicBezTo>
                          <a:pt x="534008" y="387907"/>
                          <a:pt x="521245" y="400671"/>
                          <a:pt x="505433" y="400671"/>
                        </a:cubicBezTo>
                        <a:lnTo>
                          <a:pt x="29183" y="400671"/>
                        </a:lnTo>
                        <a:cubicBezTo>
                          <a:pt x="13371" y="400671"/>
                          <a:pt x="608" y="387907"/>
                          <a:pt x="608" y="372096"/>
                        </a:cubicBezTo>
                        <a:lnTo>
                          <a:pt x="608" y="29196"/>
                        </a:lnTo>
                        <a:cubicBezTo>
                          <a:pt x="608" y="13385"/>
                          <a:pt x="13371" y="621"/>
                          <a:pt x="29183" y="621"/>
                        </a:cubicBezTo>
                        <a:lnTo>
                          <a:pt x="505433" y="621"/>
                        </a:lnTo>
                        <a:close/>
                        <a:moveTo>
                          <a:pt x="391419" y="198646"/>
                        </a:moveTo>
                        <a:cubicBezTo>
                          <a:pt x="378846" y="189121"/>
                          <a:pt x="360939" y="191597"/>
                          <a:pt x="351414" y="204170"/>
                        </a:cubicBezTo>
                        <a:lnTo>
                          <a:pt x="351414" y="204170"/>
                        </a:lnTo>
                        <a:lnTo>
                          <a:pt x="267118" y="315613"/>
                        </a:lnTo>
                        <a:cubicBezTo>
                          <a:pt x="266355" y="316660"/>
                          <a:pt x="265498" y="317518"/>
                          <a:pt x="264641" y="318470"/>
                        </a:cubicBezTo>
                        <a:cubicBezTo>
                          <a:pt x="253592" y="329710"/>
                          <a:pt x="235495" y="329805"/>
                          <a:pt x="224255" y="318756"/>
                        </a:cubicBezTo>
                        <a:lnTo>
                          <a:pt x="224255" y="318756"/>
                        </a:lnTo>
                        <a:lnTo>
                          <a:pt x="162152" y="257415"/>
                        </a:lnTo>
                        <a:cubicBezTo>
                          <a:pt x="161485" y="256844"/>
                          <a:pt x="160914" y="256177"/>
                          <a:pt x="160247" y="255701"/>
                        </a:cubicBezTo>
                        <a:cubicBezTo>
                          <a:pt x="148055" y="245699"/>
                          <a:pt x="130053" y="247414"/>
                          <a:pt x="120052" y="259606"/>
                        </a:cubicBezTo>
                        <a:lnTo>
                          <a:pt x="120052" y="259606"/>
                        </a:lnTo>
                        <a:lnTo>
                          <a:pt x="32517" y="366095"/>
                        </a:lnTo>
                        <a:cubicBezTo>
                          <a:pt x="31088" y="367810"/>
                          <a:pt x="30326" y="369905"/>
                          <a:pt x="30326" y="372096"/>
                        </a:cubicBezTo>
                        <a:cubicBezTo>
                          <a:pt x="30326" y="377335"/>
                          <a:pt x="34612" y="381621"/>
                          <a:pt x="39851" y="381621"/>
                        </a:cubicBezTo>
                        <a:lnTo>
                          <a:pt x="39851" y="381621"/>
                        </a:lnTo>
                        <a:lnTo>
                          <a:pt x="497242" y="381621"/>
                        </a:lnTo>
                        <a:cubicBezTo>
                          <a:pt x="499146" y="381621"/>
                          <a:pt x="500956" y="381050"/>
                          <a:pt x="502480" y="380002"/>
                        </a:cubicBezTo>
                        <a:cubicBezTo>
                          <a:pt x="506862" y="377049"/>
                          <a:pt x="508005" y="371144"/>
                          <a:pt x="505147" y="366762"/>
                        </a:cubicBezTo>
                        <a:lnTo>
                          <a:pt x="505147" y="366762"/>
                        </a:lnTo>
                        <a:lnTo>
                          <a:pt x="397991" y="205504"/>
                        </a:lnTo>
                        <a:cubicBezTo>
                          <a:pt x="396181" y="202932"/>
                          <a:pt x="393990" y="200551"/>
                          <a:pt x="391419" y="198646"/>
                        </a:cubicBezTo>
                        <a:close/>
                        <a:moveTo>
                          <a:pt x="95858" y="57771"/>
                        </a:moveTo>
                        <a:cubicBezTo>
                          <a:pt x="74808" y="57771"/>
                          <a:pt x="57758" y="74821"/>
                          <a:pt x="57758" y="95871"/>
                        </a:cubicBezTo>
                        <a:cubicBezTo>
                          <a:pt x="57758" y="116921"/>
                          <a:pt x="74808" y="133971"/>
                          <a:pt x="95858" y="133971"/>
                        </a:cubicBezTo>
                        <a:cubicBezTo>
                          <a:pt x="116908" y="133971"/>
                          <a:pt x="133958" y="116921"/>
                          <a:pt x="133958" y="95871"/>
                        </a:cubicBezTo>
                        <a:cubicBezTo>
                          <a:pt x="133958" y="74821"/>
                          <a:pt x="116908" y="57771"/>
                          <a:pt x="95858" y="57771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2700" cap="rnd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rmAutofit fontScale="25000" lnSpcReduction="20000"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4354"/>
                    <a:endParaRPr lang="zh-CN" altLang="en-US" sz="2000" b="1" dirty="0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1656713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ACD7FFD1-CD46-4591-A2D8-8225F368D19B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978143"/>
            <a:ext cx="12192000" cy="5155957"/>
            <a:chOff x="0" y="978143"/>
            <a:chExt cx="12192000" cy="5155957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E2D1FFF4-A125-46CA-B291-34FBEE833940}"/>
                </a:ext>
              </a:extLst>
            </p:cNvPr>
            <p:cNvSpPr/>
            <p:nvPr/>
          </p:nvSpPr>
          <p:spPr>
            <a:xfrm>
              <a:off x="0" y="2532185"/>
              <a:ext cx="12192000" cy="360191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A2A3A1ED-C935-40E9-98EE-75C37CAEF213}"/>
                </a:ext>
              </a:extLst>
            </p:cNvPr>
            <p:cNvSpPr/>
            <p:nvPr/>
          </p:nvSpPr>
          <p:spPr>
            <a:xfrm>
              <a:off x="660400" y="1130300"/>
              <a:ext cx="1960684" cy="1960684"/>
            </a:xfrm>
            <a:prstGeom prst="roundRect">
              <a:avLst>
                <a:gd name="adj" fmla="val 5290"/>
              </a:avLst>
            </a:prstGeom>
            <a:blipFill>
              <a:blip r:embed="rId3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tretch>
                <a:fillRect l="-42862" r="-42310"/>
              </a:stretch>
            </a:blipFill>
            <a:ln w="38100">
              <a:noFill/>
              <a:round/>
              <a:headEnd/>
              <a:tailEnd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E5C13CE8-FD1D-4C41-AC17-79192C6F41CE}"/>
                </a:ext>
              </a:extLst>
            </p:cNvPr>
            <p:cNvGrpSpPr/>
            <p:nvPr/>
          </p:nvGrpSpPr>
          <p:grpSpPr>
            <a:xfrm>
              <a:off x="3165232" y="2852032"/>
              <a:ext cx="7824176" cy="3282068"/>
              <a:chOff x="3165232" y="2852032"/>
              <a:chExt cx="7824176" cy="3282068"/>
            </a:xfrm>
          </p:grpSpPr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160B9817-FA32-4EF4-A932-C8917F61A1CE}"/>
                  </a:ext>
                </a:extLst>
              </p:cNvPr>
              <p:cNvSpPr/>
              <p:nvPr/>
            </p:nvSpPr>
            <p:spPr bwMode="auto">
              <a:xfrm>
                <a:off x="3165232" y="3714585"/>
                <a:ext cx="7824176" cy="2419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1450" indent="-171450">
                  <a:lnSpc>
                    <a:spcPct val="17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200" dirty="0"/>
                  <a:t>Unified fonts make reading more flu</a:t>
                </a:r>
                <a:r>
                  <a:rPr lang="en-US" altLang="zh-CN" sz="100" dirty="0"/>
                  <a:t> </a:t>
                </a:r>
                <a:r>
                  <a:rPr lang="en-US" altLang="zh-CN" sz="1200" dirty="0" err="1"/>
                  <a:t>ent</a:t>
                </a:r>
                <a:r>
                  <a:rPr lang="en-US" altLang="zh-CN" sz="1200" dirty="0"/>
                  <a:t>.</a:t>
                </a:r>
              </a:p>
              <a:p>
                <a:pPr marL="171450" indent="-171450">
                  <a:lnSpc>
                    <a:spcPct val="17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200" dirty="0"/>
                  <a:t>Theme color makes PPT more convenient to </a:t>
                </a:r>
                <a:r>
                  <a:rPr lang="en-US" altLang="zh-CN" sz="1200" dirty="0" err="1"/>
                  <a:t>change.Adjust</a:t>
                </a:r>
                <a:r>
                  <a:rPr lang="en-US" altLang="zh-CN" sz="1200" dirty="0"/>
                  <a:t> the spacing to adapt to Chinese typesetting, use the reference line in PPT.</a:t>
                </a:r>
              </a:p>
              <a:p>
                <a:pPr marL="628639" lvl="1" indent="-171450">
                  <a:lnSpc>
                    <a:spcPct val="170000"/>
                  </a:lnSpc>
                  <a:buFont typeface="Arial" panose="020B0604020202020204" pitchFamily="34" charset="0"/>
                  <a:buChar char="−"/>
                </a:pPr>
                <a:r>
                  <a:rPr lang="en-US" altLang="zh-CN" sz="1200" dirty="0"/>
                  <a:t>Supporting text here.</a:t>
                </a:r>
              </a:p>
              <a:p>
                <a:pPr marL="628639" lvl="1" indent="-171450">
                  <a:lnSpc>
                    <a:spcPct val="170000"/>
                  </a:lnSpc>
                  <a:buFont typeface="Arial" panose="020B0604020202020204" pitchFamily="34" charset="0"/>
                  <a:buChar char="−"/>
                </a:pPr>
                <a:r>
                  <a:rPr lang="en-US" altLang="zh-CN" sz="1200" dirty="0"/>
                  <a:t>You can use the icon library in OfficePLUS  (OfficePLUS) to filter and replace existing icon elements with one click.</a:t>
                </a:r>
              </a:p>
              <a:p>
                <a:pPr marL="628639" lvl="1" indent="-171450">
                  <a:lnSpc>
                    <a:spcPct val="170000"/>
                  </a:lnSpc>
                  <a:buFont typeface="Arial" panose="020B0604020202020204" pitchFamily="34" charset="0"/>
                  <a:buChar char="−"/>
                </a:pPr>
                <a:r>
                  <a:rPr lang="en-US" altLang="zh-CN" sz="1200" dirty="0"/>
                  <a:t>……</a:t>
                </a:r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1BB8497C-B684-4BE2-B5AF-A29A410D5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5232" y="2852032"/>
                <a:ext cx="7824176" cy="386197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1100" u="sng">
                    <a:solidFill>
                      <a:schemeClr val="accent1"/>
                    </a:solidFill>
                    <a:cs typeface="+mn-ea"/>
                    <a:sym typeface="+mn-lt"/>
                  </a:rPr>
                  <a:t>Sup</a:t>
                </a:r>
                <a:r>
                  <a:rPr lang="en-US" altLang="zh-CN" sz="100" u="sng">
                    <a:solidFill>
                      <a:schemeClr val="accent1"/>
                    </a:solidFill>
                    <a:cs typeface="+mn-ea"/>
                    <a:sym typeface="+mn-lt"/>
                  </a:rPr>
                  <a:t> </a:t>
                </a:r>
                <a:r>
                  <a:rPr lang="en-US" altLang="zh-CN" sz="1100" u="sng">
                    <a:solidFill>
                      <a:schemeClr val="accent1"/>
                    </a:solidFill>
                    <a:cs typeface="+mn-ea"/>
                    <a:sym typeface="+mn-lt"/>
                  </a:rPr>
                  <a:t>porting </a:t>
                </a:r>
                <a:r>
                  <a:rPr lang="en-US" altLang="zh-CN" sz="1100" u="sng" dirty="0">
                    <a:solidFill>
                      <a:schemeClr val="accent1"/>
                    </a:solidFill>
                    <a:cs typeface="+mn-ea"/>
                    <a:sym typeface="+mn-lt"/>
                  </a:rPr>
                  <a:t>text here.</a:t>
                </a:r>
              </a:p>
            </p:txBody>
          </p:sp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640E93F-22DC-42BB-A019-264B969C03C0}"/>
                  </a:ext>
                </a:extLst>
              </p:cNvPr>
              <p:cNvSpPr txBox="1"/>
              <p:nvPr/>
            </p:nvSpPr>
            <p:spPr>
              <a:xfrm>
                <a:off x="3165232" y="3238229"/>
                <a:ext cx="7824176" cy="4763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SzPct val="25000"/>
                </a:pPr>
                <a:r>
                  <a:rPr lang="en-US" sz="2000" b="1">
                    <a:cs typeface="+mn-ea"/>
                    <a:sym typeface="+mn-lt"/>
                  </a:rPr>
                  <a:t>Unifi</a:t>
                </a:r>
                <a:r>
                  <a:rPr lang="en-US" sz="100" b="1">
                    <a:cs typeface="+mn-ea"/>
                    <a:sym typeface="+mn-lt"/>
                  </a:rPr>
                  <a:t> </a:t>
                </a:r>
                <a:r>
                  <a:rPr lang="en-US" sz="2000" b="1">
                    <a:cs typeface="+mn-ea"/>
                    <a:sym typeface="+mn-lt"/>
                  </a:rPr>
                  <a:t>ed </a:t>
                </a:r>
                <a:r>
                  <a:rPr lang="en-US" sz="2000" b="1" dirty="0">
                    <a:cs typeface="+mn-ea"/>
                    <a:sym typeface="+mn-lt"/>
                  </a:rPr>
                  <a:t>Fonts Make Reading More Fluent.</a:t>
                </a:r>
              </a:p>
            </p:txBody>
          </p:sp>
        </p:grp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D042F639-500E-4D90-A04D-D056FDCE43FF}"/>
                </a:ext>
              </a:extLst>
            </p:cNvPr>
            <p:cNvSpPr txBox="1"/>
            <p:nvPr/>
          </p:nvSpPr>
          <p:spPr bwMode="auto">
            <a:xfrm>
              <a:off x="3165232" y="978143"/>
              <a:ext cx="3897690" cy="853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b="1" dirty="0">
                  <a:solidFill>
                    <a:schemeClr val="accent1"/>
                  </a:solidFill>
                  <a:cs typeface="+mn-ea"/>
                  <a:sym typeface="+mn-lt"/>
                </a:rPr>
                <a:t>South China University </a:t>
              </a:r>
            </a:p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b="1" dirty="0">
                  <a:solidFill>
                    <a:schemeClr val="accent1"/>
                  </a:solidFill>
                  <a:cs typeface="+mn-ea"/>
                  <a:sym typeface="+mn-lt"/>
                </a:rPr>
                <a:t>of Technology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2028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 descr="oA0AAB+LCAAAAAAABADNVk1v2kAQ/S/b9IaQbTBfNyiirdQ0KKBcKg4bM8BU/kC7SxQS5b93vazDYLBrVGh7QezsvM2bNzMvvLIbnLMec1mN3ajtGvT3ScSFGiJfCh7dJnMI9d1YJGsQCkGy3o9XC/II6IGHG7BZWx2/xRijTWTCrOfUHR3izyTkOiY4hAAjHg5xiUq/rSNf5RhEALGyiUpsoMbsoe3WXb/RabbsZ419FslmbSp4q2XEGrQaJTBeEmb2JeZ8ZKfRTYIeJEkIPD6G71idgvsE/ikJE3EMzlJbJPVuscAApiuIwKD01RRj1Y/nkxWfZxoOBC5XKgYpbeDu8ScEisB6vgaaJ036Rq704x9GI2fYbA06mudJ0u2/38qGX2+RXvpdb0/NI9Q6ZzeTorvnN5PCXad6N133n7ZT057pFIznWiK6pi7d03EiUWES27z9am9NIQIWVgE25nr/QYGQ5iaHJ7c19iUR+JLEiof9EJdxpDuuU+/T2lKZUuMIDu90I0EFK5bOiJ2vCb7APUgQT6BZL3gos1nRiq3hu/5z2XCaQKr2PYRc4dNBxkHMNZXkzGtfZOFhRkaAuskDSnzEENW2VMBmsYCGljyQ7519ym9X4RSelctmheSblG/+QMlTM0sf3dPO7dKefINoVnEqLlNU5Y4cWWxpM/xi3ruNprR3u8ZGGKb/9vpB6l56lyUou4HZwr4H07Wlq31wcUIFO5fFMvi08vyBytC6ugxpx64kw++GobIK7XPdrX0Rd/sGiyuam1fF3Lxic2tTwfIHql7nfHPrXsIHvJLWdynf/IGS755vbp0CcysZissUVbUj3tEvjtJm6B8o/5+7lelgCJecqBTu9aW4ssP9mRKzt19wWwV+oA0AAA==">
            <a:extLst>
              <a:ext uri="{FF2B5EF4-FFF2-40B4-BE49-F238E27FC236}">
                <a16:creationId xmlns:a16="http://schemas.microsoft.com/office/drawing/2014/main" id="{AD18C74D-3147-4D82-BAE5-0312ADC9DB82}"/>
              </a:ext>
            </a:extLst>
          </p:cNvPr>
          <p:cNvGrpSpPr>
            <a:grpSpLocks noChangeAspect="1"/>
          </p:cNvGrpSpPr>
          <p:nvPr/>
        </p:nvGrpSpPr>
        <p:grpSpPr>
          <a:xfrm>
            <a:off x="3002357" y="959126"/>
            <a:ext cx="6187286" cy="1823961"/>
            <a:chOff x="2099364" y="2509044"/>
            <a:chExt cx="8185361" cy="2412977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66B6FD18-C734-4179-8B34-3FEC37F42220}"/>
                </a:ext>
              </a:extLst>
            </p:cNvPr>
            <p:cNvSpPr/>
            <p:nvPr/>
          </p:nvSpPr>
          <p:spPr>
            <a:xfrm>
              <a:off x="6689511" y="3283230"/>
              <a:ext cx="3595214" cy="2884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C4BF408B-C99C-415B-AC28-3E9D86EE09F5}"/>
                </a:ext>
              </a:extLst>
            </p:cNvPr>
            <p:cNvSpPr/>
            <p:nvPr/>
          </p:nvSpPr>
          <p:spPr>
            <a:xfrm>
              <a:off x="6689511" y="3283229"/>
              <a:ext cx="1280449" cy="288461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10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9426EE0C-5CC6-4875-88F3-D4C3B3CC1288}"/>
                </a:ext>
              </a:extLst>
            </p:cNvPr>
            <p:cNvSpPr/>
            <p:nvPr/>
          </p:nvSpPr>
          <p:spPr>
            <a:xfrm flipH="1">
              <a:off x="2099364" y="3283230"/>
              <a:ext cx="3595213" cy="2884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7FDA2B65-FAA2-45FA-AA2F-B392FA5AC90B}"/>
                </a:ext>
              </a:extLst>
            </p:cNvPr>
            <p:cNvSpPr/>
            <p:nvPr/>
          </p:nvSpPr>
          <p:spPr>
            <a:xfrm flipH="1">
              <a:off x="3136445" y="3283229"/>
              <a:ext cx="2558132" cy="288461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10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E12467EB-BB24-4707-995E-2A408B01C80F}"/>
                </a:ext>
              </a:extLst>
            </p:cNvPr>
            <p:cNvSpPr/>
            <p:nvPr/>
          </p:nvSpPr>
          <p:spPr>
            <a:xfrm>
              <a:off x="6966254" y="2897277"/>
              <a:ext cx="805557" cy="294098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 anchorCtr="1">
              <a:prstTxWarp prst="textPlain">
                <a:avLst/>
              </a:prstTxWarp>
              <a:normAutofit fontScale="25000" lnSpcReduction="20000"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3800" b="0" i="0" u="none" strike="noStrike" kern="0" cap="none" spc="0" normalizeH="0" baseline="0" noProof="0">
                  <a:ln>
                    <a:noFill/>
                  </a:ln>
                  <a:solidFill>
                    <a:schemeClr val="accent1">
                      <a:lumMod val="10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36%</a:t>
              </a:r>
              <a:endParaRPr kumimoji="0" lang="en-US" altLang="zh-CN" sz="138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0BE41E7D-3555-48C7-A8A4-B6D54583B8F9}"/>
                </a:ext>
              </a:extLst>
            </p:cNvPr>
            <p:cNvSpPr/>
            <p:nvPr/>
          </p:nvSpPr>
          <p:spPr>
            <a:xfrm>
              <a:off x="4597532" y="2897276"/>
              <a:ext cx="805557" cy="294097"/>
            </a:xfrm>
            <a:prstGeom prst="rect">
              <a:avLst/>
            </a:prstGeom>
            <a:noFill/>
          </p:spPr>
          <p:txBody>
            <a:bodyPr wrap="none" anchor="ctr" anchorCtr="1">
              <a:prstTxWarp prst="textPlain">
                <a:avLst/>
              </a:prstTxWarp>
              <a:normAutofit fontScale="25000" lnSpcReduction="20000"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3800" b="0" i="0" u="none" strike="noStrike" kern="0" cap="none" spc="0" normalizeH="0" baseline="0" noProof="0">
                  <a:ln>
                    <a:noFill/>
                  </a:ln>
                  <a:solidFill>
                    <a:schemeClr val="accent1">
                      <a:lumMod val="10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71%</a:t>
              </a:r>
              <a:endParaRPr kumimoji="0" lang="en-US" altLang="zh-CN" sz="138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7B2566AE-25AF-4B3D-BB8B-F4313CA7982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521325" y="2509044"/>
              <a:ext cx="1377950" cy="1365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06320CFC-35D1-45BB-81D3-FD619C697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2913" y="2744834"/>
              <a:ext cx="1374775" cy="1365250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rgbClr val="BFBFBF"/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2FC011AD-6F4C-43D1-9894-3446E23B5B73}"/>
                </a:ext>
              </a:extLst>
            </p:cNvPr>
            <p:cNvSpPr>
              <a:spLocks/>
            </p:cNvSpPr>
            <p:nvPr/>
          </p:nvSpPr>
          <p:spPr>
            <a:xfrm>
              <a:off x="4449079" y="4345877"/>
              <a:ext cx="3293842" cy="576144"/>
            </a:xfrm>
            <a:prstGeom prst="rect">
              <a:avLst/>
            </a:prstGeom>
            <a:noFill/>
          </p:spPr>
          <p:txBody>
            <a:bodyPr wrap="none" lIns="90000" anchor="ctr" anchorCtr="0">
              <a:normAutofit fontScale="92500" lnSpcReduction="20000"/>
            </a:bodyPr>
            <a:lstStyle/>
            <a:p>
              <a:pPr algn="ctr"/>
              <a:r>
                <a:rPr lang="en-US" altLang="zh-CN" sz="2800" b="1" dirty="0"/>
                <a:t>Text here</a:t>
              </a:r>
            </a:p>
          </p:txBody>
        </p:sp>
        <p:cxnSp>
          <p:nvCxnSpPr>
            <p:cNvPr id="12" name="直接箭头连接符 11">
              <a:extLst>
                <a:ext uri="{FF2B5EF4-FFF2-40B4-BE49-F238E27FC236}">
                  <a16:creationId xmlns:a16="http://schemas.microsoft.com/office/drawing/2014/main" id="{E3D7AF57-19FF-4C21-BA38-F32EE651EA40}"/>
                </a:ext>
              </a:extLst>
            </p:cNvPr>
            <p:cNvCxnSpPr>
              <a:cxnSpLocks/>
            </p:cNvCxnSpPr>
            <p:nvPr/>
          </p:nvCxnSpPr>
          <p:spPr>
            <a:xfrm>
              <a:off x="4456440" y="4871373"/>
              <a:ext cx="3279120" cy="0"/>
            </a:xfrm>
            <a:prstGeom prst="straightConnector1">
              <a:avLst/>
            </a:prstGeom>
            <a:noFill/>
            <a:ln w="12700" cap="flat" cmpd="sng">
              <a:solidFill>
                <a:schemeClr val="tx2">
                  <a:lumMod val="90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0406A5E5-6919-4978-892E-A37343E5815A}"/>
              </a:ext>
            </a:extLst>
          </p:cNvPr>
          <p:cNvSpPr>
            <a:spLocks noChangeAspect="1"/>
          </p:cNvSpPr>
          <p:nvPr/>
        </p:nvSpPr>
        <p:spPr bwMode="auto">
          <a:xfrm>
            <a:off x="5943896" y="1515236"/>
            <a:ext cx="331807" cy="276234"/>
          </a:xfrm>
          <a:custGeom>
            <a:avLst/>
            <a:gdLst>
              <a:gd name="connsiteX0" fmla="*/ 483573 w 526297"/>
              <a:gd name="connsiteY0" fmla="*/ 133971 h 438150"/>
              <a:gd name="connsiteX1" fmla="*/ 527674 w 526297"/>
              <a:gd name="connsiteY1" fmla="*/ 178072 h 438150"/>
              <a:gd name="connsiteX2" fmla="*/ 527579 w 526297"/>
              <a:gd name="connsiteY2" fmla="*/ 181501 h 438150"/>
              <a:gd name="connsiteX3" fmla="*/ 514244 w 526297"/>
              <a:gd name="connsiteY3" fmla="*/ 355237 h 438150"/>
              <a:gd name="connsiteX4" fmla="*/ 485764 w 526297"/>
              <a:gd name="connsiteY4" fmla="*/ 381621 h 438150"/>
              <a:gd name="connsiteX5" fmla="*/ 454998 w 526297"/>
              <a:gd name="connsiteY5" fmla="*/ 381621 h 438150"/>
              <a:gd name="connsiteX6" fmla="*/ 454998 w 526297"/>
              <a:gd name="connsiteY6" fmla="*/ 438771 h 438150"/>
              <a:gd name="connsiteX7" fmla="*/ 435948 w 526297"/>
              <a:gd name="connsiteY7" fmla="*/ 438771 h 438150"/>
              <a:gd name="connsiteX8" fmla="*/ 435948 w 526297"/>
              <a:gd name="connsiteY8" fmla="*/ 381621 h 438150"/>
              <a:gd name="connsiteX9" fmla="*/ 93048 w 526297"/>
              <a:gd name="connsiteY9" fmla="*/ 381621 h 438150"/>
              <a:gd name="connsiteX10" fmla="*/ 93048 w 526297"/>
              <a:gd name="connsiteY10" fmla="*/ 438771 h 438150"/>
              <a:gd name="connsiteX11" fmla="*/ 73998 w 526297"/>
              <a:gd name="connsiteY11" fmla="*/ 438771 h 438150"/>
              <a:gd name="connsiteX12" fmla="*/ 73998 w 526297"/>
              <a:gd name="connsiteY12" fmla="*/ 381621 h 438150"/>
              <a:gd name="connsiteX13" fmla="*/ 43328 w 526297"/>
              <a:gd name="connsiteY13" fmla="*/ 381621 h 438150"/>
              <a:gd name="connsiteX14" fmla="*/ 14848 w 526297"/>
              <a:gd name="connsiteY14" fmla="*/ 355237 h 438150"/>
              <a:gd name="connsiteX15" fmla="*/ 1513 w 526297"/>
              <a:gd name="connsiteY15" fmla="*/ 181501 h 438150"/>
              <a:gd name="connsiteX16" fmla="*/ 42089 w 526297"/>
              <a:gd name="connsiteY16" fmla="*/ 134162 h 438150"/>
              <a:gd name="connsiteX17" fmla="*/ 45518 w 526297"/>
              <a:gd name="connsiteY17" fmla="*/ 134066 h 438150"/>
              <a:gd name="connsiteX18" fmla="*/ 101906 w 526297"/>
              <a:gd name="connsiteY18" fmla="*/ 180834 h 438150"/>
              <a:gd name="connsiteX19" fmla="*/ 121623 w 526297"/>
              <a:gd name="connsiteY19" fmla="*/ 286371 h 438150"/>
              <a:gd name="connsiteX20" fmla="*/ 407373 w 526297"/>
              <a:gd name="connsiteY20" fmla="*/ 286371 h 438150"/>
              <a:gd name="connsiteX21" fmla="*/ 427185 w 526297"/>
              <a:gd name="connsiteY21" fmla="*/ 180739 h 438150"/>
              <a:gd name="connsiteX22" fmla="*/ 483573 w 526297"/>
              <a:gd name="connsiteY22" fmla="*/ 133971 h 438150"/>
              <a:gd name="connsiteX23" fmla="*/ 416898 w 526297"/>
              <a:gd name="connsiteY23" fmla="*/ 621 h 438150"/>
              <a:gd name="connsiteX24" fmla="*/ 483573 w 526297"/>
              <a:gd name="connsiteY24" fmla="*/ 67296 h 438150"/>
              <a:gd name="connsiteX25" fmla="*/ 483573 w 526297"/>
              <a:gd name="connsiteY25" fmla="*/ 115397 h 438150"/>
              <a:gd name="connsiteX26" fmla="*/ 476429 w 526297"/>
              <a:gd name="connsiteY26" fmla="*/ 114921 h 438150"/>
              <a:gd name="connsiteX27" fmla="*/ 412040 w 526297"/>
              <a:gd name="connsiteY27" fmla="*/ 166451 h 438150"/>
              <a:gd name="connsiteX28" fmla="*/ 411564 w 526297"/>
              <a:gd name="connsiteY28" fmla="*/ 168737 h 438150"/>
              <a:gd name="connsiteX29" fmla="*/ 393086 w 526297"/>
              <a:gd name="connsiteY29" fmla="*/ 267321 h 438150"/>
              <a:gd name="connsiteX30" fmla="*/ 135911 w 526297"/>
              <a:gd name="connsiteY30" fmla="*/ 267321 h 438150"/>
              <a:gd name="connsiteX31" fmla="*/ 117432 w 526297"/>
              <a:gd name="connsiteY31" fmla="*/ 168737 h 438150"/>
              <a:gd name="connsiteX32" fmla="*/ 52567 w 526297"/>
              <a:gd name="connsiteY32" fmla="*/ 114921 h 438150"/>
              <a:gd name="connsiteX33" fmla="*/ 54948 w 526297"/>
              <a:gd name="connsiteY33" fmla="*/ 67296 h 438150"/>
              <a:gd name="connsiteX34" fmla="*/ 121623 w 526297"/>
              <a:gd name="connsiteY34" fmla="*/ 621 h 438150"/>
              <a:gd name="connsiteX35" fmla="*/ 416898 w 526297"/>
              <a:gd name="connsiteY35" fmla="*/ 621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26297" h="438150">
                <a:moveTo>
                  <a:pt x="483573" y="133971"/>
                </a:moveTo>
                <a:cubicBezTo>
                  <a:pt x="507957" y="133971"/>
                  <a:pt x="527674" y="153688"/>
                  <a:pt x="527674" y="178072"/>
                </a:cubicBezTo>
                <a:cubicBezTo>
                  <a:pt x="527674" y="179215"/>
                  <a:pt x="527674" y="180358"/>
                  <a:pt x="527579" y="181501"/>
                </a:cubicBezTo>
                <a:lnTo>
                  <a:pt x="514244" y="355237"/>
                </a:lnTo>
                <a:cubicBezTo>
                  <a:pt x="513101" y="370096"/>
                  <a:pt x="500718" y="381621"/>
                  <a:pt x="485764" y="381621"/>
                </a:cubicBezTo>
                <a:lnTo>
                  <a:pt x="454998" y="381621"/>
                </a:lnTo>
                <a:lnTo>
                  <a:pt x="454998" y="438771"/>
                </a:lnTo>
                <a:lnTo>
                  <a:pt x="435948" y="438771"/>
                </a:lnTo>
                <a:lnTo>
                  <a:pt x="435948" y="381621"/>
                </a:lnTo>
                <a:lnTo>
                  <a:pt x="93048" y="381621"/>
                </a:lnTo>
                <a:lnTo>
                  <a:pt x="93048" y="438771"/>
                </a:lnTo>
                <a:lnTo>
                  <a:pt x="73998" y="438771"/>
                </a:lnTo>
                <a:lnTo>
                  <a:pt x="73998" y="381621"/>
                </a:lnTo>
                <a:lnTo>
                  <a:pt x="43328" y="381621"/>
                </a:lnTo>
                <a:cubicBezTo>
                  <a:pt x="28373" y="381621"/>
                  <a:pt x="15991" y="370096"/>
                  <a:pt x="14848" y="355237"/>
                </a:cubicBezTo>
                <a:lnTo>
                  <a:pt x="1513" y="181501"/>
                </a:lnTo>
                <a:cubicBezTo>
                  <a:pt x="-392" y="157212"/>
                  <a:pt x="17801" y="135971"/>
                  <a:pt x="42089" y="134162"/>
                </a:cubicBezTo>
                <a:cubicBezTo>
                  <a:pt x="43232" y="134066"/>
                  <a:pt x="44375" y="134066"/>
                  <a:pt x="45518" y="134066"/>
                </a:cubicBezTo>
                <a:cubicBezTo>
                  <a:pt x="73141" y="134066"/>
                  <a:pt x="96858" y="153688"/>
                  <a:pt x="101906" y="180834"/>
                </a:cubicBezTo>
                <a:lnTo>
                  <a:pt x="121623" y="286371"/>
                </a:lnTo>
                <a:lnTo>
                  <a:pt x="407373" y="286371"/>
                </a:lnTo>
                <a:lnTo>
                  <a:pt x="427185" y="180739"/>
                </a:lnTo>
                <a:cubicBezTo>
                  <a:pt x="432233" y="153592"/>
                  <a:pt x="455951" y="133971"/>
                  <a:pt x="483573" y="133971"/>
                </a:cubicBezTo>
                <a:close/>
                <a:moveTo>
                  <a:pt x="416898" y="621"/>
                </a:moveTo>
                <a:cubicBezTo>
                  <a:pt x="453760" y="621"/>
                  <a:pt x="483573" y="30434"/>
                  <a:pt x="483573" y="67296"/>
                </a:cubicBezTo>
                <a:lnTo>
                  <a:pt x="483573" y="115397"/>
                </a:lnTo>
                <a:cubicBezTo>
                  <a:pt x="481192" y="115112"/>
                  <a:pt x="478811" y="114921"/>
                  <a:pt x="476429" y="114921"/>
                </a:cubicBezTo>
                <a:cubicBezTo>
                  <a:pt x="445473" y="114921"/>
                  <a:pt x="418803" y="136448"/>
                  <a:pt x="412040" y="166451"/>
                </a:cubicBezTo>
                <a:lnTo>
                  <a:pt x="411564" y="168737"/>
                </a:lnTo>
                <a:lnTo>
                  <a:pt x="393086" y="267321"/>
                </a:lnTo>
                <a:lnTo>
                  <a:pt x="135911" y="267321"/>
                </a:lnTo>
                <a:lnTo>
                  <a:pt x="117432" y="168737"/>
                </a:lnTo>
                <a:cubicBezTo>
                  <a:pt x="111622" y="137495"/>
                  <a:pt x="84285" y="114921"/>
                  <a:pt x="52567" y="114921"/>
                </a:cubicBezTo>
                <a:lnTo>
                  <a:pt x="54948" y="67296"/>
                </a:lnTo>
                <a:cubicBezTo>
                  <a:pt x="54948" y="30434"/>
                  <a:pt x="84761" y="621"/>
                  <a:pt x="121623" y="621"/>
                </a:cubicBezTo>
                <a:lnTo>
                  <a:pt x="416898" y="6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0DAB30DB-D1D6-49B0-B0CE-44E4A5A83919}"/>
              </a:ext>
            </a:extLst>
          </p:cNvPr>
          <p:cNvGrpSpPr/>
          <p:nvPr/>
        </p:nvGrpSpPr>
        <p:grpSpPr>
          <a:xfrm>
            <a:off x="214005" y="4092466"/>
            <a:ext cx="11763989" cy="2486629"/>
            <a:chOff x="1" y="4092466"/>
            <a:chExt cx="11763989" cy="149602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FC97AD13-3F17-4817-BF30-0C9BA78AE6E5}"/>
                </a:ext>
              </a:extLst>
            </p:cNvPr>
            <p:cNvSpPr/>
            <p:nvPr/>
          </p:nvSpPr>
          <p:spPr>
            <a:xfrm>
              <a:off x="1" y="4092466"/>
              <a:ext cx="5796357" cy="1496029"/>
            </a:xfrm>
            <a:prstGeom prst="roundRect">
              <a:avLst>
                <a:gd name="adj" fmla="val 6731"/>
              </a:avLst>
            </a:prstGeom>
            <a:blipFill>
              <a:blip r:embed="rId2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/>
              <a:stretch>
                <a:fillRect t="-21096" b="-2109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EF8B41E9-A7C4-458D-852C-89117F404302}"/>
                </a:ext>
              </a:extLst>
            </p:cNvPr>
            <p:cNvSpPr/>
            <p:nvPr/>
          </p:nvSpPr>
          <p:spPr>
            <a:xfrm>
              <a:off x="5967633" y="4092466"/>
              <a:ext cx="5796357" cy="1496029"/>
            </a:xfrm>
            <a:prstGeom prst="roundRect">
              <a:avLst>
                <a:gd name="adj" fmla="val 6731"/>
              </a:avLst>
            </a:prstGeom>
            <a:blipFill>
              <a:blip r:embed="rId3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/>
              <a:stretch>
                <a:fillRect t="-15614" b="-1561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4DE1BEBD-C400-4714-B717-62421E3F90DB}"/>
              </a:ext>
            </a:extLst>
          </p:cNvPr>
          <p:cNvSpPr txBox="1"/>
          <p:nvPr/>
        </p:nvSpPr>
        <p:spPr>
          <a:xfrm>
            <a:off x="214006" y="2841036"/>
            <a:ext cx="11763988" cy="96394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/>
          <a:p>
            <a:pPr algn="ctr">
              <a:lnSpc>
                <a:spcPct val="150000"/>
              </a:lnSpc>
              <a:buSzPct val="25000"/>
            </a:pPr>
            <a:r>
              <a:rPr lang="en-US" sz="1200" dirty="0"/>
              <a:t>Theme color makes PPT  more convenient to change.</a:t>
            </a:r>
          </a:p>
          <a:p>
            <a:pPr algn="ctr">
              <a:lnSpc>
                <a:spcPct val="150000"/>
              </a:lnSpc>
              <a:buSzPct val="25000"/>
            </a:pPr>
            <a:r>
              <a:rPr lang="en-US" sz="1200" dirty="0"/>
              <a:t>Adjust the spacing to adapt to Chinese typesetting, use the reference line in PPT.</a:t>
            </a:r>
          </a:p>
          <a:p>
            <a:pPr algn="ctr">
              <a:lnSpc>
                <a:spcPct val="150000"/>
              </a:lnSpc>
              <a:buSzPct val="25000"/>
            </a:pPr>
            <a:r>
              <a:rPr lang="en-US" altLang="zh-CN" sz="1200" dirty="0"/>
              <a:t>……</a:t>
            </a:r>
            <a:endParaRPr lang="en-US" sz="1200" dirty="0"/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E55B81D6-DB49-4642-8AA0-2EB9B37970DB}"/>
              </a:ext>
            </a:extLst>
          </p:cNvPr>
          <p:cNvSpPr/>
          <p:nvPr/>
        </p:nvSpPr>
        <p:spPr>
          <a:xfrm>
            <a:off x="-1" y="5468940"/>
            <a:ext cx="904936" cy="1263382"/>
          </a:xfrm>
          <a:custGeom>
            <a:avLst/>
            <a:gdLst>
              <a:gd name="connsiteX0" fmla="*/ 273245 w 904936"/>
              <a:gd name="connsiteY0" fmla="*/ 0 h 1263382"/>
              <a:gd name="connsiteX1" fmla="*/ 904936 w 904936"/>
              <a:gd name="connsiteY1" fmla="*/ 631691 h 1263382"/>
              <a:gd name="connsiteX2" fmla="*/ 273245 w 904936"/>
              <a:gd name="connsiteY2" fmla="*/ 1263382 h 1263382"/>
              <a:gd name="connsiteX3" fmla="*/ 27363 w 904936"/>
              <a:gd name="connsiteY3" fmla="*/ 1213741 h 1263382"/>
              <a:gd name="connsiteX4" fmla="*/ 0 w 904936"/>
              <a:gd name="connsiteY4" fmla="*/ 1198889 h 1263382"/>
              <a:gd name="connsiteX5" fmla="*/ 0 w 904936"/>
              <a:gd name="connsiteY5" fmla="*/ 64494 h 1263382"/>
              <a:gd name="connsiteX6" fmla="*/ 27363 w 904936"/>
              <a:gd name="connsiteY6" fmla="*/ 49642 h 1263382"/>
              <a:gd name="connsiteX7" fmla="*/ 273245 w 904936"/>
              <a:gd name="connsiteY7" fmla="*/ 0 h 1263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4936" h="1263382">
                <a:moveTo>
                  <a:pt x="273245" y="0"/>
                </a:moveTo>
                <a:cubicBezTo>
                  <a:pt x="622118" y="0"/>
                  <a:pt x="904936" y="282818"/>
                  <a:pt x="904936" y="631691"/>
                </a:cubicBezTo>
                <a:cubicBezTo>
                  <a:pt x="904936" y="980564"/>
                  <a:pt x="622118" y="1263382"/>
                  <a:pt x="273245" y="1263382"/>
                </a:cubicBezTo>
                <a:cubicBezTo>
                  <a:pt x="186027" y="1263382"/>
                  <a:pt x="102937" y="1245706"/>
                  <a:pt x="27363" y="1213741"/>
                </a:cubicBezTo>
                <a:lnTo>
                  <a:pt x="0" y="1198889"/>
                </a:lnTo>
                <a:lnTo>
                  <a:pt x="0" y="64494"/>
                </a:lnTo>
                <a:lnTo>
                  <a:pt x="27363" y="49642"/>
                </a:lnTo>
                <a:cubicBezTo>
                  <a:pt x="102937" y="17676"/>
                  <a:pt x="186027" y="0"/>
                  <a:pt x="273245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25188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8EA4830B-55F2-4DD6-B090-8EFA0F753A89}"/>
              </a:ext>
            </a:extLst>
          </p:cNvPr>
          <p:cNvSpPr/>
          <p:nvPr/>
        </p:nvSpPr>
        <p:spPr>
          <a:xfrm>
            <a:off x="-1" y="5468940"/>
            <a:ext cx="904936" cy="1263382"/>
          </a:xfrm>
          <a:custGeom>
            <a:avLst/>
            <a:gdLst>
              <a:gd name="connsiteX0" fmla="*/ 273245 w 904936"/>
              <a:gd name="connsiteY0" fmla="*/ 0 h 1263382"/>
              <a:gd name="connsiteX1" fmla="*/ 904936 w 904936"/>
              <a:gd name="connsiteY1" fmla="*/ 631691 h 1263382"/>
              <a:gd name="connsiteX2" fmla="*/ 273245 w 904936"/>
              <a:gd name="connsiteY2" fmla="*/ 1263382 h 1263382"/>
              <a:gd name="connsiteX3" fmla="*/ 27363 w 904936"/>
              <a:gd name="connsiteY3" fmla="*/ 1213741 h 1263382"/>
              <a:gd name="connsiteX4" fmla="*/ 0 w 904936"/>
              <a:gd name="connsiteY4" fmla="*/ 1198889 h 1263382"/>
              <a:gd name="connsiteX5" fmla="*/ 0 w 904936"/>
              <a:gd name="connsiteY5" fmla="*/ 64494 h 1263382"/>
              <a:gd name="connsiteX6" fmla="*/ 27363 w 904936"/>
              <a:gd name="connsiteY6" fmla="*/ 49642 h 1263382"/>
              <a:gd name="connsiteX7" fmla="*/ 273245 w 904936"/>
              <a:gd name="connsiteY7" fmla="*/ 0 h 1263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4936" h="1263382">
                <a:moveTo>
                  <a:pt x="273245" y="0"/>
                </a:moveTo>
                <a:cubicBezTo>
                  <a:pt x="622118" y="0"/>
                  <a:pt x="904936" y="282818"/>
                  <a:pt x="904936" y="631691"/>
                </a:cubicBezTo>
                <a:cubicBezTo>
                  <a:pt x="904936" y="980564"/>
                  <a:pt x="622118" y="1263382"/>
                  <a:pt x="273245" y="1263382"/>
                </a:cubicBezTo>
                <a:cubicBezTo>
                  <a:pt x="186027" y="1263382"/>
                  <a:pt x="102937" y="1245706"/>
                  <a:pt x="27363" y="1213741"/>
                </a:cubicBezTo>
                <a:lnTo>
                  <a:pt x="0" y="1198889"/>
                </a:lnTo>
                <a:lnTo>
                  <a:pt x="0" y="64494"/>
                </a:lnTo>
                <a:lnTo>
                  <a:pt x="27363" y="49642"/>
                </a:lnTo>
                <a:cubicBezTo>
                  <a:pt x="102937" y="17676"/>
                  <a:pt x="186027" y="0"/>
                  <a:pt x="273245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F8077CB3-C220-49B4-9778-E6D29E047AC1}"/>
              </a:ext>
            </a:extLst>
          </p:cNvPr>
          <p:cNvSpPr/>
          <p:nvPr/>
        </p:nvSpPr>
        <p:spPr>
          <a:xfrm>
            <a:off x="1424680" y="1754630"/>
            <a:ext cx="4476985" cy="3389362"/>
          </a:xfrm>
          <a:prstGeom prst="roundRect">
            <a:avLst>
              <a:gd name="adj" fmla="val 2857"/>
            </a:avLst>
          </a:prstGeom>
          <a:blipFill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 l="-10944" r="-1088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B6A2D71B-AE57-4E2F-A226-8B73CF9BC799}"/>
              </a:ext>
            </a:extLst>
          </p:cNvPr>
          <p:cNvSpPr/>
          <p:nvPr/>
        </p:nvSpPr>
        <p:spPr>
          <a:xfrm>
            <a:off x="1424680" y="4171258"/>
            <a:ext cx="4476985" cy="972734"/>
          </a:xfrm>
          <a:custGeom>
            <a:avLst/>
            <a:gdLst>
              <a:gd name="connsiteX0" fmla="*/ 0 w 4476985"/>
              <a:gd name="connsiteY0" fmla="*/ 0 h 972734"/>
              <a:gd name="connsiteX1" fmla="*/ 4476985 w 4476985"/>
              <a:gd name="connsiteY1" fmla="*/ 0 h 972734"/>
              <a:gd name="connsiteX2" fmla="*/ 4476985 w 4476985"/>
              <a:gd name="connsiteY2" fmla="*/ 875900 h 972734"/>
              <a:gd name="connsiteX3" fmla="*/ 4380151 w 4476985"/>
              <a:gd name="connsiteY3" fmla="*/ 972734 h 972734"/>
              <a:gd name="connsiteX4" fmla="*/ 96834 w 4476985"/>
              <a:gd name="connsiteY4" fmla="*/ 972734 h 972734"/>
              <a:gd name="connsiteX5" fmla="*/ 0 w 4476985"/>
              <a:gd name="connsiteY5" fmla="*/ 875900 h 972734"/>
              <a:gd name="connsiteX6" fmla="*/ 0 w 4476985"/>
              <a:gd name="connsiteY6" fmla="*/ 0 h 97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76985" h="972734">
                <a:moveTo>
                  <a:pt x="0" y="0"/>
                </a:moveTo>
                <a:lnTo>
                  <a:pt x="4476985" y="0"/>
                </a:lnTo>
                <a:lnTo>
                  <a:pt x="4476985" y="875900"/>
                </a:lnTo>
                <a:cubicBezTo>
                  <a:pt x="4476985" y="929380"/>
                  <a:pt x="4433631" y="972734"/>
                  <a:pt x="4380151" y="972734"/>
                </a:cubicBezTo>
                <a:lnTo>
                  <a:pt x="96834" y="972734"/>
                </a:lnTo>
                <a:cubicBezTo>
                  <a:pt x="43354" y="972734"/>
                  <a:pt x="0" y="929380"/>
                  <a:pt x="0" y="8759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1100" dirty="0">
                <a:solidFill>
                  <a:schemeClr val="bg2">
                    <a:lumMod val="90000"/>
                  </a:schemeClr>
                </a:solidFill>
              </a:rPr>
              <a:t>Adjust the spacing to adapt to Chinese typesetting, </a:t>
            </a:r>
          </a:p>
          <a:p>
            <a:pPr algn="ctr"/>
            <a:r>
              <a:rPr lang="en-US" altLang="zh-CN" sz="1100" dirty="0">
                <a:solidFill>
                  <a:schemeClr val="bg2">
                    <a:lumMod val="90000"/>
                  </a:schemeClr>
                </a:solidFill>
              </a:rPr>
              <a:t>use the reference  line in PPT.</a:t>
            </a:r>
          </a:p>
        </p:txBody>
      </p:sp>
      <p:grpSp>
        <p:nvGrpSpPr>
          <p:cNvPr id="5" name="组合 4" descr="9w4AAB+LCAAAAAAABADdVttu2kAQ/Zdt+mZFtsHY8AZFaSs1DQooLxEPGzPAtL6g9RKFRPn3rtc2Hm6WSaC3F4uZnVnPOTNz8Au7wAnrMIsZ7EKuFqB+D0MuZB/5TPDwOp5AoM4GIl6AkAgJ69y/5Ek2SbrjwRLyqJXyX2OE4TLUbtYxL03l4k/EZZna2QcfQx70cYZS3a08X5MBCB8imQdKsQSD5YbtXrYsp+E182fDM9hnES8XGsOrUZTWoHikwGhGasvvYuZHtj+7SbJ7cRwAj3bTs7r2pTsk/VMcxGI3uQhtkdCb6RR9GM0hBJ2ljkYYyW40Gc75pGCxJ3A2lxEkSe64efgBviRpHUcl6it1+DKZq8s/XF2Z/War56k69xbt/v5mOqqZbbthutnTte2yNJuU5h3dTJrdPr6ZNN0y63fTsv5oO1XZYxWC0URRRBfVops6iBOUGEd5XLncKw1EwDRngA24UgCQIBJ9spVPTg32JRb4HEeSB90AZ1GoOq5Cv8FUpiylyuFvHqk+gvTnLB2RfLyG+Ay3kIB4BFX0lAdJMSqKsAV8V28rZlM7UrJvIeASHzciNnyWBrKlXiXGNxhjMhtUZu4wwQcMUK4qmW0eZlYXnGzwusaVVp5hH8GTtNj4IKwmrbe+QWFR/UtfVwLaWr8SVoPwXHOQTgP3BF3c0evKBjqHEWXyQAFli8uuMEj/Rbt+KoVKGBKQ+ToX2792phpAdWLjYA8/61UorXTbe9z/qY0K6hzKSX2DUtc6O3Vp/89EXTZaRmnY5yXLPVaF3X9Ahe06KmwfVmGXElbfoLx6x6tw+xSyVDUubVpvfYPCah+vwt4BFa4YpNPAfX8X7Z3vrMoGqs+y/0WGNZQ3WpRA6/wE/i1i/D7Kxq+/AOiZvGv3DgAA">
            <a:extLst>
              <a:ext uri="{FF2B5EF4-FFF2-40B4-BE49-F238E27FC236}">
                <a16:creationId xmlns:a16="http://schemas.microsoft.com/office/drawing/2014/main" id="{409750CB-8AC7-4908-AC42-0A0138C07FFF}"/>
              </a:ext>
            </a:extLst>
          </p:cNvPr>
          <p:cNvGrpSpPr>
            <a:grpSpLocks noChangeAspect="1"/>
          </p:cNvGrpSpPr>
          <p:nvPr/>
        </p:nvGrpSpPr>
        <p:grpSpPr>
          <a:xfrm>
            <a:off x="6551120" y="5511851"/>
            <a:ext cx="3947308" cy="502133"/>
            <a:chOff x="4028436" y="2817316"/>
            <a:chExt cx="4964081" cy="627128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7F9DCC01-0910-4D31-9A17-E6A4FF8BFF5F}"/>
                </a:ext>
              </a:extLst>
            </p:cNvPr>
            <p:cNvSpPr/>
            <p:nvPr/>
          </p:nvSpPr>
          <p:spPr>
            <a:xfrm>
              <a:off x="4296649" y="2852640"/>
              <a:ext cx="4128957" cy="22821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5BB69A4B-E838-41C8-8EC4-F696FA565AEB}"/>
                </a:ext>
              </a:extLst>
            </p:cNvPr>
            <p:cNvSpPr/>
            <p:nvPr/>
          </p:nvSpPr>
          <p:spPr>
            <a:xfrm>
              <a:off x="4296649" y="2852639"/>
              <a:ext cx="1140227" cy="228216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6038C3D6-2628-4BE4-82E0-FB18DA31B0DF}"/>
                </a:ext>
              </a:extLst>
            </p:cNvPr>
            <p:cNvSpPr/>
            <p:nvPr/>
          </p:nvSpPr>
          <p:spPr>
            <a:xfrm>
              <a:off x="4296649" y="3195537"/>
              <a:ext cx="4128957" cy="22821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427FEE1E-E51C-406E-AA23-8698A3D4910F}"/>
                </a:ext>
              </a:extLst>
            </p:cNvPr>
            <p:cNvSpPr/>
            <p:nvPr/>
          </p:nvSpPr>
          <p:spPr>
            <a:xfrm>
              <a:off x="4296649" y="3195537"/>
              <a:ext cx="2382090" cy="228216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6515D3CA-3558-41B1-95BA-6138723D0627}"/>
                </a:ext>
              </a:extLst>
            </p:cNvPr>
            <p:cNvSpPr/>
            <p:nvPr/>
          </p:nvSpPr>
          <p:spPr>
            <a:xfrm>
              <a:off x="4028436" y="2817316"/>
              <a:ext cx="627129" cy="627128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5F62FC46-179A-490F-A452-06BA0966AB37}"/>
                </a:ext>
              </a:extLst>
            </p:cNvPr>
            <p:cNvSpPr txBox="1"/>
            <p:nvPr/>
          </p:nvSpPr>
          <p:spPr>
            <a:xfrm>
              <a:off x="8539804" y="2875346"/>
              <a:ext cx="452713" cy="172638"/>
            </a:xfrm>
            <a:prstGeom prst="rect">
              <a:avLst/>
            </a:prstGeom>
          </p:spPr>
          <p:txBody>
            <a:bodyPr wrap="none" lIns="0" tIns="0" rIns="0" bIns="0">
              <a:prstTxWarp prst="textPlain">
                <a:avLst/>
              </a:prstTxWarp>
              <a:normAutofit fontScale="62500" lnSpcReduction="20000"/>
            </a:bodyPr>
            <a:lstStyle/>
            <a:p>
              <a:r>
                <a:rPr lang="en-US">
                  <a:solidFill>
                    <a:schemeClr val="accent1">
                      <a:lumMod val="10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28%</a:t>
              </a:r>
              <a:endParaRPr lang="en-US" dirty="0">
                <a:solidFill>
                  <a:schemeClr val="accent1">
                    <a:lumMod val="10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11EADE85-EE94-4BF6-84AA-44DE29CB3545}"/>
                </a:ext>
              </a:extLst>
            </p:cNvPr>
            <p:cNvSpPr txBox="1"/>
            <p:nvPr/>
          </p:nvSpPr>
          <p:spPr>
            <a:xfrm>
              <a:off x="8539804" y="3216727"/>
              <a:ext cx="452713" cy="172638"/>
            </a:xfrm>
            <a:prstGeom prst="rect">
              <a:avLst/>
            </a:prstGeom>
          </p:spPr>
          <p:txBody>
            <a:bodyPr wrap="none" lIns="0" tIns="0" rIns="0" bIns="0">
              <a:prstTxWarp prst="textPlain">
                <a:avLst/>
              </a:prstTxWarp>
              <a:normAutofit fontScale="62500" lnSpcReduction="20000"/>
            </a:bodyPr>
            <a:lstStyle/>
            <a:p>
              <a:r>
                <a:rPr lang="en-US">
                  <a:solidFill>
                    <a:schemeClr val="accent1">
                      <a:lumMod val="10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58%</a:t>
              </a:r>
              <a:endParaRPr lang="en-US" dirty="0">
                <a:solidFill>
                  <a:schemeClr val="accent1">
                    <a:lumMod val="10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BFC9E34E-6CA9-4369-98D7-E1488CB91B88}"/>
              </a:ext>
            </a:extLst>
          </p:cNvPr>
          <p:cNvSpPr/>
          <p:nvPr/>
        </p:nvSpPr>
        <p:spPr>
          <a:xfrm>
            <a:off x="6551120" y="1754630"/>
            <a:ext cx="4476985" cy="3389362"/>
          </a:xfrm>
          <a:prstGeom prst="roundRect">
            <a:avLst>
              <a:gd name="adj" fmla="val 2857"/>
            </a:avLst>
          </a:prstGeom>
          <a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 l="-17288" r="-171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E8A88B2F-2A18-4A12-9C44-A7B2662F57A0}"/>
              </a:ext>
            </a:extLst>
          </p:cNvPr>
          <p:cNvSpPr/>
          <p:nvPr/>
        </p:nvSpPr>
        <p:spPr>
          <a:xfrm>
            <a:off x="6551120" y="4171258"/>
            <a:ext cx="4476985" cy="972734"/>
          </a:xfrm>
          <a:custGeom>
            <a:avLst/>
            <a:gdLst>
              <a:gd name="connsiteX0" fmla="*/ 0 w 4476985"/>
              <a:gd name="connsiteY0" fmla="*/ 0 h 972734"/>
              <a:gd name="connsiteX1" fmla="*/ 4476985 w 4476985"/>
              <a:gd name="connsiteY1" fmla="*/ 0 h 972734"/>
              <a:gd name="connsiteX2" fmla="*/ 4476985 w 4476985"/>
              <a:gd name="connsiteY2" fmla="*/ 875900 h 972734"/>
              <a:gd name="connsiteX3" fmla="*/ 4380151 w 4476985"/>
              <a:gd name="connsiteY3" fmla="*/ 972734 h 972734"/>
              <a:gd name="connsiteX4" fmla="*/ 96834 w 4476985"/>
              <a:gd name="connsiteY4" fmla="*/ 972734 h 972734"/>
              <a:gd name="connsiteX5" fmla="*/ 0 w 4476985"/>
              <a:gd name="connsiteY5" fmla="*/ 875900 h 972734"/>
              <a:gd name="connsiteX6" fmla="*/ 0 w 4476985"/>
              <a:gd name="connsiteY6" fmla="*/ 0 h 97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76985" h="972734">
                <a:moveTo>
                  <a:pt x="0" y="0"/>
                </a:moveTo>
                <a:lnTo>
                  <a:pt x="4476985" y="0"/>
                </a:lnTo>
                <a:lnTo>
                  <a:pt x="4476985" y="875900"/>
                </a:lnTo>
                <a:cubicBezTo>
                  <a:pt x="4476985" y="929380"/>
                  <a:pt x="4433631" y="972734"/>
                  <a:pt x="4380151" y="972734"/>
                </a:cubicBezTo>
                <a:lnTo>
                  <a:pt x="96834" y="972734"/>
                </a:lnTo>
                <a:cubicBezTo>
                  <a:pt x="43354" y="972734"/>
                  <a:pt x="0" y="929380"/>
                  <a:pt x="0" y="8759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1100" dirty="0">
                <a:solidFill>
                  <a:schemeClr val="bg2">
                    <a:lumMod val="90000"/>
                  </a:schemeClr>
                </a:solidFill>
              </a:rPr>
              <a:t>Adjust the spacing to adapt to Chinese typesetting, </a:t>
            </a:r>
          </a:p>
          <a:p>
            <a:pPr algn="ctr"/>
            <a:r>
              <a:rPr lang="en-US" altLang="zh-CN" sz="1100" dirty="0">
                <a:solidFill>
                  <a:schemeClr val="bg2">
                    <a:lumMod val="90000"/>
                  </a:schemeClr>
                </a:solidFill>
              </a:rPr>
              <a:t>use the reference  line in PPT.</a:t>
            </a: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3B89FAE5-A227-4A06-A59B-C8DE35349992}"/>
              </a:ext>
            </a:extLst>
          </p:cNvPr>
          <p:cNvSpPr/>
          <p:nvPr/>
        </p:nvSpPr>
        <p:spPr>
          <a:xfrm>
            <a:off x="6711457" y="5696544"/>
            <a:ext cx="178001" cy="141741"/>
          </a:xfrm>
          <a:custGeom>
            <a:avLst/>
            <a:gdLst>
              <a:gd name="connsiteX0" fmla="*/ 486767 w 514350"/>
              <a:gd name="connsiteY0" fmla="*/ 621 h 409575"/>
              <a:gd name="connsiteX1" fmla="*/ 515342 w 514350"/>
              <a:gd name="connsiteY1" fmla="*/ 29196 h 409575"/>
              <a:gd name="connsiteX2" fmla="*/ 515342 w 514350"/>
              <a:gd name="connsiteY2" fmla="*/ 324471 h 409575"/>
              <a:gd name="connsiteX3" fmla="*/ 486767 w 514350"/>
              <a:gd name="connsiteY3" fmla="*/ 353046 h 409575"/>
              <a:gd name="connsiteX4" fmla="*/ 192159 w 514350"/>
              <a:gd name="connsiteY4" fmla="*/ 353046 h 409575"/>
              <a:gd name="connsiteX5" fmla="*/ 115387 w 514350"/>
              <a:gd name="connsiteY5" fmla="*/ 410196 h 409575"/>
              <a:gd name="connsiteX6" fmla="*/ 115387 w 514350"/>
              <a:gd name="connsiteY6" fmla="*/ 353046 h 409575"/>
              <a:gd name="connsiteX7" fmla="*/ 29567 w 514350"/>
              <a:gd name="connsiteY7" fmla="*/ 353046 h 409575"/>
              <a:gd name="connsiteX8" fmla="*/ 992 w 514350"/>
              <a:gd name="connsiteY8" fmla="*/ 324471 h 409575"/>
              <a:gd name="connsiteX9" fmla="*/ 992 w 514350"/>
              <a:gd name="connsiteY9" fmla="*/ 29196 h 409575"/>
              <a:gd name="connsiteX10" fmla="*/ 29567 w 514350"/>
              <a:gd name="connsiteY10" fmla="*/ 621 h 409575"/>
              <a:gd name="connsiteX11" fmla="*/ 486767 w 514350"/>
              <a:gd name="connsiteY11" fmla="*/ 621 h 409575"/>
              <a:gd name="connsiteX12" fmla="*/ 124817 w 514350"/>
              <a:gd name="connsiteY12" fmla="*/ 143496 h 409575"/>
              <a:gd name="connsiteX13" fmla="*/ 91480 w 514350"/>
              <a:gd name="connsiteY13" fmla="*/ 176834 h 409575"/>
              <a:gd name="connsiteX14" fmla="*/ 124817 w 514350"/>
              <a:gd name="connsiteY14" fmla="*/ 210171 h 409575"/>
              <a:gd name="connsiteX15" fmla="*/ 158155 w 514350"/>
              <a:gd name="connsiteY15" fmla="*/ 176834 h 409575"/>
              <a:gd name="connsiteX16" fmla="*/ 124817 w 514350"/>
              <a:gd name="connsiteY16" fmla="*/ 143496 h 409575"/>
              <a:gd name="connsiteX17" fmla="*/ 258167 w 514350"/>
              <a:gd name="connsiteY17" fmla="*/ 143496 h 409575"/>
              <a:gd name="connsiteX18" fmla="*/ 224830 w 514350"/>
              <a:gd name="connsiteY18" fmla="*/ 176834 h 409575"/>
              <a:gd name="connsiteX19" fmla="*/ 258167 w 514350"/>
              <a:gd name="connsiteY19" fmla="*/ 210171 h 409575"/>
              <a:gd name="connsiteX20" fmla="*/ 291505 w 514350"/>
              <a:gd name="connsiteY20" fmla="*/ 176834 h 409575"/>
              <a:gd name="connsiteX21" fmla="*/ 258167 w 514350"/>
              <a:gd name="connsiteY21" fmla="*/ 143496 h 409575"/>
              <a:gd name="connsiteX22" fmla="*/ 391517 w 514350"/>
              <a:gd name="connsiteY22" fmla="*/ 143496 h 409575"/>
              <a:gd name="connsiteX23" fmla="*/ 358180 w 514350"/>
              <a:gd name="connsiteY23" fmla="*/ 176834 h 409575"/>
              <a:gd name="connsiteX24" fmla="*/ 391517 w 514350"/>
              <a:gd name="connsiteY24" fmla="*/ 210171 h 409575"/>
              <a:gd name="connsiteX25" fmla="*/ 424855 w 514350"/>
              <a:gd name="connsiteY25" fmla="*/ 176834 h 409575"/>
              <a:gd name="connsiteX26" fmla="*/ 391517 w 514350"/>
              <a:gd name="connsiteY26" fmla="*/ 143496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14350" h="409575">
                <a:moveTo>
                  <a:pt x="486767" y="621"/>
                </a:moveTo>
                <a:cubicBezTo>
                  <a:pt x="502579" y="621"/>
                  <a:pt x="515342" y="13385"/>
                  <a:pt x="515342" y="29196"/>
                </a:cubicBezTo>
                <a:lnTo>
                  <a:pt x="515342" y="324471"/>
                </a:lnTo>
                <a:cubicBezTo>
                  <a:pt x="515342" y="340282"/>
                  <a:pt x="502579" y="353046"/>
                  <a:pt x="486767" y="353046"/>
                </a:cubicBezTo>
                <a:lnTo>
                  <a:pt x="192159" y="353046"/>
                </a:lnTo>
                <a:lnTo>
                  <a:pt x="115387" y="410196"/>
                </a:lnTo>
                <a:lnTo>
                  <a:pt x="115387" y="353046"/>
                </a:lnTo>
                <a:lnTo>
                  <a:pt x="29567" y="353046"/>
                </a:lnTo>
                <a:cubicBezTo>
                  <a:pt x="13755" y="353046"/>
                  <a:pt x="992" y="340282"/>
                  <a:pt x="992" y="324471"/>
                </a:cubicBezTo>
                <a:lnTo>
                  <a:pt x="992" y="29196"/>
                </a:lnTo>
                <a:cubicBezTo>
                  <a:pt x="992" y="13385"/>
                  <a:pt x="13755" y="621"/>
                  <a:pt x="29567" y="621"/>
                </a:cubicBezTo>
                <a:lnTo>
                  <a:pt x="486767" y="621"/>
                </a:lnTo>
                <a:close/>
                <a:moveTo>
                  <a:pt x="124817" y="143496"/>
                </a:moveTo>
                <a:cubicBezTo>
                  <a:pt x="106434" y="143496"/>
                  <a:pt x="91480" y="158450"/>
                  <a:pt x="91480" y="176834"/>
                </a:cubicBezTo>
                <a:cubicBezTo>
                  <a:pt x="91480" y="195217"/>
                  <a:pt x="106434" y="210171"/>
                  <a:pt x="124817" y="210171"/>
                </a:cubicBezTo>
                <a:cubicBezTo>
                  <a:pt x="143200" y="210171"/>
                  <a:pt x="158155" y="195217"/>
                  <a:pt x="158155" y="176834"/>
                </a:cubicBezTo>
                <a:cubicBezTo>
                  <a:pt x="158155" y="158450"/>
                  <a:pt x="143200" y="143496"/>
                  <a:pt x="124817" y="143496"/>
                </a:cubicBezTo>
                <a:close/>
                <a:moveTo>
                  <a:pt x="258167" y="143496"/>
                </a:moveTo>
                <a:cubicBezTo>
                  <a:pt x="239784" y="143496"/>
                  <a:pt x="224830" y="158450"/>
                  <a:pt x="224830" y="176834"/>
                </a:cubicBezTo>
                <a:cubicBezTo>
                  <a:pt x="224830" y="195217"/>
                  <a:pt x="239784" y="210171"/>
                  <a:pt x="258167" y="210171"/>
                </a:cubicBezTo>
                <a:cubicBezTo>
                  <a:pt x="276550" y="210171"/>
                  <a:pt x="291505" y="195217"/>
                  <a:pt x="291505" y="176834"/>
                </a:cubicBezTo>
                <a:cubicBezTo>
                  <a:pt x="291505" y="158450"/>
                  <a:pt x="276550" y="143496"/>
                  <a:pt x="258167" y="143496"/>
                </a:cubicBezTo>
                <a:close/>
                <a:moveTo>
                  <a:pt x="391517" y="143496"/>
                </a:moveTo>
                <a:cubicBezTo>
                  <a:pt x="373134" y="143496"/>
                  <a:pt x="358180" y="158450"/>
                  <a:pt x="358180" y="176834"/>
                </a:cubicBezTo>
                <a:cubicBezTo>
                  <a:pt x="358180" y="195217"/>
                  <a:pt x="373134" y="210171"/>
                  <a:pt x="391517" y="210171"/>
                </a:cubicBezTo>
                <a:cubicBezTo>
                  <a:pt x="409900" y="210171"/>
                  <a:pt x="424855" y="195217"/>
                  <a:pt x="424855" y="176834"/>
                </a:cubicBezTo>
                <a:cubicBezTo>
                  <a:pt x="424855" y="158450"/>
                  <a:pt x="409900" y="143496"/>
                  <a:pt x="391517" y="143496"/>
                </a:cubicBezTo>
                <a:close/>
              </a:path>
            </a:pathLst>
          </a:custGeom>
          <a:solidFill>
            <a:schemeClr val="bg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16" name="组合 15" descr="9w4AAB+LCAAAAAAABADdVttu2kAQ/Zdt+mZFtsHY8AZFaSs1DQooLxEPGzPAtL6g9RKFRPn3rtc2Hm6WSaC3F4uZnVnPOTNz8Au7wAnrMIsZ7EKuFqB+D0MuZB/5TPDwOp5AoM4GIl6AkAgJ69y/5Ek2SbrjwRLyqJXyX2OE4TLUbtYxL03l4k/EZZna2QcfQx70cYZS3a08X5MBCB8imQdKsQSD5YbtXrYsp+E182fDM9hnES8XGsOrUZTWoHikwGhGasvvYuZHtj+7SbJ7cRwAj3bTs7r2pTsk/VMcxGI3uQhtkdCb6RR9GM0hBJ2ljkYYyW40Gc75pGCxJ3A2lxEkSe64efgBviRpHUcl6it1+DKZq8s/XF2Z/War56k69xbt/v5mOqqZbbthutnTte2yNJuU5h3dTJrdPr6ZNN0y63fTsv5oO1XZYxWC0URRRBfVops6iBOUGEd5XLncKw1EwDRngA24UgCQIBJ9spVPTg32JRb4HEeSB90AZ1GoOq5Cv8FUpiylyuFvHqk+gvTnLB2RfLyG+Ay3kIB4BFX0lAdJMSqKsAV8V28rZlM7UrJvIeASHzciNnyWBrKlXiXGNxhjMhtUZu4wwQcMUK4qmW0eZlYXnGzwusaVVp5hH8GTtNj4IKwmrbe+QWFR/UtfVwLaWr8SVoPwXHOQTgP3BF3c0evKBjqHEWXyQAFli8uuMEj/Rbt+KoVKGBKQ+ToX2792phpAdWLjYA8/61UorXTbe9z/qY0K6hzKSX2DUtc6O3Vp/89EXTZaRmnY5yXLPVaF3X9Ahe06KmwfVmGXElbfoLx6x6tw+xSyVDUubVpvfYPCah+vwt4BFa4YpNPAfX8X7Z3vrMoGqs+y/0WGNZQ3WpRA6/wE/i1i/D7Kxq+/AOiZvGv3DgAA">
            <a:extLst>
              <a:ext uri="{FF2B5EF4-FFF2-40B4-BE49-F238E27FC236}">
                <a16:creationId xmlns:a16="http://schemas.microsoft.com/office/drawing/2014/main" id="{2C9AC962-6A70-4CC5-9CF8-38858CA4E2FC}"/>
              </a:ext>
            </a:extLst>
          </p:cNvPr>
          <p:cNvGrpSpPr>
            <a:grpSpLocks noChangeAspect="1"/>
          </p:cNvGrpSpPr>
          <p:nvPr/>
        </p:nvGrpSpPr>
        <p:grpSpPr>
          <a:xfrm>
            <a:off x="1424680" y="5511851"/>
            <a:ext cx="3947308" cy="502133"/>
            <a:chOff x="4028436" y="2817316"/>
            <a:chExt cx="4964081" cy="627128"/>
          </a:xfrm>
        </p:grpSpPr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FE4B866A-D150-4397-B006-B4A4303B9BB8}"/>
                </a:ext>
              </a:extLst>
            </p:cNvPr>
            <p:cNvSpPr/>
            <p:nvPr/>
          </p:nvSpPr>
          <p:spPr>
            <a:xfrm>
              <a:off x="4296649" y="2852640"/>
              <a:ext cx="4128957" cy="22821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C1C37FDC-6483-4766-955C-07ABB105AC2F}"/>
                </a:ext>
              </a:extLst>
            </p:cNvPr>
            <p:cNvSpPr/>
            <p:nvPr/>
          </p:nvSpPr>
          <p:spPr>
            <a:xfrm>
              <a:off x="4296649" y="2852639"/>
              <a:ext cx="1140227" cy="228216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90CFC305-6A5F-4D4A-BA9C-67A82541B2A6}"/>
                </a:ext>
              </a:extLst>
            </p:cNvPr>
            <p:cNvSpPr/>
            <p:nvPr/>
          </p:nvSpPr>
          <p:spPr>
            <a:xfrm>
              <a:off x="4296649" y="3195537"/>
              <a:ext cx="4128957" cy="22821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DE26C4B4-D89B-47AC-9DFA-7D6BBF34AA27}"/>
                </a:ext>
              </a:extLst>
            </p:cNvPr>
            <p:cNvSpPr/>
            <p:nvPr/>
          </p:nvSpPr>
          <p:spPr>
            <a:xfrm>
              <a:off x="4296649" y="3195537"/>
              <a:ext cx="2382090" cy="228216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C61C118C-D3B3-46E1-90E9-70C693CF1B74}"/>
                </a:ext>
              </a:extLst>
            </p:cNvPr>
            <p:cNvSpPr/>
            <p:nvPr/>
          </p:nvSpPr>
          <p:spPr>
            <a:xfrm>
              <a:off x="4028436" y="2817316"/>
              <a:ext cx="627129" cy="627128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8FCE5CDB-D0A6-47BE-956F-2B95421C3660}"/>
                </a:ext>
              </a:extLst>
            </p:cNvPr>
            <p:cNvSpPr txBox="1"/>
            <p:nvPr/>
          </p:nvSpPr>
          <p:spPr>
            <a:xfrm>
              <a:off x="8539804" y="2875346"/>
              <a:ext cx="452713" cy="172638"/>
            </a:xfrm>
            <a:prstGeom prst="rect">
              <a:avLst/>
            </a:prstGeom>
          </p:spPr>
          <p:txBody>
            <a:bodyPr wrap="none" lIns="0" tIns="0" rIns="0" bIns="0">
              <a:prstTxWarp prst="textPlain">
                <a:avLst/>
              </a:prstTxWarp>
              <a:normAutofit fontScale="62500" lnSpcReduction="20000"/>
            </a:bodyPr>
            <a:lstStyle/>
            <a:p>
              <a:r>
                <a:rPr lang="en-US">
                  <a:solidFill>
                    <a:schemeClr val="accent1">
                      <a:lumMod val="10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28%</a:t>
              </a:r>
              <a:endParaRPr lang="en-US" dirty="0">
                <a:solidFill>
                  <a:schemeClr val="accent1">
                    <a:lumMod val="10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803DA374-DBBD-4E73-A634-8BECBE0BEA8D}"/>
                </a:ext>
              </a:extLst>
            </p:cNvPr>
            <p:cNvSpPr txBox="1"/>
            <p:nvPr/>
          </p:nvSpPr>
          <p:spPr>
            <a:xfrm>
              <a:off x="8539804" y="3216727"/>
              <a:ext cx="452713" cy="172638"/>
            </a:xfrm>
            <a:prstGeom prst="rect">
              <a:avLst/>
            </a:prstGeom>
          </p:spPr>
          <p:txBody>
            <a:bodyPr wrap="none" lIns="0" tIns="0" rIns="0" bIns="0">
              <a:prstTxWarp prst="textPlain">
                <a:avLst/>
              </a:prstTxWarp>
              <a:normAutofit fontScale="62500" lnSpcReduction="20000"/>
            </a:bodyPr>
            <a:lstStyle/>
            <a:p>
              <a:r>
                <a:rPr lang="en-US">
                  <a:solidFill>
                    <a:schemeClr val="accent1">
                      <a:lumMod val="10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58%</a:t>
              </a:r>
              <a:endParaRPr lang="en-US" dirty="0">
                <a:solidFill>
                  <a:schemeClr val="accent1">
                    <a:lumMod val="10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E0033FBA-0971-449D-8F50-0CC2598405AF}"/>
              </a:ext>
            </a:extLst>
          </p:cNvPr>
          <p:cNvSpPr/>
          <p:nvPr/>
        </p:nvSpPr>
        <p:spPr>
          <a:xfrm>
            <a:off x="1608092" y="5678414"/>
            <a:ext cx="131852" cy="178001"/>
          </a:xfrm>
          <a:custGeom>
            <a:avLst/>
            <a:gdLst>
              <a:gd name="connsiteX0" fmla="*/ 86973 w 381000"/>
              <a:gd name="connsiteY0" fmla="*/ 38721 h 514350"/>
              <a:gd name="connsiteX1" fmla="*/ 86973 w 381000"/>
              <a:gd name="connsiteY1" fmla="*/ 57771 h 514350"/>
              <a:gd name="connsiteX2" fmla="*/ 123168 w 381000"/>
              <a:gd name="connsiteY2" fmla="*/ 95871 h 514350"/>
              <a:gd name="connsiteX3" fmla="*/ 125073 w 381000"/>
              <a:gd name="connsiteY3" fmla="*/ 95871 h 514350"/>
              <a:gd name="connsiteX4" fmla="*/ 258423 w 381000"/>
              <a:gd name="connsiteY4" fmla="*/ 95871 h 514350"/>
              <a:gd name="connsiteX5" fmla="*/ 296523 w 381000"/>
              <a:gd name="connsiteY5" fmla="*/ 59676 h 514350"/>
              <a:gd name="connsiteX6" fmla="*/ 296523 w 381000"/>
              <a:gd name="connsiteY6" fmla="*/ 57771 h 514350"/>
              <a:gd name="connsiteX7" fmla="*/ 296523 w 381000"/>
              <a:gd name="connsiteY7" fmla="*/ 38721 h 514350"/>
              <a:gd name="connsiteX8" fmla="*/ 353673 w 381000"/>
              <a:gd name="connsiteY8" fmla="*/ 38721 h 514350"/>
              <a:gd name="connsiteX9" fmla="*/ 382248 w 381000"/>
              <a:gd name="connsiteY9" fmla="*/ 67296 h 514350"/>
              <a:gd name="connsiteX10" fmla="*/ 382248 w 381000"/>
              <a:gd name="connsiteY10" fmla="*/ 486396 h 514350"/>
              <a:gd name="connsiteX11" fmla="*/ 353673 w 381000"/>
              <a:gd name="connsiteY11" fmla="*/ 514971 h 514350"/>
              <a:gd name="connsiteX12" fmla="*/ 29823 w 381000"/>
              <a:gd name="connsiteY12" fmla="*/ 514971 h 514350"/>
              <a:gd name="connsiteX13" fmla="*/ 1248 w 381000"/>
              <a:gd name="connsiteY13" fmla="*/ 486396 h 514350"/>
              <a:gd name="connsiteX14" fmla="*/ 1248 w 381000"/>
              <a:gd name="connsiteY14" fmla="*/ 67296 h 514350"/>
              <a:gd name="connsiteX15" fmla="*/ 29823 w 381000"/>
              <a:gd name="connsiteY15" fmla="*/ 38721 h 514350"/>
              <a:gd name="connsiteX16" fmla="*/ 86973 w 381000"/>
              <a:gd name="connsiteY16" fmla="*/ 38721 h 514350"/>
              <a:gd name="connsiteX17" fmla="*/ 191748 w 381000"/>
              <a:gd name="connsiteY17" fmla="*/ 333996 h 514350"/>
              <a:gd name="connsiteX18" fmla="*/ 77448 w 381000"/>
              <a:gd name="connsiteY18" fmla="*/ 333996 h 514350"/>
              <a:gd name="connsiteX19" fmla="*/ 77448 w 381000"/>
              <a:gd name="connsiteY19" fmla="*/ 353046 h 514350"/>
              <a:gd name="connsiteX20" fmla="*/ 191748 w 381000"/>
              <a:gd name="connsiteY20" fmla="*/ 353046 h 514350"/>
              <a:gd name="connsiteX21" fmla="*/ 191748 w 381000"/>
              <a:gd name="connsiteY21" fmla="*/ 333996 h 514350"/>
              <a:gd name="connsiteX22" fmla="*/ 306048 w 381000"/>
              <a:gd name="connsiteY22" fmla="*/ 257796 h 514350"/>
              <a:gd name="connsiteX23" fmla="*/ 77448 w 381000"/>
              <a:gd name="connsiteY23" fmla="*/ 257796 h 514350"/>
              <a:gd name="connsiteX24" fmla="*/ 77448 w 381000"/>
              <a:gd name="connsiteY24" fmla="*/ 276846 h 514350"/>
              <a:gd name="connsiteX25" fmla="*/ 306048 w 381000"/>
              <a:gd name="connsiteY25" fmla="*/ 276846 h 514350"/>
              <a:gd name="connsiteX26" fmla="*/ 306048 w 381000"/>
              <a:gd name="connsiteY26" fmla="*/ 257796 h 514350"/>
              <a:gd name="connsiteX27" fmla="*/ 306048 w 381000"/>
              <a:gd name="connsiteY27" fmla="*/ 181596 h 514350"/>
              <a:gd name="connsiteX28" fmla="*/ 77448 w 381000"/>
              <a:gd name="connsiteY28" fmla="*/ 181596 h 514350"/>
              <a:gd name="connsiteX29" fmla="*/ 77448 w 381000"/>
              <a:gd name="connsiteY29" fmla="*/ 200646 h 514350"/>
              <a:gd name="connsiteX30" fmla="*/ 306048 w 381000"/>
              <a:gd name="connsiteY30" fmla="*/ 200646 h 514350"/>
              <a:gd name="connsiteX31" fmla="*/ 306048 w 381000"/>
              <a:gd name="connsiteY31" fmla="*/ 181596 h 514350"/>
              <a:gd name="connsiteX32" fmla="*/ 248898 w 381000"/>
              <a:gd name="connsiteY32" fmla="*/ 621 h 514350"/>
              <a:gd name="connsiteX33" fmla="*/ 277473 w 381000"/>
              <a:gd name="connsiteY33" fmla="*/ 29196 h 514350"/>
              <a:gd name="connsiteX34" fmla="*/ 277473 w 381000"/>
              <a:gd name="connsiteY34" fmla="*/ 48246 h 514350"/>
              <a:gd name="connsiteX35" fmla="*/ 248898 w 381000"/>
              <a:gd name="connsiteY35" fmla="*/ 76821 h 514350"/>
              <a:gd name="connsiteX36" fmla="*/ 134598 w 381000"/>
              <a:gd name="connsiteY36" fmla="*/ 76821 h 514350"/>
              <a:gd name="connsiteX37" fmla="*/ 106023 w 381000"/>
              <a:gd name="connsiteY37" fmla="*/ 48246 h 514350"/>
              <a:gd name="connsiteX38" fmla="*/ 106023 w 381000"/>
              <a:gd name="connsiteY38" fmla="*/ 29196 h 514350"/>
              <a:gd name="connsiteX39" fmla="*/ 134598 w 381000"/>
              <a:gd name="connsiteY39" fmla="*/ 621 h 514350"/>
              <a:gd name="connsiteX40" fmla="*/ 248898 w 381000"/>
              <a:gd name="connsiteY40" fmla="*/ 621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81000" h="514350">
                <a:moveTo>
                  <a:pt x="86973" y="38721"/>
                </a:moveTo>
                <a:lnTo>
                  <a:pt x="86973" y="57771"/>
                </a:lnTo>
                <a:cubicBezTo>
                  <a:pt x="86973" y="78155"/>
                  <a:pt x="102975" y="94823"/>
                  <a:pt x="123168" y="95871"/>
                </a:cubicBezTo>
                <a:lnTo>
                  <a:pt x="125073" y="95871"/>
                </a:lnTo>
                <a:lnTo>
                  <a:pt x="258423" y="95871"/>
                </a:lnTo>
                <a:cubicBezTo>
                  <a:pt x="278807" y="95871"/>
                  <a:pt x="295475" y="79869"/>
                  <a:pt x="296523" y="59676"/>
                </a:cubicBezTo>
                <a:lnTo>
                  <a:pt x="296523" y="57771"/>
                </a:lnTo>
                <a:lnTo>
                  <a:pt x="296523" y="38721"/>
                </a:lnTo>
                <a:lnTo>
                  <a:pt x="353673" y="38721"/>
                </a:lnTo>
                <a:cubicBezTo>
                  <a:pt x="369485" y="38721"/>
                  <a:pt x="382248" y="51485"/>
                  <a:pt x="382248" y="67296"/>
                </a:cubicBezTo>
                <a:lnTo>
                  <a:pt x="382248" y="486396"/>
                </a:lnTo>
                <a:cubicBezTo>
                  <a:pt x="382248" y="502207"/>
                  <a:pt x="369485" y="514971"/>
                  <a:pt x="353673" y="514971"/>
                </a:cubicBezTo>
                <a:lnTo>
                  <a:pt x="29823" y="514971"/>
                </a:lnTo>
                <a:cubicBezTo>
                  <a:pt x="14011" y="514971"/>
                  <a:pt x="1248" y="502207"/>
                  <a:pt x="1248" y="486396"/>
                </a:cubicBezTo>
                <a:lnTo>
                  <a:pt x="1248" y="67296"/>
                </a:lnTo>
                <a:cubicBezTo>
                  <a:pt x="1248" y="51485"/>
                  <a:pt x="14011" y="38721"/>
                  <a:pt x="29823" y="38721"/>
                </a:cubicBezTo>
                <a:lnTo>
                  <a:pt x="86973" y="38721"/>
                </a:lnTo>
                <a:close/>
                <a:moveTo>
                  <a:pt x="191748" y="333996"/>
                </a:moveTo>
                <a:lnTo>
                  <a:pt x="77448" y="333996"/>
                </a:lnTo>
                <a:lnTo>
                  <a:pt x="77448" y="353046"/>
                </a:lnTo>
                <a:lnTo>
                  <a:pt x="191748" y="353046"/>
                </a:lnTo>
                <a:lnTo>
                  <a:pt x="191748" y="333996"/>
                </a:lnTo>
                <a:close/>
                <a:moveTo>
                  <a:pt x="306048" y="257796"/>
                </a:moveTo>
                <a:lnTo>
                  <a:pt x="77448" y="257796"/>
                </a:lnTo>
                <a:lnTo>
                  <a:pt x="77448" y="276846"/>
                </a:lnTo>
                <a:lnTo>
                  <a:pt x="306048" y="276846"/>
                </a:lnTo>
                <a:lnTo>
                  <a:pt x="306048" y="257796"/>
                </a:lnTo>
                <a:close/>
                <a:moveTo>
                  <a:pt x="306048" y="181596"/>
                </a:moveTo>
                <a:lnTo>
                  <a:pt x="77448" y="181596"/>
                </a:lnTo>
                <a:lnTo>
                  <a:pt x="77448" y="200646"/>
                </a:lnTo>
                <a:lnTo>
                  <a:pt x="306048" y="200646"/>
                </a:lnTo>
                <a:lnTo>
                  <a:pt x="306048" y="181596"/>
                </a:lnTo>
                <a:close/>
                <a:moveTo>
                  <a:pt x="248898" y="621"/>
                </a:moveTo>
                <a:cubicBezTo>
                  <a:pt x="264710" y="621"/>
                  <a:pt x="277473" y="13385"/>
                  <a:pt x="277473" y="29196"/>
                </a:cubicBezTo>
                <a:lnTo>
                  <a:pt x="277473" y="48246"/>
                </a:lnTo>
                <a:cubicBezTo>
                  <a:pt x="277473" y="64057"/>
                  <a:pt x="264710" y="76821"/>
                  <a:pt x="248898" y="76821"/>
                </a:cubicBezTo>
                <a:lnTo>
                  <a:pt x="134598" y="76821"/>
                </a:lnTo>
                <a:cubicBezTo>
                  <a:pt x="118786" y="76821"/>
                  <a:pt x="106023" y="64057"/>
                  <a:pt x="106023" y="48246"/>
                </a:cubicBezTo>
                <a:lnTo>
                  <a:pt x="106023" y="29196"/>
                </a:lnTo>
                <a:cubicBezTo>
                  <a:pt x="106023" y="13385"/>
                  <a:pt x="118786" y="621"/>
                  <a:pt x="134598" y="621"/>
                </a:cubicBezTo>
                <a:lnTo>
                  <a:pt x="248898" y="621"/>
                </a:lnTo>
                <a:close/>
              </a:path>
            </a:pathLst>
          </a:custGeom>
          <a:solidFill>
            <a:schemeClr val="bg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3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zh-CN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756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ISLIDE.THEME" val="225bf695-daa2-4759-97b7-6398e4bba18c"/>
  <p:tag name="THINKCELLUNDODONOTDELETE" val="0"/>
  <p:tag name="ISLIDE.TEMPLATE" val="1aeea099-c72a-4100-a37f-ec02ff9f61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07246"/>
</p:tagLst>
</file>

<file path=ppt/theme/theme1.xml><?xml version="1.0" encoding="utf-8"?>
<a:theme xmlns:a="http://schemas.openxmlformats.org/drawingml/2006/main" name="HORIBA">
  <a:themeElements>
    <a:clrScheme name="浦银安盛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0D46B8"/>
      </a:accent1>
      <a:accent2>
        <a:srgbClr val="E9ECF5"/>
      </a:accent2>
      <a:accent3>
        <a:srgbClr val="FFFFFF"/>
      </a:accent3>
      <a:accent4>
        <a:srgbClr val="CBCBCB"/>
      </a:accent4>
      <a:accent5>
        <a:srgbClr val="676767"/>
      </a:accent5>
      <a:accent6>
        <a:srgbClr val="1C1C1C"/>
      </a:accent6>
      <a:hlink>
        <a:srgbClr val="B40005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档" ma:contentTypeID="0x010100D1443A8EF62DE444B1FF07917E22EF72" ma:contentTypeVersion="15" ma:contentTypeDescription="新建文档。" ma:contentTypeScope="" ma:versionID="ae25f038f952c8cf9b493a213b142a30">
  <xsd:schema xmlns:xsd="http://www.w3.org/2001/XMLSchema" xmlns:xs="http://www.w3.org/2001/XMLSchema" xmlns:p="http://schemas.microsoft.com/office/2006/metadata/properties" xmlns:ns2="0a5c0dea-e5d7-4228-9256-3793bb42faa5" xmlns:ns3="97934b4b-eba6-486d-bfc1-4b8e3fe39092" targetNamespace="http://schemas.microsoft.com/office/2006/metadata/properties" ma:root="true" ma:fieldsID="19c9d36c0415c8517c82c0e92590e8d1" ns2:_="" ns3:_="">
    <xsd:import namespace="0a5c0dea-e5d7-4228-9256-3793bb42faa5"/>
    <xsd:import namespace="97934b4b-eba6-486d-bfc1-4b8e3fe39092"/>
    <xsd:element name="properties">
      <xsd:complexType>
        <xsd:sequence>
          <xsd:element name="documentManagement">
            <xsd:complexType>
              <xsd:all>
                <xsd:element ref="ns2:OneNoteFluid_FileOrder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5c0dea-e5d7-4228-9256-3793bb42faa5" elementFormDefault="qualified">
    <xsd:import namespace="http://schemas.microsoft.com/office/2006/documentManagement/types"/>
    <xsd:import namespace="http://schemas.microsoft.com/office/infopath/2007/PartnerControls"/>
    <xsd:element name="OneNoteFluid_FileOrder" ma:index="8" nillable="true" ma:displayName="OneNoteFluid_FileOrder" ma:internalName="OneNoteFluid_FileOrder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图像标记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934b4b-eba6-486d-bfc1-4b8e3fe3909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共享对象: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共享对象详细信息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a885aa0b-334b-483f-9125-6409c6335a4b}" ma:internalName="TaxCatchAll" ma:showField="CatchAllData" ma:web="97934b4b-eba6-486d-bfc1-4b8e3fe390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内容类型"/>
        <xsd:element ref="dc:title" minOccurs="0" maxOccurs="1" ma:index="4" ma:displayName="标题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7934b4b-eba6-486d-bfc1-4b8e3fe39092" xsi:nil="true"/>
    <lcf76f155ced4ddcb4097134ff3c332f xmlns="0a5c0dea-e5d7-4228-9256-3793bb42faa5">
      <Terms xmlns="http://schemas.microsoft.com/office/infopath/2007/PartnerControls"/>
    </lcf76f155ced4ddcb4097134ff3c332f>
    <OneNoteFluid_FileOrder xmlns="0a5c0dea-e5d7-4228-9256-3793bb42faa5" xsi:nil="true"/>
  </documentManagement>
</p:properties>
</file>

<file path=customXml/itemProps1.xml><?xml version="1.0" encoding="utf-8"?>
<ds:datastoreItem xmlns:ds="http://schemas.openxmlformats.org/officeDocument/2006/customXml" ds:itemID="{4E6DA673-08A9-4E37-B712-4CB3070AAB2C}"/>
</file>

<file path=customXml/itemProps2.xml><?xml version="1.0" encoding="utf-8"?>
<ds:datastoreItem xmlns:ds="http://schemas.openxmlformats.org/officeDocument/2006/customXml" ds:itemID="{41C93C3A-3D45-4D95-B223-065ED55C47BE}"/>
</file>

<file path=customXml/itemProps3.xml><?xml version="1.0" encoding="utf-8"?>
<ds:datastoreItem xmlns:ds="http://schemas.openxmlformats.org/officeDocument/2006/customXml" ds:itemID="{B03F968D-F70E-4EE0-8AC7-FDDCEDAAF0C4}"/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Mu</Template>
  <TotalTime>1</TotalTime>
  <Words>1538</Words>
  <Application>Microsoft Office PowerPoint</Application>
  <PresentationFormat>宽屏</PresentationFormat>
  <Paragraphs>284</Paragraphs>
  <Slides>29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4" baseType="lpstr">
      <vt:lpstr>等线</vt:lpstr>
      <vt:lpstr>微软雅黑</vt:lpstr>
      <vt:lpstr>Arial</vt:lpstr>
      <vt:lpstr>Calibri</vt:lpstr>
      <vt:lpstr>HORIBA</vt:lpstr>
      <vt:lpstr>华南理工大学 文学系学术答辩 PPT</vt:lpstr>
      <vt:lpstr>PowerPoint 演示文稿</vt:lpstr>
      <vt:lpstr>01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</vt:lpstr>
    </vt:vector>
  </TitlesOfParts>
  <Manager>iSlide</Manager>
  <Company>iSlide</Company>
  <LinksUpToDate>false</LinksUpToDate>
  <SharedDoc>false</SharedDoc>
  <HyperlinkBase>https://www.islide.cc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Mu</dc:creator>
  <cp:lastModifiedBy>Soleil Yi</cp:lastModifiedBy>
  <cp:revision>1</cp:revision>
  <cp:lastPrinted>2020-09-09T16:00:00Z</cp:lastPrinted>
  <dcterms:created xsi:type="dcterms:W3CDTF">2020-09-09T16:00:00Z</dcterms:created>
  <dcterms:modified xsi:type="dcterms:W3CDTF">2022-09-20T00:28:50Z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iSlide.TEMPLATE">
    <vt:lpwstr>1aeea099-c72a-4100-a37f-ec02ff9f6108</vt:lpwstr>
  </property>
  <property fmtid="{D5CDD505-2E9C-101B-9397-08002B2CF9AE}" pid="4" name="ContentTypeId">
    <vt:lpwstr>0x010100D1443A8EF62DE444B1FF07917E22EF72</vt:lpwstr>
  </property>
</Properties>
</file>