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62" r:id="rId2"/>
    <p:sldId id="304" r:id="rId3"/>
    <p:sldId id="259" r:id="rId4"/>
    <p:sldId id="274" r:id="rId5"/>
    <p:sldId id="310" r:id="rId6"/>
    <p:sldId id="290" r:id="rId7"/>
    <p:sldId id="311" r:id="rId8"/>
    <p:sldId id="312" r:id="rId9"/>
    <p:sldId id="305" r:id="rId10"/>
    <p:sldId id="277" r:id="rId11"/>
    <p:sldId id="313" r:id="rId12"/>
    <p:sldId id="306" r:id="rId13"/>
    <p:sldId id="316" r:id="rId14"/>
    <p:sldId id="315" r:id="rId15"/>
    <p:sldId id="314" r:id="rId16"/>
    <p:sldId id="307" r:id="rId17"/>
    <p:sldId id="317" r:id="rId18"/>
    <p:sldId id="326" r:id="rId19"/>
    <p:sldId id="318" r:id="rId20"/>
    <p:sldId id="319" r:id="rId21"/>
    <p:sldId id="321" r:id="rId22"/>
    <p:sldId id="327" r:id="rId23"/>
    <p:sldId id="320" r:id="rId24"/>
    <p:sldId id="324" r:id="rId25"/>
    <p:sldId id="276" r:id="rId26"/>
    <p:sldId id="325" r:id="rId27"/>
    <p:sldId id="323" r:id="rId28"/>
    <p:sldId id="322" r:id="rId29"/>
    <p:sldId id="268" r:id="rId30"/>
    <p:sldId id="269" r:id="rId31"/>
    <p:sldId id="328" r:id="rId32"/>
    <p:sldId id="300" r:id="rId33"/>
    <p:sldId id="296" r:id="rId34"/>
    <p:sldId id="297" r:id="rId35"/>
    <p:sldId id="329" r:id="rId36"/>
    <p:sldId id="330"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线框教育-紫色" id="{5098A01B-1F30-4844-B790-1E1FAF4AB1D3}">
          <p14:sldIdLst>
            <p14:sldId id="262"/>
            <p14:sldId id="304"/>
            <p14:sldId id="259"/>
            <p14:sldId id="274"/>
            <p14:sldId id="310"/>
            <p14:sldId id="290"/>
            <p14:sldId id="311"/>
            <p14:sldId id="312"/>
            <p14:sldId id="305"/>
            <p14:sldId id="277"/>
            <p14:sldId id="313"/>
            <p14:sldId id="306"/>
            <p14:sldId id="316"/>
            <p14:sldId id="315"/>
            <p14:sldId id="314"/>
            <p14:sldId id="307"/>
            <p14:sldId id="317"/>
            <p14:sldId id="326"/>
            <p14:sldId id="318"/>
            <p14:sldId id="319"/>
            <p14:sldId id="321"/>
            <p14:sldId id="327"/>
            <p14:sldId id="320"/>
            <p14:sldId id="324"/>
            <p14:sldId id="276"/>
            <p14:sldId id="325"/>
            <p14:sldId id="323"/>
            <p14:sldId id="322"/>
            <p14:sldId id="268"/>
            <p14:sldId id="269"/>
          </p14:sldIdLst>
        </p14:section>
        <p14:section name="使用规范" id="{C5D7AC09-B0E5-4EB0-AC5F-00A5CFDBA96A}">
          <p14:sldIdLst>
            <p14:sldId id="328"/>
            <p14:sldId id="300"/>
            <p14:sldId id="296"/>
            <p14:sldId id="297"/>
            <p14:sldId id="329"/>
            <p14:sldId id="330"/>
          </p14:sldIdLst>
        </p14:section>
      </p14:sectionLst>
    </p:ext>
    <p:ext uri="{EFAFB233-063F-42B5-8137-9DF3F51BA10A}">
      <p15:sldGuideLst xmlns:p15="http://schemas.microsoft.com/office/powerpoint/2012/main">
        <p15:guide id="2" pos="3840" userDrawn="1">
          <p15:clr>
            <a:srgbClr val="A4A3A4"/>
          </p15:clr>
        </p15:guide>
        <p15:guide id="5" orient="horz" pos="164" userDrawn="1">
          <p15:clr>
            <a:srgbClr val="A4A3A4"/>
          </p15:clr>
        </p15:guide>
        <p15:guide id="6" orient="horz" pos="4201" userDrawn="1">
          <p15:clr>
            <a:srgbClr val="A4A3A4"/>
          </p15:clr>
        </p15:guide>
        <p15:guide id="8" pos="211" userDrawn="1">
          <p15:clr>
            <a:srgbClr val="A4A3A4"/>
          </p15:clr>
        </p15:guide>
        <p15:guide id="9" orient="horz" pos="640" userDrawn="1">
          <p15:clr>
            <a:srgbClr val="A4A3A4"/>
          </p15:clr>
        </p15:guide>
        <p15:guide id="12" pos="7469" userDrawn="1">
          <p15:clr>
            <a:srgbClr val="A4A3A4"/>
          </p15:clr>
        </p15:guide>
        <p15:guide id="17" pos="3409" userDrawn="1">
          <p15:clr>
            <a:srgbClr val="A4A3A4"/>
          </p15:clr>
        </p15:guide>
        <p15:guide id="19" orient="horz" pos="2341" userDrawn="1">
          <p15:clr>
            <a:srgbClr val="A4A3A4"/>
          </p15:clr>
        </p15:guide>
        <p15:guide id="20" pos="4294" userDrawn="1">
          <p15:clr>
            <a:srgbClr val="A4A3A4"/>
          </p15:clr>
        </p15:guide>
        <p15:guide id="21" orient="horz" pos="958" userDrawn="1">
          <p15:clr>
            <a:srgbClr val="A4A3A4"/>
          </p15:clr>
        </p15:guide>
        <p15:guide id="22" orient="horz" pos="3861" userDrawn="1">
          <p15:clr>
            <a:srgbClr val="A4A3A4"/>
          </p15:clr>
        </p15:guide>
        <p15:guide id="23" orient="horz" pos="2840" userDrawn="1">
          <p15:clr>
            <a:srgbClr val="A4A3A4"/>
          </p15:clr>
        </p15:guide>
        <p15:guide id="24" pos="937" userDrawn="1">
          <p15:clr>
            <a:srgbClr val="A4A3A4"/>
          </p15:clr>
        </p15:guide>
        <p15:guide id="25" orient="horz" pos="1593" userDrawn="1">
          <p15:clr>
            <a:srgbClr val="A4A3A4"/>
          </p15:clr>
        </p15:guide>
        <p15:guide id="26" orient="horz" pos="3090" userDrawn="1">
          <p15:clr>
            <a:srgbClr val="A4A3A4"/>
          </p15:clr>
        </p15:guide>
        <p15:guide id="27" pos="3681" userDrawn="1">
          <p15:clr>
            <a:srgbClr val="A4A3A4"/>
          </p15:clr>
        </p15:guide>
        <p15:guide id="28" pos="5609" userDrawn="1">
          <p15:clr>
            <a:srgbClr val="A4A3A4"/>
          </p15:clr>
        </p15:guide>
        <p15:guide id="29" orient="horz" pos="2228" userDrawn="1">
          <p15:clr>
            <a:srgbClr val="A4A3A4"/>
          </p15:clr>
        </p15:guide>
        <p15:guide id="30" orient="horz" pos="2976" userDrawn="1">
          <p15:clr>
            <a:srgbClr val="A4A3A4"/>
          </p15:clr>
        </p15:guide>
        <p15:guide id="31" pos="1753" userDrawn="1">
          <p15:clr>
            <a:srgbClr val="A4A3A4"/>
          </p15:clr>
        </p15:guide>
        <p15:guide id="32" pos="710" userDrawn="1">
          <p15:clr>
            <a:srgbClr val="A4A3A4"/>
          </p15:clr>
        </p15:guide>
        <p15:guide id="33" orient="horz" pos="1162" userDrawn="1">
          <p15:clr>
            <a:srgbClr val="A4A3A4"/>
          </p15:clr>
        </p15:guide>
        <p15:guide id="34" pos="892" userDrawn="1">
          <p15:clr>
            <a:srgbClr val="A4A3A4"/>
          </p15:clr>
        </p15:guide>
        <p15:guide id="35" pos="2525" userDrawn="1">
          <p15:clr>
            <a:srgbClr val="A4A3A4"/>
          </p15:clr>
        </p15:guide>
        <p15:guide id="36" pos="756" userDrawn="1">
          <p15:clr>
            <a:srgbClr val="A4A3A4"/>
          </p15:clr>
        </p15:guide>
        <p15:guide id="37" pos="6902" userDrawn="1">
          <p15:clr>
            <a:srgbClr val="A4A3A4"/>
          </p15:clr>
        </p15:guide>
        <p15:guide id="38" pos="2366" userDrawn="1">
          <p15:clr>
            <a:srgbClr val="A4A3A4"/>
          </p15:clr>
        </p15:guide>
        <p15:guide id="39" pos="5314" userDrawn="1">
          <p15:clr>
            <a:srgbClr val="A4A3A4"/>
          </p15:clr>
        </p15:guide>
        <p15:guide id="40" pos="529" userDrawn="1">
          <p15:clr>
            <a:srgbClr val="A4A3A4"/>
          </p15:clr>
        </p15:guide>
        <p15:guide id="41" pos="1958" userDrawn="1">
          <p15:clr>
            <a:srgbClr val="A4A3A4"/>
          </p15:clr>
        </p15:guide>
        <p15:guide id="42" pos="4135" userDrawn="1">
          <p15:clr>
            <a:srgbClr val="A4A3A4"/>
          </p15:clr>
        </p15:guide>
        <p15:guide id="43" pos="4543" userDrawn="1">
          <p15:clr>
            <a:srgbClr val="A4A3A4"/>
          </p15:clr>
        </p15:guide>
        <p15:guide id="44" pos="3160" userDrawn="1">
          <p15:clr>
            <a:srgbClr val="A4A3A4"/>
          </p15:clr>
        </p15:guide>
        <p15:guide id="45" pos="352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CD"/>
    <a:srgbClr val="B440E8"/>
    <a:srgbClr val="4058C0"/>
    <a:srgbClr val="A97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015" autoAdjust="0"/>
    <p:restoredTop sz="94660"/>
  </p:normalViewPr>
  <p:slideViewPr>
    <p:cSldViewPr snapToGrid="0" showGuides="1">
      <p:cViewPr varScale="1">
        <p:scale>
          <a:sx n="77" d="100"/>
          <a:sy n="77" d="100"/>
        </p:scale>
        <p:origin x="63" y="711"/>
      </p:cViewPr>
      <p:guideLst>
        <p:guide pos="3840"/>
        <p:guide orient="horz" pos="164"/>
        <p:guide orient="horz" pos="4201"/>
        <p:guide pos="211"/>
        <p:guide orient="horz" pos="640"/>
        <p:guide pos="7469"/>
        <p:guide pos="3409"/>
        <p:guide orient="horz" pos="2341"/>
        <p:guide pos="4294"/>
        <p:guide orient="horz" pos="958"/>
        <p:guide orient="horz" pos="3861"/>
        <p:guide orient="horz" pos="2840"/>
        <p:guide pos="937"/>
        <p:guide orient="horz" pos="1593"/>
        <p:guide orient="horz" pos="3090"/>
        <p:guide pos="3681"/>
        <p:guide pos="5609"/>
        <p:guide orient="horz" pos="2228"/>
        <p:guide orient="horz" pos="2976"/>
        <p:guide pos="1753"/>
        <p:guide pos="710"/>
        <p:guide orient="horz" pos="1162"/>
        <p:guide pos="892"/>
        <p:guide pos="2525"/>
        <p:guide pos="756"/>
        <p:guide pos="6902"/>
        <p:guide pos="2366"/>
        <p:guide pos="5314"/>
        <p:guide pos="529"/>
        <p:guide pos="1958"/>
        <p:guide pos="4135"/>
        <p:guide pos="4543"/>
        <p:guide pos="3160"/>
        <p:guide pos="3522"/>
      </p:guideLst>
    </p:cSldViewPr>
  </p:slideViewPr>
  <p:notesTextViewPr>
    <p:cViewPr>
      <p:scale>
        <a:sx n="1" d="1"/>
        <a:sy n="1" d="1"/>
      </p:scale>
      <p:origin x="0" y="0"/>
    </p:cViewPr>
  </p:notesTextViewPr>
  <p:sorterViewPr>
    <p:cViewPr>
      <p:scale>
        <a:sx n="50" d="100"/>
        <a:sy n="50" d="100"/>
      </p:scale>
      <p:origin x="0" y="0"/>
    </p:cViewPr>
  </p:sorterViewPr>
  <p:notesViewPr>
    <p:cSldViewPr snapToGrid="0" showGuides="1">
      <p:cViewPr varScale="1">
        <p:scale>
          <a:sx n="56" d="100"/>
          <a:sy n="56" d="100"/>
        </p:scale>
        <p:origin x="1613"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6BD0-4762-8F2E-7B3CB2F59306}"/>
              </c:ext>
            </c:extLst>
          </c:dPt>
          <c:dPt>
            <c:idx val="1"/>
            <c:bubble3D val="0"/>
            <c:spPr>
              <a:noFill/>
              <a:ln w="19050">
                <a:solidFill>
                  <a:schemeClr val="accent1">
                    <a:lumMod val="60000"/>
                    <a:lumOff val="40000"/>
                  </a:schemeClr>
                </a:solidFill>
              </a:ln>
              <a:effectLst/>
            </c:spPr>
            <c:extLst>
              <c:ext xmlns:c16="http://schemas.microsoft.com/office/drawing/2014/chart" uri="{C3380CC4-5D6E-409C-BE32-E72D297353CC}">
                <c16:uniqueId val="{00000003-6BD0-4762-8F2E-7B3CB2F59306}"/>
              </c:ext>
            </c:extLst>
          </c:dPt>
          <c:cat>
            <c:strRef>
              <c:f>Sheet1!$A$2:$A$3</c:f>
              <c:strCache>
                <c:ptCount val="2"/>
                <c:pt idx="0">
                  <c:v>第一季度</c:v>
                </c:pt>
                <c:pt idx="1">
                  <c:v>第二季度</c:v>
                </c:pt>
              </c:strCache>
            </c:strRef>
          </c:cat>
          <c:val>
            <c:numRef>
              <c:f>Sheet1!$B$2:$B$3</c:f>
              <c:numCache>
                <c:formatCode>General</c:formatCode>
                <c:ptCount val="2"/>
                <c:pt idx="0">
                  <c:v>10</c:v>
                </c:pt>
                <c:pt idx="1">
                  <c:v>10</c:v>
                </c:pt>
              </c:numCache>
            </c:numRef>
          </c:val>
          <c:extLst>
            <c:ext xmlns:c16="http://schemas.microsoft.com/office/drawing/2014/chart" uri="{C3380CC4-5D6E-409C-BE32-E72D297353CC}">
              <c16:uniqueId val="{00000004-6BD0-4762-8F2E-7B3CB2F5930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3FA6-40E5-9EED-C104AC8133D5}"/>
              </c:ext>
            </c:extLst>
          </c:dPt>
          <c:dPt>
            <c:idx val="1"/>
            <c:bubble3D val="0"/>
            <c:spPr>
              <a:noFill/>
              <a:ln w="19050">
                <a:solidFill>
                  <a:schemeClr val="accent1">
                    <a:lumMod val="60000"/>
                    <a:lumOff val="40000"/>
                  </a:schemeClr>
                </a:solidFill>
              </a:ln>
              <a:effectLst/>
            </c:spPr>
            <c:extLst>
              <c:ext xmlns:c16="http://schemas.microsoft.com/office/drawing/2014/chart" uri="{C3380CC4-5D6E-409C-BE32-E72D297353CC}">
                <c16:uniqueId val="{00000003-3FA6-40E5-9EED-C104AC8133D5}"/>
              </c:ext>
            </c:extLst>
          </c:dPt>
          <c:cat>
            <c:strRef>
              <c:f>Sheet1!$A$2:$A$3</c:f>
              <c:strCache>
                <c:ptCount val="2"/>
                <c:pt idx="0">
                  <c:v>第一季度</c:v>
                </c:pt>
                <c:pt idx="1">
                  <c:v>第二季度</c:v>
                </c:pt>
              </c:strCache>
            </c:strRef>
          </c:cat>
          <c:val>
            <c:numRef>
              <c:f>Sheet1!$B$2:$B$3</c:f>
              <c:numCache>
                <c:formatCode>General</c:formatCode>
                <c:ptCount val="2"/>
                <c:pt idx="0">
                  <c:v>3</c:v>
                </c:pt>
                <c:pt idx="1">
                  <c:v>10</c:v>
                </c:pt>
              </c:numCache>
            </c:numRef>
          </c:val>
          <c:extLst>
            <c:ext xmlns:c16="http://schemas.microsoft.com/office/drawing/2014/chart" uri="{C3380CC4-5D6E-409C-BE32-E72D297353CC}">
              <c16:uniqueId val="{00000004-3FA6-40E5-9EED-C104AC8133D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42BE-4E2C-B86E-48A1F961AAFE}"/>
              </c:ext>
            </c:extLst>
          </c:dPt>
          <c:dPt>
            <c:idx val="1"/>
            <c:bubble3D val="0"/>
            <c:spPr>
              <a:noFill/>
              <a:ln w="19050">
                <a:solidFill>
                  <a:schemeClr val="accent1">
                    <a:lumMod val="60000"/>
                    <a:lumOff val="40000"/>
                  </a:schemeClr>
                </a:solidFill>
              </a:ln>
              <a:effectLst/>
            </c:spPr>
            <c:extLst>
              <c:ext xmlns:c16="http://schemas.microsoft.com/office/drawing/2014/chart" uri="{C3380CC4-5D6E-409C-BE32-E72D297353CC}">
                <c16:uniqueId val="{00000003-42BE-4E2C-B86E-48A1F961AAFE}"/>
              </c:ext>
            </c:extLst>
          </c:dPt>
          <c:cat>
            <c:strRef>
              <c:f>Sheet1!$A$2:$A$3</c:f>
              <c:strCache>
                <c:ptCount val="2"/>
                <c:pt idx="0">
                  <c:v>第一季度</c:v>
                </c:pt>
                <c:pt idx="1">
                  <c:v>第二季度</c:v>
                </c:pt>
              </c:strCache>
            </c:strRef>
          </c:cat>
          <c:val>
            <c:numRef>
              <c:f>Sheet1!$B$2:$B$3</c:f>
              <c:numCache>
                <c:formatCode>General</c:formatCode>
                <c:ptCount val="2"/>
                <c:pt idx="0">
                  <c:v>2</c:v>
                </c:pt>
                <c:pt idx="1">
                  <c:v>10</c:v>
                </c:pt>
              </c:numCache>
            </c:numRef>
          </c:val>
          <c:extLst>
            <c:ext xmlns:c16="http://schemas.microsoft.com/office/drawing/2014/chart" uri="{C3380CC4-5D6E-409C-BE32-E72D297353CC}">
              <c16:uniqueId val="{00000004-42BE-4E2C-B86E-48A1F961AAF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400" b="1" i="0" u="none" strike="noStrike" kern="1200" spc="0" baseline="0">
                <a:gradFill>
                  <a:gsLst>
                    <a:gs pos="0">
                      <a:srgbClr val="0C8CF7"/>
                    </a:gs>
                    <a:gs pos="100000">
                      <a:srgbClr val="0053DC"/>
                    </a:gs>
                  </a:gsLst>
                  <a:lin ang="2700000" scaled="1"/>
                </a:gradFill>
                <a:latin typeface="+mj-ea"/>
                <a:ea typeface="+mj-ea"/>
                <a:cs typeface="+mn-cs"/>
              </a:defRPr>
            </a:pPr>
            <a:r>
              <a:rPr lang="zh-CN" altLang="en-US" sz="2400" b="1" dirty="0">
                <a:solidFill>
                  <a:schemeClr val="accent3"/>
                </a:solidFill>
                <a:latin typeface="+mn-ea"/>
                <a:ea typeface="+mn-ea"/>
              </a:rPr>
              <a:t>七巧板数据</a:t>
            </a:r>
          </a:p>
        </c:rich>
      </c:tx>
      <c:overlay val="0"/>
      <c:spPr>
        <a:noFill/>
        <a:ln>
          <a:noFill/>
        </a:ln>
        <a:effectLst/>
      </c:spPr>
      <c:txPr>
        <a:bodyPr rot="0" spcFirstLastPara="1" vertOverflow="ellipsis" vert="horz" wrap="square" anchor="ctr" anchorCtr="1"/>
        <a:lstStyle/>
        <a:p>
          <a:pPr>
            <a:defRPr sz="2400" b="1" i="0" u="none" strike="noStrike" kern="1200" spc="0" baseline="0">
              <a:gradFill>
                <a:gsLst>
                  <a:gs pos="0">
                    <a:srgbClr val="0C8CF7"/>
                  </a:gs>
                  <a:gs pos="100000">
                    <a:srgbClr val="0053DC"/>
                  </a:gs>
                </a:gsLst>
                <a:lin ang="2700000" scaled="1"/>
              </a:gradFill>
              <a:latin typeface="+mj-ea"/>
              <a:ea typeface="+mj-ea"/>
              <a:cs typeface="+mn-cs"/>
            </a:defRPr>
          </a:pPr>
          <a:endParaRPr lang="zh-CN"/>
        </a:p>
      </c:txPr>
    </c:title>
    <c:autoTitleDeleted val="0"/>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5</c:v>
                </c:pt>
                <c:pt idx="1">
                  <c:v>2.5</c:v>
                </c:pt>
                <c:pt idx="2">
                  <c:v>3.5</c:v>
                </c:pt>
              </c:numCache>
            </c:numRef>
          </c:val>
          <c:extLst>
            <c:ext xmlns:c16="http://schemas.microsoft.com/office/drawing/2014/chart" uri="{C3380CC4-5D6E-409C-BE32-E72D297353CC}">
              <c16:uniqueId val="{00000000-0841-4491-B06D-A6FC020973D7}"/>
            </c:ext>
          </c:extLst>
        </c:ser>
        <c:ser>
          <c:idx val="1"/>
          <c:order val="1"/>
          <c:tx>
            <c:strRef>
              <c:f>Sheet1!$C$1</c:f>
              <c:strCache>
                <c:ptCount val="1"/>
                <c:pt idx="0">
                  <c:v>系列 2</c:v>
                </c:pt>
              </c:strCache>
            </c:strRef>
          </c:tx>
          <c:spPr>
            <a:solidFill>
              <a:schemeClr val="accent2"/>
            </a:solidFill>
            <a:ln>
              <a:noFill/>
            </a:ln>
            <a:effectLst/>
          </c:spPr>
          <c:invertIfNegative val="0"/>
          <c:cat>
            <c:strRef>
              <c:f>Sheet1!$A$2:$A$4</c:f>
              <c:strCache>
                <c:ptCount val="3"/>
                <c:pt idx="0">
                  <c:v>类别 1</c:v>
                </c:pt>
                <c:pt idx="1">
                  <c:v>类别 2</c:v>
                </c:pt>
                <c:pt idx="2">
                  <c:v>类别 3</c:v>
                </c:pt>
              </c:strCache>
            </c:strRef>
          </c:cat>
          <c:val>
            <c:numRef>
              <c:f>Sheet1!$C$2:$C$4</c:f>
              <c:numCache>
                <c:formatCode>General</c:formatCode>
                <c:ptCount val="3"/>
                <c:pt idx="0">
                  <c:v>3</c:v>
                </c:pt>
                <c:pt idx="1">
                  <c:v>4.4000000000000004</c:v>
                </c:pt>
                <c:pt idx="2">
                  <c:v>1.8</c:v>
                </c:pt>
              </c:numCache>
            </c:numRef>
          </c:val>
          <c:extLst>
            <c:ext xmlns:c16="http://schemas.microsoft.com/office/drawing/2014/chart" uri="{C3380CC4-5D6E-409C-BE32-E72D297353CC}">
              <c16:uniqueId val="{00000001-0841-4491-B06D-A6FC020973D7}"/>
            </c:ext>
          </c:extLst>
        </c:ser>
        <c:ser>
          <c:idx val="2"/>
          <c:order val="2"/>
          <c:tx>
            <c:strRef>
              <c:f>Sheet1!$D$1</c:f>
              <c:strCache>
                <c:ptCount val="1"/>
                <c:pt idx="0">
                  <c:v>系列 3</c:v>
                </c:pt>
              </c:strCache>
            </c:strRef>
          </c:tx>
          <c:spPr>
            <a:solidFill>
              <a:schemeClr val="accent4"/>
            </a:solidFill>
            <a:ln>
              <a:noFill/>
            </a:ln>
            <a:effectLst/>
          </c:spPr>
          <c:invertIfNegative val="0"/>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0841-4491-B06D-A6FC020973D7}"/>
            </c:ext>
          </c:extLst>
        </c:ser>
        <c:dLbls>
          <c:showLegendKey val="0"/>
          <c:showVal val="0"/>
          <c:showCatName val="0"/>
          <c:showSerName val="0"/>
          <c:showPercent val="0"/>
          <c:showBubbleSize val="0"/>
        </c:dLbls>
        <c:gapWidth val="219"/>
        <c:overlap val="-27"/>
        <c:axId val="363186671"/>
        <c:axId val="753956688"/>
      </c:barChart>
      <c:catAx>
        <c:axId val="363186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753956688"/>
        <c:crosses val="autoZero"/>
        <c:auto val="1"/>
        <c:lblAlgn val="ctr"/>
        <c:lblOffset val="100"/>
        <c:noMultiLvlLbl val="0"/>
      </c:catAx>
      <c:valAx>
        <c:axId val="7539566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363186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alpha val="75000"/>
      </a:schemeClr>
    </a:solidFill>
    <a:ln>
      <a:noFill/>
    </a:ln>
    <a:effectLst/>
  </c:spPr>
  <c:txPr>
    <a:bodyPr/>
    <a:lstStyle/>
    <a:p>
      <a:pPr>
        <a:lnSpc>
          <a:spcPct val="150000"/>
        </a:lnSpc>
        <a:spcBef>
          <a:spcPts val="0"/>
        </a:spcBef>
        <a:spcAft>
          <a:spcPts val="0"/>
        </a:spcAft>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0B32EFC-1DEE-4ADE-9BFB-3091615B2E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010AF00A-7B01-4CE1-A5F3-33D0C526AC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19840C-E7EB-408A-A892-8542289EF536}" type="datetimeFigureOut">
              <a:rPr lang="zh-CN" altLang="en-US" smtClean="0"/>
              <a:t>2021/8/14</a:t>
            </a:fld>
            <a:endParaRPr lang="zh-CN" altLang="en-US"/>
          </a:p>
        </p:txBody>
      </p:sp>
      <p:sp>
        <p:nvSpPr>
          <p:cNvPr id="4" name="页脚占位符 3">
            <a:extLst>
              <a:ext uri="{FF2B5EF4-FFF2-40B4-BE49-F238E27FC236}">
                <a16:creationId xmlns:a16="http://schemas.microsoft.com/office/drawing/2014/main" id="{82E72557-49DC-46A9-B496-C32B2A13FB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5287D997-05B5-450C-89E4-FEFD797B41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D50C65-DF53-42F9-997F-66145F3DF550}" type="slidenum">
              <a:rPr lang="zh-CN" altLang="en-US" smtClean="0"/>
              <a:t>‹#›</a:t>
            </a:fld>
            <a:endParaRPr lang="zh-CN" altLang="en-US"/>
          </a:p>
        </p:txBody>
      </p:sp>
    </p:spTree>
    <p:extLst>
      <p:ext uri="{BB962C8B-B14F-4D97-AF65-F5344CB8AC3E}">
        <p14:creationId xmlns:p14="http://schemas.microsoft.com/office/powerpoint/2010/main" val="1467519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90D906-190F-4A0F-98B9-9E183928A23C}" type="datetimeFigureOut">
              <a:rPr lang="zh-CN" altLang="en-US" smtClean="0"/>
              <a:t>2021/8/14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259EF-CD69-463C-BCB5-E4ED398CCE51}" type="slidenum">
              <a:rPr lang="zh-CN" altLang="en-US" smtClean="0"/>
              <a:t>‹#›</a:t>
            </a:fld>
            <a:endParaRPr lang="zh-CN" altLang="en-US"/>
          </a:p>
        </p:txBody>
      </p:sp>
    </p:spTree>
    <p:extLst>
      <p:ext uri="{BB962C8B-B14F-4D97-AF65-F5344CB8AC3E}">
        <p14:creationId xmlns:p14="http://schemas.microsoft.com/office/powerpoint/2010/main" val="247159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hyperlink" Target="http://www.officeplus.cn/Template/Home.shtml" TargetMode="External"/><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www.officeplus.cn/Template/Home.shtml" TargetMode="External"/><Relationship Id="rId2" Type="http://schemas.openxmlformats.org/officeDocument/2006/relationships/image" Target="../media/image5.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紫色">
    <p:bg>
      <p:bgPr>
        <a:gradFill flip="none" rotWithShape="1">
          <a:gsLst>
            <a:gs pos="0">
              <a:schemeClr val="accent2"/>
            </a:gs>
            <a:gs pos="65000">
              <a:schemeClr val="accent1"/>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31" name="图片 430">
            <a:extLst>
              <a:ext uri="{FF2B5EF4-FFF2-40B4-BE49-F238E27FC236}">
                <a16:creationId xmlns:a16="http://schemas.microsoft.com/office/drawing/2014/main" id="{3DAD54C7-3E67-46EB-A963-B2A28C8D5BB3}"/>
              </a:ext>
            </a:extLst>
          </p:cNvPr>
          <p:cNvPicPr>
            <a:picLocks noChangeAspect="1"/>
          </p:cNvPicPr>
          <p:nvPr userDrawn="1"/>
        </p:nvPicPr>
        <p:blipFill>
          <a:blip r:embed="rId2"/>
          <a:stretch>
            <a:fillRect/>
          </a:stretch>
        </p:blipFill>
        <p:spPr>
          <a:xfrm>
            <a:off x="-16315" y="0"/>
            <a:ext cx="12192000" cy="6771332"/>
          </a:xfrm>
          <a:prstGeom prst="rect">
            <a:avLst/>
          </a:prstGeom>
        </p:spPr>
      </p:pic>
      <p:sp>
        <p:nvSpPr>
          <p:cNvPr id="423" name="矩形 422">
            <a:extLst>
              <a:ext uri="{FF2B5EF4-FFF2-40B4-BE49-F238E27FC236}">
                <a16:creationId xmlns:a16="http://schemas.microsoft.com/office/drawing/2014/main" id="{9654A605-0440-49F8-8045-73503E942F0F}"/>
              </a:ext>
            </a:extLst>
          </p:cNvPr>
          <p:cNvSpPr/>
          <p:nvPr userDrawn="1"/>
        </p:nvSpPr>
        <p:spPr>
          <a:xfrm>
            <a:off x="284621" y="307299"/>
            <a:ext cx="11622759" cy="624340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C3736252-4687-4A18-A5E9-DE54C1E36679}"/>
              </a:ext>
            </a:extLst>
          </p:cNvPr>
          <p:cNvSpPr>
            <a:spLocks noGrp="1"/>
          </p:cNvSpPr>
          <p:nvPr>
            <p:ph type="body" idx="10" hasCustomPrompt="1"/>
          </p:nvPr>
        </p:nvSpPr>
        <p:spPr>
          <a:xfrm>
            <a:off x="1552380" y="3167790"/>
            <a:ext cx="9087242" cy="307777"/>
          </a:xfrm>
        </p:spPr>
        <p:txBody>
          <a:bodyPr vert="horz" wrap="square" lIns="91440" tIns="45720" rIns="91440" bIns="45720" anchor="t" anchorCtr="0">
            <a:spAutoFit/>
          </a:bodyPr>
          <a:lstStyle>
            <a:lvl1pPr marL="0" indent="0" algn="dist" defTabSz="914400" rtl="0" eaLnBrk="1" fontAlgn="auto" latinLnBrk="0" hangingPunct="1">
              <a:lnSpc>
                <a:spcPct val="100000"/>
              </a:lnSpc>
              <a:spcBef>
                <a:spcPts val="0"/>
              </a:spcBef>
              <a:spcAft>
                <a:spcPts val="0"/>
              </a:spcAft>
              <a:buFont typeface="Arial" panose="020B0604020202020204" pitchFamily="34" charset="0"/>
              <a:buNone/>
              <a:defRPr sz="1400" b="0" i="1" spc="0">
                <a:solidFill>
                  <a:srgbClr val="FFFFFF"/>
                </a:solidFill>
                <a:latin typeface="微软雅黑 Light" panose="020B0502040204020203" pitchFamily="34" charset="-122"/>
                <a:ea typeface="微软雅黑 Light" panose="020B0502040204020203" pitchFamily="34" charset="-122"/>
                <a:sym typeface=""/>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Star way program induction training</a:t>
            </a:r>
            <a:endParaRPr lang="zh-CN" altLang="en-US" dirty="0"/>
          </a:p>
        </p:txBody>
      </p:sp>
      <p:sp>
        <p:nvSpPr>
          <p:cNvPr id="3" name="文本占位符 2">
            <a:extLst>
              <a:ext uri="{FF2B5EF4-FFF2-40B4-BE49-F238E27FC236}">
                <a16:creationId xmlns:a16="http://schemas.microsoft.com/office/drawing/2014/main" id="{31D98DB3-E322-4F4B-BB2E-C2708E7D561E}"/>
              </a:ext>
            </a:extLst>
          </p:cNvPr>
          <p:cNvSpPr>
            <a:spLocks noGrp="1"/>
          </p:cNvSpPr>
          <p:nvPr>
            <p:ph type="body" sz="quarter" idx="11" hasCustomPrompt="1"/>
          </p:nvPr>
        </p:nvSpPr>
        <p:spPr>
          <a:xfrm>
            <a:off x="3138204" y="3809340"/>
            <a:ext cx="5915594" cy="583493"/>
          </a:xfrm>
          <a:prstGeom prst="rect">
            <a:avLst/>
          </a:prstGeom>
        </p:spPr>
        <p:txBody>
          <a:bodyPr vert="horz" wrap="square" lIns="91440" tIns="45720" rIns="91440" bIns="45720" anchor="t" anchorCtr="0">
            <a:spAutoFit/>
          </a:bodyPr>
          <a:lstStyle>
            <a:lvl1pPr marL="0" indent="0" algn="dist" defTabSz="914400" rtl="0" eaLnBrk="1" fontAlgn="auto" latinLnBrk="0" hangingPunct="1">
              <a:lnSpc>
                <a:spcPct val="150000"/>
              </a:lnSpc>
              <a:spcBef>
                <a:spcPts val="0"/>
              </a:spcBef>
              <a:spcAft>
                <a:spcPts val="0"/>
              </a:spcAft>
              <a:buFont typeface="Arial" panose="020B0604020202020204" pitchFamily="34" charset="0"/>
              <a:buNone/>
              <a:defRPr sz="2400" i="1" spc="0">
                <a:solidFill>
                  <a:srgbClr val="FFFFFF"/>
                </a:solidFill>
                <a:latin typeface="微软雅黑 Light" panose="020B0502040204020203" pitchFamily="34" charset="-122"/>
                <a:ea typeface="微软雅黑 Light" panose="020B0502040204020203" pitchFamily="34" charset="-122"/>
                <a:sym typeface=""/>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2021</a:t>
            </a:r>
            <a:r>
              <a:rPr lang="zh-CN" altLang="en-US" dirty="0"/>
              <a:t>年</a:t>
            </a:r>
            <a:r>
              <a:rPr lang="en-US" altLang="zh-CN" dirty="0"/>
              <a:t>XXXX</a:t>
            </a:r>
            <a:r>
              <a:rPr lang="zh-CN" altLang="en-US" dirty="0"/>
              <a:t>公司新员工体验式培训方案</a:t>
            </a:r>
          </a:p>
        </p:txBody>
      </p:sp>
      <p:sp>
        <p:nvSpPr>
          <p:cNvPr id="4" name="文本占位符 3">
            <a:extLst>
              <a:ext uri="{FF2B5EF4-FFF2-40B4-BE49-F238E27FC236}">
                <a16:creationId xmlns:a16="http://schemas.microsoft.com/office/drawing/2014/main" id="{679A85F1-8898-40A9-AB69-38FBB189B1C7}"/>
              </a:ext>
            </a:extLst>
          </p:cNvPr>
          <p:cNvSpPr>
            <a:spLocks noGrp="1"/>
          </p:cNvSpPr>
          <p:nvPr>
            <p:ph type="body" sz="quarter" idx="12" hasCustomPrompt="1"/>
          </p:nvPr>
        </p:nvSpPr>
        <p:spPr>
          <a:xfrm>
            <a:off x="1449625" y="1283428"/>
            <a:ext cx="9292749" cy="1884362"/>
          </a:xfrm>
          <a:prstGeom prst="rect">
            <a:avLst/>
          </a:prstGeom>
        </p:spPr>
        <p:txBody>
          <a:bodyPr vert="horz" wrap="square" lIns="91440" tIns="45720" rIns="91440" bIns="45720" anchor="t" anchorCtr="0">
            <a:spAutoFit/>
          </a:bodyPr>
          <a:lstStyle>
            <a:lvl1pPr marL="0" indent="0" algn="dist" defTabSz="914400" rtl="0" eaLnBrk="1" fontAlgn="auto" latinLnBrk="0" hangingPunct="1">
              <a:lnSpc>
                <a:spcPct val="150000"/>
              </a:lnSpc>
              <a:spcBef>
                <a:spcPts val="0"/>
              </a:spcBef>
              <a:spcAft>
                <a:spcPts val="0"/>
              </a:spcAft>
              <a:buFont typeface="Arial" panose="020B0604020202020204" pitchFamily="34" charset="0"/>
              <a:buNone/>
              <a:defRPr sz="8800" b="1" i="1" spc="0">
                <a:solidFill>
                  <a:srgbClr val="FFFFFF"/>
                </a:solidFill>
                <a:latin typeface="微软雅黑" panose="020B0503020204020204" pitchFamily="34" charset="-122"/>
                <a:ea typeface="微软雅黑" panose="020B0503020204020204" pitchFamily="34" charset="-122"/>
                <a:sym typeface=""/>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星途计划入职培训</a:t>
            </a:r>
          </a:p>
        </p:txBody>
      </p:sp>
      <p:pic>
        <p:nvPicPr>
          <p:cNvPr id="430" name="图片 429">
            <a:extLst>
              <a:ext uri="{FF2B5EF4-FFF2-40B4-BE49-F238E27FC236}">
                <a16:creationId xmlns:a16="http://schemas.microsoft.com/office/drawing/2014/main" id="{172F1354-58D2-40EA-9154-73E9FC834BEB}"/>
              </a:ext>
            </a:extLst>
          </p:cNvPr>
          <p:cNvPicPr>
            <a:picLocks noChangeAspect="1"/>
          </p:cNvPicPr>
          <p:nvPr userDrawn="1"/>
        </p:nvPicPr>
        <p:blipFill>
          <a:blip r:embed="rId3"/>
          <a:stretch>
            <a:fillRect/>
          </a:stretch>
        </p:blipFill>
        <p:spPr>
          <a:xfrm>
            <a:off x="10028891" y="359814"/>
            <a:ext cx="1986243" cy="891951"/>
          </a:xfrm>
          <a:prstGeom prst="rect">
            <a:avLst/>
          </a:prstGeom>
        </p:spPr>
      </p:pic>
      <p:sp>
        <p:nvSpPr>
          <p:cNvPr id="432" name="矩形: 圆角 431">
            <a:extLst>
              <a:ext uri="{FF2B5EF4-FFF2-40B4-BE49-F238E27FC236}">
                <a16:creationId xmlns:a16="http://schemas.microsoft.com/office/drawing/2014/main" id="{E8C0A48C-9180-40BD-97B9-CEC667A46CCE}"/>
              </a:ext>
            </a:extLst>
          </p:cNvPr>
          <p:cNvSpPr/>
          <p:nvPr userDrawn="1"/>
        </p:nvSpPr>
        <p:spPr>
          <a:xfrm>
            <a:off x="5100320" y="5232400"/>
            <a:ext cx="1991360" cy="4064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ea"/>
              <a:ea typeface="+mj-ea"/>
            </a:endParaRPr>
          </a:p>
        </p:txBody>
      </p:sp>
      <p:sp>
        <p:nvSpPr>
          <p:cNvPr id="5" name="文本占位符 4">
            <a:extLst>
              <a:ext uri="{FF2B5EF4-FFF2-40B4-BE49-F238E27FC236}">
                <a16:creationId xmlns:a16="http://schemas.microsoft.com/office/drawing/2014/main" id="{A30AD3DC-98FB-4B6D-BF2B-F5D47BE071ED}"/>
              </a:ext>
            </a:extLst>
          </p:cNvPr>
          <p:cNvSpPr>
            <a:spLocks noGrp="1"/>
          </p:cNvSpPr>
          <p:nvPr>
            <p:ph type="body" sz="quarter" idx="13" hasCustomPrompt="1"/>
          </p:nvPr>
        </p:nvSpPr>
        <p:spPr>
          <a:xfrm>
            <a:off x="5236791" y="5206202"/>
            <a:ext cx="1718419" cy="368371"/>
          </a:xfrm>
          <a:prstGeom prst="rect">
            <a:avLst/>
          </a:prstGeom>
        </p:spPr>
        <p:txBody>
          <a:bodyPr vert="horz" wrap="none" lIns="0" tIns="0" rIns="0" bIns="0" anchor="t" anchorCtr="0">
            <a:spAutoFit/>
          </a:bodyPr>
          <a:lstStyle>
            <a:lvl1pPr marL="0" indent="0" algn="l" defTabSz="914400" rtl="0" eaLnBrk="1" fontAlgn="auto" latinLnBrk="0" hangingPunct="1">
              <a:lnSpc>
                <a:spcPct val="150000"/>
              </a:lnSpc>
              <a:spcBef>
                <a:spcPts val="0"/>
              </a:spcBef>
              <a:spcAft>
                <a:spcPts val="0"/>
              </a:spcAft>
              <a:buFont typeface="Arial" panose="020B0604020202020204" pitchFamily="34" charset="0"/>
              <a:buNone/>
              <a:defRPr sz="1800" spc="0">
                <a:solidFill>
                  <a:srgbClr val="FFFFFF"/>
                </a:solidFill>
                <a:latin typeface="微软雅黑 Light" panose="020B0502040204020203" pitchFamily="34" charset="-122"/>
                <a:ea typeface="微软雅黑 Light" panose="020B0502040204020203" pitchFamily="34" charset="-122"/>
                <a:sym typeface=""/>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提案单位：</a:t>
            </a:r>
            <a:r>
              <a:rPr lang="en-US" altLang="zh-CN" dirty="0"/>
              <a:t>XXXX</a:t>
            </a:r>
            <a:endParaRPr lang="zh-CN" altLang="en-US" dirty="0"/>
          </a:p>
        </p:txBody>
      </p:sp>
    </p:spTree>
    <p:extLst>
      <p:ext uri="{BB962C8B-B14F-4D97-AF65-F5344CB8AC3E}">
        <p14:creationId xmlns:p14="http://schemas.microsoft.com/office/powerpoint/2010/main" val="3373871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微软黑科技">
    <p:spTree>
      <p:nvGrpSpPr>
        <p:cNvPr id="1" name=""/>
        <p:cNvGrpSpPr/>
        <p:nvPr/>
      </p:nvGrpSpPr>
      <p:grpSpPr>
        <a:xfrm>
          <a:off x="0" y="0"/>
          <a:ext cx="0" cy="0"/>
          <a:chOff x="0" y="0"/>
          <a:chExt cx="0" cy="0"/>
        </a:xfrm>
      </p:grpSpPr>
      <p:cxnSp>
        <p:nvCxnSpPr>
          <p:cNvPr id="4" name="直接连接符 3"/>
          <p:cNvCxnSpPr/>
          <p:nvPr userDrawn="1"/>
        </p:nvCxnSpPr>
        <p:spPr>
          <a:xfrm>
            <a:off x="0" y="657288"/>
            <a:ext cx="12192000" cy="0"/>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6" name="矩形 5"/>
          <p:cNvSpPr/>
          <p:nvPr userDrawn="1"/>
        </p:nvSpPr>
        <p:spPr>
          <a:xfrm>
            <a:off x="0" y="3091547"/>
            <a:ext cx="12192000" cy="3766453"/>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a:latin typeface="微软雅黑" charset="-122"/>
              <a:ea typeface="微软雅黑" charset="-122"/>
            </a:endParaRPr>
          </a:p>
        </p:txBody>
      </p:sp>
      <p:sp>
        <p:nvSpPr>
          <p:cNvPr id="8" name="矩形: 圆角 7"/>
          <p:cNvSpPr/>
          <p:nvPr userDrawn="1"/>
        </p:nvSpPr>
        <p:spPr>
          <a:xfrm>
            <a:off x="621395"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a:latin typeface="微软雅黑" charset="-122"/>
              <a:ea typeface="微软雅黑" charset="-122"/>
            </a:endParaRPr>
          </a:p>
        </p:txBody>
      </p:sp>
      <p:sp>
        <p:nvSpPr>
          <p:cNvPr id="9" name="矩形: 圆角 8"/>
          <p:cNvSpPr/>
          <p:nvPr userDrawn="1"/>
        </p:nvSpPr>
        <p:spPr>
          <a:xfrm>
            <a:off x="4374467"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a:latin typeface="微软雅黑" charset="-122"/>
              <a:ea typeface="微软雅黑" charset="-122"/>
            </a:endParaRPr>
          </a:p>
        </p:txBody>
      </p:sp>
      <p:sp>
        <p:nvSpPr>
          <p:cNvPr id="10" name="文本框 9"/>
          <p:cNvSpPr txBox="1"/>
          <p:nvPr userDrawn="1"/>
        </p:nvSpPr>
        <p:spPr>
          <a:xfrm>
            <a:off x="1656327" y="286129"/>
            <a:ext cx="8879354" cy="670120"/>
          </a:xfrm>
          <a:prstGeom prst="rect">
            <a:avLst/>
          </a:prstGeom>
          <a:solidFill>
            <a:schemeClr val="bg1"/>
          </a:solidFill>
        </p:spPr>
        <p:txBody>
          <a:bodyPr wrap="none" rtlCol="0">
            <a:spAutoFit/>
          </a:bodyPr>
          <a:lstStyle/>
          <a:p>
            <a:pPr algn="ctr">
              <a:lnSpc>
                <a:spcPct val="130000"/>
              </a:lnSpc>
              <a:spcBef>
                <a:spcPts val="600"/>
              </a:spcBef>
            </a:pPr>
            <a:r>
              <a:rPr lang="zh-CN" altLang="en-US" sz="3200" b="1" kern="0">
                <a:latin typeface="微软雅黑" charset="-122"/>
                <a:ea typeface="微软雅黑" charset="-122"/>
                <a:cs typeface="+mn-ea"/>
                <a:sym typeface="+mn-lt"/>
              </a:rPr>
              <a:t> 微信扫描小程序码，使用微软移动办公黑科技 </a:t>
            </a:r>
            <a:endParaRPr lang="en-US" sz="3200" b="1" kern="0">
              <a:latin typeface="微软雅黑" charset="-122"/>
              <a:ea typeface="微软雅黑" charset="-122"/>
              <a:cs typeface="+mn-ea"/>
              <a:sym typeface="+mn-lt"/>
            </a:endParaRPr>
          </a:p>
        </p:txBody>
      </p:sp>
      <p:cxnSp>
        <p:nvCxnSpPr>
          <p:cNvPr id="11" name="直接连接符 10"/>
          <p:cNvCxnSpPr/>
          <p:nvPr userDrawn="1"/>
        </p:nvCxnSpPr>
        <p:spPr>
          <a:xfrm flipH="1">
            <a:off x="1523089"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flipH="1">
            <a:off x="10402443"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13" name="矩形: 圆角 12"/>
          <p:cNvSpPr/>
          <p:nvPr userDrawn="1"/>
        </p:nvSpPr>
        <p:spPr>
          <a:xfrm>
            <a:off x="8159751"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a:latin typeface="微软雅黑" charset="-122"/>
              <a:ea typeface="微软雅黑" charset="-122"/>
            </a:endParaRPr>
          </a:p>
        </p:txBody>
      </p:sp>
      <p:sp>
        <p:nvSpPr>
          <p:cNvPr id="17" name="文本框 16"/>
          <p:cNvSpPr txBox="1"/>
          <p:nvPr userDrawn="1"/>
        </p:nvSpPr>
        <p:spPr>
          <a:xfrm>
            <a:off x="987447" y="5138740"/>
            <a:ext cx="2730235"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rPr>
              <a:t>在微信访问</a:t>
            </a:r>
            <a:r>
              <a:rPr lang="en-US" altLang="zh-CN"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rPr>
              <a:t>OneDrive</a:t>
            </a: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 「 微软</a:t>
            </a:r>
            <a:r>
              <a:rPr lang="en-US" altLang="zh-CN"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Office</a:t>
            </a:r>
            <a:r>
              <a:rPr lang="zh-CN" alt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文档 」</a:t>
            </a:r>
            <a:endParaRPr 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endParaRPr>
          </a:p>
        </p:txBody>
      </p:sp>
      <p:sp>
        <p:nvSpPr>
          <p:cNvPr id="18" name="文本框 17"/>
          <p:cNvSpPr txBox="1"/>
          <p:nvPr userDrawn="1"/>
        </p:nvSpPr>
        <p:spPr>
          <a:xfrm>
            <a:off x="4862328" y="5138740"/>
            <a:ext cx="2467342"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rPr>
              <a:t>让你的文档会说话</a:t>
            </a:r>
            <a:endParaRPr lang="en-US" altLang="zh-CN"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 「 微软听听文档 」</a:t>
            </a:r>
          </a:p>
        </p:txBody>
      </p:sp>
      <p:sp>
        <p:nvSpPr>
          <p:cNvPr id="19" name="文本框 18"/>
          <p:cNvSpPr txBox="1"/>
          <p:nvPr userDrawn="1"/>
        </p:nvSpPr>
        <p:spPr>
          <a:xfrm>
            <a:off x="8644425" y="5138740"/>
            <a:ext cx="2492990"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rPr>
              <a:t>你的文档创作小助手</a:t>
            </a:r>
            <a:endParaRPr lang="en-US" altLang="zh-CN"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 「 微软</a:t>
            </a:r>
            <a:r>
              <a:rPr lang="en-US" altLang="zh-CN"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AI</a:t>
            </a:r>
            <a:r>
              <a:rPr lang="zh-CN" alt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识图 」</a:t>
            </a:r>
          </a:p>
        </p:txBody>
      </p:sp>
      <p:cxnSp>
        <p:nvCxnSpPr>
          <p:cNvPr id="20" name="直接连接符 19"/>
          <p:cNvCxnSpPr/>
          <p:nvPr userDrawn="1"/>
        </p:nvCxnSpPr>
        <p:spPr>
          <a:xfrm>
            <a:off x="419803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nvCxnSpPr>
        <p:spPr>
          <a:xfrm>
            <a:off x="797621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2" name="图片 21">
            <a:hlinkClick r:id="rId2"/>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pic>
        <p:nvPicPr>
          <p:cNvPr id="3" name="图片 2"/>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8716" y="1726788"/>
            <a:ext cx="2743200" cy="2743200"/>
          </a:xfrm>
          <a:prstGeom prst="rect">
            <a:avLst/>
          </a:prstGeom>
        </p:spPr>
      </p:pic>
      <p:pic>
        <p:nvPicPr>
          <p:cNvPr id="7" name="图片 6"/>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4482" y="1726788"/>
            <a:ext cx="2743200" cy="2743200"/>
          </a:xfrm>
          <a:prstGeom prst="rect">
            <a:avLst/>
          </a:prstGeom>
        </p:spPr>
      </p:pic>
      <p:pic>
        <p:nvPicPr>
          <p:cNvPr id="24" name="图片 23"/>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9320" y="1726788"/>
            <a:ext cx="2743200" cy="2743200"/>
          </a:xfrm>
          <a:prstGeom prst="rect">
            <a:avLst/>
          </a:prstGeom>
        </p:spPr>
      </p:pic>
    </p:spTree>
    <p:extLst>
      <p:ext uri="{BB962C8B-B14F-4D97-AF65-F5344CB8AC3E}">
        <p14:creationId xmlns:p14="http://schemas.microsoft.com/office/powerpoint/2010/main" val="147728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紫色">
    <p:spTree>
      <p:nvGrpSpPr>
        <p:cNvPr id="1" name=""/>
        <p:cNvGrpSpPr/>
        <p:nvPr/>
      </p:nvGrpSpPr>
      <p:grpSpPr>
        <a:xfrm>
          <a:off x="0" y="0"/>
          <a:ext cx="0" cy="0"/>
          <a:chOff x="0" y="0"/>
          <a:chExt cx="0" cy="0"/>
        </a:xfrm>
      </p:grpSpPr>
      <p:pic>
        <p:nvPicPr>
          <p:cNvPr id="439" name="图片 438">
            <a:extLst>
              <a:ext uri="{FF2B5EF4-FFF2-40B4-BE49-F238E27FC236}">
                <a16:creationId xmlns:a16="http://schemas.microsoft.com/office/drawing/2014/main" id="{62D5BFED-E432-4E59-9F37-BE8AB7006250}"/>
              </a:ext>
            </a:extLst>
          </p:cNvPr>
          <p:cNvPicPr>
            <a:picLocks/>
          </p:cNvPicPr>
          <p:nvPr userDrawn="1"/>
        </p:nvPicPr>
        <p:blipFill>
          <a:blip r:embed="rId2"/>
          <a:stretch>
            <a:fillRect/>
          </a:stretch>
        </p:blipFill>
        <p:spPr>
          <a:xfrm>
            <a:off x="0" y="0"/>
            <a:ext cx="12192000" cy="6858000"/>
          </a:xfrm>
          <a:prstGeom prst="rect">
            <a:avLst/>
          </a:prstGeom>
        </p:spPr>
      </p:pic>
      <p:grpSp>
        <p:nvGrpSpPr>
          <p:cNvPr id="440" name="组合 439">
            <a:extLst>
              <a:ext uri="{FF2B5EF4-FFF2-40B4-BE49-F238E27FC236}">
                <a16:creationId xmlns:a16="http://schemas.microsoft.com/office/drawing/2014/main" id="{DE0833F2-D087-4344-ACC2-5AA95636FD12}"/>
              </a:ext>
            </a:extLst>
          </p:cNvPr>
          <p:cNvGrpSpPr/>
          <p:nvPr userDrawn="1"/>
        </p:nvGrpSpPr>
        <p:grpSpPr>
          <a:xfrm>
            <a:off x="0" y="0"/>
            <a:ext cx="2784832" cy="2592274"/>
            <a:chOff x="0" y="0"/>
            <a:chExt cx="2784832" cy="2592274"/>
          </a:xfrm>
        </p:grpSpPr>
        <p:sp>
          <p:nvSpPr>
            <p:cNvPr id="441" name="任意多边形: 形状 440">
              <a:extLst>
                <a:ext uri="{FF2B5EF4-FFF2-40B4-BE49-F238E27FC236}">
                  <a16:creationId xmlns:a16="http://schemas.microsoft.com/office/drawing/2014/main" id="{1172E11E-D530-4B59-A26B-6926BC8009D7}"/>
                </a:ext>
              </a:extLst>
            </p:cNvPr>
            <p:cNvSpPr/>
            <p:nvPr/>
          </p:nvSpPr>
          <p:spPr>
            <a:xfrm flipH="1" flipV="1">
              <a:off x="1" y="0"/>
              <a:ext cx="2784831" cy="2592274"/>
            </a:xfrm>
            <a:custGeom>
              <a:avLst/>
              <a:gdLst>
                <a:gd name="connsiteX0" fmla="*/ 2784831 w 2784831"/>
                <a:gd name="connsiteY0" fmla="*/ 2592274 h 2592274"/>
                <a:gd name="connsiteX1" fmla="*/ 0 w 2784831"/>
                <a:gd name="connsiteY1" fmla="*/ 2592274 h 2592274"/>
                <a:gd name="connsiteX2" fmla="*/ 210041 w 2784831"/>
                <a:gd name="connsiteY2" fmla="*/ 2462912 h 2592274"/>
                <a:gd name="connsiteX3" fmla="*/ 2654419 w 2784831"/>
                <a:gd name="connsiteY3" fmla="*/ 188137 h 2592274"/>
                <a:gd name="connsiteX4" fmla="*/ 2784831 w 2784831"/>
                <a:gd name="connsiteY4" fmla="*/ 0 h 2592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831" h="2592274">
                  <a:moveTo>
                    <a:pt x="2784831" y="2592274"/>
                  </a:moveTo>
                  <a:lnTo>
                    <a:pt x="0" y="2592274"/>
                  </a:lnTo>
                  <a:lnTo>
                    <a:pt x="210041" y="2462912"/>
                  </a:lnTo>
                  <a:cubicBezTo>
                    <a:pt x="1155192" y="1856966"/>
                    <a:pt x="1983706" y="1084986"/>
                    <a:pt x="2654419" y="188137"/>
                  </a:cubicBezTo>
                  <a:lnTo>
                    <a:pt x="2784831" y="0"/>
                  </a:lnTo>
                  <a:close/>
                </a:path>
              </a:pathLst>
            </a:custGeom>
            <a:solidFill>
              <a:schemeClr val="bg1"/>
            </a:solidFill>
            <a:ln w="12700" cap="flat" cmpd="sng" algn="ctr">
              <a:noFill/>
              <a:prstDash val="solid"/>
              <a:miter lim="800000"/>
            </a:ln>
            <a:effectLst>
              <a:outerShdw blurRad="50800" dist="38100" dir="2700000" algn="tl" rotWithShape="0">
                <a:schemeClr val="accent1">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2" name="任意多边形: 形状 441">
              <a:extLst>
                <a:ext uri="{FF2B5EF4-FFF2-40B4-BE49-F238E27FC236}">
                  <a16:creationId xmlns:a16="http://schemas.microsoft.com/office/drawing/2014/main" id="{FDCB2A5D-F19F-44C3-92DE-9CFF5B2738AF}"/>
                </a:ext>
              </a:extLst>
            </p:cNvPr>
            <p:cNvSpPr/>
            <p:nvPr/>
          </p:nvSpPr>
          <p:spPr>
            <a:xfrm flipH="1" flipV="1">
              <a:off x="0" y="0"/>
              <a:ext cx="2390725" cy="2335420"/>
            </a:xfrm>
            <a:custGeom>
              <a:avLst/>
              <a:gdLst>
                <a:gd name="connsiteX0" fmla="*/ 2390725 w 2390725"/>
                <a:gd name="connsiteY0" fmla="*/ 0 h 2335420"/>
                <a:gd name="connsiteX1" fmla="*/ 2390725 w 2390725"/>
                <a:gd name="connsiteY1" fmla="*/ 2335420 h 2335420"/>
                <a:gd name="connsiteX2" fmla="*/ 0 w 2390725"/>
                <a:gd name="connsiteY2" fmla="*/ 2335420 h 2335420"/>
                <a:gd name="connsiteX3" fmla="*/ 184742 w 2390725"/>
                <a:gd name="connsiteY3" fmla="*/ 2240801 h 2335420"/>
                <a:gd name="connsiteX4" fmla="*/ 2354169 w 2390725"/>
                <a:gd name="connsiteY4" fmla="*/ 71374 h 23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725" h="2335420">
                  <a:moveTo>
                    <a:pt x="2390725" y="0"/>
                  </a:moveTo>
                  <a:lnTo>
                    <a:pt x="2390725" y="2335420"/>
                  </a:lnTo>
                  <a:lnTo>
                    <a:pt x="0" y="2335420"/>
                  </a:lnTo>
                  <a:lnTo>
                    <a:pt x="184742" y="2240801"/>
                  </a:lnTo>
                  <a:cubicBezTo>
                    <a:pt x="1100862" y="1743135"/>
                    <a:pt x="1856503" y="987493"/>
                    <a:pt x="2354169" y="7137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43" name="组合 442">
            <a:extLst>
              <a:ext uri="{FF2B5EF4-FFF2-40B4-BE49-F238E27FC236}">
                <a16:creationId xmlns:a16="http://schemas.microsoft.com/office/drawing/2014/main" id="{D410F0A8-C259-4B41-86F6-64A134601A27}"/>
              </a:ext>
            </a:extLst>
          </p:cNvPr>
          <p:cNvGrpSpPr/>
          <p:nvPr userDrawn="1"/>
        </p:nvGrpSpPr>
        <p:grpSpPr>
          <a:xfrm flipH="1" flipV="1">
            <a:off x="9407168" y="4265726"/>
            <a:ext cx="2784832" cy="2592274"/>
            <a:chOff x="0" y="0"/>
            <a:chExt cx="2784832" cy="2592274"/>
          </a:xfrm>
        </p:grpSpPr>
        <p:sp>
          <p:nvSpPr>
            <p:cNvPr id="444" name="任意多边形: 形状 443">
              <a:extLst>
                <a:ext uri="{FF2B5EF4-FFF2-40B4-BE49-F238E27FC236}">
                  <a16:creationId xmlns:a16="http://schemas.microsoft.com/office/drawing/2014/main" id="{09E6A4A3-A933-4D8E-821E-C326CDFC7270}"/>
                </a:ext>
              </a:extLst>
            </p:cNvPr>
            <p:cNvSpPr/>
            <p:nvPr/>
          </p:nvSpPr>
          <p:spPr>
            <a:xfrm flipH="1" flipV="1">
              <a:off x="1" y="0"/>
              <a:ext cx="2784831" cy="2592274"/>
            </a:xfrm>
            <a:custGeom>
              <a:avLst/>
              <a:gdLst>
                <a:gd name="connsiteX0" fmla="*/ 2784831 w 2784831"/>
                <a:gd name="connsiteY0" fmla="*/ 2592274 h 2592274"/>
                <a:gd name="connsiteX1" fmla="*/ 0 w 2784831"/>
                <a:gd name="connsiteY1" fmla="*/ 2592274 h 2592274"/>
                <a:gd name="connsiteX2" fmla="*/ 210041 w 2784831"/>
                <a:gd name="connsiteY2" fmla="*/ 2462912 h 2592274"/>
                <a:gd name="connsiteX3" fmla="*/ 2654419 w 2784831"/>
                <a:gd name="connsiteY3" fmla="*/ 188137 h 2592274"/>
                <a:gd name="connsiteX4" fmla="*/ 2784831 w 2784831"/>
                <a:gd name="connsiteY4" fmla="*/ 0 h 2592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831" h="2592274">
                  <a:moveTo>
                    <a:pt x="2784831" y="2592274"/>
                  </a:moveTo>
                  <a:lnTo>
                    <a:pt x="0" y="2592274"/>
                  </a:lnTo>
                  <a:lnTo>
                    <a:pt x="210041" y="2462912"/>
                  </a:lnTo>
                  <a:cubicBezTo>
                    <a:pt x="1155192" y="1856966"/>
                    <a:pt x="1983706" y="1084986"/>
                    <a:pt x="2654419" y="188137"/>
                  </a:cubicBezTo>
                  <a:lnTo>
                    <a:pt x="2784831" y="0"/>
                  </a:lnTo>
                  <a:close/>
                </a:path>
              </a:pathLst>
            </a:custGeom>
            <a:solidFill>
              <a:schemeClr val="bg1"/>
            </a:solidFill>
            <a:ln w="12700" cap="flat" cmpd="sng" algn="ctr">
              <a:noFill/>
              <a:prstDash val="solid"/>
              <a:miter lim="800000"/>
            </a:ln>
            <a:effectLst>
              <a:outerShdw blurRad="50800" dist="38100" dir="2700000" algn="tl" rotWithShape="0">
                <a:schemeClr val="accent1">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5" name="任意多边形: 形状 444">
              <a:extLst>
                <a:ext uri="{FF2B5EF4-FFF2-40B4-BE49-F238E27FC236}">
                  <a16:creationId xmlns:a16="http://schemas.microsoft.com/office/drawing/2014/main" id="{0C938D54-A935-45A3-B7EA-CA592A41459C}"/>
                </a:ext>
              </a:extLst>
            </p:cNvPr>
            <p:cNvSpPr/>
            <p:nvPr/>
          </p:nvSpPr>
          <p:spPr>
            <a:xfrm flipH="1" flipV="1">
              <a:off x="0" y="0"/>
              <a:ext cx="2390725" cy="2335420"/>
            </a:xfrm>
            <a:custGeom>
              <a:avLst/>
              <a:gdLst>
                <a:gd name="connsiteX0" fmla="*/ 2390725 w 2390725"/>
                <a:gd name="connsiteY0" fmla="*/ 0 h 2335420"/>
                <a:gd name="connsiteX1" fmla="*/ 2390725 w 2390725"/>
                <a:gd name="connsiteY1" fmla="*/ 2335420 h 2335420"/>
                <a:gd name="connsiteX2" fmla="*/ 0 w 2390725"/>
                <a:gd name="connsiteY2" fmla="*/ 2335420 h 2335420"/>
                <a:gd name="connsiteX3" fmla="*/ 184742 w 2390725"/>
                <a:gd name="connsiteY3" fmla="*/ 2240801 h 2335420"/>
                <a:gd name="connsiteX4" fmla="*/ 2354169 w 2390725"/>
                <a:gd name="connsiteY4" fmla="*/ 71374 h 23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725" h="2335420">
                  <a:moveTo>
                    <a:pt x="2390725" y="0"/>
                  </a:moveTo>
                  <a:lnTo>
                    <a:pt x="2390725" y="2335420"/>
                  </a:lnTo>
                  <a:lnTo>
                    <a:pt x="0" y="2335420"/>
                  </a:lnTo>
                  <a:lnTo>
                    <a:pt x="184742" y="2240801"/>
                  </a:lnTo>
                  <a:cubicBezTo>
                    <a:pt x="1100862" y="1743135"/>
                    <a:pt x="1856503" y="987493"/>
                    <a:pt x="2354169" y="71374"/>
                  </a:cubicBez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46377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度页-紫色">
    <p:bg>
      <p:bgPr>
        <a:gradFill>
          <a:gsLst>
            <a:gs pos="0">
              <a:schemeClr val="accent1"/>
            </a:gs>
            <a:gs pos="65000">
              <a:schemeClr val="accent2"/>
            </a:gs>
          </a:gsLst>
          <a:path path="circle">
            <a:fillToRect r="100000" b="100000"/>
          </a:path>
        </a:gradFill>
        <a:effectLst/>
      </p:bgPr>
    </p:bg>
    <p:spTree>
      <p:nvGrpSpPr>
        <p:cNvPr id="1" name=""/>
        <p:cNvGrpSpPr/>
        <p:nvPr/>
      </p:nvGrpSpPr>
      <p:grpSpPr>
        <a:xfrm>
          <a:off x="0" y="0"/>
          <a:ext cx="0" cy="0"/>
          <a:chOff x="0" y="0"/>
          <a:chExt cx="0" cy="0"/>
        </a:xfrm>
      </p:grpSpPr>
      <p:sp>
        <p:nvSpPr>
          <p:cNvPr id="835" name="矩形 834">
            <a:extLst>
              <a:ext uri="{FF2B5EF4-FFF2-40B4-BE49-F238E27FC236}">
                <a16:creationId xmlns:a16="http://schemas.microsoft.com/office/drawing/2014/main" id="{6D24E268-5379-48A1-9094-5B1DA323F0EF}"/>
              </a:ext>
            </a:extLst>
          </p:cNvPr>
          <p:cNvSpPr/>
          <p:nvPr userDrawn="1"/>
        </p:nvSpPr>
        <p:spPr>
          <a:xfrm>
            <a:off x="0" y="0"/>
            <a:ext cx="12192000" cy="6858000"/>
          </a:xfrm>
          <a:prstGeom prst="rect">
            <a:avLst/>
          </a:prstGeom>
          <a:gradFill>
            <a:gsLst>
              <a:gs pos="0">
                <a:schemeClr val="accent1"/>
              </a:gs>
              <a:gs pos="98000">
                <a:schemeClr val="accent1">
                  <a:lumMod val="7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836" name="任意多边形: 形状 835">
            <a:extLst>
              <a:ext uri="{FF2B5EF4-FFF2-40B4-BE49-F238E27FC236}">
                <a16:creationId xmlns:a16="http://schemas.microsoft.com/office/drawing/2014/main" id="{48ADF6F4-75E3-4AC0-AE52-0A36E7AD1E55}"/>
              </a:ext>
            </a:extLst>
          </p:cNvPr>
          <p:cNvSpPr/>
          <p:nvPr userDrawn="1"/>
        </p:nvSpPr>
        <p:spPr>
          <a:xfrm>
            <a:off x="1026942" y="0"/>
            <a:ext cx="10138116" cy="6858000"/>
          </a:xfrm>
          <a:custGeom>
            <a:avLst/>
            <a:gdLst>
              <a:gd name="connsiteX0" fmla="*/ 1336566 w 10138116"/>
              <a:gd name="connsiteY0" fmla="*/ 0 h 6858000"/>
              <a:gd name="connsiteX1" fmla="*/ 8801550 w 10138116"/>
              <a:gd name="connsiteY1" fmla="*/ 0 h 6858000"/>
              <a:gd name="connsiteX2" fmla="*/ 8821266 w 10138116"/>
              <a:gd name="connsiteY2" fmla="*/ 20680 h 6858000"/>
              <a:gd name="connsiteX3" fmla="*/ 10138116 w 10138116"/>
              <a:gd name="connsiteY3" fmla="*/ 3429000 h 6858000"/>
              <a:gd name="connsiteX4" fmla="*/ 8821266 w 10138116"/>
              <a:gd name="connsiteY4" fmla="*/ 6837320 h 6858000"/>
              <a:gd name="connsiteX5" fmla="*/ 8801550 w 10138116"/>
              <a:gd name="connsiteY5" fmla="*/ 6858000 h 6858000"/>
              <a:gd name="connsiteX6" fmla="*/ 1336566 w 10138116"/>
              <a:gd name="connsiteY6" fmla="*/ 6858000 h 6858000"/>
              <a:gd name="connsiteX7" fmla="*/ 1316850 w 10138116"/>
              <a:gd name="connsiteY7" fmla="*/ 6837320 h 6858000"/>
              <a:gd name="connsiteX8" fmla="*/ 0 w 10138116"/>
              <a:gd name="connsiteY8" fmla="*/ 3429000 h 6858000"/>
              <a:gd name="connsiteX9" fmla="*/ 1316850 w 10138116"/>
              <a:gd name="connsiteY9" fmla="*/ 206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38116" h="6858000">
                <a:moveTo>
                  <a:pt x="1336566" y="0"/>
                </a:moveTo>
                <a:lnTo>
                  <a:pt x="8801550" y="0"/>
                </a:lnTo>
                <a:lnTo>
                  <a:pt x="8821266" y="20680"/>
                </a:lnTo>
                <a:cubicBezTo>
                  <a:pt x="9639448" y="920880"/>
                  <a:pt x="10138116" y="2116705"/>
                  <a:pt x="10138116" y="3429000"/>
                </a:cubicBezTo>
                <a:cubicBezTo>
                  <a:pt x="10138116" y="4741295"/>
                  <a:pt x="9639448" y="5937121"/>
                  <a:pt x="8821266" y="6837320"/>
                </a:cubicBezTo>
                <a:lnTo>
                  <a:pt x="8801550" y="6858000"/>
                </a:lnTo>
                <a:lnTo>
                  <a:pt x="1336566" y="6858000"/>
                </a:lnTo>
                <a:lnTo>
                  <a:pt x="1316850" y="6837320"/>
                </a:lnTo>
                <a:cubicBezTo>
                  <a:pt x="498669" y="5937121"/>
                  <a:pt x="0" y="4741295"/>
                  <a:pt x="0" y="3429000"/>
                </a:cubicBezTo>
                <a:cubicBezTo>
                  <a:pt x="0" y="2116705"/>
                  <a:pt x="498669" y="920880"/>
                  <a:pt x="1316850" y="20680"/>
                </a:cubicBezTo>
                <a:close/>
              </a:path>
            </a:pathLst>
          </a:custGeom>
          <a:solidFill>
            <a:schemeClr val="bg1"/>
          </a:solidFill>
          <a:ln>
            <a:noFill/>
          </a:ln>
          <a:effectLst>
            <a:outerShdw blurRad="38100" sx="102000" sy="102000" algn="ctr" rotWithShape="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837" name="图片 836">
            <a:extLst>
              <a:ext uri="{FF2B5EF4-FFF2-40B4-BE49-F238E27FC236}">
                <a16:creationId xmlns:a16="http://schemas.microsoft.com/office/drawing/2014/main" id="{41E133D7-BBD0-431D-969F-A4E5A39BB751}"/>
              </a:ext>
            </a:extLst>
          </p:cNvPr>
          <p:cNvPicPr>
            <a:picLocks noChangeAspect="1"/>
          </p:cNvPicPr>
          <p:nvPr userDrawn="1"/>
        </p:nvPicPr>
        <p:blipFill>
          <a:blip r:embed="rId2"/>
          <a:srcRect l="11063" r="11063" b="9"/>
          <a:stretch>
            <a:fillRect/>
          </a:stretch>
        </p:blipFill>
        <p:spPr>
          <a:xfrm>
            <a:off x="1348413" y="0"/>
            <a:ext cx="9495174" cy="6858000"/>
          </a:xfrm>
          <a:custGeom>
            <a:avLst/>
            <a:gdLst>
              <a:gd name="connsiteX0" fmla="*/ 1466001 w 9495174"/>
              <a:gd name="connsiteY0" fmla="*/ 0 h 6858000"/>
              <a:gd name="connsiteX1" fmla="*/ 8029173 w 9495174"/>
              <a:gd name="connsiteY1" fmla="*/ 0 h 6858000"/>
              <a:gd name="connsiteX2" fmla="*/ 8104638 w 9495174"/>
              <a:gd name="connsiteY2" fmla="*/ 71949 h 6858000"/>
              <a:gd name="connsiteX3" fmla="*/ 9495174 w 9495174"/>
              <a:gd name="connsiteY3" fmla="*/ 3429000 h 6858000"/>
              <a:gd name="connsiteX4" fmla="*/ 8104638 w 9495174"/>
              <a:gd name="connsiteY4" fmla="*/ 6786051 h 6858000"/>
              <a:gd name="connsiteX5" fmla="*/ 8029173 w 9495174"/>
              <a:gd name="connsiteY5" fmla="*/ 6858000 h 6858000"/>
              <a:gd name="connsiteX6" fmla="*/ 1466001 w 9495174"/>
              <a:gd name="connsiteY6" fmla="*/ 6858000 h 6858000"/>
              <a:gd name="connsiteX7" fmla="*/ 1390536 w 9495174"/>
              <a:gd name="connsiteY7" fmla="*/ 6786051 h 6858000"/>
              <a:gd name="connsiteX8" fmla="*/ 0 w 9495174"/>
              <a:gd name="connsiteY8" fmla="*/ 3429000 h 6858000"/>
              <a:gd name="connsiteX9" fmla="*/ 1390536 w 9495174"/>
              <a:gd name="connsiteY9" fmla="*/ 719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5174" h="6858000">
                <a:moveTo>
                  <a:pt x="1466001" y="0"/>
                </a:moveTo>
                <a:lnTo>
                  <a:pt x="8029173" y="0"/>
                </a:lnTo>
                <a:lnTo>
                  <a:pt x="8104638" y="71949"/>
                </a:lnTo>
                <a:cubicBezTo>
                  <a:pt x="8963782" y="931093"/>
                  <a:pt x="9495174" y="2117990"/>
                  <a:pt x="9495174" y="3429000"/>
                </a:cubicBezTo>
                <a:cubicBezTo>
                  <a:pt x="9495174" y="4740010"/>
                  <a:pt x="8963782" y="5926907"/>
                  <a:pt x="8104638" y="6786051"/>
                </a:cubicBezTo>
                <a:lnTo>
                  <a:pt x="8029173" y="6858000"/>
                </a:lnTo>
                <a:lnTo>
                  <a:pt x="1466001" y="6858000"/>
                </a:lnTo>
                <a:lnTo>
                  <a:pt x="1390536" y="6786051"/>
                </a:lnTo>
                <a:cubicBezTo>
                  <a:pt x="531392" y="5926907"/>
                  <a:pt x="0" y="4740010"/>
                  <a:pt x="0" y="3429000"/>
                </a:cubicBezTo>
                <a:cubicBezTo>
                  <a:pt x="0" y="2117990"/>
                  <a:pt x="531392" y="931093"/>
                  <a:pt x="1390536" y="71949"/>
                </a:cubicBezTo>
                <a:close/>
              </a:path>
            </a:pathLst>
          </a:custGeom>
        </p:spPr>
      </p:pic>
      <p:grpSp>
        <p:nvGrpSpPr>
          <p:cNvPr id="838" name="组合 837">
            <a:extLst>
              <a:ext uri="{FF2B5EF4-FFF2-40B4-BE49-F238E27FC236}">
                <a16:creationId xmlns:a16="http://schemas.microsoft.com/office/drawing/2014/main" id="{E5DD5149-CC3D-429E-AC05-F45D333CD2AF}"/>
              </a:ext>
            </a:extLst>
          </p:cNvPr>
          <p:cNvGrpSpPr/>
          <p:nvPr userDrawn="1"/>
        </p:nvGrpSpPr>
        <p:grpSpPr>
          <a:xfrm>
            <a:off x="1348413" y="-1318587"/>
            <a:ext cx="9495174" cy="9495174"/>
            <a:chOff x="1225062" y="-1441938"/>
            <a:chExt cx="9741876" cy="9741876"/>
          </a:xfrm>
        </p:grpSpPr>
        <p:sp>
          <p:nvSpPr>
            <p:cNvPr id="839" name="弧形 838">
              <a:extLst>
                <a:ext uri="{FF2B5EF4-FFF2-40B4-BE49-F238E27FC236}">
                  <a16:creationId xmlns:a16="http://schemas.microsoft.com/office/drawing/2014/main" id="{08934FA0-297A-4707-A60F-4923AA237756}"/>
                </a:ext>
              </a:extLst>
            </p:cNvPr>
            <p:cNvSpPr/>
            <p:nvPr/>
          </p:nvSpPr>
          <p:spPr>
            <a:xfrm>
              <a:off x="1225062" y="-1441938"/>
              <a:ext cx="9741876" cy="9741876"/>
            </a:xfrm>
            <a:prstGeom prst="arc">
              <a:avLst>
                <a:gd name="adj1" fmla="val 19194896"/>
                <a:gd name="adj2" fmla="val 2525577"/>
              </a:avLst>
            </a:prstGeom>
            <a:noFill/>
            <a:ln w="136525" cap="rnd">
              <a:gradFill>
                <a:gsLst>
                  <a:gs pos="0">
                    <a:schemeClr val="accent1"/>
                  </a:gs>
                  <a:gs pos="65000">
                    <a:schemeClr val="accent2">
                      <a:alpha val="4000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1255" name="Arc 1+">
              <a:extLst>
                <a:ext uri="{FF2B5EF4-FFF2-40B4-BE49-F238E27FC236}">
                  <a16:creationId xmlns:a16="http://schemas.microsoft.com/office/drawing/2014/main" id="{54A94488-DA11-4C45-9947-71CFE1C931DF}"/>
                </a:ext>
              </a:extLst>
            </p:cNvPr>
            <p:cNvSpPr/>
            <p:nvPr/>
          </p:nvSpPr>
          <p:spPr>
            <a:xfrm flipH="1" flipV="1">
              <a:off x="1225062" y="-1441938"/>
              <a:ext cx="9741876" cy="9741876"/>
            </a:xfrm>
            <a:prstGeom prst="arc">
              <a:avLst>
                <a:gd name="adj1" fmla="val 19229591"/>
                <a:gd name="adj2" fmla="val 2525577"/>
              </a:avLst>
            </a:prstGeom>
            <a:noFill/>
            <a:ln w="136525" cap="rnd">
              <a:gradFill>
                <a:gsLst>
                  <a:gs pos="0">
                    <a:schemeClr val="accent1"/>
                  </a:gs>
                  <a:gs pos="65000">
                    <a:schemeClr val="accent2">
                      <a:alpha val="4000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grpSp>
      <p:sp>
        <p:nvSpPr>
          <p:cNvPr id="2" name="文本占位符 1">
            <a:extLst>
              <a:ext uri="{FF2B5EF4-FFF2-40B4-BE49-F238E27FC236}">
                <a16:creationId xmlns:a16="http://schemas.microsoft.com/office/drawing/2014/main" id="{C29E496B-C52A-4A23-BB8E-135E9A798A85}"/>
              </a:ext>
            </a:extLst>
          </p:cNvPr>
          <p:cNvSpPr>
            <a:spLocks noGrp="1"/>
          </p:cNvSpPr>
          <p:nvPr>
            <p:ph type="body" idx="10" hasCustomPrompt="1"/>
          </p:nvPr>
        </p:nvSpPr>
        <p:spPr>
          <a:xfrm>
            <a:off x="2939809" y="1952887"/>
            <a:ext cx="2106979" cy="2434193"/>
          </a:xfrm>
        </p:spPr>
        <p:txBody>
          <a:bodyPr vert="horz" wrap="square" lIns="91440" tIns="45720" rIns="91440" bIns="45720" anchor="t" anchorCtr="0">
            <a:spAutoFit/>
          </a:bodyPr>
          <a:lstStyle>
            <a:lvl1pPr marL="0" indent="0" algn="l" defTabSz="914400" rtl="0" eaLnBrk="1" fontAlgn="auto" latinLnBrk="0" hangingPunct="1">
              <a:lnSpc>
                <a:spcPct val="150000"/>
              </a:lnSpc>
              <a:spcBef>
                <a:spcPts val="0"/>
              </a:spcBef>
              <a:spcAft>
                <a:spcPts val="0"/>
              </a:spcAft>
              <a:buFont typeface="Arial" panose="020B0604020202020204" pitchFamily="34" charset="0"/>
              <a:buNone/>
              <a:defRPr sz="11500" b="1" i="0" spc="0">
                <a:solidFill>
                  <a:srgbClr val="B440E8"/>
                </a:solidFill>
                <a:latin typeface="+mj-ea"/>
                <a:ea typeface="+mj-ea"/>
                <a:sym typeface=""/>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01</a:t>
            </a:r>
            <a:endParaRPr lang="zh-CN" altLang="en-US" dirty="0"/>
          </a:p>
        </p:txBody>
      </p:sp>
      <p:sp>
        <p:nvSpPr>
          <p:cNvPr id="3" name="文本占位符 2">
            <a:extLst>
              <a:ext uri="{FF2B5EF4-FFF2-40B4-BE49-F238E27FC236}">
                <a16:creationId xmlns:a16="http://schemas.microsoft.com/office/drawing/2014/main" id="{1FD77A64-72F2-4AE8-966E-E670A0918C24}"/>
              </a:ext>
            </a:extLst>
          </p:cNvPr>
          <p:cNvSpPr>
            <a:spLocks noGrp="1"/>
          </p:cNvSpPr>
          <p:nvPr>
            <p:ph type="body" sz="quarter" idx="11" hasCustomPrompt="1"/>
          </p:nvPr>
        </p:nvSpPr>
        <p:spPr>
          <a:xfrm>
            <a:off x="4894388" y="2497745"/>
            <a:ext cx="3366304" cy="1314206"/>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50000"/>
              </a:lnSpc>
              <a:spcBef>
                <a:spcPts val="0"/>
              </a:spcBef>
              <a:spcAft>
                <a:spcPts val="0"/>
              </a:spcAft>
              <a:buFont typeface="Arial" panose="020B0604020202020204" pitchFamily="34" charset="0"/>
              <a:buNone/>
              <a:defRPr sz="6000" b="1" i="0" spc="0">
                <a:solidFill>
                  <a:srgbClr val="A97CFC"/>
                </a:solidFill>
                <a:latin typeface="微软雅黑" panose="020B0503020204020204" pitchFamily="34" charset="-122"/>
                <a:ea typeface="微软雅黑" panose="020B0503020204020204" pitchFamily="34" charset="-122"/>
                <a:sym typeface=""/>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输入标题</a:t>
            </a:r>
          </a:p>
        </p:txBody>
      </p:sp>
      <p:sp>
        <p:nvSpPr>
          <p:cNvPr id="4" name="文本占位符 3">
            <a:extLst>
              <a:ext uri="{FF2B5EF4-FFF2-40B4-BE49-F238E27FC236}">
                <a16:creationId xmlns:a16="http://schemas.microsoft.com/office/drawing/2014/main" id="{7E30EFD3-2A4D-45BB-BF32-18F8D06660D2}"/>
              </a:ext>
            </a:extLst>
          </p:cNvPr>
          <p:cNvSpPr>
            <a:spLocks noGrp="1"/>
          </p:cNvSpPr>
          <p:nvPr>
            <p:ph type="body" sz="quarter" idx="12" hasCustomPrompt="1"/>
          </p:nvPr>
        </p:nvSpPr>
        <p:spPr>
          <a:xfrm>
            <a:off x="4919274" y="3703152"/>
            <a:ext cx="3124456" cy="378886"/>
          </a:xfrm>
          <a:prstGeom prst="rect">
            <a:avLst/>
          </a:prstGeom>
        </p:spPr>
        <p:txBody>
          <a:bodyPr vert="horz" wrap="square" lIns="91440" tIns="45720" rIns="91440" bIns="45720" anchor="t" anchorCtr="0">
            <a:spAutoFit/>
          </a:bodyPr>
          <a:lstStyle>
            <a:lvl1pPr marL="0" indent="0" algn="dist" defTabSz="914400" rtl="0" eaLnBrk="1" fontAlgn="auto" latinLnBrk="0" hangingPunct="1">
              <a:lnSpc>
                <a:spcPct val="150000"/>
              </a:lnSpc>
              <a:spcBef>
                <a:spcPts val="0"/>
              </a:spcBef>
              <a:spcAft>
                <a:spcPts val="0"/>
              </a:spcAft>
              <a:buFont typeface="Arial" panose="020B0604020202020204" pitchFamily="34" charset="0"/>
              <a:buNone/>
              <a:defRPr sz="1400" i="0" spc="0">
                <a:solidFill>
                  <a:srgbClr val="A97CFC"/>
                </a:solidFill>
                <a:latin typeface="微软雅黑 Light" panose="020B0502040204020203" pitchFamily="34" charset="-122"/>
                <a:ea typeface="微软雅黑 Light" panose="020B0502040204020203" pitchFamily="34" charset="-122"/>
                <a:sym typeface=""/>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Enter the title</a:t>
            </a:r>
            <a:endParaRPr lang="zh-CN" altLang="en-US" dirty="0"/>
          </a:p>
        </p:txBody>
      </p:sp>
      <p:sp>
        <p:nvSpPr>
          <p:cNvPr id="11" name="箭头: V 形 10">
            <a:extLst>
              <a:ext uri="{FF2B5EF4-FFF2-40B4-BE49-F238E27FC236}">
                <a16:creationId xmlns:a16="http://schemas.microsoft.com/office/drawing/2014/main" id="{7F72C6F3-A89F-4211-9667-709E6A2209F7}"/>
              </a:ext>
            </a:extLst>
          </p:cNvPr>
          <p:cNvSpPr/>
          <p:nvPr userDrawn="1"/>
        </p:nvSpPr>
        <p:spPr>
          <a:xfrm>
            <a:off x="8890050" y="3169984"/>
            <a:ext cx="362141" cy="518032"/>
          </a:xfrm>
          <a:prstGeom prst="chevron">
            <a:avLst>
              <a:gd name="adj" fmla="val 43274"/>
            </a:avLst>
          </a:prstGeom>
          <a:solidFill>
            <a:schemeClr val="accent2">
              <a:alpha val="60000"/>
            </a:schemeClr>
          </a:solidFill>
          <a:ln>
            <a:noFill/>
          </a:ln>
          <a:effectLst>
            <a:outerShdw blurRad="1905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2" name="箭头: V 形 11">
            <a:extLst>
              <a:ext uri="{FF2B5EF4-FFF2-40B4-BE49-F238E27FC236}">
                <a16:creationId xmlns:a16="http://schemas.microsoft.com/office/drawing/2014/main" id="{61BD6549-A694-48C0-8FE8-10403A9FE0EE}"/>
              </a:ext>
            </a:extLst>
          </p:cNvPr>
          <p:cNvSpPr/>
          <p:nvPr userDrawn="1"/>
        </p:nvSpPr>
        <p:spPr>
          <a:xfrm>
            <a:off x="8575371" y="3169984"/>
            <a:ext cx="362141" cy="518032"/>
          </a:xfrm>
          <a:prstGeom prst="chevron">
            <a:avLst>
              <a:gd name="adj" fmla="val 43274"/>
            </a:avLst>
          </a:prstGeom>
          <a:solidFill>
            <a:schemeClr val="accent2">
              <a:alpha val="70000"/>
            </a:schemeClr>
          </a:solidFill>
          <a:ln>
            <a:noFill/>
          </a:ln>
          <a:effectLst>
            <a:outerShdw blurRad="1905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箭头: V 形 12">
            <a:extLst>
              <a:ext uri="{FF2B5EF4-FFF2-40B4-BE49-F238E27FC236}">
                <a16:creationId xmlns:a16="http://schemas.microsoft.com/office/drawing/2014/main" id="{A0C70908-670C-4248-9032-FF1CE166012A}"/>
              </a:ext>
            </a:extLst>
          </p:cNvPr>
          <p:cNvSpPr/>
          <p:nvPr userDrawn="1"/>
        </p:nvSpPr>
        <p:spPr>
          <a:xfrm>
            <a:off x="8260692" y="3169984"/>
            <a:ext cx="362141" cy="518032"/>
          </a:xfrm>
          <a:prstGeom prst="chevron">
            <a:avLst>
              <a:gd name="adj" fmla="val 43274"/>
            </a:avLst>
          </a:prstGeom>
          <a:solidFill>
            <a:schemeClr val="accent2"/>
          </a:solidFill>
          <a:ln>
            <a:noFill/>
          </a:ln>
          <a:effectLst>
            <a:outerShdw blurRad="1905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1714197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紫色-1">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6EF5EC93-861A-4AC0-B7B9-7494D5DB05B6}"/>
              </a:ext>
            </a:extLst>
          </p:cNvPr>
          <p:cNvGrpSpPr/>
          <p:nvPr userDrawn="1"/>
        </p:nvGrpSpPr>
        <p:grpSpPr>
          <a:xfrm>
            <a:off x="0" y="5969939"/>
            <a:ext cx="12192000" cy="1079500"/>
            <a:chOff x="0" y="5422900"/>
            <a:chExt cx="12192000" cy="1435100"/>
          </a:xfrm>
        </p:grpSpPr>
        <p:sp>
          <p:nvSpPr>
            <p:cNvPr id="12" name="任意形状 9">
              <a:extLst>
                <a:ext uri="{FF2B5EF4-FFF2-40B4-BE49-F238E27FC236}">
                  <a16:creationId xmlns:a16="http://schemas.microsoft.com/office/drawing/2014/main" id="{C0EE1E19-38B4-4FF9-BE5F-7B8D85344E8A}"/>
                </a:ext>
              </a:extLst>
            </p:cNvPr>
            <p:cNvSpPr/>
            <p:nvPr/>
          </p:nvSpPr>
          <p:spPr>
            <a:xfrm>
              <a:off x="0" y="5422900"/>
              <a:ext cx="12192000" cy="1418130"/>
            </a:xfrm>
            <a:custGeom>
              <a:avLst/>
              <a:gdLst>
                <a:gd name="connsiteX0" fmla="*/ 12192000 w 12192000"/>
                <a:gd name="connsiteY0" fmla="*/ 0 h 1477190"/>
                <a:gd name="connsiteX1" fmla="*/ 12192000 w 12192000"/>
                <a:gd name="connsiteY1" fmla="*/ 1477190 h 1477190"/>
                <a:gd name="connsiteX2" fmla="*/ 0 w 12192000"/>
                <a:gd name="connsiteY2" fmla="*/ 1477190 h 1477190"/>
                <a:gd name="connsiteX3" fmla="*/ 0 w 12192000"/>
                <a:gd name="connsiteY3" fmla="*/ 616803 h 1477190"/>
                <a:gd name="connsiteX4" fmla="*/ 367945 w 12192000"/>
                <a:gd name="connsiteY4" fmla="*/ 681796 h 1477190"/>
                <a:gd name="connsiteX5" fmla="*/ 7692993 w 12192000"/>
                <a:gd name="connsiteY5" fmla="*/ 785031 h 1477190"/>
                <a:gd name="connsiteX6" fmla="*/ 12089741 w 12192000"/>
                <a:gd name="connsiteY6" fmla="*/ 27411 h 14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7190">
                  <a:moveTo>
                    <a:pt x="12192000" y="0"/>
                  </a:moveTo>
                  <a:lnTo>
                    <a:pt x="12192000" y="1477190"/>
                  </a:lnTo>
                  <a:lnTo>
                    <a:pt x="0" y="1477190"/>
                  </a:lnTo>
                  <a:lnTo>
                    <a:pt x="0" y="616803"/>
                  </a:lnTo>
                  <a:lnTo>
                    <a:pt x="367945" y="681796"/>
                  </a:lnTo>
                  <a:cubicBezTo>
                    <a:pt x="2390166" y="1012876"/>
                    <a:pt x="4944560" y="1071926"/>
                    <a:pt x="7692993" y="785031"/>
                  </a:cubicBezTo>
                  <a:cubicBezTo>
                    <a:pt x="9263526" y="621091"/>
                    <a:pt x="10748736" y="359710"/>
                    <a:pt x="12089741" y="27411"/>
                  </a:cubicBezTo>
                  <a:close/>
                </a:path>
              </a:pathLst>
            </a:cu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13" name="任意形状 8">
              <a:extLst>
                <a:ext uri="{FF2B5EF4-FFF2-40B4-BE49-F238E27FC236}">
                  <a16:creationId xmlns:a16="http://schemas.microsoft.com/office/drawing/2014/main" id="{88604D0E-137E-4F64-A12A-332042A5673A}"/>
                </a:ext>
              </a:extLst>
            </p:cNvPr>
            <p:cNvSpPr/>
            <p:nvPr/>
          </p:nvSpPr>
          <p:spPr>
            <a:xfrm>
              <a:off x="0" y="5664200"/>
              <a:ext cx="12192000" cy="1193800"/>
            </a:xfrm>
            <a:custGeom>
              <a:avLst/>
              <a:gdLst>
                <a:gd name="connsiteX0" fmla="*/ 12192000 w 12192000"/>
                <a:gd name="connsiteY0" fmla="*/ 0 h 1477190"/>
                <a:gd name="connsiteX1" fmla="*/ 12192000 w 12192000"/>
                <a:gd name="connsiteY1" fmla="*/ 1477190 h 1477190"/>
                <a:gd name="connsiteX2" fmla="*/ 0 w 12192000"/>
                <a:gd name="connsiteY2" fmla="*/ 1477190 h 1477190"/>
                <a:gd name="connsiteX3" fmla="*/ 0 w 12192000"/>
                <a:gd name="connsiteY3" fmla="*/ 616803 h 1477190"/>
                <a:gd name="connsiteX4" fmla="*/ 367945 w 12192000"/>
                <a:gd name="connsiteY4" fmla="*/ 681796 h 1477190"/>
                <a:gd name="connsiteX5" fmla="*/ 7692993 w 12192000"/>
                <a:gd name="connsiteY5" fmla="*/ 785031 h 1477190"/>
                <a:gd name="connsiteX6" fmla="*/ 12089741 w 12192000"/>
                <a:gd name="connsiteY6" fmla="*/ 27411 h 14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7190">
                  <a:moveTo>
                    <a:pt x="12192000" y="0"/>
                  </a:moveTo>
                  <a:lnTo>
                    <a:pt x="12192000" y="1477190"/>
                  </a:lnTo>
                  <a:lnTo>
                    <a:pt x="0" y="1477190"/>
                  </a:lnTo>
                  <a:lnTo>
                    <a:pt x="0" y="616803"/>
                  </a:lnTo>
                  <a:lnTo>
                    <a:pt x="367945" y="681796"/>
                  </a:lnTo>
                  <a:cubicBezTo>
                    <a:pt x="2390166" y="1012876"/>
                    <a:pt x="4944560" y="1071926"/>
                    <a:pt x="7692993" y="785031"/>
                  </a:cubicBezTo>
                  <a:cubicBezTo>
                    <a:pt x="9263526" y="621091"/>
                    <a:pt x="10748736" y="359710"/>
                    <a:pt x="12089741" y="27411"/>
                  </a:cubicBezTo>
                  <a:close/>
                </a:path>
              </a:pathLst>
            </a:cu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14" name="任意形状 7">
              <a:extLst>
                <a:ext uri="{FF2B5EF4-FFF2-40B4-BE49-F238E27FC236}">
                  <a16:creationId xmlns:a16="http://schemas.microsoft.com/office/drawing/2014/main" id="{7C131090-AD5B-4EC7-B1F9-4AEAA3FE31C9}"/>
                </a:ext>
              </a:extLst>
            </p:cNvPr>
            <p:cNvSpPr/>
            <p:nvPr/>
          </p:nvSpPr>
          <p:spPr>
            <a:xfrm>
              <a:off x="0" y="5918200"/>
              <a:ext cx="12192000" cy="939800"/>
            </a:xfrm>
            <a:custGeom>
              <a:avLst/>
              <a:gdLst>
                <a:gd name="connsiteX0" fmla="*/ 12192000 w 12192000"/>
                <a:gd name="connsiteY0" fmla="*/ 0 h 1477190"/>
                <a:gd name="connsiteX1" fmla="*/ 12192000 w 12192000"/>
                <a:gd name="connsiteY1" fmla="*/ 1477190 h 1477190"/>
                <a:gd name="connsiteX2" fmla="*/ 0 w 12192000"/>
                <a:gd name="connsiteY2" fmla="*/ 1477190 h 1477190"/>
                <a:gd name="connsiteX3" fmla="*/ 0 w 12192000"/>
                <a:gd name="connsiteY3" fmla="*/ 616803 h 1477190"/>
                <a:gd name="connsiteX4" fmla="*/ 367945 w 12192000"/>
                <a:gd name="connsiteY4" fmla="*/ 681796 h 1477190"/>
                <a:gd name="connsiteX5" fmla="*/ 7692993 w 12192000"/>
                <a:gd name="connsiteY5" fmla="*/ 785031 h 1477190"/>
                <a:gd name="connsiteX6" fmla="*/ 12089741 w 12192000"/>
                <a:gd name="connsiteY6" fmla="*/ 27411 h 14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7190">
                  <a:moveTo>
                    <a:pt x="12192000" y="0"/>
                  </a:moveTo>
                  <a:lnTo>
                    <a:pt x="12192000" y="1477190"/>
                  </a:lnTo>
                  <a:lnTo>
                    <a:pt x="0" y="1477190"/>
                  </a:lnTo>
                  <a:lnTo>
                    <a:pt x="0" y="616803"/>
                  </a:lnTo>
                  <a:lnTo>
                    <a:pt x="367945" y="681796"/>
                  </a:lnTo>
                  <a:cubicBezTo>
                    <a:pt x="2390166" y="1012876"/>
                    <a:pt x="4944560" y="1071926"/>
                    <a:pt x="7692993" y="785031"/>
                  </a:cubicBezTo>
                  <a:cubicBezTo>
                    <a:pt x="9263526" y="621091"/>
                    <a:pt x="10748736" y="359710"/>
                    <a:pt x="12089741" y="274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grpSp>
      <p:cxnSp>
        <p:nvCxnSpPr>
          <p:cNvPr id="10" name="直接连接符 9">
            <a:extLst>
              <a:ext uri="{FF2B5EF4-FFF2-40B4-BE49-F238E27FC236}">
                <a16:creationId xmlns:a16="http://schemas.microsoft.com/office/drawing/2014/main" id="{F46849C7-5D26-4D4E-B5CB-F8AAC5DCA161}"/>
              </a:ext>
            </a:extLst>
          </p:cNvPr>
          <p:cNvCxnSpPr>
            <a:cxnSpLocks/>
          </p:cNvCxnSpPr>
          <p:nvPr userDrawn="1"/>
        </p:nvCxnSpPr>
        <p:spPr>
          <a:xfrm>
            <a:off x="9568180" y="684852"/>
            <a:ext cx="704850" cy="0"/>
          </a:xfrm>
          <a:prstGeom prst="line">
            <a:avLst/>
          </a:prstGeom>
          <a:ln w="28575" cap="rnd">
            <a:solidFill>
              <a:schemeClr val="accent2">
                <a:alpha val="90000"/>
              </a:schemeClr>
            </a:solidFill>
            <a:round/>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36B0940C-7D43-4B4B-BE9C-12A61AA22A51}"/>
              </a:ext>
            </a:extLst>
          </p:cNvPr>
          <p:cNvCxnSpPr>
            <a:cxnSpLocks/>
          </p:cNvCxnSpPr>
          <p:nvPr userDrawn="1"/>
        </p:nvCxnSpPr>
        <p:spPr>
          <a:xfrm>
            <a:off x="11450955" y="235018"/>
            <a:ext cx="777240" cy="0"/>
          </a:xfrm>
          <a:prstGeom prst="line">
            <a:avLst/>
          </a:prstGeom>
          <a:ln w="44450" cap="rnd">
            <a:gradFill flip="none" rotWithShape="1">
              <a:gsLst>
                <a:gs pos="0">
                  <a:schemeClr val="accent1"/>
                </a:gs>
                <a:gs pos="100000">
                  <a:schemeClr val="accent2"/>
                </a:gs>
              </a:gsLst>
              <a:lin ang="2700000" scaled="1"/>
              <a:tileRect/>
            </a:gradFill>
            <a:round/>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094C7FAE-C919-4ECE-976A-FA88E9283E08}"/>
              </a:ext>
            </a:extLst>
          </p:cNvPr>
          <p:cNvCxnSpPr>
            <a:cxnSpLocks/>
          </p:cNvCxnSpPr>
          <p:nvPr userDrawn="1"/>
        </p:nvCxnSpPr>
        <p:spPr>
          <a:xfrm>
            <a:off x="10086975" y="486732"/>
            <a:ext cx="1752600" cy="0"/>
          </a:xfrm>
          <a:prstGeom prst="line">
            <a:avLst/>
          </a:prstGeom>
          <a:ln w="41275" cap="rnd">
            <a:gradFill flip="none" rotWithShape="1">
              <a:gsLst>
                <a:gs pos="37000">
                  <a:schemeClr val="accent1"/>
                </a:gs>
                <a:gs pos="100000">
                  <a:schemeClr val="accent2"/>
                </a:gs>
              </a:gsLst>
              <a:lin ang="2700000" scaled="1"/>
              <a:tileRect/>
            </a:gradFill>
            <a:round/>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57CFA23-CB01-463F-BA4E-0B017EEF4D07}"/>
              </a:ext>
            </a:extLst>
          </p:cNvPr>
          <p:cNvCxnSpPr>
            <a:cxnSpLocks/>
          </p:cNvCxnSpPr>
          <p:nvPr userDrawn="1"/>
        </p:nvCxnSpPr>
        <p:spPr>
          <a:xfrm>
            <a:off x="10963275" y="863922"/>
            <a:ext cx="676275" cy="0"/>
          </a:xfrm>
          <a:prstGeom prst="line">
            <a:avLst/>
          </a:prstGeom>
          <a:ln cap="rnd">
            <a:solidFill>
              <a:schemeClr val="accent5">
                <a:alpha val="72000"/>
              </a:schemeClr>
            </a:solidFill>
            <a:round/>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5C0BE98C-355D-40C9-8FF7-CFBDA66C5CBD}"/>
              </a:ext>
            </a:extLst>
          </p:cNvPr>
          <p:cNvGrpSpPr/>
          <p:nvPr userDrawn="1"/>
        </p:nvGrpSpPr>
        <p:grpSpPr>
          <a:xfrm>
            <a:off x="0" y="888061"/>
            <a:ext cx="2510971" cy="164452"/>
            <a:chOff x="-39542" y="780287"/>
            <a:chExt cx="2510971" cy="164452"/>
          </a:xfrm>
        </p:grpSpPr>
        <p:sp>
          <p:nvSpPr>
            <p:cNvPr id="20" name="任意多边形: 形状 19">
              <a:extLst>
                <a:ext uri="{FF2B5EF4-FFF2-40B4-BE49-F238E27FC236}">
                  <a16:creationId xmlns:a16="http://schemas.microsoft.com/office/drawing/2014/main" id="{BECA2220-D7D6-419F-A6F2-F5103F02972A}"/>
                </a:ext>
              </a:extLst>
            </p:cNvPr>
            <p:cNvSpPr/>
            <p:nvPr/>
          </p:nvSpPr>
          <p:spPr>
            <a:xfrm>
              <a:off x="-39542" y="780287"/>
              <a:ext cx="2510971" cy="162379"/>
            </a:xfrm>
            <a:custGeom>
              <a:avLst/>
              <a:gdLst>
                <a:gd name="connsiteX0" fmla="*/ 0 w 2510971"/>
                <a:gd name="connsiteY0" fmla="*/ 232229 h 232229"/>
                <a:gd name="connsiteX1" fmla="*/ 2481943 w 2510971"/>
                <a:gd name="connsiteY1" fmla="*/ 232229 h 232229"/>
                <a:gd name="connsiteX2" fmla="*/ 2510971 w 2510971"/>
                <a:gd name="connsiteY2" fmla="*/ 0 h 232229"/>
              </a:gdLst>
              <a:ahLst/>
              <a:cxnLst>
                <a:cxn ang="0">
                  <a:pos x="connsiteX0" y="connsiteY0"/>
                </a:cxn>
                <a:cxn ang="0">
                  <a:pos x="connsiteX1" y="connsiteY1"/>
                </a:cxn>
                <a:cxn ang="0">
                  <a:pos x="connsiteX2" y="connsiteY2"/>
                </a:cxn>
              </a:cxnLst>
              <a:rect l="l" t="t" r="r" b="b"/>
              <a:pathLst>
                <a:path w="2510971" h="232229">
                  <a:moveTo>
                    <a:pt x="0" y="232229"/>
                  </a:moveTo>
                  <a:lnTo>
                    <a:pt x="2481943" y="232229"/>
                  </a:lnTo>
                  <a:lnTo>
                    <a:pt x="2510971" y="0"/>
                  </a:ln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a:extLst>
                <a:ext uri="{FF2B5EF4-FFF2-40B4-BE49-F238E27FC236}">
                  <a16:creationId xmlns:a16="http://schemas.microsoft.com/office/drawing/2014/main" id="{680DF233-E623-4886-868A-F988E1871F36}"/>
                </a:ext>
              </a:extLst>
            </p:cNvPr>
            <p:cNvCxnSpPr>
              <a:cxnSpLocks/>
            </p:cNvCxnSpPr>
            <p:nvPr/>
          </p:nvCxnSpPr>
          <p:spPr>
            <a:xfrm>
              <a:off x="0" y="944739"/>
              <a:ext cx="321469" cy="0"/>
            </a:xfrm>
            <a:prstGeom prst="line">
              <a:avLst/>
            </a:prstGeom>
            <a:ln w="38100" cap="flat">
              <a:solidFill>
                <a:schemeClr val="accent2"/>
              </a:solidFill>
              <a:round/>
            </a:ln>
          </p:spPr>
          <p:style>
            <a:lnRef idx="1">
              <a:schemeClr val="accent1"/>
            </a:lnRef>
            <a:fillRef idx="0">
              <a:schemeClr val="accent1"/>
            </a:fillRef>
            <a:effectRef idx="0">
              <a:schemeClr val="accent1"/>
            </a:effectRef>
            <a:fontRef idx="minor">
              <a:schemeClr val="tx1"/>
            </a:fontRef>
          </p:style>
        </p:cxnSp>
      </p:grpSp>
      <p:sp>
        <p:nvSpPr>
          <p:cNvPr id="4" name="文本占位符 3">
            <a:extLst>
              <a:ext uri="{FF2B5EF4-FFF2-40B4-BE49-F238E27FC236}">
                <a16:creationId xmlns:a16="http://schemas.microsoft.com/office/drawing/2014/main" id="{8CD8AFD4-C7AD-4309-95B4-39DCAD9C7944}"/>
              </a:ext>
            </a:extLst>
          </p:cNvPr>
          <p:cNvSpPr>
            <a:spLocks noGrp="1"/>
          </p:cNvSpPr>
          <p:nvPr>
            <p:ph type="body" sz="quarter" idx="10" hasCustomPrompt="1"/>
          </p:nvPr>
        </p:nvSpPr>
        <p:spPr>
          <a:xfrm>
            <a:off x="352425" y="393500"/>
            <a:ext cx="3127858" cy="745099"/>
          </a:xfrm>
        </p:spPr>
        <p:txBody>
          <a:bodyPr/>
          <a:lstStyle>
            <a:lvl1pPr marL="0" indent="0">
              <a:lnSpc>
                <a:spcPct val="150000"/>
              </a:lnSpc>
              <a:buNone/>
              <a:defRPr b="1">
                <a:solidFill>
                  <a:schemeClr val="accent5"/>
                </a:solidFill>
                <a:latin typeface="+mj-ea"/>
                <a:ea typeface="+mj-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单击此处编辑标题</a:t>
            </a:r>
          </a:p>
        </p:txBody>
      </p:sp>
    </p:spTree>
    <p:extLst>
      <p:ext uri="{BB962C8B-B14F-4D97-AF65-F5344CB8AC3E}">
        <p14:creationId xmlns:p14="http://schemas.microsoft.com/office/powerpoint/2010/main" val="3855330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紫色-2">
    <p:spTree>
      <p:nvGrpSpPr>
        <p:cNvPr id="1" name=""/>
        <p:cNvGrpSpPr/>
        <p:nvPr/>
      </p:nvGrpSpPr>
      <p:grpSpPr>
        <a:xfrm>
          <a:off x="0" y="0"/>
          <a:ext cx="0" cy="0"/>
          <a:chOff x="0" y="0"/>
          <a:chExt cx="0" cy="0"/>
        </a:xfrm>
      </p:grpSpPr>
      <p:cxnSp>
        <p:nvCxnSpPr>
          <p:cNvPr id="16" name="直接连接符 15">
            <a:extLst>
              <a:ext uri="{FF2B5EF4-FFF2-40B4-BE49-F238E27FC236}">
                <a16:creationId xmlns:a16="http://schemas.microsoft.com/office/drawing/2014/main" id="{ACD619E2-CCFF-4FCD-9DC9-A1050FFCDEA4}"/>
              </a:ext>
            </a:extLst>
          </p:cNvPr>
          <p:cNvCxnSpPr>
            <a:cxnSpLocks/>
          </p:cNvCxnSpPr>
          <p:nvPr userDrawn="1"/>
        </p:nvCxnSpPr>
        <p:spPr>
          <a:xfrm>
            <a:off x="9568180" y="684852"/>
            <a:ext cx="704850" cy="0"/>
          </a:xfrm>
          <a:prstGeom prst="line">
            <a:avLst/>
          </a:prstGeom>
          <a:ln w="28575" cap="rnd">
            <a:solidFill>
              <a:schemeClr val="accent2">
                <a:alpha val="90000"/>
              </a:schemeClr>
            </a:solidFill>
            <a:round/>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DDFDF544-471A-489F-B83D-EAF68ADBB5A3}"/>
              </a:ext>
            </a:extLst>
          </p:cNvPr>
          <p:cNvCxnSpPr>
            <a:cxnSpLocks/>
          </p:cNvCxnSpPr>
          <p:nvPr userDrawn="1"/>
        </p:nvCxnSpPr>
        <p:spPr>
          <a:xfrm>
            <a:off x="11450955" y="235018"/>
            <a:ext cx="777240" cy="0"/>
          </a:xfrm>
          <a:prstGeom prst="line">
            <a:avLst/>
          </a:prstGeom>
          <a:ln w="44450" cap="rnd">
            <a:gradFill flip="none" rotWithShape="1">
              <a:gsLst>
                <a:gs pos="0">
                  <a:schemeClr val="accent1"/>
                </a:gs>
                <a:gs pos="100000">
                  <a:schemeClr val="accent2"/>
                </a:gs>
              </a:gsLst>
              <a:lin ang="2700000" scaled="1"/>
              <a:tileRect/>
            </a:gradFill>
            <a:round/>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7C768B3E-1DCF-46BC-99F0-5A13E52F2DF7}"/>
              </a:ext>
            </a:extLst>
          </p:cNvPr>
          <p:cNvCxnSpPr>
            <a:cxnSpLocks/>
          </p:cNvCxnSpPr>
          <p:nvPr userDrawn="1"/>
        </p:nvCxnSpPr>
        <p:spPr>
          <a:xfrm>
            <a:off x="10086975" y="486732"/>
            <a:ext cx="1752600" cy="0"/>
          </a:xfrm>
          <a:prstGeom prst="line">
            <a:avLst/>
          </a:prstGeom>
          <a:ln w="41275" cap="rnd">
            <a:gradFill flip="none" rotWithShape="1">
              <a:gsLst>
                <a:gs pos="37000">
                  <a:schemeClr val="accent1"/>
                </a:gs>
                <a:gs pos="100000">
                  <a:schemeClr val="accent2"/>
                </a:gs>
              </a:gsLst>
              <a:lin ang="2700000" scaled="1"/>
              <a:tileRect/>
            </a:gradFill>
            <a:round/>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A99B8EA8-F0E2-4F3D-B8DF-0B31DACBA7CD}"/>
              </a:ext>
            </a:extLst>
          </p:cNvPr>
          <p:cNvCxnSpPr>
            <a:cxnSpLocks/>
          </p:cNvCxnSpPr>
          <p:nvPr userDrawn="1"/>
        </p:nvCxnSpPr>
        <p:spPr>
          <a:xfrm>
            <a:off x="10963275" y="863922"/>
            <a:ext cx="676275" cy="0"/>
          </a:xfrm>
          <a:prstGeom prst="line">
            <a:avLst/>
          </a:prstGeom>
          <a:ln cap="rnd">
            <a:solidFill>
              <a:schemeClr val="accent5">
                <a:alpha val="72000"/>
              </a:schemeClr>
            </a:solidFill>
            <a:round/>
          </a:ln>
        </p:spPr>
        <p:style>
          <a:lnRef idx="1">
            <a:schemeClr val="accent1"/>
          </a:lnRef>
          <a:fillRef idx="0">
            <a:schemeClr val="accent1"/>
          </a:fillRef>
          <a:effectRef idx="0">
            <a:schemeClr val="accent1"/>
          </a:effectRef>
          <a:fontRef idx="minor">
            <a:schemeClr val="tx1"/>
          </a:fontRef>
        </p:style>
      </p:cxnSp>
      <p:grpSp>
        <p:nvGrpSpPr>
          <p:cNvPr id="25" name="组合 24">
            <a:extLst>
              <a:ext uri="{FF2B5EF4-FFF2-40B4-BE49-F238E27FC236}">
                <a16:creationId xmlns:a16="http://schemas.microsoft.com/office/drawing/2014/main" id="{44070F15-E9A2-400A-8B4E-50581E9DF2F5}"/>
              </a:ext>
            </a:extLst>
          </p:cNvPr>
          <p:cNvGrpSpPr/>
          <p:nvPr userDrawn="1"/>
        </p:nvGrpSpPr>
        <p:grpSpPr>
          <a:xfrm>
            <a:off x="0" y="888061"/>
            <a:ext cx="2510971" cy="164452"/>
            <a:chOff x="-39542" y="780287"/>
            <a:chExt cx="2510971" cy="164452"/>
          </a:xfrm>
        </p:grpSpPr>
        <p:sp>
          <p:nvSpPr>
            <p:cNvPr id="26" name="任意多边形: 形状 25">
              <a:extLst>
                <a:ext uri="{FF2B5EF4-FFF2-40B4-BE49-F238E27FC236}">
                  <a16:creationId xmlns:a16="http://schemas.microsoft.com/office/drawing/2014/main" id="{EA1E508E-9C5F-44ED-9BC5-3B4E90876B4A}"/>
                </a:ext>
              </a:extLst>
            </p:cNvPr>
            <p:cNvSpPr/>
            <p:nvPr/>
          </p:nvSpPr>
          <p:spPr>
            <a:xfrm>
              <a:off x="-39542" y="780287"/>
              <a:ext cx="2510971" cy="162379"/>
            </a:xfrm>
            <a:custGeom>
              <a:avLst/>
              <a:gdLst>
                <a:gd name="connsiteX0" fmla="*/ 0 w 2510971"/>
                <a:gd name="connsiteY0" fmla="*/ 232229 h 232229"/>
                <a:gd name="connsiteX1" fmla="*/ 2481943 w 2510971"/>
                <a:gd name="connsiteY1" fmla="*/ 232229 h 232229"/>
                <a:gd name="connsiteX2" fmla="*/ 2510971 w 2510971"/>
                <a:gd name="connsiteY2" fmla="*/ 0 h 232229"/>
              </a:gdLst>
              <a:ahLst/>
              <a:cxnLst>
                <a:cxn ang="0">
                  <a:pos x="connsiteX0" y="connsiteY0"/>
                </a:cxn>
                <a:cxn ang="0">
                  <a:pos x="connsiteX1" y="connsiteY1"/>
                </a:cxn>
                <a:cxn ang="0">
                  <a:pos x="connsiteX2" y="connsiteY2"/>
                </a:cxn>
              </a:cxnLst>
              <a:rect l="l" t="t" r="r" b="b"/>
              <a:pathLst>
                <a:path w="2510971" h="232229">
                  <a:moveTo>
                    <a:pt x="0" y="232229"/>
                  </a:moveTo>
                  <a:lnTo>
                    <a:pt x="2481943" y="232229"/>
                  </a:lnTo>
                  <a:lnTo>
                    <a:pt x="2510971" y="0"/>
                  </a:ln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a:extLst>
                <a:ext uri="{FF2B5EF4-FFF2-40B4-BE49-F238E27FC236}">
                  <a16:creationId xmlns:a16="http://schemas.microsoft.com/office/drawing/2014/main" id="{25B6C7F1-3DFF-4FEC-A6E6-A9288F53F981}"/>
                </a:ext>
              </a:extLst>
            </p:cNvPr>
            <p:cNvCxnSpPr>
              <a:cxnSpLocks/>
            </p:cNvCxnSpPr>
            <p:nvPr/>
          </p:nvCxnSpPr>
          <p:spPr>
            <a:xfrm>
              <a:off x="0" y="944739"/>
              <a:ext cx="321469" cy="0"/>
            </a:xfrm>
            <a:prstGeom prst="line">
              <a:avLst/>
            </a:prstGeom>
            <a:ln w="38100" cap="flat">
              <a:solidFill>
                <a:schemeClr val="accent2"/>
              </a:solidFill>
              <a:round/>
            </a:ln>
          </p:spPr>
          <p:style>
            <a:lnRef idx="1">
              <a:schemeClr val="accent1"/>
            </a:lnRef>
            <a:fillRef idx="0">
              <a:schemeClr val="accent1"/>
            </a:fillRef>
            <a:effectRef idx="0">
              <a:schemeClr val="accent1"/>
            </a:effectRef>
            <a:fontRef idx="minor">
              <a:schemeClr val="tx1"/>
            </a:fontRef>
          </p:style>
        </p:cxnSp>
      </p:grpSp>
      <p:sp>
        <p:nvSpPr>
          <p:cNvPr id="28" name="文本占位符 3">
            <a:extLst>
              <a:ext uri="{FF2B5EF4-FFF2-40B4-BE49-F238E27FC236}">
                <a16:creationId xmlns:a16="http://schemas.microsoft.com/office/drawing/2014/main" id="{C6405F4A-E48B-4C2A-AFDE-6BCCBAE93CC7}"/>
              </a:ext>
            </a:extLst>
          </p:cNvPr>
          <p:cNvSpPr>
            <a:spLocks noGrp="1"/>
          </p:cNvSpPr>
          <p:nvPr>
            <p:ph type="body" sz="quarter" idx="10" hasCustomPrompt="1"/>
          </p:nvPr>
        </p:nvSpPr>
        <p:spPr>
          <a:xfrm>
            <a:off x="352425" y="385811"/>
            <a:ext cx="3127858" cy="745099"/>
          </a:xfrm>
        </p:spPr>
        <p:txBody>
          <a:bodyPr/>
          <a:lstStyle>
            <a:lvl1pPr marL="0" indent="0">
              <a:lnSpc>
                <a:spcPct val="150000"/>
              </a:lnSpc>
              <a:buNone/>
              <a:defRPr b="1">
                <a:solidFill>
                  <a:schemeClr val="accent5"/>
                </a:solidFill>
                <a:latin typeface="+mj-ea"/>
                <a:ea typeface="+mj-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单击此处编辑标题</a:t>
            </a:r>
          </a:p>
        </p:txBody>
      </p:sp>
    </p:spTree>
    <p:extLst>
      <p:ext uri="{BB962C8B-B14F-4D97-AF65-F5344CB8AC3E}">
        <p14:creationId xmlns:p14="http://schemas.microsoft.com/office/powerpoint/2010/main" val="147058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紫色-3">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F43ED523-8B7C-4308-AFCE-3EDDA609D604}"/>
              </a:ext>
            </a:extLst>
          </p:cNvPr>
          <p:cNvGrpSpPr/>
          <p:nvPr userDrawn="1"/>
        </p:nvGrpSpPr>
        <p:grpSpPr>
          <a:xfrm>
            <a:off x="0" y="6036254"/>
            <a:ext cx="12192000" cy="1079500"/>
            <a:chOff x="0" y="5422900"/>
            <a:chExt cx="12192000" cy="1435100"/>
          </a:xfrm>
        </p:grpSpPr>
        <p:sp>
          <p:nvSpPr>
            <p:cNvPr id="7" name="任意形状 9">
              <a:extLst>
                <a:ext uri="{FF2B5EF4-FFF2-40B4-BE49-F238E27FC236}">
                  <a16:creationId xmlns:a16="http://schemas.microsoft.com/office/drawing/2014/main" id="{FB058762-9159-4588-BD1F-F6A909A1963E}"/>
                </a:ext>
              </a:extLst>
            </p:cNvPr>
            <p:cNvSpPr/>
            <p:nvPr/>
          </p:nvSpPr>
          <p:spPr>
            <a:xfrm>
              <a:off x="0" y="5422900"/>
              <a:ext cx="12192000" cy="1418130"/>
            </a:xfrm>
            <a:custGeom>
              <a:avLst/>
              <a:gdLst>
                <a:gd name="connsiteX0" fmla="*/ 12192000 w 12192000"/>
                <a:gd name="connsiteY0" fmla="*/ 0 h 1477190"/>
                <a:gd name="connsiteX1" fmla="*/ 12192000 w 12192000"/>
                <a:gd name="connsiteY1" fmla="*/ 1477190 h 1477190"/>
                <a:gd name="connsiteX2" fmla="*/ 0 w 12192000"/>
                <a:gd name="connsiteY2" fmla="*/ 1477190 h 1477190"/>
                <a:gd name="connsiteX3" fmla="*/ 0 w 12192000"/>
                <a:gd name="connsiteY3" fmla="*/ 616803 h 1477190"/>
                <a:gd name="connsiteX4" fmla="*/ 367945 w 12192000"/>
                <a:gd name="connsiteY4" fmla="*/ 681796 h 1477190"/>
                <a:gd name="connsiteX5" fmla="*/ 7692993 w 12192000"/>
                <a:gd name="connsiteY5" fmla="*/ 785031 h 1477190"/>
                <a:gd name="connsiteX6" fmla="*/ 12089741 w 12192000"/>
                <a:gd name="connsiteY6" fmla="*/ 27411 h 14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7190">
                  <a:moveTo>
                    <a:pt x="12192000" y="0"/>
                  </a:moveTo>
                  <a:lnTo>
                    <a:pt x="12192000" y="1477190"/>
                  </a:lnTo>
                  <a:lnTo>
                    <a:pt x="0" y="1477190"/>
                  </a:lnTo>
                  <a:lnTo>
                    <a:pt x="0" y="616803"/>
                  </a:lnTo>
                  <a:lnTo>
                    <a:pt x="367945" y="681796"/>
                  </a:lnTo>
                  <a:cubicBezTo>
                    <a:pt x="2390166" y="1012876"/>
                    <a:pt x="4944560" y="1071926"/>
                    <a:pt x="7692993" y="785031"/>
                  </a:cubicBezTo>
                  <a:cubicBezTo>
                    <a:pt x="9263526" y="621091"/>
                    <a:pt x="10748736" y="359710"/>
                    <a:pt x="12089741" y="27411"/>
                  </a:cubicBezTo>
                  <a:close/>
                </a:path>
              </a:pathLst>
            </a:cu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8" name="任意形状 8">
              <a:extLst>
                <a:ext uri="{FF2B5EF4-FFF2-40B4-BE49-F238E27FC236}">
                  <a16:creationId xmlns:a16="http://schemas.microsoft.com/office/drawing/2014/main" id="{D4F23236-C9B9-45ED-91F9-598E6E166720}"/>
                </a:ext>
              </a:extLst>
            </p:cNvPr>
            <p:cNvSpPr/>
            <p:nvPr/>
          </p:nvSpPr>
          <p:spPr>
            <a:xfrm>
              <a:off x="0" y="5664200"/>
              <a:ext cx="12192000" cy="1193800"/>
            </a:xfrm>
            <a:custGeom>
              <a:avLst/>
              <a:gdLst>
                <a:gd name="connsiteX0" fmla="*/ 12192000 w 12192000"/>
                <a:gd name="connsiteY0" fmla="*/ 0 h 1477190"/>
                <a:gd name="connsiteX1" fmla="*/ 12192000 w 12192000"/>
                <a:gd name="connsiteY1" fmla="*/ 1477190 h 1477190"/>
                <a:gd name="connsiteX2" fmla="*/ 0 w 12192000"/>
                <a:gd name="connsiteY2" fmla="*/ 1477190 h 1477190"/>
                <a:gd name="connsiteX3" fmla="*/ 0 w 12192000"/>
                <a:gd name="connsiteY3" fmla="*/ 616803 h 1477190"/>
                <a:gd name="connsiteX4" fmla="*/ 367945 w 12192000"/>
                <a:gd name="connsiteY4" fmla="*/ 681796 h 1477190"/>
                <a:gd name="connsiteX5" fmla="*/ 7692993 w 12192000"/>
                <a:gd name="connsiteY5" fmla="*/ 785031 h 1477190"/>
                <a:gd name="connsiteX6" fmla="*/ 12089741 w 12192000"/>
                <a:gd name="connsiteY6" fmla="*/ 27411 h 14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7190">
                  <a:moveTo>
                    <a:pt x="12192000" y="0"/>
                  </a:moveTo>
                  <a:lnTo>
                    <a:pt x="12192000" y="1477190"/>
                  </a:lnTo>
                  <a:lnTo>
                    <a:pt x="0" y="1477190"/>
                  </a:lnTo>
                  <a:lnTo>
                    <a:pt x="0" y="616803"/>
                  </a:lnTo>
                  <a:lnTo>
                    <a:pt x="367945" y="681796"/>
                  </a:lnTo>
                  <a:cubicBezTo>
                    <a:pt x="2390166" y="1012876"/>
                    <a:pt x="4944560" y="1071926"/>
                    <a:pt x="7692993" y="785031"/>
                  </a:cubicBezTo>
                  <a:cubicBezTo>
                    <a:pt x="9263526" y="621091"/>
                    <a:pt x="10748736" y="359710"/>
                    <a:pt x="12089741" y="27411"/>
                  </a:cubicBezTo>
                  <a:close/>
                </a:path>
              </a:pathLst>
            </a:cu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9" name="任意形状 7">
              <a:extLst>
                <a:ext uri="{FF2B5EF4-FFF2-40B4-BE49-F238E27FC236}">
                  <a16:creationId xmlns:a16="http://schemas.microsoft.com/office/drawing/2014/main" id="{B4EA4584-D7FC-4908-B5C0-71D2726DC968}"/>
                </a:ext>
              </a:extLst>
            </p:cNvPr>
            <p:cNvSpPr/>
            <p:nvPr/>
          </p:nvSpPr>
          <p:spPr>
            <a:xfrm>
              <a:off x="0" y="5918200"/>
              <a:ext cx="12192000" cy="939800"/>
            </a:xfrm>
            <a:custGeom>
              <a:avLst/>
              <a:gdLst>
                <a:gd name="connsiteX0" fmla="*/ 12192000 w 12192000"/>
                <a:gd name="connsiteY0" fmla="*/ 0 h 1477190"/>
                <a:gd name="connsiteX1" fmla="*/ 12192000 w 12192000"/>
                <a:gd name="connsiteY1" fmla="*/ 1477190 h 1477190"/>
                <a:gd name="connsiteX2" fmla="*/ 0 w 12192000"/>
                <a:gd name="connsiteY2" fmla="*/ 1477190 h 1477190"/>
                <a:gd name="connsiteX3" fmla="*/ 0 w 12192000"/>
                <a:gd name="connsiteY3" fmla="*/ 616803 h 1477190"/>
                <a:gd name="connsiteX4" fmla="*/ 367945 w 12192000"/>
                <a:gd name="connsiteY4" fmla="*/ 681796 h 1477190"/>
                <a:gd name="connsiteX5" fmla="*/ 7692993 w 12192000"/>
                <a:gd name="connsiteY5" fmla="*/ 785031 h 1477190"/>
                <a:gd name="connsiteX6" fmla="*/ 12089741 w 12192000"/>
                <a:gd name="connsiteY6" fmla="*/ 27411 h 14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7190">
                  <a:moveTo>
                    <a:pt x="12192000" y="0"/>
                  </a:moveTo>
                  <a:lnTo>
                    <a:pt x="12192000" y="1477190"/>
                  </a:lnTo>
                  <a:lnTo>
                    <a:pt x="0" y="1477190"/>
                  </a:lnTo>
                  <a:lnTo>
                    <a:pt x="0" y="616803"/>
                  </a:lnTo>
                  <a:lnTo>
                    <a:pt x="367945" y="681796"/>
                  </a:lnTo>
                  <a:cubicBezTo>
                    <a:pt x="2390166" y="1012876"/>
                    <a:pt x="4944560" y="1071926"/>
                    <a:pt x="7692993" y="785031"/>
                  </a:cubicBezTo>
                  <a:cubicBezTo>
                    <a:pt x="9263526" y="621091"/>
                    <a:pt x="10748736" y="359710"/>
                    <a:pt x="12089741" y="274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grpSp>
    </p:spTree>
    <p:extLst>
      <p:ext uri="{BB962C8B-B14F-4D97-AF65-F5344CB8AC3E}">
        <p14:creationId xmlns:p14="http://schemas.microsoft.com/office/powerpoint/2010/main" val="810366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封尾页-紫色">
    <p:bg>
      <p:bgPr>
        <a:gradFill>
          <a:gsLst>
            <a:gs pos="0">
              <a:schemeClr val="accent2"/>
            </a:gs>
            <a:gs pos="65000">
              <a:schemeClr val="accent1"/>
            </a:gs>
          </a:gsLst>
          <a:path path="circle">
            <a:fillToRect r="100000" b="100000"/>
          </a:path>
        </a:gradFill>
        <a:effectLst/>
      </p:bgPr>
    </p:bg>
    <p:spTree>
      <p:nvGrpSpPr>
        <p:cNvPr id="1" name=""/>
        <p:cNvGrpSpPr/>
        <p:nvPr/>
      </p:nvGrpSpPr>
      <p:grpSpPr>
        <a:xfrm>
          <a:off x="0" y="0"/>
          <a:ext cx="0" cy="0"/>
          <a:chOff x="0" y="0"/>
          <a:chExt cx="0" cy="0"/>
        </a:xfrm>
      </p:grpSpPr>
      <p:pic>
        <p:nvPicPr>
          <p:cNvPr id="421" name="图片 420">
            <a:extLst>
              <a:ext uri="{FF2B5EF4-FFF2-40B4-BE49-F238E27FC236}">
                <a16:creationId xmlns:a16="http://schemas.microsoft.com/office/drawing/2014/main" id="{CC16FA6C-A6AA-4698-B34B-7BB2C2320EB5}"/>
              </a:ext>
            </a:extLst>
          </p:cNvPr>
          <p:cNvPicPr>
            <a:picLocks noChangeAspect="1"/>
          </p:cNvPicPr>
          <p:nvPr userDrawn="1"/>
        </p:nvPicPr>
        <p:blipFill>
          <a:blip r:embed="rId2"/>
          <a:stretch>
            <a:fillRect/>
          </a:stretch>
        </p:blipFill>
        <p:spPr>
          <a:xfrm>
            <a:off x="-16315" y="0"/>
            <a:ext cx="12192000" cy="6771332"/>
          </a:xfrm>
          <a:prstGeom prst="rect">
            <a:avLst/>
          </a:prstGeom>
        </p:spPr>
      </p:pic>
      <p:sp>
        <p:nvSpPr>
          <p:cNvPr id="422" name="矩形 421">
            <a:extLst>
              <a:ext uri="{FF2B5EF4-FFF2-40B4-BE49-F238E27FC236}">
                <a16:creationId xmlns:a16="http://schemas.microsoft.com/office/drawing/2014/main" id="{BBA2F06F-37AA-4ACB-83D5-22402DA89FA3}"/>
              </a:ext>
            </a:extLst>
          </p:cNvPr>
          <p:cNvSpPr/>
          <p:nvPr userDrawn="1"/>
        </p:nvSpPr>
        <p:spPr>
          <a:xfrm>
            <a:off x="284621" y="307299"/>
            <a:ext cx="11622759" cy="624340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3" name="图片 422">
            <a:extLst>
              <a:ext uri="{FF2B5EF4-FFF2-40B4-BE49-F238E27FC236}">
                <a16:creationId xmlns:a16="http://schemas.microsoft.com/office/drawing/2014/main" id="{F1797400-44D8-4375-8B2B-4E56C1C10293}"/>
              </a:ext>
            </a:extLst>
          </p:cNvPr>
          <p:cNvPicPr>
            <a:picLocks noChangeAspect="1"/>
          </p:cNvPicPr>
          <p:nvPr userDrawn="1"/>
        </p:nvPicPr>
        <p:blipFill>
          <a:blip r:embed="rId3"/>
          <a:stretch>
            <a:fillRect/>
          </a:stretch>
        </p:blipFill>
        <p:spPr>
          <a:xfrm>
            <a:off x="10028891" y="359814"/>
            <a:ext cx="1986243" cy="891951"/>
          </a:xfrm>
          <a:prstGeom prst="rect">
            <a:avLst/>
          </a:prstGeom>
        </p:spPr>
      </p:pic>
    </p:spTree>
    <p:extLst>
      <p:ext uri="{BB962C8B-B14F-4D97-AF65-F5344CB8AC3E}">
        <p14:creationId xmlns:p14="http://schemas.microsoft.com/office/powerpoint/2010/main" val="2112299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空白页-青色">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93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关注服务号">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35A08261-CD64-43DA-A4E5-C250DBF38920}"/>
              </a:ext>
            </a:extLst>
          </p:cNvPr>
          <p:cNvSpPr/>
          <p:nvPr userDrawn="1"/>
        </p:nvSpPr>
        <p:spPr>
          <a:xfrm>
            <a:off x="0" y="3429000"/>
            <a:ext cx="12192000" cy="3429000"/>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7" name="矩形: 圆角 6">
            <a:extLst>
              <a:ext uri="{FF2B5EF4-FFF2-40B4-BE49-F238E27FC236}">
                <a16:creationId xmlns:a16="http://schemas.microsoft.com/office/drawing/2014/main" id="{1F973E54-EC4C-4C45-898A-8A57980B3416}"/>
              </a:ext>
            </a:extLst>
          </p:cNvPr>
          <p:cNvSpPr/>
          <p:nvPr userDrawn="1"/>
        </p:nvSpPr>
        <p:spPr>
          <a:xfrm>
            <a:off x="1079465" y="1527629"/>
            <a:ext cx="3802742" cy="3802742"/>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pic>
        <p:nvPicPr>
          <p:cNvPr id="8" name="图片 7" descr="图片包含 纵横字谜, 文字&#10;&#10;已生成极高可信度的说明">
            <a:extLst>
              <a:ext uri="{FF2B5EF4-FFF2-40B4-BE49-F238E27FC236}">
                <a16:creationId xmlns:a16="http://schemas.microsoft.com/office/drawing/2014/main" id="{1948853A-52B7-42C0-988C-3ED6F0106634}"/>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08065" y="1756229"/>
            <a:ext cx="3345542" cy="3345542"/>
          </a:xfrm>
          <a:prstGeom prst="rect">
            <a:avLst/>
          </a:prstGeom>
        </p:spPr>
      </p:pic>
      <p:sp>
        <p:nvSpPr>
          <p:cNvPr id="9" name="文本框 8">
            <a:extLst>
              <a:ext uri="{FF2B5EF4-FFF2-40B4-BE49-F238E27FC236}">
                <a16:creationId xmlns:a16="http://schemas.microsoft.com/office/drawing/2014/main" id="{822455A7-50AF-4D99-900F-B36A626BEB69}"/>
              </a:ext>
            </a:extLst>
          </p:cNvPr>
          <p:cNvSpPr txBox="1"/>
          <p:nvPr userDrawn="1"/>
        </p:nvSpPr>
        <p:spPr>
          <a:xfrm>
            <a:off x="5239657" y="1594259"/>
            <a:ext cx="6429829" cy="3549241"/>
          </a:xfrm>
          <a:prstGeom prst="rect">
            <a:avLst/>
          </a:prstGeom>
          <a:noFill/>
        </p:spPr>
        <p:txBody>
          <a:bodyPr wrap="square" rtlCol="0">
            <a:spAutoFit/>
          </a:bodyPr>
          <a:lstStyle/>
          <a:p>
            <a:pPr>
              <a:lnSpc>
                <a:spcPct val="150000"/>
              </a:lnSpc>
              <a:spcBef>
                <a:spcPts val="600"/>
              </a:spcBef>
            </a:pPr>
            <a:r>
              <a:rPr lang="zh-CN" altLang="en-US" sz="3600" b="1" kern="0" dirty="0">
                <a:effectLst>
                  <a:outerShdw blurRad="38100" dist="38100" dir="2700000" algn="tl">
                    <a:srgbClr val="000000">
                      <a:alpha val="43137"/>
                    </a:srgbClr>
                  </a:outerShdw>
                </a:effectLst>
                <a:latin typeface="微软雅黑" charset="-122"/>
                <a:ea typeface="微软雅黑" charset="-122"/>
                <a:cs typeface="+mn-ea"/>
                <a:sym typeface="+mn-lt"/>
              </a:rPr>
              <a:t>免费下载更多</a:t>
            </a:r>
            <a:endParaRPr lang="en-US" altLang="zh-CN" sz="3600" b="1" kern="0" dirty="0">
              <a:effectLst>
                <a:outerShdw blurRad="38100" dist="38100" dir="2700000" algn="tl">
                  <a:srgbClr val="000000">
                    <a:alpha val="43137"/>
                  </a:srgbClr>
                </a:outerShdw>
              </a:effectLst>
              <a:latin typeface="微软雅黑" charset="-122"/>
              <a:ea typeface="微软雅黑" charset="-122"/>
              <a:cs typeface="+mn-ea"/>
              <a:sym typeface="+mn-lt"/>
            </a:endParaRPr>
          </a:p>
          <a:p>
            <a:pPr>
              <a:lnSpc>
                <a:spcPct val="150000"/>
              </a:lnSpc>
              <a:spcBef>
                <a:spcPts val="600"/>
              </a:spcBef>
            </a:pPr>
            <a:r>
              <a:rPr lang="zh-CN" altLang="en-US" sz="3600" b="1" kern="0" dirty="0">
                <a:effectLst>
                  <a:outerShdw blurRad="38100" dist="38100" dir="2700000" algn="tl">
                    <a:srgbClr val="000000">
                      <a:alpha val="43137"/>
                    </a:srgbClr>
                  </a:outerShdw>
                </a:effectLst>
                <a:latin typeface="微软雅黑" charset="-122"/>
                <a:ea typeface="微软雅黑" charset="-122"/>
                <a:cs typeface="+mn-ea"/>
                <a:sym typeface="+mn-lt"/>
              </a:rPr>
              <a:t>微软官方</a:t>
            </a:r>
            <a:r>
              <a:rPr lang="en-US" altLang="zh-CN" sz="3600" b="1" kern="0" dirty="0">
                <a:effectLst>
                  <a:outerShdw blurRad="38100" dist="38100" dir="2700000" algn="tl">
                    <a:srgbClr val="000000">
                      <a:alpha val="43137"/>
                    </a:srgbClr>
                  </a:outerShdw>
                </a:effectLst>
                <a:latin typeface="微软雅黑" charset="-122"/>
                <a:ea typeface="微软雅黑" charset="-122"/>
                <a:cs typeface="+mn-ea"/>
                <a:sym typeface="+mn-lt"/>
              </a:rPr>
              <a:t>PPT</a:t>
            </a:r>
            <a:r>
              <a:rPr lang="zh-CN" altLang="en-US" sz="3600" b="1" kern="0" dirty="0">
                <a:effectLst>
                  <a:outerShdw blurRad="38100" dist="38100" dir="2700000" algn="tl">
                    <a:srgbClr val="000000">
                      <a:alpha val="43137"/>
                    </a:srgbClr>
                  </a:outerShdw>
                </a:effectLst>
                <a:latin typeface="微软雅黑" charset="-122"/>
                <a:ea typeface="微软雅黑" charset="-122"/>
                <a:cs typeface="+mn-ea"/>
                <a:sym typeface="+mn-lt"/>
              </a:rPr>
              <a:t>模板</a:t>
            </a:r>
            <a:endParaRPr lang="en-US" altLang="zh-CN" sz="3600" b="1" kern="0" dirty="0">
              <a:effectLst>
                <a:outerShdw blurRad="38100" dist="38100" dir="2700000" algn="tl">
                  <a:srgbClr val="000000">
                    <a:alpha val="43137"/>
                  </a:srgbClr>
                </a:outerShdw>
              </a:effectLst>
              <a:latin typeface="微软雅黑" charset="-122"/>
              <a:ea typeface="微软雅黑" charset="-122"/>
              <a:cs typeface="+mn-ea"/>
              <a:sym typeface="+mn-lt"/>
            </a:endParaRPr>
          </a:p>
          <a:p>
            <a:pPr>
              <a:lnSpc>
                <a:spcPct val="150000"/>
              </a:lnSpc>
              <a:spcBef>
                <a:spcPts val="600"/>
              </a:spcBef>
            </a:pPr>
            <a:r>
              <a:rPr lang="zh-CN" altLang="en-US"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微信扫码关注</a:t>
            </a:r>
            <a:endParaRPr lang="en-US" altLang="zh-CN"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微软</a:t>
            </a:r>
            <a:r>
              <a:rPr lang="en-US" altLang="zh-CN"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Office</a:t>
            </a:r>
            <a:r>
              <a:rPr lang="zh-CN" altLang="en-US"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文档 」服务号</a:t>
            </a:r>
            <a:endParaRPr lang="en-US" altLang="zh-CN"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pic>
        <p:nvPicPr>
          <p:cNvPr id="10" name="图片 9">
            <a:hlinkClick r:id="rId3"/>
            <a:extLst>
              <a:ext uri="{FF2B5EF4-FFF2-40B4-BE49-F238E27FC236}">
                <a16:creationId xmlns:a16="http://schemas.microsoft.com/office/drawing/2014/main" id="{AC1DF982-E78C-4CAA-8824-81165012A5AD}"/>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5239657" y="6345797"/>
            <a:ext cx="1712686" cy="226074"/>
          </a:xfrm>
          <a:prstGeom prst="rect">
            <a:avLst/>
          </a:prstGeom>
        </p:spPr>
      </p:pic>
    </p:spTree>
    <p:extLst>
      <p:ext uri="{BB962C8B-B14F-4D97-AF65-F5344CB8AC3E}">
        <p14:creationId xmlns:p14="http://schemas.microsoft.com/office/powerpoint/2010/main" val="3051992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CDAB634-70DB-4143-BD31-B99F64AB9B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71AEC1-D0B0-4F28-9EB1-162FA8E848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DEC058-91A0-4BAB-9F27-D304314E51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C1F3F-7BDD-4506-B5BC-DAD58C0748CC}" type="datetimeFigureOut">
              <a:rPr lang="zh-CN" altLang="en-US" smtClean="0"/>
              <a:t>2021/8/14</a:t>
            </a:fld>
            <a:endParaRPr lang="zh-CN" altLang="en-US"/>
          </a:p>
        </p:txBody>
      </p:sp>
      <p:sp>
        <p:nvSpPr>
          <p:cNvPr id="5" name="页脚占位符 4">
            <a:extLst>
              <a:ext uri="{FF2B5EF4-FFF2-40B4-BE49-F238E27FC236}">
                <a16:creationId xmlns:a16="http://schemas.microsoft.com/office/drawing/2014/main" id="{E2C8A869-1E25-476C-8244-B23425DDB0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810AC34-FADC-4FF0-B6EB-5218087D40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E6CE33-524A-4691-9519-F23CAABFF635}" type="slidenum">
              <a:rPr lang="zh-CN" altLang="en-US" smtClean="0"/>
              <a:t>‹#›</a:t>
            </a:fld>
            <a:endParaRPr lang="zh-CN" altLang="en-US"/>
          </a:p>
        </p:txBody>
      </p:sp>
    </p:spTree>
    <p:extLst>
      <p:ext uri="{BB962C8B-B14F-4D97-AF65-F5344CB8AC3E}">
        <p14:creationId xmlns:p14="http://schemas.microsoft.com/office/powerpoint/2010/main" val="1883916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652" r:id="rId4"/>
    <p:sldLayoutId id="2147483682" r:id="rId5"/>
    <p:sldLayoutId id="2147483683" r:id="rId6"/>
    <p:sldLayoutId id="2147483669" r:id="rId7"/>
    <p:sldLayoutId id="2147483681" r:id="rId8"/>
    <p:sldLayoutId id="2147483684" r:id="rId9"/>
    <p:sldLayoutId id="214748368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23.xml"/><Relationship Id="rId7" Type="http://schemas.openxmlformats.org/officeDocument/2006/relationships/slideLayout" Target="../slideLayouts/slideLayout4.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10" Type="http://schemas.openxmlformats.org/officeDocument/2006/relationships/chart" Target="../charts/chart3.xml"/><Relationship Id="rId4" Type="http://schemas.openxmlformats.org/officeDocument/2006/relationships/tags" Target="../tags/tag24.xml"/><Relationship Id="rId9" Type="http://schemas.openxmlformats.org/officeDocument/2006/relationships/chart" Target="../charts/chart2.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tags" Target="../tags/tag52.xml"/><Relationship Id="rId3" Type="http://schemas.openxmlformats.org/officeDocument/2006/relationships/tags" Target="../tags/tag29.xml"/><Relationship Id="rId21" Type="http://schemas.openxmlformats.org/officeDocument/2006/relationships/tags" Target="../tags/tag47.xml"/><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tags" Target="../tags/tag51.xml"/><Relationship Id="rId2" Type="http://schemas.openxmlformats.org/officeDocument/2006/relationships/tags" Target="../tags/tag28.xml"/><Relationship Id="rId16" Type="http://schemas.openxmlformats.org/officeDocument/2006/relationships/tags" Target="../tags/tag42.xml"/><Relationship Id="rId20" Type="http://schemas.openxmlformats.org/officeDocument/2006/relationships/tags" Target="../tags/tag46.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24" Type="http://schemas.openxmlformats.org/officeDocument/2006/relationships/tags" Target="../tags/tag50.xml"/><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tags" Target="../tags/tag49.xml"/><Relationship Id="rId28" Type="http://schemas.openxmlformats.org/officeDocument/2006/relationships/slideLayout" Target="../slideLayouts/slideLayout4.xml"/><Relationship Id="rId10" Type="http://schemas.openxmlformats.org/officeDocument/2006/relationships/tags" Target="../tags/tag36.xml"/><Relationship Id="rId19" Type="http://schemas.openxmlformats.org/officeDocument/2006/relationships/tags" Target="../tags/tag45.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 Id="rId27" Type="http://schemas.openxmlformats.org/officeDocument/2006/relationships/tags" Target="../tags/tag53.xml"/></Relationships>
</file>

<file path=ppt/slides/_rels/slide29.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tags" Target="../tags/tag66.xml"/><Relationship Id="rId18" Type="http://schemas.openxmlformats.org/officeDocument/2006/relationships/image" Target="../media/image55.png"/><Relationship Id="rId3" Type="http://schemas.openxmlformats.org/officeDocument/2006/relationships/tags" Target="../tags/tag56.xml"/><Relationship Id="rId7" Type="http://schemas.openxmlformats.org/officeDocument/2006/relationships/tags" Target="../tags/tag60.xml"/><Relationship Id="rId12" Type="http://schemas.openxmlformats.org/officeDocument/2006/relationships/tags" Target="../tags/tag65.xml"/><Relationship Id="rId17" Type="http://schemas.openxmlformats.org/officeDocument/2006/relationships/slideLayout" Target="../slideLayouts/slideLayout5.xml"/><Relationship Id="rId2" Type="http://schemas.openxmlformats.org/officeDocument/2006/relationships/tags" Target="../tags/tag55.xml"/><Relationship Id="rId16" Type="http://schemas.openxmlformats.org/officeDocument/2006/relationships/tags" Target="../tags/tag69.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tags" Target="../tags/tag64.xml"/><Relationship Id="rId5" Type="http://schemas.openxmlformats.org/officeDocument/2006/relationships/tags" Target="../tags/tag58.xml"/><Relationship Id="rId15" Type="http://schemas.openxmlformats.org/officeDocument/2006/relationships/tags" Target="../tags/tag68.xml"/><Relationship Id="rId10" Type="http://schemas.openxmlformats.org/officeDocument/2006/relationships/tags" Target="../tags/tag63.xml"/><Relationship Id="rId19" Type="http://schemas.openxmlformats.org/officeDocument/2006/relationships/image" Target="../media/image22.jpeg"/><Relationship Id="rId4" Type="http://schemas.openxmlformats.org/officeDocument/2006/relationships/tags" Target="../tags/tag57.xml"/><Relationship Id="rId9" Type="http://schemas.openxmlformats.org/officeDocument/2006/relationships/tags" Target="../tags/tag62.xml"/><Relationship Id="rId14" Type="http://schemas.openxmlformats.org/officeDocument/2006/relationships/tags" Target="../tags/tag6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3" Type="http://schemas.openxmlformats.org/officeDocument/2006/relationships/image" Target="../media/image67.svg"/><Relationship Id="rId18" Type="http://schemas.openxmlformats.org/officeDocument/2006/relationships/image" Target="../media/image72.png"/><Relationship Id="rId26" Type="http://schemas.openxmlformats.org/officeDocument/2006/relationships/image" Target="../media/image80.png"/><Relationship Id="rId39" Type="http://schemas.openxmlformats.org/officeDocument/2006/relationships/image" Target="../media/image93.svg"/><Relationship Id="rId21" Type="http://schemas.openxmlformats.org/officeDocument/2006/relationships/image" Target="../media/image75.svg"/><Relationship Id="rId34" Type="http://schemas.openxmlformats.org/officeDocument/2006/relationships/image" Target="../media/image88.png"/><Relationship Id="rId42" Type="http://schemas.openxmlformats.org/officeDocument/2006/relationships/image" Target="../media/image96.png"/><Relationship Id="rId47" Type="http://schemas.openxmlformats.org/officeDocument/2006/relationships/image" Target="../media/image101.svg"/><Relationship Id="rId50" Type="http://schemas.openxmlformats.org/officeDocument/2006/relationships/image" Target="../media/image104.png"/><Relationship Id="rId55" Type="http://schemas.openxmlformats.org/officeDocument/2006/relationships/image" Target="../media/image109.svg"/><Relationship Id="rId7" Type="http://schemas.openxmlformats.org/officeDocument/2006/relationships/image" Target="../media/image61.svg"/><Relationship Id="rId2" Type="http://schemas.openxmlformats.org/officeDocument/2006/relationships/image" Target="../media/image56.png"/><Relationship Id="rId16" Type="http://schemas.openxmlformats.org/officeDocument/2006/relationships/image" Target="../media/image70.png"/><Relationship Id="rId29" Type="http://schemas.openxmlformats.org/officeDocument/2006/relationships/image" Target="../media/image83.svg"/><Relationship Id="rId11" Type="http://schemas.openxmlformats.org/officeDocument/2006/relationships/image" Target="../media/image65.svg"/><Relationship Id="rId24" Type="http://schemas.openxmlformats.org/officeDocument/2006/relationships/image" Target="../media/image78.png"/><Relationship Id="rId32" Type="http://schemas.openxmlformats.org/officeDocument/2006/relationships/image" Target="../media/image86.png"/><Relationship Id="rId37" Type="http://schemas.openxmlformats.org/officeDocument/2006/relationships/image" Target="../media/image91.svg"/><Relationship Id="rId40" Type="http://schemas.openxmlformats.org/officeDocument/2006/relationships/image" Target="../media/image94.png"/><Relationship Id="rId45" Type="http://schemas.openxmlformats.org/officeDocument/2006/relationships/image" Target="../media/image99.svg"/><Relationship Id="rId53" Type="http://schemas.openxmlformats.org/officeDocument/2006/relationships/image" Target="../media/image107.svg"/><Relationship Id="rId58" Type="http://schemas.openxmlformats.org/officeDocument/2006/relationships/image" Target="../media/image112.png"/><Relationship Id="rId5" Type="http://schemas.openxmlformats.org/officeDocument/2006/relationships/image" Target="../media/image59.svg"/><Relationship Id="rId19" Type="http://schemas.openxmlformats.org/officeDocument/2006/relationships/image" Target="../media/image73.sv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1.svg"/><Relationship Id="rId30" Type="http://schemas.openxmlformats.org/officeDocument/2006/relationships/image" Target="../media/image84.png"/><Relationship Id="rId35" Type="http://schemas.openxmlformats.org/officeDocument/2006/relationships/image" Target="../media/image89.svg"/><Relationship Id="rId43" Type="http://schemas.openxmlformats.org/officeDocument/2006/relationships/image" Target="../media/image97.svg"/><Relationship Id="rId48" Type="http://schemas.openxmlformats.org/officeDocument/2006/relationships/image" Target="../media/image102.png"/><Relationship Id="rId56" Type="http://schemas.openxmlformats.org/officeDocument/2006/relationships/image" Target="../media/image110.png"/><Relationship Id="rId8" Type="http://schemas.openxmlformats.org/officeDocument/2006/relationships/image" Target="../media/image62.png"/><Relationship Id="rId51" Type="http://schemas.openxmlformats.org/officeDocument/2006/relationships/image" Target="../media/image105.svg"/><Relationship Id="rId3" Type="http://schemas.openxmlformats.org/officeDocument/2006/relationships/image" Target="../media/image57.svg"/><Relationship Id="rId12" Type="http://schemas.openxmlformats.org/officeDocument/2006/relationships/image" Target="../media/image66.png"/><Relationship Id="rId17" Type="http://schemas.openxmlformats.org/officeDocument/2006/relationships/image" Target="../media/image71.svg"/><Relationship Id="rId25" Type="http://schemas.openxmlformats.org/officeDocument/2006/relationships/image" Target="../media/image79.svg"/><Relationship Id="rId33" Type="http://schemas.openxmlformats.org/officeDocument/2006/relationships/image" Target="../media/image87.svg"/><Relationship Id="rId38" Type="http://schemas.openxmlformats.org/officeDocument/2006/relationships/image" Target="../media/image92.png"/><Relationship Id="rId46" Type="http://schemas.openxmlformats.org/officeDocument/2006/relationships/image" Target="../media/image100.png"/><Relationship Id="rId59" Type="http://schemas.openxmlformats.org/officeDocument/2006/relationships/image" Target="../media/image113.svg"/><Relationship Id="rId20" Type="http://schemas.openxmlformats.org/officeDocument/2006/relationships/image" Target="../media/image74.png"/><Relationship Id="rId41" Type="http://schemas.openxmlformats.org/officeDocument/2006/relationships/image" Target="../media/image95.svg"/><Relationship Id="rId54" Type="http://schemas.openxmlformats.org/officeDocument/2006/relationships/image" Target="../media/image108.png"/><Relationship Id="rId1" Type="http://schemas.openxmlformats.org/officeDocument/2006/relationships/slideLayout" Target="../slideLayouts/slideLayout4.xml"/><Relationship Id="rId6" Type="http://schemas.openxmlformats.org/officeDocument/2006/relationships/image" Target="../media/image60.png"/><Relationship Id="rId15" Type="http://schemas.openxmlformats.org/officeDocument/2006/relationships/image" Target="../media/image69.svg"/><Relationship Id="rId23" Type="http://schemas.openxmlformats.org/officeDocument/2006/relationships/image" Target="../media/image77.svg"/><Relationship Id="rId28" Type="http://schemas.openxmlformats.org/officeDocument/2006/relationships/image" Target="../media/image82.png"/><Relationship Id="rId36" Type="http://schemas.openxmlformats.org/officeDocument/2006/relationships/image" Target="../media/image90.png"/><Relationship Id="rId49" Type="http://schemas.openxmlformats.org/officeDocument/2006/relationships/image" Target="../media/image103.svg"/><Relationship Id="rId57" Type="http://schemas.openxmlformats.org/officeDocument/2006/relationships/image" Target="../media/image111.svg"/><Relationship Id="rId10" Type="http://schemas.openxmlformats.org/officeDocument/2006/relationships/image" Target="../media/image64.png"/><Relationship Id="rId31" Type="http://schemas.openxmlformats.org/officeDocument/2006/relationships/image" Target="../media/image85.svg"/><Relationship Id="rId44" Type="http://schemas.openxmlformats.org/officeDocument/2006/relationships/image" Target="../media/image98.png"/><Relationship Id="rId52" Type="http://schemas.openxmlformats.org/officeDocument/2006/relationships/image" Target="../media/image106.pn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office.msn.com.cn/" TargetMode="External"/><Relationship Id="rId1" Type="http://schemas.openxmlformats.org/officeDocument/2006/relationships/slideLayout" Target="../slideLayouts/slideLayout8.xml"/><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18.xml"/><Relationship Id="rId7" Type="http://schemas.openxmlformats.org/officeDocument/2006/relationships/image" Target="../media/image21.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0.jpeg"/><Relationship Id="rId5" Type="http://schemas.openxmlformats.org/officeDocument/2006/relationships/slideLayout" Target="../slideLayouts/slideLayout4.xml"/><Relationship Id="rId4" Type="http://schemas.openxmlformats.org/officeDocument/2006/relationships/tags" Target="../tags/tag19.xml"/><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2">
            <a:extLst>
              <a:ext uri="{FF2B5EF4-FFF2-40B4-BE49-F238E27FC236}">
                <a16:creationId xmlns:a16="http://schemas.microsoft.com/office/drawing/2014/main" id="{19081144-E151-4FAC-A259-637BD1027722}"/>
              </a:ext>
            </a:extLst>
          </p:cNvPr>
          <p:cNvSpPr>
            <a:spLocks noGrp="1"/>
          </p:cNvSpPr>
          <p:nvPr>
            <p:ph type="body" idx="10"/>
          </p:nvPr>
        </p:nvSpPr>
        <p:spPr>
          <a:xfrm>
            <a:off x="1552379" y="3167790"/>
            <a:ext cx="9087242" cy="702052"/>
          </a:xfrm>
        </p:spPr>
        <p:txBody>
          <a:bodyPr/>
          <a:lstStyle/>
          <a:p>
            <a:pPr>
              <a:lnSpc>
                <a:spcPct val="150000"/>
              </a:lnSpc>
            </a:pPr>
            <a:r>
              <a:rPr lang="en-US" altLang="zh-CN" sz="1400" dirty="0">
                <a:solidFill>
                  <a:schemeClr val="bg1"/>
                </a:solidFill>
                <a:latin typeface="+mn-ea"/>
                <a:ea typeface="+mn-ea"/>
              </a:rPr>
              <a:t>Star way program induction training</a:t>
            </a:r>
            <a:endParaRPr lang="zh-CN" altLang="en-US" sz="1400" dirty="0">
              <a:solidFill>
                <a:schemeClr val="bg1"/>
              </a:solidFill>
              <a:latin typeface="+mn-ea"/>
              <a:ea typeface="+mn-ea"/>
            </a:endParaRPr>
          </a:p>
          <a:p>
            <a:pPr>
              <a:lnSpc>
                <a:spcPct val="150000"/>
              </a:lnSpc>
            </a:pPr>
            <a:endParaRPr lang="zh-CN" altLang="en-US" dirty="0"/>
          </a:p>
        </p:txBody>
      </p:sp>
      <p:sp>
        <p:nvSpPr>
          <p:cNvPr id="16" name="文本占位符 15">
            <a:extLst>
              <a:ext uri="{FF2B5EF4-FFF2-40B4-BE49-F238E27FC236}">
                <a16:creationId xmlns:a16="http://schemas.microsoft.com/office/drawing/2014/main" id="{6DE6EC8C-2543-4919-B94E-75B8486F87EE}"/>
              </a:ext>
            </a:extLst>
          </p:cNvPr>
          <p:cNvSpPr>
            <a:spLocks noGrp="1"/>
          </p:cNvSpPr>
          <p:nvPr>
            <p:ph type="body" sz="quarter" idx="11"/>
          </p:nvPr>
        </p:nvSpPr>
        <p:spPr>
          <a:xfrm>
            <a:off x="3138203" y="3809340"/>
            <a:ext cx="5915594" cy="583493"/>
          </a:xfrm>
        </p:spPr>
        <p:txBody>
          <a:bodyPr/>
          <a:lstStyle/>
          <a:p>
            <a:r>
              <a:rPr lang="en-US" altLang="zh-CN" b="1" i="1" dirty="0">
                <a:latin typeface="+mn-ea"/>
                <a:ea typeface="+mn-ea"/>
              </a:rPr>
              <a:t>20XX</a:t>
            </a:r>
            <a:r>
              <a:rPr lang="zh-CN" altLang="en-US" b="1" i="1" dirty="0">
                <a:latin typeface="+mn-ea"/>
                <a:ea typeface="+mn-ea"/>
              </a:rPr>
              <a:t>年</a:t>
            </a:r>
            <a:r>
              <a:rPr lang="en-US" altLang="zh-CN" b="1" i="1" dirty="0">
                <a:latin typeface="+mn-ea"/>
                <a:ea typeface="+mn-ea"/>
              </a:rPr>
              <a:t>XXXX</a:t>
            </a:r>
            <a:r>
              <a:rPr lang="zh-CN" altLang="en-US" b="1" i="1" dirty="0">
                <a:latin typeface="+mn-ea"/>
                <a:ea typeface="+mn-ea"/>
              </a:rPr>
              <a:t>公司新员工体验式培训方案</a:t>
            </a:r>
          </a:p>
        </p:txBody>
      </p:sp>
      <p:sp>
        <p:nvSpPr>
          <p:cNvPr id="17" name="文本占位符 16">
            <a:extLst>
              <a:ext uri="{FF2B5EF4-FFF2-40B4-BE49-F238E27FC236}">
                <a16:creationId xmlns:a16="http://schemas.microsoft.com/office/drawing/2014/main" id="{F4986CF1-CCDF-410A-9B70-DFB9CFE967DE}"/>
              </a:ext>
            </a:extLst>
          </p:cNvPr>
          <p:cNvSpPr>
            <a:spLocks noGrp="1"/>
          </p:cNvSpPr>
          <p:nvPr>
            <p:ph type="body" sz="quarter" idx="12"/>
          </p:nvPr>
        </p:nvSpPr>
        <p:spPr>
          <a:xfrm>
            <a:off x="1449626" y="1283428"/>
            <a:ext cx="9292749" cy="1884362"/>
          </a:xfrm>
        </p:spPr>
        <p:txBody>
          <a:bodyPr/>
          <a:lstStyle/>
          <a:p>
            <a:r>
              <a:rPr lang="zh-CN" altLang="en-US" b="1" i="1" dirty="0">
                <a:latin typeface="+mj-ea"/>
                <a:ea typeface="+mj-ea"/>
              </a:rPr>
              <a:t>星途计划入职培训</a:t>
            </a:r>
          </a:p>
        </p:txBody>
      </p:sp>
      <p:sp>
        <p:nvSpPr>
          <p:cNvPr id="22" name="文本占位符 21">
            <a:extLst>
              <a:ext uri="{FF2B5EF4-FFF2-40B4-BE49-F238E27FC236}">
                <a16:creationId xmlns:a16="http://schemas.microsoft.com/office/drawing/2014/main" id="{CA65FDB2-A4EF-4CF6-B7BC-D98EF97AB9AB}"/>
              </a:ext>
            </a:extLst>
          </p:cNvPr>
          <p:cNvSpPr>
            <a:spLocks noGrp="1"/>
          </p:cNvSpPr>
          <p:nvPr>
            <p:ph type="body" sz="quarter" idx="13"/>
          </p:nvPr>
        </p:nvSpPr>
        <p:spPr>
          <a:xfrm>
            <a:off x="5236791" y="5206201"/>
            <a:ext cx="1718419" cy="368371"/>
          </a:xfrm>
        </p:spPr>
        <p:txBody>
          <a:bodyPr/>
          <a:lstStyle/>
          <a:p>
            <a:r>
              <a:rPr lang="zh-CN" altLang="en-US" b="1" dirty="0">
                <a:solidFill>
                  <a:schemeClr val="bg1"/>
                </a:solidFill>
                <a:latin typeface="+mn-ea"/>
              </a:rPr>
              <a:t>提案单位：</a:t>
            </a:r>
            <a:r>
              <a:rPr lang="en-US" altLang="zh-CN" b="1" dirty="0">
                <a:solidFill>
                  <a:schemeClr val="bg1"/>
                </a:solidFill>
                <a:latin typeface="+mn-ea"/>
              </a:rPr>
              <a:t>XXXX</a:t>
            </a:r>
            <a:endParaRPr lang="zh-CN" altLang="en-US" b="1" dirty="0">
              <a:solidFill>
                <a:schemeClr val="bg1"/>
              </a:solidFill>
              <a:latin typeface="+mn-ea"/>
            </a:endParaRPr>
          </a:p>
        </p:txBody>
      </p:sp>
      <p:pic>
        <p:nvPicPr>
          <p:cNvPr id="12" name="图形 11" descr="星星 纯色填充">
            <a:extLst>
              <a:ext uri="{FF2B5EF4-FFF2-40B4-BE49-F238E27FC236}">
                <a16:creationId xmlns:a16="http://schemas.microsoft.com/office/drawing/2014/main" id="{EC04043A-EEE6-4B0F-941E-917826C72C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2379" y="1168637"/>
            <a:ext cx="1061721" cy="1061721"/>
          </a:xfrm>
          <a:prstGeom prst="rect">
            <a:avLst/>
          </a:prstGeom>
        </p:spPr>
      </p:pic>
    </p:spTree>
    <p:extLst>
      <p:ext uri="{BB962C8B-B14F-4D97-AF65-F5344CB8AC3E}">
        <p14:creationId xmlns:p14="http://schemas.microsoft.com/office/powerpoint/2010/main" val="1340075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E19AEA6F-ACD9-462D-826F-A49083F356AF}"/>
              </a:ext>
            </a:extLst>
          </p:cNvPr>
          <p:cNvSpPr>
            <a:spLocks noGrp="1"/>
          </p:cNvSpPr>
          <p:nvPr>
            <p:ph type="body" sz="quarter" idx="10"/>
          </p:nvPr>
        </p:nvSpPr>
        <p:spPr/>
        <p:txBody>
          <a:bodyPr/>
          <a:lstStyle/>
          <a:p>
            <a:pPr>
              <a:spcBef>
                <a:spcPts val="0"/>
              </a:spcBef>
            </a:pPr>
            <a:r>
              <a:rPr lang="zh-CN" altLang="en-US" dirty="0"/>
              <a:t>设计思路</a:t>
            </a:r>
          </a:p>
        </p:txBody>
      </p:sp>
      <p:sp>
        <p:nvSpPr>
          <p:cNvPr id="4" name="椭圆 3">
            <a:extLst>
              <a:ext uri="{FF2B5EF4-FFF2-40B4-BE49-F238E27FC236}">
                <a16:creationId xmlns:a16="http://schemas.microsoft.com/office/drawing/2014/main" id="{0848866C-15D9-46B2-8D0C-99DF2BBB1C80}"/>
              </a:ext>
            </a:extLst>
          </p:cNvPr>
          <p:cNvSpPr/>
          <p:nvPr/>
        </p:nvSpPr>
        <p:spPr>
          <a:xfrm>
            <a:off x="2378332" y="2286293"/>
            <a:ext cx="2762902" cy="2762906"/>
          </a:xfrm>
          <a:prstGeom prst="ellipse">
            <a:avLst/>
          </a:prstGeom>
          <a:noFill/>
          <a:ln>
            <a:gradFill flip="none" rotWithShape="1">
              <a:gsLst>
                <a:gs pos="0">
                  <a:schemeClr val="accent1">
                    <a:lumMod val="15000"/>
                    <a:lumOff val="85000"/>
                    <a:alpha val="0"/>
                  </a:schemeClr>
                </a:gs>
                <a:gs pos="100000">
                  <a:schemeClr val="accent1">
                    <a:alpha val="8000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endParaRPr lang="zh-CN" altLang="en-US" sz="2800" b="1" dirty="0">
              <a:solidFill>
                <a:srgbClr val="FF0000"/>
              </a:solidFill>
              <a:cs typeface="+mn-ea"/>
              <a:sym typeface="+mn-lt"/>
            </a:endParaRPr>
          </a:p>
        </p:txBody>
      </p:sp>
      <p:sp>
        <p:nvSpPr>
          <p:cNvPr id="5" name="椭圆 4">
            <a:extLst>
              <a:ext uri="{FF2B5EF4-FFF2-40B4-BE49-F238E27FC236}">
                <a16:creationId xmlns:a16="http://schemas.microsoft.com/office/drawing/2014/main" id="{5E19F2FA-C579-482B-9403-0D8E69A93E73}"/>
              </a:ext>
            </a:extLst>
          </p:cNvPr>
          <p:cNvSpPr/>
          <p:nvPr/>
        </p:nvSpPr>
        <p:spPr>
          <a:xfrm>
            <a:off x="1755778" y="1692383"/>
            <a:ext cx="3964774" cy="3964780"/>
          </a:xfrm>
          <a:prstGeom prst="ellipse">
            <a:avLst/>
          </a:prstGeom>
          <a:noFill/>
          <a:ln>
            <a:gradFill flip="none" rotWithShape="1">
              <a:gsLst>
                <a:gs pos="0">
                  <a:schemeClr val="accent1">
                    <a:lumMod val="15000"/>
                    <a:lumOff val="85000"/>
                    <a:alpha val="0"/>
                  </a:schemeClr>
                </a:gs>
                <a:gs pos="100000">
                  <a:schemeClr val="accent1">
                    <a:alpha val="7500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endParaRPr lang="zh-CN" altLang="en-US" sz="2800" b="1" dirty="0">
              <a:solidFill>
                <a:srgbClr val="FF0000"/>
              </a:solidFill>
              <a:cs typeface="+mn-ea"/>
              <a:sym typeface="+mn-lt"/>
            </a:endParaRPr>
          </a:p>
        </p:txBody>
      </p:sp>
      <p:sp>
        <p:nvSpPr>
          <p:cNvPr id="6" name="椭圆 5">
            <a:extLst>
              <a:ext uri="{FF2B5EF4-FFF2-40B4-BE49-F238E27FC236}">
                <a16:creationId xmlns:a16="http://schemas.microsoft.com/office/drawing/2014/main" id="{D4392300-3D88-441D-B7D9-C21B5B22A462}"/>
              </a:ext>
            </a:extLst>
          </p:cNvPr>
          <p:cNvSpPr/>
          <p:nvPr/>
        </p:nvSpPr>
        <p:spPr>
          <a:xfrm flipV="1">
            <a:off x="2975897" y="2811522"/>
            <a:ext cx="1635174" cy="1635176"/>
          </a:xfrm>
          <a:prstGeom prst="ellipse">
            <a:avLst/>
          </a:prstGeom>
          <a:noFill/>
          <a:ln>
            <a:gradFill flip="none" rotWithShape="1">
              <a:gsLst>
                <a:gs pos="0">
                  <a:schemeClr val="accent1">
                    <a:lumMod val="15000"/>
                    <a:lumOff val="85000"/>
                    <a:alpha val="0"/>
                  </a:schemeClr>
                </a:gs>
                <a:gs pos="100000">
                  <a:schemeClr val="accent1"/>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endParaRPr lang="zh-CN" altLang="en-US" sz="2800" b="1" dirty="0">
              <a:solidFill>
                <a:srgbClr val="FF0000"/>
              </a:solidFill>
              <a:cs typeface="+mn-ea"/>
              <a:sym typeface="+mn-lt"/>
            </a:endParaRPr>
          </a:p>
        </p:txBody>
      </p:sp>
      <p:pic>
        <p:nvPicPr>
          <p:cNvPr id="7" name="图片 6">
            <a:extLst>
              <a:ext uri="{FF2B5EF4-FFF2-40B4-BE49-F238E27FC236}">
                <a16:creationId xmlns:a16="http://schemas.microsoft.com/office/drawing/2014/main" id="{950BBC11-4F45-4E5E-BC1E-56E8D9DBD1A8}"/>
              </a:ext>
            </a:extLst>
          </p:cNvPr>
          <p:cNvPicPr>
            <a:picLocks noChangeAspect="1"/>
          </p:cNvPicPr>
          <p:nvPr/>
        </p:nvPicPr>
        <p:blipFill rotWithShape="1">
          <a:blip r:embed="rId3">
            <a:extLst>
              <a:ext uri="{28A0092B-C50C-407E-A947-70E740481C1C}">
                <a14:useLocalDpi xmlns:a14="http://schemas.microsoft.com/office/drawing/2010/main" val="0"/>
              </a:ext>
            </a:extLst>
          </a:blip>
          <a:srcRect l="32532"/>
          <a:stretch/>
        </p:blipFill>
        <p:spPr>
          <a:xfrm>
            <a:off x="0" y="1722162"/>
            <a:ext cx="4518356" cy="3939792"/>
          </a:xfrm>
          <a:prstGeom prst="rect">
            <a:avLst/>
          </a:prstGeom>
          <a:effectLst/>
        </p:spPr>
      </p:pic>
      <p:sp>
        <p:nvSpPr>
          <p:cNvPr id="19" name="文本框 16">
            <a:extLst>
              <a:ext uri="{FF2B5EF4-FFF2-40B4-BE49-F238E27FC236}">
                <a16:creationId xmlns:a16="http://schemas.microsoft.com/office/drawing/2014/main" id="{CEEDF4CB-409B-4414-82DC-91B3282ADA4A}"/>
              </a:ext>
            </a:extLst>
          </p:cNvPr>
          <p:cNvSpPr txBox="1"/>
          <p:nvPr/>
        </p:nvSpPr>
        <p:spPr>
          <a:xfrm>
            <a:off x="5814833" y="1530834"/>
            <a:ext cx="1920398" cy="491160"/>
          </a:xfrm>
          <a:prstGeom prst="rect">
            <a:avLst/>
          </a:prstGeom>
          <a:noFill/>
        </p:spPr>
        <p:txBody>
          <a:bodyPr wrap="none" lIns="0" tIns="0" rIns="0" bIns="0" rtlCol="0">
            <a:spAutoFit/>
          </a:bodyPr>
          <a:lstStyle>
            <a:defPPr>
              <a:defRPr lang="zh-CN"/>
            </a:defPPr>
            <a:lvl1pPr algn="r">
              <a:defRPr sz="2400" b="1">
                <a:solidFill>
                  <a:schemeClr val="accent1">
                    <a:lumMod val="60000"/>
                    <a:lumOff val="4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dirty="0">
                <a:solidFill>
                  <a:schemeClr val="accent1"/>
                </a:solidFill>
                <a:latin typeface="+mn-ea"/>
                <a:cs typeface="+mn-ea"/>
                <a:sym typeface="+mn-lt"/>
              </a:rPr>
              <a:t>星辰启元</a:t>
            </a:r>
            <a:r>
              <a:rPr lang="en-US" altLang="zh-CN" dirty="0">
                <a:solidFill>
                  <a:schemeClr val="accent1"/>
                </a:solidFill>
                <a:latin typeface="+mn-ea"/>
                <a:cs typeface="+mn-ea"/>
                <a:sym typeface="+mn-lt"/>
              </a:rPr>
              <a:t>.</a:t>
            </a:r>
            <a:r>
              <a:rPr lang="zh-CN" altLang="en-US" dirty="0">
                <a:solidFill>
                  <a:schemeClr val="accent1"/>
                </a:solidFill>
                <a:latin typeface="+mn-ea"/>
                <a:cs typeface="+mn-ea"/>
                <a:sym typeface="+mn-lt"/>
              </a:rPr>
              <a:t>破冰</a:t>
            </a:r>
            <a:endParaRPr lang="en-US" altLang="zh-CN" dirty="0">
              <a:solidFill>
                <a:schemeClr val="accent1"/>
              </a:solidFill>
              <a:latin typeface="+mn-ea"/>
              <a:cs typeface="+mn-ea"/>
              <a:sym typeface="+mn-lt"/>
            </a:endParaRPr>
          </a:p>
        </p:txBody>
      </p:sp>
      <p:sp>
        <p:nvSpPr>
          <p:cNvPr id="21" name="文本框 16">
            <a:extLst>
              <a:ext uri="{FF2B5EF4-FFF2-40B4-BE49-F238E27FC236}">
                <a16:creationId xmlns:a16="http://schemas.microsoft.com/office/drawing/2014/main" id="{94837C10-340A-4F6C-B7AF-04720260642C}"/>
              </a:ext>
            </a:extLst>
          </p:cNvPr>
          <p:cNvSpPr txBox="1"/>
          <p:nvPr/>
        </p:nvSpPr>
        <p:spPr>
          <a:xfrm>
            <a:off x="6273207" y="3284856"/>
            <a:ext cx="1920398" cy="491160"/>
          </a:xfrm>
          <a:prstGeom prst="rect">
            <a:avLst/>
          </a:prstGeom>
          <a:noFill/>
        </p:spPr>
        <p:txBody>
          <a:bodyPr wrap="none" lIns="0" tIns="0" rIns="0" bIns="0" rtlCol="0">
            <a:spAutoFit/>
          </a:bodyPr>
          <a:lstStyle>
            <a:defPPr>
              <a:defRPr lang="zh-CN"/>
            </a:defPPr>
            <a:lvl1pPr algn="r">
              <a:defRPr sz="2400" b="1">
                <a:solidFill>
                  <a:schemeClr val="accent1">
                    <a:lumMod val="60000"/>
                    <a:lumOff val="4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dirty="0">
                <a:solidFill>
                  <a:schemeClr val="accent1"/>
                </a:solidFill>
                <a:latin typeface="+mn-ea"/>
                <a:cs typeface="+mn-ea"/>
                <a:sym typeface="+mn-lt"/>
              </a:rPr>
              <a:t>星辰征途</a:t>
            </a:r>
            <a:r>
              <a:rPr lang="en-US" altLang="zh-CN" dirty="0">
                <a:solidFill>
                  <a:schemeClr val="accent1"/>
                </a:solidFill>
                <a:latin typeface="+mn-ea"/>
                <a:cs typeface="+mn-ea"/>
                <a:sym typeface="+mn-lt"/>
              </a:rPr>
              <a:t>.</a:t>
            </a:r>
            <a:r>
              <a:rPr lang="zh-CN" altLang="en-US" dirty="0">
                <a:solidFill>
                  <a:schemeClr val="accent1"/>
                </a:solidFill>
                <a:latin typeface="+mn-ea"/>
                <a:cs typeface="+mn-ea"/>
                <a:sym typeface="+mn-lt"/>
              </a:rPr>
              <a:t>挑战</a:t>
            </a:r>
            <a:endParaRPr lang="en-US" altLang="zh-CN" dirty="0">
              <a:solidFill>
                <a:schemeClr val="accent1"/>
              </a:solidFill>
              <a:latin typeface="+mn-ea"/>
              <a:cs typeface="+mn-ea"/>
              <a:sym typeface="+mn-lt"/>
            </a:endParaRPr>
          </a:p>
        </p:txBody>
      </p:sp>
      <p:sp>
        <p:nvSpPr>
          <p:cNvPr id="23" name="文本框 16">
            <a:extLst>
              <a:ext uri="{FF2B5EF4-FFF2-40B4-BE49-F238E27FC236}">
                <a16:creationId xmlns:a16="http://schemas.microsoft.com/office/drawing/2014/main" id="{DB939769-7E92-4E66-99A2-BBF3528072FF}"/>
              </a:ext>
            </a:extLst>
          </p:cNvPr>
          <p:cNvSpPr txBox="1"/>
          <p:nvPr/>
        </p:nvSpPr>
        <p:spPr>
          <a:xfrm>
            <a:off x="5808663" y="4921133"/>
            <a:ext cx="1920398" cy="491160"/>
          </a:xfrm>
          <a:prstGeom prst="rect">
            <a:avLst/>
          </a:prstGeom>
          <a:noFill/>
        </p:spPr>
        <p:txBody>
          <a:bodyPr wrap="none" lIns="0" tIns="0" rIns="0" bIns="0" rtlCol="0">
            <a:spAutoFit/>
          </a:bodyPr>
          <a:lstStyle>
            <a:defPPr>
              <a:defRPr lang="zh-CN"/>
            </a:defPPr>
            <a:lvl1pPr algn="r">
              <a:defRPr sz="2400" b="1">
                <a:solidFill>
                  <a:schemeClr val="accent1">
                    <a:lumMod val="60000"/>
                    <a:lumOff val="4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dirty="0">
                <a:solidFill>
                  <a:schemeClr val="accent1"/>
                </a:solidFill>
                <a:latin typeface="+mn-ea"/>
                <a:cs typeface="+mn-ea"/>
                <a:sym typeface="+mn-lt"/>
              </a:rPr>
              <a:t>星辰入海</a:t>
            </a:r>
            <a:r>
              <a:rPr lang="en-US" altLang="zh-CN" dirty="0">
                <a:solidFill>
                  <a:schemeClr val="accent1"/>
                </a:solidFill>
                <a:latin typeface="+mn-ea"/>
                <a:cs typeface="+mn-ea"/>
                <a:sym typeface="+mn-lt"/>
              </a:rPr>
              <a:t>.</a:t>
            </a:r>
            <a:r>
              <a:rPr lang="zh-CN" altLang="en-US" dirty="0">
                <a:solidFill>
                  <a:schemeClr val="accent1"/>
                </a:solidFill>
                <a:latin typeface="+mn-ea"/>
                <a:cs typeface="+mn-ea"/>
                <a:sym typeface="+mn-lt"/>
              </a:rPr>
              <a:t>结营</a:t>
            </a:r>
            <a:endParaRPr lang="en-US" altLang="zh-CN" dirty="0">
              <a:solidFill>
                <a:schemeClr val="accent1"/>
              </a:solidFill>
              <a:latin typeface="+mn-ea"/>
              <a:cs typeface="+mn-ea"/>
              <a:sym typeface="+mn-lt"/>
            </a:endParaRPr>
          </a:p>
        </p:txBody>
      </p:sp>
      <p:pic>
        <p:nvPicPr>
          <p:cNvPr id="17" name="图片 16" descr="图片包含 游戏机, 夜空, 星星&#10;&#10;描述已自动生成">
            <a:extLst>
              <a:ext uri="{FF2B5EF4-FFF2-40B4-BE49-F238E27FC236}">
                <a16:creationId xmlns:a16="http://schemas.microsoft.com/office/drawing/2014/main" id="{92FE2B32-5D16-458E-A4C4-8889DC063948}"/>
              </a:ext>
            </a:extLst>
          </p:cNvPr>
          <p:cNvPicPr>
            <a:picLocks noChangeAspect="1"/>
          </p:cNvPicPr>
          <p:nvPr/>
        </p:nvPicPr>
        <p:blipFill rotWithShape="1">
          <a:blip r:embed="rId4">
            <a:extLst>
              <a:ext uri="{28A0092B-C50C-407E-A947-70E740481C1C}">
                <a14:useLocalDpi xmlns:a14="http://schemas.microsoft.com/office/drawing/2010/main" val="0"/>
              </a:ext>
            </a:extLst>
          </a:blip>
          <a:srcRect l="15404" t="9751" r="3340" b="43140"/>
          <a:stretch/>
        </p:blipFill>
        <p:spPr>
          <a:xfrm>
            <a:off x="-2701" y="1958857"/>
            <a:ext cx="3720264" cy="3230770"/>
          </a:xfrm>
          <a:prstGeom prst="rect">
            <a:avLst/>
          </a:prstGeom>
        </p:spPr>
      </p:pic>
      <p:sp>
        <p:nvSpPr>
          <p:cNvPr id="24" name="文本框 23">
            <a:extLst>
              <a:ext uri="{FF2B5EF4-FFF2-40B4-BE49-F238E27FC236}">
                <a16:creationId xmlns:a16="http://schemas.microsoft.com/office/drawing/2014/main" id="{DAABF303-C411-4F9A-BC0E-F94A581B4772}"/>
              </a:ext>
            </a:extLst>
          </p:cNvPr>
          <p:cNvSpPr txBox="1"/>
          <p:nvPr/>
        </p:nvSpPr>
        <p:spPr>
          <a:xfrm>
            <a:off x="5814833" y="2078403"/>
            <a:ext cx="5463151" cy="696794"/>
          </a:xfrm>
          <a:prstGeom prst="rect">
            <a:avLst/>
          </a:prstGeom>
          <a:noFill/>
        </p:spPr>
        <p:txBody>
          <a:bodyPr wrap="square" lIns="0" tIns="0" rIns="0" bIns="0" rtlCol="0">
            <a:spAutoFit/>
          </a:bodyPr>
          <a:lstStyle/>
          <a:p>
            <a:pPr>
              <a:lnSpc>
                <a:spcPct val="150000"/>
              </a:lnSpc>
              <a:defRPr/>
            </a:pPr>
            <a:r>
              <a:rPr lang="zh-CN" altLang="en-US" sz="1600" dirty="0">
                <a:solidFill>
                  <a:schemeClr val="accent5"/>
                </a:solidFill>
                <a:latin typeface="+mn-ea"/>
                <a:sym typeface="+mn-lt"/>
              </a:rPr>
              <a:t>通过以“星辰”为主题的小游戏进行团队破冰，打破学员之间的隔阂，相互认识、熟悉，建立初步团队意识。</a:t>
            </a:r>
          </a:p>
        </p:txBody>
      </p:sp>
      <p:sp>
        <p:nvSpPr>
          <p:cNvPr id="38" name="文本框 37">
            <a:extLst>
              <a:ext uri="{FF2B5EF4-FFF2-40B4-BE49-F238E27FC236}">
                <a16:creationId xmlns:a16="http://schemas.microsoft.com/office/drawing/2014/main" id="{EC19ECEC-FA9D-44AC-AC39-CD8F4D73386C}"/>
              </a:ext>
            </a:extLst>
          </p:cNvPr>
          <p:cNvSpPr txBox="1"/>
          <p:nvPr/>
        </p:nvSpPr>
        <p:spPr>
          <a:xfrm>
            <a:off x="6273207" y="3744782"/>
            <a:ext cx="5463151" cy="696794"/>
          </a:xfrm>
          <a:prstGeom prst="rect">
            <a:avLst/>
          </a:prstGeom>
          <a:noFill/>
        </p:spPr>
        <p:txBody>
          <a:bodyPr wrap="square" lIns="0" tIns="0" rIns="0" bIns="0" rtlCol="0">
            <a:spAutoFit/>
          </a:bodyPr>
          <a:lstStyle/>
          <a:p>
            <a:pPr>
              <a:lnSpc>
                <a:spcPct val="150000"/>
              </a:lnSpc>
              <a:defRPr/>
            </a:pPr>
            <a:r>
              <a:rPr lang="zh-CN" altLang="en-US" sz="1600" dirty="0">
                <a:solidFill>
                  <a:schemeClr val="accent5"/>
                </a:solidFill>
                <a:latin typeface="+mn-ea"/>
                <a:sym typeface="+mn-lt"/>
              </a:rPr>
              <a:t>通过情景模拟工作中的场景，让学员发现问题、解决问题，以职场人思维思考问题，从被动到主动的转变。</a:t>
            </a:r>
          </a:p>
        </p:txBody>
      </p:sp>
      <p:sp>
        <p:nvSpPr>
          <p:cNvPr id="39" name="文本框 38">
            <a:extLst>
              <a:ext uri="{FF2B5EF4-FFF2-40B4-BE49-F238E27FC236}">
                <a16:creationId xmlns:a16="http://schemas.microsoft.com/office/drawing/2014/main" id="{6BA1ABB3-05A4-4AD9-964F-C6CC9681F8F2}"/>
              </a:ext>
            </a:extLst>
          </p:cNvPr>
          <p:cNvSpPr txBox="1"/>
          <p:nvPr/>
        </p:nvSpPr>
        <p:spPr>
          <a:xfrm>
            <a:off x="5814833" y="5411161"/>
            <a:ext cx="5463151" cy="696794"/>
          </a:xfrm>
          <a:prstGeom prst="rect">
            <a:avLst/>
          </a:prstGeom>
          <a:noFill/>
        </p:spPr>
        <p:txBody>
          <a:bodyPr wrap="square" lIns="0" tIns="0" rIns="0" bIns="0" rtlCol="0">
            <a:spAutoFit/>
          </a:bodyPr>
          <a:lstStyle/>
          <a:p>
            <a:pPr>
              <a:lnSpc>
                <a:spcPct val="150000"/>
              </a:lnSpc>
              <a:defRPr/>
            </a:pPr>
            <a:r>
              <a:rPr lang="zh-CN" altLang="en-US" sz="1600" dirty="0">
                <a:solidFill>
                  <a:schemeClr val="accent5"/>
                </a:solidFill>
                <a:latin typeface="+mn-ea"/>
                <a:sym typeface="+mn-lt"/>
              </a:rPr>
              <a:t>通过团队共创环节展示新员工培训成果，提升新员工队</a:t>
            </a:r>
            <a:r>
              <a:rPr lang="en-US" altLang="zh-CN" sz="1600" dirty="0">
                <a:solidFill>
                  <a:schemeClr val="accent5"/>
                </a:solidFill>
                <a:latin typeface="+mn-ea"/>
                <a:sym typeface="+mn-lt"/>
              </a:rPr>
              <a:t>XXXX</a:t>
            </a:r>
            <a:r>
              <a:rPr lang="zh-CN" altLang="en-US" sz="1600" dirty="0">
                <a:solidFill>
                  <a:schemeClr val="accent5"/>
                </a:solidFill>
                <a:latin typeface="+mn-ea"/>
                <a:sym typeface="+mn-lt"/>
              </a:rPr>
              <a:t>公司的认同与归属感，迅速融入</a:t>
            </a:r>
            <a:r>
              <a:rPr lang="en-US" altLang="zh-CN" sz="1600" dirty="0">
                <a:solidFill>
                  <a:schemeClr val="accent5"/>
                </a:solidFill>
                <a:latin typeface="+mn-ea"/>
                <a:sym typeface="+mn-lt"/>
              </a:rPr>
              <a:t>XXXX</a:t>
            </a:r>
            <a:r>
              <a:rPr lang="zh-CN" altLang="en-US" sz="1600" dirty="0">
                <a:solidFill>
                  <a:schemeClr val="accent5"/>
                </a:solidFill>
                <a:latin typeface="+mn-ea"/>
                <a:sym typeface="+mn-lt"/>
              </a:rPr>
              <a:t>公司。</a:t>
            </a:r>
          </a:p>
        </p:txBody>
      </p:sp>
      <p:sp>
        <p:nvSpPr>
          <p:cNvPr id="27" name="椭圆 26">
            <a:extLst>
              <a:ext uri="{FF2B5EF4-FFF2-40B4-BE49-F238E27FC236}">
                <a16:creationId xmlns:a16="http://schemas.microsoft.com/office/drawing/2014/main" id="{10BD4514-84E1-453C-90B7-10D0E7D90CE6}"/>
              </a:ext>
            </a:extLst>
          </p:cNvPr>
          <p:cNvSpPr/>
          <p:nvPr/>
        </p:nvSpPr>
        <p:spPr>
          <a:xfrm>
            <a:off x="4543300" y="1541422"/>
            <a:ext cx="745099" cy="7450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3200" b="1" dirty="0">
              <a:latin typeface="+mj-ea"/>
              <a:ea typeface="+mj-ea"/>
            </a:endParaRPr>
          </a:p>
        </p:txBody>
      </p:sp>
      <p:sp>
        <p:nvSpPr>
          <p:cNvPr id="43" name="椭圆 42">
            <a:extLst>
              <a:ext uri="{FF2B5EF4-FFF2-40B4-BE49-F238E27FC236}">
                <a16:creationId xmlns:a16="http://schemas.microsoft.com/office/drawing/2014/main" id="{DE034D60-17CC-4A77-9AA7-BCD252DA0BA3}"/>
              </a:ext>
            </a:extLst>
          </p:cNvPr>
          <p:cNvSpPr/>
          <p:nvPr/>
        </p:nvSpPr>
        <p:spPr>
          <a:xfrm>
            <a:off x="5334671" y="3350185"/>
            <a:ext cx="745099" cy="7450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3200" b="1" dirty="0">
              <a:latin typeface="+mj-ea"/>
              <a:ea typeface="+mj-ea"/>
            </a:endParaRPr>
          </a:p>
        </p:txBody>
      </p:sp>
      <p:sp>
        <p:nvSpPr>
          <p:cNvPr id="44" name="椭圆 43">
            <a:extLst>
              <a:ext uri="{FF2B5EF4-FFF2-40B4-BE49-F238E27FC236}">
                <a16:creationId xmlns:a16="http://schemas.microsoft.com/office/drawing/2014/main" id="{6361B6B9-D768-4DFF-9734-08EFF44C73BD}"/>
              </a:ext>
            </a:extLst>
          </p:cNvPr>
          <p:cNvSpPr/>
          <p:nvPr/>
        </p:nvSpPr>
        <p:spPr>
          <a:xfrm>
            <a:off x="4543300" y="4914459"/>
            <a:ext cx="745099" cy="7450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3200" b="1" dirty="0">
              <a:solidFill>
                <a:schemeClr val="bg1"/>
              </a:solidFill>
              <a:latin typeface="+mj-ea"/>
              <a:ea typeface="+mj-ea"/>
            </a:endParaRPr>
          </a:p>
        </p:txBody>
      </p:sp>
      <p:sp>
        <p:nvSpPr>
          <p:cNvPr id="2" name="文本框 1">
            <a:extLst>
              <a:ext uri="{FF2B5EF4-FFF2-40B4-BE49-F238E27FC236}">
                <a16:creationId xmlns:a16="http://schemas.microsoft.com/office/drawing/2014/main" id="{3138BCB2-9E87-401A-8621-F5F83E84241D}"/>
              </a:ext>
            </a:extLst>
          </p:cNvPr>
          <p:cNvSpPr txBox="1"/>
          <p:nvPr/>
        </p:nvSpPr>
        <p:spPr>
          <a:xfrm>
            <a:off x="4735194" y="1683139"/>
            <a:ext cx="361311" cy="461665"/>
          </a:xfrm>
          <a:prstGeom prst="rect">
            <a:avLst/>
          </a:prstGeom>
          <a:noFill/>
        </p:spPr>
        <p:txBody>
          <a:bodyPr wrap="square" rtlCol="0">
            <a:spAutoFit/>
          </a:bodyPr>
          <a:lstStyle/>
          <a:p>
            <a:r>
              <a:rPr lang="en-US" altLang="zh-CN" sz="2400" b="1" dirty="0">
                <a:solidFill>
                  <a:schemeClr val="bg1"/>
                </a:solidFill>
                <a:latin typeface="+mj-ea"/>
                <a:ea typeface="+mj-ea"/>
              </a:rPr>
              <a:t>1</a:t>
            </a:r>
            <a:endParaRPr lang="zh-CN" altLang="en-US" sz="2400" b="1" dirty="0">
              <a:solidFill>
                <a:schemeClr val="bg1"/>
              </a:solidFill>
              <a:latin typeface="+mj-ea"/>
              <a:ea typeface="+mj-ea"/>
            </a:endParaRPr>
          </a:p>
        </p:txBody>
      </p:sp>
      <p:sp>
        <p:nvSpPr>
          <p:cNvPr id="18" name="文本框 17">
            <a:extLst>
              <a:ext uri="{FF2B5EF4-FFF2-40B4-BE49-F238E27FC236}">
                <a16:creationId xmlns:a16="http://schemas.microsoft.com/office/drawing/2014/main" id="{3EEBE571-E3B4-4F9B-B1B4-B495398C95A4}"/>
              </a:ext>
            </a:extLst>
          </p:cNvPr>
          <p:cNvSpPr txBox="1"/>
          <p:nvPr/>
        </p:nvSpPr>
        <p:spPr>
          <a:xfrm>
            <a:off x="5526565" y="3491902"/>
            <a:ext cx="361311" cy="461665"/>
          </a:xfrm>
          <a:prstGeom prst="rect">
            <a:avLst/>
          </a:prstGeom>
          <a:noFill/>
        </p:spPr>
        <p:txBody>
          <a:bodyPr wrap="square" rtlCol="0">
            <a:spAutoFit/>
          </a:bodyPr>
          <a:lstStyle/>
          <a:p>
            <a:r>
              <a:rPr lang="en-US" altLang="zh-CN" sz="2400" b="1" dirty="0">
                <a:solidFill>
                  <a:schemeClr val="bg1"/>
                </a:solidFill>
                <a:latin typeface="+mj-ea"/>
                <a:ea typeface="+mj-ea"/>
              </a:rPr>
              <a:t>2</a:t>
            </a:r>
            <a:endParaRPr lang="zh-CN" altLang="en-US" sz="2400" b="1" dirty="0">
              <a:solidFill>
                <a:schemeClr val="bg1"/>
              </a:solidFill>
              <a:latin typeface="+mj-ea"/>
              <a:ea typeface="+mj-ea"/>
            </a:endParaRPr>
          </a:p>
        </p:txBody>
      </p:sp>
      <p:sp>
        <p:nvSpPr>
          <p:cNvPr id="20" name="文本框 19">
            <a:extLst>
              <a:ext uri="{FF2B5EF4-FFF2-40B4-BE49-F238E27FC236}">
                <a16:creationId xmlns:a16="http://schemas.microsoft.com/office/drawing/2014/main" id="{3E404F2C-A8AB-478A-91C8-5759D7D669D9}"/>
              </a:ext>
            </a:extLst>
          </p:cNvPr>
          <p:cNvSpPr txBox="1"/>
          <p:nvPr/>
        </p:nvSpPr>
        <p:spPr>
          <a:xfrm>
            <a:off x="4735194" y="5056176"/>
            <a:ext cx="361311" cy="461665"/>
          </a:xfrm>
          <a:prstGeom prst="rect">
            <a:avLst/>
          </a:prstGeom>
          <a:noFill/>
        </p:spPr>
        <p:txBody>
          <a:bodyPr wrap="square" rtlCol="0">
            <a:spAutoFit/>
          </a:bodyPr>
          <a:lstStyle/>
          <a:p>
            <a:r>
              <a:rPr lang="en-US" altLang="zh-CN" sz="2400" b="1" dirty="0">
                <a:solidFill>
                  <a:schemeClr val="bg1"/>
                </a:solidFill>
                <a:latin typeface="+mj-ea"/>
                <a:ea typeface="+mj-ea"/>
              </a:rPr>
              <a:t>3</a:t>
            </a:r>
            <a:endParaRPr lang="zh-CN" altLang="en-US" sz="2400" b="1" dirty="0">
              <a:solidFill>
                <a:schemeClr val="bg1"/>
              </a:solidFill>
              <a:latin typeface="+mj-ea"/>
              <a:ea typeface="+mj-ea"/>
            </a:endParaRPr>
          </a:p>
        </p:txBody>
      </p:sp>
    </p:spTree>
    <p:custDataLst>
      <p:tags r:id="rId1"/>
    </p:custDataLst>
    <p:extLst>
      <p:ext uri="{BB962C8B-B14F-4D97-AF65-F5344CB8AC3E}">
        <p14:creationId xmlns:p14="http://schemas.microsoft.com/office/powerpoint/2010/main" val="4188204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90934DA7-0D4E-436D-BC71-98DF5E760A00}"/>
              </a:ext>
            </a:extLst>
          </p:cNvPr>
          <p:cNvSpPr>
            <a:spLocks noGrp="1"/>
          </p:cNvSpPr>
          <p:nvPr>
            <p:ph type="body" sz="quarter" idx="10"/>
          </p:nvPr>
        </p:nvSpPr>
        <p:spPr/>
        <p:txBody>
          <a:bodyPr/>
          <a:lstStyle/>
          <a:p>
            <a:pPr>
              <a:spcBef>
                <a:spcPts val="0"/>
              </a:spcBef>
            </a:pPr>
            <a:r>
              <a:rPr lang="zh-CN" altLang="en-US" dirty="0"/>
              <a:t>实现路径</a:t>
            </a:r>
          </a:p>
        </p:txBody>
      </p:sp>
      <p:sp>
        <p:nvSpPr>
          <p:cNvPr id="7" name="矩形: 圆角 6">
            <a:extLst>
              <a:ext uri="{FF2B5EF4-FFF2-40B4-BE49-F238E27FC236}">
                <a16:creationId xmlns:a16="http://schemas.microsoft.com/office/drawing/2014/main" id="{FF81EE0E-C0FC-4E93-9776-B9A9D379D9D8}"/>
              </a:ext>
            </a:extLst>
          </p:cNvPr>
          <p:cNvSpPr/>
          <p:nvPr/>
        </p:nvSpPr>
        <p:spPr>
          <a:xfrm>
            <a:off x="847759" y="3066808"/>
            <a:ext cx="1919514" cy="508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sp>
        <p:nvSpPr>
          <p:cNvPr id="10" name="文本框 9">
            <a:extLst>
              <a:ext uri="{FF2B5EF4-FFF2-40B4-BE49-F238E27FC236}">
                <a16:creationId xmlns:a16="http://schemas.microsoft.com/office/drawing/2014/main" id="{A61F118D-FD39-4393-86F5-6E4136998EEB}"/>
              </a:ext>
            </a:extLst>
          </p:cNvPr>
          <p:cNvSpPr txBox="1"/>
          <p:nvPr/>
        </p:nvSpPr>
        <p:spPr>
          <a:xfrm>
            <a:off x="1099630" y="2978333"/>
            <a:ext cx="1415772" cy="583493"/>
          </a:xfrm>
          <a:prstGeom prst="rect">
            <a:avLst/>
          </a:prstGeom>
          <a:noFill/>
        </p:spPr>
        <p:txBody>
          <a:bodyPr wrap="none" rtlCol="0">
            <a:spAutoFit/>
          </a:bodyPr>
          <a:lstStyle/>
          <a:p>
            <a:pPr algn="ctr">
              <a:lnSpc>
                <a:spcPct val="150000"/>
              </a:lnSpc>
            </a:pPr>
            <a:r>
              <a:rPr lang="zh-CN" altLang="en-US" sz="2400" b="1" dirty="0">
                <a:solidFill>
                  <a:schemeClr val="bg1"/>
                </a:solidFill>
                <a:latin typeface="+mn-ea"/>
                <a:sym typeface="思源宋體 Heavy" panose="02020900000000000000" pitchFamily="18" charset="-128"/>
              </a:rPr>
              <a:t>星辰启元</a:t>
            </a:r>
          </a:p>
        </p:txBody>
      </p:sp>
      <p:cxnSp>
        <p:nvCxnSpPr>
          <p:cNvPr id="13" name="直接连接符 12">
            <a:extLst>
              <a:ext uri="{FF2B5EF4-FFF2-40B4-BE49-F238E27FC236}">
                <a16:creationId xmlns:a16="http://schemas.microsoft.com/office/drawing/2014/main" id="{A6E5C3AD-A2CC-402D-8656-8E22C7AEE1C2}"/>
              </a:ext>
            </a:extLst>
          </p:cNvPr>
          <p:cNvCxnSpPr>
            <a:cxnSpLocks/>
            <a:stCxn id="7" idx="3"/>
          </p:cNvCxnSpPr>
          <p:nvPr/>
        </p:nvCxnSpPr>
        <p:spPr>
          <a:xfrm flipV="1">
            <a:off x="2767273" y="3318124"/>
            <a:ext cx="549168" cy="2684"/>
          </a:xfrm>
          <a:prstGeom prst="line">
            <a:avLst/>
          </a:prstGeom>
          <a:ln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8E14AEEF-A6C5-4319-9F16-FC5DEB5AC7C3}"/>
              </a:ext>
            </a:extLst>
          </p:cNvPr>
          <p:cNvSpPr/>
          <p:nvPr/>
        </p:nvSpPr>
        <p:spPr>
          <a:xfrm>
            <a:off x="3398967" y="2930477"/>
            <a:ext cx="5334794" cy="696794"/>
          </a:xfrm>
          <a:prstGeom prst="rect">
            <a:avLst/>
          </a:prstGeom>
        </p:spPr>
        <p:txBody>
          <a:bodyPr wrap="square" lIns="0" tIns="0" rIns="0" bIns="0">
            <a:spAutoFit/>
          </a:bodyPr>
          <a:lstStyle/>
          <a:p>
            <a:pPr marL="0" marR="0" lvl="0" indent="0" algn="l" defTabSz="914400" rtl="0" eaLnBrk="1" fontAlgn="auto" latinLnBrk="0" hangingPunct="1">
              <a:lnSpc>
                <a:spcPct val="150000"/>
              </a:lnSpc>
              <a:buClrTx/>
              <a:buSzTx/>
              <a:buFontTx/>
              <a:buNone/>
              <a:tabLst/>
              <a:defRPr/>
            </a:pPr>
            <a:r>
              <a:rPr lang="zh-CN" altLang="en-US" sz="1600" dirty="0">
                <a:solidFill>
                  <a:schemeClr val="tx1">
                    <a:lumMod val="85000"/>
                    <a:lumOff val="15000"/>
                  </a:schemeClr>
                </a:solidFill>
                <a:latin typeface="+mn-ea"/>
              </a:rPr>
              <a:t>在承认新员工个性的同时，引导他们发现个人力量的有限性，提高协作意愿和协作水平，从个性倾向转变为成就平台倾向；</a:t>
            </a:r>
          </a:p>
        </p:txBody>
      </p:sp>
      <p:sp>
        <p:nvSpPr>
          <p:cNvPr id="8" name="矩形: 圆角 7">
            <a:extLst>
              <a:ext uri="{FF2B5EF4-FFF2-40B4-BE49-F238E27FC236}">
                <a16:creationId xmlns:a16="http://schemas.microsoft.com/office/drawing/2014/main" id="{C034511F-AE94-4FA4-AB08-91E44B9FD59E}"/>
              </a:ext>
            </a:extLst>
          </p:cNvPr>
          <p:cNvSpPr/>
          <p:nvPr/>
        </p:nvSpPr>
        <p:spPr>
          <a:xfrm>
            <a:off x="847759" y="4205018"/>
            <a:ext cx="1919514" cy="508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1" name="文本框 10">
            <a:extLst>
              <a:ext uri="{FF2B5EF4-FFF2-40B4-BE49-F238E27FC236}">
                <a16:creationId xmlns:a16="http://schemas.microsoft.com/office/drawing/2014/main" id="{AEEDC110-6574-4F76-8FD7-B603CF2DFA19}"/>
              </a:ext>
            </a:extLst>
          </p:cNvPr>
          <p:cNvSpPr txBox="1"/>
          <p:nvPr/>
        </p:nvSpPr>
        <p:spPr>
          <a:xfrm>
            <a:off x="1099630" y="4116543"/>
            <a:ext cx="1415772" cy="583493"/>
          </a:xfrm>
          <a:prstGeom prst="rect">
            <a:avLst/>
          </a:prstGeom>
          <a:noFill/>
        </p:spPr>
        <p:txBody>
          <a:bodyPr wrap="none" rtlCol="0">
            <a:spAutoFit/>
          </a:bodyPr>
          <a:lstStyle/>
          <a:p>
            <a:pPr algn="ctr">
              <a:lnSpc>
                <a:spcPct val="150000"/>
              </a:lnSpc>
            </a:pPr>
            <a:r>
              <a:rPr lang="zh-CN" altLang="en-US" sz="2400" b="1" dirty="0">
                <a:solidFill>
                  <a:schemeClr val="bg1"/>
                </a:solidFill>
                <a:latin typeface="+mn-ea"/>
                <a:sym typeface="思源宋體 Heavy" panose="02020900000000000000" pitchFamily="18" charset="-128"/>
              </a:rPr>
              <a:t>星辰征途</a:t>
            </a:r>
          </a:p>
        </p:txBody>
      </p:sp>
      <p:cxnSp>
        <p:nvCxnSpPr>
          <p:cNvPr id="14" name="直接连接符 13">
            <a:extLst>
              <a:ext uri="{FF2B5EF4-FFF2-40B4-BE49-F238E27FC236}">
                <a16:creationId xmlns:a16="http://schemas.microsoft.com/office/drawing/2014/main" id="{D0F782C3-F49C-4136-BCA3-AAADD25D10BA}"/>
              </a:ext>
            </a:extLst>
          </p:cNvPr>
          <p:cNvCxnSpPr>
            <a:cxnSpLocks/>
          </p:cNvCxnSpPr>
          <p:nvPr/>
        </p:nvCxnSpPr>
        <p:spPr>
          <a:xfrm>
            <a:off x="2767273" y="4471356"/>
            <a:ext cx="549168" cy="0"/>
          </a:xfrm>
          <a:prstGeom prst="line">
            <a:avLst/>
          </a:prstGeom>
          <a:ln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9" name="矩形: 圆角 8">
            <a:extLst>
              <a:ext uri="{FF2B5EF4-FFF2-40B4-BE49-F238E27FC236}">
                <a16:creationId xmlns:a16="http://schemas.microsoft.com/office/drawing/2014/main" id="{2E371653-6FA6-41C2-BEFD-E22670994DBB}"/>
              </a:ext>
            </a:extLst>
          </p:cNvPr>
          <p:cNvSpPr/>
          <p:nvPr/>
        </p:nvSpPr>
        <p:spPr>
          <a:xfrm>
            <a:off x="847759" y="5356057"/>
            <a:ext cx="1919514" cy="508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2" name="文本框 11">
            <a:extLst>
              <a:ext uri="{FF2B5EF4-FFF2-40B4-BE49-F238E27FC236}">
                <a16:creationId xmlns:a16="http://schemas.microsoft.com/office/drawing/2014/main" id="{89502CF8-0ECF-44DF-905A-BDD358779124}"/>
              </a:ext>
            </a:extLst>
          </p:cNvPr>
          <p:cNvSpPr txBox="1"/>
          <p:nvPr/>
        </p:nvSpPr>
        <p:spPr>
          <a:xfrm>
            <a:off x="1099630" y="5267582"/>
            <a:ext cx="1415772" cy="583493"/>
          </a:xfrm>
          <a:prstGeom prst="rect">
            <a:avLst/>
          </a:prstGeom>
          <a:noFill/>
        </p:spPr>
        <p:txBody>
          <a:bodyPr wrap="none" rtlCol="0">
            <a:spAutoFit/>
          </a:bodyPr>
          <a:lstStyle/>
          <a:p>
            <a:pPr algn="ctr">
              <a:lnSpc>
                <a:spcPct val="150000"/>
              </a:lnSpc>
            </a:pPr>
            <a:r>
              <a:rPr lang="zh-CN" altLang="en-US" sz="2400" b="1" dirty="0">
                <a:solidFill>
                  <a:schemeClr val="bg1"/>
                </a:solidFill>
                <a:latin typeface="+mn-ea"/>
                <a:sym typeface="思源宋體 Heavy" panose="02020900000000000000" pitchFamily="18" charset="-128"/>
              </a:rPr>
              <a:t>星辰入海</a:t>
            </a:r>
          </a:p>
        </p:txBody>
      </p:sp>
      <p:cxnSp>
        <p:nvCxnSpPr>
          <p:cNvPr id="15" name="直接连接符 14">
            <a:extLst>
              <a:ext uri="{FF2B5EF4-FFF2-40B4-BE49-F238E27FC236}">
                <a16:creationId xmlns:a16="http://schemas.microsoft.com/office/drawing/2014/main" id="{56377180-D253-44C3-BA1C-20099E9F1895}"/>
              </a:ext>
            </a:extLst>
          </p:cNvPr>
          <p:cNvCxnSpPr>
            <a:cxnSpLocks/>
          </p:cNvCxnSpPr>
          <p:nvPr/>
        </p:nvCxnSpPr>
        <p:spPr>
          <a:xfrm>
            <a:off x="2767273" y="5580007"/>
            <a:ext cx="549168" cy="0"/>
          </a:xfrm>
          <a:prstGeom prst="line">
            <a:avLst/>
          </a:prstGeom>
          <a:ln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91881E20-DAF5-4D2C-9371-308DCE942D61}"/>
              </a:ext>
            </a:extLst>
          </p:cNvPr>
          <p:cNvSpPr/>
          <p:nvPr/>
        </p:nvSpPr>
        <p:spPr>
          <a:xfrm>
            <a:off x="847759" y="1829284"/>
            <a:ext cx="8056529" cy="696794"/>
          </a:xfrm>
          <a:prstGeom prst="rect">
            <a:avLst/>
          </a:prstGeom>
        </p:spPr>
        <p:txBody>
          <a:bodyPr wrap="square" lIns="0" tIns="0" rIns="0" bIns="0">
            <a:spAutoFit/>
            <a:scene3d>
              <a:camera prst="orthographicFront"/>
              <a:lightRig rig="threePt" dir="t"/>
            </a:scene3d>
            <a:sp3d contourW="12700"/>
          </a:bodyPr>
          <a:lstStyle/>
          <a:p>
            <a:pPr>
              <a:lnSpc>
                <a:spcPct val="150000"/>
              </a:lnSpc>
              <a:defRPr/>
            </a:pPr>
            <a:r>
              <a:rPr lang="zh-CN" altLang="en-US" sz="1600" dirty="0">
                <a:solidFill>
                  <a:schemeClr val="tx1">
                    <a:lumMod val="85000"/>
                    <a:lumOff val="15000"/>
                  </a:schemeClr>
                </a:solidFill>
                <a:latin typeface="+mn-ea"/>
                <a:sym typeface="+mn-lt"/>
              </a:rPr>
              <a:t>我们结合新员工的职业规划，以从 “院校人向职场人的四个转变”（个人、团队）和 “企业文化导入”（组织）作为主要培训方向，设计一下</a:t>
            </a:r>
            <a:r>
              <a:rPr lang="en-US" altLang="zh-CN" sz="1600" dirty="0">
                <a:solidFill>
                  <a:schemeClr val="tx1">
                    <a:lumMod val="85000"/>
                    <a:lumOff val="15000"/>
                  </a:schemeClr>
                </a:solidFill>
                <a:latin typeface="+mn-ea"/>
                <a:sym typeface="+mn-lt"/>
              </a:rPr>
              <a:t>3</a:t>
            </a:r>
            <a:r>
              <a:rPr lang="zh-CN" altLang="en-US" sz="1600" dirty="0">
                <a:solidFill>
                  <a:schemeClr val="tx1">
                    <a:lumMod val="85000"/>
                    <a:lumOff val="15000"/>
                  </a:schemeClr>
                </a:solidFill>
                <a:latin typeface="+mn-ea"/>
                <a:sym typeface="+mn-lt"/>
              </a:rPr>
              <a:t>大环节。</a:t>
            </a:r>
            <a:endParaRPr lang="zh-CN" altLang="en-US" sz="1600" dirty="0">
              <a:solidFill>
                <a:schemeClr val="tx1">
                  <a:lumMod val="85000"/>
                  <a:lumOff val="15000"/>
                </a:schemeClr>
              </a:solidFill>
              <a:latin typeface="+mn-ea"/>
              <a:cs typeface="+mn-ea"/>
              <a:sym typeface="+mn-lt"/>
            </a:endParaRPr>
          </a:p>
        </p:txBody>
      </p:sp>
      <p:sp>
        <p:nvSpPr>
          <p:cNvPr id="20" name="矩形: 圆角 19">
            <a:extLst>
              <a:ext uri="{FF2B5EF4-FFF2-40B4-BE49-F238E27FC236}">
                <a16:creationId xmlns:a16="http://schemas.microsoft.com/office/drawing/2014/main" id="{4EB35867-99B7-4194-B367-98E03C8BC2A0}"/>
              </a:ext>
            </a:extLst>
          </p:cNvPr>
          <p:cNvSpPr/>
          <p:nvPr/>
        </p:nvSpPr>
        <p:spPr>
          <a:xfrm rot="2788699">
            <a:off x="10306863" y="1108588"/>
            <a:ext cx="3060193" cy="4421014"/>
          </a:xfrm>
          <a:prstGeom prst="roundRect">
            <a:avLst>
              <a:gd name="adj" fmla="val 14979"/>
            </a:avLst>
          </a:prstGeom>
          <a:solidFill>
            <a:schemeClr val="accent1"/>
          </a:solidFill>
          <a:ln>
            <a:noFill/>
          </a:ln>
          <a:effectLst>
            <a:outerShdw blurRad="381000" sx="102000" sy="102000" algn="ctr"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23" name="文本框 22">
            <a:extLst>
              <a:ext uri="{FF2B5EF4-FFF2-40B4-BE49-F238E27FC236}">
                <a16:creationId xmlns:a16="http://schemas.microsoft.com/office/drawing/2014/main" id="{9668FC8D-CB2F-49AE-B57F-96A037F2403C}"/>
              </a:ext>
            </a:extLst>
          </p:cNvPr>
          <p:cNvSpPr txBox="1"/>
          <p:nvPr/>
        </p:nvSpPr>
        <p:spPr>
          <a:xfrm>
            <a:off x="10484111" y="3029062"/>
            <a:ext cx="1352848" cy="1640086"/>
          </a:xfrm>
          <a:custGeom>
            <a:avLst/>
            <a:gdLst/>
            <a:ahLst/>
            <a:cxnLst/>
            <a:rect l="l" t="t" r="r" b="b"/>
            <a:pathLst>
              <a:path w="1352848" h="1640086">
                <a:moveTo>
                  <a:pt x="3349" y="1202755"/>
                </a:moveTo>
                <a:lnTo>
                  <a:pt x="160735" y="1202755"/>
                </a:lnTo>
                <a:lnTo>
                  <a:pt x="160735" y="1467297"/>
                </a:lnTo>
                <a:cubicBezTo>
                  <a:pt x="179040" y="1456581"/>
                  <a:pt x="210964" y="1436043"/>
                  <a:pt x="256505" y="1405682"/>
                </a:cubicBezTo>
                <a:cubicBezTo>
                  <a:pt x="260077" y="1447205"/>
                  <a:pt x="263872" y="1480245"/>
                  <a:pt x="267891" y="1504801"/>
                </a:cubicBezTo>
                <a:cubicBezTo>
                  <a:pt x="182166" y="1560612"/>
                  <a:pt x="127695" y="1601242"/>
                  <a:pt x="104478" y="1626692"/>
                </a:cubicBezTo>
                <a:lnTo>
                  <a:pt x="54918" y="1561058"/>
                </a:lnTo>
                <a:cubicBezTo>
                  <a:pt x="66080" y="1547664"/>
                  <a:pt x="71661" y="1528912"/>
                  <a:pt x="71661" y="1504801"/>
                </a:cubicBezTo>
                <a:lnTo>
                  <a:pt x="71661" y="1289819"/>
                </a:lnTo>
                <a:lnTo>
                  <a:pt x="3349" y="1289819"/>
                </a:lnTo>
                <a:close/>
                <a:moveTo>
                  <a:pt x="1083618" y="1048048"/>
                </a:moveTo>
                <a:lnTo>
                  <a:pt x="1172022" y="1048048"/>
                </a:lnTo>
                <a:lnTo>
                  <a:pt x="1172022" y="1453232"/>
                </a:lnTo>
                <a:lnTo>
                  <a:pt x="1083618" y="1453232"/>
                </a:lnTo>
                <a:close/>
                <a:moveTo>
                  <a:pt x="767507" y="985094"/>
                </a:moveTo>
                <a:lnTo>
                  <a:pt x="861938" y="985094"/>
                </a:lnTo>
                <a:cubicBezTo>
                  <a:pt x="862831" y="1039788"/>
                  <a:pt x="864506" y="1093924"/>
                  <a:pt x="866961" y="1147502"/>
                </a:cubicBezTo>
                <a:lnTo>
                  <a:pt x="1043434" y="1121048"/>
                </a:lnTo>
                <a:lnTo>
                  <a:pt x="1056829" y="1202755"/>
                </a:lnTo>
                <a:lnTo>
                  <a:pt x="871649" y="1232223"/>
                </a:lnTo>
                <a:cubicBezTo>
                  <a:pt x="875221" y="1277318"/>
                  <a:pt x="880914" y="1322524"/>
                  <a:pt x="888727" y="1367842"/>
                </a:cubicBezTo>
                <a:cubicBezTo>
                  <a:pt x="922437" y="1328998"/>
                  <a:pt x="950565" y="1286247"/>
                  <a:pt x="973113" y="1239590"/>
                </a:cubicBezTo>
                <a:lnTo>
                  <a:pt x="1052141" y="1281113"/>
                </a:lnTo>
                <a:cubicBezTo>
                  <a:pt x="1014413" y="1350095"/>
                  <a:pt x="968425" y="1412267"/>
                  <a:pt x="914177" y="1467632"/>
                </a:cubicBezTo>
                <a:cubicBezTo>
                  <a:pt x="922883" y="1488170"/>
                  <a:pt x="933655" y="1504913"/>
                  <a:pt x="946491" y="1517861"/>
                </a:cubicBezTo>
                <a:cubicBezTo>
                  <a:pt x="959328" y="1530809"/>
                  <a:pt x="970546" y="1537283"/>
                  <a:pt x="980145" y="1537283"/>
                </a:cubicBezTo>
                <a:cubicBezTo>
                  <a:pt x="982824" y="1537283"/>
                  <a:pt x="985949" y="1536446"/>
                  <a:pt x="989521" y="1534772"/>
                </a:cubicBezTo>
                <a:cubicBezTo>
                  <a:pt x="993093" y="1533097"/>
                  <a:pt x="997279" y="1520038"/>
                  <a:pt x="1002079" y="1495593"/>
                </a:cubicBezTo>
                <a:cubicBezTo>
                  <a:pt x="1006878" y="1471148"/>
                  <a:pt x="1010394" y="1450107"/>
                  <a:pt x="1012627" y="1432471"/>
                </a:cubicBezTo>
                <a:cubicBezTo>
                  <a:pt x="1022003" y="1437829"/>
                  <a:pt x="1049238" y="1450330"/>
                  <a:pt x="1094333" y="1469976"/>
                </a:cubicBezTo>
                <a:cubicBezTo>
                  <a:pt x="1081832" y="1539627"/>
                  <a:pt x="1067879" y="1584722"/>
                  <a:pt x="1052476" y="1605260"/>
                </a:cubicBezTo>
                <a:cubicBezTo>
                  <a:pt x="1037072" y="1625799"/>
                  <a:pt x="1016868" y="1636068"/>
                  <a:pt x="991865" y="1636068"/>
                </a:cubicBezTo>
                <a:cubicBezTo>
                  <a:pt x="925116" y="1636068"/>
                  <a:pt x="874663" y="1602247"/>
                  <a:pt x="840507" y="1534604"/>
                </a:cubicBezTo>
                <a:cubicBezTo>
                  <a:pt x="808137" y="1560724"/>
                  <a:pt x="773534" y="1584945"/>
                  <a:pt x="736699" y="1607270"/>
                </a:cubicBezTo>
                <a:cubicBezTo>
                  <a:pt x="720626" y="1577355"/>
                  <a:pt x="703436" y="1549673"/>
                  <a:pt x="685130" y="1524223"/>
                </a:cubicBezTo>
                <a:cubicBezTo>
                  <a:pt x="730895" y="1500560"/>
                  <a:pt x="772306" y="1473882"/>
                  <a:pt x="809365" y="1444191"/>
                </a:cubicBezTo>
                <a:cubicBezTo>
                  <a:pt x="795077" y="1383023"/>
                  <a:pt x="785478" y="1317166"/>
                  <a:pt x="780566" y="1246622"/>
                </a:cubicBezTo>
                <a:lnTo>
                  <a:pt x="702543" y="1259012"/>
                </a:lnTo>
                <a:lnTo>
                  <a:pt x="687809" y="1174626"/>
                </a:lnTo>
                <a:lnTo>
                  <a:pt x="776213" y="1161232"/>
                </a:lnTo>
                <a:close/>
                <a:moveTo>
                  <a:pt x="1231627" y="984424"/>
                </a:moveTo>
                <a:lnTo>
                  <a:pt x="1322710" y="984424"/>
                </a:lnTo>
                <a:lnTo>
                  <a:pt x="1322710" y="1551682"/>
                </a:lnTo>
                <a:cubicBezTo>
                  <a:pt x="1322710" y="1576462"/>
                  <a:pt x="1316738" y="1595382"/>
                  <a:pt x="1304795" y="1608442"/>
                </a:cubicBezTo>
                <a:cubicBezTo>
                  <a:pt x="1292852" y="1621501"/>
                  <a:pt x="1271978" y="1628812"/>
                  <a:pt x="1242176" y="1630375"/>
                </a:cubicBezTo>
                <a:cubicBezTo>
                  <a:pt x="1212373" y="1631938"/>
                  <a:pt x="1185863" y="1632496"/>
                  <a:pt x="1162646" y="1632049"/>
                </a:cubicBezTo>
                <a:cubicBezTo>
                  <a:pt x="1156841" y="1600349"/>
                  <a:pt x="1149251" y="1571104"/>
                  <a:pt x="1139875" y="1544315"/>
                </a:cubicBezTo>
                <a:cubicBezTo>
                  <a:pt x="1160190" y="1545655"/>
                  <a:pt x="1178831" y="1546324"/>
                  <a:pt x="1195797" y="1546324"/>
                </a:cubicBezTo>
                <a:cubicBezTo>
                  <a:pt x="1210754" y="1546324"/>
                  <a:pt x="1220465" y="1544148"/>
                  <a:pt x="1224930" y="1539795"/>
                </a:cubicBezTo>
                <a:cubicBezTo>
                  <a:pt x="1229395" y="1535441"/>
                  <a:pt x="1231627" y="1526902"/>
                  <a:pt x="1231627" y="1514178"/>
                </a:cubicBezTo>
                <a:close/>
                <a:moveTo>
                  <a:pt x="939627" y="979066"/>
                </a:moveTo>
                <a:cubicBezTo>
                  <a:pt x="972220" y="1003176"/>
                  <a:pt x="1005260" y="1030858"/>
                  <a:pt x="1038746" y="1062112"/>
                </a:cubicBezTo>
                <a:lnTo>
                  <a:pt x="980480" y="1118369"/>
                </a:lnTo>
                <a:cubicBezTo>
                  <a:pt x="952351" y="1088455"/>
                  <a:pt x="921097" y="1059210"/>
                  <a:pt x="886718" y="1030635"/>
                </a:cubicBezTo>
                <a:close/>
                <a:moveTo>
                  <a:pt x="393799" y="978396"/>
                </a:moveTo>
                <a:lnTo>
                  <a:pt x="494258" y="978396"/>
                </a:lnTo>
                <a:lnTo>
                  <a:pt x="494258" y="1181993"/>
                </a:lnTo>
                <a:lnTo>
                  <a:pt x="665708" y="1181993"/>
                </a:lnTo>
                <a:lnTo>
                  <a:pt x="665708" y="1271737"/>
                </a:lnTo>
                <a:lnTo>
                  <a:pt x="494258" y="1271737"/>
                </a:lnTo>
                <a:lnTo>
                  <a:pt x="494258" y="1640086"/>
                </a:lnTo>
                <a:lnTo>
                  <a:pt x="393799" y="1640086"/>
                </a:lnTo>
                <a:lnTo>
                  <a:pt x="393799" y="1271737"/>
                </a:lnTo>
                <a:lnTo>
                  <a:pt x="223689" y="1271737"/>
                </a:lnTo>
                <a:lnTo>
                  <a:pt x="223689" y="1181993"/>
                </a:lnTo>
                <a:lnTo>
                  <a:pt x="393799" y="1181993"/>
                </a:lnTo>
                <a:close/>
                <a:moveTo>
                  <a:pt x="118542" y="977727"/>
                </a:moveTo>
                <a:cubicBezTo>
                  <a:pt x="153368" y="1024607"/>
                  <a:pt x="182836" y="1066130"/>
                  <a:pt x="206946" y="1102296"/>
                </a:cubicBezTo>
                <a:lnTo>
                  <a:pt x="121221" y="1153865"/>
                </a:lnTo>
                <a:cubicBezTo>
                  <a:pt x="99343" y="1114574"/>
                  <a:pt x="72331" y="1070819"/>
                  <a:pt x="40184" y="1022598"/>
                </a:cubicBezTo>
                <a:close/>
                <a:moveTo>
                  <a:pt x="137294" y="411212"/>
                </a:moveTo>
                <a:cubicBezTo>
                  <a:pt x="128141" y="425053"/>
                  <a:pt x="118653" y="438448"/>
                  <a:pt x="108831" y="451396"/>
                </a:cubicBezTo>
                <a:lnTo>
                  <a:pt x="304056" y="451396"/>
                </a:lnTo>
                <a:lnTo>
                  <a:pt x="304056" y="411212"/>
                </a:lnTo>
                <a:close/>
                <a:moveTo>
                  <a:pt x="1230288" y="367680"/>
                </a:moveTo>
                <a:cubicBezTo>
                  <a:pt x="1273150" y="414561"/>
                  <a:pt x="1305074" y="453182"/>
                  <a:pt x="1326059" y="483543"/>
                </a:cubicBezTo>
                <a:lnTo>
                  <a:pt x="1255068" y="532433"/>
                </a:lnTo>
                <a:cubicBezTo>
                  <a:pt x="1226493" y="488677"/>
                  <a:pt x="1195909" y="448940"/>
                  <a:pt x="1163315" y="413221"/>
                </a:cubicBezTo>
                <a:close/>
                <a:moveTo>
                  <a:pt x="157721" y="298028"/>
                </a:moveTo>
                <a:lnTo>
                  <a:pt x="194221" y="313432"/>
                </a:lnTo>
                <a:cubicBezTo>
                  <a:pt x="189756" y="322139"/>
                  <a:pt x="185291" y="330622"/>
                  <a:pt x="180826" y="338882"/>
                </a:cubicBezTo>
                <a:lnTo>
                  <a:pt x="304056" y="338882"/>
                </a:lnTo>
                <a:lnTo>
                  <a:pt x="304056" y="298028"/>
                </a:lnTo>
                <a:close/>
                <a:moveTo>
                  <a:pt x="691158" y="233735"/>
                </a:moveTo>
                <a:lnTo>
                  <a:pt x="841177" y="233735"/>
                </a:lnTo>
                <a:lnTo>
                  <a:pt x="841177" y="516359"/>
                </a:lnTo>
                <a:cubicBezTo>
                  <a:pt x="869305" y="547613"/>
                  <a:pt x="916186" y="563240"/>
                  <a:pt x="981819" y="563240"/>
                </a:cubicBezTo>
                <a:cubicBezTo>
                  <a:pt x="1097905" y="565919"/>
                  <a:pt x="1221581" y="565696"/>
                  <a:pt x="1352848" y="562570"/>
                </a:cubicBezTo>
                <a:cubicBezTo>
                  <a:pt x="1339007" y="596950"/>
                  <a:pt x="1328068" y="625525"/>
                  <a:pt x="1320031" y="648295"/>
                </a:cubicBezTo>
                <a:cubicBezTo>
                  <a:pt x="1190551" y="648742"/>
                  <a:pt x="1073349" y="648072"/>
                  <a:pt x="968425" y="646286"/>
                </a:cubicBezTo>
                <a:cubicBezTo>
                  <a:pt x="891630" y="646286"/>
                  <a:pt x="835149" y="624185"/>
                  <a:pt x="798984" y="579983"/>
                </a:cubicBezTo>
                <a:cubicBezTo>
                  <a:pt x="775767" y="606326"/>
                  <a:pt x="751210" y="634454"/>
                  <a:pt x="725314" y="664369"/>
                </a:cubicBezTo>
                <a:lnTo>
                  <a:pt x="687140" y="561231"/>
                </a:lnTo>
                <a:cubicBezTo>
                  <a:pt x="706785" y="543372"/>
                  <a:pt x="729556" y="523726"/>
                  <a:pt x="755452" y="502295"/>
                </a:cubicBezTo>
                <a:lnTo>
                  <a:pt x="755452" y="322139"/>
                </a:lnTo>
                <a:lnTo>
                  <a:pt x="691158" y="322139"/>
                </a:lnTo>
                <a:close/>
                <a:moveTo>
                  <a:pt x="163413" y="188863"/>
                </a:moveTo>
                <a:lnTo>
                  <a:pt x="163413" y="224359"/>
                </a:lnTo>
                <a:lnTo>
                  <a:pt x="509662" y="224359"/>
                </a:lnTo>
                <a:lnTo>
                  <a:pt x="509662" y="188863"/>
                </a:lnTo>
                <a:close/>
                <a:moveTo>
                  <a:pt x="163413" y="95101"/>
                </a:moveTo>
                <a:lnTo>
                  <a:pt x="163413" y="130597"/>
                </a:lnTo>
                <a:lnTo>
                  <a:pt x="509662" y="130597"/>
                </a:lnTo>
                <a:lnTo>
                  <a:pt x="509662" y="95101"/>
                </a:lnTo>
                <a:close/>
                <a:moveTo>
                  <a:pt x="1095673" y="85055"/>
                </a:moveTo>
                <a:cubicBezTo>
                  <a:pt x="1066205" y="117649"/>
                  <a:pt x="1037853" y="146447"/>
                  <a:pt x="1010618" y="171450"/>
                </a:cubicBezTo>
                <a:lnTo>
                  <a:pt x="1178049" y="171450"/>
                </a:lnTo>
                <a:cubicBezTo>
                  <a:pt x="1150367" y="147786"/>
                  <a:pt x="1122908" y="118988"/>
                  <a:pt x="1095673" y="85055"/>
                </a:cubicBezTo>
                <a:close/>
                <a:moveTo>
                  <a:pt x="70991" y="21431"/>
                </a:moveTo>
                <a:lnTo>
                  <a:pt x="602084" y="21431"/>
                </a:lnTo>
                <a:lnTo>
                  <a:pt x="602084" y="298028"/>
                </a:lnTo>
                <a:lnTo>
                  <a:pt x="397818" y="298028"/>
                </a:lnTo>
                <a:lnTo>
                  <a:pt x="397818" y="338882"/>
                </a:lnTo>
                <a:lnTo>
                  <a:pt x="630883" y="338882"/>
                </a:lnTo>
                <a:lnTo>
                  <a:pt x="630883" y="411212"/>
                </a:lnTo>
                <a:lnTo>
                  <a:pt x="397818" y="411212"/>
                </a:lnTo>
                <a:lnTo>
                  <a:pt x="397818" y="451396"/>
                </a:lnTo>
                <a:lnTo>
                  <a:pt x="612130" y="451396"/>
                </a:lnTo>
                <a:lnTo>
                  <a:pt x="612130" y="521047"/>
                </a:lnTo>
                <a:lnTo>
                  <a:pt x="397818" y="521047"/>
                </a:lnTo>
                <a:lnTo>
                  <a:pt x="397818" y="563240"/>
                </a:lnTo>
                <a:lnTo>
                  <a:pt x="660351" y="563240"/>
                </a:lnTo>
                <a:lnTo>
                  <a:pt x="660351" y="635571"/>
                </a:lnTo>
                <a:lnTo>
                  <a:pt x="13395" y="635571"/>
                </a:lnTo>
                <a:lnTo>
                  <a:pt x="13395" y="563240"/>
                </a:lnTo>
                <a:lnTo>
                  <a:pt x="304056" y="563240"/>
                </a:lnTo>
                <a:lnTo>
                  <a:pt x="304056" y="521047"/>
                </a:lnTo>
                <a:lnTo>
                  <a:pt x="107156" y="521047"/>
                </a:lnTo>
                <a:lnTo>
                  <a:pt x="107156" y="454075"/>
                </a:lnTo>
                <a:cubicBezTo>
                  <a:pt x="94208" y="471041"/>
                  <a:pt x="80814" y="487338"/>
                  <a:pt x="66973" y="502965"/>
                </a:cubicBezTo>
                <a:cubicBezTo>
                  <a:pt x="48667" y="487338"/>
                  <a:pt x="26343" y="470818"/>
                  <a:pt x="0" y="453405"/>
                </a:cubicBezTo>
                <a:cubicBezTo>
                  <a:pt x="44649" y="402729"/>
                  <a:pt x="79586" y="350937"/>
                  <a:pt x="104812" y="298028"/>
                </a:cubicBezTo>
                <a:lnTo>
                  <a:pt x="70991" y="298028"/>
                </a:lnTo>
                <a:close/>
                <a:moveTo>
                  <a:pt x="779562" y="670"/>
                </a:moveTo>
                <a:cubicBezTo>
                  <a:pt x="817960" y="47104"/>
                  <a:pt x="848990" y="87958"/>
                  <a:pt x="872654" y="123230"/>
                </a:cubicBezTo>
                <a:cubicBezTo>
                  <a:pt x="820862" y="157609"/>
                  <a:pt x="794519" y="175022"/>
                  <a:pt x="793626" y="175469"/>
                </a:cubicBezTo>
                <a:cubicBezTo>
                  <a:pt x="763712" y="127695"/>
                  <a:pt x="734913" y="85279"/>
                  <a:pt x="707231" y="48220"/>
                </a:cubicBezTo>
                <a:close/>
                <a:moveTo>
                  <a:pt x="1053480" y="0"/>
                </a:moveTo>
                <a:lnTo>
                  <a:pt x="1172022" y="0"/>
                </a:lnTo>
                <a:lnTo>
                  <a:pt x="1150590" y="25450"/>
                </a:lnTo>
                <a:cubicBezTo>
                  <a:pt x="1195685" y="83939"/>
                  <a:pt x="1263104" y="132606"/>
                  <a:pt x="1352848" y="171450"/>
                </a:cubicBezTo>
                <a:cubicBezTo>
                  <a:pt x="1331417" y="200025"/>
                  <a:pt x="1314450" y="226591"/>
                  <a:pt x="1301949" y="251148"/>
                </a:cubicBezTo>
                <a:cubicBezTo>
                  <a:pt x="1277392" y="238646"/>
                  <a:pt x="1254621" y="225698"/>
                  <a:pt x="1233636" y="212303"/>
                </a:cubicBezTo>
                <a:lnTo>
                  <a:pt x="1233636" y="241771"/>
                </a:lnTo>
                <a:lnTo>
                  <a:pt x="1145233" y="241771"/>
                </a:lnTo>
                <a:lnTo>
                  <a:pt x="1145233" y="289322"/>
                </a:lnTo>
                <a:lnTo>
                  <a:pt x="1309985" y="289322"/>
                </a:lnTo>
                <a:lnTo>
                  <a:pt x="1309985" y="359643"/>
                </a:lnTo>
                <a:lnTo>
                  <a:pt x="1145233" y="359643"/>
                </a:lnTo>
                <a:lnTo>
                  <a:pt x="1145233" y="450056"/>
                </a:lnTo>
                <a:cubicBezTo>
                  <a:pt x="1145233" y="508546"/>
                  <a:pt x="1120453" y="539353"/>
                  <a:pt x="1070893" y="542479"/>
                </a:cubicBezTo>
                <a:cubicBezTo>
                  <a:pt x="1049462" y="544265"/>
                  <a:pt x="1022449" y="544265"/>
                  <a:pt x="989856" y="542479"/>
                </a:cubicBezTo>
                <a:cubicBezTo>
                  <a:pt x="986284" y="517922"/>
                  <a:pt x="980703" y="492026"/>
                  <a:pt x="973113" y="464790"/>
                </a:cubicBezTo>
                <a:cubicBezTo>
                  <a:pt x="956593" y="487115"/>
                  <a:pt x="938734" y="508992"/>
                  <a:pt x="919535" y="530424"/>
                </a:cubicBezTo>
                <a:cubicBezTo>
                  <a:pt x="896764" y="511225"/>
                  <a:pt x="874217" y="494258"/>
                  <a:pt x="851892" y="479524"/>
                </a:cubicBezTo>
                <a:cubicBezTo>
                  <a:pt x="885825" y="446038"/>
                  <a:pt x="914847" y="407640"/>
                  <a:pt x="938957" y="364331"/>
                </a:cubicBezTo>
                <a:lnTo>
                  <a:pt x="1011957" y="405185"/>
                </a:lnTo>
                <a:cubicBezTo>
                  <a:pt x="1001241" y="423937"/>
                  <a:pt x="989410" y="442243"/>
                  <a:pt x="976462" y="460102"/>
                </a:cubicBezTo>
                <a:cubicBezTo>
                  <a:pt x="990749" y="462335"/>
                  <a:pt x="1004590" y="463674"/>
                  <a:pt x="1017985" y="464121"/>
                </a:cubicBezTo>
                <a:cubicBezTo>
                  <a:pt x="1044327" y="465907"/>
                  <a:pt x="1057498" y="451842"/>
                  <a:pt x="1057498" y="421928"/>
                </a:cubicBezTo>
                <a:lnTo>
                  <a:pt x="1057498" y="359643"/>
                </a:lnTo>
                <a:lnTo>
                  <a:pt x="888058" y="359643"/>
                </a:lnTo>
                <a:lnTo>
                  <a:pt x="888058" y="289322"/>
                </a:lnTo>
                <a:lnTo>
                  <a:pt x="1057498" y="289322"/>
                </a:lnTo>
                <a:lnTo>
                  <a:pt x="1057498" y="241771"/>
                </a:lnTo>
                <a:lnTo>
                  <a:pt x="961058" y="241771"/>
                </a:lnTo>
                <a:lnTo>
                  <a:pt x="961058" y="212303"/>
                </a:lnTo>
                <a:cubicBezTo>
                  <a:pt x="940073" y="227930"/>
                  <a:pt x="918642" y="242218"/>
                  <a:pt x="896764" y="255166"/>
                </a:cubicBezTo>
                <a:cubicBezTo>
                  <a:pt x="882477" y="230609"/>
                  <a:pt x="864394" y="205829"/>
                  <a:pt x="842516" y="180826"/>
                </a:cubicBezTo>
                <a:cubicBezTo>
                  <a:pt x="935831" y="133052"/>
                  <a:pt x="1006153" y="72777"/>
                  <a:pt x="105348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0000"/>
              </a:lnSpc>
            </a:pPr>
            <a:endParaRPr lang="zh-CN" altLang="en-US" sz="5400" b="1" dirty="0">
              <a:solidFill>
                <a:schemeClr val="bg1"/>
              </a:solidFill>
              <a:latin typeface="+mj-ea"/>
              <a:ea typeface="+mj-ea"/>
            </a:endParaRPr>
          </a:p>
        </p:txBody>
      </p:sp>
      <p:sp>
        <p:nvSpPr>
          <p:cNvPr id="31" name="矩形 30">
            <a:extLst>
              <a:ext uri="{FF2B5EF4-FFF2-40B4-BE49-F238E27FC236}">
                <a16:creationId xmlns:a16="http://schemas.microsoft.com/office/drawing/2014/main" id="{CC3D8E2C-89DA-4917-AA0B-32432E180EB0}"/>
              </a:ext>
            </a:extLst>
          </p:cNvPr>
          <p:cNvSpPr/>
          <p:nvPr/>
        </p:nvSpPr>
        <p:spPr>
          <a:xfrm>
            <a:off x="3398967" y="4027606"/>
            <a:ext cx="5334794" cy="696794"/>
          </a:xfrm>
          <a:prstGeom prst="rect">
            <a:avLst/>
          </a:prstGeom>
        </p:spPr>
        <p:txBody>
          <a:bodyPr wrap="square" lIns="0" tIns="0" rIns="0" bIns="0">
            <a:spAutoFit/>
          </a:bodyPr>
          <a:lstStyle/>
          <a:p>
            <a:pPr marL="0" marR="0" lvl="0" indent="0" algn="l" defTabSz="914400" rtl="0" eaLnBrk="1" fontAlgn="auto" latinLnBrk="0" hangingPunct="1">
              <a:lnSpc>
                <a:spcPct val="150000"/>
              </a:lnSpc>
              <a:buClrTx/>
              <a:buSzTx/>
              <a:buFontTx/>
              <a:buNone/>
              <a:tabLst/>
              <a:defRPr/>
            </a:pPr>
            <a:r>
              <a:rPr lang="zh-CN" altLang="en-US" sz="1600" dirty="0">
                <a:solidFill>
                  <a:schemeClr val="tx1">
                    <a:lumMod val="85000"/>
                    <a:lumOff val="15000"/>
                  </a:schemeClr>
                </a:solidFill>
                <a:latin typeface="+mn-ea"/>
              </a:rPr>
              <a:t>打破难以延迟满足、浮躁、沉不住气的特性， 引导新员工从关注兴趣和短期收益的倾向转变到注重长远发展的倾向；</a:t>
            </a:r>
          </a:p>
        </p:txBody>
      </p:sp>
      <p:sp>
        <p:nvSpPr>
          <p:cNvPr id="32" name="矩形 31">
            <a:extLst>
              <a:ext uri="{FF2B5EF4-FFF2-40B4-BE49-F238E27FC236}">
                <a16:creationId xmlns:a16="http://schemas.microsoft.com/office/drawing/2014/main" id="{EDF145AC-81EE-451C-9F79-FAD8BCFD69CA}"/>
              </a:ext>
            </a:extLst>
          </p:cNvPr>
          <p:cNvSpPr/>
          <p:nvPr/>
        </p:nvSpPr>
        <p:spPr>
          <a:xfrm>
            <a:off x="3398967" y="5097106"/>
            <a:ext cx="5334794" cy="696794"/>
          </a:xfrm>
          <a:prstGeom prst="rect">
            <a:avLst/>
          </a:prstGeom>
        </p:spPr>
        <p:txBody>
          <a:bodyPr wrap="square" lIns="0" tIns="0" rIns="0" bIns="0">
            <a:spAutoFit/>
          </a:bodyPr>
          <a:lstStyle/>
          <a:p>
            <a:pPr marL="0" marR="0" lvl="0" indent="0" algn="l" defTabSz="914400" rtl="0" eaLnBrk="1" fontAlgn="auto" latinLnBrk="0" hangingPunct="1">
              <a:lnSpc>
                <a:spcPct val="150000"/>
              </a:lnSpc>
              <a:buClrTx/>
              <a:buSzTx/>
              <a:buFontTx/>
              <a:buNone/>
              <a:tabLst/>
              <a:defRPr/>
            </a:pPr>
            <a:r>
              <a:rPr lang="zh-CN" altLang="en-US" sz="1600" dirty="0">
                <a:solidFill>
                  <a:schemeClr val="tx1">
                    <a:lumMod val="85000"/>
                    <a:lumOff val="15000"/>
                  </a:schemeClr>
                </a:solidFill>
                <a:latin typeface="+mn-ea"/>
              </a:rPr>
              <a:t>理解追求理想和幸福是需要付出长久的努力和坚韧的毅力的，调整自己，适应环境、积极应对的职业状态；</a:t>
            </a:r>
          </a:p>
        </p:txBody>
      </p:sp>
    </p:spTree>
    <p:extLst>
      <p:ext uri="{BB962C8B-B14F-4D97-AF65-F5344CB8AC3E}">
        <p14:creationId xmlns:p14="http://schemas.microsoft.com/office/powerpoint/2010/main" val="2831346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2FCA6E4-7B66-4C8C-8CAA-D1B6A9BDA491}"/>
              </a:ext>
            </a:extLst>
          </p:cNvPr>
          <p:cNvSpPr>
            <a:spLocks noGrp="1"/>
          </p:cNvSpPr>
          <p:nvPr>
            <p:ph type="body" idx="10"/>
          </p:nvPr>
        </p:nvSpPr>
        <p:spPr>
          <a:xfrm>
            <a:off x="2939809" y="1952887"/>
            <a:ext cx="2106979" cy="2434193"/>
          </a:xfrm>
        </p:spPr>
        <p:txBody>
          <a:bodyPr/>
          <a:lstStyle/>
          <a:p>
            <a:r>
              <a:rPr lang="en-US" altLang="zh-CN" dirty="0">
                <a:solidFill>
                  <a:schemeClr val="accent1"/>
                </a:solidFill>
              </a:rPr>
              <a:t>03</a:t>
            </a:r>
            <a:endParaRPr lang="zh-CN" altLang="en-US" dirty="0">
              <a:solidFill>
                <a:schemeClr val="accent1"/>
              </a:solidFill>
            </a:endParaRPr>
          </a:p>
        </p:txBody>
      </p:sp>
      <p:sp>
        <p:nvSpPr>
          <p:cNvPr id="3" name="文本占位符 2">
            <a:extLst>
              <a:ext uri="{FF2B5EF4-FFF2-40B4-BE49-F238E27FC236}">
                <a16:creationId xmlns:a16="http://schemas.microsoft.com/office/drawing/2014/main" id="{CFBD14F2-8E7E-4A61-A45B-55E72780132B}"/>
              </a:ext>
            </a:extLst>
          </p:cNvPr>
          <p:cNvSpPr>
            <a:spLocks noGrp="1"/>
          </p:cNvSpPr>
          <p:nvPr>
            <p:ph type="body" sz="quarter" idx="11"/>
          </p:nvPr>
        </p:nvSpPr>
        <p:spPr>
          <a:xfrm>
            <a:off x="4894388" y="2497745"/>
            <a:ext cx="3366304" cy="1314206"/>
          </a:xfrm>
        </p:spPr>
        <p:txBody>
          <a:bodyPr/>
          <a:lstStyle/>
          <a:p>
            <a:r>
              <a:rPr lang="zh-CN" altLang="en-US" sz="6000" b="1" dirty="0">
                <a:solidFill>
                  <a:schemeClr val="accent3"/>
                </a:solidFill>
                <a:latin typeface="+mj-ea"/>
                <a:ea typeface="+mj-ea"/>
                <a:sym typeface="微软雅黑" panose="020B0503020204020204" pitchFamily="34" charset="-122"/>
              </a:rPr>
              <a:t>时间流程</a:t>
            </a:r>
          </a:p>
        </p:txBody>
      </p:sp>
      <p:sp>
        <p:nvSpPr>
          <p:cNvPr id="4" name="文本占位符 3">
            <a:extLst>
              <a:ext uri="{FF2B5EF4-FFF2-40B4-BE49-F238E27FC236}">
                <a16:creationId xmlns:a16="http://schemas.microsoft.com/office/drawing/2014/main" id="{401C4425-70DF-47D3-BB83-2981A3471D90}"/>
              </a:ext>
            </a:extLst>
          </p:cNvPr>
          <p:cNvSpPr>
            <a:spLocks noGrp="1"/>
          </p:cNvSpPr>
          <p:nvPr>
            <p:ph type="body" sz="quarter" idx="12"/>
          </p:nvPr>
        </p:nvSpPr>
        <p:spPr>
          <a:xfrm>
            <a:off x="4919274" y="3703152"/>
            <a:ext cx="3124456" cy="378886"/>
          </a:xfrm>
        </p:spPr>
        <p:txBody>
          <a:bodyPr/>
          <a:lstStyle/>
          <a:p>
            <a:r>
              <a:rPr lang="en-US" altLang="zh-CN" sz="1400" dirty="0">
                <a:solidFill>
                  <a:schemeClr val="accent3"/>
                </a:solidFill>
                <a:latin typeface="+mn-ea"/>
                <a:ea typeface="+mn-ea"/>
              </a:rPr>
              <a:t>Time process</a:t>
            </a:r>
            <a:endParaRPr lang="zh-CN" altLang="en-US" sz="1400" b="1" dirty="0">
              <a:solidFill>
                <a:schemeClr val="accent3"/>
              </a:solidFill>
              <a:latin typeface="+mn-ea"/>
              <a:ea typeface="+mn-ea"/>
            </a:endParaRPr>
          </a:p>
        </p:txBody>
      </p:sp>
    </p:spTree>
    <p:extLst>
      <p:ext uri="{BB962C8B-B14F-4D97-AF65-F5344CB8AC3E}">
        <p14:creationId xmlns:p14="http://schemas.microsoft.com/office/powerpoint/2010/main" val="742997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A4724B57-C4B5-485F-898C-15260DEB57E8}"/>
              </a:ext>
            </a:extLst>
          </p:cNvPr>
          <p:cNvCxnSpPr>
            <a:cxnSpLocks/>
          </p:cNvCxnSpPr>
          <p:nvPr/>
        </p:nvCxnSpPr>
        <p:spPr>
          <a:xfrm flipV="1">
            <a:off x="6096000" y="1665830"/>
            <a:ext cx="0" cy="519217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7147469F-20FA-480D-AD34-210DEA00F8DA}"/>
              </a:ext>
            </a:extLst>
          </p:cNvPr>
          <p:cNvGrpSpPr/>
          <p:nvPr/>
        </p:nvGrpSpPr>
        <p:grpSpPr>
          <a:xfrm>
            <a:off x="5948363" y="1544349"/>
            <a:ext cx="295274" cy="295272"/>
            <a:chOff x="5998371" y="1582579"/>
            <a:chExt cx="195260" cy="195258"/>
          </a:xfrm>
        </p:grpSpPr>
        <p:sp>
          <p:nvSpPr>
            <p:cNvPr id="6" name="椭圆 5">
              <a:extLst>
                <a:ext uri="{FF2B5EF4-FFF2-40B4-BE49-F238E27FC236}">
                  <a16:creationId xmlns:a16="http://schemas.microsoft.com/office/drawing/2014/main" id="{40500CC2-AA83-4167-8D9A-C7A5C7C4EDC5}"/>
                </a:ext>
              </a:extLst>
            </p:cNvPr>
            <p:cNvSpPr/>
            <p:nvPr/>
          </p:nvSpPr>
          <p:spPr>
            <a:xfrm>
              <a:off x="5998371" y="1582579"/>
              <a:ext cx="195260" cy="195258"/>
            </a:xfrm>
            <a:prstGeom prst="ellipse">
              <a:avLst/>
            </a:prstGeom>
            <a:solidFill>
              <a:schemeClr val="accent4">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sp>
          <p:nvSpPr>
            <p:cNvPr id="7" name="椭圆 6">
              <a:extLst>
                <a:ext uri="{FF2B5EF4-FFF2-40B4-BE49-F238E27FC236}">
                  <a16:creationId xmlns:a16="http://schemas.microsoft.com/office/drawing/2014/main" id="{D806BC38-7ED1-4D02-8689-FD753496F2BA}"/>
                </a:ext>
              </a:extLst>
            </p:cNvPr>
            <p:cNvSpPr/>
            <p:nvPr/>
          </p:nvSpPr>
          <p:spPr>
            <a:xfrm>
              <a:off x="6031232" y="1615440"/>
              <a:ext cx="129537" cy="1295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grpSp>
      <p:grpSp>
        <p:nvGrpSpPr>
          <p:cNvPr id="8" name="组合 7">
            <a:extLst>
              <a:ext uri="{FF2B5EF4-FFF2-40B4-BE49-F238E27FC236}">
                <a16:creationId xmlns:a16="http://schemas.microsoft.com/office/drawing/2014/main" id="{C3E451B6-64ED-4553-B2E5-92E85B4B7B14}"/>
              </a:ext>
            </a:extLst>
          </p:cNvPr>
          <p:cNvGrpSpPr/>
          <p:nvPr/>
        </p:nvGrpSpPr>
        <p:grpSpPr>
          <a:xfrm>
            <a:off x="5948363" y="4099363"/>
            <a:ext cx="295274" cy="295272"/>
            <a:chOff x="5998371" y="1582579"/>
            <a:chExt cx="195260" cy="195258"/>
          </a:xfrm>
        </p:grpSpPr>
        <p:sp>
          <p:nvSpPr>
            <p:cNvPr id="9" name="椭圆 8">
              <a:extLst>
                <a:ext uri="{FF2B5EF4-FFF2-40B4-BE49-F238E27FC236}">
                  <a16:creationId xmlns:a16="http://schemas.microsoft.com/office/drawing/2014/main" id="{518DE2A5-0094-4672-9B60-12AAD227263E}"/>
                </a:ext>
              </a:extLst>
            </p:cNvPr>
            <p:cNvSpPr/>
            <p:nvPr/>
          </p:nvSpPr>
          <p:spPr>
            <a:xfrm>
              <a:off x="5998371" y="1582579"/>
              <a:ext cx="195260" cy="195258"/>
            </a:xfrm>
            <a:prstGeom prst="ellipse">
              <a:avLst/>
            </a:prstGeom>
            <a:solidFill>
              <a:schemeClr val="accent4">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sp>
          <p:nvSpPr>
            <p:cNvPr id="10" name="椭圆 9">
              <a:extLst>
                <a:ext uri="{FF2B5EF4-FFF2-40B4-BE49-F238E27FC236}">
                  <a16:creationId xmlns:a16="http://schemas.microsoft.com/office/drawing/2014/main" id="{8543321E-F8CB-4729-AB9D-28BBE30A6A19}"/>
                </a:ext>
              </a:extLst>
            </p:cNvPr>
            <p:cNvSpPr/>
            <p:nvPr/>
          </p:nvSpPr>
          <p:spPr>
            <a:xfrm>
              <a:off x="6031232" y="1615440"/>
              <a:ext cx="129537" cy="1295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grpSp>
      <p:sp>
        <p:nvSpPr>
          <p:cNvPr id="13" name="文本框 12">
            <a:extLst>
              <a:ext uri="{FF2B5EF4-FFF2-40B4-BE49-F238E27FC236}">
                <a16:creationId xmlns:a16="http://schemas.microsoft.com/office/drawing/2014/main" id="{4FBDC7B8-BFA8-4F38-93A2-FF06862B3418}"/>
              </a:ext>
            </a:extLst>
          </p:cNvPr>
          <p:cNvSpPr txBox="1"/>
          <p:nvPr/>
        </p:nvSpPr>
        <p:spPr>
          <a:xfrm>
            <a:off x="6828411" y="1476798"/>
            <a:ext cx="1538883" cy="491160"/>
          </a:xfrm>
          <a:prstGeom prst="rect">
            <a:avLst/>
          </a:prstGeom>
          <a:noFill/>
        </p:spPr>
        <p:txBody>
          <a:bodyPr wrap="none" lIns="0" tIns="0" rIns="0" bIns="0" rtlCol="0">
            <a:spAutoFit/>
          </a:bodyPr>
          <a:lstStyle/>
          <a:p>
            <a:pPr>
              <a:lnSpc>
                <a:spcPct val="150000"/>
              </a:lnSpc>
            </a:pPr>
            <a:r>
              <a:rPr lang="zh-CN" altLang="en-US" sz="2400" b="1" dirty="0">
                <a:solidFill>
                  <a:schemeClr val="accent5"/>
                </a:solidFill>
                <a:latin typeface="+mn-ea"/>
              </a:rPr>
              <a:t>星辰动力泵</a:t>
            </a:r>
          </a:p>
        </p:txBody>
      </p:sp>
      <p:sp>
        <p:nvSpPr>
          <p:cNvPr id="14" name="文本框 13">
            <a:extLst>
              <a:ext uri="{FF2B5EF4-FFF2-40B4-BE49-F238E27FC236}">
                <a16:creationId xmlns:a16="http://schemas.microsoft.com/office/drawing/2014/main" id="{432AE534-60F6-495D-8B94-AF656DD0A6BF}"/>
              </a:ext>
            </a:extLst>
          </p:cNvPr>
          <p:cNvSpPr txBox="1"/>
          <p:nvPr/>
        </p:nvSpPr>
        <p:spPr>
          <a:xfrm>
            <a:off x="6828411" y="2094696"/>
            <a:ext cx="3408132" cy="1066126"/>
          </a:xfrm>
          <a:prstGeom prst="rect">
            <a:avLst/>
          </a:prstGeom>
          <a:noFill/>
        </p:spPr>
        <p:txBody>
          <a:bodyPr wrap="square" lIns="0" tIns="0" rIns="0" bIns="0" rtlCol="0">
            <a:spAutoFit/>
          </a:bodyPr>
          <a:lstStyle/>
          <a:p>
            <a:pPr>
              <a:lnSpc>
                <a:spcPct val="150000"/>
              </a:lnSpc>
            </a:pPr>
            <a:r>
              <a:rPr lang="zh-CN" altLang="en-US" sz="1600" dirty="0">
                <a:solidFill>
                  <a:schemeClr val="accent5"/>
                </a:solidFill>
                <a:latin typeface="+mn-ea"/>
              </a:rPr>
              <a:t>通过研究团队动力原理，寻找团队绩效提升乏力的本源，通过优化团队机能，打造团队动力，实现突破。</a:t>
            </a:r>
          </a:p>
        </p:txBody>
      </p:sp>
      <p:sp>
        <p:nvSpPr>
          <p:cNvPr id="15" name="文本框 14">
            <a:extLst>
              <a:ext uri="{FF2B5EF4-FFF2-40B4-BE49-F238E27FC236}">
                <a16:creationId xmlns:a16="http://schemas.microsoft.com/office/drawing/2014/main" id="{B12A9BE2-422A-46BA-BB2D-A8483645B047}"/>
              </a:ext>
            </a:extLst>
          </p:cNvPr>
          <p:cNvSpPr txBox="1"/>
          <p:nvPr/>
        </p:nvSpPr>
        <p:spPr>
          <a:xfrm>
            <a:off x="4376413" y="4031812"/>
            <a:ext cx="1231106" cy="491160"/>
          </a:xfrm>
          <a:prstGeom prst="rect">
            <a:avLst/>
          </a:prstGeom>
          <a:noFill/>
        </p:spPr>
        <p:txBody>
          <a:bodyPr wrap="none" lIns="0" tIns="0" rIns="0" bIns="0" rtlCol="0">
            <a:spAutoFit/>
          </a:bodyPr>
          <a:lstStyle/>
          <a:p>
            <a:pPr>
              <a:lnSpc>
                <a:spcPct val="150000"/>
              </a:lnSpc>
            </a:pPr>
            <a:r>
              <a:rPr lang="zh-CN" altLang="en-US" sz="2400" b="1" dirty="0">
                <a:solidFill>
                  <a:schemeClr val="accent5"/>
                </a:solidFill>
                <a:latin typeface="+mn-ea"/>
              </a:rPr>
              <a:t>建立信任</a:t>
            </a:r>
          </a:p>
        </p:txBody>
      </p:sp>
      <p:sp>
        <p:nvSpPr>
          <p:cNvPr id="16" name="文本框 15">
            <a:extLst>
              <a:ext uri="{FF2B5EF4-FFF2-40B4-BE49-F238E27FC236}">
                <a16:creationId xmlns:a16="http://schemas.microsoft.com/office/drawing/2014/main" id="{30CAC74A-41A0-4A71-8D29-44B63E4C7A1E}"/>
              </a:ext>
            </a:extLst>
          </p:cNvPr>
          <p:cNvSpPr txBox="1"/>
          <p:nvPr/>
        </p:nvSpPr>
        <p:spPr>
          <a:xfrm>
            <a:off x="2318636" y="4631923"/>
            <a:ext cx="3408132" cy="1066126"/>
          </a:xfrm>
          <a:prstGeom prst="rect">
            <a:avLst/>
          </a:prstGeom>
          <a:noFill/>
        </p:spPr>
        <p:txBody>
          <a:bodyPr wrap="square" lIns="0" tIns="0" rIns="0" bIns="0" rtlCol="0">
            <a:spAutoFit/>
          </a:bodyPr>
          <a:lstStyle/>
          <a:p>
            <a:pPr>
              <a:lnSpc>
                <a:spcPct val="150000"/>
              </a:lnSpc>
            </a:pPr>
            <a:r>
              <a:rPr lang="zh-CN" altLang="en-US" sz="1600" dirty="0">
                <a:solidFill>
                  <a:schemeClr val="accent5"/>
                </a:solidFill>
                <a:latin typeface="+mn-ea"/>
              </a:rPr>
              <a:t>引导组织成员互相信任，不互相猜忌，精诚合作，把时间和精力花在解决实际问题上，而不是花在相互猜疑上。</a:t>
            </a:r>
          </a:p>
        </p:txBody>
      </p:sp>
      <p:sp>
        <p:nvSpPr>
          <p:cNvPr id="17" name="矩形 16">
            <a:extLst>
              <a:ext uri="{FF2B5EF4-FFF2-40B4-BE49-F238E27FC236}">
                <a16:creationId xmlns:a16="http://schemas.microsoft.com/office/drawing/2014/main" id="{8AD600A2-62D9-4186-A097-8CCAE30E16AB}"/>
              </a:ext>
            </a:extLst>
          </p:cNvPr>
          <p:cNvSpPr/>
          <p:nvPr/>
        </p:nvSpPr>
        <p:spPr>
          <a:xfrm>
            <a:off x="1633233" y="1492916"/>
            <a:ext cx="3720407" cy="2117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sp>
        <p:nvSpPr>
          <p:cNvPr id="18" name="矩形 17">
            <a:extLst>
              <a:ext uri="{FF2B5EF4-FFF2-40B4-BE49-F238E27FC236}">
                <a16:creationId xmlns:a16="http://schemas.microsoft.com/office/drawing/2014/main" id="{8CE0AC1D-FB40-4971-B39E-C9F153266766}"/>
              </a:ext>
            </a:extLst>
          </p:cNvPr>
          <p:cNvSpPr/>
          <p:nvPr/>
        </p:nvSpPr>
        <p:spPr>
          <a:xfrm>
            <a:off x="6795090" y="4031812"/>
            <a:ext cx="3720407" cy="2117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pic>
        <p:nvPicPr>
          <p:cNvPr id="21" name="图片 20" descr="一群人在餐厅里吃桌子上&#10;&#10;低可信度描述已自动生成">
            <a:extLst>
              <a:ext uri="{FF2B5EF4-FFF2-40B4-BE49-F238E27FC236}">
                <a16:creationId xmlns:a16="http://schemas.microsoft.com/office/drawing/2014/main" id="{32530C1C-06D6-47CA-9874-4D918045CA04}"/>
              </a:ext>
            </a:extLst>
          </p:cNvPr>
          <p:cNvPicPr>
            <a:picLocks noChangeAspect="1"/>
          </p:cNvPicPr>
          <p:nvPr/>
        </p:nvPicPr>
        <p:blipFill rotWithShape="1">
          <a:blip r:embed="rId2">
            <a:extLst>
              <a:ext uri="{28A0092B-C50C-407E-A947-70E740481C1C}">
                <a14:useLocalDpi xmlns:a14="http://schemas.microsoft.com/office/drawing/2010/main" val="0"/>
              </a:ext>
            </a:extLst>
          </a:blip>
          <a:srcRect t="7874" b="7874"/>
          <a:stretch/>
        </p:blipFill>
        <p:spPr>
          <a:xfrm>
            <a:off x="6927610" y="3716338"/>
            <a:ext cx="4024717" cy="2263904"/>
          </a:xfrm>
          <a:prstGeom prst="rect">
            <a:avLst/>
          </a:prstGeom>
        </p:spPr>
      </p:pic>
      <p:pic>
        <p:nvPicPr>
          <p:cNvPr id="11" name="图片 10" descr="图片包含 室内, 窗户, 看着, 前&#10;&#10;描述已自动生成">
            <a:extLst>
              <a:ext uri="{FF2B5EF4-FFF2-40B4-BE49-F238E27FC236}">
                <a16:creationId xmlns:a16="http://schemas.microsoft.com/office/drawing/2014/main" id="{5494621D-CC42-4076-B51C-44A52212494F}"/>
              </a:ext>
            </a:extLst>
          </p:cNvPr>
          <p:cNvPicPr>
            <a:picLocks noChangeAspect="1"/>
          </p:cNvPicPr>
          <p:nvPr/>
        </p:nvPicPr>
        <p:blipFill rotWithShape="1">
          <a:blip r:embed="rId3">
            <a:extLst>
              <a:ext uri="{28A0092B-C50C-407E-A947-70E740481C1C}">
                <a14:useLocalDpi xmlns:a14="http://schemas.microsoft.com/office/drawing/2010/main" val="0"/>
              </a:ext>
            </a:extLst>
          </a:blip>
          <a:srcRect t="7813" b="7813"/>
          <a:stretch/>
        </p:blipFill>
        <p:spPr>
          <a:xfrm>
            <a:off x="1223319" y="1242623"/>
            <a:ext cx="3982403" cy="2240101"/>
          </a:xfrm>
          <a:prstGeom prst="rect">
            <a:avLst/>
          </a:prstGeom>
        </p:spPr>
      </p:pic>
      <p:sp>
        <p:nvSpPr>
          <p:cNvPr id="2" name="文本占位符 1">
            <a:extLst>
              <a:ext uri="{FF2B5EF4-FFF2-40B4-BE49-F238E27FC236}">
                <a16:creationId xmlns:a16="http://schemas.microsoft.com/office/drawing/2014/main" id="{2A1C0230-3A2A-4453-AFA5-A39458E8E5A3}"/>
              </a:ext>
            </a:extLst>
          </p:cNvPr>
          <p:cNvSpPr>
            <a:spLocks noGrp="1"/>
          </p:cNvSpPr>
          <p:nvPr>
            <p:ph type="body" sz="quarter" idx="10"/>
          </p:nvPr>
        </p:nvSpPr>
        <p:spPr/>
        <p:txBody>
          <a:bodyPr/>
          <a:lstStyle/>
          <a:p>
            <a:pPr>
              <a:spcBef>
                <a:spcPts val="0"/>
              </a:spcBef>
            </a:pPr>
            <a:r>
              <a:rPr lang="zh-CN" altLang="en-US" dirty="0"/>
              <a:t>时间流程</a:t>
            </a:r>
          </a:p>
        </p:txBody>
      </p:sp>
    </p:spTree>
    <p:extLst>
      <p:ext uri="{BB962C8B-B14F-4D97-AF65-F5344CB8AC3E}">
        <p14:creationId xmlns:p14="http://schemas.microsoft.com/office/powerpoint/2010/main" val="1138173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60CAF624-B430-44E8-BAF9-FFDBC80952CE}"/>
              </a:ext>
            </a:extLst>
          </p:cNvPr>
          <p:cNvSpPr>
            <a:spLocks noGrp="1"/>
          </p:cNvSpPr>
          <p:nvPr>
            <p:ph type="body" sz="quarter" idx="10"/>
          </p:nvPr>
        </p:nvSpPr>
        <p:spPr/>
        <p:txBody>
          <a:bodyPr>
            <a:normAutofit/>
          </a:bodyPr>
          <a:lstStyle/>
          <a:p>
            <a:pPr>
              <a:spcBef>
                <a:spcPts val="0"/>
              </a:spcBef>
            </a:pPr>
            <a:r>
              <a:rPr lang="zh-CN" altLang="en-US" dirty="0"/>
              <a:t>时间流程</a:t>
            </a:r>
          </a:p>
        </p:txBody>
      </p:sp>
      <p:cxnSp>
        <p:nvCxnSpPr>
          <p:cNvPr id="7" name="直接连接符 6">
            <a:extLst>
              <a:ext uri="{FF2B5EF4-FFF2-40B4-BE49-F238E27FC236}">
                <a16:creationId xmlns:a16="http://schemas.microsoft.com/office/drawing/2014/main" id="{A696BBFD-6556-470C-BD24-5743BE91FA8F}"/>
              </a:ext>
            </a:extLst>
          </p:cNvPr>
          <p:cNvCxnSpPr>
            <a:cxnSpLocks/>
          </p:cNvCxnSpPr>
          <p:nvPr/>
        </p:nvCxnSpPr>
        <p:spPr>
          <a:xfrm>
            <a:off x="6095999" y="0"/>
            <a:ext cx="0" cy="6858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124638FE-48AF-4FD2-9890-3D5F2D69F3F0}"/>
              </a:ext>
            </a:extLst>
          </p:cNvPr>
          <p:cNvGrpSpPr/>
          <p:nvPr/>
        </p:nvGrpSpPr>
        <p:grpSpPr>
          <a:xfrm>
            <a:off x="5948363" y="1481139"/>
            <a:ext cx="295274" cy="295272"/>
            <a:chOff x="5998371" y="1582579"/>
            <a:chExt cx="195260" cy="195258"/>
          </a:xfrm>
        </p:grpSpPr>
        <p:sp>
          <p:nvSpPr>
            <p:cNvPr id="9" name="椭圆 8">
              <a:extLst>
                <a:ext uri="{FF2B5EF4-FFF2-40B4-BE49-F238E27FC236}">
                  <a16:creationId xmlns:a16="http://schemas.microsoft.com/office/drawing/2014/main" id="{2D5F88F5-8E26-4A5D-A36C-C29F2DCAF111}"/>
                </a:ext>
              </a:extLst>
            </p:cNvPr>
            <p:cNvSpPr/>
            <p:nvPr/>
          </p:nvSpPr>
          <p:spPr>
            <a:xfrm>
              <a:off x="5998371" y="1582579"/>
              <a:ext cx="195260" cy="195258"/>
            </a:xfrm>
            <a:prstGeom prst="ellipse">
              <a:avLst/>
            </a:prstGeom>
            <a:solidFill>
              <a:schemeClr val="accent4">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sp>
          <p:nvSpPr>
            <p:cNvPr id="10" name="椭圆 9">
              <a:extLst>
                <a:ext uri="{FF2B5EF4-FFF2-40B4-BE49-F238E27FC236}">
                  <a16:creationId xmlns:a16="http://schemas.microsoft.com/office/drawing/2014/main" id="{7E19699B-C6B9-4220-B264-E61EC1808C83}"/>
                </a:ext>
              </a:extLst>
            </p:cNvPr>
            <p:cNvSpPr/>
            <p:nvPr/>
          </p:nvSpPr>
          <p:spPr>
            <a:xfrm>
              <a:off x="6031232" y="1615440"/>
              <a:ext cx="129537" cy="1295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grpSp>
      <p:grpSp>
        <p:nvGrpSpPr>
          <p:cNvPr id="11" name="组合 10">
            <a:extLst>
              <a:ext uri="{FF2B5EF4-FFF2-40B4-BE49-F238E27FC236}">
                <a16:creationId xmlns:a16="http://schemas.microsoft.com/office/drawing/2014/main" id="{76B50BD4-61AD-4DEA-8838-09C88483B24F}"/>
              </a:ext>
            </a:extLst>
          </p:cNvPr>
          <p:cNvGrpSpPr/>
          <p:nvPr/>
        </p:nvGrpSpPr>
        <p:grpSpPr>
          <a:xfrm>
            <a:off x="5948363" y="4360864"/>
            <a:ext cx="295274" cy="295272"/>
            <a:chOff x="5998371" y="1582579"/>
            <a:chExt cx="195260" cy="195258"/>
          </a:xfrm>
        </p:grpSpPr>
        <p:sp>
          <p:nvSpPr>
            <p:cNvPr id="12" name="椭圆 11">
              <a:extLst>
                <a:ext uri="{FF2B5EF4-FFF2-40B4-BE49-F238E27FC236}">
                  <a16:creationId xmlns:a16="http://schemas.microsoft.com/office/drawing/2014/main" id="{DA39EB03-AEEB-46F4-97AC-BC2FD18865C7}"/>
                </a:ext>
              </a:extLst>
            </p:cNvPr>
            <p:cNvSpPr/>
            <p:nvPr/>
          </p:nvSpPr>
          <p:spPr>
            <a:xfrm>
              <a:off x="5998371" y="1582579"/>
              <a:ext cx="195260" cy="195258"/>
            </a:xfrm>
            <a:prstGeom prst="ellipse">
              <a:avLst/>
            </a:prstGeom>
            <a:solidFill>
              <a:schemeClr val="accent4">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sp>
          <p:nvSpPr>
            <p:cNvPr id="13" name="椭圆 12">
              <a:extLst>
                <a:ext uri="{FF2B5EF4-FFF2-40B4-BE49-F238E27FC236}">
                  <a16:creationId xmlns:a16="http://schemas.microsoft.com/office/drawing/2014/main" id="{CF9EF0CE-1569-4E48-B149-9D0E6474193D}"/>
                </a:ext>
              </a:extLst>
            </p:cNvPr>
            <p:cNvSpPr/>
            <p:nvPr/>
          </p:nvSpPr>
          <p:spPr>
            <a:xfrm>
              <a:off x="6031232" y="1615440"/>
              <a:ext cx="129537" cy="1295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grpSp>
      <p:sp>
        <p:nvSpPr>
          <p:cNvPr id="15" name="文本框 14">
            <a:extLst>
              <a:ext uri="{FF2B5EF4-FFF2-40B4-BE49-F238E27FC236}">
                <a16:creationId xmlns:a16="http://schemas.microsoft.com/office/drawing/2014/main" id="{514A7BE1-1A51-4740-B828-6D72BBB12CCB}"/>
              </a:ext>
            </a:extLst>
          </p:cNvPr>
          <p:cNvSpPr txBox="1"/>
          <p:nvPr/>
        </p:nvSpPr>
        <p:spPr>
          <a:xfrm>
            <a:off x="6824893" y="1636306"/>
            <a:ext cx="1231106" cy="488724"/>
          </a:xfrm>
          <a:prstGeom prst="rect">
            <a:avLst/>
          </a:prstGeom>
          <a:noFill/>
        </p:spPr>
        <p:txBody>
          <a:bodyPr wrap="none" lIns="0" tIns="0" rIns="0" bIns="0" rtlCol="0">
            <a:spAutoFit/>
          </a:bodyPr>
          <a:lstStyle/>
          <a:p>
            <a:pPr>
              <a:lnSpc>
                <a:spcPct val="150000"/>
              </a:lnSpc>
            </a:pPr>
            <a:r>
              <a:rPr lang="zh-CN" altLang="en-US" sz="2400" b="1" dirty="0">
                <a:solidFill>
                  <a:schemeClr val="accent5"/>
                </a:solidFill>
                <a:latin typeface="+mn-ea"/>
              </a:rPr>
              <a:t>拥抱冲突</a:t>
            </a:r>
          </a:p>
        </p:txBody>
      </p:sp>
      <p:sp>
        <p:nvSpPr>
          <p:cNvPr id="16" name="文本框 15">
            <a:extLst>
              <a:ext uri="{FF2B5EF4-FFF2-40B4-BE49-F238E27FC236}">
                <a16:creationId xmlns:a16="http://schemas.microsoft.com/office/drawing/2014/main" id="{AB56E048-2C2D-4361-B3D3-89705A857F7D}"/>
              </a:ext>
            </a:extLst>
          </p:cNvPr>
          <p:cNvSpPr txBox="1"/>
          <p:nvPr/>
        </p:nvSpPr>
        <p:spPr>
          <a:xfrm>
            <a:off x="6824892" y="2306571"/>
            <a:ext cx="3566013" cy="1066126"/>
          </a:xfrm>
          <a:prstGeom prst="rect">
            <a:avLst/>
          </a:prstGeom>
          <a:noFill/>
        </p:spPr>
        <p:txBody>
          <a:bodyPr wrap="square" lIns="0" tIns="0" rIns="0" bIns="0" rtlCol="0">
            <a:spAutoFit/>
          </a:bodyPr>
          <a:lstStyle/>
          <a:p>
            <a:pPr>
              <a:lnSpc>
                <a:spcPct val="150000"/>
              </a:lnSpc>
            </a:pPr>
            <a:r>
              <a:rPr lang="zh-CN" altLang="en-US" sz="1600" dirty="0">
                <a:solidFill>
                  <a:schemeClr val="accent5"/>
                </a:solidFill>
                <a:latin typeface="+mn-ea"/>
              </a:rPr>
              <a:t>引导组织成员不要惧怕冲突，要直言不讳、据理力争，敢于接纳不同意见，</a:t>
            </a:r>
            <a:r>
              <a:rPr lang="en-US" altLang="zh-CN" sz="1600" dirty="0">
                <a:solidFill>
                  <a:schemeClr val="accent5"/>
                </a:solidFill>
                <a:latin typeface="+mn-ea"/>
              </a:rPr>
              <a:t>“</a:t>
            </a:r>
            <a:r>
              <a:rPr lang="zh-CN" altLang="en-US" sz="1600" dirty="0">
                <a:solidFill>
                  <a:schemeClr val="accent5"/>
                </a:solidFill>
                <a:latin typeface="+mn-ea"/>
              </a:rPr>
              <a:t>对事不对人</a:t>
            </a:r>
            <a:r>
              <a:rPr lang="en-US" altLang="zh-CN" sz="1600" dirty="0">
                <a:solidFill>
                  <a:schemeClr val="accent5"/>
                </a:solidFill>
                <a:latin typeface="+mn-ea"/>
              </a:rPr>
              <a:t>”</a:t>
            </a:r>
            <a:r>
              <a:rPr lang="zh-CN" altLang="en-US" sz="1600" dirty="0">
                <a:solidFill>
                  <a:schemeClr val="accent5"/>
                </a:solidFill>
                <a:latin typeface="+mn-ea"/>
              </a:rPr>
              <a:t>地充分沟通，降低沟通成本。</a:t>
            </a:r>
          </a:p>
        </p:txBody>
      </p:sp>
      <p:sp>
        <p:nvSpPr>
          <p:cNvPr id="17" name="文本框 16">
            <a:extLst>
              <a:ext uri="{FF2B5EF4-FFF2-40B4-BE49-F238E27FC236}">
                <a16:creationId xmlns:a16="http://schemas.microsoft.com/office/drawing/2014/main" id="{9488B7C3-A3F0-488B-86C6-1EE1EB1B2A56}"/>
              </a:ext>
            </a:extLst>
          </p:cNvPr>
          <p:cNvSpPr txBox="1"/>
          <p:nvPr/>
        </p:nvSpPr>
        <p:spPr>
          <a:xfrm>
            <a:off x="4388316" y="4191320"/>
            <a:ext cx="1231106" cy="488724"/>
          </a:xfrm>
          <a:prstGeom prst="rect">
            <a:avLst/>
          </a:prstGeom>
          <a:noFill/>
        </p:spPr>
        <p:txBody>
          <a:bodyPr wrap="none" lIns="0" tIns="0" rIns="0" bIns="0" rtlCol="0">
            <a:spAutoFit/>
          </a:bodyPr>
          <a:lstStyle/>
          <a:p>
            <a:pPr>
              <a:lnSpc>
                <a:spcPct val="150000"/>
              </a:lnSpc>
            </a:pPr>
            <a:r>
              <a:rPr lang="zh-CN" altLang="en-US" sz="2400" b="1" dirty="0">
                <a:solidFill>
                  <a:schemeClr val="accent5"/>
                </a:solidFill>
                <a:latin typeface="+mn-ea"/>
              </a:rPr>
              <a:t>充分投入</a:t>
            </a:r>
          </a:p>
        </p:txBody>
      </p:sp>
      <p:sp>
        <p:nvSpPr>
          <p:cNvPr id="18" name="文本框 17">
            <a:extLst>
              <a:ext uri="{FF2B5EF4-FFF2-40B4-BE49-F238E27FC236}">
                <a16:creationId xmlns:a16="http://schemas.microsoft.com/office/drawing/2014/main" id="{673D8121-E041-4EE9-8E86-E00C664B21DD}"/>
              </a:ext>
            </a:extLst>
          </p:cNvPr>
          <p:cNvSpPr txBox="1"/>
          <p:nvPr/>
        </p:nvSpPr>
        <p:spPr>
          <a:xfrm>
            <a:off x="2268899" y="4843798"/>
            <a:ext cx="3408132" cy="1066126"/>
          </a:xfrm>
          <a:prstGeom prst="rect">
            <a:avLst/>
          </a:prstGeom>
          <a:noFill/>
        </p:spPr>
        <p:txBody>
          <a:bodyPr wrap="square" lIns="0" tIns="0" rIns="0" bIns="0" rtlCol="0">
            <a:spAutoFit/>
          </a:bodyPr>
          <a:lstStyle/>
          <a:p>
            <a:pPr>
              <a:lnSpc>
                <a:spcPct val="150000"/>
              </a:lnSpc>
            </a:pPr>
            <a:r>
              <a:rPr lang="zh-CN" altLang="en-US" sz="1600" dirty="0">
                <a:solidFill>
                  <a:schemeClr val="accent5"/>
                </a:solidFill>
                <a:latin typeface="+mn-ea"/>
              </a:rPr>
              <a:t>引导成员形成锁定目标、合理分工、明确责任的意识，遇到困难时调整计划，直指目标，不存犹豫，勇往直前。</a:t>
            </a:r>
          </a:p>
        </p:txBody>
      </p:sp>
      <p:sp>
        <p:nvSpPr>
          <p:cNvPr id="19" name="矩形 18">
            <a:extLst>
              <a:ext uri="{FF2B5EF4-FFF2-40B4-BE49-F238E27FC236}">
                <a16:creationId xmlns:a16="http://schemas.microsoft.com/office/drawing/2014/main" id="{7F87F73D-FD79-4462-8DD8-4EEF1D48DEFF}"/>
              </a:ext>
            </a:extLst>
          </p:cNvPr>
          <p:cNvSpPr/>
          <p:nvPr/>
        </p:nvSpPr>
        <p:spPr>
          <a:xfrm>
            <a:off x="1633233" y="1582974"/>
            <a:ext cx="3720407" cy="2117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sp>
        <p:nvSpPr>
          <p:cNvPr id="20" name="矩形 19">
            <a:extLst>
              <a:ext uri="{FF2B5EF4-FFF2-40B4-BE49-F238E27FC236}">
                <a16:creationId xmlns:a16="http://schemas.microsoft.com/office/drawing/2014/main" id="{76E6FF70-B8E1-4E83-9FEB-F0D47EAF2304}"/>
              </a:ext>
            </a:extLst>
          </p:cNvPr>
          <p:cNvSpPr/>
          <p:nvPr/>
        </p:nvSpPr>
        <p:spPr>
          <a:xfrm>
            <a:off x="6795090" y="4214470"/>
            <a:ext cx="3720407" cy="2117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pic>
        <p:nvPicPr>
          <p:cNvPr id="26" name="图片 25" descr="图片包含 人, 笔记本, 室内, 电脑&#10;&#10;描述已自动生成">
            <a:extLst>
              <a:ext uri="{FF2B5EF4-FFF2-40B4-BE49-F238E27FC236}">
                <a16:creationId xmlns:a16="http://schemas.microsoft.com/office/drawing/2014/main" id="{56205439-D5F4-4D12-A005-252A1D383331}"/>
              </a:ext>
            </a:extLst>
          </p:cNvPr>
          <p:cNvPicPr>
            <a:picLocks noChangeAspect="1"/>
          </p:cNvPicPr>
          <p:nvPr/>
        </p:nvPicPr>
        <p:blipFill rotWithShape="1">
          <a:blip r:embed="rId2">
            <a:extLst>
              <a:ext uri="{28A0092B-C50C-407E-A947-70E740481C1C}">
                <a14:useLocalDpi xmlns:a14="http://schemas.microsoft.com/office/drawing/2010/main" val="0"/>
              </a:ext>
            </a:extLst>
          </a:blip>
          <a:srcRect t="-197" b="15823"/>
          <a:stretch/>
        </p:blipFill>
        <p:spPr>
          <a:xfrm>
            <a:off x="1223319" y="1286484"/>
            <a:ext cx="4002798" cy="2251574"/>
          </a:xfrm>
          <a:prstGeom prst="rect">
            <a:avLst/>
          </a:prstGeom>
        </p:spPr>
      </p:pic>
      <p:pic>
        <p:nvPicPr>
          <p:cNvPr id="24" name="图片 23" descr="人拿着笔记本电脑&#10;&#10;描述已自动生成">
            <a:extLst>
              <a:ext uri="{FF2B5EF4-FFF2-40B4-BE49-F238E27FC236}">
                <a16:creationId xmlns:a16="http://schemas.microsoft.com/office/drawing/2014/main" id="{02828573-A2BB-4B6B-8FC6-2E468D152893}"/>
              </a:ext>
            </a:extLst>
          </p:cNvPr>
          <p:cNvPicPr>
            <a:picLocks noChangeAspect="1"/>
          </p:cNvPicPr>
          <p:nvPr/>
        </p:nvPicPr>
        <p:blipFill rotWithShape="1">
          <a:blip r:embed="rId3">
            <a:extLst>
              <a:ext uri="{28A0092B-C50C-407E-A947-70E740481C1C}">
                <a14:useLocalDpi xmlns:a14="http://schemas.microsoft.com/office/drawing/2010/main" val="0"/>
              </a:ext>
            </a:extLst>
          </a:blip>
          <a:srcRect t="10568" b="5058"/>
          <a:stretch/>
        </p:blipFill>
        <p:spPr>
          <a:xfrm>
            <a:off x="6917157" y="3875846"/>
            <a:ext cx="4024717" cy="2263904"/>
          </a:xfrm>
          <a:prstGeom prst="rect">
            <a:avLst/>
          </a:prstGeom>
        </p:spPr>
      </p:pic>
    </p:spTree>
    <p:extLst>
      <p:ext uri="{BB962C8B-B14F-4D97-AF65-F5344CB8AC3E}">
        <p14:creationId xmlns:p14="http://schemas.microsoft.com/office/powerpoint/2010/main" val="35679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6CBD2762-761C-4C9C-BF25-AB5F13DA16C4}"/>
              </a:ext>
            </a:extLst>
          </p:cNvPr>
          <p:cNvSpPr>
            <a:spLocks noGrp="1"/>
          </p:cNvSpPr>
          <p:nvPr>
            <p:ph type="body" sz="quarter" idx="10"/>
          </p:nvPr>
        </p:nvSpPr>
        <p:spPr/>
        <p:txBody>
          <a:bodyPr/>
          <a:lstStyle/>
          <a:p>
            <a:pPr>
              <a:spcBef>
                <a:spcPts val="0"/>
              </a:spcBef>
            </a:pPr>
            <a:r>
              <a:rPr lang="zh-CN" altLang="en-US" dirty="0"/>
              <a:t>时间流程</a:t>
            </a:r>
          </a:p>
        </p:txBody>
      </p:sp>
      <p:cxnSp>
        <p:nvCxnSpPr>
          <p:cNvPr id="34" name="直接连接符 33">
            <a:extLst>
              <a:ext uri="{FF2B5EF4-FFF2-40B4-BE49-F238E27FC236}">
                <a16:creationId xmlns:a16="http://schemas.microsoft.com/office/drawing/2014/main" id="{C2B9A47F-77C1-45CE-BD17-91B21A31B81E}"/>
              </a:ext>
            </a:extLst>
          </p:cNvPr>
          <p:cNvCxnSpPr>
            <a:cxnSpLocks/>
          </p:cNvCxnSpPr>
          <p:nvPr/>
        </p:nvCxnSpPr>
        <p:spPr>
          <a:xfrm>
            <a:off x="6095999" y="1932863"/>
            <a:ext cx="0" cy="492513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91CC1406-7201-451F-AC50-3ED82404BC62}"/>
              </a:ext>
            </a:extLst>
          </p:cNvPr>
          <p:cNvGrpSpPr/>
          <p:nvPr/>
        </p:nvGrpSpPr>
        <p:grpSpPr>
          <a:xfrm>
            <a:off x="5948363" y="1703857"/>
            <a:ext cx="295274" cy="295272"/>
            <a:chOff x="5998371" y="1582579"/>
            <a:chExt cx="195260" cy="195258"/>
          </a:xfrm>
        </p:grpSpPr>
        <p:sp>
          <p:nvSpPr>
            <p:cNvPr id="9" name="椭圆 8">
              <a:extLst>
                <a:ext uri="{FF2B5EF4-FFF2-40B4-BE49-F238E27FC236}">
                  <a16:creationId xmlns:a16="http://schemas.microsoft.com/office/drawing/2014/main" id="{789494F2-C550-41BB-BEB5-C3F810230C52}"/>
                </a:ext>
              </a:extLst>
            </p:cNvPr>
            <p:cNvSpPr/>
            <p:nvPr/>
          </p:nvSpPr>
          <p:spPr>
            <a:xfrm>
              <a:off x="5998371" y="1582579"/>
              <a:ext cx="195260" cy="195258"/>
            </a:xfrm>
            <a:prstGeom prst="ellipse">
              <a:avLst/>
            </a:prstGeom>
            <a:solidFill>
              <a:schemeClr val="accent4">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sp>
          <p:nvSpPr>
            <p:cNvPr id="10" name="椭圆 9">
              <a:extLst>
                <a:ext uri="{FF2B5EF4-FFF2-40B4-BE49-F238E27FC236}">
                  <a16:creationId xmlns:a16="http://schemas.microsoft.com/office/drawing/2014/main" id="{0080FF66-5899-4303-863B-5FA6C5287837}"/>
                </a:ext>
              </a:extLst>
            </p:cNvPr>
            <p:cNvSpPr/>
            <p:nvPr/>
          </p:nvSpPr>
          <p:spPr>
            <a:xfrm>
              <a:off x="6031232" y="1615440"/>
              <a:ext cx="129537" cy="1295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grpSp>
      <p:grpSp>
        <p:nvGrpSpPr>
          <p:cNvPr id="11" name="组合 10">
            <a:extLst>
              <a:ext uri="{FF2B5EF4-FFF2-40B4-BE49-F238E27FC236}">
                <a16:creationId xmlns:a16="http://schemas.microsoft.com/office/drawing/2014/main" id="{DF2A8744-5CC2-4C11-99A7-089407759BD0}"/>
              </a:ext>
            </a:extLst>
          </p:cNvPr>
          <p:cNvGrpSpPr/>
          <p:nvPr/>
        </p:nvGrpSpPr>
        <p:grpSpPr>
          <a:xfrm>
            <a:off x="5948363" y="4258871"/>
            <a:ext cx="295274" cy="295272"/>
            <a:chOff x="5998371" y="1582579"/>
            <a:chExt cx="195260" cy="195258"/>
          </a:xfrm>
        </p:grpSpPr>
        <p:sp>
          <p:nvSpPr>
            <p:cNvPr id="12" name="椭圆 11">
              <a:extLst>
                <a:ext uri="{FF2B5EF4-FFF2-40B4-BE49-F238E27FC236}">
                  <a16:creationId xmlns:a16="http://schemas.microsoft.com/office/drawing/2014/main" id="{4B104C5B-E5E3-4029-BA06-6BD11255F663}"/>
                </a:ext>
              </a:extLst>
            </p:cNvPr>
            <p:cNvSpPr/>
            <p:nvPr/>
          </p:nvSpPr>
          <p:spPr>
            <a:xfrm>
              <a:off x="5998371" y="1582579"/>
              <a:ext cx="195260" cy="195258"/>
            </a:xfrm>
            <a:prstGeom prst="ellipse">
              <a:avLst/>
            </a:prstGeom>
            <a:solidFill>
              <a:schemeClr val="accent4">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sp>
          <p:nvSpPr>
            <p:cNvPr id="13" name="椭圆 12">
              <a:extLst>
                <a:ext uri="{FF2B5EF4-FFF2-40B4-BE49-F238E27FC236}">
                  <a16:creationId xmlns:a16="http://schemas.microsoft.com/office/drawing/2014/main" id="{2BA3D961-FB52-448F-9AFF-B69D6596C95F}"/>
                </a:ext>
              </a:extLst>
            </p:cNvPr>
            <p:cNvSpPr/>
            <p:nvPr/>
          </p:nvSpPr>
          <p:spPr>
            <a:xfrm>
              <a:off x="6031232" y="1615440"/>
              <a:ext cx="129537" cy="1295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grpSp>
      <p:sp>
        <p:nvSpPr>
          <p:cNvPr id="14" name="文本框 13">
            <a:extLst>
              <a:ext uri="{FF2B5EF4-FFF2-40B4-BE49-F238E27FC236}">
                <a16:creationId xmlns:a16="http://schemas.microsoft.com/office/drawing/2014/main" id="{A6F6820E-5D4D-4525-850F-D9BFEB250506}"/>
              </a:ext>
            </a:extLst>
          </p:cNvPr>
          <p:cNvSpPr txBox="1"/>
          <p:nvPr/>
        </p:nvSpPr>
        <p:spPr>
          <a:xfrm>
            <a:off x="6824893" y="1636306"/>
            <a:ext cx="1231106" cy="491160"/>
          </a:xfrm>
          <a:prstGeom prst="rect">
            <a:avLst/>
          </a:prstGeom>
          <a:noFill/>
        </p:spPr>
        <p:txBody>
          <a:bodyPr wrap="none" lIns="0" tIns="0" rIns="0" bIns="0" rtlCol="0">
            <a:spAutoFit/>
          </a:bodyPr>
          <a:lstStyle/>
          <a:p>
            <a:pPr>
              <a:lnSpc>
                <a:spcPct val="150000"/>
              </a:lnSpc>
            </a:pPr>
            <a:r>
              <a:rPr lang="zh-CN" altLang="en-US" sz="2400" b="1" dirty="0">
                <a:solidFill>
                  <a:schemeClr val="accent5"/>
                </a:solidFill>
                <a:latin typeface="+mn-ea"/>
              </a:rPr>
              <a:t>勇担责任</a:t>
            </a:r>
          </a:p>
        </p:txBody>
      </p:sp>
      <p:sp>
        <p:nvSpPr>
          <p:cNvPr id="15" name="文本框 14">
            <a:extLst>
              <a:ext uri="{FF2B5EF4-FFF2-40B4-BE49-F238E27FC236}">
                <a16:creationId xmlns:a16="http://schemas.microsoft.com/office/drawing/2014/main" id="{14758A16-0D68-4733-8B15-908644A51410}"/>
              </a:ext>
            </a:extLst>
          </p:cNvPr>
          <p:cNvSpPr txBox="1"/>
          <p:nvPr/>
        </p:nvSpPr>
        <p:spPr>
          <a:xfrm>
            <a:off x="6824892" y="2244974"/>
            <a:ext cx="3690601" cy="1066126"/>
          </a:xfrm>
          <a:prstGeom prst="rect">
            <a:avLst/>
          </a:prstGeom>
          <a:noFill/>
        </p:spPr>
        <p:txBody>
          <a:bodyPr wrap="square" lIns="0" tIns="0" rIns="0" bIns="0" rtlCol="0">
            <a:spAutoFit/>
          </a:bodyPr>
          <a:lstStyle/>
          <a:p>
            <a:pPr>
              <a:lnSpc>
                <a:spcPct val="150000"/>
              </a:lnSpc>
            </a:pPr>
            <a:r>
              <a:rPr lang="zh-CN" altLang="en-US" sz="1600" dirty="0">
                <a:solidFill>
                  <a:schemeClr val="accent5"/>
                </a:solidFill>
                <a:latin typeface="+mn-ea"/>
              </a:rPr>
              <a:t>引导组织成员敢于直面责任，做到高标准、严要求、重责任、敢担当，敢于直面自己的错误同时并指出他人的错误协助他改进。</a:t>
            </a:r>
          </a:p>
        </p:txBody>
      </p:sp>
      <p:sp>
        <p:nvSpPr>
          <p:cNvPr id="16" name="文本框 15">
            <a:extLst>
              <a:ext uri="{FF2B5EF4-FFF2-40B4-BE49-F238E27FC236}">
                <a16:creationId xmlns:a16="http://schemas.microsoft.com/office/drawing/2014/main" id="{1BFD85D1-8B37-415D-8E8B-6FE91E891A77}"/>
              </a:ext>
            </a:extLst>
          </p:cNvPr>
          <p:cNvSpPr txBox="1"/>
          <p:nvPr/>
        </p:nvSpPr>
        <p:spPr>
          <a:xfrm>
            <a:off x="4388316" y="4202895"/>
            <a:ext cx="1231106" cy="491160"/>
          </a:xfrm>
          <a:prstGeom prst="rect">
            <a:avLst/>
          </a:prstGeom>
          <a:noFill/>
        </p:spPr>
        <p:txBody>
          <a:bodyPr wrap="none" lIns="0" tIns="0" rIns="0" bIns="0" rtlCol="0">
            <a:spAutoFit/>
          </a:bodyPr>
          <a:lstStyle/>
          <a:p>
            <a:pPr>
              <a:lnSpc>
                <a:spcPct val="150000"/>
              </a:lnSpc>
            </a:pPr>
            <a:r>
              <a:rPr lang="zh-CN" altLang="en-US" sz="2400" b="1" dirty="0">
                <a:solidFill>
                  <a:schemeClr val="accent5"/>
                </a:solidFill>
                <a:latin typeface="+mn-ea"/>
              </a:rPr>
              <a:t>重视结果</a:t>
            </a:r>
          </a:p>
        </p:txBody>
      </p:sp>
      <p:sp>
        <p:nvSpPr>
          <p:cNvPr id="17" name="文本框 16">
            <a:extLst>
              <a:ext uri="{FF2B5EF4-FFF2-40B4-BE49-F238E27FC236}">
                <a16:creationId xmlns:a16="http://schemas.microsoft.com/office/drawing/2014/main" id="{50B6387A-60F0-461B-BE01-7A69E1B0B3D7}"/>
              </a:ext>
            </a:extLst>
          </p:cNvPr>
          <p:cNvSpPr txBox="1"/>
          <p:nvPr/>
        </p:nvSpPr>
        <p:spPr>
          <a:xfrm>
            <a:off x="2113337" y="4793776"/>
            <a:ext cx="3608850" cy="1066126"/>
          </a:xfrm>
          <a:prstGeom prst="rect">
            <a:avLst/>
          </a:prstGeom>
          <a:noFill/>
        </p:spPr>
        <p:txBody>
          <a:bodyPr wrap="square" lIns="0" tIns="0" rIns="0" bIns="0" rtlCol="0">
            <a:spAutoFit/>
          </a:bodyPr>
          <a:lstStyle/>
          <a:p>
            <a:pPr>
              <a:lnSpc>
                <a:spcPct val="150000"/>
              </a:lnSpc>
            </a:pPr>
            <a:r>
              <a:rPr lang="zh-CN" altLang="en-US" sz="1600" dirty="0">
                <a:solidFill>
                  <a:schemeClr val="accent5"/>
                </a:solidFill>
                <a:latin typeface="+mn-ea"/>
              </a:rPr>
              <a:t>引导组织成员认识到只有实现组织效益，才有可能更好地实现个人价值，养成凡事要有行动，更要有结果的习惯。</a:t>
            </a:r>
          </a:p>
        </p:txBody>
      </p:sp>
      <p:sp>
        <p:nvSpPr>
          <p:cNvPr id="18" name="矩形 17">
            <a:extLst>
              <a:ext uri="{FF2B5EF4-FFF2-40B4-BE49-F238E27FC236}">
                <a16:creationId xmlns:a16="http://schemas.microsoft.com/office/drawing/2014/main" id="{1988CFA9-5DD1-458E-9B40-B0060287D1C6}"/>
              </a:ext>
            </a:extLst>
          </p:cNvPr>
          <p:cNvSpPr/>
          <p:nvPr/>
        </p:nvSpPr>
        <p:spPr>
          <a:xfrm>
            <a:off x="1633233" y="1582974"/>
            <a:ext cx="3720407" cy="2117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sp>
        <p:nvSpPr>
          <p:cNvPr id="22" name="矩形 21">
            <a:extLst>
              <a:ext uri="{FF2B5EF4-FFF2-40B4-BE49-F238E27FC236}">
                <a16:creationId xmlns:a16="http://schemas.microsoft.com/office/drawing/2014/main" id="{E817BB98-7CAF-4514-9718-63511C8CB672}"/>
              </a:ext>
            </a:extLst>
          </p:cNvPr>
          <p:cNvSpPr/>
          <p:nvPr/>
        </p:nvSpPr>
        <p:spPr>
          <a:xfrm>
            <a:off x="6795090" y="4092550"/>
            <a:ext cx="3720407" cy="2117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pic>
        <p:nvPicPr>
          <p:cNvPr id="30" name="图片 29" descr="人在玩电脑&#10;&#10;中度可信度描述已自动生成">
            <a:extLst>
              <a:ext uri="{FF2B5EF4-FFF2-40B4-BE49-F238E27FC236}">
                <a16:creationId xmlns:a16="http://schemas.microsoft.com/office/drawing/2014/main" id="{AA808ABE-54C9-4825-94C6-EACE0FA5D298}"/>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1220542" y="1272848"/>
            <a:ext cx="4005575" cy="2253136"/>
          </a:xfrm>
          <a:prstGeom prst="rect">
            <a:avLst/>
          </a:prstGeom>
        </p:spPr>
      </p:pic>
      <p:pic>
        <p:nvPicPr>
          <p:cNvPr id="32" name="图片 31" descr="一群人坐在桌子前&#10;&#10;描述已自动生成">
            <a:extLst>
              <a:ext uri="{FF2B5EF4-FFF2-40B4-BE49-F238E27FC236}">
                <a16:creationId xmlns:a16="http://schemas.microsoft.com/office/drawing/2014/main" id="{C02BAA52-5F76-4CCA-8037-3544256D36DB}"/>
              </a:ext>
            </a:extLst>
          </p:cNvPr>
          <p:cNvPicPr>
            <a:picLocks noChangeAspect="1"/>
          </p:cNvPicPr>
          <p:nvPr/>
        </p:nvPicPr>
        <p:blipFill rotWithShape="1">
          <a:blip r:embed="rId3">
            <a:extLst>
              <a:ext uri="{28A0092B-C50C-407E-A947-70E740481C1C}">
                <a14:useLocalDpi xmlns:a14="http://schemas.microsoft.com/office/drawing/2010/main" val="0"/>
              </a:ext>
            </a:extLst>
          </a:blip>
          <a:srcRect t="132" b="15494"/>
          <a:stretch/>
        </p:blipFill>
        <p:spPr>
          <a:xfrm>
            <a:off x="6936302" y="3753926"/>
            <a:ext cx="4005573" cy="2253135"/>
          </a:xfrm>
          <a:prstGeom prst="rect">
            <a:avLst/>
          </a:prstGeom>
        </p:spPr>
      </p:pic>
    </p:spTree>
    <p:extLst>
      <p:ext uri="{BB962C8B-B14F-4D97-AF65-F5344CB8AC3E}">
        <p14:creationId xmlns:p14="http://schemas.microsoft.com/office/powerpoint/2010/main" val="4241616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D0B80A3-BC1A-441C-AB4A-B03418398B7A}"/>
              </a:ext>
            </a:extLst>
          </p:cNvPr>
          <p:cNvSpPr>
            <a:spLocks noGrp="1"/>
          </p:cNvSpPr>
          <p:nvPr>
            <p:ph type="body" idx="10"/>
          </p:nvPr>
        </p:nvSpPr>
        <p:spPr>
          <a:xfrm>
            <a:off x="2939809" y="1952887"/>
            <a:ext cx="2106979" cy="2434193"/>
          </a:xfrm>
        </p:spPr>
        <p:txBody>
          <a:bodyPr/>
          <a:lstStyle/>
          <a:p>
            <a:r>
              <a:rPr lang="en-US" altLang="zh-CN" dirty="0">
                <a:solidFill>
                  <a:schemeClr val="accent1"/>
                </a:solidFill>
              </a:rPr>
              <a:t>04</a:t>
            </a:r>
            <a:endParaRPr lang="zh-CN" altLang="en-US" dirty="0">
              <a:solidFill>
                <a:schemeClr val="accent1"/>
              </a:solidFill>
            </a:endParaRPr>
          </a:p>
        </p:txBody>
      </p:sp>
      <p:sp>
        <p:nvSpPr>
          <p:cNvPr id="3" name="文本占位符 2">
            <a:extLst>
              <a:ext uri="{FF2B5EF4-FFF2-40B4-BE49-F238E27FC236}">
                <a16:creationId xmlns:a16="http://schemas.microsoft.com/office/drawing/2014/main" id="{64101174-1055-4CE8-98D8-006EFA1A011F}"/>
              </a:ext>
            </a:extLst>
          </p:cNvPr>
          <p:cNvSpPr>
            <a:spLocks noGrp="1"/>
          </p:cNvSpPr>
          <p:nvPr>
            <p:ph type="body" sz="quarter" idx="11"/>
          </p:nvPr>
        </p:nvSpPr>
        <p:spPr>
          <a:xfrm>
            <a:off x="4894388" y="2497745"/>
            <a:ext cx="3366304" cy="1314206"/>
          </a:xfrm>
        </p:spPr>
        <p:txBody>
          <a:bodyPr/>
          <a:lstStyle/>
          <a:p>
            <a:r>
              <a:rPr lang="zh-CN" altLang="en-US" dirty="0">
                <a:solidFill>
                  <a:schemeClr val="accent3"/>
                </a:solidFill>
                <a:latin typeface="+mj-ea"/>
                <a:ea typeface="+mj-ea"/>
              </a:rPr>
              <a:t>项目详情</a:t>
            </a:r>
          </a:p>
        </p:txBody>
      </p:sp>
      <p:sp>
        <p:nvSpPr>
          <p:cNvPr id="4" name="文本占位符 3">
            <a:extLst>
              <a:ext uri="{FF2B5EF4-FFF2-40B4-BE49-F238E27FC236}">
                <a16:creationId xmlns:a16="http://schemas.microsoft.com/office/drawing/2014/main" id="{A4AB8671-9958-493D-8A63-037A1D3B9D37}"/>
              </a:ext>
            </a:extLst>
          </p:cNvPr>
          <p:cNvSpPr>
            <a:spLocks noGrp="1"/>
          </p:cNvSpPr>
          <p:nvPr>
            <p:ph type="body" sz="quarter" idx="12"/>
          </p:nvPr>
        </p:nvSpPr>
        <p:spPr>
          <a:xfrm>
            <a:off x="4919274" y="3703152"/>
            <a:ext cx="3124456" cy="378886"/>
          </a:xfrm>
        </p:spPr>
        <p:txBody>
          <a:bodyPr/>
          <a:lstStyle/>
          <a:p>
            <a:r>
              <a:rPr lang="en-US" altLang="zh-CN" sz="1400" dirty="0">
                <a:solidFill>
                  <a:schemeClr val="accent3"/>
                </a:solidFill>
                <a:latin typeface="+mn-ea"/>
                <a:ea typeface="+mn-ea"/>
              </a:rPr>
              <a:t>Project details</a:t>
            </a:r>
            <a:endParaRPr lang="zh-CN" altLang="en-US" sz="1400" b="1" dirty="0">
              <a:solidFill>
                <a:schemeClr val="accent3"/>
              </a:solidFill>
              <a:latin typeface="+mn-ea"/>
              <a:ea typeface="+mn-ea"/>
            </a:endParaRPr>
          </a:p>
        </p:txBody>
      </p:sp>
    </p:spTree>
    <p:extLst>
      <p:ext uri="{BB962C8B-B14F-4D97-AF65-F5344CB8AC3E}">
        <p14:creationId xmlns:p14="http://schemas.microsoft.com/office/powerpoint/2010/main" val="3047726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直接连接符 49">
            <a:extLst>
              <a:ext uri="{FF2B5EF4-FFF2-40B4-BE49-F238E27FC236}">
                <a16:creationId xmlns:a16="http://schemas.microsoft.com/office/drawing/2014/main" id="{365668C1-552F-48AF-AE0C-812C9F7983E6}"/>
              </a:ext>
            </a:extLst>
          </p:cNvPr>
          <p:cNvCxnSpPr/>
          <p:nvPr/>
        </p:nvCxnSpPr>
        <p:spPr>
          <a:xfrm>
            <a:off x="6805119" y="3075401"/>
            <a:ext cx="0" cy="2221235"/>
          </a:xfrm>
          <a:prstGeom prst="line">
            <a:avLst/>
          </a:prstGeom>
        </p:spPr>
        <p:style>
          <a:lnRef idx="1">
            <a:schemeClr val="accent1"/>
          </a:lnRef>
          <a:fillRef idx="0">
            <a:schemeClr val="accent1"/>
          </a:fillRef>
          <a:effectRef idx="0">
            <a:schemeClr val="accent1"/>
          </a:effectRef>
          <a:fontRef idx="minor">
            <a:schemeClr val="tx1"/>
          </a:fontRef>
        </p:style>
      </p:cxnSp>
      <p:sp>
        <p:nvSpPr>
          <p:cNvPr id="5" name="文本占位符 4">
            <a:extLst>
              <a:ext uri="{FF2B5EF4-FFF2-40B4-BE49-F238E27FC236}">
                <a16:creationId xmlns:a16="http://schemas.microsoft.com/office/drawing/2014/main" id="{20E4E9F5-3854-4A14-A7B0-8342219044E1}"/>
              </a:ext>
            </a:extLst>
          </p:cNvPr>
          <p:cNvSpPr>
            <a:spLocks noGrp="1"/>
          </p:cNvSpPr>
          <p:nvPr>
            <p:ph type="body" sz="quarter" idx="10"/>
          </p:nvPr>
        </p:nvSpPr>
        <p:spPr/>
        <p:txBody>
          <a:bodyPr/>
          <a:lstStyle/>
          <a:p>
            <a:pPr>
              <a:spcBef>
                <a:spcPts val="0"/>
              </a:spcBef>
            </a:pPr>
            <a:r>
              <a:rPr lang="zh-CN" altLang="en-US" dirty="0"/>
              <a:t>星辰</a:t>
            </a:r>
            <a:r>
              <a:rPr lang="en-US" altLang="zh-CN" dirty="0"/>
              <a:t>150S</a:t>
            </a:r>
            <a:endParaRPr lang="zh-CN" altLang="en-US" dirty="0"/>
          </a:p>
        </p:txBody>
      </p:sp>
      <p:sp>
        <p:nvSpPr>
          <p:cNvPr id="28" name="任意多边形: 形状 27">
            <a:extLst>
              <a:ext uri="{FF2B5EF4-FFF2-40B4-BE49-F238E27FC236}">
                <a16:creationId xmlns:a16="http://schemas.microsoft.com/office/drawing/2014/main" id="{24305509-21CF-43BF-BBA9-FDE1BE26790B}"/>
              </a:ext>
            </a:extLst>
          </p:cNvPr>
          <p:cNvSpPr/>
          <p:nvPr/>
        </p:nvSpPr>
        <p:spPr>
          <a:xfrm>
            <a:off x="476814" y="1520825"/>
            <a:ext cx="4898462" cy="4847408"/>
          </a:xfrm>
          <a:custGeom>
            <a:avLst/>
            <a:gdLst>
              <a:gd name="connsiteX0" fmla="*/ 3182274 w 4394096"/>
              <a:gd name="connsiteY0" fmla="*/ 301752 h 4348298"/>
              <a:gd name="connsiteX1" fmla="*/ 4281204 w 4394096"/>
              <a:gd name="connsiteY1" fmla="*/ 301752 h 4348298"/>
              <a:gd name="connsiteX2" fmla="*/ 4394096 w 4394096"/>
              <a:gd name="connsiteY2" fmla="*/ 414644 h 4348298"/>
              <a:gd name="connsiteX3" fmla="*/ 4394096 w 4394096"/>
              <a:gd name="connsiteY3" fmla="*/ 3933656 h 4348298"/>
              <a:gd name="connsiteX4" fmla="*/ 4281204 w 4394096"/>
              <a:gd name="connsiteY4" fmla="*/ 4046548 h 4348298"/>
              <a:gd name="connsiteX5" fmla="*/ 3182274 w 4394096"/>
              <a:gd name="connsiteY5" fmla="*/ 4046548 h 4348298"/>
              <a:gd name="connsiteX6" fmla="*/ 3069382 w 4394096"/>
              <a:gd name="connsiteY6" fmla="*/ 3933656 h 4348298"/>
              <a:gd name="connsiteX7" fmla="*/ 3069382 w 4394096"/>
              <a:gd name="connsiteY7" fmla="*/ 414644 h 4348298"/>
              <a:gd name="connsiteX8" fmla="*/ 3182274 w 4394096"/>
              <a:gd name="connsiteY8" fmla="*/ 301752 h 4348298"/>
              <a:gd name="connsiteX9" fmla="*/ 112892 w 4394096"/>
              <a:gd name="connsiteY9" fmla="*/ 301752 h 4348298"/>
              <a:gd name="connsiteX10" fmla="*/ 1211822 w 4394096"/>
              <a:gd name="connsiteY10" fmla="*/ 301752 h 4348298"/>
              <a:gd name="connsiteX11" fmla="*/ 1324714 w 4394096"/>
              <a:gd name="connsiteY11" fmla="*/ 414644 h 4348298"/>
              <a:gd name="connsiteX12" fmla="*/ 1324714 w 4394096"/>
              <a:gd name="connsiteY12" fmla="*/ 3933656 h 4348298"/>
              <a:gd name="connsiteX13" fmla="*/ 1211822 w 4394096"/>
              <a:gd name="connsiteY13" fmla="*/ 4046548 h 4348298"/>
              <a:gd name="connsiteX14" fmla="*/ 112892 w 4394096"/>
              <a:gd name="connsiteY14" fmla="*/ 4046548 h 4348298"/>
              <a:gd name="connsiteX15" fmla="*/ 0 w 4394096"/>
              <a:gd name="connsiteY15" fmla="*/ 3933656 h 4348298"/>
              <a:gd name="connsiteX16" fmla="*/ 0 w 4394096"/>
              <a:gd name="connsiteY16" fmla="*/ 414644 h 4348298"/>
              <a:gd name="connsiteX17" fmla="*/ 112892 w 4394096"/>
              <a:gd name="connsiteY17" fmla="*/ 301752 h 4348298"/>
              <a:gd name="connsiteX18" fmla="*/ 1557892 w 4394096"/>
              <a:gd name="connsiteY18" fmla="*/ 0 h 4348298"/>
              <a:gd name="connsiteX19" fmla="*/ 2833923 w 4394096"/>
              <a:gd name="connsiteY19" fmla="*/ 0 h 4348298"/>
              <a:gd name="connsiteX20" fmla="*/ 2965008 w 4394096"/>
              <a:gd name="connsiteY20" fmla="*/ 131085 h 4348298"/>
              <a:gd name="connsiteX21" fmla="*/ 2965008 w 4394096"/>
              <a:gd name="connsiteY21" fmla="*/ 4217213 h 4348298"/>
              <a:gd name="connsiteX22" fmla="*/ 2833923 w 4394096"/>
              <a:gd name="connsiteY22" fmla="*/ 4348298 h 4348298"/>
              <a:gd name="connsiteX23" fmla="*/ 1557892 w 4394096"/>
              <a:gd name="connsiteY23" fmla="*/ 4348298 h 4348298"/>
              <a:gd name="connsiteX24" fmla="*/ 1426807 w 4394096"/>
              <a:gd name="connsiteY24" fmla="*/ 4217213 h 4348298"/>
              <a:gd name="connsiteX25" fmla="*/ 1426807 w 4394096"/>
              <a:gd name="connsiteY25" fmla="*/ 131085 h 4348298"/>
              <a:gd name="connsiteX26" fmla="*/ 1557892 w 4394096"/>
              <a:gd name="connsiteY26" fmla="*/ 0 h 434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4096" h="4348298">
                <a:moveTo>
                  <a:pt x="3182274" y="301752"/>
                </a:moveTo>
                <a:lnTo>
                  <a:pt x="4281204" y="301752"/>
                </a:lnTo>
                <a:cubicBezTo>
                  <a:pt x="4343553" y="301752"/>
                  <a:pt x="4394096" y="352295"/>
                  <a:pt x="4394096" y="414644"/>
                </a:cubicBezTo>
                <a:lnTo>
                  <a:pt x="4394096" y="3933656"/>
                </a:lnTo>
                <a:cubicBezTo>
                  <a:pt x="4394096" y="3996005"/>
                  <a:pt x="4343553" y="4046548"/>
                  <a:pt x="4281204" y="4046548"/>
                </a:cubicBezTo>
                <a:lnTo>
                  <a:pt x="3182274" y="4046548"/>
                </a:lnTo>
                <a:cubicBezTo>
                  <a:pt x="3119925" y="4046548"/>
                  <a:pt x="3069382" y="3996005"/>
                  <a:pt x="3069382" y="3933656"/>
                </a:cubicBezTo>
                <a:lnTo>
                  <a:pt x="3069382" y="414644"/>
                </a:lnTo>
                <a:cubicBezTo>
                  <a:pt x="3069382" y="352295"/>
                  <a:pt x="3119925" y="301752"/>
                  <a:pt x="3182274" y="301752"/>
                </a:cubicBezTo>
                <a:close/>
                <a:moveTo>
                  <a:pt x="112892" y="301752"/>
                </a:moveTo>
                <a:lnTo>
                  <a:pt x="1211822" y="301752"/>
                </a:lnTo>
                <a:cubicBezTo>
                  <a:pt x="1274171" y="301752"/>
                  <a:pt x="1324714" y="352295"/>
                  <a:pt x="1324714" y="414644"/>
                </a:cubicBezTo>
                <a:lnTo>
                  <a:pt x="1324714" y="3933656"/>
                </a:lnTo>
                <a:cubicBezTo>
                  <a:pt x="1324714" y="3996005"/>
                  <a:pt x="1274171" y="4046548"/>
                  <a:pt x="1211822" y="4046548"/>
                </a:cubicBezTo>
                <a:lnTo>
                  <a:pt x="112892" y="4046548"/>
                </a:lnTo>
                <a:cubicBezTo>
                  <a:pt x="50543" y="4046548"/>
                  <a:pt x="0" y="3996005"/>
                  <a:pt x="0" y="3933656"/>
                </a:cubicBezTo>
                <a:lnTo>
                  <a:pt x="0" y="414644"/>
                </a:lnTo>
                <a:cubicBezTo>
                  <a:pt x="0" y="352295"/>
                  <a:pt x="50543" y="301752"/>
                  <a:pt x="112892" y="301752"/>
                </a:cubicBezTo>
                <a:close/>
                <a:moveTo>
                  <a:pt x="1557892" y="0"/>
                </a:moveTo>
                <a:lnTo>
                  <a:pt x="2833923" y="0"/>
                </a:lnTo>
                <a:cubicBezTo>
                  <a:pt x="2906319" y="0"/>
                  <a:pt x="2965008" y="58689"/>
                  <a:pt x="2965008" y="131085"/>
                </a:cubicBezTo>
                <a:lnTo>
                  <a:pt x="2965008" y="4217213"/>
                </a:lnTo>
                <a:cubicBezTo>
                  <a:pt x="2965008" y="4289609"/>
                  <a:pt x="2906319" y="4348298"/>
                  <a:pt x="2833923" y="4348298"/>
                </a:cubicBezTo>
                <a:lnTo>
                  <a:pt x="1557892" y="4348298"/>
                </a:lnTo>
                <a:cubicBezTo>
                  <a:pt x="1485496" y="4348298"/>
                  <a:pt x="1426807" y="4289609"/>
                  <a:pt x="1426807" y="4217213"/>
                </a:cubicBezTo>
                <a:lnTo>
                  <a:pt x="1426807" y="131085"/>
                </a:lnTo>
                <a:cubicBezTo>
                  <a:pt x="1426807" y="58689"/>
                  <a:pt x="1485496" y="0"/>
                  <a:pt x="1557892" y="0"/>
                </a:cubicBezTo>
                <a:close/>
              </a:path>
            </a:pathLst>
          </a:custGeom>
          <a:blipFill>
            <a:blip r:embed="rId2"/>
            <a:srcRect/>
            <a:stretch>
              <a:fillRect l="-35873" t="-1611" r="-26293" b="-16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29" name="矩形: 圆角 28">
            <a:extLst>
              <a:ext uri="{FF2B5EF4-FFF2-40B4-BE49-F238E27FC236}">
                <a16:creationId xmlns:a16="http://schemas.microsoft.com/office/drawing/2014/main" id="{A1E79D2E-C2E4-4B19-86B9-46E973A6F5BC}"/>
              </a:ext>
            </a:extLst>
          </p:cNvPr>
          <p:cNvSpPr/>
          <p:nvPr/>
        </p:nvSpPr>
        <p:spPr>
          <a:xfrm>
            <a:off x="6493567" y="2214408"/>
            <a:ext cx="1942408" cy="158489"/>
          </a:xfrm>
          <a:prstGeom prst="round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45" name="文本框 44">
            <a:extLst>
              <a:ext uri="{FF2B5EF4-FFF2-40B4-BE49-F238E27FC236}">
                <a16:creationId xmlns:a16="http://schemas.microsoft.com/office/drawing/2014/main" id="{14130C28-C62D-4036-AC48-03731353F7C4}"/>
              </a:ext>
            </a:extLst>
          </p:cNvPr>
          <p:cNvSpPr txBox="1"/>
          <p:nvPr/>
        </p:nvSpPr>
        <p:spPr>
          <a:xfrm>
            <a:off x="6564313" y="1785234"/>
            <a:ext cx="1593319" cy="573042"/>
          </a:xfrm>
          <a:prstGeom prst="rect">
            <a:avLst/>
          </a:prstGeom>
          <a:noFill/>
        </p:spPr>
        <p:txBody>
          <a:bodyPr wrap="square" lIns="0" tIns="0" rIns="0" bIns="0" rtlCol="0">
            <a:spAutoFit/>
          </a:bodyPr>
          <a:lstStyle/>
          <a:p>
            <a:pPr>
              <a:lnSpc>
                <a:spcPct val="150000"/>
              </a:lnSpc>
            </a:pPr>
            <a:r>
              <a:rPr lang="zh-CN" altLang="en-US" sz="2800" b="1" dirty="0">
                <a:solidFill>
                  <a:schemeClr val="accent5"/>
                </a:solidFill>
                <a:latin typeface="+mn-ea"/>
                <a:sym typeface="微软雅黑" panose="020B0503020204020204" pitchFamily="34" charset="-122"/>
              </a:rPr>
              <a:t>培训目标：</a:t>
            </a:r>
          </a:p>
        </p:txBody>
      </p:sp>
      <p:sp>
        <p:nvSpPr>
          <p:cNvPr id="46" name="矩形: 圆角 45">
            <a:extLst>
              <a:ext uri="{FF2B5EF4-FFF2-40B4-BE49-F238E27FC236}">
                <a16:creationId xmlns:a16="http://schemas.microsoft.com/office/drawing/2014/main" id="{45667573-084F-4B92-B229-38E7A04A2563}"/>
              </a:ext>
            </a:extLst>
          </p:cNvPr>
          <p:cNvSpPr/>
          <p:nvPr/>
        </p:nvSpPr>
        <p:spPr>
          <a:xfrm>
            <a:off x="6493566" y="2804897"/>
            <a:ext cx="623106" cy="6110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800" b="1" dirty="0">
                <a:latin typeface="+mj-ea"/>
                <a:ea typeface="+mj-ea"/>
              </a:rPr>
              <a:t>1</a:t>
            </a:r>
            <a:endParaRPr lang="zh-CN" altLang="en-US" sz="2800" b="1" dirty="0">
              <a:latin typeface="+mj-ea"/>
              <a:ea typeface="+mj-ea"/>
            </a:endParaRPr>
          </a:p>
        </p:txBody>
      </p:sp>
      <p:sp>
        <p:nvSpPr>
          <p:cNvPr id="47" name="矩形: 圆角 46">
            <a:extLst>
              <a:ext uri="{FF2B5EF4-FFF2-40B4-BE49-F238E27FC236}">
                <a16:creationId xmlns:a16="http://schemas.microsoft.com/office/drawing/2014/main" id="{C3C50E6D-593F-41AB-B614-5B96142C86BA}"/>
              </a:ext>
            </a:extLst>
          </p:cNvPr>
          <p:cNvSpPr/>
          <p:nvPr/>
        </p:nvSpPr>
        <p:spPr>
          <a:xfrm>
            <a:off x="6493566" y="3898001"/>
            <a:ext cx="623106" cy="6110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800" b="1" dirty="0">
                <a:latin typeface="+mj-ea"/>
                <a:ea typeface="+mj-ea"/>
              </a:rPr>
              <a:t>2</a:t>
            </a:r>
            <a:endParaRPr lang="zh-CN" altLang="en-US" sz="2800" b="1" dirty="0">
              <a:latin typeface="+mj-ea"/>
              <a:ea typeface="+mj-ea"/>
            </a:endParaRPr>
          </a:p>
        </p:txBody>
      </p:sp>
      <p:sp>
        <p:nvSpPr>
          <p:cNvPr id="48" name="矩形: 圆角 47">
            <a:extLst>
              <a:ext uri="{FF2B5EF4-FFF2-40B4-BE49-F238E27FC236}">
                <a16:creationId xmlns:a16="http://schemas.microsoft.com/office/drawing/2014/main" id="{4D8192EF-C324-42DF-BE14-98B814A56BC6}"/>
              </a:ext>
            </a:extLst>
          </p:cNvPr>
          <p:cNvSpPr/>
          <p:nvPr/>
        </p:nvSpPr>
        <p:spPr>
          <a:xfrm>
            <a:off x="6493566" y="4991104"/>
            <a:ext cx="623106" cy="6110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800" b="1" dirty="0">
                <a:latin typeface="+mj-ea"/>
                <a:ea typeface="+mj-ea"/>
              </a:rPr>
              <a:t>3</a:t>
            </a:r>
            <a:endParaRPr lang="zh-CN" altLang="en-US" sz="2800" b="1" dirty="0">
              <a:latin typeface="+mj-ea"/>
              <a:ea typeface="+mj-ea"/>
            </a:endParaRPr>
          </a:p>
        </p:txBody>
      </p:sp>
      <p:sp>
        <p:nvSpPr>
          <p:cNvPr id="52" name="文本框 51">
            <a:extLst>
              <a:ext uri="{FF2B5EF4-FFF2-40B4-BE49-F238E27FC236}">
                <a16:creationId xmlns:a16="http://schemas.microsoft.com/office/drawing/2014/main" id="{FCF56A97-5855-487E-9939-41275B77118A}"/>
              </a:ext>
            </a:extLst>
          </p:cNvPr>
          <p:cNvSpPr txBox="1"/>
          <p:nvPr/>
        </p:nvSpPr>
        <p:spPr>
          <a:xfrm>
            <a:off x="7311381" y="2752527"/>
            <a:ext cx="3934606" cy="696794"/>
          </a:xfrm>
          <a:prstGeom prst="rect">
            <a:avLst/>
          </a:prstGeom>
          <a:noFill/>
        </p:spPr>
        <p:txBody>
          <a:bodyPr wrap="square" lIns="0" tIns="0" rIns="0" bIns="0" rtlCol="0">
            <a:spAutoFit/>
          </a:bodyPr>
          <a:lstStyle/>
          <a:p>
            <a:pPr>
              <a:lnSpc>
                <a:spcPct val="150000"/>
              </a:lnSpc>
            </a:pPr>
            <a:r>
              <a:rPr lang="zh-CN" altLang="en-US" sz="1600" dirty="0">
                <a:solidFill>
                  <a:schemeClr val="accent5"/>
                </a:solidFill>
                <a:latin typeface="微软雅黑 Light" panose="020B0502040204020203" pitchFamily="34" charset="-122"/>
                <a:ea typeface="微软雅黑 Light" panose="020B0502040204020203" pitchFamily="34" charset="-122"/>
              </a:rPr>
              <a:t>既定目标下，团队的统一战略部署，需要统一的执行力来推进；</a:t>
            </a:r>
          </a:p>
        </p:txBody>
      </p:sp>
      <p:sp>
        <p:nvSpPr>
          <p:cNvPr id="53" name="文本框 52">
            <a:extLst>
              <a:ext uri="{FF2B5EF4-FFF2-40B4-BE49-F238E27FC236}">
                <a16:creationId xmlns:a16="http://schemas.microsoft.com/office/drawing/2014/main" id="{09C05EC4-30C4-4756-B603-CF95D8531A75}"/>
              </a:ext>
            </a:extLst>
          </p:cNvPr>
          <p:cNvSpPr txBox="1"/>
          <p:nvPr/>
        </p:nvSpPr>
        <p:spPr>
          <a:xfrm>
            <a:off x="7311380" y="3828951"/>
            <a:ext cx="3934607" cy="696794"/>
          </a:xfrm>
          <a:prstGeom prst="rect">
            <a:avLst/>
          </a:prstGeom>
          <a:noFill/>
        </p:spPr>
        <p:txBody>
          <a:bodyPr wrap="square" lIns="0" tIns="0" rIns="0" bIns="0" rtlCol="0">
            <a:spAutoFit/>
          </a:bodyPr>
          <a:lstStyle/>
          <a:p>
            <a:pPr>
              <a:lnSpc>
                <a:spcPct val="150000"/>
              </a:lnSpc>
            </a:pPr>
            <a:r>
              <a:rPr lang="zh-CN" altLang="en-US" sz="1600" dirty="0">
                <a:solidFill>
                  <a:schemeClr val="accent5"/>
                </a:solidFill>
                <a:latin typeface="微软雅黑 Light" panose="020B0502040204020203" pitchFamily="34" charset="-122"/>
                <a:ea typeface="微软雅黑 Light" panose="020B0502040204020203" pitchFamily="34" charset="-122"/>
              </a:rPr>
              <a:t>让参训学员认识到团队在工作中的重要作用，学会通过团队的配合去完成工作和任务；</a:t>
            </a:r>
          </a:p>
        </p:txBody>
      </p:sp>
      <p:sp>
        <p:nvSpPr>
          <p:cNvPr id="54" name="文本框 53">
            <a:extLst>
              <a:ext uri="{FF2B5EF4-FFF2-40B4-BE49-F238E27FC236}">
                <a16:creationId xmlns:a16="http://schemas.microsoft.com/office/drawing/2014/main" id="{4EB29CE0-3263-4376-B1DE-A0FA459A4228}"/>
              </a:ext>
            </a:extLst>
          </p:cNvPr>
          <p:cNvSpPr txBox="1"/>
          <p:nvPr/>
        </p:nvSpPr>
        <p:spPr>
          <a:xfrm>
            <a:off x="7311380" y="4905375"/>
            <a:ext cx="3934607" cy="696794"/>
          </a:xfrm>
          <a:prstGeom prst="rect">
            <a:avLst/>
          </a:prstGeom>
          <a:noFill/>
        </p:spPr>
        <p:txBody>
          <a:bodyPr wrap="square" lIns="0" tIns="0" rIns="0" bIns="0" rtlCol="0">
            <a:spAutoFit/>
          </a:bodyPr>
          <a:lstStyle/>
          <a:p>
            <a:pPr>
              <a:lnSpc>
                <a:spcPct val="150000"/>
              </a:lnSpc>
            </a:pPr>
            <a:r>
              <a:rPr lang="zh-CN" altLang="en-US" sz="1600" dirty="0">
                <a:solidFill>
                  <a:schemeClr val="accent5"/>
                </a:solidFill>
                <a:latin typeface="微软雅黑 Light" panose="020B0502040204020203" pitchFamily="34" charset="-122"/>
                <a:ea typeface="微软雅黑 Light" panose="020B0502040204020203" pitchFamily="34" charset="-122"/>
              </a:rPr>
              <a:t>自我激励，不断自己超越，我们的潜力超出我们的想像！要勇于挑战。</a:t>
            </a:r>
          </a:p>
        </p:txBody>
      </p:sp>
    </p:spTree>
    <p:extLst>
      <p:ext uri="{BB962C8B-B14F-4D97-AF65-F5344CB8AC3E}">
        <p14:creationId xmlns:p14="http://schemas.microsoft.com/office/powerpoint/2010/main" val="1699372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922AACB-A1CB-4098-916F-4DBAB6F2A764}"/>
              </a:ext>
            </a:extLst>
          </p:cNvPr>
          <p:cNvSpPr>
            <a:spLocks noGrp="1"/>
          </p:cNvSpPr>
          <p:nvPr>
            <p:ph type="body" sz="quarter" idx="10"/>
          </p:nvPr>
        </p:nvSpPr>
        <p:spPr/>
        <p:txBody>
          <a:bodyPr/>
          <a:lstStyle/>
          <a:p>
            <a:r>
              <a:rPr lang="zh-CN" altLang="en-US" dirty="0"/>
              <a:t>星辰空间</a:t>
            </a:r>
          </a:p>
        </p:txBody>
      </p:sp>
      <p:sp>
        <p:nvSpPr>
          <p:cNvPr id="3" name="矩形: 圆角 2">
            <a:extLst>
              <a:ext uri="{FF2B5EF4-FFF2-40B4-BE49-F238E27FC236}">
                <a16:creationId xmlns:a16="http://schemas.microsoft.com/office/drawing/2014/main" id="{B127CEC1-BF44-4064-BBDE-FD8ABDF14E15}"/>
              </a:ext>
            </a:extLst>
          </p:cNvPr>
          <p:cNvSpPr/>
          <p:nvPr/>
        </p:nvSpPr>
        <p:spPr>
          <a:xfrm>
            <a:off x="3098993" y="1550774"/>
            <a:ext cx="2977298" cy="3306389"/>
          </a:xfrm>
          <a:prstGeom prst="roundRect">
            <a:avLst>
              <a:gd name="adj" fmla="val 0"/>
            </a:avLst>
          </a:prstGeom>
          <a:solidFill>
            <a:schemeClr val="accent1">
              <a:alpha val="8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BF0D3525-9118-4515-B128-19D551BD310E}"/>
              </a:ext>
            </a:extLst>
          </p:cNvPr>
          <p:cNvSpPr/>
          <p:nvPr/>
        </p:nvSpPr>
        <p:spPr>
          <a:xfrm>
            <a:off x="350837" y="4644079"/>
            <a:ext cx="944760" cy="941678"/>
          </a:xfrm>
          <a:prstGeom prst="roundRect">
            <a:avLst>
              <a:gd name="adj" fmla="val 0"/>
            </a:avLst>
          </a:prstGeom>
          <a:solidFill>
            <a:schemeClr val="accent1">
              <a:alpha val="8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14">
            <a:extLst>
              <a:ext uri="{FF2B5EF4-FFF2-40B4-BE49-F238E27FC236}">
                <a16:creationId xmlns:a16="http://schemas.microsoft.com/office/drawing/2014/main" id="{170DBBBC-80B2-455D-8DE6-A81CBC8B45B4}"/>
              </a:ext>
            </a:extLst>
          </p:cNvPr>
          <p:cNvSpPr txBox="1"/>
          <p:nvPr/>
        </p:nvSpPr>
        <p:spPr>
          <a:xfrm>
            <a:off x="1304884" y="3482008"/>
            <a:ext cx="2348300" cy="270459"/>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1600" spc="300" dirty="0">
                <a:solidFill>
                  <a:schemeClr val="tx1">
                    <a:lumMod val="50000"/>
                    <a:lumOff val="50000"/>
                  </a:schemeClr>
                </a:solidFill>
                <a:latin typeface="+mn-ea"/>
              </a:rPr>
              <a:t>. </a:t>
            </a:r>
          </a:p>
        </p:txBody>
      </p:sp>
      <p:pic>
        <p:nvPicPr>
          <p:cNvPr id="9" name="图片占位符 32" descr="人在树林里&#10;&#10;描述已自动生成">
            <a:extLst>
              <a:ext uri="{FF2B5EF4-FFF2-40B4-BE49-F238E27FC236}">
                <a16:creationId xmlns:a16="http://schemas.microsoft.com/office/drawing/2014/main" id="{6448FBA6-157D-4212-B8C5-7F9EF6A8DC51}"/>
              </a:ext>
            </a:extLst>
          </p:cNvPr>
          <p:cNvPicPr>
            <a:picLocks noChangeAspect="1"/>
          </p:cNvPicPr>
          <p:nvPr/>
        </p:nvPicPr>
        <p:blipFill>
          <a:blip r:embed="rId2">
            <a:extLst>
              <a:ext uri="{28A0092B-C50C-407E-A947-70E740481C1C}">
                <a14:useLocalDpi xmlns:a14="http://schemas.microsoft.com/office/drawing/2010/main" val="0"/>
              </a:ext>
            </a:extLst>
          </a:blip>
          <a:srcRect t="16" b="16"/>
          <a:stretch>
            <a:fillRect/>
          </a:stretch>
        </p:blipFill>
        <p:spPr>
          <a:xfrm>
            <a:off x="733772" y="1897683"/>
            <a:ext cx="4959584" cy="3306389"/>
          </a:xfrm>
          <a:prstGeom prst="rect">
            <a:avLst/>
          </a:prstGeom>
        </p:spPr>
      </p:pic>
      <p:cxnSp>
        <p:nvCxnSpPr>
          <p:cNvPr id="11" name="直接连接符 10">
            <a:extLst>
              <a:ext uri="{FF2B5EF4-FFF2-40B4-BE49-F238E27FC236}">
                <a16:creationId xmlns:a16="http://schemas.microsoft.com/office/drawing/2014/main" id="{233B4375-A6BA-443E-8C07-D8EBFC79D01A}"/>
              </a:ext>
            </a:extLst>
          </p:cNvPr>
          <p:cNvCxnSpPr/>
          <p:nvPr/>
        </p:nvCxnSpPr>
        <p:spPr>
          <a:xfrm>
            <a:off x="6816725" y="2904306"/>
            <a:ext cx="5043191" cy="0"/>
          </a:xfrm>
          <a:prstGeom prst="line">
            <a:avLst/>
          </a:prstGeom>
          <a:ln w="3175"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3" name="文本框2">
            <a:extLst>
              <a:ext uri="{FF2B5EF4-FFF2-40B4-BE49-F238E27FC236}">
                <a16:creationId xmlns:a16="http://schemas.microsoft.com/office/drawing/2014/main" id="{449257DA-A2D4-41B4-A842-18C4D86C3716}"/>
              </a:ext>
            </a:extLst>
          </p:cNvPr>
          <p:cNvSpPr txBox="1"/>
          <p:nvPr/>
        </p:nvSpPr>
        <p:spPr>
          <a:xfrm>
            <a:off x="6816725" y="1638890"/>
            <a:ext cx="1538883" cy="488724"/>
          </a:xfrm>
          <a:prstGeom prst="rect">
            <a:avLst/>
          </a:prstGeom>
        </p:spPr>
        <p:txBody>
          <a:bodyPr vert="horz" wrap="none" lIns="0" tIns="0" rIns="0" bIns="0" rtlCol="0" anchor="t" anchorCtr="0">
            <a:spAutoFit/>
          </a:bodyPr>
          <a:lstStyle/>
          <a:p>
            <a:pPr algn="l">
              <a:lnSpc>
                <a:spcPct val="150000"/>
              </a:lnSpc>
            </a:pPr>
            <a:r>
              <a:rPr lang="zh-CN" altLang="en-US" sz="2400" b="1" dirty="0">
                <a:solidFill>
                  <a:schemeClr val="accent5"/>
                </a:solidFill>
                <a:latin typeface="+mn-ea"/>
              </a:rPr>
              <a:t>项目简介</a:t>
            </a:r>
            <a:r>
              <a:rPr lang="zh-CN" altLang="en-US" sz="2400" b="1" i="0" dirty="0">
                <a:solidFill>
                  <a:schemeClr val="accent5"/>
                </a:solidFill>
                <a:latin typeface="+mn-ea"/>
              </a:rPr>
              <a:t>：</a:t>
            </a:r>
            <a:endParaRPr lang="zh-CN" altLang="en-US" sz="2400" b="1" dirty="0">
              <a:solidFill>
                <a:schemeClr val="accent5"/>
              </a:solidFill>
              <a:latin typeface="+mn-ea"/>
            </a:endParaRPr>
          </a:p>
        </p:txBody>
      </p:sp>
      <p:sp>
        <p:nvSpPr>
          <p:cNvPr id="14" name="文本框1">
            <a:extLst>
              <a:ext uri="{FF2B5EF4-FFF2-40B4-BE49-F238E27FC236}">
                <a16:creationId xmlns:a16="http://schemas.microsoft.com/office/drawing/2014/main" id="{28DB1FD2-040E-472D-863A-28B20AFC53C0}"/>
              </a:ext>
            </a:extLst>
          </p:cNvPr>
          <p:cNvSpPr txBox="1"/>
          <p:nvPr/>
        </p:nvSpPr>
        <p:spPr>
          <a:xfrm>
            <a:off x="6832262" y="2173000"/>
            <a:ext cx="5027654" cy="696794"/>
          </a:xfrm>
          <a:prstGeom prst="rect">
            <a:avLst/>
          </a:prstGeom>
        </p:spPr>
        <p:txBody>
          <a:bodyPr vert="horz" wrap="square" lIns="0" tIns="0" rIns="0" bIns="0" rtlCol="0" anchor="t" anchorCtr="0">
            <a:spAutoFit/>
          </a:bodyPr>
          <a:lstStyle/>
          <a:p>
            <a:pPr>
              <a:lnSpc>
                <a:spcPct val="150000"/>
              </a:lnSpc>
            </a:pPr>
            <a:r>
              <a:rPr lang="zh-CN" altLang="en-US" sz="1600" dirty="0">
                <a:solidFill>
                  <a:schemeClr val="accent5"/>
                </a:solidFill>
                <a:latin typeface="+mn-ea"/>
              </a:rPr>
              <a:t>卡片按照正确的逻辑顺序排列好交到我的手中，顺序正确则任务完成</a:t>
            </a:r>
            <a:r>
              <a:rPr lang="en-US" altLang="zh-CN" sz="1600" dirty="0">
                <a:solidFill>
                  <a:schemeClr val="accent5"/>
                </a:solidFill>
                <a:latin typeface="+mn-ea"/>
              </a:rPr>
              <a:t>!</a:t>
            </a:r>
            <a:r>
              <a:rPr lang="zh-CN" altLang="en-US" sz="1600" dirty="0">
                <a:solidFill>
                  <a:schemeClr val="accent5"/>
                </a:solidFill>
                <a:latin typeface="+mn-ea"/>
              </a:rPr>
              <a:t>培训师将会按照标准答案告知是否得分。</a:t>
            </a:r>
          </a:p>
        </p:txBody>
      </p:sp>
      <p:cxnSp>
        <p:nvCxnSpPr>
          <p:cNvPr id="16" name="直接连接符 15">
            <a:extLst>
              <a:ext uri="{FF2B5EF4-FFF2-40B4-BE49-F238E27FC236}">
                <a16:creationId xmlns:a16="http://schemas.microsoft.com/office/drawing/2014/main" id="{C7A37DCE-B9B7-44E8-A03F-71AEBB09F21D}"/>
              </a:ext>
            </a:extLst>
          </p:cNvPr>
          <p:cNvCxnSpPr/>
          <p:nvPr/>
        </p:nvCxnSpPr>
        <p:spPr>
          <a:xfrm>
            <a:off x="6816725" y="4348001"/>
            <a:ext cx="5043191" cy="0"/>
          </a:xfrm>
          <a:prstGeom prst="line">
            <a:avLst/>
          </a:prstGeom>
          <a:ln w="3175"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8" name="文本框2">
            <a:extLst>
              <a:ext uri="{FF2B5EF4-FFF2-40B4-BE49-F238E27FC236}">
                <a16:creationId xmlns:a16="http://schemas.microsoft.com/office/drawing/2014/main" id="{DDDCF4A5-0E29-497D-AC09-62E79E5A2A8A}"/>
              </a:ext>
            </a:extLst>
          </p:cNvPr>
          <p:cNvSpPr txBox="1"/>
          <p:nvPr/>
        </p:nvSpPr>
        <p:spPr>
          <a:xfrm>
            <a:off x="6816725" y="3158785"/>
            <a:ext cx="1538883" cy="488724"/>
          </a:xfrm>
          <a:prstGeom prst="rect">
            <a:avLst/>
          </a:prstGeom>
        </p:spPr>
        <p:txBody>
          <a:bodyPr vert="horz" wrap="none" lIns="0" tIns="0" rIns="0" bIns="0" rtlCol="0" anchor="t" anchorCtr="0">
            <a:spAutoFit/>
          </a:bodyPr>
          <a:lstStyle/>
          <a:p>
            <a:pPr algn="l">
              <a:lnSpc>
                <a:spcPct val="150000"/>
              </a:lnSpc>
            </a:pPr>
            <a:r>
              <a:rPr lang="zh-CN" altLang="en-US" sz="2400" b="1" dirty="0">
                <a:solidFill>
                  <a:schemeClr val="accent5"/>
                </a:solidFill>
                <a:latin typeface="+mn-ea"/>
              </a:rPr>
              <a:t>项目规则</a:t>
            </a:r>
            <a:r>
              <a:rPr lang="zh-CN" altLang="en-US" sz="2400" b="1" i="0" dirty="0">
                <a:solidFill>
                  <a:schemeClr val="accent5"/>
                </a:solidFill>
                <a:latin typeface="+mn-ea"/>
              </a:rPr>
              <a:t>：</a:t>
            </a:r>
            <a:endParaRPr lang="zh-CN" altLang="en-US" sz="2400" b="1" dirty="0">
              <a:solidFill>
                <a:schemeClr val="accent5"/>
              </a:solidFill>
              <a:latin typeface="+mn-ea"/>
            </a:endParaRPr>
          </a:p>
        </p:txBody>
      </p:sp>
      <p:sp>
        <p:nvSpPr>
          <p:cNvPr id="19" name="文本框1">
            <a:extLst>
              <a:ext uri="{FF2B5EF4-FFF2-40B4-BE49-F238E27FC236}">
                <a16:creationId xmlns:a16="http://schemas.microsoft.com/office/drawing/2014/main" id="{2C645960-7636-43A2-B188-BE424A7F42F5}"/>
              </a:ext>
            </a:extLst>
          </p:cNvPr>
          <p:cNvSpPr txBox="1"/>
          <p:nvPr/>
        </p:nvSpPr>
        <p:spPr>
          <a:xfrm>
            <a:off x="6816724" y="3647509"/>
            <a:ext cx="5040313" cy="696794"/>
          </a:xfrm>
          <a:prstGeom prst="rect">
            <a:avLst/>
          </a:prstGeom>
        </p:spPr>
        <p:txBody>
          <a:bodyPr vert="horz" wrap="square" lIns="0" tIns="0" rIns="0" bIns="0" rtlCol="0" anchor="t" anchorCtr="0">
            <a:spAutoFit/>
          </a:bodyPr>
          <a:lstStyle/>
          <a:p>
            <a:pPr>
              <a:lnSpc>
                <a:spcPct val="150000"/>
              </a:lnSpc>
            </a:pPr>
            <a:r>
              <a:rPr lang="zh-CN" altLang="en-US" sz="1600" dirty="0">
                <a:solidFill>
                  <a:schemeClr val="accent5"/>
                </a:solidFill>
                <a:latin typeface="+mn-ea"/>
              </a:rPr>
              <a:t>禁止除语言之外的一切描述卡片内容的方式，交卡片的时候，任何人任何时间丌可以离开椅子，椅子丌能秱动。</a:t>
            </a:r>
          </a:p>
        </p:txBody>
      </p:sp>
      <p:cxnSp>
        <p:nvCxnSpPr>
          <p:cNvPr id="21" name="直接连接符 20">
            <a:extLst>
              <a:ext uri="{FF2B5EF4-FFF2-40B4-BE49-F238E27FC236}">
                <a16:creationId xmlns:a16="http://schemas.microsoft.com/office/drawing/2014/main" id="{C766B833-D1D5-42C8-8A04-C589467779A9}"/>
              </a:ext>
            </a:extLst>
          </p:cNvPr>
          <p:cNvCxnSpPr/>
          <p:nvPr/>
        </p:nvCxnSpPr>
        <p:spPr>
          <a:xfrm>
            <a:off x="6816725" y="5806936"/>
            <a:ext cx="5043191" cy="0"/>
          </a:xfrm>
          <a:prstGeom prst="line">
            <a:avLst/>
          </a:prstGeom>
          <a:ln w="3175"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23" name="文本框2">
            <a:extLst>
              <a:ext uri="{FF2B5EF4-FFF2-40B4-BE49-F238E27FC236}">
                <a16:creationId xmlns:a16="http://schemas.microsoft.com/office/drawing/2014/main" id="{D7D9566B-A38F-475F-A172-CF2A53C754EB}"/>
              </a:ext>
            </a:extLst>
          </p:cNvPr>
          <p:cNvSpPr txBox="1"/>
          <p:nvPr/>
        </p:nvSpPr>
        <p:spPr>
          <a:xfrm>
            <a:off x="6816725" y="4617720"/>
            <a:ext cx="1538883" cy="488724"/>
          </a:xfrm>
          <a:prstGeom prst="rect">
            <a:avLst/>
          </a:prstGeom>
        </p:spPr>
        <p:txBody>
          <a:bodyPr vert="horz" wrap="none" lIns="0" tIns="0" rIns="0" bIns="0" rtlCol="0" anchor="t" anchorCtr="0">
            <a:spAutoFit/>
          </a:bodyPr>
          <a:lstStyle/>
          <a:p>
            <a:pPr algn="l">
              <a:lnSpc>
                <a:spcPct val="150000"/>
              </a:lnSpc>
            </a:pPr>
            <a:r>
              <a:rPr lang="zh-CN" altLang="en-US" sz="2400" b="1" i="0" dirty="0">
                <a:solidFill>
                  <a:schemeClr val="accent5"/>
                </a:solidFill>
                <a:latin typeface="+mn-ea"/>
              </a:rPr>
              <a:t>项目目标：</a:t>
            </a:r>
            <a:endParaRPr lang="zh-CN" altLang="en-US" sz="2400" b="1" dirty="0">
              <a:solidFill>
                <a:schemeClr val="accent5"/>
              </a:solidFill>
              <a:latin typeface="+mn-ea"/>
            </a:endParaRPr>
          </a:p>
        </p:txBody>
      </p:sp>
      <p:sp>
        <p:nvSpPr>
          <p:cNvPr id="24" name="文本框1">
            <a:extLst>
              <a:ext uri="{FF2B5EF4-FFF2-40B4-BE49-F238E27FC236}">
                <a16:creationId xmlns:a16="http://schemas.microsoft.com/office/drawing/2014/main" id="{0D225CF6-37FE-4A92-9F30-9C5DC9AA40D5}"/>
              </a:ext>
            </a:extLst>
          </p:cNvPr>
          <p:cNvSpPr txBox="1"/>
          <p:nvPr/>
        </p:nvSpPr>
        <p:spPr>
          <a:xfrm>
            <a:off x="6816724" y="5106444"/>
            <a:ext cx="5040313" cy="696794"/>
          </a:xfrm>
          <a:prstGeom prst="rect">
            <a:avLst/>
          </a:prstGeom>
        </p:spPr>
        <p:txBody>
          <a:bodyPr vert="horz" wrap="square" lIns="0" tIns="0" rIns="0" bIns="0" rtlCol="0" anchor="t" anchorCtr="0">
            <a:spAutoFit/>
          </a:bodyPr>
          <a:lstStyle/>
          <a:p>
            <a:pPr>
              <a:lnSpc>
                <a:spcPct val="150000"/>
              </a:lnSpc>
            </a:pPr>
            <a:r>
              <a:rPr lang="zh-CN" altLang="en-US" sz="1600" dirty="0">
                <a:solidFill>
                  <a:schemeClr val="accent5"/>
                </a:solidFill>
                <a:latin typeface="+mn-ea"/>
              </a:rPr>
              <a:t>统一的描述标准、排序流程及交牌规范，保证方案准确有效执行，高效团队执行力是迈向胜利的最后一级台阶。</a:t>
            </a:r>
          </a:p>
        </p:txBody>
      </p:sp>
      <p:pic>
        <p:nvPicPr>
          <p:cNvPr id="26" name="图片 25">
            <a:extLst>
              <a:ext uri="{FF2B5EF4-FFF2-40B4-BE49-F238E27FC236}">
                <a16:creationId xmlns:a16="http://schemas.microsoft.com/office/drawing/2014/main" id="{8318325F-CC34-4EF0-A0C3-1DE607C1458E}"/>
              </a:ext>
            </a:extLst>
          </p:cNvPr>
          <p:cNvPicPr>
            <a:picLocks noChangeAspect="1"/>
          </p:cNvPicPr>
          <p:nvPr/>
        </p:nvPicPr>
        <p:blipFill rotWithShape="1">
          <a:blip r:embed="rId3">
            <a:extLst>
              <a:ext uri="{28A0092B-C50C-407E-A947-70E740481C1C}">
                <a14:useLocalDpi xmlns:a14="http://schemas.microsoft.com/office/drawing/2010/main" val="0"/>
              </a:ext>
            </a:extLst>
          </a:blip>
          <a:srcRect b="4077"/>
          <a:stretch/>
        </p:blipFill>
        <p:spPr>
          <a:xfrm>
            <a:off x="733770" y="1891925"/>
            <a:ext cx="4959583" cy="3306389"/>
          </a:xfrm>
          <a:prstGeom prst="rect">
            <a:avLst/>
          </a:prstGeom>
        </p:spPr>
      </p:pic>
    </p:spTree>
    <p:extLst>
      <p:ext uri="{BB962C8B-B14F-4D97-AF65-F5344CB8AC3E}">
        <p14:creationId xmlns:p14="http://schemas.microsoft.com/office/powerpoint/2010/main" val="1038161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5DE85745-C7EB-4DE7-98DF-0C611312F23F}"/>
              </a:ext>
            </a:extLst>
          </p:cNvPr>
          <p:cNvSpPr>
            <a:spLocks noGrp="1"/>
          </p:cNvSpPr>
          <p:nvPr>
            <p:ph type="body" sz="quarter" idx="10"/>
          </p:nvPr>
        </p:nvSpPr>
        <p:spPr/>
        <p:txBody>
          <a:bodyPr/>
          <a:lstStyle/>
          <a:p>
            <a:pPr>
              <a:spcBef>
                <a:spcPts val="0"/>
              </a:spcBef>
            </a:pPr>
            <a:r>
              <a:rPr lang="zh-CN" altLang="en-US" dirty="0"/>
              <a:t>星辰空间</a:t>
            </a:r>
          </a:p>
        </p:txBody>
      </p:sp>
      <p:sp>
        <p:nvSpPr>
          <p:cNvPr id="7" name="矩形: 圆角 6">
            <a:extLst>
              <a:ext uri="{FF2B5EF4-FFF2-40B4-BE49-F238E27FC236}">
                <a16:creationId xmlns:a16="http://schemas.microsoft.com/office/drawing/2014/main" id="{1E2D1079-622B-417B-B78A-C1451382D265}"/>
              </a:ext>
            </a:extLst>
          </p:cNvPr>
          <p:cNvSpPr/>
          <p:nvPr/>
        </p:nvSpPr>
        <p:spPr>
          <a:xfrm>
            <a:off x="375570" y="1634733"/>
            <a:ext cx="6767354" cy="1264920"/>
          </a:xfrm>
          <a:prstGeom prst="roundRect">
            <a:avLst>
              <a:gd name="adj" fmla="val 823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9" name="矩形: 圆角 8">
            <a:extLst>
              <a:ext uri="{FF2B5EF4-FFF2-40B4-BE49-F238E27FC236}">
                <a16:creationId xmlns:a16="http://schemas.microsoft.com/office/drawing/2014/main" id="{0173D901-EADB-43DB-A947-3A0E84C2176B}"/>
              </a:ext>
            </a:extLst>
          </p:cNvPr>
          <p:cNvSpPr/>
          <p:nvPr/>
        </p:nvSpPr>
        <p:spPr>
          <a:xfrm>
            <a:off x="355042" y="3074352"/>
            <a:ext cx="6767354" cy="1264920"/>
          </a:xfrm>
          <a:prstGeom prst="roundRect">
            <a:avLst>
              <a:gd name="adj" fmla="val 823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0" name="矩形: 圆角 9">
            <a:extLst>
              <a:ext uri="{FF2B5EF4-FFF2-40B4-BE49-F238E27FC236}">
                <a16:creationId xmlns:a16="http://schemas.microsoft.com/office/drawing/2014/main" id="{C48622FB-10B6-4BFC-8B22-8F2EB00C5D45}"/>
              </a:ext>
            </a:extLst>
          </p:cNvPr>
          <p:cNvSpPr/>
          <p:nvPr/>
        </p:nvSpPr>
        <p:spPr>
          <a:xfrm>
            <a:off x="355042" y="4513971"/>
            <a:ext cx="6767354" cy="1264920"/>
          </a:xfrm>
          <a:prstGeom prst="roundRect">
            <a:avLst>
              <a:gd name="adj" fmla="val 823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1" name="矩形: 圆角 10">
            <a:extLst>
              <a:ext uri="{FF2B5EF4-FFF2-40B4-BE49-F238E27FC236}">
                <a16:creationId xmlns:a16="http://schemas.microsoft.com/office/drawing/2014/main" id="{FDFC75FE-6A92-4482-86F6-CE709FCAFA3D}"/>
              </a:ext>
            </a:extLst>
          </p:cNvPr>
          <p:cNvSpPr/>
          <p:nvPr/>
        </p:nvSpPr>
        <p:spPr>
          <a:xfrm>
            <a:off x="582037" y="1961660"/>
            <a:ext cx="637095" cy="6110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800" b="1" dirty="0">
                <a:latin typeface="+mj-ea"/>
                <a:ea typeface="+mj-ea"/>
              </a:rPr>
              <a:t>1</a:t>
            </a:r>
            <a:endParaRPr lang="zh-CN" altLang="en-US" sz="2800" b="1" dirty="0">
              <a:latin typeface="+mj-ea"/>
              <a:ea typeface="+mj-ea"/>
            </a:endParaRPr>
          </a:p>
        </p:txBody>
      </p:sp>
      <p:sp>
        <p:nvSpPr>
          <p:cNvPr id="12" name="矩形: 圆角 11">
            <a:extLst>
              <a:ext uri="{FF2B5EF4-FFF2-40B4-BE49-F238E27FC236}">
                <a16:creationId xmlns:a16="http://schemas.microsoft.com/office/drawing/2014/main" id="{3FF486DB-6C98-4D41-B5C4-7D838517EBF3}"/>
              </a:ext>
            </a:extLst>
          </p:cNvPr>
          <p:cNvSpPr/>
          <p:nvPr/>
        </p:nvSpPr>
        <p:spPr>
          <a:xfrm>
            <a:off x="571774" y="3419474"/>
            <a:ext cx="637095" cy="6110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800" b="1" dirty="0">
                <a:latin typeface="+mj-ea"/>
                <a:ea typeface="+mj-ea"/>
              </a:rPr>
              <a:t>2</a:t>
            </a:r>
            <a:endParaRPr lang="zh-CN" altLang="en-US" sz="2800" b="1" dirty="0">
              <a:latin typeface="+mj-ea"/>
              <a:ea typeface="+mj-ea"/>
            </a:endParaRPr>
          </a:p>
        </p:txBody>
      </p:sp>
      <p:sp>
        <p:nvSpPr>
          <p:cNvPr id="13" name="矩形: 圆角 12">
            <a:extLst>
              <a:ext uri="{FF2B5EF4-FFF2-40B4-BE49-F238E27FC236}">
                <a16:creationId xmlns:a16="http://schemas.microsoft.com/office/drawing/2014/main" id="{9434A328-7FC9-4A81-8103-BC99A59D9E55}"/>
              </a:ext>
            </a:extLst>
          </p:cNvPr>
          <p:cNvSpPr/>
          <p:nvPr/>
        </p:nvSpPr>
        <p:spPr>
          <a:xfrm>
            <a:off x="582037" y="4840898"/>
            <a:ext cx="637095" cy="6110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800" b="1" dirty="0">
                <a:latin typeface="+mj-ea"/>
                <a:ea typeface="+mj-ea"/>
              </a:rPr>
              <a:t>3</a:t>
            </a:r>
            <a:endParaRPr lang="zh-CN" altLang="en-US" sz="2800" b="1" dirty="0">
              <a:latin typeface="+mj-ea"/>
              <a:ea typeface="+mj-ea"/>
            </a:endParaRPr>
          </a:p>
        </p:txBody>
      </p:sp>
      <p:sp>
        <p:nvSpPr>
          <p:cNvPr id="14" name="文本框 13">
            <a:extLst>
              <a:ext uri="{FF2B5EF4-FFF2-40B4-BE49-F238E27FC236}">
                <a16:creationId xmlns:a16="http://schemas.microsoft.com/office/drawing/2014/main" id="{5C7DD931-8B87-49F3-8A03-B0FC520A2AC6}"/>
              </a:ext>
            </a:extLst>
          </p:cNvPr>
          <p:cNvSpPr txBox="1"/>
          <p:nvPr/>
        </p:nvSpPr>
        <p:spPr>
          <a:xfrm>
            <a:off x="1472551" y="1872628"/>
            <a:ext cx="5649844" cy="696794"/>
          </a:xfrm>
          <a:prstGeom prst="rect">
            <a:avLst/>
          </a:prstGeom>
          <a:noFill/>
        </p:spPr>
        <p:txBody>
          <a:bodyPr wrap="square" lIns="0" tIns="0" rIns="0" bIns="0" rtlCol="0">
            <a:spAutoFit/>
          </a:bodyPr>
          <a:lstStyle/>
          <a:p>
            <a:pPr>
              <a:lnSpc>
                <a:spcPct val="150000"/>
              </a:lnSpc>
            </a:pPr>
            <a:r>
              <a:rPr lang="zh-CN" altLang="en-US" sz="1600" dirty="0">
                <a:solidFill>
                  <a:schemeClr val="accent5"/>
                </a:solidFill>
                <a:latin typeface="+mn-ea"/>
              </a:rPr>
              <a:t>执行效率：已经预见到结果的情冴下，高效的团队执行力是迈向胜利的最后一级台阶。</a:t>
            </a:r>
          </a:p>
        </p:txBody>
      </p:sp>
      <p:sp>
        <p:nvSpPr>
          <p:cNvPr id="15" name="文本框 14">
            <a:extLst>
              <a:ext uri="{FF2B5EF4-FFF2-40B4-BE49-F238E27FC236}">
                <a16:creationId xmlns:a16="http://schemas.microsoft.com/office/drawing/2014/main" id="{2729B2D7-D3D6-4F0A-9188-B905028E6539}"/>
              </a:ext>
            </a:extLst>
          </p:cNvPr>
          <p:cNvSpPr txBox="1"/>
          <p:nvPr/>
        </p:nvSpPr>
        <p:spPr>
          <a:xfrm>
            <a:off x="1472551" y="3330442"/>
            <a:ext cx="5649844" cy="696794"/>
          </a:xfrm>
          <a:prstGeom prst="rect">
            <a:avLst/>
          </a:prstGeom>
          <a:noFill/>
        </p:spPr>
        <p:txBody>
          <a:bodyPr wrap="square" lIns="0" tIns="0" rIns="0" bIns="0" rtlCol="0">
            <a:spAutoFit/>
          </a:bodyPr>
          <a:lstStyle/>
          <a:p>
            <a:pPr>
              <a:lnSpc>
                <a:spcPct val="150000"/>
              </a:lnSpc>
            </a:pPr>
            <a:r>
              <a:rPr lang="zh-CN" altLang="en-US" sz="1600" dirty="0">
                <a:solidFill>
                  <a:schemeClr val="accent5"/>
                </a:solidFill>
                <a:latin typeface="+mn-ea"/>
              </a:rPr>
              <a:t>跨部门沟通：打破设定的小组限制，全员沟通商讨，使信息全面、思路清晰，并且具备双赢思维和大局观意识。</a:t>
            </a:r>
          </a:p>
        </p:txBody>
      </p:sp>
      <p:sp>
        <p:nvSpPr>
          <p:cNvPr id="16" name="文本框 15">
            <a:extLst>
              <a:ext uri="{FF2B5EF4-FFF2-40B4-BE49-F238E27FC236}">
                <a16:creationId xmlns:a16="http://schemas.microsoft.com/office/drawing/2014/main" id="{852059A1-2A6F-498E-A6AA-B73DB100F66F}"/>
              </a:ext>
            </a:extLst>
          </p:cNvPr>
          <p:cNvSpPr txBox="1"/>
          <p:nvPr/>
        </p:nvSpPr>
        <p:spPr>
          <a:xfrm>
            <a:off x="1472551" y="4751866"/>
            <a:ext cx="5649844" cy="696794"/>
          </a:xfrm>
          <a:prstGeom prst="rect">
            <a:avLst/>
          </a:prstGeom>
          <a:noFill/>
        </p:spPr>
        <p:txBody>
          <a:bodyPr wrap="square" lIns="0" tIns="0" rIns="0" bIns="0" rtlCol="0">
            <a:spAutoFit/>
          </a:bodyPr>
          <a:lstStyle/>
          <a:p>
            <a:pPr>
              <a:lnSpc>
                <a:spcPct val="150000"/>
              </a:lnSpc>
            </a:pPr>
            <a:r>
              <a:rPr lang="zh-CN" altLang="en-US" sz="1600" dirty="0">
                <a:solidFill>
                  <a:schemeClr val="accent5"/>
                </a:solidFill>
                <a:latin typeface="+mn-ea"/>
              </a:rPr>
              <a:t>领导风格：不同特质的人负责统筹全局，会产生丌同的执行策略，最终影响项目结果。</a:t>
            </a:r>
          </a:p>
        </p:txBody>
      </p:sp>
      <p:pic>
        <p:nvPicPr>
          <p:cNvPr id="20" name="图片 19" descr="图片包含 室内, 窗户, 看着, 前&#10;&#10;描述已自动生成">
            <a:extLst>
              <a:ext uri="{FF2B5EF4-FFF2-40B4-BE49-F238E27FC236}">
                <a16:creationId xmlns:a16="http://schemas.microsoft.com/office/drawing/2014/main" id="{0AF911FE-E00A-424E-8FA0-4F37B8A79EFA}"/>
              </a:ext>
            </a:extLst>
          </p:cNvPr>
          <p:cNvPicPr>
            <a:picLocks noChangeAspect="1"/>
          </p:cNvPicPr>
          <p:nvPr/>
        </p:nvPicPr>
        <p:blipFill rotWithShape="1">
          <a:blip r:embed="rId2">
            <a:extLst>
              <a:ext uri="{28A0092B-C50C-407E-A947-70E740481C1C}">
                <a14:useLocalDpi xmlns:a14="http://schemas.microsoft.com/office/drawing/2010/main" val="0"/>
              </a:ext>
            </a:extLst>
          </a:blip>
          <a:srcRect l="10265" t="396" r="15254" b="-396"/>
          <a:stretch/>
        </p:blipFill>
        <p:spPr>
          <a:xfrm>
            <a:off x="7263514" y="1667308"/>
            <a:ext cx="4593524" cy="4111583"/>
          </a:xfrm>
          <a:prstGeom prst="rect">
            <a:avLst/>
          </a:prstGeom>
        </p:spPr>
      </p:pic>
    </p:spTree>
    <p:extLst>
      <p:ext uri="{BB962C8B-B14F-4D97-AF65-F5344CB8AC3E}">
        <p14:creationId xmlns:p14="http://schemas.microsoft.com/office/powerpoint/2010/main" val="1629503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椭圆 42">
            <a:extLst>
              <a:ext uri="{FF2B5EF4-FFF2-40B4-BE49-F238E27FC236}">
                <a16:creationId xmlns:a16="http://schemas.microsoft.com/office/drawing/2014/main" id="{101DD295-0B05-45F8-B9D6-23F351B306FF}"/>
              </a:ext>
            </a:extLst>
          </p:cNvPr>
          <p:cNvSpPr/>
          <p:nvPr/>
        </p:nvSpPr>
        <p:spPr>
          <a:xfrm rot="1407125">
            <a:off x="6596704" y="308611"/>
            <a:ext cx="759400" cy="824885"/>
          </a:xfrm>
          <a:prstGeom prst="ellipse">
            <a:avLst/>
          </a:pr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mj-ea"/>
              <a:ea typeface="+mj-ea"/>
            </a:endParaRPr>
          </a:p>
        </p:txBody>
      </p:sp>
      <p:sp>
        <p:nvSpPr>
          <p:cNvPr id="44" name="椭圆 43">
            <a:extLst>
              <a:ext uri="{FF2B5EF4-FFF2-40B4-BE49-F238E27FC236}">
                <a16:creationId xmlns:a16="http://schemas.microsoft.com/office/drawing/2014/main" id="{40C2B9F3-BF73-4101-A5BE-A32401A6E997}"/>
              </a:ext>
            </a:extLst>
          </p:cNvPr>
          <p:cNvSpPr/>
          <p:nvPr/>
        </p:nvSpPr>
        <p:spPr>
          <a:xfrm rot="1407125">
            <a:off x="4846300" y="842860"/>
            <a:ext cx="895592" cy="895592"/>
          </a:xfrm>
          <a:prstGeom prst="ellipse">
            <a:avLst/>
          </a:prstGeom>
          <a:gradFill>
            <a:gsLst>
              <a:gs pos="0">
                <a:schemeClr val="accent3">
                  <a:alpha val="0"/>
                </a:schemeClr>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mj-ea"/>
              <a:ea typeface="+mj-ea"/>
            </a:endParaRPr>
          </a:p>
        </p:txBody>
      </p:sp>
      <p:sp>
        <p:nvSpPr>
          <p:cNvPr id="45" name="文本框 44">
            <a:extLst>
              <a:ext uri="{FF2B5EF4-FFF2-40B4-BE49-F238E27FC236}">
                <a16:creationId xmlns:a16="http://schemas.microsoft.com/office/drawing/2014/main" id="{550972FB-6BA0-4675-ACD0-24EEF9BA71E5}"/>
              </a:ext>
            </a:extLst>
          </p:cNvPr>
          <p:cNvSpPr txBox="1"/>
          <p:nvPr>
            <p:custDataLst>
              <p:tags r:id="rId1"/>
            </p:custDataLst>
          </p:nvPr>
        </p:nvSpPr>
        <p:spPr>
          <a:xfrm>
            <a:off x="4850190" y="442822"/>
            <a:ext cx="2491620" cy="1433685"/>
          </a:xfrm>
          <a:prstGeom prst="rect">
            <a:avLst/>
          </a:prstGeom>
          <a:noFill/>
        </p:spPr>
        <p:txBody>
          <a:bodyPr wrap="square" lIns="88798" tIns="44398" rIns="88798" bIns="44398" rtlCol="0">
            <a:spAutoFit/>
          </a:bodyPr>
          <a:lstStyle/>
          <a:p>
            <a:pPr algn="ctr">
              <a:lnSpc>
                <a:spcPct val="150000"/>
              </a:lnSpc>
            </a:pPr>
            <a:r>
              <a:rPr lang="zh-CN" altLang="en-US" sz="6600" b="1" i="1" dirty="0">
                <a:gradFill flip="none" rotWithShape="1">
                  <a:gsLst>
                    <a:gs pos="0">
                      <a:schemeClr val="accent1">
                        <a:lumMod val="75000"/>
                      </a:schemeClr>
                    </a:gs>
                    <a:gs pos="100000">
                      <a:schemeClr val="accent1"/>
                    </a:gs>
                  </a:gsLst>
                  <a:lin ang="16200000" scaled="1"/>
                  <a:tileRect/>
                </a:gradFill>
                <a:latin typeface="+mj-ea"/>
                <a:ea typeface="+mj-ea"/>
                <a:sym typeface="优设标题黑" panose="00000500000000000000" pitchFamily="2" charset="-122"/>
              </a:rPr>
              <a:t>目录</a:t>
            </a:r>
            <a:endParaRPr lang="en-US" altLang="zh-CN" sz="6600" b="1" i="1" dirty="0">
              <a:gradFill flip="none" rotWithShape="1">
                <a:gsLst>
                  <a:gs pos="0">
                    <a:schemeClr val="accent1">
                      <a:lumMod val="75000"/>
                    </a:schemeClr>
                  </a:gs>
                  <a:gs pos="100000">
                    <a:schemeClr val="accent1"/>
                  </a:gs>
                </a:gsLst>
                <a:lin ang="16200000" scaled="1"/>
                <a:tileRect/>
              </a:gradFill>
              <a:latin typeface="+mj-ea"/>
              <a:ea typeface="+mj-ea"/>
              <a:sym typeface="优设标题黑" panose="00000500000000000000" pitchFamily="2" charset="-122"/>
            </a:endParaRPr>
          </a:p>
        </p:txBody>
      </p:sp>
      <p:sp>
        <p:nvSpPr>
          <p:cNvPr id="20" name="椭圆 19">
            <a:extLst>
              <a:ext uri="{FF2B5EF4-FFF2-40B4-BE49-F238E27FC236}">
                <a16:creationId xmlns:a16="http://schemas.microsoft.com/office/drawing/2014/main" id="{FD330DDF-C7D8-4215-9A79-26FFB9A0E3FE}"/>
              </a:ext>
            </a:extLst>
          </p:cNvPr>
          <p:cNvSpPr/>
          <p:nvPr>
            <p:custDataLst>
              <p:tags r:id="rId2"/>
            </p:custDataLst>
          </p:nvPr>
        </p:nvSpPr>
        <p:spPr>
          <a:xfrm>
            <a:off x="2522123" y="2539722"/>
            <a:ext cx="810384" cy="810384"/>
          </a:xfrm>
          <a:prstGeom prst="ellipse">
            <a:avLst/>
          </a:prstGeom>
          <a:gradFill>
            <a:gsLst>
              <a:gs pos="0">
                <a:schemeClr val="accent1"/>
              </a:gs>
              <a:gs pos="100000">
                <a:schemeClr val="accent1"/>
              </a:gs>
            </a:gsLst>
            <a:lin ang="5400000" scaled="1"/>
          </a:gradFill>
          <a:ln w="26003">
            <a:solidFill>
              <a:schemeClr val="bg1"/>
            </a:solidFill>
          </a:ln>
          <a:effectLst>
            <a:outerShdw blurRad="193167"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85" tIns="53492" rIns="106985" bIns="53492" numCol="1" spcCol="0" rtlCol="0" fromWordArt="0" anchor="ctr" anchorCtr="0" forceAA="0" compatLnSpc="1">
            <a:prstTxWarp prst="textNoShape">
              <a:avLst/>
            </a:prstTxWarp>
            <a:noAutofit/>
          </a:bodyPr>
          <a:lstStyle/>
          <a:p>
            <a:pPr algn="ctr">
              <a:lnSpc>
                <a:spcPct val="150000"/>
              </a:lnSpc>
            </a:pPr>
            <a:endParaRPr lang="zh-CN" altLang="en-US" sz="2800" b="1" dirty="0">
              <a:latin typeface="+mj-ea"/>
              <a:ea typeface="+mj-ea"/>
            </a:endParaRPr>
          </a:p>
        </p:txBody>
      </p:sp>
      <p:sp>
        <p:nvSpPr>
          <p:cNvPr id="3" name="文本框 2">
            <a:extLst>
              <a:ext uri="{FF2B5EF4-FFF2-40B4-BE49-F238E27FC236}">
                <a16:creationId xmlns:a16="http://schemas.microsoft.com/office/drawing/2014/main" id="{5BC74D96-14DB-4D91-8ED3-DCA4E5EC6637}"/>
              </a:ext>
            </a:extLst>
          </p:cNvPr>
          <p:cNvSpPr txBox="1"/>
          <p:nvPr>
            <p:custDataLst>
              <p:tags r:id="rId3"/>
            </p:custDataLst>
          </p:nvPr>
        </p:nvSpPr>
        <p:spPr>
          <a:xfrm>
            <a:off x="3378313" y="2531896"/>
            <a:ext cx="1231106" cy="488724"/>
          </a:xfrm>
          <a:prstGeom prst="rect">
            <a:avLst/>
          </a:prstGeom>
          <a:noFill/>
        </p:spPr>
        <p:txBody>
          <a:bodyPr wrap="none" lIns="0" tIns="0" rIns="0" bIns="0" rtlCol="0">
            <a:spAutoFit/>
          </a:bodyPr>
          <a:lstStyle/>
          <a:p>
            <a:pPr>
              <a:lnSpc>
                <a:spcPct val="150000"/>
              </a:lnSpc>
            </a:pPr>
            <a:r>
              <a:rPr lang="zh-CN" altLang="en-US" sz="2400" b="1" dirty="0">
                <a:latin typeface="+mn-ea"/>
                <a:sym typeface="微软雅黑" panose="020B0503020204020204" pitchFamily="34" charset="-122"/>
              </a:rPr>
              <a:t>培训背景</a:t>
            </a:r>
          </a:p>
        </p:txBody>
      </p:sp>
      <p:sp>
        <p:nvSpPr>
          <p:cNvPr id="4" name="文本框 3">
            <a:extLst>
              <a:ext uri="{FF2B5EF4-FFF2-40B4-BE49-F238E27FC236}">
                <a16:creationId xmlns:a16="http://schemas.microsoft.com/office/drawing/2014/main" id="{9AF5634A-383E-4BD8-8921-C1FB4D415556}"/>
              </a:ext>
            </a:extLst>
          </p:cNvPr>
          <p:cNvSpPr txBox="1"/>
          <p:nvPr>
            <p:custDataLst>
              <p:tags r:id="rId4"/>
            </p:custDataLst>
          </p:nvPr>
        </p:nvSpPr>
        <p:spPr>
          <a:xfrm>
            <a:off x="3378314" y="2995234"/>
            <a:ext cx="1885131" cy="327462"/>
          </a:xfrm>
          <a:prstGeom prst="rect">
            <a:avLst/>
          </a:prstGeom>
          <a:noFill/>
        </p:spPr>
        <p:txBody>
          <a:bodyPr wrap="none" lIns="0" tIns="0" rIns="0" bIns="0" rtlCol="0">
            <a:spAutoFit/>
          </a:bodyPr>
          <a:lstStyle/>
          <a:p>
            <a:pPr>
              <a:lnSpc>
                <a:spcPct val="150000"/>
              </a:lnSpc>
            </a:pPr>
            <a:r>
              <a:rPr lang="en-US" altLang="zh-CN" sz="1600" dirty="0">
                <a:latin typeface="+mn-ea"/>
              </a:rPr>
              <a:t>Training background</a:t>
            </a:r>
            <a:endParaRPr lang="zh-CN" altLang="en-US" sz="1600" b="1" dirty="0">
              <a:latin typeface="+mn-ea"/>
            </a:endParaRPr>
          </a:p>
        </p:txBody>
      </p:sp>
      <p:sp>
        <p:nvSpPr>
          <p:cNvPr id="27" name="文本框 26">
            <a:extLst>
              <a:ext uri="{FF2B5EF4-FFF2-40B4-BE49-F238E27FC236}">
                <a16:creationId xmlns:a16="http://schemas.microsoft.com/office/drawing/2014/main" id="{3A5A5C86-C7F2-4CFA-89E9-9CE144E490CE}"/>
              </a:ext>
            </a:extLst>
          </p:cNvPr>
          <p:cNvSpPr txBox="1"/>
          <p:nvPr/>
        </p:nvSpPr>
        <p:spPr>
          <a:xfrm>
            <a:off x="2735083" y="2683304"/>
            <a:ext cx="384464" cy="523220"/>
          </a:xfrm>
          <a:prstGeom prst="rect">
            <a:avLst/>
          </a:prstGeom>
          <a:noFill/>
        </p:spPr>
        <p:txBody>
          <a:bodyPr wrap="square" rtlCol="0">
            <a:spAutoFit/>
          </a:bodyPr>
          <a:lstStyle/>
          <a:p>
            <a:r>
              <a:rPr lang="en-US" altLang="zh-CN" sz="2800" b="1" dirty="0">
                <a:solidFill>
                  <a:schemeClr val="bg1"/>
                </a:solidFill>
                <a:latin typeface="+mj-ea"/>
                <a:ea typeface="+mj-ea"/>
              </a:rPr>
              <a:t>1</a:t>
            </a:r>
            <a:endParaRPr lang="zh-CN" altLang="en-US" sz="2800" b="1" dirty="0">
              <a:solidFill>
                <a:schemeClr val="bg1"/>
              </a:solidFill>
              <a:latin typeface="+mj-ea"/>
              <a:ea typeface="+mj-ea"/>
            </a:endParaRPr>
          </a:p>
        </p:txBody>
      </p:sp>
      <p:sp>
        <p:nvSpPr>
          <p:cNvPr id="21" name="椭圆 20">
            <a:extLst>
              <a:ext uri="{FF2B5EF4-FFF2-40B4-BE49-F238E27FC236}">
                <a16:creationId xmlns:a16="http://schemas.microsoft.com/office/drawing/2014/main" id="{E6D43EA0-338A-41F9-B5E0-9536F07993A6}"/>
              </a:ext>
            </a:extLst>
          </p:cNvPr>
          <p:cNvSpPr/>
          <p:nvPr>
            <p:custDataLst>
              <p:tags r:id="rId5"/>
            </p:custDataLst>
          </p:nvPr>
        </p:nvSpPr>
        <p:spPr>
          <a:xfrm>
            <a:off x="6991714" y="2539722"/>
            <a:ext cx="810384" cy="810384"/>
          </a:xfrm>
          <a:prstGeom prst="ellipse">
            <a:avLst/>
          </a:prstGeom>
          <a:gradFill>
            <a:gsLst>
              <a:gs pos="0">
                <a:schemeClr val="accent1"/>
              </a:gs>
              <a:gs pos="100000">
                <a:schemeClr val="accent1"/>
              </a:gs>
            </a:gsLst>
            <a:lin ang="5400000" scaled="1"/>
          </a:gradFill>
          <a:ln w="26003">
            <a:solidFill>
              <a:schemeClr val="bg1"/>
            </a:solidFill>
          </a:ln>
          <a:effectLst>
            <a:outerShdw blurRad="193167"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6985" tIns="53492" rIns="106985" bIns="53492" rtlCol="0" anchor="ctr"/>
          <a:lstStyle/>
          <a:p>
            <a:pPr algn="ctr">
              <a:lnSpc>
                <a:spcPct val="150000"/>
              </a:lnSpc>
            </a:pPr>
            <a:endParaRPr lang="zh-CN" altLang="en-US" sz="2800" b="1" dirty="0">
              <a:latin typeface="+mj-ea"/>
              <a:ea typeface="+mj-ea"/>
            </a:endParaRPr>
          </a:p>
        </p:txBody>
      </p:sp>
      <p:sp>
        <p:nvSpPr>
          <p:cNvPr id="9" name="文本框 8">
            <a:extLst>
              <a:ext uri="{FF2B5EF4-FFF2-40B4-BE49-F238E27FC236}">
                <a16:creationId xmlns:a16="http://schemas.microsoft.com/office/drawing/2014/main" id="{12972B3F-3D9E-415C-8095-8472FE4C3FF9}"/>
              </a:ext>
            </a:extLst>
          </p:cNvPr>
          <p:cNvSpPr txBox="1"/>
          <p:nvPr>
            <p:custDataLst>
              <p:tags r:id="rId6"/>
            </p:custDataLst>
          </p:nvPr>
        </p:nvSpPr>
        <p:spPr>
          <a:xfrm>
            <a:off x="7878248" y="2531896"/>
            <a:ext cx="1231106" cy="488724"/>
          </a:xfrm>
          <a:prstGeom prst="rect">
            <a:avLst/>
          </a:prstGeom>
          <a:noFill/>
        </p:spPr>
        <p:txBody>
          <a:bodyPr wrap="none" lIns="0" tIns="0" rIns="0" bIns="0" rtlCol="0">
            <a:spAutoFit/>
          </a:bodyPr>
          <a:lstStyle/>
          <a:p>
            <a:pPr>
              <a:lnSpc>
                <a:spcPct val="150000"/>
              </a:lnSpc>
            </a:pPr>
            <a:r>
              <a:rPr lang="zh-CN" altLang="en-US" sz="2400" b="1" dirty="0">
                <a:latin typeface="+mn-ea"/>
                <a:sym typeface="微软雅黑" panose="020B0503020204020204" pitchFamily="34" charset="-122"/>
              </a:rPr>
              <a:t>设计思路</a:t>
            </a:r>
          </a:p>
        </p:txBody>
      </p:sp>
      <p:sp>
        <p:nvSpPr>
          <p:cNvPr id="10" name="文本框 9">
            <a:extLst>
              <a:ext uri="{FF2B5EF4-FFF2-40B4-BE49-F238E27FC236}">
                <a16:creationId xmlns:a16="http://schemas.microsoft.com/office/drawing/2014/main" id="{D8AB655C-83AD-404F-A743-A0B9B0B894F5}"/>
              </a:ext>
            </a:extLst>
          </p:cNvPr>
          <p:cNvSpPr txBox="1"/>
          <p:nvPr>
            <p:custDataLst>
              <p:tags r:id="rId7"/>
            </p:custDataLst>
          </p:nvPr>
        </p:nvSpPr>
        <p:spPr>
          <a:xfrm>
            <a:off x="7878248" y="2995234"/>
            <a:ext cx="1171796" cy="327462"/>
          </a:xfrm>
          <a:prstGeom prst="rect">
            <a:avLst/>
          </a:prstGeom>
          <a:noFill/>
        </p:spPr>
        <p:txBody>
          <a:bodyPr wrap="none" lIns="0" tIns="0" rIns="0" bIns="0" rtlCol="0">
            <a:spAutoFit/>
          </a:bodyPr>
          <a:lstStyle/>
          <a:p>
            <a:pPr>
              <a:lnSpc>
                <a:spcPct val="150000"/>
              </a:lnSpc>
            </a:pPr>
            <a:r>
              <a:rPr lang="en-US" altLang="zh-CN" sz="1600" dirty="0">
                <a:latin typeface="+mn-ea"/>
              </a:rPr>
              <a:t>Design ideas</a:t>
            </a:r>
            <a:endParaRPr lang="zh-CN" altLang="en-US" sz="1600" b="1" dirty="0">
              <a:latin typeface="+mn-ea"/>
            </a:endParaRPr>
          </a:p>
        </p:txBody>
      </p:sp>
      <p:sp>
        <p:nvSpPr>
          <p:cNvPr id="34" name="文本框 33">
            <a:extLst>
              <a:ext uri="{FF2B5EF4-FFF2-40B4-BE49-F238E27FC236}">
                <a16:creationId xmlns:a16="http://schemas.microsoft.com/office/drawing/2014/main" id="{8A6D07DA-B6DA-496E-AA38-2EF3AE0AA4EE}"/>
              </a:ext>
            </a:extLst>
          </p:cNvPr>
          <p:cNvSpPr txBox="1"/>
          <p:nvPr/>
        </p:nvSpPr>
        <p:spPr>
          <a:xfrm>
            <a:off x="7204674" y="2683304"/>
            <a:ext cx="384464" cy="523220"/>
          </a:xfrm>
          <a:prstGeom prst="rect">
            <a:avLst/>
          </a:prstGeom>
          <a:noFill/>
        </p:spPr>
        <p:txBody>
          <a:bodyPr wrap="square" rtlCol="0">
            <a:spAutoFit/>
          </a:bodyPr>
          <a:lstStyle/>
          <a:p>
            <a:r>
              <a:rPr lang="en-US" altLang="zh-CN" sz="2800" b="1" dirty="0">
                <a:solidFill>
                  <a:schemeClr val="bg1"/>
                </a:solidFill>
                <a:latin typeface="+mj-ea"/>
                <a:ea typeface="+mj-ea"/>
              </a:rPr>
              <a:t>2</a:t>
            </a:r>
            <a:endParaRPr lang="zh-CN" altLang="en-US" sz="2800" b="1" dirty="0">
              <a:solidFill>
                <a:schemeClr val="bg1"/>
              </a:solidFill>
              <a:latin typeface="+mj-ea"/>
              <a:ea typeface="+mj-ea"/>
            </a:endParaRPr>
          </a:p>
        </p:txBody>
      </p:sp>
      <p:sp>
        <p:nvSpPr>
          <p:cNvPr id="25" name="椭圆 24">
            <a:extLst>
              <a:ext uri="{FF2B5EF4-FFF2-40B4-BE49-F238E27FC236}">
                <a16:creationId xmlns:a16="http://schemas.microsoft.com/office/drawing/2014/main" id="{D710B5FF-2196-4A4C-92BE-A956B966668B}"/>
              </a:ext>
            </a:extLst>
          </p:cNvPr>
          <p:cNvSpPr/>
          <p:nvPr>
            <p:custDataLst>
              <p:tags r:id="rId8"/>
            </p:custDataLst>
          </p:nvPr>
        </p:nvSpPr>
        <p:spPr>
          <a:xfrm>
            <a:off x="2522123" y="4006662"/>
            <a:ext cx="810384" cy="810384"/>
          </a:xfrm>
          <a:prstGeom prst="ellipse">
            <a:avLst/>
          </a:prstGeom>
          <a:gradFill>
            <a:gsLst>
              <a:gs pos="0">
                <a:schemeClr val="accent1"/>
              </a:gs>
              <a:gs pos="100000">
                <a:schemeClr val="accent1"/>
              </a:gs>
            </a:gsLst>
            <a:lin ang="5400000" scaled="1"/>
          </a:gradFill>
          <a:ln w="26003">
            <a:solidFill>
              <a:schemeClr val="bg1"/>
            </a:solidFill>
          </a:ln>
          <a:effectLst>
            <a:outerShdw blurRad="193167"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85" tIns="53492" rIns="106985" bIns="53492" numCol="1" spcCol="0" rtlCol="0" fromWordArt="0" anchor="ctr" anchorCtr="0" forceAA="0" compatLnSpc="1">
            <a:prstTxWarp prst="textNoShape">
              <a:avLst/>
            </a:prstTxWarp>
            <a:noAutofit/>
          </a:bodyPr>
          <a:lstStyle/>
          <a:p>
            <a:pPr algn="ctr">
              <a:lnSpc>
                <a:spcPct val="150000"/>
              </a:lnSpc>
            </a:pPr>
            <a:endParaRPr lang="zh-CN" altLang="en-US" sz="2800" b="1" dirty="0">
              <a:latin typeface="+mj-ea"/>
              <a:ea typeface="+mj-ea"/>
            </a:endParaRPr>
          </a:p>
        </p:txBody>
      </p:sp>
      <p:sp>
        <p:nvSpPr>
          <p:cNvPr id="15" name="文本框 14">
            <a:extLst>
              <a:ext uri="{FF2B5EF4-FFF2-40B4-BE49-F238E27FC236}">
                <a16:creationId xmlns:a16="http://schemas.microsoft.com/office/drawing/2014/main" id="{C46AD8CB-A1DD-456A-B415-93B2811091DC}"/>
              </a:ext>
            </a:extLst>
          </p:cNvPr>
          <p:cNvSpPr txBox="1"/>
          <p:nvPr>
            <p:custDataLst>
              <p:tags r:id="rId9"/>
            </p:custDataLst>
          </p:nvPr>
        </p:nvSpPr>
        <p:spPr>
          <a:xfrm>
            <a:off x="3380016" y="4009227"/>
            <a:ext cx="1231106" cy="488724"/>
          </a:xfrm>
          <a:prstGeom prst="rect">
            <a:avLst/>
          </a:prstGeom>
          <a:noFill/>
        </p:spPr>
        <p:txBody>
          <a:bodyPr wrap="none" lIns="0" tIns="0" rIns="0" bIns="0" rtlCol="0">
            <a:spAutoFit/>
          </a:bodyPr>
          <a:lstStyle/>
          <a:p>
            <a:pPr>
              <a:lnSpc>
                <a:spcPct val="150000"/>
              </a:lnSpc>
            </a:pPr>
            <a:r>
              <a:rPr lang="zh-CN" altLang="en-US" sz="2400" b="1" dirty="0">
                <a:latin typeface="+mn-ea"/>
                <a:sym typeface="微软雅黑" panose="020B0503020204020204" pitchFamily="34" charset="-122"/>
              </a:rPr>
              <a:t>项目详情</a:t>
            </a:r>
          </a:p>
        </p:txBody>
      </p:sp>
      <p:sp>
        <p:nvSpPr>
          <p:cNvPr id="16" name="文本框 15">
            <a:extLst>
              <a:ext uri="{FF2B5EF4-FFF2-40B4-BE49-F238E27FC236}">
                <a16:creationId xmlns:a16="http://schemas.microsoft.com/office/drawing/2014/main" id="{AB65F1B3-60E9-4598-93D6-6A73FA358C22}"/>
              </a:ext>
            </a:extLst>
          </p:cNvPr>
          <p:cNvSpPr txBox="1"/>
          <p:nvPr>
            <p:custDataLst>
              <p:tags r:id="rId10"/>
            </p:custDataLst>
          </p:nvPr>
        </p:nvSpPr>
        <p:spPr>
          <a:xfrm>
            <a:off x="3406399" y="4495715"/>
            <a:ext cx="1282787" cy="327462"/>
          </a:xfrm>
          <a:prstGeom prst="rect">
            <a:avLst/>
          </a:prstGeom>
          <a:noFill/>
        </p:spPr>
        <p:txBody>
          <a:bodyPr wrap="none" lIns="0" tIns="0" rIns="0" bIns="0" rtlCol="0">
            <a:spAutoFit/>
          </a:bodyPr>
          <a:lstStyle/>
          <a:p>
            <a:pPr>
              <a:lnSpc>
                <a:spcPct val="150000"/>
              </a:lnSpc>
            </a:pPr>
            <a:r>
              <a:rPr lang="en-US" altLang="zh-CN" sz="1600" dirty="0">
                <a:latin typeface="+mn-ea"/>
              </a:rPr>
              <a:t>Project details</a:t>
            </a:r>
            <a:endParaRPr lang="zh-CN" altLang="en-US" sz="1600" b="1" dirty="0">
              <a:latin typeface="+mn-ea"/>
            </a:endParaRPr>
          </a:p>
        </p:txBody>
      </p:sp>
      <p:sp>
        <p:nvSpPr>
          <p:cNvPr id="36" name="文本框 35">
            <a:extLst>
              <a:ext uri="{FF2B5EF4-FFF2-40B4-BE49-F238E27FC236}">
                <a16:creationId xmlns:a16="http://schemas.microsoft.com/office/drawing/2014/main" id="{19D48A8E-BD3F-4968-8C3B-6AA6DA91760F}"/>
              </a:ext>
            </a:extLst>
          </p:cNvPr>
          <p:cNvSpPr txBox="1"/>
          <p:nvPr/>
        </p:nvSpPr>
        <p:spPr>
          <a:xfrm>
            <a:off x="2735083" y="4150244"/>
            <a:ext cx="384464" cy="523220"/>
          </a:xfrm>
          <a:prstGeom prst="rect">
            <a:avLst/>
          </a:prstGeom>
          <a:noFill/>
        </p:spPr>
        <p:txBody>
          <a:bodyPr wrap="square" rtlCol="0">
            <a:spAutoFit/>
          </a:bodyPr>
          <a:lstStyle/>
          <a:p>
            <a:r>
              <a:rPr lang="en-US" altLang="zh-CN" sz="2800" b="1" dirty="0">
                <a:solidFill>
                  <a:schemeClr val="bg1"/>
                </a:solidFill>
                <a:latin typeface="+mj-ea"/>
                <a:ea typeface="+mj-ea"/>
              </a:rPr>
              <a:t>3</a:t>
            </a:r>
            <a:endParaRPr lang="zh-CN" altLang="en-US" sz="2800" b="1" dirty="0">
              <a:solidFill>
                <a:schemeClr val="bg1"/>
              </a:solidFill>
              <a:latin typeface="+mj-ea"/>
              <a:ea typeface="+mj-ea"/>
            </a:endParaRPr>
          </a:p>
        </p:txBody>
      </p:sp>
      <p:sp>
        <p:nvSpPr>
          <p:cNvPr id="18" name="文本框 17">
            <a:extLst>
              <a:ext uri="{FF2B5EF4-FFF2-40B4-BE49-F238E27FC236}">
                <a16:creationId xmlns:a16="http://schemas.microsoft.com/office/drawing/2014/main" id="{887C0813-C616-401C-9A6F-098F93FB1F1C}"/>
              </a:ext>
            </a:extLst>
          </p:cNvPr>
          <p:cNvSpPr txBox="1"/>
          <p:nvPr>
            <p:custDataLst>
              <p:tags r:id="rId11"/>
            </p:custDataLst>
          </p:nvPr>
        </p:nvSpPr>
        <p:spPr>
          <a:xfrm>
            <a:off x="7847904" y="4018570"/>
            <a:ext cx="1231106" cy="488724"/>
          </a:xfrm>
          <a:prstGeom prst="rect">
            <a:avLst/>
          </a:prstGeom>
          <a:noFill/>
        </p:spPr>
        <p:txBody>
          <a:bodyPr wrap="none" lIns="0" tIns="0" rIns="0" bIns="0" rtlCol="0">
            <a:spAutoFit/>
          </a:bodyPr>
          <a:lstStyle/>
          <a:p>
            <a:pPr>
              <a:lnSpc>
                <a:spcPct val="150000"/>
              </a:lnSpc>
            </a:pPr>
            <a:r>
              <a:rPr lang="zh-CN" altLang="en-US" sz="2400" b="1" dirty="0">
                <a:latin typeface="+mn-ea"/>
                <a:sym typeface="微软雅黑" panose="020B0503020204020204" pitchFamily="34" charset="-122"/>
              </a:rPr>
              <a:t>公司介绍</a:t>
            </a:r>
          </a:p>
        </p:txBody>
      </p:sp>
      <p:sp>
        <p:nvSpPr>
          <p:cNvPr id="19" name="文本框 18">
            <a:extLst>
              <a:ext uri="{FF2B5EF4-FFF2-40B4-BE49-F238E27FC236}">
                <a16:creationId xmlns:a16="http://schemas.microsoft.com/office/drawing/2014/main" id="{430687C8-FDF4-41CA-B8E5-C36C0E229897}"/>
              </a:ext>
            </a:extLst>
          </p:cNvPr>
          <p:cNvSpPr txBox="1"/>
          <p:nvPr>
            <p:custDataLst>
              <p:tags r:id="rId12"/>
            </p:custDataLst>
          </p:nvPr>
        </p:nvSpPr>
        <p:spPr>
          <a:xfrm>
            <a:off x="7847904" y="4456254"/>
            <a:ext cx="2076274" cy="327462"/>
          </a:xfrm>
          <a:prstGeom prst="rect">
            <a:avLst/>
          </a:prstGeom>
          <a:noFill/>
        </p:spPr>
        <p:txBody>
          <a:bodyPr wrap="none" lIns="0" tIns="0" rIns="0" bIns="0" rtlCol="0">
            <a:spAutoFit/>
          </a:bodyPr>
          <a:lstStyle/>
          <a:p>
            <a:pPr>
              <a:lnSpc>
                <a:spcPct val="150000"/>
              </a:lnSpc>
            </a:pPr>
            <a:r>
              <a:rPr lang="en-US" altLang="zh-CN" sz="1600" dirty="0">
                <a:latin typeface="+mn-ea"/>
              </a:rPr>
              <a:t>Company introduction</a:t>
            </a:r>
            <a:endParaRPr lang="zh-CN" altLang="en-US" sz="1600" b="1" dirty="0">
              <a:latin typeface="+mn-ea"/>
            </a:endParaRPr>
          </a:p>
        </p:txBody>
      </p:sp>
      <p:sp>
        <p:nvSpPr>
          <p:cNvPr id="29" name="椭圆 28">
            <a:extLst>
              <a:ext uri="{FF2B5EF4-FFF2-40B4-BE49-F238E27FC236}">
                <a16:creationId xmlns:a16="http://schemas.microsoft.com/office/drawing/2014/main" id="{8B571FF6-451B-4AA6-901D-BD9CE0B2B466}"/>
              </a:ext>
            </a:extLst>
          </p:cNvPr>
          <p:cNvSpPr/>
          <p:nvPr>
            <p:custDataLst>
              <p:tags r:id="rId13"/>
            </p:custDataLst>
          </p:nvPr>
        </p:nvSpPr>
        <p:spPr>
          <a:xfrm>
            <a:off x="6991714" y="4006662"/>
            <a:ext cx="810384" cy="810384"/>
          </a:xfrm>
          <a:prstGeom prst="ellipse">
            <a:avLst/>
          </a:prstGeom>
          <a:gradFill>
            <a:gsLst>
              <a:gs pos="0">
                <a:schemeClr val="accent1"/>
              </a:gs>
              <a:gs pos="100000">
                <a:schemeClr val="accent1"/>
              </a:gs>
            </a:gsLst>
            <a:lin ang="5400000" scaled="1"/>
          </a:gradFill>
          <a:ln w="26003">
            <a:solidFill>
              <a:schemeClr val="bg1"/>
            </a:solidFill>
          </a:ln>
          <a:effectLst>
            <a:outerShdw blurRad="193167"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85" tIns="53492" rIns="106985" bIns="53492" numCol="1" spcCol="0" rtlCol="0" fromWordArt="0" anchor="ctr" anchorCtr="0" forceAA="0" compatLnSpc="1">
            <a:prstTxWarp prst="textNoShape">
              <a:avLst/>
            </a:prstTxWarp>
            <a:noAutofit/>
          </a:bodyPr>
          <a:lstStyle/>
          <a:p>
            <a:pPr algn="ctr">
              <a:lnSpc>
                <a:spcPct val="150000"/>
              </a:lnSpc>
            </a:pPr>
            <a:endParaRPr lang="zh-CN" altLang="en-US" sz="2800" b="1" dirty="0">
              <a:latin typeface="+mj-ea"/>
              <a:ea typeface="+mj-ea"/>
            </a:endParaRPr>
          </a:p>
        </p:txBody>
      </p:sp>
      <p:sp>
        <p:nvSpPr>
          <p:cNvPr id="37" name="文本框 36">
            <a:extLst>
              <a:ext uri="{FF2B5EF4-FFF2-40B4-BE49-F238E27FC236}">
                <a16:creationId xmlns:a16="http://schemas.microsoft.com/office/drawing/2014/main" id="{93F744C1-A3CA-43CE-A506-8A88C12C42CC}"/>
              </a:ext>
            </a:extLst>
          </p:cNvPr>
          <p:cNvSpPr txBox="1"/>
          <p:nvPr/>
        </p:nvSpPr>
        <p:spPr>
          <a:xfrm>
            <a:off x="7204674" y="4150244"/>
            <a:ext cx="384464" cy="523220"/>
          </a:xfrm>
          <a:prstGeom prst="rect">
            <a:avLst/>
          </a:prstGeom>
          <a:noFill/>
        </p:spPr>
        <p:txBody>
          <a:bodyPr wrap="square" rtlCol="0">
            <a:spAutoFit/>
          </a:bodyPr>
          <a:lstStyle/>
          <a:p>
            <a:r>
              <a:rPr lang="en-US" altLang="zh-CN" sz="2800" b="1" dirty="0">
                <a:solidFill>
                  <a:schemeClr val="bg1"/>
                </a:solidFill>
                <a:latin typeface="+mj-ea"/>
                <a:ea typeface="+mj-ea"/>
              </a:rPr>
              <a:t>4</a:t>
            </a:r>
            <a:endParaRPr lang="zh-CN" altLang="en-US" sz="2800" b="1" dirty="0">
              <a:solidFill>
                <a:schemeClr val="bg1"/>
              </a:solidFill>
              <a:latin typeface="+mj-ea"/>
              <a:ea typeface="+mj-ea"/>
            </a:endParaRPr>
          </a:p>
        </p:txBody>
      </p:sp>
    </p:spTree>
    <p:extLst>
      <p:ext uri="{BB962C8B-B14F-4D97-AF65-F5344CB8AC3E}">
        <p14:creationId xmlns:p14="http://schemas.microsoft.com/office/powerpoint/2010/main" val="2755139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人拿着笔记本电脑&#10;&#10;描述已自动生成">
            <a:extLst>
              <a:ext uri="{FF2B5EF4-FFF2-40B4-BE49-F238E27FC236}">
                <a16:creationId xmlns:a16="http://schemas.microsoft.com/office/drawing/2014/main" id="{9729B801-E913-4E40-BDCF-EA960347981F}"/>
              </a:ext>
            </a:extLst>
          </p:cNvPr>
          <p:cNvPicPr>
            <a:picLocks noChangeAspect="1"/>
          </p:cNvPicPr>
          <p:nvPr/>
        </p:nvPicPr>
        <p:blipFill rotWithShape="1">
          <a:blip r:embed="rId2">
            <a:extLst>
              <a:ext uri="{28A0092B-C50C-407E-A947-70E740481C1C}">
                <a14:useLocalDpi xmlns:a14="http://schemas.microsoft.com/office/drawing/2010/main" val="0"/>
              </a:ext>
            </a:extLst>
          </a:blip>
          <a:srcRect t="12209" b="27650"/>
          <a:stretch/>
        </p:blipFill>
        <p:spPr>
          <a:xfrm>
            <a:off x="0" y="1655192"/>
            <a:ext cx="9317673" cy="3735773"/>
          </a:xfrm>
          <a:prstGeom prst="rect">
            <a:avLst/>
          </a:prstGeom>
        </p:spPr>
      </p:pic>
      <p:sp>
        <p:nvSpPr>
          <p:cNvPr id="7" name="文本占位符 6">
            <a:extLst>
              <a:ext uri="{FF2B5EF4-FFF2-40B4-BE49-F238E27FC236}">
                <a16:creationId xmlns:a16="http://schemas.microsoft.com/office/drawing/2014/main" id="{4E5D0423-08E5-4DD5-9456-12A3D4447822}"/>
              </a:ext>
            </a:extLst>
          </p:cNvPr>
          <p:cNvSpPr>
            <a:spLocks noGrp="1"/>
          </p:cNvSpPr>
          <p:nvPr>
            <p:ph type="body" sz="quarter" idx="10"/>
          </p:nvPr>
        </p:nvSpPr>
        <p:spPr/>
        <p:txBody>
          <a:bodyPr/>
          <a:lstStyle/>
          <a:p>
            <a:pPr>
              <a:spcBef>
                <a:spcPts val="0"/>
              </a:spcBef>
            </a:pPr>
            <a:r>
              <a:rPr lang="zh-CN" altLang="en-US" dirty="0"/>
              <a:t>星辰七巧板</a:t>
            </a:r>
          </a:p>
        </p:txBody>
      </p:sp>
      <p:sp>
        <p:nvSpPr>
          <p:cNvPr id="8" name="矩形 7">
            <a:extLst>
              <a:ext uri="{FF2B5EF4-FFF2-40B4-BE49-F238E27FC236}">
                <a16:creationId xmlns:a16="http://schemas.microsoft.com/office/drawing/2014/main" id="{ABA9B0DD-BDFA-4E52-8264-2EB673C9AA09}"/>
              </a:ext>
            </a:extLst>
          </p:cNvPr>
          <p:cNvSpPr/>
          <p:nvPr/>
        </p:nvSpPr>
        <p:spPr>
          <a:xfrm>
            <a:off x="6076156" y="3154135"/>
            <a:ext cx="6115844" cy="25112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0" name="矩形 9">
            <a:extLst>
              <a:ext uri="{FF2B5EF4-FFF2-40B4-BE49-F238E27FC236}">
                <a16:creationId xmlns:a16="http://schemas.microsoft.com/office/drawing/2014/main" id="{D9DF1C4B-EDE1-442B-B216-DDA35A45BC06}"/>
              </a:ext>
            </a:extLst>
          </p:cNvPr>
          <p:cNvSpPr/>
          <p:nvPr/>
        </p:nvSpPr>
        <p:spPr>
          <a:xfrm>
            <a:off x="6869828" y="3744604"/>
            <a:ext cx="4528500" cy="1527791"/>
          </a:xfrm>
          <a:prstGeom prst="rect">
            <a:avLst/>
          </a:prstGeom>
        </p:spPr>
        <p:txBody>
          <a:bodyPr wrap="square">
            <a:spAutoFit/>
          </a:bodyPr>
          <a:lstStyle/>
          <a:p>
            <a:pPr algn="just" defTabSz="1216817">
              <a:lnSpc>
                <a:spcPct val="150000"/>
              </a:lnSpc>
              <a:spcBef>
                <a:spcPct val="0"/>
              </a:spcBef>
            </a:pPr>
            <a:r>
              <a:rPr lang="zh-CN" altLang="en-US" sz="1600" dirty="0">
                <a:solidFill>
                  <a:schemeClr val="tx1">
                    <a:lumMod val="75000"/>
                    <a:lumOff val="25000"/>
                  </a:schemeClr>
                </a:solidFill>
                <a:latin typeface="+mn-ea"/>
                <a:sym typeface="Arial" panose="020B0604020202020204" pitchFamily="34" charset="0"/>
              </a:rPr>
              <a:t>将团队分至七组，模仿公司里不同的部门，这七组要组成各个小团队完成项目分配的复杂任务，团队通过在项目里体验沟通，思维转换，分享信息，配置资源。</a:t>
            </a:r>
          </a:p>
        </p:txBody>
      </p:sp>
      <p:sp>
        <p:nvSpPr>
          <p:cNvPr id="11" name="矩形 10">
            <a:extLst>
              <a:ext uri="{FF2B5EF4-FFF2-40B4-BE49-F238E27FC236}">
                <a16:creationId xmlns:a16="http://schemas.microsoft.com/office/drawing/2014/main" id="{D332587F-70E0-4CAC-A998-1863C86FAA59}"/>
              </a:ext>
            </a:extLst>
          </p:cNvPr>
          <p:cNvSpPr/>
          <p:nvPr/>
        </p:nvSpPr>
        <p:spPr>
          <a:xfrm>
            <a:off x="6540501" y="2787358"/>
            <a:ext cx="2915443" cy="623888"/>
          </a:xfrm>
          <a:prstGeom prst="rect">
            <a:avLst/>
          </a:prstGeom>
          <a:solidFill>
            <a:schemeClr val="accent1"/>
          </a:solidFill>
          <a:ln>
            <a:noFill/>
          </a:ln>
          <a:effectLst>
            <a:outerShdw blurRad="342900" dist="190500" dir="5400000" sx="90000" sy="90000" algn="t"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tLang="zh-CN" sz="2200" b="1" dirty="0">
              <a:solidFill>
                <a:schemeClr val="bg1"/>
              </a:solidFill>
              <a:latin typeface="+mj-ea"/>
              <a:ea typeface="+mj-ea"/>
              <a:sym typeface="Arial" panose="020B0604020202020204" pitchFamily="34" charset="0"/>
            </a:endParaRPr>
          </a:p>
        </p:txBody>
      </p:sp>
      <p:pic>
        <p:nvPicPr>
          <p:cNvPr id="20" name="图形 19" descr="后引号 纯色填充">
            <a:extLst>
              <a:ext uri="{FF2B5EF4-FFF2-40B4-BE49-F238E27FC236}">
                <a16:creationId xmlns:a16="http://schemas.microsoft.com/office/drawing/2014/main" id="{4B8FC5D7-573B-4AA2-B7D6-299594FB81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87074" y="3428285"/>
            <a:ext cx="914400" cy="914400"/>
          </a:xfrm>
          <a:prstGeom prst="rect">
            <a:avLst/>
          </a:prstGeom>
        </p:spPr>
      </p:pic>
      <p:pic>
        <p:nvPicPr>
          <p:cNvPr id="22" name="图形 21" descr="左引号 纯色填充">
            <a:extLst>
              <a:ext uri="{FF2B5EF4-FFF2-40B4-BE49-F238E27FC236}">
                <a16:creationId xmlns:a16="http://schemas.microsoft.com/office/drawing/2014/main" id="{A17360C5-7B52-46A3-AAAD-77C10EC0E1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18386" y="4708552"/>
            <a:ext cx="914400" cy="914400"/>
          </a:xfrm>
          <a:prstGeom prst="rect">
            <a:avLst/>
          </a:prstGeom>
        </p:spPr>
      </p:pic>
      <p:sp>
        <p:nvSpPr>
          <p:cNvPr id="2" name="文本框 1">
            <a:extLst>
              <a:ext uri="{FF2B5EF4-FFF2-40B4-BE49-F238E27FC236}">
                <a16:creationId xmlns:a16="http://schemas.microsoft.com/office/drawing/2014/main" id="{5E81B0AA-7CDC-4A73-A57B-1D58D38FB0EC}"/>
              </a:ext>
            </a:extLst>
          </p:cNvPr>
          <p:cNvSpPr txBox="1"/>
          <p:nvPr/>
        </p:nvSpPr>
        <p:spPr>
          <a:xfrm>
            <a:off x="6640872" y="2787358"/>
            <a:ext cx="2714699" cy="581057"/>
          </a:xfrm>
          <a:prstGeom prst="rect">
            <a:avLst/>
          </a:prstGeom>
          <a:noFill/>
        </p:spPr>
        <p:txBody>
          <a:bodyPr wrap="square" rtlCol="0">
            <a:spAutoFit/>
          </a:bodyPr>
          <a:lstStyle/>
          <a:p>
            <a:pPr algn="ctr">
              <a:lnSpc>
                <a:spcPct val="150000"/>
              </a:lnSpc>
            </a:pPr>
            <a:r>
              <a:rPr lang="zh-CN" altLang="en-US" sz="2400" b="1" dirty="0">
                <a:solidFill>
                  <a:schemeClr val="bg1"/>
                </a:solidFill>
                <a:latin typeface="+mn-ea"/>
                <a:sym typeface="Arial" panose="020B0604020202020204" pitchFamily="34" charset="0"/>
              </a:rPr>
              <a:t>团队七巧板概述：</a:t>
            </a:r>
            <a:endParaRPr lang="en-US" altLang="zh-CN" sz="2400" b="1" dirty="0">
              <a:solidFill>
                <a:schemeClr val="bg1"/>
              </a:solidFill>
              <a:latin typeface="+mn-ea"/>
              <a:sym typeface="Arial" panose="020B0604020202020204" pitchFamily="34" charset="0"/>
            </a:endParaRPr>
          </a:p>
        </p:txBody>
      </p:sp>
    </p:spTree>
    <p:extLst>
      <p:ext uri="{BB962C8B-B14F-4D97-AF65-F5344CB8AC3E}">
        <p14:creationId xmlns:p14="http://schemas.microsoft.com/office/powerpoint/2010/main" val="3858256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843AE42C-A88C-4E6A-A478-509598D01626}"/>
              </a:ext>
            </a:extLst>
          </p:cNvPr>
          <p:cNvSpPr>
            <a:spLocks noGrp="1"/>
          </p:cNvSpPr>
          <p:nvPr>
            <p:ph type="body" sz="quarter" idx="10"/>
          </p:nvPr>
        </p:nvSpPr>
        <p:spPr/>
        <p:txBody>
          <a:bodyPr/>
          <a:lstStyle/>
          <a:p>
            <a:pPr>
              <a:spcBef>
                <a:spcPts val="0"/>
              </a:spcBef>
            </a:pPr>
            <a:r>
              <a:rPr lang="zh-CN" altLang="en-US" dirty="0"/>
              <a:t>七巧板复盘</a:t>
            </a:r>
          </a:p>
        </p:txBody>
      </p:sp>
      <p:grpSp>
        <p:nvGrpSpPr>
          <p:cNvPr id="4" name="组合 3">
            <a:extLst>
              <a:ext uri="{FF2B5EF4-FFF2-40B4-BE49-F238E27FC236}">
                <a16:creationId xmlns:a16="http://schemas.microsoft.com/office/drawing/2014/main" id="{A006DF0A-FF9E-4386-A9B8-3D9E2026CEB9}"/>
              </a:ext>
            </a:extLst>
          </p:cNvPr>
          <p:cNvGrpSpPr/>
          <p:nvPr/>
        </p:nvGrpSpPr>
        <p:grpSpPr>
          <a:xfrm>
            <a:off x="600033" y="1517570"/>
            <a:ext cx="5076837" cy="4477047"/>
            <a:chOff x="575814" y="1477814"/>
            <a:chExt cx="5076837" cy="4477047"/>
          </a:xfrm>
        </p:grpSpPr>
        <p:sp>
          <p:nvSpPr>
            <p:cNvPr id="9" name="矩形 8">
              <a:extLst>
                <a:ext uri="{FF2B5EF4-FFF2-40B4-BE49-F238E27FC236}">
                  <a16:creationId xmlns:a16="http://schemas.microsoft.com/office/drawing/2014/main" id="{12AA7512-F469-4D62-9F9D-D0C881D1EE1C}"/>
                </a:ext>
              </a:extLst>
            </p:cNvPr>
            <p:cNvSpPr/>
            <p:nvPr/>
          </p:nvSpPr>
          <p:spPr>
            <a:xfrm>
              <a:off x="4496820" y="4884366"/>
              <a:ext cx="1140590" cy="1051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7" name="矩形 6">
              <a:extLst>
                <a:ext uri="{FF2B5EF4-FFF2-40B4-BE49-F238E27FC236}">
                  <a16:creationId xmlns:a16="http://schemas.microsoft.com/office/drawing/2014/main" id="{D70D7E05-192B-411C-8F31-5F35369C3958}"/>
                </a:ext>
              </a:extLst>
            </p:cNvPr>
            <p:cNvSpPr/>
            <p:nvPr/>
          </p:nvSpPr>
          <p:spPr>
            <a:xfrm>
              <a:off x="575814" y="1477814"/>
              <a:ext cx="5076837" cy="4477047"/>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pic>
          <p:nvPicPr>
            <p:cNvPr id="14" name="图片 13" descr="一群人在餐厅里吃桌子上&#10;&#10;低可信度描述已自动生成">
              <a:extLst>
                <a:ext uri="{FF2B5EF4-FFF2-40B4-BE49-F238E27FC236}">
                  <a16:creationId xmlns:a16="http://schemas.microsoft.com/office/drawing/2014/main" id="{669261BC-AEF3-43E6-839E-62DBFF33C5F4}"/>
                </a:ext>
              </a:extLst>
            </p:cNvPr>
            <p:cNvPicPr>
              <a:picLocks noChangeAspect="1"/>
            </p:cNvPicPr>
            <p:nvPr/>
          </p:nvPicPr>
          <p:blipFill rotWithShape="1">
            <a:blip r:embed="rId2">
              <a:extLst>
                <a:ext uri="{28A0092B-C50C-407E-A947-70E740481C1C}">
                  <a14:useLocalDpi xmlns:a14="http://schemas.microsoft.com/office/drawing/2010/main" val="0"/>
                </a:ext>
              </a:extLst>
            </a:blip>
            <a:srcRect l="11483" t="262" r="11483" b="-262"/>
            <a:stretch/>
          </p:blipFill>
          <p:spPr>
            <a:xfrm>
              <a:off x="692898" y="1617782"/>
              <a:ext cx="4842668" cy="4197110"/>
            </a:xfrm>
            <a:prstGeom prst="rect">
              <a:avLst/>
            </a:prstGeom>
          </p:spPr>
        </p:pic>
      </p:grpSp>
      <p:cxnSp>
        <p:nvCxnSpPr>
          <p:cNvPr id="16" name="直接连接符 15">
            <a:extLst>
              <a:ext uri="{FF2B5EF4-FFF2-40B4-BE49-F238E27FC236}">
                <a16:creationId xmlns:a16="http://schemas.microsoft.com/office/drawing/2014/main" id="{E057C8BA-D659-4561-8E6D-2E9D260777DF}"/>
              </a:ext>
            </a:extLst>
          </p:cNvPr>
          <p:cNvCxnSpPr>
            <a:cxnSpLocks/>
          </p:cNvCxnSpPr>
          <p:nvPr/>
        </p:nvCxnSpPr>
        <p:spPr>
          <a:xfrm>
            <a:off x="6489393" y="2806998"/>
            <a:ext cx="5043191" cy="0"/>
          </a:xfrm>
          <a:prstGeom prst="line">
            <a:avLst/>
          </a:prstGeom>
          <a:ln w="3175"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9" name="文本框2">
            <a:extLst>
              <a:ext uri="{FF2B5EF4-FFF2-40B4-BE49-F238E27FC236}">
                <a16:creationId xmlns:a16="http://schemas.microsoft.com/office/drawing/2014/main" id="{DE9DF81A-C434-4513-BBF5-16D35A1AA17E}"/>
              </a:ext>
            </a:extLst>
          </p:cNvPr>
          <p:cNvSpPr txBox="1"/>
          <p:nvPr/>
        </p:nvSpPr>
        <p:spPr>
          <a:xfrm>
            <a:off x="6603725" y="1450372"/>
            <a:ext cx="2154436" cy="488724"/>
          </a:xfrm>
          <a:prstGeom prst="rect">
            <a:avLst/>
          </a:prstGeom>
        </p:spPr>
        <p:txBody>
          <a:bodyPr vert="horz" wrap="none" lIns="0" tIns="0" rIns="0" bIns="0" rtlCol="0" anchor="t" anchorCtr="0">
            <a:spAutoFit/>
          </a:bodyPr>
          <a:lstStyle/>
          <a:p>
            <a:pPr algn="l">
              <a:lnSpc>
                <a:spcPct val="150000"/>
              </a:lnSpc>
            </a:pPr>
            <a:r>
              <a:rPr lang="zh-CN" altLang="en-US" sz="2400" b="1" i="0" dirty="0">
                <a:solidFill>
                  <a:schemeClr val="accent5"/>
                </a:solidFill>
                <a:latin typeface="+mn-ea"/>
              </a:rPr>
              <a:t>团队目标管理：</a:t>
            </a:r>
            <a:endParaRPr lang="zh-CN" altLang="en-US" sz="2400" b="1" dirty="0">
              <a:solidFill>
                <a:schemeClr val="accent5"/>
              </a:solidFill>
              <a:latin typeface="+mn-ea"/>
            </a:endParaRPr>
          </a:p>
        </p:txBody>
      </p:sp>
      <p:sp>
        <p:nvSpPr>
          <p:cNvPr id="20" name="文本框1">
            <a:extLst>
              <a:ext uri="{FF2B5EF4-FFF2-40B4-BE49-F238E27FC236}">
                <a16:creationId xmlns:a16="http://schemas.microsoft.com/office/drawing/2014/main" id="{5EF4B96E-1465-4F2E-8B8B-677E6F84EED1}"/>
              </a:ext>
            </a:extLst>
          </p:cNvPr>
          <p:cNvSpPr txBox="1"/>
          <p:nvPr/>
        </p:nvSpPr>
        <p:spPr>
          <a:xfrm>
            <a:off x="6619261" y="1984482"/>
            <a:ext cx="5292725" cy="696794"/>
          </a:xfrm>
          <a:prstGeom prst="rect">
            <a:avLst/>
          </a:prstGeom>
        </p:spPr>
        <p:txBody>
          <a:bodyPr vert="horz" wrap="square" lIns="0" tIns="0" rIns="0" bIns="0" rtlCol="0" anchor="t" anchorCtr="0">
            <a:spAutoFit/>
          </a:bodyPr>
          <a:lstStyle/>
          <a:p>
            <a:pPr>
              <a:lnSpc>
                <a:spcPct val="150000"/>
              </a:lnSpc>
            </a:pPr>
            <a:r>
              <a:rPr lang="zh-CN" altLang="en-US" sz="1600" dirty="0">
                <a:solidFill>
                  <a:schemeClr val="accent5"/>
                </a:solidFill>
                <a:latin typeface="+mn-ea"/>
              </a:rPr>
              <a:t>团队需要明确如何达成目标，为了达成目标需要完成哪些任务，进而细化目标，进行任务分解。</a:t>
            </a:r>
          </a:p>
        </p:txBody>
      </p:sp>
      <p:cxnSp>
        <p:nvCxnSpPr>
          <p:cNvPr id="30" name="直接连接符 29">
            <a:extLst>
              <a:ext uri="{FF2B5EF4-FFF2-40B4-BE49-F238E27FC236}">
                <a16:creationId xmlns:a16="http://schemas.microsoft.com/office/drawing/2014/main" id="{2C4D9CA6-610C-42B7-A119-F0C40B4E0375}"/>
              </a:ext>
            </a:extLst>
          </p:cNvPr>
          <p:cNvCxnSpPr>
            <a:cxnSpLocks/>
          </p:cNvCxnSpPr>
          <p:nvPr/>
        </p:nvCxnSpPr>
        <p:spPr>
          <a:xfrm>
            <a:off x="6489393" y="4465482"/>
            <a:ext cx="5043191" cy="0"/>
          </a:xfrm>
          <a:prstGeom prst="line">
            <a:avLst/>
          </a:prstGeom>
          <a:ln w="3175"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32" name="文本框2">
            <a:extLst>
              <a:ext uri="{FF2B5EF4-FFF2-40B4-BE49-F238E27FC236}">
                <a16:creationId xmlns:a16="http://schemas.microsoft.com/office/drawing/2014/main" id="{0A8529FC-DB58-4D43-B71D-B9A2D7187606}"/>
              </a:ext>
            </a:extLst>
          </p:cNvPr>
          <p:cNvSpPr txBox="1"/>
          <p:nvPr/>
        </p:nvSpPr>
        <p:spPr>
          <a:xfrm>
            <a:off x="6591035" y="4857013"/>
            <a:ext cx="2154436" cy="488724"/>
          </a:xfrm>
          <a:prstGeom prst="rect">
            <a:avLst/>
          </a:prstGeom>
        </p:spPr>
        <p:txBody>
          <a:bodyPr vert="horz" wrap="none" lIns="0" tIns="0" rIns="0" bIns="0" rtlCol="0" anchor="t" anchorCtr="0">
            <a:spAutoFit/>
          </a:bodyPr>
          <a:lstStyle/>
          <a:p>
            <a:pPr algn="l">
              <a:lnSpc>
                <a:spcPct val="150000"/>
              </a:lnSpc>
            </a:pPr>
            <a:r>
              <a:rPr lang="zh-CN" altLang="en-US" sz="2400" b="1" i="0" dirty="0">
                <a:solidFill>
                  <a:schemeClr val="accent5"/>
                </a:solidFill>
                <a:latin typeface="+mn-ea"/>
              </a:rPr>
              <a:t>团队沟通障碍：</a:t>
            </a:r>
            <a:endParaRPr lang="zh-CN" altLang="en-US" sz="2400" b="1" dirty="0">
              <a:solidFill>
                <a:schemeClr val="accent5"/>
              </a:solidFill>
              <a:latin typeface="+mn-ea"/>
            </a:endParaRPr>
          </a:p>
        </p:txBody>
      </p:sp>
      <p:sp>
        <p:nvSpPr>
          <p:cNvPr id="33" name="文本框1">
            <a:extLst>
              <a:ext uri="{FF2B5EF4-FFF2-40B4-BE49-F238E27FC236}">
                <a16:creationId xmlns:a16="http://schemas.microsoft.com/office/drawing/2014/main" id="{C765F305-F5B1-48DD-BFB5-9E05B7EC7765}"/>
              </a:ext>
            </a:extLst>
          </p:cNvPr>
          <p:cNvSpPr txBox="1"/>
          <p:nvPr/>
        </p:nvSpPr>
        <p:spPr>
          <a:xfrm>
            <a:off x="6591035" y="5345737"/>
            <a:ext cx="5308262" cy="696794"/>
          </a:xfrm>
          <a:prstGeom prst="rect">
            <a:avLst/>
          </a:prstGeom>
        </p:spPr>
        <p:txBody>
          <a:bodyPr vert="horz" wrap="square" lIns="0" tIns="0" rIns="0" bIns="0" rtlCol="0" anchor="t" anchorCtr="0">
            <a:spAutoFit/>
          </a:bodyPr>
          <a:lstStyle/>
          <a:p>
            <a:pPr>
              <a:lnSpc>
                <a:spcPct val="150000"/>
              </a:lnSpc>
            </a:pPr>
            <a:r>
              <a:rPr lang="zh-CN" altLang="en-US" sz="1600" dirty="0">
                <a:solidFill>
                  <a:schemeClr val="accent5"/>
                </a:solidFill>
                <a:latin typeface="+mn-ea"/>
              </a:rPr>
              <a:t>沟通技巧不足。个人需要解决的问题</a:t>
            </a:r>
            <a:r>
              <a:rPr lang="en-US" altLang="zh-CN" sz="1600" dirty="0">
                <a:solidFill>
                  <a:schemeClr val="accent5"/>
                </a:solidFill>
                <a:latin typeface="+mn-ea"/>
              </a:rPr>
              <a:t>:</a:t>
            </a:r>
            <a:r>
              <a:rPr lang="zh-CN" altLang="en-US" sz="1600" dirty="0">
                <a:solidFill>
                  <a:schemeClr val="accent5"/>
                </a:solidFill>
                <a:latin typeface="+mn-ea"/>
              </a:rPr>
              <a:t>沟通心态；表达技巧倾听技巧</a:t>
            </a:r>
            <a:r>
              <a:rPr lang="en-US" altLang="zh-CN" sz="1600" dirty="0">
                <a:solidFill>
                  <a:schemeClr val="accent5"/>
                </a:solidFill>
                <a:latin typeface="+mn-ea"/>
              </a:rPr>
              <a:t>:</a:t>
            </a:r>
            <a:r>
              <a:rPr lang="zh-CN" altLang="en-US" sz="1600" dirty="0">
                <a:solidFill>
                  <a:schemeClr val="accent5"/>
                </a:solidFill>
                <a:latin typeface="+mn-ea"/>
              </a:rPr>
              <a:t>反馈技巧；沟通方式的选择。</a:t>
            </a:r>
          </a:p>
        </p:txBody>
      </p:sp>
      <p:cxnSp>
        <p:nvCxnSpPr>
          <p:cNvPr id="35" name="直接连接符 34">
            <a:extLst>
              <a:ext uri="{FF2B5EF4-FFF2-40B4-BE49-F238E27FC236}">
                <a16:creationId xmlns:a16="http://schemas.microsoft.com/office/drawing/2014/main" id="{4159447D-8A51-4E14-9746-C5EBB20BA465}"/>
              </a:ext>
            </a:extLst>
          </p:cNvPr>
          <p:cNvCxnSpPr>
            <a:cxnSpLocks/>
          </p:cNvCxnSpPr>
          <p:nvPr/>
        </p:nvCxnSpPr>
        <p:spPr>
          <a:xfrm>
            <a:off x="6489393" y="6123966"/>
            <a:ext cx="5043191" cy="0"/>
          </a:xfrm>
          <a:prstGeom prst="line">
            <a:avLst/>
          </a:prstGeom>
          <a:ln w="3175"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37" name="文本框2">
            <a:extLst>
              <a:ext uri="{FF2B5EF4-FFF2-40B4-BE49-F238E27FC236}">
                <a16:creationId xmlns:a16="http://schemas.microsoft.com/office/drawing/2014/main" id="{5718309E-EE1C-4D9F-887D-4999A4F37404}"/>
              </a:ext>
            </a:extLst>
          </p:cNvPr>
          <p:cNvSpPr txBox="1"/>
          <p:nvPr/>
        </p:nvSpPr>
        <p:spPr>
          <a:xfrm>
            <a:off x="6619262" y="3176385"/>
            <a:ext cx="2462213" cy="488724"/>
          </a:xfrm>
          <a:prstGeom prst="rect">
            <a:avLst/>
          </a:prstGeom>
        </p:spPr>
        <p:txBody>
          <a:bodyPr vert="horz" wrap="none" lIns="0" tIns="0" rIns="0" bIns="0" rtlCol="0" anchor="t" anchorCtr="0">
            <a:spAutoFit/>
          </a:bodyPr>
          <a:lstStyle/>
          <a:p>
            <a:pPr algn="l">
              <a:lnSpc>
                <a:spcPct val="150000"/>
              </a:lnSpc>
            </a:pPr>
            <a:r>
              <a:rPr lang="zh-CN" altLang="en-US" sz="2400" b="1" i="0" dirty="0">
                <a:solidFill>
                  <a:schemeClr val="accent5"/>
                </a:solidFill>
                <a:latin typeface="+mn-ea"/>
              </a:rPr>
              <a:t>团队行为领导力：</a:t>
            </a:r>
            <a:endParaRPr lang="zh-CN" altLang="en-US" sz="2400" b="1" dirty="0">
              <a:solidFill>
                <a:schemeClr val="accent5"/>
              </a:solidFill>
              <a:latin typeface="+mn-ea"/>
            </a:endParaRPr>
          </a:p>
        </p:txBody>
      </p:sp>
      <p:sp>
        <p:nvSpPr>
          <p:cNvPr id="38" name="文本框1">
            <a:extLst>
              <a:ext uri="{FF2B5EF4-FFF2-40B4-BE49-F238E27FC236}">
                <a16:creationId xmlns:a16="http://schemas.microsoft.com/office/drawing/2014/main" id="{963E8DFA-5F6A-4FAC-9AA5-25CD970842B1}"/>
              </a:ext>
            </a:extLst>
          </p:cNvPr>
          <p:cNvSpPr txBox="1"/>
          <p:nvPr/>
        </p:nvSpPr>
        <p:spPr>
          <a:xfrm>
            <a:off x="6619261" y="3665109"/>
            <a:ext cx="5308261" cy="696794"/>
          </a:xfrm>
          <a:prstGeom prst="rect">
            <a:avLst/>
          </a:prstGeom>
        </p:spPr>
        <p:txBody>
          <a:bodyPr vert="horz" wrap="square" lIns="0" tIns="0" rIns="0" bIns="0" rtlCol="0" anchor="t" anchorCtr="0">
            <a:spAutoFit/>
          </a:bodyPr>
          <a:lstStyle/>
          <a:p>
            <a:pPr>
              <a:lnSpc>
                <a:spcPct val="150000"/>
              </a:lnSpc>
            </a:pPr>
            <a:r>
              <a:rPr lang="zh-CN" altLang="en-US" sz="1600" dirty="0">
                <a:solidFill>
                  <a:schemeClr val="accent5"/>
                </a:solidFill>
                <a:latin typeface="+mn-ea"/>
              </a:rPr>
              <a:t>领导力的五种行为展开探讨领导力问题</a:t>
            </a:r>
            <a:r>
              <a:rPr lang="en-US" altLang="zh-CN" sz="1600" dirty="0">
                <a:solidFill>
                  <a:schemeClr val="accent5"/>
                </a:solidFill>
                <a:latin typeface="+mn-ea"/>
              </a:rPr>
              <a:t>:</a:t>
            </a:r>
            <a:r>
              <a:rPr lang="zh-CN" altLang="en-US" sz="1600" dirty="0">
                <a:solidFill>
                  <a:schemeClr val="accent5"/>
                </a:solidFill>
                <a:latin typeface="+mn-ea"/>
              </a:rPr>
              <a:t>以身作则、共启愿景、挑战现状、使众人行、激励人心。</a:t>
            </a:r>
          </a:p>
        </p:txBody>
      </p:sp>
    </p:spTree>
    <p:extLst>
      <p:ext uri="{BB962C8B-B14F-4D97-AF65-F5344CB8AC3E}">
        <p14:creationId xmlns:p14="http://schemas.microsoft.com/office/powerpoint/2010/main" val="4039213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74B8D1CE-0164-47EB-9647-DCEF91E6603F}"/>
              </a:ext>
            </a:extLst>
          </p:cNvPr>
          <p:cNvSpPr>
            <a:spLocks noGrp="1"/>
          </p:cNvSpPr>
          <p:nvPr>
            <p:ph type="body" sz="quarter" idx="10"/>
          </p:nvPr>
        </p:nvSpPr>
        <p:spPr/>
        <p:txBody>
          <a:bodyPr/>
          <a:lstStyle/>
          <a:p>
            <a:r>
              <a:rPr lang="zh-CN" altLang="en-US" dirty="0"/>
              <a:t>学员表现</a:t>
            </a:r>
          </a:p>
        </p:txBody>
      </p:sp>
      <p:graphicFrame>
        <p:nvGraphicFramePr>
          <p:cNvPr id="4" name="PA-Chart 25">
            <a:extLst>
              <a:ext uri="{FF2B5EF4-FFF2-40B4-BE49-F238E27FC236}">
                <a16:creationId xmlns:a16="http://schemas.microsoft.com/office/drawing/2014/main" id="{EC05DE7E-9591-4656-AD01-54698D7DFD0D}"/>
              </a:ext>
            </a:extLst>
          </p:cNvPr>
          <p:cNvGraphicFramePr/>
          <p:nvPr>
            <p:custDataLst>
              <p:tags r:id="rId1"/>
            </p:custDataLst>
            <p:extLst>
              <p:ext uri="{D42A27DB-BD31-4B8C-83A1-F6EECF244321}">
                <p14:modId xmlns:p14="http://schemas.microsoft.com/office/powerpoint/2010/main" val="3101917609"/>
              </p:ext>
            </p:extLst>
          </p:nvPr>
        </p:nvGraphicFramePr>
        <p:xfrm>
          <a:off x="1330971" y="1984054"/>
          <a:ext cx="2903833" cy="1935889"/>
        </p:xfrm>
        <a:graphic>
          <a:graphicData uri="http://schemas.openxmlformats.org/drawingml/2006/chart">
            <c:chart xmlns:c="http://schemas.openxmlformats.org/drawingml/2006/chart" xmlns:r="http://schemas.openxmlformats.org/officeDocument/2006/relationships" r:id="rId8"/>
          </a:graphicData>
        </a:graphic>
      </p:graphicFrame>
      <p:sp>
        <p:nvSpPr>
          <p:cNvPr id="8" name="PA-文本框 5">
            <a:extLst>
              <a:ext uri="{FF2B5EF4-FFF2-40B4-BE49-F238E27FC236}">
                <a16:creationId xmlns:a16="http://schemas.microsoft.com/office/drawing/2014/main" id="{C0F48CC9-DE48-4CB1-8EC1-7341359C3B83}"/>
              </a:ext>
            </a:extLst>
          </p:cNvPr>
          <p:cNvSpPr txBox="1"/>
          <p:nvPr>
            <p:custDataLst>
              <p:tags r:id="rId2"/>
            </p:custDataLst>
          </p:nvPr>
        </p:nvSpPr>
        <p:spPr>
          <a:xfrm>
            <a:off x="2477005" y="2674999"/>
            <a:ext cx="746999" cy="553998"/>
          </a:xfrm>
          <a:prstGeom prst="rect">
            <a:avLst/>
          </a:prstGeom>
          <a:noFill/>
        </p:spPr>
        <p:txBody>
          <a:bodyPr wrap="square" lIns="0" tIns="0" rIns="0" bIns="0" rtlCol="0">
            <a:spAutoFit/>
          </a:bodyPr>
          <a:lstStyle/>
          <a:p>
            <a:r>
              <a:rPr lang="en-US" altLang="zh-CN" sz="3600" b="1" dirty="0">
                <a:solidFill>
                  <a:schemeClr val="accent5"/>
                </a:solidFill>
                <a:latin typeface="+mn-ea"/>
              </a:rPr>
              <a:t>50</a:t>
            </a:r>
            <a:r>
              <a:rPr lang="en-US" altLang="zh-CN" b="1" dirty="0">
                <a:solidFill>
                  <a:schemeClr val="accent5"/>
                </a:solidFill>
                <a:latin typeface="+mn-ea"/>
              </a:rPr>
              <a:t>%</a:t>
            </a:r>
            <a:endParaRPr lang="zh-CN" altLang="en-US" sz="2800" b="1" dirty="0">
              <a:solidFill>
                <a:schemeClr val="accent5"/>
              </a:solidFill>
              <a:latin typeface="+mn-ea"/>
            </a:endParaRPr>
          </a:p>
        </p:txBody>
      </p:sp>
      <p:sp>
        <p:nvSpPr>
          <p:cNvPr id="10" name="文本框 8">
            <a:extLst>
              <a:ext uri="{FF2B5EF4-FFF2-40B4-BE49-F238E27FC236}">
                <a16:creationId xmlns:a16="http://schemas.microsoft.com/office/drawing/2014/main" id="{95ADAFE2-AA23-4F80-B69E-FACC74BC9B3A}"/>
              </a:ext>
            </a:extLst>
          </p:cNvPr>
          <p:cNvSpPr txBox="1"/>
          <p:nvPr/>
        </p:nvSpPr>
        <p:spPr>
          <a:xfrm>
            <a:off x="1419056" y="4238568"/>
            <a:ext cx="2727663" cy="369332"/>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spc="300" dirty="0">
                <a:solidFill>
                  <a:schemeClr val="accent5"/>
                </a:solidFill>
                <a:latin typeface="+mn-ea"/>
              </a:rPr>
              <a:t>50%</a:t>
            </a:r>
            <a:r>
              <a:rPr lang="zh-CN" altLang="en-US" sz="2400" b="1" spc="300" dirty="0">
                <a:solidFill>
                  <a:schemeClr val="accent5"/>
                </a:solidFill>
                <a:latin typeface="+mn-ea"/>
              </a:rPr>
              <a:t>学员不服从</a:t>
            </a:r>
          </a:p>
        </p:txBody>
      </p:sp>
      <p:sp>
        <p:nvSpPr>
          <p:cNvPr id="11" name="文本框 10">
            <a:extLst>
              <a:ext uri="{FF2B5EF4-FFF2-40B4-BE49-F238E27FC236}">
                <a16:creationId xmlns:a16="http://schemas.microsoft.com/office/drawing/2014/main" id="{33CCABC6-F585-4536-B5DB-D942F117AB07}"/>
              </a:ext>
            </a:extLst>
          </p:cNvPr>
          <p:cNvSpPr txBox="1"/>
          <p:nvPr/>
        </p:nvSpPr>
        <p:spPr>
          <a:xfrm>
            <a:off x="1646129" y="4926525"/>
            <a:ext cx="2273516" cy="270459"/>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spc="300" dirty="0">
                <a:solidFill>
                  <a:schemeClr val="accent5"/>
                </a:solidFill>
                <a:latin typeface="+mn-ea"/>
              </a:rPr>
              <a:t>单向沟通结果</a:t>
            </a:r>
            <a:endParaRPr lang="en-US" altLang="zh-CN" sz="1600" spc="300" dirty="0">
              <a:solidFill>
                <a:schemeClr val="accent5"/>
              </a:solidFill>
              <a:latin typeface="+mn-ea"/>
            </a:endParaRPr>
          </a:p>
        </p:txBody>
      </p:sp>
      <p:cxnSp>
        <p:nvCxnSpPr>
          <p:cNvPr id="12" name="直接连接符 11">
            <a:extLst>
              <a:ext uri="{FF2B5EF4-FFF2-40B4-BE49-F238E27FC236}">
                <a16:creationId xmlns:a16="http://schemas.microsoft.com/office/drawing/2014/main" id="{DEC6B52F-FACD-4FFE-B20B-F3A781B810FC}"/>
              </a:ext>
            </a:extLst>
          </p:cNvPr>
          <p:cNvCxnSpPr>
            <a:cxnSpLocks/>
          </p:cNvCxnSpPr>
          <p:nvPr/>
        </p:nvCxnSpPr>
        <p:spPr>
          <a:xfrm>
            <a:off x="2606982" y="5515609"/>
            <a:ext cx="48704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5" name="PA-Chart 26">
            <a:extLst>
              <a:ext uri="{FF2B5EF4-FFF2-40B4-BE49-F238E27FC236}">
                <a16:creationId xmlns:a16="http://schemas.microsoft.com/office/drawing/2014/main" id="{FEA88960-1A89-4346-AA5C-37696D9D55B9}"/>
              </a:ext>
            </a:extLst>
          </p:cNvPr>
          <p:cNvGraphicFramePr/>
          <p:nvPr>
            <p:custDataLst>
              <p:tags r:id="rId3"/>
            </p:custDataLst>
            <p:extLst>
              <p:ext uri="{D42A27DB-BD31-4B8C-83A1-F6EECF244321}">
                <p14:modId xmlns:p14="http://schemas.microsoft.com/office/powerpoint/2010/main" val="1701881436"/>
              </p:ext>
            </p:extLst>
          </p:nvPr>
        </p:nvGraphicFramePr>
        <p:xfrm>
          <a:off x="4644084" y="1984054"/>
          <a:ext cx="2903833" cy="1935889"/>
        </p:xfrm>
        <a:graphic>
          <a:graphicData uri="http://schemas.openxmlformats.org/drawingml/2006/chart">
            <c:chart xmlns:c="http://schemas.openxmlformats.org/drawingml/2006/chart" xmlns:r="http://schemas.openxmlformats.org/officeDocument/2006/relationships" r:id="rId9"/>
          </a:graphicData>
        </a:graphic>
      </p:graphicFrame>
      <p:sp>
        <p:nvSpPr>
          <p:cNvPr id="9" name="PA-文本框 27">
            <a:extLst>
              <a:ext uri="{FF2B5EF4-FFF2-40B4-BE49-F238E27FC236}">
                <a16:creationId xmlns:a16="http://schemas.microsoft.com/office/drawing/2014/main" id="{3CFA7933-43FC-4FF7-A741-BF7FD9237239}"/>
              </a:ext>
            </a:extLst>
          </p:cNvPr>
          <p:cNvSpPr txBox="1"/>
          <p:nvPr>
            <p:custDataLst>
              <p:tags r:id="rId4"/>
            </p:custDataLst>
          </p:nvPr>
        </p:nvSpPr>
        <p:spPr>
          <a:xfrm>
            <a:off x="5733610" y="2674999"/>
            <a:ext cx="746999" cy="553998"/>
          </a:xfrm>
          <a:prstGeom prst="rect">
            <a:avLst/>
          </a:prstGeom>
          <a:noFill/>
        </p:spPr>
        <p:txBody>
          <a:bodyPr wrap="square" lIns="0" tIns="0" rIns="0" bIns="0" rtlCol="0">
            <a:spAutoFit/>
          </a:bodyPr>
          <a:lstStyle/>
          <a:p>
            <a:r>
              <a:rPr lang="en-US" altLang="zh-CN" sz="3600" b="1" dirty="0">
                <a:solidFill>
                  <a:schemeClr val="accent5"/>
                </a:solidFill>
                <a:latin typeface="+mn-ea"/>
              </a:rPr>
              <a:t>30</a:t>
            </a:r>
            <a:r>
              <a:rPr lang="en-US" altLang="zh-CN" b="1" dirty="0">
                <a:solidFill>
                  <a:schemeClr val="accent5"/>
                </a:solidFill>
                <a:latin typeface="+mn-ea"/>
              </a:rPr>
              <a:t>%</a:t>
            </a:r>
            <a:endParaRPr lang="zh-CN" altLang="en-US" sz="2800" b="1" dirty="0">
              <a:solidFill>
                <a:schemeClr val="accent5"/>
              </a:solidFill>
              <a:latin typeface="+mn-ea"/>
            </a:endParaRPr>
          </a:p>
        </p:txBody>
      </p:sp>
      <p:sp>
        <p:nvSpPr>
          <p:cNvPr id="13" name="文本框 8">
            <a:extLst>
              <a:ext uri="{FF2B5EF4-FFF2-40B4-BE49-F238E27FC236}">
                <a16:creationId xmlns:a16="http://schemas.microsoft.com/office/drawing/2014/main" id="{F40A25B1-793B-4D1E-AAC8-9271BA44ED93}"/>
              </a:ext>
            </a:extLst>
          </p:cNvPr>
          <p:cNvSpPr txBox="1"/>
          <p:nvPr/>
        </p:nvSpPr>
        <p:spPr>
          <a:xfrm>
            <a:off x="4959242" y="4238568"/>
            <a:ext cx="2273516" cy="369332"/>
          </a:xfrm>
          <a:prstGeom prst="rect">
            <a:avLst/>
          </a:prstGeom>
          <a:noFill/>
        </p:spPr>
        <p:txBody>
          <a:bodyPr wrap="square" lIns="0" tIns="0" rIns="0" bIns="0" rtlCol="0">
            <a:spAutoFit/>
          </a:bodyPr>
          <a:lstStyle>
            <a:defPPr>
              <a:defRPr lang="zh-CN"/>
            </a:defPPr>
            <a:lvl1pPr algn="ctr">
              <a:defRPr sz="2000" b="1" spc="300">
                <a:solidFill>
                  <a:schemeClr val="tx1">
                    <a:lumMod val="75000"/>
                    <a:lumOff val="2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chemeClr val="accent5"/>
                </a:solidFill>
                <a:latin typeface="+mn-ea"/>
              </a:rPr>
              <a:t>30%</a:t>
            </a:r>
            <a:r>
              <a:rPr lang="zh-CN" altLang="en-US" sz="2400" dirty="0">
                <a:solidFill>
                  <a:schemeClr val="accent5"/>
                </a:solidFill>
                <a:latin typeface="+mn-ea"/>
              </a:rPr>
              <a:t>学员怀疑</a:t>
            </a:r>
          </a:p>
        </p:txBody>
      </p:sp>
      <p:sp>
        <p:nvSpPr>
          <p:cNvPr id="14" name="文本框 13">
            <a:extLst>
              <a:ext uri="{FF2B5EF4-FFF2-40B4-BE49-F238E27FC236}">
                <a16:creationId xmlns:a16="http://schemas.microsoft.com/office/drawing/2014/main" id="{166FC635-C755-404D-94D5-F94BD28EE3F5}"/>
              </a:ext>
            </a:extLst>
          </p:cNvPr>
          <p:cNvSpPr txBox="1"/>
          <p:nvPr/>
        </p:nvSpPr>
        <p:spPr>
          <a:xfrm>
            <a:off x="4959242" y="4926525"/>
            <a:ext cx="2273516" cy="270459"/>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spc="300" dirty="0">
                <a:solidFill>
                  <a:schemeClr val="accent5"/>
                </a:solidFill>
                <a:latin typeface="+mn-ea"/>
              </a:rPr>
              <a:t>目标不明确后果</a:t>
            </a:r>
            <a:endParaRPr lang="en-US" altLang="zh-CN" sz="1600" spc="300" dirty="0">
              <a:solidFill>
                <a:schemeClr val="accent5"/>
              </a:solidFill>
              <a:latin typeface="+mn-ea"/>
            </a:endParaRPr>
          </a:p>
        </p:txBody>
      </p:sp>
      <p:cxnSp>
        <p:nvCxnSpPr>
          <p:cNvPr id="15" name="直接连接符 14">
            <a:extLst>
              <a:ext uri="{FF2B5EF4-FFF2-40B4-BE49-F238E27FC236}">
                <a16:creationId xmlns:a16="http://schemas.microsoft.com/office/drawing/2014/main" id="{87387EDA-B27E-4BFE-B304-83177AA89EE9}"/>
              </a:ext>
            </a:extLst>
          </p:cNvPr>
          <p:cNvCxnSpPr>
            <a:cxnSpLocks/>
          </p:cNvCxnSpPr>
          <p:nvPr/>
        </p:nvCxnSpPr>
        <p:spPr>
          <a:xfrm>
            <a:off x="5852478" y="5515609"/>
            <a:ext cx="48704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PA-文本框 29">
            <a:extLst>
              <a:ext uri="{FF2B5EF4-FFF2-40B4-BE49-F238E27FC236}">
                <a16:creationId xmlns:a16="http://schemas.microsoft.com/office/drawing/2014/main" id="{53B6D773-29C3-46C3-BC3B-9DD69C304FCA}"/>
              </a:ext>
            </a:extLst>
          </p:cNvPr>
          <p:cNvSpPr txBox="1"/>
          <p:nvPr>
            <p:custDataLst>
              <p:tags r:id="rId5"/>
            </p:custDataLst>
          </p:nvPr>
        </p:nvSpPr>
        <p:spPr>
          <a:xfrm>
            <a:off x="9061586" y="2674999"/>
            <a:ext cx="746999" cy="553998"/>
          </a:xfrm>
          <a:prstGeom prst="rect">
            <a:avLst/>
          </a:prstGeom>
          <a:noFill/>
        </p:spPr>
        <p:txBody>
          <a:bodyPr wrap="square" lIns="0" tIns="0" rIns="0" bIns="0" rtlCol="0">
            <a:spAutoFit/>
          </a:bodyPr>
          <a:lstStyle/>
          <a:p>
            <a:r>
              <a:rPr lang="en-US" altLang="zh-CN" sz="3600" b="1" dirty="0">
                <a:solidFill>
                  <a:schemeClr val="accent5"/>
                </a:solidFill>
                <a:latin typeface="+mn-ea"/>
              </a:rPr>
              <a:t>20</a:t>
            </a:r>
            <a:r>
              <a:rPr lang="en-US" altLang="zh-CN" b="1" dirty="0">
                <a:solidFill>
                  <a:schemeClr val="accent5"/>
                </a:solidFill>
                <a:latin typeface="+mn-ea"/>
              </a:rPr>
              <a:t>%</a:t>
            </a:r>
            <a:endParaRPr lang="zh-CN" altLang="en-US" sz="2800" b="1" dirty="0">
              <a:solidFill>
                <a:schemeClr val="accent5"/>
              </a:solidFill>
              <a:latin typeface="+mn-ea"/>
            </a:endParaRPr>
          </a:p>
        </p:txBody>
      </p:sp>
      <p:grpSp>
        <p:nvGrpSpPr>
          <p:cNvPr id="21" name="组合 20">
            <a:extLst>
              <a:ext uri="{FF2B5EF4-FFF2-40B4-BE49-F238E27FC236}">
                <a16:creationId xmlns:a16="http://schemas.microsoft.com/office/drawing/2014/main" id="{5A2948AC-D6DF-4452-BC2B-49A45FA44671}"/>
              </a:ext>
            </a:extLst>
          </p:cNvPr>
          <p:cNvGrpSpPr/>
          <p:nvPr/>
        </p:nvGrpSpPr>
        <p:grpSpPr>
          <a:xfrm>
            <a:off x="7957196" y="1984054"/>
            <a:ext cx="2903833" cy="3531555"/>
            <a:chOff x="7423946" y="1984054"/>
            <a:chExt cx="2903833" cy="3531555"/>
          </a:xfrm>
        </p:grpSpPr>
        <p:graphicFrame>
          <p:nvGraphicFramePr>
            <p:cNvPr id="6" name="PA-Chart 28">
              <a:extLst>
                <a:ext uri="{FF2B5EF4-FFF2-40B4-BE49-F238E27FC236}">
                  <a16:creationId xmlns:a16="http://schemas.microsoft.com/office/drawing/2014/main" id="{5568B526-9196-4548-845B-68F82D64A02D}"/>
                </a:ext>
              </a:extLst>
            </p:cNvPr>
            <p:cNvGraphicFramePr/>
            <p:nvPr>
              <p:custDataLst>
                <p:tags r:id="rId6"/>
              </p:custDataLst>
              <p:extLst>
                <p:ext uri="{D42A27DB-BD31-4B8C-83A1-F6EECF244321}">
                  <p14:modId xmlns:p14="http://schemas.microsoft.com/office/powerpoint/2010/main" val="3320514342"/>
                </p:ext>
              </p:extLst>
            </p:nvPr>
          </p:nvGraphicFramePr>
          <p:xfrm>
            <a:off x="7423946" y="1984054"/>
            <a:ext cx="2903833" cy="1935889"/>
          </p:xfrm>
          <a:graphic>
            <a:graphicData uri="http://schemas.openxmlformats.org/drawingml/2006/chart">
              <c:chart xmlns:c="http://schemas.openxmlformats.org/drawingml/2006/chart" xmlns:r="http://schemas.openxmlformats.org/officeDocument/2006/relationships" r:id="rId10"/>
            </a:graphicData>
          </a:graphic>
        </p:graphicFrame>
        <p:sp>
          <p:nvSpPr>
            <p:cNvPr id="16" name="文本框 8">
              <a:extLst>
                <a:ext uri="{FF2B5EF4-FFF2-40B4-BE49-F238E27FC236}">
                  <a16:creationId xmlns:a16="http://schemas.microsoft.com/office/drawing/2014/main" id="{B5B7BEE6-D2EA-4053-9B4B-66C894A36215}"/>
                </a:ext>
              </a:extLst>
            </p:cNvPr>
            <p:cNvSpPr txBox="1"/>
            <p:nvPr/>
          </p:nvSpPr>
          <p:spPr>
            <a:xfrm>
              <a:off x="7739104" y="4238568"/>
              <a:ext cx="2273516" cy="369332"/>
            </a:xfrm>
            <a:prstGeom prst="rect">
              <a:avLst/>
            </a:prstGeom>
            <a:noFill/>
          </p:spPr>
          <p:txBody>
            <a:bodyPr wrap="square" lIns="0" tIns="0" rIns="0" bIns="0" rtlCol="0">
              <a:spAutoFit/>
            </a:bodyPr>
            <a:lstStyle>
              <a:defPPr>
                <a:defRPr lang="zh-CN"/>
              </a:defPPr>
              <a:lvl1pPr algn="ctr">
                <a:defRPr sz="2000" b="1" spc="300">
                  <a:solidFill>
                    <a:schemeClr val="tx1">
                      <a:lumMod val="75000"/>
                      <a:lumOff val="2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chemeClr val="accent5"/>
                  </a:solidFill>
                  <a:latin typeface="+mn-ea"/>
                </a:rPr>
                <a:t>20%</a:t>
              </a:r>
              <a:r>
                <a:rPr lang="zh-CN" altLang="en-US" sz="2400" dirty="0">
                  <a:solidFill>
                    <a:schemeClr val="accent5"/>
                  </a:solidFill>
                  <a:latin typeface="+mn-ea"/>
                </a:rPr>
                <a:t>学员执行</a:t>
              </a:r>
            </a:p>
          </p:txBody>
        </p:sp>
        <p:sp>
          <p:nvSpPr>
            <p:cNvPr id="17" name="文本框 16">
              <a:extLst>
                <a:ext uri="{FF2B5EF4-FFF2-40B4-BE49-F238E27FC236}">
                  <a16:creationId xmlns:a16="http://schemas.microsoft.com/office/drawing/2014/main" id="{A2B466E8-0453-4956-AAC7-AC8878FC4669}"/>
                </a:ext>
              </a:extLst>
            </p:cNvPr>
            <p:cNvSpPr txBox="1"/>
            <p:nvPr/>
          </p:nvSpPr>
          <p:spPr>
            <a:xfrm>
              <a:off x="7739104" y="4926525"/>
              <a:ext cx="2273516" cy="270459"/>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spc="300" dirty="0">
                  <a:solidFill>
                    <a:schemeClr val="accent5"/>
                  </a:solidFill>
                  <a:latin typeface="+mn-ea"/>
                </a:rPr>
                <a:t>双赢思维的结果</a:t>
              </a:r>
              <a:endParaRPr lang="en-US" altLang="zh-CN" sz="1600" spc="300" dirty="0">
                <a:solidFill>
                  <a:schemeClr val="accent5"/>
                </a:solidFill>
                <a:latin typeface="+mn-ea"/>
              </a:endParaRPr>
            </a:p>
          </p:txBody>
        </p:sp>
        <p:cxnSp>
          <p:nvCxnSpPr>
            <p:cNvPr id="18" name="直接连接符 17">
              <a:extLst>
                <a:ext uri="{FF2B5EF4-FFF2-40B4-BE49-F238E27FC236}">
                  <a16:creationId xmlns:a16="http://schemas.microsoft.com/office/drawing/2014/main" id="{7A23B8E3-01D5-4C3F-B042-B9E1AC4EA890}"/>
                </a:ext>
              </a:extLst>
            </p:cNvPr>
            <p:cNvCxnSpPr>
              <a:cxnSpLocks/>
            </p:cNvCxnSpPr>
            <p:nvPr/>
          </p:nvCxnSpPr>
          <p:spPr>
            <a:xfrm>
              <a:off x="8632340" y="5515609"/>
              <a:ext cx="48704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6169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A08CA41B-6F68-4D4B-9783-890CF71F064B}"/>
              </a:ext>
            </a:extLst>
          </p:cNvPr>
          <p:cNvSpPr>
            <a:spLocks noGrp="1"/>
          </p:cNvSpPr>
          <p:nvPr>
            <p:ph type="body" sz="quarter" idx="10"/>
          </p:nvPr>
        </p:nvSpPr>
        <p:spPr/>
        <p:txBody>
          <a:bodyPr/>
          <a:lstStyle/>
          <a:p>
            <a:pPr>
              <a:spcBef>
                <a:spcPts val="0"/>
              </a:spcBef>
            </a:pPr>
            <a:r>
              <a:rPr lang="zh-CN" altLang="en-US" dirty="0"/>
              <a:t>七巧板数据</a:t>
            </a:r>
          </a:p>
        </p:txBody>
      </p:sp>
      <p:graphicFrame>
        <p:nvGraphicFramePr>
          <p:cNvPr id="6" name="图表 5">
            <a:extLst>
              <a:ext uri="{FF2B5EF4-FFF2-40B4-BE49-F238E27FC236}">
                <a16:creationId xmlns:a16="http://schemas.microsoft.com/office/drawing/2014/main" id="{78715007-057A-4F09-A6B1-2E4F83D86F1B}"/>
              </a:ext>
            </a:extLst>
          </p:cNvPr>
          <p:cNvGraphicFramePr/>
          <p:nvPr>
            <p:extLst>
              <p:ext uri="{D42A27DB-BD31-4B8C-83A1-F6EECF244321}">
                <p14:modId xmlns:p14="http://schemas.microsoft.com/office/powerpoint/2010/main" val="572291425"/>
              </p:ext>
            </p:extLst>
          </p:nvPr>
        </p:nvGraphicFramePr>
        <p:xfrm>
          <a:off x="323629" y="1628172"/>
          <a:ext cx="6493096" cy="4267772"/>
        </p:xfrm>
        <a:graphic>
          <a:graphicData uri="http://schemas.openxmlformats.org/drawingml/2006/chart">
            <c:chart xmlns:c="http://schemas.openxmlformats.org/drawingml/2006/chart" xmlns:r="http://schemas.openxmlformats.org/officeDocument/2006/relationships" r:id="rId2"/>
          </a:graphicData>
        </a:graphic>
      </p:graphicFrame>
      <p:sp>
        <p:nvSpPr>
          <p:cNvPr id="7" name="矩形: 圆角 6">
            <a:extLst>
              <a:ext uri="{FF2B5EF4-FFF2-40B4-BE49-F238E27FC236}">
                <a16:creationId xmlns:a16="http://schemas.microsoft.com/office/drawing/2014/main" id="{22EE8809-456E-4707-9140-F420A64B4B61}"/>
              </a:ext>
            </a:extLst>
          </p:cNvPr>
          <p:cNvSpPr/>
          <p:nvPr/>
        </p:nvSpPr>
        <p:spPr>
          <a:xfrm>
            <a:off x="7179833" y="2054141"/>
            <a:ext cx="2388235" cy="201379"/>
          </a:xfrm>
          <a:prstGeom prst="round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8" name="文本框 7">
            <a:extLst>
              <a:ext uri="{FF2B5EF4-FFF2-40B4-BE49-F238E27FC236}">
                <a16:creationId xmlns:a16="http://schemas.microsoft.com/office/drawing/2014/main" id="{21CF4F10-F6B3-4056-A9A3-1FBD93A8F0BC}"/>
              </a:ext>
            </a:extLst>
          </p:cNvPr>
          <p:cNvSpPr txBox="1"/>
          <p:nvPr/>
        </p:nvSpPr>
        <p:spPr>
          <a:xfrm>
            <a:off x="7286513" y="1673387"/>
            <a:ext cx="2154436" cy="491160"/>
          </a:xfrm>
          <a:prstGeom prst="rect">
            <a:avLst/>
          </a:prstGeom>
          <a:noFill/>
        </p:spPr>
        <p:txBody>
          <a:bodyPr wrap="none" lIns="0" tIns="0" rIns="0" bIns="0" rtlCol="0">
            <a:spAutoFit/>
          </a:bodyPr>
          <a:lstStyle/>
          <a:p>
            <a:pPr>
              <a:lnSpc>
                <a:spcPct val="150000"/>
              </a:lnSpc>
            </a:pPr>
            <a:r>
              <a:rPr lang="zh-CN" altLang="en-US" sz="2400" b="1" dirty="0">
                <a:solidFill>
                  <a:schemeClr val="accent5"/>
                </a:solidFill>
                <a:latin typeface="+mn-ea"/>
                <a:sym typeface="微软雅黑" panose="020B0503020204020204" pitchFamily="34" charset="-122"/>
              </a:rPr>
              <a:t>不同时期数据：</a:t>
            </a:r>
          </a:p>
        </p:txBody>
      </p:sp>
      <p:sp>
        <p:nvSpPr>
          <p:cNvPr id="10" name="矩形 9">
            <a:extLst>
              <a:ext uri="{FF2B5EF4-FFF2-40B4-BE49-F238E27FC236}">
                <a16:creationId xmlns:a16="http://schemas.microsoft.com/office/drawing/2014/main" id="{2516B64E-0599-493F-A5D7-BDCDD92FD5A8}"/>
              </a:ext>
            </a:extLst>
          </p:cNvPr>
          <p:cNvSpPr/>
          <p:nvPr/>
        </p:nvSpPr>
        <p:spPr>
          <a:xfrm>
            <a:off x="7176699" y="2622707"/>
            <a:ext cx="4528500" cy="1066126"/>
          </a:xfrm>
          <a:prstGeom prst="rect">
            <a:avLst/>
          </a:prstGeom>
        </p:spPr>
        <p:txBody>
          <a:bodyPr wrap="square" lIns="0" tIns="0" rIns="0" bIns="0">
            <a:spAutoFit/>
          </a:bodyPr>
          <a:lstStyle/>
          <a:p>
            <a:pPr algn="just" defTabSz="1216817">
              <a:lnSpc>
                <a:spcPct val="150000"/>
              </a:lnSpc>
              <a:spcBef>
                <a:spcPct val="0"/>
              </a:spcBef>
            </a:pPr>
            <a:r>
              <a:rPr lang="zh-CN" altLang="en-US" sz="1600" dirty="0">
                <a:solidFill>
                  <a:schemeClr val="tx1">
                    <a:lumMod val="75000"/>
                    <a:lumOff val="25000"/>
                  </a:schemeClr>
                </a:solidFill>
                <a:latin typeface="+mn-ea"/>
                <a:sym typeface="Arial" panose="020B0604020202020204" pitchFamily="34" charset="0"/>
              </a:rPr>
              <a:t>团队的任务是，如何在规定的时间内，通过这四类产品的运营，实现目标销售额。这对于团队的产品战略是重要的考察。</a:t>
            </a:r>
          </a:p>
        </p:txBody>
      </p:sp>
      <p:sp>
        <p:nvSpPr>
          <p:cNvPr id="11" name="矩形 10">
            <a:extLst>
              <a:ext uri="{FF2B5EF4-FFF2-40B4-BE49-F238E27FC236}">
                <a16:creationId xmlns:a16="http://schemas.microsoft.com/office/drawing/2014/main" id="{BAFDC942-80F4-4C2A-B6B1-95C64C75B964}"/>
              </a:ext>
            </a:extLst>
          </p:cNvPr>
          <p:cNvSpPr/>
          <p:nvPr/>
        </p:nvSpPr>
        <p:spPr>
          <a:xfrm>
            <a:off x="7176699" y="4129245"/>
            <a:ext cx="4528500" cy="1066126"/>
          </a:xfrm>
          <a:prstGeom prst="rect">
            <a:avLst/>
          </a:prstGeom>
        </p:spPr>
        <p:txBody>
          <a:bodyPr wrap="square" lIns="0" tIns="0" rIns="0" bIns="0">
            <a:spAutoFit/>
          </a:bodyPr>
          <a:lstStyle/>
          <a:p>
            <a:pPr algn="just" defTabSz="1216817">
              <a:lnSpc>
                <a:spcPct val="150000"/>
              </a:lnSpc>
              <a:spcBef>
                <a:spcPct val="0"/>
              </a:spcBef>
            </a:pPr>
            <a:r>
              <a:rPr lang="zh-CN" altLang="en-US" sz="1600" dirty="0">
                <a:solidFill>
                  <a:schemeClr val="tx1">
                    <a:lumMod val="75000"/>
                    <a:lumOff val="25000"/>
                  </a:schemeClr>
                </a:solidFill>
                <a:latin typeface="+mn-ea"/>
                <a:sym typeface="Arial" panose="020B0604020202020204" pitchFamily="34" charset="0"/>
              </a:rPr>
              <a:t>团队成功的因素大多是在沟通、决策、流程管理、资源配置等管理方面做得比较出色</a:t>
            </a:r>
            <a:r>
              <a:rPr lang="en-US" altLang="zh-CN" sz="1600" dirty="0">
                <a:solidFill>
                  <a:schemeClr val="tx1">
                    <a:lumMod val="75000"/>
                    <a:lumOff val="25000"/>
                  </a:schemeClr>
                </a:solidFill>
                <a:latin typeface="+mn-ea"/>
                <a:sym typeface="Arial" panose="020B0604020202020204" pitchFamily="34" charset="0"/>
              </a:rPr>
              <a:t>:</a:t>
            </a:r>
            <a:r>
              <a:rPr lang="zh-CN" altLang="en-US" sz="1600" dirty="0">
                <a:solidFill>
                  <a:schemeClr val="tx1">
                    <a:lumMod val="75000"/>
                    <a:lumOff val="25000"/>
                  </a:schemeClr>
                </a:solidFill>
                <a:latin typeface="+mn-ea"/>
                <a:sym typeface="Arial" panose="020B0604020202020204" pitchFamily="34" charset="0"/>
              </a:rPr>
              <a:t>不成功的团队多是在这些方面存在着问题。</a:t>
            </a:r>
          </a:p>
        </p:txBody>
      </p:sp>
    </p:spTree>
    <p:extLst>
      <p:ext uri="{BB962C8B-B14F-4D97-AF65-F5344CB8AC3E}">
        <p14:creationId xmlns:p14="http://schemas.microsoft.com/office/powerpoint/2010/main" val="4002381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92B56A23-1ECC-4E94-9E2A-15AAF17E890B}"/>
              </a:ext>
            </a:extLst>
          </p:cNvPr>
          <p:cNvSpPr>
            <a:spLocks noGrp="1"/>
          </p:cNvSpPr>
          <p:nvPr>
            <p:ph type="body" sz="quarter" idx="10"/>
          </p:nvPr>
        </p:nvSpPr>
        <p:spPr/>
        <p:txBody>
          <a:bodyPr/>
          <a:lstStyle/>
          <a:p>
            <a:pPr>
              <a:spcBef>
                <a:spcPts val="0"/>
              </a:spcBef>
            </a:pPr>
            <a:r>
              <a:rPr lang="zh-CN" altLang="en-US" dirty="0"/>
              <a:t>问题分析</a:t>
            </a:r>
          </a:p>
        </p:txBody>
      </p:sp>
      <p:sp>
        <p:nvSpPr>
          <p:cNvPr id="48" name="矩形 47">
            <a:extLst>
              <a:ext uri="{FF2B5EF4-FFF2-40B4-BE49-F238E27FC236}">
                <a16:creationId xmlns:a16="http://schemas.microsoft.com/office/drawing/2014/main" id="{7F88BC5A-3EF8-4D38-B12B-EEF9724EA8AC}"/>
              </a:ext>
            </a:extLst>
          </p:cNvPr>
          <p:cNvSpPr/>
          <p:nvPr/>
        </p:nvSpPr>
        <p:spPr>
          <a:xfrm>
            <a:off x="914400" y="1270000"/>
            <a:ext cx="4902200" cy="233679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4BB0EC65-361D-4F27-91D1-3879452B2394}"/>
              </a:ext>
            </a:extLst>
          </p:cNvPr>
          <p:cNvSpPr/>
          <p:nvPr/>
        </p:nvSpPr>
        <p:spPr>
          <a:xfrm>
            <a:off x="5999162" y="1270000"/>
            <a:ext cx="4902200" cy="23367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FC22B391-A547-4FA9-845D-C178D64FB1A2}"/>
              </a:ext>
            </a:extLst>
          </p:cNvPr>
          <p:cNvSpPr/>
          <p:nvPr/>
        </p:nvSpPr>
        <p:spPr>
          <a:xfrm>
            <a:off x="914400" y="3723039"/>
            <a:ext cx="4902200" cy="233679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a:extLst>
              <a:ext uri="{FF2B5EF4-FFF2-40B4-BE49-F238E27FC236}">
                <a16:creationId xmlns:a16="http://schemas.microsoft.com/office/drawing/2014/main" id="{8C33E319-B6FF-41E1-8C99-8832C8DC31D3}"/>
              </a:ext>
            </a:extLst>
          </p:cNvPr>
          <p:cNvSpPr/>
          <p:nvPr/>
        </p:nvSpPr>
        <p:spPr>
          <a:xfrm>
            <a:off x="5999162" y="3723039"/>
            <a:ext cx="4902200" cy="233679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圆角 51">
            <a:extLst>
              <a:ext uri="{FF2B5EF4-FFF2-40B4-BE49-F238E27FC236}">
                <a16:creationId xmlns:a16="http://schemas.microsoft.com/office/drawing/2014/main" id="{FA338BB7-C025-4BFD-9D28-31FE038A710A}"/>
              </a:ext>
            </a:extLst>
          </p:cNvPr>
          <p:cNvSpPr/>
          <p:nvPr/>
        </p:nvSpPr>
        <p:spPr>
          <a:xfrm>
            <a:off x="1871626" y="1578121"/>
            <a:ext cx="2987748" cy="54211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400" b="1" dirty="0">
                <a:solidFill>
                  <a:schemeClr val="bg1"/>
                </a:solidFill>
                <a:latin typeface="+mn-ea"/>
              </a:rPr>
              <a:t>挑战中前规划问题</a:t>
            </a:r>
          </a:p>
        </p:txBody>
      </p:sp>
      <p:sp>
        <p:nvSpPr>
          <p:cNvPr id="53" name="矩形: 圆角 52">
            <a:extLst>
              <a:ext uri="{FF2B5EF4-FFF2-40B4-BE49-F238E27FC236}">
                <a16:creationId xmlns:a16="http://schemas.microsoft.com/office/drawing/2014/main" id="{E9C5AA75-F5F1-49AF-B5E2-C56A73C15C77}"/>
              </a:ext>
            </a:extLst>
          </p:cNvPr>
          <p:cNvSpPr/>
          <p:nvPr/>
        </p:nvSpPr>
        <p:spPr>
          <a:xfrm>
            <a:off x="6956388" y="1616498"/>
            <a:ext cx="2987748" cy="5421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400" b="1" dirty="0">
                <a:solidFill>
                  <a:schemeClr val="bg1"/>
                </a:solidFill>
                <a:latin typeface="+mn-ea"/>
              </a:rPr>
              <a:t>挑战中遇到阻碍</a:t>
            </a:r>
          </a:p>
        </p:txBody>
      </p:sp>
      <p:sp>
        <p:nvSpPr>
          <p:cNvPr id="54" name="矩形: 圆角 53">
            <a:extLst>
              <a:ext uri="{FF2B5EF4-FFF2-40B4-BE49-F238E27FC236}">
                <a16:creationId xmlns:a16="http://schemas.microsoft.com/office/drawing/2014/main" id="{18EDF487-74E9-4EF4-8D44-FBA795231C33}"/>
              </a:ext>
            </a:extLst>
          </p:cNvPr>
          <p:cNvSpPr/>
          <p:nvPr/>
        </p:nvSpPr>
        <p:spPr>
          <a:xfrm>
            <a:off x="1871626" y="4067229"/>
            <a:ext cx="2987748" cy="54211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400" b="1" dirty="0">
                <a:solidFill>
                  <a:schemeClr val="bg1"/>
                </a:solidFill>
                <a:latin typeface="+mn-ea"/>
              </a:rPr>
              <a:t>应对与调整的动作</a:t>
            </a:r>
          </a:p>
        </p:txBody>
      </p:sp>
      <p:sp>
        <p:nvSpPr>
          <p:cNvPr id="55" name="矩形: 圆角 54">
            <a:extLst>
              <a:ext uri="{FF2B5EF4-FFF2-40B4-BE49-F238E27FC236}">
                <a16:creationId xmlns:a16="http://schemas.microsoft.com/office/drawing/2014/main" id="{3E317A88-26B5-41F5-B7D2-40C8F4FE3F42}"/>
              </a:ext>
            </a:extLst>
          </p:cNvPr>
          <p:cNvSpPr/>
          <p:nvPr/>
        </p:nvSpPr>
        <p:spPr>
          <a:xfrm>
            <a:off x="6956388" y="4067229"/>
            <a:ext cx="2987748" cy="54211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400" b="1" dirty="0">
                <a:solidFill>
                  <a:schemeClr val="bg1"/>
                </a:solidFill>
                <a:latin typeface="+mn-ea"/>
              </a:rPr>
              <a:t>胜利的喜悦与感动</a:t>
            </a:r>
          </a:p>
        </p:txBody>
      </p:sp>
      <p:sp>
        <p:nvSpPr>
          <p:cNvPr id="56" name="文本框 55">
            <a:extLst>
              <a:ext uri="{FF2B5EF4-FFF2-40B4-BE49-F238E27FC236}">
                <a16:creationId xmlns:a16="http://schemas.microsoft.com/office/drawing/2014/main" id="{85E2AAF1-E9BD-4AF1-9232-4CFBCE309D67}"/>
              </a:ext>
            </a:extLst>
          </p:cNvPr>
          <p:cNvSpPr txBox="1"/>
          <p:nvPr/>
        </p:nvSpPr>
        <p:spPr>
          <a:xfrm>
            <a:off x="1871626" y="2433658"/>
            <a:ext cx="2987748" cy="696794"/>
          </a:xfrm>
          <a:prstGeom prst="rect">
            <a:avLst/>
          </a:prstGeom>
          <a:noFill/>
        </p:spPr>
        <p:txBody>
          <a:bodyPr wrap="square" lIns="0" tIns="0" rIns="0" bIns="0" rtlCol="0">
            <a:spAutoFit/>
          </a:bodyPr>
          <a:lstStyle/>
          <a:p>
            <a:pPr>
              <a:lnSpc>
                <a:spcPct val="150000"/>
              </a:lnSpc>
            </a:pPr>
            <a:r>
              <a:rPr lang="en-US" altLang="zh-CN" sz="1600" dirty="0">
                <a:solidFill>
                  <a:schemeClr val="tx1">
                    <a:lumMod val="85000"/>
                    <a:lumOff val="15000"/>
                  </a:schemeClr>
                </a:solidFill>
                <a:latin typeface="+mn-ea"/>
              </a:rPr>
              <a:t>1</a:t>
            </a:r>
            <a:r>
              <a:rPr lang="zh-CN" altLang="en-US" sz="1600" dirty="0">
                <a:solidFill>
                  <a:schemeClr val="tx1">
                    <a:lumMod val="85000"/>
                    <a:lumOff val="15000"/>
                  </a:schemeClr>
                </a:solidFill>
                <a:latin typeface="+mn-ea"/>
              </a:rPr>
              <a:t>、项目开始前我们有什么预期？</a:t>
            </a:r>
            <a:endParaRPr lang="en-US" altLang="zh-CN" sz="1600" dirty="0">
              <a:solidFill>
                <a:schemeClr val="tx1">
                  <a:lumMod val="85000"/>
                  <a:lumOff val="15000"/>
                </a:schemeClr>
              </a:solidFill>
              <a:latin typeface="+mn-ea"/>
            </a:endParaRPr>
          </a:p>
          <a:p>
            <a:pPr>
              <a:lnSpc>
                <a:spcPct val="150000"/>
              </a:lnSpc>
            </a:pPr>
            <a:r>
              <a:rPr lang="en-US" altLang="zh-CN" sz="1600" dirty="0">
                <a:solidFill>
                  <a:schemeClr val="tx1">
                    <a:lumMod val="85000"/>
                    <a:lumOff val="15000"/>
                  </a:schemeClr>
                </a:solidFill>
                <a:latin typeface="+mn-ea"/>
              </a:rPr>
              <a:t>2</a:t>
            </a:r>
            <a:r>
              <a:rPr lang="zh-CN" altLang="en-US" sz="1600" dirty="0">
                <a:solidFill>
                  <a:schemeClr val="tx1">
                    <a:lumMod val="85000"/>
                    <a:lumOff val="15000"/>
                  </a:schemeClr>
                </a:solidFill>
                <a:latin typeface="+mn-ea"/>
              </a:rPr>
              <a:t>、我们希望挑战的成绩是多少？</a:t>
            </a:r>
          </a:p>
        </p:txBody>
      </p:sp>
      <p:sp>
        <p:nvSpPr>
          <p:cNvPr id="57" name="文本框 56">
            <a:extLst>
              <a:ext uri="{FF2B5EF4-FFF2-40B4-BE49-F238E27FC236}">
                <a16:creationId xmlns:a16="http://schemas.microsoft.com/office/drawing/2014/main" id="{3739790C-4A7C-4C12-BF04-5FD244B9710C}"/>
              </a:ext>
            </a:extLst>
          </p:cNvPr>
          <p:cNvSpPr txBox="1"/>
          <p:nvPr/>
        </p:nvSpPr>
        <p:spPr>
          <a:xfrm>
            <a:off x="6804977" y="2433658"/>
            <a:ext cx="3290570" cy="779252"/>
          </a:xfrm>
          <a:prstGeom prst="rect">
            <a:avLst/>
          </a:prstGeom>
          <a:noFill/>
        </p:spPr>
        <p:txBody>
          <a:bodyPr wrap="square" lIns="0" tIns="0" rIns="0" bIns="0" rtlCol="0">
            <a:normAutofit/>
          </a:bodyPr>
          <a:lstStyle/>
          <a:p>
            <a:pPr>
              <a:lnSpc>
                <a:spcPct val="150000"/>
              </a:lnSpc>
            </a:pPr>
            <a:r>
              <a:rPr lang="en-US" altLang="zh-CN" sz="1600" dirty="0">
                <a:solidFill>
                  <a:schemeClr val="tx1">
                    <a:lumMod val="85000"/>
                    <a:lumOff val="15000"/>
                  </a:schemeClr>
                </a:solidFill>
                <a:latin typeface="+mn-ea"/>
              </a:rPr>
              <a:t>1</a:t>
            </a:r>
            <a:r>
              <a:rPr lang="zh-CN" altLang="en-US" sz="1600" dirty="0">
                <a:solidFill>
                  <a:schemeClr val="tx1">
                    <a:lumMod val="85000"/>
                    <a:lumOff val="15000"/>
                  </a:schemeClr>
                </a:solidFill>
                <a:latin typeface="+mn-ea"/>
              </a:rPr>
              <a:t>、信息的不对称导致的结果是什么？</a:t>
            </a:r>
            <a:endParaRPr lang="en-US" altLang="zh-CN" sz="1600" dirty="0">
              <a:solidFill>
                <a:schemeClr val="tx1">
                  <a:lumMod val="85000"/>
                  <a:lumOff val="15000"/>
                </a:schemeClr>
              </a:solidFill>
              <a:latin typeface="+mn-ea"/>
            </a:endParaRPr>
          </a:p>
          <a:p>
            <a:pPr>
              <a:lnSpc>
                <a:spcPct val="150000"/>
              </a:lnSpc>
            </a:pPr>
            <a:r>
              <a:rPr lang="en-US" altLang="zh-CN" sz="1600" dirty="0">
                <a:solidFill>
                  <a:schemeClr val="tx1">
                    <a:lumMod val="85000"/>
                    <a:lumOff val="15000"/>
                  </a:schemeClr>
                </a:solidFill>
                <a:latin typeface="+mn-ea"/>
              </a:rPr>
              <a:t>2</a:t>
            </a:r>
            <a:r>
              <a:rPr lang="zh-CN" altLang="en-US" sz="1600" dirty="0">
                <a:solidFill>
                  <a:schemeClr val="tx1">
                    <a:lumMod val="85000"/>
                    <a:lumOff val="15000"/>
                  </a:schemeClr>
                </a:solidFill>
                <a:latin typeface="+mn-ea"/>
              </a:rPr>
              <a:t>、执行力对结果的影响是什么？</a:t>
            </a:r>
          </a:p>
        </p:txBody>
      </p:sp>
      <p:sp>
        <p:nvSpPr>
          <p:cNvPr id="58" name="文本框 57">
            <a:extLst>
              <a:ext uri="{FF2B5EF4-FFF2-40B4-BE49-F238E27FC236}">
                <a16:creationId xmlns:a16="http://schemas.microsoft.com/office/drawing/2014/main" id="{C3CE337C-DD14-48D2-B7FA-25F55E40E803}"/>
              </a:ext>
            </a:extLst>
          </p:cNvPr>
          <p:cNvSpPr txBox="1"/>
          <p:nvPr/>
        </p:nvSpPr>
        <p:spPr>
          <a:xfrm>
            <a:off x="1871626" y="4885715"/>
            <a:ext cx="2987749" cy="779252"/>
          </a:xfrm>
          <a:prstGeom prst="rect">
            <a:avLst/>
          </a:prstGeom>
          <a:noFill/>
        </p:spPr>
        <p:txBody>
          <a:bodyPr wrap="square" lIns="0" tIns="0" rIns="0" bIns="0" rtlCol="0">
            <a:normAutofit/>
          </a:bodyPr>
          <a:lstStyle/>
          <a:p>
            <a:pPr>
              <a:lnSpc>
                <a:spcPct val="150000"/>
              </a:lnSpc>
            </a:pPr>
            <a:r>
              <a:rPr lang="en-US" altLang="zh-CN" sz="1600" dirty="0">
                <a:solidFill>
                  <a:schemeClr val="tx1">
                    <a:lumMod val="85000"/>
                    <a:lumOff val="15000"/>
                  </a:schemeClr>
                </a:solidFill>
                <a:latin typeface="+mn-ea"/>
              </a:rPr>
              <a:t>1</a:t>
            </a:r>
            <a:r>
              <a:rPr lang="zh-CN" altLang="en-US" sz="1600" dirty="0">
                <a:solidFill>
                  <a:schemeClr val="tx1">
                    <a:lumMod val="85000"/>
                    <a:lumOff val="15000"/>
                  </a:schemeClr>
                </a:solidFill>
                <a:latin typeface="+mn-ea"/>
              </a:rPr>
              <a:t>、面对变化，我们如何调整？</a:t>
            </a:r>
            <a:endParaRPr lang="en-US" altLang="zh-CN" sz="1600" dirty="0">
              <a:solidFill>
                <a:schemeClr val="tx1">
                  <a:lumMod val="85000"/>
                  <a:lumOff val="15000"/>
                </a:schemeClr>
              </a:solidFill>
              <a:latin typeface="+mn-ea"/>
            </a:endParaRPr>
          </a:p>
          <a:p>
            <a:pPr>
              <a:lnSpc>
                <a:spcPct val="150000"/>
              </a:lnSpc>
            </a:pPr>
            <a:r>
              <a:rPr lang="en-US" altLang="zh-CN" sz="1600" dirty="0">
                <a:solidFill>
                  <a:schemeClr val="tx1">
                    <a:lumMod val="85000"/>
                    <a:lumOff val="15000"/>
                  </a:schemeClr>
                </a:solidFill>
                <a:latin typeface="+mn-ea"/>
              </a:rPr>
              <a:t>2</a:t>
            </a:r>
            <a:r>
              <a:rPr lang="zh-CN" altLang="en-US" sz="1600" dirty="0">
                <a:solidFill>
                  <a:schemeClr val="tx1">
                    <a:lumMod val="85000"/>
                    <a:lumOff val="15000"/>
                  </a:schemeClr>
                </a:solidFill>
                <a:latin typeface="+mn-ea"/>
              </a:rPr>
              <a:t>、群策群力的效果是怎么样的？</a:t>
            </a:r>
          </a:p>
        </p:txBody>
      </p:sp>
      <p:sp>
        <p:nvSpPr>
          <p:cNvPr id="59" name="文本框 58">
            <a:extLst>
              <a:ext uri="{FF2B5EF4-FFF2-40B4-BE49-F238E27FC236}">
                <a16:creationId xmlns:a16="http://schemas.microsoft.com/office/drawing/2014/main" id="{5BCBEB1F-DC84-4E11-BD4D-160F201978B1}"/>
              </a:ext>
            </a:extLst>
          </p:cNvPr>
          <p:cNvSpPr txBox="1"/>
          <p:nvPr/>
        </p:nvSpPr>
        <p:spPr>
          <a:xfrm>
            <a:off x="6732569" y="4885715"/>
            <a:ext cx="3435386" cy="779252"/>
          </a:xfrm>
          <a:prstGeom prst="rect">
            <a:avLst/>
          </a:prstGeom>
          <a:noFill/>
        </p:spPr>
        <p:txBody>
          <a:bodyPr wrap="square" lIns="0" tIns="0" rIns="0" bIns="0" rtlCol="0">
            <a:normAutofit/>
          </a:bodyPr>
          <a:lstStyle/>
          <a:p>
            <a:pPr>
              <a:lnSpc>
                <a:spcPct val="150000"/>
              </a:lnSpc>
            </a:pPr>
            <a:r>
              <a:rPr lang="zh-CN" altLang="en-US" sz="1600" dirty="0">
                <a:solidFill>
                  <a:schemeClr val="tx1">
                    <a:lumMod val="85000"/>
                    <a:lumOff val="15000"/>
                  </a:schemeClr>
                </a:solidFill>
                <a:latin typeface="+mn-ea"/>
              </a:rPr>
              <a:t>今天的培训中谁的行为让你记忆犹新？</a:t>
            </a:r>
            <a:endParaRPr lang="en-US" altLang="zh-CN" sz="1600" dirty="0">
              <a:solidFill>
                <a:schemeClr val="tx1">
                  <a:lumMod val="85000"/>
                  <a:lumOff val="15000"/>
                </a:schemeClr>
              </a:solidFill>
              <a:latin typeface="+mn-ea"/>
            </a:endParaRPr>
          </a:p>
          <a:p>
            <a:pPr>
              <a:lnSpc>
                <a:spcPct val="150000"/>
              </a:lnSpc>
            </a:pPr>
            <a:r>
              <a:rPr lang="zh-CN" altLang="en-US" sz="1600" dirty="0">
                <a:solidFill>
                  <a:schemeClr val="tx1">
                    <a:lumMod val="85000"/>
                    <a:lumOff val="15000"/>
                  </a:schemeClr>
                </a:solidFill>
                <a:latin typeface="+mn-ea"/>
              </a:rPr>
              <a:t>说说你对企业文化的理解？</a:t>
            </a:r>
          </a:p>
        </p:txBody>
      </p:sp>
    </p:spTree>
    <p:extLst>
      <p:ext uri="{BB962C8B-B14F-4D97-AF65-F5344CB8AC3E}">
        <p14:creationId xmlns:p14="http://schemas.microsoft.com/office/powerpoint/2010/main" val="179585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直线连接符 61">
            <a:extLst>
              <a:ext uri="{FF2B5EF4-FFF2-40B4-BE49-F238E27FC236}">
                <a16:creationId xmlns:a16="http://schemas.microsoft.com/office/drawing/2014/main" id="{8D4EF261-12DB-4810-A2BC-DEFE27754184}"/>
              </a:ext>
            </a:extLst>
          </p:cNvPr>
          <p:cNvCxnSpPr>
            <a:cxnSpLocks/>
          </p:cNvCxnSpPr>
          <p:nvPr/>
        </p:nvCxnSpPr>
        <p:spPr>
          <a:xfrm flipV="1">
            <a:off x="4983246" y="3484911"/>
            <a:ext cx="0" cy="1878497"/>
          </a:xfrm>
          <a:prstGeom prst="line">
            <a:avLst/>
          </a:prstGeom>
          <a:ln w="127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9" name="直线连接符 61">
            <a:extLst>
              <a:ext uri="{FF2B5EF4-FFF2-40B4-BE49-F238E27FC236}">
                <a16:creationId xmlns:a16="http://schemas.microsoft.com/office/drawing/2014/main" id="{77E8A49C-1802-48C1-A30D-2A081D1E14D1}"/>
              </a:ext>
            </a:extLst>
          </p:cNvPr>
          <p:cNvCxnSpPr>
            <a:cxnSpLocks/>
          </p:cNvCxnSpPr>
          <p:nvPr/>
        </p:nvCxnSpPr>
        <p:spPr>
          <a:xfrm flipV="1">
            <a:off x="1050870" y="3536398"/>
            <a:ext cx="0" cy="1878497"/>
          </a:xfrm>
          <a:prstGeom prst="line">
            <a:avLst/>
          </a:prstGeom>
          <a:ln w="127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8" name="直线连接符 61">
            <a:extLst>
              <a:ext uri="{FF2B5EF4-FFF2-40B4-BE49-F238E27FC236}">
                <a16:creationId xmlns:a16="http://schemas.microsoft.com/office/drawing/2014/main" id="{5AC15600-9675-4963-9E3D-F082DF8D1D16}"/>
              </a:ext>
            </a:extLst>
          </p:cNvPr>
          <p:cNvCxnSpPr>
            <a:cxnSpLocks/>
          </p:cNvCxnSpPr>
          <p:nvPr/>
        </p:nvCxnSpPr>
        <p:spPr>
          <a:xfrm flipV="1">
            <a:off x="3018472" y="1658453"/>
            <a:ext cx="0" cy="1878497"/>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37" name="直线连接符 61">
            <a:extLst>
              <a:ext uri="{FF2B5EF4-FFF2-40B4-BE49-F238E27FC236}">
                <a16:creationId xmlns:a16="http://schemas.microsoft.com/office/drawing/2014/main" id="{F9F80E99-D7F0-4ABF-A9DF-A48AD37276A5}"/>
              </a:ext>
            </a:extLst>
          </p:cNvPr>
          <p:cNvCxnSpPr>
            <a:cxnSpLocks/>
          </p:cNvCxnSpPr>
          <p:nvPr/>
        </p:nvCxnSpPr>
        <p:spPr>
          <a:xfrm flipV="1">
            <a:off x="6949434" y="1606414"/>
            <a:ext cx="0" cy="1878497"/>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4" name="直线连接符 32">
            <a:extLst>
              <a:ext uri="{FF2B5EF4-FFF2-40B4-BE49-F238E27FC236}">
                <a16:creationId xmlns:a16="http://schemas.microsoft.com/office/drawing/2014/main" id="{9882BDF2-C0F7-42F6-88FB-99E7722A8E17}"/>
              </a:ext>
            </a:extLst>
          </p:cNvPr>
          <p:cNvCxnSpPr>
            <a:cxnSpLocks/>
          </p:cNvCxnSpPr>
          <p:nvPr/>
        </p:nvCxnSpPr>
        <p:spPr>
          <a:xfrm>
            <a:off x="426720" y="3536398"/>
            <a:ext cx="1046924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5" name="组合 14">
            <a:extLst>
              <a:ext uri="{FF2B5EF4-FFF2-40B4-BE49-F238E27FC236}">
                <a16:creationId xmlns:a16="http://schemas.microsoft.com/office/drawing/2014/main" id="{9481DAB3-04F6-4120-A1DB-41F8F594B407}"/>
              </a:ext>
            </a:extLst>
          </p:cNvPr>
          <p:cNvGrpSpPr/>
          <p:nvPr/>
        </p:nvGrpSpPr>
        <p:grpSpPr>
          <a:xfrm>
            <a:off x="960023" y="3446102"/>
            <a:ext cx="8046447" cy="181695"/>
            <a:chOff x="1379538" y="3625490"/>
            <a:chExt cx="8046447" cy="181695"/>
          </a:xfrm>
        </p:grpSpPr>
        <p:grpSp>
          <p:nvGrpSpPr>
            <p:cNvPr id="2" name="组合 1">
              <a:extLst>
                <a:ext uri="{FF2B5EF4-FFF2-40B4-BE49-F238E27FC236}">
                  <a16:creationId xmlns:a16="http://schemas.microsoft.com/office/drawing/2014/main" id="{8DA586AC-82DD-4965-B9D8-9E238BEA1FFC}"/>
                </a:ext>
              </a:extLst>
            </p:cNvPr>
            <p:cNvGrpSpPr/>
            <p:nvPr/>
          </p:nvGrpSpPr>
          <p:grpSpPr>
            <a:xfrm>
              <a:off x="1379538" y="3625490"/>
              <a:ext cx="181695" cy="181695"/>
              <a:chOff x="762246" y="3625490"/>
              <a:chExt cx="181695" cy="181695"/>
            </a:xfrm>
          </p:grpSpPr>
          <p:sp>
            <p:nvSpPr>
              <p:cNvPr id="5" name="椭圆 4">
                <a:extLst>
                  <a:ext uri="{FF2B5EF4-FFF2-40B4-BE49-F238E27FC236}">
                    <a16:creationId xmlns:a16="http://schemas.microsoft.com/office/drawing/2014/main" id="{D7DB87BE-182C-4A11-AB8E-9C34481AA135}"/>
                  </a:ext>
                </a:extLst>
              </p:cNvPr>
              <p:cNvSpPr/>
              <p:nvPr/>
            </p:nvSpPr>
            <p:spPr>
              <a:xfrm>
                <a:off x="762246" y="3625490"/>
                <a:ext cx="181695" cy="181695"/>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endParaRPr kumimoji="1" lang="zh-CN" altLang="en-US" sz="1800" b="0" i="0" u="none" strike="noStrike" kern="1200" cap="none" spc="0" normalizeH="0" baseline="0" noProof="0">
                  <a:ln>
                    <a:noFill/>
                  </a:ln>
                  <a:solidFill>
                    <a:srgbClr val="FFFFFF"/>
                  </a:solidFill>
                  <a:effectLst/>
                  <a:uLnTx/>
                  <a:uFillTx/>
                  <a:cs typeface="+mn-ea"/>
                  <a:sym typeface="+mn-lt"/>
                </a:endParaRPr>
              </a:p>
            </p:txBody>
          </p:sp>
          <p:sp>
            <p:nvSpPr>
              <p:cNvPr id="6" name="椭圆 5">
                <a:extLst>
                  <a:ext uri="{FF2B5EF4-FFF2-40B4-BE49-F238E27FC236}">
                    <a16:creationId xmlns:a16="http://schemas.microsoft.com/office/drawing/2014/main" id="{D800863D-B422-4278-B6EC-63CA5555FFBA}"/>
                  </a:ext>
                </a:extLst>
              </p:cNvPr>
              <p:cNvSpPr/>
              <p:nvPr/>
            </p:nvSpPr>
            <p:spPr>
              <a:xfrm>
                <a:off x="801055" y="3664299"/>
                <a:ext cx="104077" cy="1040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endParaRPr kumimoji="1" lang="zh-CN" altLang="en-US" sz="1800" b="0" i="0" u="none" strike="noStrike" kern="1200" cap="none" spc="0" normalizeH="0" baseline="0" noProof="0">
                  <a:ln>
                    <a:noFill/>
                  </a:ln>
                  <a:solidFill>
                    <a:srgbClr val="FFFFFF"/>
                  </a:solidFill>
                  <a:effectLst/>
                  <a:uLnTx/>
                  <a:uFillTx/>
                  <a:cs typeface="+mn-ea"/>
                  <a:sym typeface="+mn-lt"/>
                </a:endParaRPr>
              </a:p>
            </p:txBody>
          </p:sp>
        </p:grpSp>
        <p:grpSp>
          <p:nvGrpSpPr>
            <p:cNvPr id="3" name="组合 2">
              <a:extLst>
                <a:ext uri="{FF2B5EF4-FFF2-40B4-BE49-F238E27FC236}">
                  <a16:creationId xmlns:a16="http://schemas.microsoft.com/office/drawing/2014/main" id="{FD129CBB-2B48-4402-B74C-2CB8AD01FFD2}"/>
                </a:ext>
              </a:extLst>
            </p:cNvPr>
            <p:cNvGrpSpPr/>
            <p:nvPr/>
          </p:nvGrpSpPr>
          <p:grpSpPr>
            <a:xfrm>
              <a:off x="3345726" y="3625490"/>
              <a:ext cx="181695" cy="181695"/>
              <a:chOff x="2610048" y="3625490"/>
              <a:chExt cx="181695" cy="181695"/>
            </a:xfrm>
          </p:grpSpPr>
          <p:sp>
            <p:nvSpPr>
              <p:cNvPr id="10" name="椭圆 9">
                <a:extLst>
                  <a:ext uri="{FF2B5EF4-FFF2-40B4-BE49-F238E27FC236}">
                    <a16:creationId xmlns:a16="http://schemas.microsoft.com/office/drawing/2014/main" id="{241CD353-DDFD-432B-A9D4-0937198DB16C}"/>
                  </a:ext>
                </a:extLst>
              </p:cNvPr>
              <p:cNvSpPr/>
              <p:nvPr/>
            </p:nvSpPr>
            <p:spPr>
              <a:xfrm>
                <a:off x="2610048" y="3625490"/>
                <a:ext cx="181695" cy="181695"/>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endParaRPr kumimoji="1" lang="zh-CN" altLang="en-US" sz="1800" b="0" i="0" u="none" strike="noStrike" kern="1200" cap="none" spc="0" normalizeH="0" baseline="0" noProof="0">
                  <a:ln>
                    <a:noFill/>
                  </a:ln>
                  <a:solidFill>
                    <a:srgbClr val="FFFFFF"/>
                  </a:solidFill>
                  <a:effectLst/>
                  <a:uLnTx/>
                  <a:uFillTx/>
                  <a:cs typeface="+mn-ea"/>
                  <a:sym typeface="+mn-lt"/>
                </a:endParaRPr>
              </a:p>
            </p:txBody>
          </p:sp>
          <p:sp>
            <p:nvSpPr>
              <p:cNvPr id="11" name="椭圆 10">
                <a:extLst>
                  <a:ext uri="{FF2B5EF4-FFF2-40B4-BE49-F238E27FC236}">
                    <a16:creationId xmlns:a16="http://schemas.microsoft.com/office/drawing/2014/main" id="{2E847303-76D5-4BBE-A683-089429C3A0E9}"/>
                  </a:ext>
                </a:extLst>
              </p:cNvPr>
              <p:cNvSpPr/>
              <p:nvPr/>
            </p:nvSpPr>
            <p:spPr>
              <a:xfrm>
                <a:off x="2648857" y="3664299"/>
                <a:ext cx="104077" cy="1040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endParaRPr kumimoji="1" lang="zh-CN" altLang="en-US" sz="1800" b="0" i="0" u="none" strike="noStrike" kern="1200" cap="none" spc="0" normalizeH="0" baseline="0" noProof="0">
                  <a:ln>
                    <a:noFill/>
                  </a:ln>
                  <a:solidFill>
                    <a:srgbClr val="FFFFFF"/>
                  </a:solidFill>
                  <a:effectLst/>
                  <a:uLnTx/>
                  <a:uFillTx/>
                  <a:cs typeface="+mn-ea"/>
                  <a:sym typeface="+mn-lt"/>
                </a:endParaRPr>
              </a:p>
            </p:txBody>
          </p:sp>
        </p:grpSp>
        <p:grpSp>
          <p:nvGrpSpPr>
            <p:cNvPr id="8" name="组合 7">
              <a:extLst>
                <a:ext uri="{FF2B5EF4-FFF2-40B4-BE49-F238E27FC236}">
                  <a16:creationId xmlns:a16="http://schemas.microsoft.com/office/drawing/2014/main" id="{57291CC8-FF44-4DB3-9B5B-9CE7D2DF6D9D}"/>
                </a:ext>
              </a:extLst>
            </p:cNvPr>
            <p:cNvGrpSpPr/>
            <p:nvPr/>
          </p:nvGrpSpPr>
          <p:grpSpPr>
            <a:xfrm>
              <a:off x="5311914" y="3625490"/>
              <a:ext cx="181695" cy="181695"/>
              <a:chOff x="4485011" y="3625490"/>
              <a:chExt cx="181695" cy="181695"/>
            </a:xfrm>
          </p:grpSpPr>
          <p:sp>
            <p:nvSpPr>
              <p:cNvPr id="13" name="椭圆 12">
                <a:extLst>
                  <a:ext uri="{FF2B5EF4-FFF2-40B4-BE49-F238E27FC236}">
                    <a16:creationId xmlns:a16="http://schemas.microsoft.com/office/drawing/2014/main" id="{076445AA-4A32-44F8-9BE2-04B54E2295ED}"/>
                  </a:ext>
                </a:extLst>
              </p:cNvPr>
              <p:cNvSpPr/>
              <p:nvPr/>
            </p:nvSpPr>
            <p:spPr>
              <a:xfrm>
                <a:off x="4485011" y="3625490"/>
                <a:ext cx="181695" cy="181695"/>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endParaRPr kumimoji="1" lang="zh-CN" altLang="en-US" sz="1800" b="0" i="0" u="none" strike="noStrike" kern="1200" cap="none" spc="0" normalizeH="0" baseline="0" noProof="0">
                  <a:ln>
                    <a:noFill/>
                  </a:ln>
                  <a:solidFill>
                    <a:srgbClr val="FFFFFF"/>
                  </a:solidFill>
                  <a:effectLst/>
                  <a:uLnTx/>
                  <a:uFillTx/>
                  <a:cs typeface="+mn-ea"/>
                  <a:sym typeface="+mn-lt"/>
                </a:endParaRPr>
              </a:p>
            </p:txBody>
          </p:sp>
          <p:sp>
            <p:nvSpPr>
              <p:cNvPr id="14" name="椭圆 13">
                <a:extLst>
                  <a:ext uri="{FF2B5EF4-FFF2-40B4-BE49-F238E27FC236}">
                    <a16:creationId xmlns:a16="http://schemas.microsoft.com/office/drawing/2014/main" id="{0DC9627F-648D-46EF-8693-4CBE60DC9F3E}"/>
                  </a:ext>
                </a:extLst>
              </p:cNvPr>
              <p:cNvSpPr/>
              <p:nvPr/>
            </p:nvSpPr>
            <p:spPr>
              <a:xfrm>
                <a:off x="4523820" y="3664299"/>
                <a:ext cx="104077" cy="1040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endParaRPr kumimoji="1" lang="zh-CN" altLang="en-US" sz="1800" b="0" i="0" u="none" strike="noStrike" kern="1200" cap="none" spc="0" normalizeH="0" baseline="0" noProof="0">
                  <a:ln>
                    <a:noFill/>
                  </a:ln>
                  <a:solidFill>
                    <a:srgbClr val="FFFFFF"/>
                  </a:solidFill>
                  <a:effectLst/>
                  <a:uLnTx/>
                  <a:uFillTx/>
                  <a:cs typeface="+mn-ea"/>
                  <a:sym typeface="+mn-lt"/>
                </a:endParaRPr>
              </a:p>
            </p:txBody>
          </p:sp>
        </p:grpSp>
        <p:grpSp>
          <p:nvGrpSpPr>
            <p:cNvPr id="9" name="组合 8">
              <a:extLst>
                <a:ext uri="{FF2B5EF4-FFF2-40B4-BE49-F238E27FC236}">
                  <a16:creationId xmlns:a16="http://schemas.microsoft.com/office/drawing/2014/main" id="{528AC7EC-0D11-44E4-94BB-35C1E88873F0}"/>
                </a:ext>
              </a:extLst>
            </p:cNvPr>
            <p:cNvGrpSpPr/>
            <p:nvPr/>
          </p:nvGrpSpPr>
          <p:grpSpPr>
            <a:xfrm>
              <a:off x="7278102" y="3625490"/>
              <a:ext cx="181695" cy="181695"/>
              <a:chOff x="6722751" y="3625490"/>
              <a:chExt cx="181695" cy="181695"/>
            </a:xfrm>
          </p:grpSpPr>
          <p:sp>
            <p:nvSpPr>
              <p:cNvPr id="16" name="椭圆 15">
                <a:extLst>
                  <a:ext uri="{FF2B5EF4-FFF2-40B4-BE49-F238E27FC236}">
                    <a16:creationId xmlns:a16="http://schemas.microsoft.com/office/drawing/2014/main" id="{B955822F-CEE4-41A5-8BC7-9639D73A9CEC}"/>
                  </a:ext>
                </a:extLst>
              </p:cNvPr>
              <p:cNvSpPr/>
              <p:nvPr/>
            </p:nvSpPr>
            <p:spPr>
              <a:xfrm>
                <a:off x="6722751" y="3625490"/>
                <a:ext cx="181695" cy="181695"/>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endParaRPr kumimoji="1" lang="zh-CN" altLang="en-US" sz="1800" b="0" i="0" u="none" strike="noStrike" kern="1200" cap="none" spc="0" normalizeH="0" baseline="0" noProof="0">
                  <a:ln>
                    <a:noFill/>
                  </a:ln>
                  <a:solidFill>
                    <a:srgbClr val="FFFFFF"/>
                  </a:solidFill>
                  <a:effectLst/>
                  <a:uLnTx/>
                  <a:uFillTx/>
                  <a:cs typeface="+mn-ea"/>
                  <a:sym typeface="+mn-lt"/>
                </a:endParaRPr>
              </a:p>
            </p:txBody>
          </p:sp>
          <p:sp>
            <p:nvSpPr>
              <p:cNvPr id="17" name="椭圆 16">
                <a:extLst>
                  <a:ext uri="{FF2B5EF4-FFF2-40B4-BE49-F238E27FC236}">
                    <a16:creationId xmlns:a16="http://schemas.microsoft.com/office/drawing/2014/main" id="{68E04910-8931-4D8C-9052-3F9F43D65F00}"/>
                  </a:ext>
                </a:extLst>
              </p:cNvPr>
              <p:cNvSpPr/>
              <p:nvPr/>
            </p:nvSpPr>
            <p:spPr>
              <a:xfrm>
                <a:off x="6761560" y="3664299"/>
                <a:ext cx="104077" cy="1040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endParaRPr kumimoji="1" lang="zh-CN" altLang="en-US" sz="1800" b="0" i="0" u="none" strike="noStrike" kern="1200" cap="none" spc="0" normalizeH="0" baseline="0" noProof="0">
                  <a:ln>
                    <a:noFill/>
                  </a:ln>
                  <a:solidFill>
                    <a:srgbClr val="FFFFFF"/>
                  </a:solidFill>
                  <a:effectLst/>
                  <a:uLnTx/>
                  <a:uFillTx/>
                  <a:cs typeface="+mn-ea"/>
                  <a:sym typeface="+mn-lt"/>
                </a:endParaRPr>
              </a:p>
            </p:txBody>
          </p:sp>
        </p:grpSp>
        <p:grpSp>
          <p:nvGrpSpPr>
            <p:cNvPr id="12" name="组合 11">
              <a:extLst>
                <a:ext uri="{FF2B5EF4-FFF2-40B4-BE49-F238E27FC236}">
                  <a16:creationId xmlns:a16="http://schemas.microsoft.com/office/drawing/2014/main" id="{B4F0E997-C803-4C42-A39D-7F0F38F44B95}"/>
                </a:ext>
              </a:extLst>
            </p:cNvPr>
            <p:cNvGrpSpPr/>
            <p:nvPr/>
          </p:nvGrpSpPr>
          <p:grpSpPr>
            <a:xfrm>
              <a:off x="9244290" y="3625490"/>
              <a:ext cx="181695" cy="181695"/>
              <a:chOff x="8626998" y="3625490"/>
              <a:chExt cx="181695" cy="181695"/>
            </a:xfrm>
          </p:grpSpPr>
          <p:sp>
            <p:nvSpPr>
              <p:cNvPr id="19" name="椭圆 18">
                <a:extLst>
                  <a:ext uri="{FF2B5EF4-FFF2-40B4-BE49-F238E27FC236}">
                    <a16:creationId xmlns:a16="http://schemas.microsoft.com/office/drawing/2014/main" id="{7C0D558F-4141-4E88-9138-3D119F1BBD73}"/>
                  </a:ext>
                </a:extLst>
              </p:cNvPr>
              <p:cNvSpPr/>
              <p:nvPr/>
            </p:nvSpPr>
            <p:spPr>
              <a:xfrm>
                <a:off x="8626998" y="3625490"/>
                <a:ext cx="181695" cy="181695"/>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endParaRPr kumimoji="1" lang="zh-CN" altLang="en-US" sz="1800" b="0" i="0" u="none" strike="noStrike" kern="1200" cap="none" spc="0" normalizeH="0" baseline="0" noProof="0">
                  <a:ln>
                    <a:noFill/>
                  </a:ln>
                  <a:solidFill>
                    <a:srgbClr val="FFFFFF"/>
                  </a:solidFill>
                  <a:effectLst/>
                  <a:uLnTx/>
                  <a:uFillTx/>
                  <a:cs typeface="+mn-ea"/>
                  <a:sym typeface="+mn-lt"/>
                </a:endParaRPr>
              </a:p>
            </p:txBody>
          </p:sp>
          <p:sp>
            <p:nvSpPr>
              <p:cNvPr id="20" name="椭圆 19">
                <a:extLst>
                  <a:ext uri="{FF2B5EF4-FFF2-40B4-BE49-F238E27FC236}">
                    <a16:creationId xmlns:a16="http://schemas.microsoft.com/office/drawing/2014/main" id="{85EB6FDD-E76B-44A7-A4DB-F43F653BEBAF}"/>
                  </a:ext>
                </a:extLst>
              </p:cNvPr>
              <p:cNvSpPr/>
              <p:nvPr/>
            </p:nvSpPr>
            <p:spPr>
              <a:xfrm>
                <a:off x="8665807" y="3664299"/>
                <a:ext cx="104077" cy="1040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endParaRPr kumimoji="1" lang="zh-CN" altLang="en-US" sz="1800" b="0" i="0" u="none" strike="noStrike" kern="1200" cap="none" spc="0" normalizeH="0" baseline="0" noProof="0">
                  <a:ln>
                    <a:noFill/>
                  </a:ln>
                  <a:solidFill>
                    <a:srgbClr val="FFFFFF"/>
                  </a:solidFill>
                  <a:effectLst/>
                  <a:uLnTx/>
                  <a:uFillTx/>
                  <a:cs typeface="+mn-ea"/>
                  <a:sym typeface="+mn-lt"/>
                </a:endParaRPr>
              </a:p>
            </p:txBody>
          </p:sp>
        </p:grpSp>
      </p:grpSp>
      <p:sp>
        <p:nvSpPr>
          <p:cNvPr id="63" name="矩形: 圆角 62">
            <a:extLst>
              <a:ext uri="{FF2B5EF4-FFF2-40B4-BE49-F238E27FC236}">
                <a16:creationId xmlns:a16="http://schemas.microsoft.com/office/drawing/2014/main" id="{6BCA8A47-26D4-4F47-B32B-DBFE4F265B53}"/>
              </a:ext>
            </a:extLst>
          </p:cNvPr>
          <p:cNvSpPr/>
          <p:nvPr/>
        </p:nvSpPr>
        <p:spPr>
          <a:xfrm>
            <a:off x="2907824" y="1862587"/>
            <a:ext cx="2127461" cy="536919"/>
          </a:xfrm>
          <a:prstGeom prst="roundRect">
            <a:avLst>
              <a:gd name="adj" fmla="val 103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r>
              <a:rPr kumimoji="1" lang="zh-CN" altLang="en-US" sz="2400" b="1" i="0" u="none" strike="noStrike" kern="1200" cap="none" spc="0" normalizeH="0" baseline="0" noProof="0" dirty="0">
                <a:ln>
                  <a:noFill/>
                </a:ln>
                <a:solidFill>
                  <a:srgbClr val="FFFFFF"/>
                </a:solidFill>
                <a:effectLst/>
                <a:uLnTx/>
                <a:uFillTx/>
                <a:latin typeface="+mn-ea"/>
                <a:cs typeface="+mn-ea"/>
                <a:sym typeface="+mn-lt"/>
              </a:rPr>
              <a:t>复盘问题</a:t>
            </a:r>
            <a:r>
              <a:rPr kumimoji="1" lang="en-US" altLang="zh-CN" sz="2400" b="1" i="0" u="none" strike="noStrike" kern="1200" cap="none" spc="0" normalizeH="0" baseline="0" noProof="0" dirty="0">
                <a:ln>
                  <a:noFill/>
                </a:ln>
                <a:solidFill>
                  <a:srgbClr val="FFFFFF"/>
                </a:solidFill>
                <a:effectLst/>
                <a:uLnTx/>
                <a:uFillTx/>
                <a:latin typeface="+mn-ea"/>
                <a:cs typeface="+mn-ea"/>
                <a:sym typeface="+mn-lt"/>
              </a:rPr>
              <a:t>1</a:t>
            </a:r>
            <a:r>
              <a:rPr kumimoji="1" lang="zh-CN" altLang="en-US" sz="2400" b="1" i="0" u="none" strike="noStrike" kern="1200" cap="none" spc="0" normalizeH="0" baseline="0" noProof="0" dirty="0">
                <a:ln>
                  <a:noFill/>
                </a:ln>
                <a:solidFill>
                  <a:srgbClr val="FFFFFF"/>
                </a:solidFill>
                <a:effectLst/>
                <a:uLnTx/>
                <a:uFillTx/>
                <a:latin typeface="+mn-ea"/>
                <a:cs typeface="+mn-ea"/>
                <a:sym typeface="+mn-lt"/>
              </a:rPr>
              <a:t>：</a:t>
            </a:r>
            <a:endParaRPr kumimoji="1" lang="en-US" altLang="zh-CN" sz="2400" b="1" i="0" u="none" strike="noStrike" kern="1200" cap="none" spc="0" normalizeH="0" baseline="0" noProof="0" dirty="0">
              <a:ln>
                <a:noFill/>
              </a:ln>
              <a:solidFill>
                <a:srgbClr val="FFFFFF"/>
              </a:solidFill>
              <a:effectLst/>
              <a:uLnTx/>
              <a:uFillTx/>
              <a:latin typeface="+mn-ea"/>
              <a:cs typeface="+mn-ea"/>
              <a:sym typeface="+mn-lt"/>
            </a:endParaRPr>
          </a:p>
        </p:txBody>
      </p:sp>
      <p:sp>
        <p:nvSpPr>
          <p:cNvPr id="7" name="文本占位符 6">
            <a:extLst>
              <a:ext uri="{FF2B5EF4-FFF2-40B4-BE49-F238E27FC236}">
                <a16:creationId xmlns:a16="http://schemas.microsoft.com/office/drawing/2014/main" id="{E027A11E-910C-4AA9-BD83-3691F0673B49}"/>
              </a:ext>
            </a:extLst>
          </p:cNvPr>
          <p:cNvSpPr>
            <a:spLocks noGrp="1"/>
          </p:cNvSpPr>
          <p:nvPr>
            <p:ph type="body" sz="quarter" idx="10"/>
          </p:nvPr>
        </p:nvSpPr>
        <p:spPr/>
        <p:txBody>
          <a:bodyPr/>
          <a:lstStyle/>
          <a:p>
            <a:pPr>
              <a:spcBef>
                <a:spcPts val="0"/>
              </a:spcBef>
            </a:pPr>
            <a:r>
              <a:rPr lang="zh-CN" altLang="en-US" dirty="0"/>
              <a:t>入海复盘</a:t>
            </a:r>
          </a:p>
        </p:txBody>
      </p:sp>
      <p:sp>
        <p:nvSpPr>
          <p:cNvPr id="60" name="文本框 59">
            <a:extLst>
              <a:ext uri="{FF2B5EF4-FFF2-40B4-BE49-F238E27FC236}">
                <a16:creationId xmlns:a16="http://schemas.microsoft.com/office/drawing/2014/main" id="{E02F4465-03B7-4F8F-8F3A-BD7F4B6D8A83}"/>
              </a:ext>
            </a:extLst>
          </p:cNvPr>
          <p:cNvSpPr txBox="1"/>
          <p:nvPr/>
        </p:nvSpPr>
        <p:spPr>
          <a:xfrm>
            <a:off x="3108325" y="2503885"/>
            <a:ext cx="2857267" cy="789127"/>
          </a:xfrm>
          <a:prstGeom prst="rect">
            <a:avLst/>
          </a:prstGeom>
          <a:noFill/>
        </p:spPr>
        <p:txBody>
          <a:bodyPr wrap="square" rtlCol="0">
            <a:spAutoFit/>
          </a:bodyPr>
          <a:lstStyle/>
          <a:p>
            <a:pPr>
              <a:lnSpc>
                <a:spcPct val="150000"/>
              </a:lnSpc>
            </a:pPr>
            <a:r>
              <a:rPr lang="zh-CN" altLang="en-US" sz="1600" dirty="0">
                <a:solidFill>
                  <a:schemeClr val="accent5"/>
                </a:solidFill>
                <a:latin typeface="+mn-ea"/>
              </a:rPr>
              <a:t>在所有的项目中，为什么说问题推动结果？你是怎么理解的？</a:t>
            </a:r>
          </a:p>
        </p:txBody>
      </p:sp>
      <p:sp>
        <p:nvSpPr>
          <p:cNvPr id="45" name="矩形: 圆角 44">
            <a:extLst>
              <a:ext uri="{FF2B5EF4-FFF2-40B4-BE49-F238E27FC236}">
                <a16:creationId xmlns:a16="http://schemas.microsoft.com/office/drawing/2014/main" id="{2AFE4557-6CEC-4685-8107-68A4A47DAC67}"/>
              </a:ext>
            </a:extLst>
          </p:cNvPr>
          <p:cNvSpPr/>
          <p:nvPr/>
        </p:nvSpPr>
        <p:spPr>
          <a:xfrm>
            <a:off x="6816725" y="1863982"/>
            <a:ext cx="2127461" cy="536919"/>
          </a:xfrm>
          <a:prstGeom prst="roundRect">
            <a:avLst>
              <a:gd name="adj" fmla="val 103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r>
              <a:rPr kumimoji="1" lang="zh-CN" altLang="en-US" sz="2400" b="1" i="0" u="none" strike="noStrike" kern="1200" cap="none" spc="0" normalizeH="0" baseline="0" noProof="0" dirty="0">
                <a:ln>
                  <a:noFill/>
                </a:ln>
                <a:solidFill>
                  <a:srgbClr val="FFFFFF"/>
                </a:solidFill>
                <a:effectLst/>
                <a:uLnTx/>
                <a:uFillTx/>
                <a:latin typeface="+mn-ea"/>
                <a:cs typeface="+mn-ea"/>
                <a:sym typeface="+mn-lt"/>
              </a:rPr>
              <a:t>复盘问题</a:t>
            </a:r>
            <a:r>
              <a:rPr kumimoji="1" lang="en-US" altLang="zh-CN" sz="2400" b="1" i="0" u="none" strike="noStrike" kern="1200" cap="none" spc="0" normalizeH="0" baseline="0" noProof="0" dirty="0">
                <a:ln>
                  <a:noFill/>
                </a:ln>
                <a:solidFill>
                  <a:srgbClr val="FFFFFF"/>
                </a:solidFill>
                <a:effectLst/>
                <a:uLnTx/>
                <a:uFillTx/>
                <a:latin typeface="+mn-ea"/>
                <a:cs typeface="+mn-ea"/>
                <a:sym typeface="+mn-lt"/>
              </a:rPr>
              <a:t>2</a:t>
            </a:r>
            <a:r>
              <a:rPr kumimoji="1" lang="zh-CN" altLang="en-US" sz="2400" b="1" i="0" u="none" strike="noStrike" kern="1200" cap="none" spc="0" normalizeH="0" baseline="0" noProof="0" dirty="0">
                <a:ln>
                  <a:noFill/>
                </a:ln>
                <a:solidFill>
                  <a:srgbClr val="FFFFFF"/>
                </a:solidFill>
                <a:effectLst/>
                <a:uLnTx/>
                <a:uFillTx/>
                <a:latin typeface="+mn-ea"/>
                <a:cs typeface="+mn-ea"/>
                <a:sym typeface="+mn-lt"/>
              </a:rPr>
              <a:t>：</a:t>
            </a:r>
            <a:endParaRPr kumimoji="1" lang="en-US" altLang="zh-CN" sz="2400" b="1" i="0" u="none" strike="noStrike" kern="1200" cap="none" spc="0" normalizeH="0" baseline="0" noProof="0" dirty="0">
              <a:ln>
                <a:noFill/>
              </a:ln>
              <a:solidFill>
                <a:srgbClr val="FFFFFF"/>
              </a:solidFill>
              <a:effectLst/>
              <a:uLnTx/>
              <a:uFillTx/>
              <a:latin typeface="+mn-ea"/>
              <a:cs typeface="+mn-ea"/>
              <a:sym typeface="+mn-lt"/>
            </a:endParaRPr>
          </a:p>
        </p:txBody>
      </p:sp>
      <p:sp>
        <p:nvSpPr>
          <p:cNvPr id="51" name="矩形: 圆角 50">
            <a:extLst>
              <a:ext uri="{FF2B5EF4-FFF2-40B4-BE49-F238E27FC236}">
                <a16:creationId xmlns:a16="http://schemas.microsoft.com/office/drawing/2014/main" id="{1B9B202A-DEF3-4CC3-8F41-F9CA38D6F889}"/>
              </a:ext>
            </a:extLst>
          </p:cNvPr>
          <p:cNvSpPr/>
          <p:nvPr/>
        </p:nvSpPr>
        <p:spPr>
          <a:xfrm>
            <a:off x="960023" y="4724485"/>
            <a:ext cx="2127461" cy="536919"/>
          </a:xfrm>
          <a:prstGeom prst="roundRect">
            <a:avLst>
              <a:gd name="adj" fmla="val 103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r>
              <a:rPr kumimoji="1" lang="zh-CN" altLang="en-US" sz="2400" b="1" i="0" u="none" strike="noStrike" kern="1200" cap="none" spc="0" normalizeH="0" baseline="0" noProof="0" dirty="0">
                <a:ln>
                  <a:noFill/>
                </a:ln>
                <a:solidFill>
                  <a:srgbClr val="FFFFFF"/>
                </a:solidFill>
                <a:effectLst/>
                <a:uLnTx/>
                <a:uFillTx/>
                <a:latin typeface="+mn-ea"/>
                <a:cs typeface="+mn-ea"/>
                <a:sym typeface="+mn-lt"/>
              </a:rPr>
              <a:t>复盘问题</a:t>
            </a:r>
            <a:r>
              <a:rPr kumimoji="1" lang="en-US" altLang="zh-CN" sz="2400" b="1" i="0" u="none" strike="noStrike" kern="1200" cap="none" spc="0" normalizeH="0" baseline="0" noProof="0" dirty="0">
                <a:ln>
                  <a:noFill/>
                </a:ln>
                <a:solidFill>
                  <a:srgbClr val="FFFFFF"/>
                </a:solidFill>
                <a:effectLst/>
                <a:uLnTx/>
                <a:uFillTx/>
                <a:latin typeface="+mn-ea"/>
                <a:cs typeface="+mn-ea"/>
                <a:sym typeface="+mn-lt"/>
              </a:rPr>
              <a:t>3</a:t>
            </a:r>
            <a:r>
              <a:rPr kumimoji="1" lang="zh-CN" altLang="en-US" sz="2400" b="1" i="0" u="none" strike="noStrike" kern="1200" cap="none" spc="0" normalizeH="0" baseline="0" noProof="0" dirty="0">
                <a:ln>
                  <a:noFill/>
                </a:ln>
                <a:solidFill>
                  <a:srgbClr val="FFFFFF"/>
                </a:solidFill>
                <a:effectLst/>
                <a:uLnTx/>
                <a:uFillTx/>
                <a:latin typeface="+mn-ea"/>
                <a:cs typeface="+mn-ea"/>
                <a:sym typeface="+mn-lt"/>
              </a:rPr>
              <a:t>：</a:t>
            </a:r>
            <a:endParaRPr kumimoji="1" lang="en-US" altLang="zh-CN" sz="2400" b="1" i="0" u="none" strike="noStrike" kern="1200" cap="none" spc="0" normalizeH="0" baseline="0" noProof="0" dirty="0">
              <a:ln>
                <a:noFill/>
              </a:ln>
              <a:solidFill>
                <a:srgbClr val="FFFFFF"/>
              </a:solidFill>
              <a:effectLst/>
              <a:uLnTx/>
              <a:uFillTx/>
              <a:latin typeface="+mn-ea"/>
              <a:cs typeface="+mn-ea"/>
              <a:sym typeface="+mn-lt"/>
            </a:endParaRPr>
          </a:p>
        </p:txBody>
      </p:sp>
      <p:sp>
        <p:nvSpPr>
          <p:cNvPr id="57" name="矩形: 圆角 56">
            <a:extLst>
              <a:ext uri="{FF2B5EF4-FFF2-40B4-BE49-F238E27FC236}">
                <a16:creationId xmlns:a16="http://schemas.microsoft.com/office/drawing/2014/main" id="{9F18F4BD-0711-4CE7-96CA-C0E541801D87}"/>
              </a:ext>
            </a:extLst>
          </p:cNvPr>
          <p:cNvSpPr/>
          <p:nvPr/>
        </p:nvSpPr>
        <p:spPr>
          <a:xfrm>
            <a:off x="4813141" y="4724485"/>
            <a:ext cx="2127461" cy="536919"/>
          </a:xfrm>
          <a:prstGeom prst="roundRect">
            <a:avLst>
              <a:gd name="adj" fmla="val 103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r>
              <a:rPr kumimoji="1" lang="zh-CN" altLang="en-US" sz="2400" b="1" i="0" u="none" strike="noStrike" kern="1200" cap="none" spc="0" normalizeH="0" baseline="0" noProof="0" dirty="0">
                <a:ln>
                  <a:noFill/>
                </a:ln>
                <a:solidFill>
                  <a:srgbClr val="FFFFFF"/>
                </a:solidFill>
                <a:effectLst/>
                <a:uLnTx/>
                <a:uFillTx/>
                <a:latin typeface="+mn-ea"/>
                <a:cs typeface="+mn-ea"/>
                <a:sym typeface="+mn-lt"/>
              </a:rPr>
              <a:t>复盘问题</a:t>
            </a:r>
            <a:r>
              <a:rPr kumimoji="1" lang="en-US" altLang="zh-CN" sz="2400" b="1" i="0" u="none" strike="noStrike" kern="1200" cap="none" spc="0" normalizeH="0" baseline="0" noProof="0" dirty="0">
                <a:ln>
                  <a:noFill/>
                </a:ln>
                <a:solidFill>
                  <a:srgbClr val="FFFFFF"/>
                </a:solidFill>
                <a:effectLst/>
                <a:uLnTx/>
                <a:uFillTx/>
                <a:latin typeface="+mn-ea"/>
                <a:cs typeface="+mn-ea"/>
                <a:sym typeface="+mn-lt"/>
              </a:rPr>
              <a:t>4</a:t>
            </a:r>
            <a:r>
              <a:rPr kumimoji="1" lang="zh-CN" altLang="en-US" sz="2400" b="1" i="0" u="none" strike="noStrike" kern="1200" cap="none" spc="0" normalizeH="0" baseline="0" noProof="0" dirty="0">
                <a:ln>
                  <a:noFill/>
                </a:ln>
                <a:solidFill>
                  <a:srgbClr val="FFFFFF"/>
                </a:solidFill>
                <a:effectLst/>
                <a:uLnTx/>
                <a:uFillTx/>
                <a:latin typeface="+mn-ea"/>
                <a:cs typeface="+mn-ea"/>
                <a:sym typeface="+mn-lt"/>
              </a:rPr>
              <a:t>：</a:t>
            </a:r>
            <a:endParaRPr kumimoji="1" lang="en-US" altLang="zh-CN" sz="2400" b="1" i="0" u="none" strike="noStrike" kern="1200" cap="none" spc="0" normalizeH="0" baseline="0" noProof="0" dirty="0">
              <a:ln>
                <a:noFill/>
              </a:ln>
              <a:solidFill>
                <a:srgbClr val="FFFFFF"/>
              </a:solidFill>
              <a:effectLst/>
              <a:uLnTx/>
              <a:uFillTx/>
              <a:latin typeface="+mn-ea"/>
              <a:cs typeface="+mn-ea"/>
              <a:sym typeface="+mn-lt"/>
            </a:endParaRPr>
          </a:p>
        </p:txBody>
      </p:sp>
      <p:sp>
        <p:nvSpPr>
          <p:cNvPr id="59" name="矩形: 圆角 58">
            <a:extLst>
              <a:ext uri="{FF2B5EF4-FFF2-40B4-BE49-F238E27FC236}">
                <a16:creationId xmlns:a16="http://schemas.microsoft.com/office/drawing/2014/main" id="{2978922C-FBAB-4577-91E5-1CA37A854C34}"/>
              </a:ext>
            </a:extLst>
          </p:cNvPr>
          <p:cNvSpPr/>
          <p:nvPr/>
        </p:nvSpPr>
        <p:spPr>
          <a:xfrm>
            <a:off x="8745516" y="4724485"/>
            <a:ext cx="2127461" cy="536919"/>
          </a:xfrm>
          <a:prstGeom prst="roundRect">
            <a:avLst>
              <a:gd name="adj" fmla="val 103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r>
              <a:rPr kumimoji="1" lang="zh-CN" altLang="en-US" sz="2400" b="1" i="0" u="none" strike="noStrike" kern="1200" cap="none" spc="0" normalizeH="0" baseline="0" noProof="0" dirty="0">
                <a:ln>
                  <a:noFill/>
                </a:ln>
                <a:solidFill>
                  <a:srgbClr val="FFFFFF"/>
                </a:solidFill>
                <a:effectLst/>
                <a:uLnTx/>
                <a:uFillTx/>
                <a:latin typeface="+mn-ea"/>
                <a:cs typeface="+mn-ea"/>
                <a:sym typeface="+mn-lt"/>
              </a:rPr>
              <a:t>复盘问题</a:t>
            </a:r>
            <a:r>
              <a:rPr kumimoji="1" lang="en-US" altLang="zh-CN" sz="2400" b="1" i="0" u="none" strike="noStrike" kern="1200" cap="none" spc="0" normalizeH="0" baseline="0" noProof="0" dirty="0">
                <a:ln>
                  <a:noFill/>
                </a:ln>
                <a:solidFill>
                  <a:srgbClr val="FFFFFF"/>
                </a:solidFill>
                <a:effectLst/>
                <a:uLnTx/>
                <a:uFillTx/>
                <a:latin typeface="+mn-ea"/>
                <a:cs typeface="+mn-ea"/>
                <a:sym typeface="+mn-lt"/>
              </a:rPr>
              <a:t>5</a:t>
            </a:r>
            <a:r>
              <a:rPr kumimoji="1" lang="zh-CN" altLang="en-US" sz="2400" b="1" i="0" u="none" strike="noStrike" kern="1200" cap="none" spc="0" normalizeH="0" baseline="0" noProof="0" dirty="0">
                <a:ln>
                  <a:noFill/>
                </a:ln>
                <a:solidFill>
                  <a:srgbClr val="FFFFFF"/>
                </a:solidFill>
                <a:effectLst/>
                <a:uLnTx/>
                <a:uFillTx/>
                <a:latin typeface="+mn-ea"/>
                <a:cs typeface="+mn-ea"/>
                <a:sym typeface="+mn-lt"/>
              </a:rPr>
              <a:t>：</a:t>
            </a:r>
            <a:endParaRPr kumimoji="1" lang="en-US" altLang="zh-CN" sz="2400" b="1" i="0" u="none" strike="noStrike" kern="1200" cap="none" spc="0" normalizeH="0" baseline="0" noProof="0" dirty="0">
              <a:ln>
                <a:noFill/>
              </a:ln>
              <a:solidFill>
                <a:srgbClr val="FFFFFF"/>
              </a:solidFill>
              <a:effectLst/>
              <a:uLnTx/>
              <a:uFillTx/>
              <a:latin typeface="+mn-ea"/>
              <a:cs typeface="+mn-ea"/>
              <a:sym typeface="+mn-lt"/>
            </a:endParaRPr>
          </a:p>
        </p:txBody>
      </p:sp>
      <p:cxnSp>
        <p:nvCxnSpPr>
          <p:cNvPr id="64" name="直线连接符 61">
            <a:extLst>
              <a:ext uri="{FF2B5EF4-FFF2-40B4-BE49-F238E27FC236}">
                <a16:creationId xmlns:a16="http://schemas.microsoft.com/office/drawing/2014/main" id="{78BD3AAA-AF1E-4B94-8157-F79F3EE7B854}"/>
              </a:ext>
            </a:extLst>
          </p:cNvPr>
          <p:cNvCxnSpPr>
            <a:cxnSpLocks/>
          </p:cNvCxnSpPr>
          <p:nvPr/>
        </p:nvCxnSpPr>
        <p:spPr>
          <a:xfrm flipV="1">
            <a:off x="8900382" y="3484911"/>
            <a:ext cx="0" cy="1878497"/>
          </a:xfrm>
          <a:prstGeom prst="line">
            <a:avLst/>
          </a:prstGeom>
          <a:ln w="127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id="{AA9DFFB1-0862-4E4E-AA7D-458C8808AC9D}"/>
              </a:ext>
            </a:extLst>
          </p:cNvPr>
          <p:cNvSpPr txBox="1"/>
          <p:nvPr/>
        </p:nvSpPr>
        <p:spPr>
          <a:xfrm>
            <a:off x="7175500" y="2547995"/>
            <a:ext cx="2857267" cy="789127"/>
          </a:xfrm>
          <a:prstGeom prst="rect">
            <a:avLst/>
          </a:prstGeom>
          <a:noFill/>
        </p:spPr>
        <p:txBody>
          <a:bodyPr wrap="square" rtlCol="0">
            <a:spAutoFit/>
          </a:bodyPr>
          <a:lstStyle/>
          <a:p>
            <a:pPr>
              <a:lnSpc>
                <a:spcPct val="150000"/>
              </a:lnSpc>
            </a:pPr>
            <a:r>
              <a:rPr lang="zh-CN" altLang="en-US" sz="1600" dirty="0">
                <a:solidFill>
                  <a:schemeClr val="accent5"/>
                </a:solidFill>
                <a:latin typeface="+mn-ea"/>
              </a:rPr>
              <a:t>当项目中受到挫折和阻碍时，你是选择面对还是逃避？</a:t>
            </a:r>
          </a:p>
        </p:txBody>
      </p:sp>
      <p:sp>
        <p:nvSpPr>
          <p:cNvPr id="66" name="文本框 65">
            <a:extLst>
              <a:ext uri="{FF2B5EF4-FFF2-40B4-BE49-F238E27FC236}">
                <a16:creationId xmlns:a16="http://schemas.microsoft.com/office/drawing/2014/main" id="{E1352C8A-8CAA-4614-8849-68608D18DA56}"/>
              </a:ext>
            </a:extLst>
          </p:cNvPr>
          <p:cNvSpPr txBox="1"/>
          <p:nvPr/>
        </p:nvSpPr>
        <p:spPr>
          <a:xfrm>
            <a:off x="8915622" y="3782943"/>
            <a:ext cx="2857267" cy="789127"/>
          </a:xfrm>
          <a:prstGeom prst="rect">
            <a:avLst/>
          </a:prstGeom>
          <a:noFill/>
        </p:spPr>
        <p:txBody>
          <a:bodyPr wrap="square" rtlCol="0">
            <a:spAutoFit/>
          </a:bodyPr>
          <a:lstStyle/>
          <a:p>
            <a:pPr>
              <a:lnSpc>
                <a:spcPct val="150000"/>
              </a:lnSpc>
            </a:pPr>
            <a:r>
              <a:rPr lang="zh-CN" altLang="en-US" sz="1600" dirty="0">
                <a:solidFill>
                  <a:schemeClr val="accent5"/>
                </a:solidFill>
                <a:latin typeface="+mn-ea"/>
              </a:rPr>
              <a:t>这次培训给你最大的感触是什么？它将对你未来有何影响？</a:t>
            </a:r>
          </a:p>
        </p:txBody>
      </p:sp>
      <p:sp>
        <p:nvSpPr>
          <p:cNvPr id="67" name="文本框 66">
            <a:extLst>
              <a:ext uri="{FF2B5EF4-FFF2-40B4-BE49-F238E27FC236}">
                <a16:creationId xmlns:a16="http://schemas.microsoft.com/office/drawing/2014/main" id="{45CCE387-7F24-43E6-940E-E2A5A77695B2}"/>
              </a:ext>
            </a:extLst>
          </p:cNvPr>
          <p:cNvSpPr txBox="1"/>
          <p:nvPr/>
        </p:nvSpPr>
        <p:spPr>
          <a:xfrm>
            <a:off x="5017505" y="3782943"/>
            <a:ext cx="2857267" cy="789127"/>
          </a:xfrm>
          <a:prstGeom prst="rect">
            <a:avLst/>
          </a:prstGeom>
          <a:noFill/>
        </p:spPr>
        <p:txBody>
          <a:bodyPr wrap="square" rtlCol="0">
            <a:spAutoFit/>
          </a:bodyPr>
          <a:lstStyle/>
          <a:p>
            <a:pPr>
              <a:lnSpc>
                <a:spcPct val="150000"/>
              </a:lnSpc>
            </a:pPr>
            <a:r>
              <a:rPr lang="zh-CN" altLang="en-US" sz="1600" dirty="0">
                <a:solidFill>
                  <a:schemeClr val="accent5"/>
                </a:solidFill>
                <a:latin typeface="+mn-ea"/>
              </a:rPr>
              <a:t>你认为再给你一次机会，你会怎么重新做出更好的成绩？</a:t>
            </a:r>
          </a:p>
        </p:txBody>
      </p:sp>
      <p:sp>
        <p:nvSpPr>
          <p:cNvPr id="68" name="文本框 67">
            <a:extLst>
              <a:ext uri="{FF2B5EF4-FFF2-40B4-BE49-F238E27FC236}">
                <a16:creationId xmlns:a16="http://schemas.microsoft.com/office/drawing/2014/main" id="{CE073208-24CA-4C23-B0F4-C76F981E72A1}"/>
              </a:ext>
            </a:extLst>
          </p:cNvPr>
          <p:cNvSpPr txBox="1"/>
          <p:nvPr/>
        </p:nvSpPr>
        <p:spPr>
          <a:xfrm>
            <a:off x="1050869" y="3782943"/>
            <a:ext cx="2857267" cy="789127"/>
          </a:xfrm>
          <a:prstGeom prst="rect">
            <a:avLst/>
          </a:prstGeom>
          <a:noFill/>
        </p:spPr>
        <p:txBody>
          <a:bodyPr wrap="square" rtlCol="0">
            <a:spAutoFit/>
          </a:bodyPr>
          <a:lstStyle/>
          <a:p>
            <a:pPr>
              <a:lnSpc>
                <a:spcPct val="150000"/>
              </a:lnSpc>
            </a:pPr>
            <a:r>
              <a:rPr lang="zh-CN" altLang="en-US" sz="1600" dirty="0">
                <a:solidFill>
                  <a:schemeClr val="accent5"/>
                </a:solidFill>
                <a:latin typeface="+mn-ea"/>
              </a:rPr>
              <a:t>面对挫折，你最欣赏团队哪个成员的行为，为什么呢？</a:t>
            </a:r>
          </a:p>
        </p:txBody>
      </p:sp>
    </p:spTree>
    <p:extLst>
      <p:ext uri="{BB962C8B-B14F-4D97-AF65-F5344CB8AC3E}">
        <p14:creationId xmlns:p14="http://schemas.microsoft.com/office/powerpoint/2010/main" val="4057829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77DE6579-FFE0-40F3-A4A6-CDF107DE11B2}"/>
              </a:ext>
            </a:extLst>
          </p:cNvPr>
          <p:cNvSpPr>
            <a:spLocks noGrp="1"/>
          </p:cNvSpPr>
          <p:nvPr>
            <p:ph type="body" sz="quarter" idx="10"/>
          </p:nvPr>
        </p:nvSpPr>
        <p:spPr/>
        <p:txBody>
          <a:bodyPr/>
          <a:lstStyle/>
          <a:p>
            <a:pPr>
              <a:spcBef>
                <a:spcPts val="0"/>
              </a:spcBef>
            </a:pPr>
            <a:r>
              <a:rPr lang="zh-CN" altLang="en-US" dirty="0"/>
              <a:t>案例介绍</a:t>
            </a:r>
          </a:p>
        </p:txBody>
      </p:sp>
      <p:grpSp>
        <p:nvGrpSpPr>
          <p:cNvPr id="25" name="组合 24">
            <a:extLst>
              <a:ext uri="{FF2B5EF4-FFF2-40B4-BE49-F238E27FC236}">
                <a16:creationId xmlns:a16="http://schemas.microsoft.com/office/drawing/2014/main" id="{A4EAF06C-1261-496F-9D7E-A99695464B83}"/>
              </a:ext>
            </a:extLst>
          </p:cNvPr>
          <p:cNvGrpSpPr/>
          <p:nvPr/>
        </p:nvGrpSpPr>
        <p:grpSpPr>
          <a:xfrm>
            <a:off x="827014" y="1341799"/>
            <a:ext cx="10537973" cy="4603101"/>
            <a:chOff x="677861" y="1542569"/>
            <a:chExt cx="11049087" cy="4826361"/>
          </a:xfrm>
        </p:grpSpPr>
        <p:sp>
          <p:nvSpPr>
            <p:cNvPr id="12" name="矩形 11">
              <a:extLst>
                <a:ext uri="{FF2B5EF4-FFF2-40B4-BE49-F238E27FC236}">
                  <a16:creationId xmlns:a16="http://schemas.microsoft.com/office/drawing/2014/main" id="{36CE71CC-75AB-4B74-9F73-7E7330FCD526}"/>
                </a:ext>
              </a:extLst>
            </p:cNvPr>
            <p:cNvSpPr/>
            <p:nvPr/>
          </p:nvSpPr>
          <p:spPr>
            <a:xfrm>
              <a:off x="677861" y="4004220"/>
              <a:ext cx="3543001" cy="2362005"/>
            </a:xfrm>
            <a:prstGeom prst="rect">
              <a:avLst/>
            </a:prstGeom>
            <a:solidFill>
              <a:schemeClr val="accent1">
                <a:alpha val="76000"/>
              </a:schemeClr>
            </a:solidFill>
          </p:spPr>
          <p:txBody>
            <a:bodyPr wrap="square" lIns="91440" tIns="45720" rIns="91440" bIns="45720" rtlCol="0" anchor="ctr">
              <a:normAutofit/>
            </a:bodyPr>
            <a:lstStyle/>
            <a:p>
              <a:pPr algn="ctr">
                <a:lnSpc>
                  <a:spcPct val="150000"/>
                </a:lnSpc>
              </a:pPr>
              <a:endParaRPr lang="zh-CN" altLang="en-US" sz="1600" b="1" dirty="0">
                <a:solidFill>
                  <a:schemeClr val="bg1"/>
                </a:solidFill>
                <a:latin typeface="微软雅黑 Light" panose="020B0502040204020203" pitchFamily="34" charset="-122"/>
                <a:ea typeface="微软雅黑 Light" panose="020B0502040204020203" pitchFamily="34" charset="-122"/>
              </a:endParaRPr>
            </a:p>
          </p:txBody>
        </p:sp>
        <p:sp>
          <p:nvSpPr>
            <p:cNvPr id="13" name="文本框 12">
              <a:extLst>
                <a:ext uri="{FF2B5EF4-FFF2-40B4-BE49-F238E27FC236}">
                  <a16:creationId xmlns:a16="http://schemas.microsoft.com/office/drawing/2014/main" id="{091823A7-3C99-4F50-A2DC-2B18FCAC99E9}"/>
                </a:ext>
              </a:extLst>
            </p:cNvPr>
            <p:cNvSpPr txBox="1"/>
            <p:nvPr/>
          </p:nvSpPr>
          <p:spPr>
            <a:xfrm>
              <a:off x="854389" y="4744671"/>
              <a:ext cx="3106029" cy="1505081"/>
            </a:xfrm>
            <a:prstGeom prst="rect">
              <a:avLst/>
            </a:prstGeom>
            <a:noFill/>
          </p:spPr>
          <p:txBody>
            <a:bodyPr wrap="none" lIns="0" tIns="0" rIns="0" bIns="0" rtlCol="0">
              <a:spAutoFit/>
            </a:bodyPr>
            <a:lstStyle/>
            <a:p>
              <a:pPr algn="l">
                <a:lnSpc>
                  <a:spcPct val="150000"/>
                </a:lnSpc>
              </a:pPr>
              <a:r>
                <a:rPr lang="zh-CN" altLang="en-US" sz="1600" b="1" kern="0" dirty="0">
                  <a:solidFill>
                    <a:schemeClr val="bg1"/>
                  </a:solidFill>
                  <a:latin typeface="+mn-ea"/>
                </a:rPr>
                <a:t>活动对象：</a:t>
              </a:r>
              <a:r>
                <a:rPr lang="en-US" altLang="zh-CN" sz="1600" dirty="0">
                  <a:solidFill>
                    <a:schemeClr val="bg1"/>
                  </a:solidFill>
                  <a:latin typeface="+mn-ea"/>
                </a:rPr>
                <a:t>XXXX</a:t>
              </a:r>
              <a:r>
                <a:rPr lang="zh-CN" altLang="en-US" sz="1600" dirty="0">
                  <a:solidFill>
                    <a:schemeClr val="bg1"/>
                  </a:solidFill>
                  <a:latin typeface="+mn-ea"/>
                </a:rPr>
                <a:t>公司应届新员工</a:t>
              </a:r>
              <a:endParaRPr lang="zh-CN" altLang="en-US" sz="1600" b="1" kern="0" dirty="0">
                <a:solidFill>
                  <a:schemeClr val="bg1"/>
                </a:solidFill>
                <a:latin typeface="+mn-ea"/>
              </a:endParaRPr>
            </a:p>
            <a:p>
              <a:pPr algn="l">
                <a:lnSpc>
                  <a:spcPct val="150000"/>
                </a:lnSpc>
              </a:pPr>
              <a:r>
                <a:rPr lang="zh-CN" altLang="en-US" sz="1600" b="1" kern="0" dirty="0">
                  <a:solidFill>
                    <a:schemeClr val="bg1"/>
                  </a:solidFill>
                  <a:latin typeface="+mn-ea"/>
                </a:rPr>
                <a:t>活动时间：</a:t>
              </a:r>
              <a:r>
                <a:rPr lang="en-US" altLang="zh-CN" sz="1600" dirty="0">
                  <a:solidFill>
                    <a:schemeClr val="bg1"/>
                  </a:solidFill>
                  <a:latin typeface="+mn-ea"/>
                </a:rPr>
                <a:t>XXXX</a:t>
              </a:r>
              <a:r>
                <a:rPr lang="zh-CN" altLang="en-US" sz="1600" dirty="0">
                  <a:solidFill>
                    <a:schemeClr val="bg1"/>
                  </a:solidFill>
                  <a:latin typeface="+mn-ea"/>
                </a:rPr>
                <a:t>年</a:t>
              </a:r>
              <a:r>
                <a:rPr lang="en-US" altLang="zh-CN" sz="1600" dirty="0">
                  <a:solidFill>
                    <a:schemeClr val="bg1"/>
                  </a:solidFill>
                  <a:latin typeface="+mn-ea"/>
                </a:rPr>
                <a:t>X</a:t>
              </a:r>
              <a:r>
                <a:rPr lang="zh-CN" altLang="en-US" sz="1600" dirty="0">
                  <a:solidFill>
                    <a:schemeClr val="bg1"/>
                  </a:solidFill>
                  <a:latin typeface="+mn-ea"/>
                </a:rPr>
                <a:t>月</a:t>
              </a:r>
              <a:r>
                <a:rPr lang="en-US" altLang="zh-CN" sz="1600" dirty="0">
                  <a:solidFill>
                    <a:schemeClr val="bg1"/>
                  </a:solidFill>
                  <a:latin typeface="+mn-ea"/>
                </a:rPr>
                <a:t>X</a:t>
              </a:r>
              <a:r>
                <a:rPr lang="zh-CN" altLang="en-US" sz="1600" dirty="0">
                  <a:solidFill>
                    <a:schemeClr val="bg1"/>
                  </a:solidFill>
                  <a:latin typeface="+mn-ea"/>
                </a:rPr>
                <a:t>日</a:t>
              </a:r>
              <a:endParaRPr lang="zh-CN" altLang="en-US" sz="1600" b="1" kern="0" dirty="0">
                <a:solidFill>
                  <a:schemeClr val="bg1"/>
                </a:solidFill>
                <a:latin typeface="+mn-ea"/>
              </a:endParaRPr>
            </a:p>
            <a:p>
              <a:pPr algn="l">
                <a:lnSpc>
                  <a:spcPct val="150000"/>
                </a:lnSpc>
              </a:pPr>
              <a:r>
                <a:rPr lang="zh-CN" altLang="en-US" sz="1600" b="1" kern="0" dirty="0">
                  <a:solidFill>
                    <a:schemeClr val="bg1"/>
                  </a:solidFill>
                  <a:latin typeface="+mn-ea"/>
                </a:rPr>
                <a:t>活动地点：</a:t>
              </a:r>
              <a:r>
                <a:rPr lang="en-US" altLang="zh-CN" sz="1600" dirty="0">
                  <a:solidFill>
                    <a:schemeClr val="bg1"/>
                  </a:solidFill>
                  <a:latin typeface="+mn-ea"/>
                </a:rPr>
                <a:t>XXXX</a:t>
              </a:r>
              <a:r>
                <a:rPr lang="zh-CN" altLang="en-US" sz="1600" dirty="0">
                  <a:solidFill>
                    <a:schemeClr val="bg1"/>
                  </a:solidFill>
                  <a:latin typeface="+mn-ea"/>
                </a:rPr>
                <a:t>户外培训基地</a:t>
              </a:r>
              <a:endParaRPr lang="en-US" altLang="zh-CN" sz="1600" dirty="0">
                <a:solidFill>
                  <a:schemeClr val="bg1"/>
                </a:solidFill>
                <a:latin typeface="+mn-ea"/>
              </a:endParaRPr>
            </a:p>
            <a:p>
              <a:pPr algn="l">
                <a:lnSpc>
                  <a:spcPct val="150000"/>
                </a:lnSpc>
              </a:pPr>
              <a:r>
                <a:rPr lang="zh-CN" altLang="en-US" sz="1600" b="1" kern="0" dirty="0">
                  <a:solidFill>
                    <a:schemeClr val="bg1"/>
                  </a:solidFill>
                  <a:latin typeface="+mn-ea"/>
                </a:rPr>
                <a:t>客户反馈：</a:t>
              </a:r>
              <a:r>
                <a:rPr lang="zh-CN" altLang="en-US" sz="1600" dirty="0">
                  <a:solidFill>
                    <a:schemeClr val="bg1"/>
                  </a:solidFill>
                  <a:latin typeface="+mn-ea"/>
                </a:rPr>
                <a:t>优秀的体验</a:t>
              </a:r>
              <a:endParaRPr lang="zh-CN" altLang="en-US" sz="1600" b="1" kern="0" dirty="0">
                <a:solidFill>
                  <a:schemeClr val="bg1"/>
                </a:solidFill>
                <a:latin typeface="+mn-ea"/>
              </a:endParaRPr>
            </a:p>
          </p:txBody>
        </p:sp>
        <p:sp>
          <p:nvSpPr>
            <p:cNvPr id="14" name="文本框 13">
              <a:extLst>
                <a:ext uri="{FF2B5EF4-FFF2-40B4-BE49-F238E27FC236}">
                  <a16:creationId xmlns:a16="http://schemas.microsoft.com/office/drawing/2014/main" id="{BC9D2A45-6D82-4574-B570-FAFE95EFC553}"/>
                </a:ext>
              </a:extLst>
            </p:cNvPr>
            <p:cNvSpPr txBox="1"/>
            <p:nvPr/>
          </p:nvSpPr>
          <p:spPr>
            <a:xfrm>
              <a:off x="854389" y="4113969"/>
              <a:ext cx="2722818" cy="514982"/>
            </a:xfrm>
            <a:prstGeom prst="rect">
              <a:avLst/>
            </a:prstGeom>
            <a:noFill/>
          </p:spPr>
          <p:txBody>
            <a:bodyPr wrap="none" lIns="0" tIns="0" rIns="0" bIns="0" rtlCol="0">
              <a:spAutoFit/>
            </a:bodyPr>
            <a:lstStyle/>
            <a:p>
              <a:pPr>
                <a:lnSpc>
                  <a:spcPct val="150000"/>
                </a:lnSpc>
              </a:pPr>
              <a:r>
                <a:rPr lang="en-US" altLang="zh-CN" sz="2400" b="1" dirty="0">
                  <a:solidFill>
                    <a:schemeClr val="bg1"/>
                  </a:solidFill>
                  <a:latin typeface="+mn-ea"/>
                  <a:sym typeface="微软雅黑" panose="020B0503020204020204" pitchFamily="34" charset="-122"/>
                </a:rPr>
                <a:t>XXXX</a:t>
              </a:r>
              <a:r>
                <a:rPr lang="zh-CN" altLang="en-US" sz="2400" b="1" dirty="0">
                  <a:solidFill>
                    <a:schemeClr val="bg1"/>
                  </a:solidFill>
                  <a:latin typeface="+mn-ea"/>
                  <a:sym typeface="微软雅黑" panose="020B0503020204020204" pitchFamily="34" charset="-122"/>
                </a:rPr>
                <a:t>公司星途案例</a:t>
              </a:r>
            </a:p>
          </p:txBody>
        </p:sp>
        <p:pic>
          <p:nvPicPr>
            <p:cNvPr id="16" name="图片 15" descr="人在玩电脑&#10;&#10;中度可信度描述已自动生成">
              <a:extLst>
                <a:ext uri="{FF2B5EF4-FFF2-40B4-BE49-F238E27FC236}">
                  <a16:creationId xmlns:a16="http://schemas.microsoft.com/office/drawing/2014/main" id="{1D30F393-60AA-4B4D-A054-0CB259BB0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940" y="4006926"/>
              <a:ext cx="3543006" cy="2362004"/>
            </a:xfrm>
            <a:prstGeom prst="rect">
              <a:avLst/>
            </a:prstGeom>
          </p:spPr>
        </p:pic>
        <p:pic>
          <p:nvPicPr>
            <p:cNvPr id="18" name="图片 17" descr="图片包含 人, 女人, 人们, 站&#10;&#10;描述已自动生成">
              <a:extLst>
                <a:ext uri="{FF2B5EF4-FFF2-40B4-BE49-F238E27FC236}">
                  <a16:creationId xmlns:a16="http://schemas.microsoft.com/office/drawing/2014/main" id="{EA0897A5-3BBE-42B9-B24B-06895501F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898" y="4004220"/>
              <a:ext cx="3543007" cy="2362005"/>
            </a:xfrm>
            <a:prstGeom prst="rect">
              <a:avLst/>
            </a:prstGeom>
          </p:spPr>
        </p:pic>
        <p:pic>
          <p:nvPicPr>
            <p:cNvPr id="20" name="图片 19" descr="图片包含 人, 笔记本, 室内, 电脑&#10;&#10;描述已自动生成">
              <a:extLst>
                <a:ext uri="{FF2B5EF4-FFF2-40B4-BE49-F238E27FC236}">
                  <a16:creationId xmlns:a16="http://schemas.microsoft.com/office/drawing/2014/main" id="{5D7D0077-C977-4B64-A94A-02B1DA4F1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3940" y="1542569"/>
              <a:ext cx="3543008" cy="2362005"/>
            </a:xfrm>
            <a:prstGeom prst="rect">
              <a:avLst/>
            </a:prstGeom>
          </p:spPr>
        </p:pic>
        <p:pic>
          <p:nvPicPr>
            <p:cNvPr id="22" name="图片 21" descr="人拿着笔记本电脑&#10;&#10;描述已自动生成">
              <a:extLst>
                <a:ext uri="{FF2B5EF4-FFF2-40B4-BE49-F238E27FC236}">
                  <a16:creationId xmlns:a16="http://schemas.microsoft.com/office/drawing/2014/main" id="{3A0BF40F-F488-404A-B4CA-7424389C0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0898" y="1542569"/>
              <a:ext cx="3543006" cy="2362005"/>
            </a:xfrm>
            <a:prstGeom prst="rect">
              <a:avLst/>
            </a:prstGeom>
          </p:spPr>
        </p:pic>
        <p:pic>
          <p:nvPicPr>
            <p:cNvPr id="24" name="图片 23" descr="一群人坐在桌子前&#10;&#10;描述已自动生成">
              <a:extLst>
                <a:ext uri="{FF2B5EF4-FFF2-40B4-BE49-F238E27FC236}">
                  <a16:creationId xmlns:a16="http://schemas.microsoft.com/office/drawing/2014/main" id="{7B85E072-268F-498F-908E-15BAEFD108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861" y="1542570"/>
              <a:ext cx="3543001" cy="2362005"/>
            </a:xfrm>
            <a:prstGeom prst="rect">
              <a:avLst/>
            </a:prstGeom>
          </p:spPr>
        </p:pic>
      </p:grpSp>
    </p:spTree>
    <p:extLst>
      <p:ext uri="{BB962C8B-B14F-4D97-AF65-F5344CB8AC3E}">
        <p14:creationId xmlns:p14="http://schemas.microsoft.com/office/powerpoint/2010/main" val="2484964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A68B2143-EC1D-4C40-9CEE-A2E9FD9F6A55}"/>
              </a:ext>
            </a:extLst>
          </p:cNvPr>
          <p:cNvSpPr>
            <a:spLocks noGrp="1"/>
          </p:cNvSpPr>
          <p:nvPr>
            <p:ph type="body" sz="quarter" idx="10"/>
          </p:nvPr>
        </p:nvSpPr>
        <p:spPr/>
        <p:txBody>
          <a:bodyPr/>
          <a:lstStyle/>
          <a:p>
            <a:pPr>
              <a:spcBef>
                <a:spcPts val="0"/>
              </a:spcBef>
            </a:pPr>
            <a:r>
              <a:rPr lang="zh-CN" altLang="en-US" dirty="0"/>
              <a:t>案例介绍</a:t>
            </a:r>
          </a:p>
        </p:txBody>
      </p:sp>
      <p:graphicFrame>
        <p:nvGraphicFramePr>
          <p:cNvPr id="6" name="表格 5">
            <a:extLst>
              <a:ext uri="{FF2B5EF4-FFF2-40B4-BE49-F238E27FC236}">
                <a16:creationId xmlns:a16="http://schemas.microsoft.com/office/drawing/2014/main" id="{D76D13CC-C3FB-42DE-BE8B-7B0E1B2D27A5}"/>
              </a:ext>
            </a:extLst>
          </p:cNvPr>
          <p:cNvGraphicFramePr>
            <a:graphicFrameLocks noGrp="1"/>
          </p:cNvGraphicFramePr>
          <p:nvPr>
            <p:extLst>
              <p:ext uri="{D42A27DB-BD31-4B8C-83A1-F6EECF244321}">
                <p14:modId xmlns:p14="http://schemas.microsoft.com/office/powerpoint/2010/main" val="1524465310"/>
              </p:ext>
            </p:extLst>
          </p:nvPr>
        </p:nvGraphicFramePr>
        <p:xfrm>
          <a:off x="583095" y="1522185"/>
          <a:ext cx="10893288" cy="4269018"/>
        </p:xfrm>
        <a:graphic>
          <a:graphicData uri="http://schemas.openxmlformats.org/drawingml/2006/table">
            <a:tbl>
              <a:tblPr firstRow="1" bandRow="1"/>
              <a:tblGrid>
                <a:gridCol w="1219201">
                  <a:extLst>
                    <a:ext uri="{9D8B030D-6E8A-4147-A177-3AD203B41FA5}">
                      <a16:colId xmlns:a16="http://schemas.microsoft.com/office/drawing/2014/main" val="20000"/>
                    </a:ext>
                  </a:extLst>
                </a:gridCol>
                <a:gridCol w="4240695">
                  <a:extLst>
                    <a:ext uri="{9D8B030D-6E8A-4147-A177-3AD203B41FA5}">
                      <a16:colId xmlns:a16="http://schemas.microsoft.com/office/drawing/2014/main" val="20001"/>
                    </a:ext>
                  </a:extLst>
                </a:gridCol>
                <a:gridCol w="2710071">
                  <a:extLst>
                    <a:ext uri="{9D8B030D-6E8A-4147-A177-3AD203B41FA5}">
                      <a16:colId xmlns:a16="http://schemas.microsoft.com/office/drawing/2014/main" val="20002"/>
                    </a:ext>
                  </a:extLst>
                </a:gridCol>
                <a:gridCol w="2723321">
                  <a:extLst>
                    <a:ext uri="{9D8B030D-6E8A-4147-A177-3AD203B41FA5}">
                      <a16:colId xmlns:a16="http://schemas.microsoft.com/office/drawing/2014/main" val="20003"/>
                    </a:ext>
                  </a:extLst>
                </a:gridCol>
              </a:tblGrid>
              <a:tr h="711503">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algn="ctr">
                        <a:lnSpc>
                          <a:spcPct val="150000"/>
                        </a:lnSpc>
                        <a:spcBef>
                          <a:spcPts val="0"/>
                        </a:spcBef>
                        <a:spcAft>
                          <a:spcPts val="0"/>
                        </a:spcAft>
                      </a:pPr>
                      <a:r>
                        <a:rPr lang="zh-CN" altLang="en-US" sz="1600" dirty="0">
                          <a:solidFill>
                            <a:schemeClr val="bg1"/>
                          </a:solidFill>
                          <a:latin typeface="+mn-ea"/>
                          <a:ea typeface="+mn-ea"/>
                        </a:rPr>
                        <a:t>序号</a:t>
                      </a: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algn="ctr">
                        <a:lnSpc>
                          <a:spcPct val="150000"/>
                        </a:lnSpc>
                        <a:spcBef>
                          <a:spcPts val="0"/>
                        </a:spcBef>
                        <a:spcAft>
                          <a:spcPts val="0"/>
                        </a:spcAft>
                      </a:pPr>
                      <a:r>
                        <a:rPr lang="zh-CN" altLang="en-US" sz="1600" dirty="0">
                          <a:solidFill>
                            <a:schemeClr val="bg1"/>
                          </a:solidFill>
                          <a:latin typeface="+mn-ea"/>
                          <a:ea typeface="+mn-ea"/>
                        </a:rPr>
                        <a:t>公司名称</a:t>
                      </a: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algn="ctr">
                        <a:lnSpc>
                          <a:spcPct val="150000"/>
                        </a:lnSpc>
                        <a:spcBef>
                          <a:spcPts val="0"/>
                        </a:spcBef>
                        <a:spcAft>
                          <a:spcPts val="0"/>
                        </a:spcAft>
                      </a:pPr>
                      <a:r>
                        <a:rPr lang="zh-CN" altLang="en-US" sz="1600" dirty="0">
                          <a:solidFill>
                            <a:schemeClr val="bg1"/>
                          </a:solidFill>
                          <a:latin typeface="+mn-ea"/>
                          <a:ea typeface="+mn-ea"/>
                        </a:rPr>
                        <a:t>参与人数</a:t>
                      </a: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algn="ctr">
                        <a:lnSpc>
                          <a:spcPct val="150000"/>
                        </a:lnSpc>
                        <a:spcBef>
                          <a:spcPts val="0"/>
                        </a:spcBef>
                        <a:spcAft>
                          <a:spcPts val="0"/>
                        </a:spcAft>
                      </a:pPr>
                      <a:r>
                        <a:rPr lang="zh-CN" altLang="en-US" sz="1600" dirty="0">
                          <a:solidFill>
                            <a:schemeClr val="bg1"/>
                          </a:solidFill>
                          <a:latin typeface="+mn-ea"/>
                          <a:ea typeface="+mn-ea"/>
                        </a:rPr>
                        <a:t>复购次数</a:t>
                      </a: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11503">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algn="ctr">
                        <a:lnSpc>
                          <a:spcPct val="150000"/>
                        </a:lnSpc>
                        <a:spcBef>
                          <a:spcPts val="0"/>
                        </a:spcBef>
                        <a:spcAft>
                          <a:spcPts val="0"/>
                        </a:spcAft>
                      </a:pPr>
                      <a:r>
                        <a:rPr lang="en-US" altLang="zh-CN" sz="1600" dirty="0">
                          <a:latin typeface="+mn-ea"/>
                          <a:ea typeface="+mn-ea"/>
                        </a:rPr>
                        <a:t>1</a:t>
                      </a:r>
                      <a:endParaRPr lang="zh-CN" altLang="en-US" sz="1600" dirty="0">
                        <a:solidFill>
                          <a:schemeClr val="tx1">
                            <a:lumMod val="65000"/>
                            <a:lumOff val="35000"/>
                          </a:schemeClr>
                        </a:solidFill>
                        <a:latin typeface="+mn-ea"/>
                        <a:ea typeface="+mn-ea"/>
                      </a:endParaRP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algn="ctr">
                        <a:lnSpc>
                          <a:spcPct val="150000"/>
                        </a:lnSpc>
                        <a:spcBef>
                          <a:spcPts val="0"/>
                        </a:spcBef>
                        <a:spcAft>
                          <a:spcPts val="0"/>
                        </a:spcAft>
                      </a:pPr>
                      <a:r>
                        <a:rPr lang="en-US" altLang="zh-CN" sz="1600" dirty="0">
                          <a:solidFill>
                            <a:schemeClr val="tx1">
                              <a:lumMod val="65000"/>
                              <a:lumOff val="35000"/>
                            </a:schemeClr>
                          </a:solidFill>
                          <a:latin typeface="+mn-ea"/>
                          <a:ea typeface="+mn-ea"/>
                        </a:rPr>
                        <a:t>XXXX</a:t>
                      </a:r>
                      <a:r>
                        <a:rPr lang="zh-CN" altLang="en-US" sz="1600" dirty="0">
                          <a:solidFill>
                            <a:schemeClr val="tx1">
                              <a:lumMod val="65000"/>
                              <a:lumOff val="35000"/>
                            </a:schemeClr>
                          </a:solidFill>
                          <a:latin typeface="+mn-ea"/>
                          <a:ea typeface="+mn-ea"/>
                        </a:rPr>
                        <a:t>公司</a:t>
                      </a: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65000"/>
                              <a:lumOff val="35000"/>
                            </a:prstClr>
                          </a:solidFill>
                          <a:effectLst/>
                          <a:uLnTx/>
                          <a:uFillTx/>
                          <a:latin typeface="+mn-ea"/>
                          <a:ea typeface="+mn-ea"/>
                          <a:cs typeface="+mn-cs"/>
                        </a:rPr>
                        <a:t>200</a:t>
                      </a:r>
                      <a:r>
                        <a:rPr kumimoji="0" lang="zh-CN" altLang="en-US" sz="1600" b="0" i="0" u="none" strike="noStrike" kern="1200" cap="none" spc="0" normalizeH="0" baseline="0" noProof="0" dirty="0">
                          <a:ln>
                            <a:noFill/>
                          </a:ln>
                          <a:solidFill>
                            <a:prstClr val="black">
                              <a:lumMod val="65000"/>
                              <a:lumOff val="35000"/>
                            </a:prstClr>
                          </a:solidFill>
                          <a:effectLst/>
                          <a:uLnTx/>
                          <a:uFillTx/>
                          <a:latin typeface="+mn-ea"/>
                          <a:ea typeface="+mn-ea"/>
                          <a:cs typeface="+mn-cs"/>
                        </a:rPr>
                        <a:t>人次</a:t>
                      </a: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65000"/>
                              <a:lumOff val="35000"/>
                            </a:prstClr>
                          </a:solidFill>
                          <a:effectLst/>
                          <a:uLnTx/>
                          <a:uFillTx/>
                          <a:latin typeface="+mn-ea"/>
                          <a:ea typeface="+mn-ea"/>
                          <a:cs typeface="+mn-cs"/>
                        </a:rPr>
                        <a:t>5</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mn-ea"/>
                        <a:ea typeface="+mn-ea"/>
                        <a:cs typeface="+mn-cs"/>
                      </a:endParaRP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1503">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algn="ctr">
                        <a:lnSpc>
                          <a:spcPct val="150000"/>
                        </a:lnSpc>
                        <a:spcBef>
                          <a:spcPts val="0"/>
                        </a:spcBef>
                        <a:spcAft>
                          <a:spcPts val="0"/>
                        </a:spcAft>
                      </a:pPr>
                      <a:r>
                        <a:rPr lang="en-US" altLang="zh-CN" sz="1600" dirty="0">
                          <a:latin typeface="+mn-ea"/>
                          <a:ea typeface="+mn-ea"/>
                        </a:rPr>
                        <a:t>2</a:t>
                      </a:r>
                      <a:endParaRPr lang="zh-CN" altLang="en-US" sz="1600" dirty="0">
                        <a:solidFill>
                          <a:schemeClr val="tx1">
                            <a:lumMod val="65000"/>
                            <a:lumOff val="35000"/>
                          </a:schemeClr>
                        </a:solidFill>
                        <a:latin typeface="+mn-ea"/>
                        <a:ea typeface="+mn-ea"/>
                      </a:endParaRP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600" kern="1200" dirty="0">
                          <a:solidFill>
                            <a:schemeClr val="tx1">
                              <a:lumMod val="65000"/>
                              <a:lumOff val="35000"/>
                            </a:schemeClr>
                          </a:solidFill>
                          <a:latin typeface="+mn-ea"/>
                          <a:ea typeface="+mn-ea"/>
                          <a:cs typeface="+mn-cs"/>
                        </a:rPr>
                        <a:t>XXXX</a:t>
                      </a:r>
                      <a:r>
                        <a:rPr lang="zh-CN" altLang="en-US" sz="1600" kern="1200" dirty="0">
                          <a:solidFill>
                            <a:schemeClr val="tx1">
                              <a:lumMod val="65000"/>
                              <a:lumOff val="35000"/>
                            </a:schemeClr>
                          </a:solidFill>
                          <a:latin typeface="+mn-ea"/>
                          <a:ea typeface="+mn-ea"/>
                          <a:cs typeface="+mn-cs"/>
                        </a:rPr>
                        <a:t>公司</a:t>
                      </a: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algn="ctr">
                        <a:lnSpc>
                          <a:spcPct val="150000"/>
                        </a:lnSpc>
                        <a:spcBef>
                          <a:spcPts val="0"/>
                        </a:spcBef>
                        <a:spcAft>
                          <a:spcPts val="0"/>
                        </a:spcAft>
                      </a:pPr>
                      <a:r>
                        <a:rPr lang="en-US" altLang="zh-CN" sz="1600" kern="1200" dirty="0">
                          <a:solidFill>
                            <a:schemeClr val="tx1">
                              <a:lumMod val="65000"/>
                              <a:lumOff val="35000"/>
                            </a:schemeClr>
                          </a:solidFill>
                          <a:latin typeface="+mn-ea"/>
                          <a:ea typeface="+mn-ea"/>
                          <a:cs typeface="+mn-cs"/>
                        </a:rPr>
                        <a:t>500</a:t>
                      </a:r>
                      <a:r>
                        <a:rPr lang="zh-CN" altLang="en-US" sz="1600" kern="1200" dirty="0">
                          <a:solidFill>
                            <a:schemeClr val="tx1">
                              <a:lumMod val="65000"/>
                              <a:lumOff val="35000"/>
                            </a:schemeClr>
                          </a:solidFill>
                          <a:latin typeface="+mn-ea"/>
                          <a:ea typeface="+mn-ea"/>
                          <a:cs typeface="+mn-cs"/>
                        </a:rPr>
                        <a:t>人次</a:t>
                      </a: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65000"/>
                              <a:lumOff val="35000"/>
                            </a:prstClr>
                          </a:solidFill>
                          <a:effectLst/>
                          <a:uLnTx/>
                          <a:uFillTx/>
                          <a:latin typeface="+mn-ea"/>
                          <a:ea typeface="+mn-ea"/>
                          <a:cs typeface="+mn-cs"/>
                        </a:rPr>
                        <a:t>3</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mn-ea"/>
                        <a:ea typeface="+mn-ea"/>
                        <a:cs typeface="+mn-cs"/>
                      </a:endParaRP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11503">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algn="ctr">
                        <a:lnSpc>
                          <a:spcPct val="150000"/>
                        </a:lnSpc>
                        <a:spcBef>
                          <a:spcPts val="0"/>
                        </a:spcBef>
                        <a:spcAft>
                          <a:spcPts val="0"/>
                        </a:spcAft>
                      </a:pPr>
                      <a:r>
                        <a:rPr lang="en-US" altLang="zh-CN" sz="2000" b="1" dirty="0">
                          <a:solidFill>
                            <a:schemeClr val="accent3"/>
                          </a:solidFill>
                          <a:latin typeface="+mn-ea"/>
                          <a:ea typeface="+mn-ea"/>
                        </a:rPr>
                        <a:t>3</a:t>
                      </a:r>
                      <a:endParaRPr lang="zh-CN" altLang="en-US" sz="2000" b="1" dirty="0">
                        <a:solidFill>
                          <a:schemeClr val="accent3"/>
                        </a:solidFill>
                        <a:latin typeface="+mn-ea"/>
                        <a:ea typeface="+mn-ea"/>
                      </a:endParaRP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000" b="1" kern="1200" dirty="0">
                          <a:solidFill>
                            <a:schemeClr val="accent3"/>
                          </a:solidFill>
                          <a:latin typeface="+mn-ea"/>
                          <a:ea typeface="+mn-ea"/>
                          <a:cs typeface="+mn-cs"/>
                        </a:rPr>
                        <a:t>XXXX</a:t>
                      </a:r>
                      <a:r>
                        <a:rPr lang="zh-CN" altLang="en-US" sz="2000" b="1" kern="1200" dirty="0">
                          <a:solidFill>
                            <a:schemeClr val="accent3"/>
                          </a:solidFill>
                          <a:latin typeface="+mn-ea"/>
                          <a:ea typeface="+mn-ea"/>
                          <a:cs typeface="+mn-cs"/>
                        </a:rPr>
                        <a:t>公司</a:t>
                      </a: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000" b="1" kern="1200" dirty="0">
                          <a:solidFill>
                            <a:schemeClr val="accent3"/>
                          </a:solidFill>
                          <a:latin typeface="+mn-ea"/>
                          <a:ea typeface="+mn-ea"/>
                          <a:cs typeface="+mn-cs"/>
                        </a:rPr>
                        <a:t>1000</a:t>
                      </a:r>
                      <a:r>
                        <a:rPr lang="zh-CN" altLang="en-US" sz="2000" b="1" kern="1200" dirty="0">
                          <a:solidFill>
                            <a:schemeClr val="accent3"/>
                          </a:solidFill>
                          <a:latin typeface="+mn-ea"/>
                          <a:ea typeface="+mn-ea"/>
                          <a:cs typeface="+mn-cs"/>
                        </a:rPr>
                        <a:t>人次</a:t>
                      </a: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000" b="1" kern="1200" dirty="0">
                          <a:solidFill>
                            <a:schemeClr val="accent3"/>
                          </a:solidFill>
                          <a:latin typeface="+mn-ea"/>
                          <a:ea typeface="+mn-ea"/>
                          <a:cs typeface="+mn-cs"/>
                        </a:rPr>
                        <a:t>11</a:t>
                      </a:r>
                      <a:endParaRPr lang="zh-CN" altLang="en-US" sz="2000" b="1" kern="1200" dirty="0">
                        <a:solidFill>
                          <a:schemeClr val="accent3"/>
                        </a:solidFill>
                        <a:latin typeface="+mn-ea"/>
                        <a:ea typeface="+mn-ea"/>
                        <a:cs typeface="+mn-cs"/>
                      </a:endParaRP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11503">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algn="ctr">
                        <a:lnSpc>
                          <a:spcPct val="150000"/>
                        </a:lnSpc>
                        <a:spcBef>
                          <a:spcPts val="0"/>
                        </a:spcBef>
                        <a:spcAft>
                          <a:spcPts val="0"/>
                        </a:spcAft>
                      </a:pPr>
                      <a:r>
                        <a:rPr lang="en-US" altLang="zh-CN" sz="1600" dirty="0">
                          <a:latin typeface="+mn-ea"/>
                          <a:ea typeface="+mn-ea"/>
                        </a:rPr>
                        <a:t>4</a:t>
                      </a:r>
                      <a:endParaRPr lang="zh-CN" altLang="en-US" sz="1600" dirty="0">
                        <a:solidFill>
                          <a:schemeClr val="tx1">
                            <a:lumMod val="65000"/>
                            <a:lumOff val="35000"/>
                          </a:schemeClr>
                        </a:solidFill>
                        <a:latin typeface="+mn-ea"/>
                        <a:ea typeface="+mn-ea"/>
                      </a:endParaRP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600" kern="1200" dirty="0">
                          <a:solidFill>
                            <a:schemeClr val="tx1">
                              <a:lumMod val="65000"/>
                              <a:lumOff val="35000"/>
                            </a:schemeClr>
                          </a:solidFill>
                          <a:latin typeface="+mn-ea"/>
                          <a:ea typeface="+mn-ea"/>
                          <a:cs typeface="+mn-cs"/>
                        </a:rPr>
                        <a:t>XXXX</a:t>
                      </a:r>
                      <a:r>
                        <a:rPr lang="zh-CN" altLang="en-US" sz="1600" kern="1200" dirty="0">
                          <a:solidFill>
                            <a:schemeClr val="tx1">
                              <a:lumMod val="65000"/>
                              <a:lumOff val="35000"/>
                            </a:schemeClr>
                          </a:solidFill>
                          <a:latin typeface="+mn-ea"/>
                          <a:ea typeface="+mn-ea"/>
                          <a:cs typeface="+mn-cs"/>
                        </a:rPr>
                        <a:t>公司</a:t>
                      </a: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65000"/>
                              <a:lumOff val="35000"/>
                            </a:prstClr>
                          </a:solidFill>
                          <a:effectLst/>
                          <a:uLnTx/>
                          <a:uFillTx/>
                          <a:latin typeface="+mn-ea"/>
                          <a:ea typeface="+mn-ea"/>
                          <a:cs typeface="+mn-cs"/>
                        </a:rPr>
                        <a:t>300</a:t>
                      </a:r>
                      <a:r>
                        <a:rPr kumimoji="0" lang="zh-CN" altLang="en-US" sz="1600" b="0" i="0" u="none" strike="noStrike" kern="1200" cap="none" spc="0" normalizeH="0" baseline="0" noProof="0" dirty="0">
                          <a:ln>
                            <a:noFill/>
                          </a:ln>
                          <a:solidFill>
                            <a:prstClr val="black">
                              <a:lumMod val="65000"/>
                              <a:lumOff val="35000"/>
                            </a:prstClr>
                          </a:solidFill>
                          <a:effectLst/>
                          <a:uLnTx/>
                          <a:uFillTx/>
                          <a:latin typeface="+mn-ea"/>
                          <a:ea typeface="+mn-ea"/>
                          <a:cs typeface="+mn-cs"/>
                        </a:rPr>
                        <a:t>人次</a:t>
                      </a: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65000"/>
                              <a:lumOff val="35000"/>
                            </a:prstClr>
                          </a:solidFill>
                          <a:effectLst/>
                          <a:uLnTx/>
                          <a:uFillTx/>
                          <a:latin typeface="+mn-ea"/>
                          <a:ea typeface="+mn-ea"/>
                          <a:cs typeface="+mn-cs"/>
                        </a:rPr>
                        <a:t>2</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mn-ea"/>
                        <a:ea typeface="+mn-ea"/>
                        <a:cs typeface="+mn-cs"/>
                      </a:endParaRP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11503">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algn="ctr">
                        <a:lnSpc>
                          <a:spcPct val="150000"/>
                        </a:lnSpc>
                        <a:spcBef>
                          <a:spcPts val="0"/>
                        </a:spcBef>
                        <a:spcAft>
                          <a:spcPts val="0"/>
                        </a:spcAft>
                      </a:pPr>
                      <a:r>
                        <a:rPr lang="en-US" altLang="zh-CN" sz="1600" dirty="0">
                          <a:latin typeface="+mn-ea"/>
                          <a:ea typeface="+mn-ea"/>
                        </a:rPr>
                        <a:t>5</a:t>
                      </a:r>
                      <a:endParaRPr lang="zh-CN" altLang="en-US" sz="1600" dirty="0">
                        <a:solidFill>
                          <a:schemeClr val="tx1">
                            <a:lumMod val="65000"/>
                            <a:lumOff val="35000"/>
                          </a:schemeClr>
                        </a:solidFill>
                        <a:latin typeface="+mn-ea"/>
                        <a:ea typeface="+mn-ea"/>
                      </a:endParaRP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600" kern="1200" dirty="0">
                          <a:solidFill>
                            <a:schemeClr val="tx1">
                              <a:lumMod val="65000"/>
                              <a:lumOff val="35000"/>
                            </a:schemeClr>
                          </a:solidFill>
                          <a:latin typeface="+mn-ea"/>
                          <a:ea typeface="+mn-ea"/>
                          <a:cs typeface="+mn-cs"/>
                        </a:rPr>
                        <a:t>XXXX</a:t>
                      </a:r>
                      <a:r>
                        <a:rPr lang="zh-CN" altLang="en-US" sz="1600" kern="1200" dirty="0">
                          <a:solidFill>
                            <a:schemeClr val="tx1">
                              <a:lumMod val="65000"/>
                              <a:lumOff val="35000"/>
                            </a:schemeClr>
                          </a:solidFill>
                          <a:latin typeface="+mn-ea"/>
                          <a:ea typeface="+mn-ea"/>
                          <a:cs typeface="+mn-cs"/>
                        </a:rPr>
                        <a:t>公司</a:t>
                      </a: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65000"/>
                              <a:lumOff val="35000"/>
                            </a:prstClr>
                          </a:solidFill>
                          <a:effectLst/>
                          <a:uLnTx/>
                          <a:uFillTx/>
                          <a:latin typeface="+mn-ea"/>
                          <a:ea typeface="+mn-ea"/>
                          <a:cs typeface="+mn-cs"/>
                        </a:rPr>
                        <a:t>120</a:t>
                      </a:r>
                      <a:r>
                        <a:rPr kumimoji="0" lang="zh-CN" altLang="en-US" sz="1600" b="0" i="0" u="none" strike="noStrike" kern="1200" cap="none" spc="0" normalizeH="0" baseline="0" noProof="0" dirty="0">
                          <a:ln>
                            <a:noFill/>
                          </a:ln>
                          <a:solidFill>
                            <a:prstClr val="black">
                              <a:lumMod val="65000"/>
                              <a:lumOff val="35000"/>
                            </a:prstClr>
                          </a:solidFill>
                          <a:effectLst/>
                          <a:uLnTx/>
                          <a:uFillTx/>
                          <a:latin typeface="+mn-ea"/>
                          <a:ea typeface="+mn-ea"/>
                          <a:cs typeface="+mn-cs"/>
                        </a:rPr>
                        <a:t>人次</a:t>
                      </a: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ource Han Sans Light"/>
                          <a:ea typeface="思源黑体 CN Light"/>
                        </a:defRPr>
                      </a:lvl1pPr>
                      <a:lvl2pPr marL="457200" algn="l" defTabSz="914400" rtl="0" eaLnBrk="1" latinLnBrk="0" hangingPunct="1">
                        <a:defRPr sz="1800" kern="1200">
                          <a:solidFill>
                            <a:schemeClr val="tx1"/>
                          </a:solidFill>
                          <a:latin typeface="Source Han Sans Light"/>
                          <a:ea typeface="思源黑体 CN Light"/>
                        </a:defRPr>
                      </a:lvl2pPr>
                      <a:lvl3pPr marL="914400" algn="l" defTabSz="914400" rtl="0" eaLnBrk="1" latinLnBrk="0" hangingPunct="1">
                        <a:defRPr sz="1800" kern="1200">
                          <a:solidFill>
                            <a:schemeClr val="tx1"/>
                          </a:solidFill>
                          <a:latin typeface="Source Han Sans Light"/>
                          <a:ea typeface="思源黑体 CN Light"/>
                        </a:defRPr>
                      </a:lvl3pPr>
                      <a:lvl4pPr marL="1371600" algn="l" defTabSz="914400" rtl="0" eaLnBrk="1" latinLnBrk="0" hangingPunct="1">
                        <a:defRPr sz="1800" kern="1200">
                          <a:solidFill>
                            <a:schemeClr val="tx1"/>
                          </a:solidFill>
                          <a:latin typeface="Source Han Sans Light"/>
                          <a:ea typeface="思源黑体 CN Light"/>
                        </a:defRPr>
                      </a:lvl4pPr>
                      <a:lvl5pPr marL="1828800" algn="l" defTabSz="914400" rtl="0" eaLnBrk="1" latinLnBrk="0" hangingPunct="1">
                        <a:defRPr sz="1800" kern="1200">
                          <a:solidFill>
                            <a:schemeClr val="tx1"/>
                          </a:solidFill>
                          <a:latin typeface="Source Han Sans Light"/>
                          <a:ea typeface="思源黑体 CN Light"/>
                        </a:defRPr>
                      </a:lvl5pPr>
                      <a:lvl6pPr marL="2286000" algn="l" defTabSz="914400" rtl="0" eaLnBrk="1" latinLnBrk="0" hangingPunct="1">
                        <a:defRPr sz="1800" kern="1200">
                          <a:solidFill>
                            <a:schemeClr val="tx1"/>
                          </a:solidFill>
                          <a:latin typeface="Source Han Sans Light"/>
                          <a:ea typeface="思源黑体 CN Light"/>
                        </a:defRPr>
                      </a:lvl6pPr>
                      <a:lvl7pPr marL="2743200" algn="l" defTabSz="914400" rtl="0" eaLnBrk="1" latinLnBrk="0" hangingPunct="1">
                        <a:defRPr sz="1800" kern="1200">
                          <a:solidFill>
                            <a:schemeClr val="tx1"/>
                          </a:solidFill>
                          <a:latin typeface="Source Han Sans Light"/>
                          <a:ea typeface="思源黑体 CN Light"/>
                        </a:defRPr>
                      </a:lvl7pPr>
                      <a:lvl8pPr marL="3200400" algn="l" defTabSz="914400" rtl="0" eaLnBrk="1" latinLnBrk="0" hangingPunct="1">
                        <a:defRPr sz="1800" kern="1200">
                          <a:solidFill>
                            <a:schemeClr val="tx1"/>
                          </a:solidFill>
                          <a:latin typeface="Source Han Sans Light"/>
                          <a:ea typeface="思源黑体 CN Light"/>
                        </a:defRPr>
                      </a:lvl8pPr>
                      <a:lvl9pPr marL="3657600" algn="l" defTabSz="914400" rtl="0" eaLnBrk="1" latinLnBrk="0" hangingPunct="1">
                        <a:defRPr sz="1800" kern="1200">
                          <a:solidFill>
                            <a:schemeClr val="tx1"/>
                          </a:solidFill>
                          <a:latin typeface="Source Han Sans Light"/>
                          <a:ea typeface="思源黑体 CN Light"/>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65000"/>
                              <a:lumOff val="35000"/>
                            </a:prstClr>
                          </a:solidFill>
                          <a:effectLst/>
                          <a:uLnTx/>
                          <a:uFillTx/>
                          <a:latin typeface="+mn-ea"/>
                          <a:ea typeface="+mn-ea"/>
                          <a:cs typeface="+mn-cs"/>
                        </a:rPr>
                        <a:t>7</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mn-ea"/>
                        <a:ea typeface="+mn-ea"/>
                        <a:cs typeface="+mn-cs"/>
                      </a:endParaRPr>
                    </a:p>
                  </a:txBody>
                  <a:tcPr marL="77719" marR="77719" marT="38859" marB="3885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93529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6203DF8B-3DB5-473F-BCE0-9E4D0870FC50}"/>
              </a:ext>
            </a:extLst>
          </p:cNvPr>
          <p:cNvSpPr>
            <a:spLocks noGrp="1"/>
          </p:cNvSpPr>
          <p:nvPr>
            <p:ph type="body" sz="quarter" idx="10"/>
          </p:nvPr>
        </p:nvSpPr>
        <p:spPr/>
        <p:txBody>
          <a:bodyPr/>
          <a:lstStyle/>
          <a:p>
            <a:pPr>
              <a:spcBef>
                <a:spcPts val="0"/>
              </a:spcBef>
            </a:pPr>
            <a:r>
              <a:rPr lang="zh-CN" altLang="en-US" dirty="0"/>
              <a:t>公司介绍</a:t>
            </a:r>
          </a:p>
        </p:txBody>
      </p:sp>
      <p:sp>
        <p:nvSpPr>
          <p:cNvPr id="36" name="矩形: 圆角 35">
            <a:extLst>
              <a:ext uri="{FF2B5EF4-FFF2-40B4-BE49-F238E27FC236}">
                <a16:creationId xmlns:a16="http://schemas.microsoft.com/office/drawing/2014/main" id="{76D5C21B-6649-4871-A244-935808CAD451}"/>
              </a:ext>
            </a:extLst>
          </p:cNvPr>
          <p:cNvSpPr/>
          <p:nvPr>
            <p:custDataLst>
              <p:tags r:id="rId1"/>
            </p:custDataLst>
          </p:nvPr>
        </p:nvSpPr>
        <p:spPr>
          <a:xfrm>
            <a:off x="1298187" y="2281590"/>
            <a:ext cx="2732131" cy="3335082"/>
          </a:xfrm>
          <a:prstGeom prst="roundRect">
            <a:avLst>
              <a:gd name="adj" fmla="val 2945"/>
            </a:avLst>
          </a:prstGeom>
          <a:solidFill>
            <a:schemeClr val="bg1"/>
          </a:solidFill>
          <a:ln w="13167">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03167" tIns="51584" rIns="103167" bIns="51584" rtlCol="0" anchor="ctr"/>
          <a:lstStyle/>
          <a:p>
            <a:pPr marL="0" marR="0" lvl="0" indent="0" algn="ctr" defTabSz="457200" rtl="0" eaLnBrk="1" fontAlgn="auto" latinLnBrk="0" hangingPunct="1">
              <a:lnSpc>
                <a:spcPct val="150000"/>
              </a:lnSpc>
              <a:buClrTx/>
              <a:buSzTx/>
              <a:buFontTx/>
              <a:buNone/>
              <a:tabLst/>
              <a:defRPr/>
            </a:pPr>
            <a:endParaRPr kumimoji="0" lang="zh-CN" altLang="en-US" sz="2031"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37" name="文本框">
            <a:extLst>
              <a:ext uri="{FF2B5EF4-FFF2-40B4-BE49-F238E27FC236}">
                <a16:creationId xmlns:a16="http://schemas.microsoft.com/office/drawing/2014/main" id="{5AB34AB4-4913-40B2-B45F-5F489078F19A}"/>
              </a:ext>
            </a:extLst>
          </p:cNvPr>
          <p:cNvSpPr txBox="1"/>
          <p:nvPr>
            <p:custDataLst>
              <p:tags r:id="rId2"/>
            </p:custDataLst>
          </p:nvPr>
        </p:nvSpPr>
        <p:spPr>
          <a:xfrm>
            <a:off x="1409819" y="3576966"/>
            <a:ext cx="2508865" cy="431637"/>
          </a:xfrm>
          <a:prstGeom prst="rect">
            <a:avLst/>
          </a:prstGeom>
          <a:noFill/>
        </p:spPr>
        <p:txBody>
          <a:bodyPr wrap="square" lIns="103167" tIns="51584" rIns="103167" bIns="51584" rtlCol="0">
            <a:spAutoFit/>
          </a:bodyPr>
          <a:lstStyle/>
          <a:p>
            <a:pPr lvl="0" algn="ctr" defTabSz="1375410">
              <a:lnSpc>
                <a:spcPct val="150000"/>
              </a:lnSpc>
              <a:defRPr/>
            </a:pPr>
            <a:r>
              <a:rPr lang="en-US" altLang="zh-CN" sz="1600" dirty="0">
                <a:solidFill>
                  <a:schemeClr val="accent5"/>
                </a:solidFill>
                <a:latin typeface="+mn-ea"/>
                <a:cs typeface="+mn-ea"/>
                <a:sym typeface="+mn-lt"/>
              </a:rPr>
              <a:t>15</a:t>
            </a:r>
            <a:r>
              <a:rPr lang="zh-CN" altLang="en-US" sz="1600" dirty="0">
                <a:solidFill>
                  <a:schemeClr val="accent5"/>
                </a:solidFill>
                <a:latin typeface="+mn-ea"/>
                <a:cs typeface="+mn-ea"/>
                <a:sym typeface="+mn-lt"/>
              </a:rPr>
              <a:t>年成立至今</a:t>
            </a:r>
          </a:p>
        </p:txBody>
      </p:sp>
      <p:sp>
        <p:nvSpPr>
          <p:cNvPr id="38" name="文本框 37">
            <a:extLst>
              <a:ext uri="{FF2B5EF4-FFF2-40B4-BE49-F238E27FC236}">
                <a16:creationId xmlns:a16="http://schemas.microsoft.com/office/drawing/2014/main" id="{4B741A4F-5838-438D-B219-57932B98AF99}"/>
              </a:ext>
            </a:extLst>
          </p:cNvPr>
          <p:cNvSpPr txBox="1"/>
          <p:nvPr>
            <p:custDataLst>
              <p:tags r:id="rId3"/>
            </p:custDataLst>
          </p:nvPr>
        </p:nvSpPr>
        <p:spPr>
          <a:xfrm>
            <a:off x="2114098" y="2913236"/>
            <a:ext cx="1100313" cy="528358"/>
          </a:xfrm>
          <a:prstGeom prst="rect">
            <a:avLst/>
          </a:prstGeom>
          <a:noFill/>
        </p:spPr>
        <p:txBody>
          <a:bodyPr wrap="none" lIns="36836" tIns="18419" rIns="36836" bIns="18419" rtlCol="0">
            <a:spAutoFit/>
          </a:bodyPr>
          <a:lstStyle/>
          <a:p>
            <a:pPr marL="0" marR="0" lvl="0" indent="0" algn="ctr" defTabSz="914400" rtl="0" eaLnBrk="1" fontAlgn="auto" latinLnBrk="0" hangingPunct="1">
              <a:lnSpc>
                <a:spcPct val="150000"/>
              </a:lnSpc>
              <a:buClrTx/>
              <a:buSzTx/>
              <a:buFontTx/>
              <a:buNone/>
              <a:tabLst/>
              <a:defRPr/>
            </a:pPr>
            <a:r>
              <a:rPr kumimoji="0" lang="en-US" altLang="zh-CN" sz="2400" b="1" i="0" u="none" strike="noStrike" kern="1200" cap="none" spc="0" normalizeH="0" baseline="0" noProof="0" dirty="0">
                <a:ln>
                  <a:noFill/>
                </a:ln>
                <a:solidFill>
                  <a:schemeClr val="accent5"/>
                </a:solidFill>
                <a:effectLst/>
                <a:uLnTx/>
                <a:uFillTx/>
                <a:latin typeface="+mn-ea"/>
                <a:cs typeface="+mn-ea"/>
                <a:sym typeface="+mn-lt"/>
              </a:rPr>
              <a:t>20XX</a:t>
            </a:r>
            <a:r>
              <a:rPr kumimoji="0" lang="zh-CN" altLang="en-US" sz="2400" b="1" i="0" u="none" strike="noStrike" kern="1200" cap="none" spc="0" normalizeH="0" baseline="0" noProof="0" dirty="0">
                <a:ln>
                  <a:noFill/>
                </a:ln>
                <a:solidFill>
                  <a:schemeClr val="accent5"/>
                </a:solidFill>
                <a:effectLst/>
                <a:uLnTx/>
                <a:uFillTx/>
                <a:latin typeface="+mn-ea"/>
                <a:cs typeface="+mn-ea"/>
                <a:sym typeface="+mn-lt"/>
              </a:rPr>
              <a:t>年</a:t>
            </a:r>
            <a:endParaRPr kumimoji="0" lang="en-US" altLang="zh-CN" sz="2400" b="1" i="0" u="none" strike="noStrike" kern="1200" cap="none" spc="0" normalizeH="0" baseline="0" noProof="0" dirty="0">
              <a:ln>
                <a:noFill/>
              </a:ln>
              <a:solidFill>
                <a:schemeClr val="accent5"/>
              </a:solidFill>
              <a:effectLst/>
              <a:uLnTx/>
              <a:uFillTx/>
              <a:latin typeface="+mn-ea"/>
              <a:cs typeface="+mn-ea"/>
              <a:sym typeface="+mn-lt"/>
            </a:endParaRPr>
          </a:p>
        </p:txBody>
      </p:sp>
      <p:sp>
        <p:nvSpPr>
          <p:cNvPr id="39" name="文本框">
            <a:extLst>
              <a:ext uri="{FF2B5EF4-FFF2-40B4-BE49-F238E27FC236}">
                <a16:creationId xmlns:a16="http://schemas.microsoft.com/office/drawing/2014/main" id="{D7179127-E3F1-449B-9244-CA7199992142}"/>
              </a:ext>
            </a:extLst>
          </p:cNvPr>
          <p:cNvSpPr txBox="1"/>
          <p:nvPr>
            <p:custDataLst>
              <p:tags r:id="rId4"/>
            </p:custDataLst>
          </p:nvPr>
        </p:nvSpPr>
        <p:spPr>
          <a:xfrm>
            <a:off x="1409819" y="4022344"/>
            <a:ext cx="2508865" cy="431637"/>
          </a:xfrm>
          <a:prstGeom prst="rect">
            <a:avLst/>
          </a:prstGeom>
          <a:noFill/>
        </p:spPr>
        <p:txBody>
          <a:bodyPr wrap="square" lIns="103167" tIns="51584" rIns="103167" bIns="51584" rtlCol="0">
            <a:spAutoFit/>
          </a:bodyPr>
          <a:lstStyle/>
          <a:p>
            <a:pPr lvl="0" algn="ctr" defTabSz="1375410">
              <a:lnSpc>
                <a:spcPct val="150000"/>
              </a:lnSpc>
              <a:defRPr/>
            </a:pPr>
            <a:r>
              <a:rPr lang="zh-CN" altLang="en-US" sz="1600" dirty="0">
                <a:solidFill>
                  <a:schemeClr val="accent5"/>
                </a:solidFill>
                <a:latin typeface="+mn-ea"/>
                <a:cs typeface="+mn-ea"/>
                <a:sym typeface="+mn-lt"/>
              </a:rPr>
              <a:t>公司位于</a:t>
            </a:r>
            <a:r>
              <a:rPr lang="en-US" altLang="zh-CN" sz="1600" dirty="0">
                <a:solidFill>
                  <a:schemeClr val="accent5"/>
                </a:solidFill>
                <a:latin typeface="+mn-ea"/>
                <a:cs typeface="+mn-ea"/>
                <a:sym typeface="+mn-lt"/>
              </a:rPr>
              <a:t>XX</a:t>
            </a:r>
            <a:r>
              <a:rPr lang="zh-CN" altLang="en-US" sz="1600" dirty="0">
                <a:solidFill>
                  <a:schemeClr val="accent5"/>
                </a:solidFill>
                <a:latin typeface="+mn-ea"/>
                <a:cs typeface="+mn-ea"/>
                <a:sym typeface="+mn-lt"/>
              </a:rPr>
              <a:t>总部</a:t>
            </a:r>
          </a:p>
        </p:txBody>
      </p:sp>
      <p:sp>
        <p:nvSpPr>
          <p:cNvPr id="40" name="文本框">
            <a:extLst>
              <a:ext uri="{FF2B5EF4-FFF2-40B4-BE49-F238E27FC236}">
                <a16:creationId xmlns:a16="http://schemas.microsoft.com/office/drawing/2014/main" id="{CB3F5B82-B384-4AC5-BF62-E7D75CC0293A}"/>
              </a:ext>
            </a:extLst>
          </p:cNvPr>
          <p:cNvSpPr txBox="1"/>
          <p:nvPr>
            <p:custDataLst>
              <p:tags r:id="rId5"/>
            </p:custDataLst>
          </p:nvPr>
        </p:nvSpPr>
        <p:spPr>
          <a:xfrm>
            <a:off x="1409819" y="4467724"/>
            <a:ext cx="2508865" cy="431637"/>
          </a:xfrm>
          <a:prstGeom prst="rect">
            <a:avLst/>
          </a:prstGeom>
          <a:noFill/>
        </p:spPr>
        <p:txBody>
          <a:bodyPr wrap="square" lIns="103167" tIns="51584" rIns="103167" bIns="51584" rtlCol="0">
            <a:spAutoFit/>
          </a:bodyPr>
          <a:lstStyle/>
          <a:p>
            <a:pPr lvl="0" algn="ctr" defTabSz="1375410">
              <a:lnSpc>
                <a:spcPct val="150000"/>
              </a:lnSpc>
              <a:defRPr/>
            </a:pPr>
            <a:r>
              <a:rPr lang="zh-CN" altLang="en-US" sz="1600" dirty="0">
                <a:solidFill>
                  <a:schemeClr val="accent5"/>
                </a:solidFill>
                <a:latin typeface="+mn-ea"/>
                <a:cs typeface="+mn-ea"/>
                <a:sym typeface="+mn-lt"/>
              </a:rPr>
              <a:t>注册资金</a:t>
            </a:r>
            <a:r>
              <a:rPr lang="en-US" altLang="zh-CN" sz="1600" dirty="0">
                <a:solidFill>
                  <a:schemeClr val="accent5"/>
                </a:solidFill>
                <a:latin typeface="+mn-ea"/>
                <a:cs typeface="+mn-ea"/>
                <a:sym typeface="+mn-lt"/>
              </a:rPr>
              <a:t>500</a:t>
            </a:r>
            <a:r>
              <a:rPr lang="zh-CN" altLang="en-US" sz="1600" dirty="0">
                <a:solidFill>
                  <a:schemeClr val="accent5"/>
                </a:solidFill>
                <a:latin typeface="+mn-ea"/>
                <a:cs typeface="+mn-ea"/>
                <a:sym typeface="+mn-lt"/>
              </a:rPr>
              <a:t>万</a:t>
            </a:r>
          </a:p>
        </p:txBody>
      </p:sp>
      <p:grpSp>
        <p:nvGrpSpPr>
          <p:cNvPr id="41" name="组合 40">
            <a:extLst>
              <a:ext uri="{FF2B5EF4-FFF2-40B4-BE49-F238E27FC236}">
                <a16:creationId xmlns:a16="http://schemas.microsoft.com/office/drawing/2014/main" id="{FE152200-5E18-4DB9-A8A2-42A4309AE768}"/>
              </a:ext>
            </a:extLst>
          </p:cNvPr>
          <p:cNvGrpSpPr/>
          <p:nvPr/>
        </p:nvGrpSpPr>
        <p:grpSpPr>
          <a:xfrm>
            <a:off x="1826890" y="2128561"/>
            <a:ext cx="1671429" cy="442498"/>
            <a:chOff x="753568" y="3787843"/>
            <a:chExt cx="809434" cy="214294"/>
          </a:xfrm>
        </p:grpSpPr>
        <p:sp>
          <p:nvSpPr>
            <p:cNvPr id="43" name="直角三角形 47">
              <a:extLst>
                <a:ext uri="{FF2B5EF4-FFF2-40B4-BE49-F238E27FC236}">
                  <a16:creationId xmlns:a16="http://schemas.microsoft.com/office/drawing/2014/main" id="{B662C70F-9596-4CD8-BF18-A49E619F3213}"/>
                </a:ext>
              </a:extLst>
            </p:cNvPr>
            <p:cNvSpPr/>
            <p:nvPr>
              <p:custDataLst>
                <p:tags r:id="rId25"/>
              </p:custDataLst>
            </p:nvPr>
          </p:nvSpPr>
          <p:spPr>
            <a:xfrm>
              <a:off x="1499093" y="3789042"/>
              <a:ext cx="63909" cy="70431"/>
            </a:xfrm>
            <a:custGeom>
              <a:avLst/>
              <a:gdLst>
                <a:gd name="connsiteX0" fmla="*/ 0 w 114185"/>
                <a:gd name="connsiteY0" fmla="*/ 142651 h 142651"/>
                <a:gd name="connsiteX1" fmla="*/ 0 w 114185"/>
                <a:gd name="connsiteY1" fmla="*/ 0 h 142651"/>
                <a:gd name="connsiteX2" fmla="*/ 114185 w 114185"/>
                <a:gd name="connsiteY2" fmla="*/ 142651 h 142651"/>
                <a:gd name="connsiteX3" fmla="*/ 0 w 114185"/>
                <a:gd name="connsiteY3" fmla="*/ 142651 h 142651"/>
                <a:gd name="connsiteX0" fmla="*/ 13097 w 127282"/>
                <a:gd name="connsiteY0" fmla="*/ 140270 h 140270"/>
                <a:gd name="connsiteX1" fmla="*/ 0 w 127282"/>
                <a:gd name="connsiteY1" fmla="*/ 0 h 140270"/>
                <a:gd name="connsiteX2" fmla="*/ 127282 w 127282"/>
                <a:gd name="connsiteY2" fmla="*/ 140270 h 140270"/>
                <a:gd name="connsiteX3" fmla="*/ 13097 w 127282"/>
                <a:gd name="connsiteY3" fmla="*/ 140270 h 140270"/>
              </a:gdLst>
              <a:ahLst/>
              <a:cxnLst>
                <a:cxn ang="0">
                  <a:pos x="connsiteX0" y="connsiteY0"/>
                </a:cxn>
                <a:cxn ang="0">
                  <a:pos x="connsiteX1" y="connsiteY1"/>
                </a:cxn>
                <a:cxn ang="0">
                  <a:pos x="connsiteX2" y="connsiteY2"/>
                </a:cxn>
                <a:cxn ang="0">
                  <a:pos x="connsiteX3" y="connsiteY3"/>
                </a:cxn>
              </a:cxnLst>
              <a:rect l="l" t="t" r="r" b="b"/>
              <a:pathLst>
                <a:path w="127282" h="140270">
                  <a:moveTo>
                    <a:pt x="13097" y="140270"/>
                  </a:moveTo>
                  <a:lnTo>
                    <a:pt x="0" y="0"/>
                  </a:lnTo>
                  <a:lnTo>
                    <a:pt x="127282" y="140270"/>
                  </a:lnTo>
                  <a:lnTo>
                    <a:pt x="13097" y="1402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4805" tIns="47403" rIns="94805" bIns="47403" rtlCol="0" anchor="ctr"/>
            <a:lstStyle/>
            <a:p>
              <a:pPr algn="ctr">
                <a:lnSpc>
                  <a:spcPct val="150000"/>
                </a:lnSpc>
              </a:pPr>
              <a:endParaRPr lang="zh-CN" altLang="en-US" sz="1866"/>
            </a:p>
          </p:txBody>
        </p:sp>
        <p:sp>
          <p:nvSpPr>
            <p:cNvPr id="44" name="直角三角形 48">
              <a:extLst>
                <a:ext uri="{FF2B5EF4-FFF2-40B4-BE49-F238E27FC236}">
                  <a16:creationId xmlns:a16="http://schemas.microsoft.com/office/drawing/2014/main" id="{6451D487-B819-4B71-B06C-076CAAF3D4E5}"/>
                </a:ext>
              </a:extLst>
            </p:cNvPr>
            <p:cNvSpPr/>
            <p:nvPr>
              <p:custDataLst>
                <p:tags r:id="rId26"/>
              </p:custDataLst>
            </p:nvPr>
          </p:nvSpPr>
          <p:spPr>
            <a:xfrm flipH="1">
              <a:off x="753568" y="3787843"/>
              <a:ext cx="63909" cy="71626"/>
            </a:xfrm>
            <a:custGeom>
              <a:avLst/>
              <a:gdLst>
                <a:gd name="connsiteX0" fmla="*/ 0 w 114185"/>
                <a:gd name="connsiteY0" fmla="*/ 142651 h 142651"/>
                <a:gd name="connsiteX1" fmla="*/ 0 w 114185"/>
                <a:gd name="connsiteY1" fmla="*/ 0 h 142651"/>
                <a:gd name="connsiteX2" fmla="*/ 114185 w 114185"/>
                <a:gd name="connsiteY2" fmla="*/ 142651 h 142651"/>
                <a:gd name="connsiteX3" fmla="*/ 0 w 114185"/>
                <a:gd name="connsiteY3" fmla="*/ 142651 h 142651"/>
                <a:gd name="connsiteX0" fmla="*/ 13097 w 127282"/>
                <a:gd name="connsiteY0" fmla="*/ 142651 h 142651"/>
                <a:gd name="connsiteX1" fmla="*/ 0 w 127282"/>
                <a:gd name="connsiteY1" fmla="*/ 0 h 142651"/>
                <a:gd name="connsiteX2" fmla="*/ 127282 w 127282"/>
                <a:gd name="connsiteY2" fmla="*/ 142651 h 142651"/>
                <a:gd name="connsiteX3" fmla="*/ 13097 w 127282"/>
                <a:gd name="connsiteY3" fmla="*/ 142651 h 142651"/>
              </a:gdLst>
              <a:ahLst/>
              <a:cxnLst>
                <a:cxn ang="0">
                  <a:pos x="connsiteX0" y="connsiteY0"/>
                </a:cxn>
                <a:cxn ang="0">
                  <a:pos x="connsiteX1" y="connsiteY1"/>
                </a:cxn>
                <a:cxn ang="0">
                  <a:pos x="connsiteX2" y="connsiteY2"/>
                </a:cxn>
                <a:cxn ang="0">
                  <a:pos x="connsiteX3" y="connsiteY3"/>
                </a:cxn>
              </a:cxnLst>
              <a:rect l="l" t="t" r="r" b="b"/>
              <a:pathLst>
                <a:path w="127282" h="142651">
                  <a:moveTo>
                    <a:pt x="13097" y="142651"/>
                  </a:moveTo>
                  <a:lnTo>
                    <a:pt x="0" y="0"/>
                  </a:lnTo>
                  <a:lnTo>
                    <a:pt x="127282" y="142651"/>
                  </a:lnTo>
                  <a:lnTo>
                    <a:pt x="13097" y="1426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4805" tIns="47403" rIns="94805" bIns="47403" rtlCol="0" anchor="ctr"/>
            <a:lstStyle/>
            <a:p>
              <a:pPr algn="ctr">
                <a:lnSpc>
                  <a:spcPct val="150000"/>
                </a:lnSpc>
              </a:pPr>
              <a:endParaRPr lang="zh-CN" altLang="en-US" sz="1866"/>
            </a:p>
          </p:txBody>
        </p:sp>
        <p:sp>
          <p:nvSpPr>
            <p:cNvPr id="45" name="矩形: 圆角 44">
              <a:extLst>
                <a:ext uri="{FF2B5EF4-FFF2-40B4-BE49-F238E27FC236}">
                  <a16:creationId xmlns:a16="http://schemas.microsoft.com/office/drawing/2014/main" id="{33D83A52-9F65-40E2-A6F5-AEA73CED3006}"/>
                </a:ext>
              </a:extLst>
            </p:cNvPr>
            <p:cNvSpPr/>
            <p:nvPr>
              <p:custDataLst>
                <p:tags r:id="rId27"/>
              </p:custDataLst>
            </p:nvPr>
          </p:nvSpPr>
          <p:spPr>
            <a:xfrm>
              <a:off x="811045" y="3787843"/>
              <a:ext cx="695558" cy="214294"/>
            </a:xfrm>
            <a:prstGeom prst="roundRect">
              <a:avLst>
                <a:gd name="adj" fmla="val 4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4805" tIns="47403" rIns="94805" bIns="47403" rtlCol="0" anchor="ctr"/>
            <a:lstStyle/>
            <a:p>
              <a:pPr algn="ctr">
                <a:lnSpc>
                  <a:spcPct val="150000"/>
                </a:lnSpc>
              </a:pPr>
              <a:endParaRPr lang="zh-CN" altLang="en-US" sz="1866"/>
            </a:p>
          </p:txBody>
        </p:sp>
      </p:grpSp>
      <p:sp>
        <p:nvSpPr>
          <p:cNvPr id="42" name="文本框 41">
            <a:extLst>
              <a:ext uri="{FF2B5EF4-FFF2-40B4-BE49-F238E27FC236}">
                <a16:creationId xmlns:a16="http://schemas.microsoft.com/office/drawing/2014/main" id="{DE39687A-E2F8-4850-BC37-4FF107EEDBC9}"/>
              </a:ext>
            </a:extLst>
          </p:cNvPr>
          <p:cNvSpPr txBox="1"/>
          <p:nvPr>
            <p:custDataLst>
              <p:tags r:id="rId6"/>
            </p:custDataLst>
          </p:nvPr>
        </p:nvSpPr>
        <p:spPr>
          <a:xfrm>
            <a:off x="2130735" y="2125103"/>
            <a:ext cx="1063742" cy="462307"/>
          </a:xfrm>
          <a:prstGeom prst="rect">
            <a:avLst/>
          </a:prstGeom>
          <a:noFill/>
        </p:spPr>
        <p:txBody>
          <a:bodyPr wrap="square" lIns="94805" tIns="47403" rIns="94805" bIns="47403" rtlCol="0">
            <a:spAutoFit/>
          </a:bodyPr>
          <a:lstStyle/>
          <a:p>
            <a:pPr algn="ctr">
              <a:lnSpc>
                <a:spcPct val="150000"/>
              </a:lnSpc>
            </a:pPr>
            <a:r>
              <a:rPr lang="zh-CN" altLang="en-US" b="1" spc="80" dirty="0">
                <a:solidFill>
                  <a:schemeClr val="bg1"/>
                </a:solidFill>
                <a:latin typeface="+mn-ea"/>
                <a:sym typeface="微软雅黑" panose="020B0503020204020204" pitchFamily="34" charset="-122"/>
              </a:rPr>
              <a:t>成立期</a:t>
            </a:r>
          </a:p>
        </p:txBody>
      </p:sp>
      <p:sp>
        <p:nvSpPr>
          <p:cNvPr id="24" name="矩形: 圆角 23">
            <a:extLst>
              <a:ext uri="{FF2B5EF4-FFF2-40B4-BE49-F238E27FC236}">
                <a16:creationId xmlns:a16="http://schemas.microsoft.com/office/drawing/2014/main" id="{C79F8B56-2794-451E-B6A1-6039B4FF0C3C}"/>
              </a:ext>
            </a:extLst>
          </p:cNvPr>
          <p:cNvSpPr/>
          <p:nvPr>
            <p:custDataLst>
              <p:tags r:id="rId7"/>
            </p:custDataLst>
          </p:nvPr>
        </p:nvSpPr>
        <p:spPr>
          <a:xfrm>
            <a:off x="4542975" y="1822422"/>
            <a:ext cx="3426092" cy="4182194"/>
          </a:xfrm>
          <a:prstGeom prst="roundRect">
            <a:avLst>
              <a:gd name="adj" fmla="val 2945"/>
            </a:avLst>
          </a:prstGeom>
          <a:solidFill>
            <a:schemeClr val="bg1"/>
          </a:solidFill>
          <a:ln w="16512">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29372" tIns="64686" rIns="129372" bIns="64686" rtlCol="0" anchor="ctr"/>
          <a:lstStyle/>
          <a:p>
            <a:pPr marL="0" marR="0" lvl="0" indent="0" algn="ctr" defTabSz="457200" rtl="0" eaLnBrk="1" fontAlgn="auto" latinLnBrk="0" hangingPunct="1">
              <a:lnSpc>
                <a:spcPct val="150000"/>
              </a:lnSpc>
              <a:buClrTx/>
              <a:buSzTx/>
              <a:buFontTx/>
              <a:buNone/>
              <a:tabLst/>
              <a:defRPr/>
            </a:pPr>
            <a:endParaRPr kumimoji="0" lang="zh-CN" altLang="en-US" sz="2548"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25" name="文本框">
            <a:extLst>
              <a:ext uri="{FF2B5EF4-FFF2-40B4-BE49-F238E27FC236}">
                <a16:creationId xmlns:a16="http://schemas.microsoft.com/office/drawing/2014/main" id="{AA4590EE-0C48-4452-81C3-6D479057193E}"/>
              </a:ext>
            </a:extLst>
          </p:cNvPr>
          <p:cNvSpPr txBox="1"/>
          <p:nvPr>
            <p:custDataLst>
              <p:tags r:id="rId8"/>
            </p:custDataLst>
          </p:nvPr>
        </p:nvSpPr>
        <p:spPr>
          <a:xfrm>
            <a:off x="4682961" y="3446823"/>
            <a:ext cx="3146116" cy="499006"/>
          </a:xfrm>
          <a:prstGeom prst="rect">
            <a:avLst/>
          </a:prstGeom>
          <a:noFill/>
        </p:spPr>
        <p:txBody>
          <a:bodyPr wrap="square" lIns="129372" tIns="64686" rIns="129372" bIns="64686" rtlCol="0">
            <a:spAutoFit/>
          </a:bodyPr>
          <a:lstStyle/>
          <a:p>
            <a:pPr lvl="0" algn="ctr" defTabSz="1375410">
              <a:lnSpc>
                <a:spcPct val="150000"/>
              </a:lnSpc>
              <a:defRPr/>
            </a:pPr>
            <a:r>
              <a:rPr lang="zh-CN" altLang="en-US" dirty="0">
                <a:solidFill>
                  <a:schemeClr val="accent5"/>
                </a:solidFill>
                <a:latin typeface="+mn-ea"/>
                <a:cs typeface="+mn-ea"/>
                <a:sym typeface="+mn-lt"/>
              </a:rPr>
              <a:t>团队规模达</a:t>
            </a:r>
            <a:r>
              <a:rPr lang="en-US" altLang="zh-CN" dirty="0">
                <a:solidFill>
                  <a:schemeClr val="accent5"/>
                </a:solidFill>
                <a:latin typeface="+mn-ea"/>
                <a:cs typeface="+mn-ea"/>
                <a:sym typeface="+mn-lt"/>
              </a:rPr>
              <a:t>30</a:t>
            </a:r>
            <a:r>
              <a:rPr lang="zh-CN" altLang="en-US" dirty="0">
                <a:solidFill>
                  <a:schemeClr val="accent5"/>
                </a:solidFill>
                <a:latin typeface="+mn-ea"/>
                <a:cs typeface="+mn-ea"/>
                <a:sym typeface="+mn-lt"/>
              </a:rPr>
              <a:t>人</a:t>
            </a:r>
          </a:p>
        </p:txBody>
      </p:sp>
      <p:sp>
        <p:nvSpPr>
          <p:cNvPr id="26" name="文本框 25">
            <a:extLst>
              <a:ext uri="{FF2B5EF4-FFF2-40B4-BE49-F238E27FC236}">
                <a16:creationId xmlns:a16="http://schemas.microsoft.com/office/drawing/2014/main" id="{CF4EE48B-5D43-4029-8CCF-929F5612EFC5}"/>
              </a:ext>
            </a:extLst>
          </p:cNvPr>
          <p:cNvSpPr txBox="1"/>
          <p:nvPr>
            <p:custDataLst>
              <p:tags r:id="rId9"/>
            </p:custDataLst>
          </p:nvPr>
        </p:nvSpPr>
        <p:spPr>
          <a:xfrm>
            <a:off x="5611462" y="2614506"/>
            <a:ext cx="1289126" cy="619689"/>
          </a:xfrm>
          <a:prstGeom prst="rect">
            <a:avLst/>
          </a:prstGeom>
          <a:noFill/>
        </p:spPr>
        <p:txBody>
          <a:bodyPr wrap="none" lIns="46192" tIns="23098" rIns="46192" bIns="23098" rtlCol="0">
            <a:spAutoFit/>
          </a:bodyPr>
          <a:lstStyle/>
          <a:p>
            <a:pPr marL="0" marR="0" lvl="0" indent="0" algn="ctr" defTabSz="914400" rtl="0" eaLnBrk="1" fontAlgn="auto" latinLnBrk="0" hangingPunct="1">
              <a:lnSpc>
                <a:spcPct val="150000"/>
              </a:lnSpc>
              <a:buClrTx/>
              <a:buSzTx/>
              <a:buFontTx/>
              <a:buNone/>
              <a:tabLst/>
              <a:defRPr/>
            </a:pPr>
            <a:r>
              <a:rPr kumimoji="0" lang="en-US" altLang="zh-CN" sz="2800" b="1" i="0" u="none" strike="noStrike" kern="1200" cap="none" spc="0" normalizeH="0" baseline="0" noProof="0" dirty="0">
                <a:ln>
                  <a:noFill/>
                </a:ln>
                <a:solidFill>
                  <a:schemeClr val="accent5"/>
                </a:solidFill>
                <a:effectLst/>
                <a:uLnTx/>
                <a:uFillTx/>
                <a:latin typeface="+mn-ea"/>
                <a:cs typeface="+mn-ea"/>
                <a:sym typeface="+mn-lt"/>
              </a:rPr>
              <a:t>20XX</a:t>
            </a:r>
            <a:r>
              <a:rPr kumimoji="0" lang="zh-CN" altLang="en-US" sz="2800" b="1" i="0" u="none" strike="noStrike" kern="1200" cap="none" spc="0" normalizeH="0" baseline="0" noProof="0" dirty="0">
                <a:ln>
                  <a:noFill/>
                </a:ln>
                <a:solidFill>
                  <a:schemeClr val="accent5"/>
                </a:solidFill>
                <a:effectLst/>
                <a:uLnTx/>
                <a:uFillTx/>
                <a:latin typeface="+mn-ea"/>
                <a:cs typeface="+mn-ea"/>
                <a:sym typeface="+mn-lt"/>
              </a:rPr>
              <a:t>年</a:t>
            </a:r>
            <a:endParaRPr kumimoji="0" lang="en-US" altLang="zh-CN" sz="2800" b="1" i="0" u="none" strike="noStrike" kern="1200" cap="none" spc="0" normalizeH="0" baseline="0" noProof="0" dirty="0">
              <a:ln>
                <a:noFill/>
              </a:ln>
              <a:solidFill>
                <a:schemeClr val="accent5"/>
              </a:solidFill>
              <a:effectLst/>
              <a:uLnTx/>
              <a:uFillTx/>
              <a:latin typeface="+mn-ea"/>
              <a:cs typeface="+mn-ea"/>
              <a:sym typeface="+mn-lt"/>
            </a:endParaRPr>
          </a:p>
        </p:txBody>
      </p:sp>
      <p:sp>
        <p:nvSpPr>
          <p:cNvPr id="27" name="文本框">
            <a:extLst>
              <a:ext uri="{FF2B5EF4-FFF2-40B4-BE49-F238E27FC236}">
                <a16:creationId xmlns:a16="http://schemas.microsoft.com/office/drawing/2014/main" id="{3BE63DC3-69E2-47E2-B5FC-7E3FC0424795}"/>
              </a:ext>
            </a:extLst>
          </p:cNvPr>
          <p:cNvSpPr txBox="1"/>
          <p:nvPr>
            <p:custDataLst>
              <p:tags r:id="rId10"/>
            </p:custDataLst>
          </p:nvPr>
        </p:nvSpPr>
        <p:spPr>
          <a:xfrm>
            <a:off x="4682961" y="4005329"/>
            <a:ext cx="3146116" cy="499006"/>
          </a:xfrm>
          <a:prstGeom prst="rect">
            <a:avLst/>
          </a:prstGeom>
          <a:noFill/>
        </p:spPr>
        <p:txBody>
          <a:bodyPr wrap="square" lIns="129372" tIns="64686" rIns="129372" bIns="64686" rtlCol="0">
            <a:spAutoFit/>
          </a:bodyPr>
          <a:lstStyle/>
          <a:p>
            <a:pPr lvl="0" algn="ctr" defTabSz="1375410">
              <a:lnSpc>
                <a:spcPct val="150000"/>
              </a:lnSpc>
              <a:defRPr/>
            </a:pPr>
            <a:r>
              <a:rPr lang="zh-CN" altLang="en-US" dirty="0">
                <a:solidFill>
                  <a:schemeClr val="accent5"/>
                </a:solidFill>
                <a:latin typeface="+mn-ea"/>
                <a:cs typeface="+mn-ea"/>
                <a:sym typeface="+mn-lt"/>
              </a:rPr>
              <a:t>原创课程高达</a:t>
            </a:r>
            <a:r>
              <a:rPr lang="en-US" altLang="zh-CN" dirty="0">
                <a:solidFill>
                  <a:schemeClr val="accent5"/>
                </a:solidFill>
                <a:latin typeface="+mn-ea"/>
                <a:cs typeface="+mn-ea"/>
                <a:sym typeface="+mn-lt"/>
              </a:rPr>
              <a:t>100</a:t>
            </a:r>
            <a:r>
              <a:rPr lang="zh-CN" altLang="en-US" dirty="0">
                <a:solidFill>
                  <a:schemeClr val="accent5"/>
                </a:solidFill>
                <a:latin typeface="+mn-ea"/>
                <a:cs typeface="+mn-ea"/>
                <a:sym typeface="+mn-lt"/>
              </a:rPr>
              <a:t>门</a:t>
            </a:r>
          </a:p>
        </p:txBody>
      </p:sp>
      <p:sp>
        <p:nvSpPr>
          <p:cNvPr id="28" name="文本框">
            <a:extLst>
              <a:ext uri="{FF2B5EF4-FFF2-40B4-BE49-F238E27FC236}">
                <a16:creationId xmlns:a16="http://schemas.microsoft.com/office/drawing/2014/main" id="{B8EFC275-D41E-4001-847F-85E92DBB1FF4}"/>
              </a:ext>
            </a:extLst>
          </p:cNvPr>
          <p:cNvSpPr txBox="1"/>
          <p:nvPr>
            <p:custDataLst>
              <p:tags r:id="rId11"/>
            </p:custDataLst>
          </p:nvPr>
        </p:nvSpPr>
        <p:spPr>
          <a:xfrm>
            <a:off x="4682961" y="4563833"/>
            <a:ext cx="3146116" cy="499006"/>
          </a:xfrm>
          <a:prstGeom prst="rect">
            <a:avLst/>
          </a:prstGeom>
          <a:noFill/>
        </p:spPr>
        <p:txBody>
          <a:bodyPr wrap="square" lIns="129372" tIns="64686" rIns="129372" bIns="64686" rtlCol="0">
            <a:spAutoFit/>
          </a:bodyPr>
          <a:lstStyle/>
          <a:p>
            <a:pPr lvl="0" algn="ctr" defTabSz="1375410">
              <a:lnSpc>
                <a:spcPct val="150000"/>
              </a:lnSpc>
              <a:defRPr/>
            </a:pPr>
            <a:r>
              <a:rPr lang="zh-CN" altLang="en-US" dirty="0">
                <a:solidFill>
                  <a:schemeClr val="accent5"/>
                </a:solidFill>
                <a:latin typeface="+mn-ea"/>
                <a:cs typeface="+mn-ea"/>
                <a:sym typeface="+mn-lt"/>
              </a:rPr>
              <a:t>版权注册课程</a:t>
            </a:r>
            <a:r>
              <a:rPr lang="en-US" altLang="zh-CN" dirty="0">
                <a:solidFill>
                  <a:schemeClr val="accent5"/>
                </a:solidFill>
                <a:latin typeface="+mn-ea"/>
                <a:cs typeface="+mn-ea"/>
                <a:sym typeface="+mn-lt"/>
              </a:rPr>
              <a:t>15</a:t>
            </a:r>
            <a:r>
              <a:rPr lang="zh-CN" altLang="en-US" dirty="0">
                <a:solidFill>
                  <a:schemeClr val="accent5"/>
                </a:solidFill>
                <a:latin typeface="+mn-ea"/>
                <a:cs typeface="+mn-ea"/>
                <a:sym typeface="+mn-lt"/>
              </a:rPr>
              <a:t>门</a:t>
            </a:r>
          </a:p>
        </p:txBody>
      </p:sp>
      <p:grpSp>
        <p:nvGrpSpPr>
          <p:cNvPr id="29" name="组合 28">
            <a:extLst>
              <a:ext uri="{FF2B5EF4-FFF2-40B4-BE49-F238E27FC236}">
                <a16:creationId xmlns:a16="http://schemas.microsoft.com/office/drawing/2014/main" id="{8FFC1010-100C-4136-8A87-F3D03F90C6E2}"/>
              </a:ext>
            </a:extLst>
          </p:cNvPr>
          <p:cNvGrpSpPr/>
          <p:nvPr/>
        </p:nvGrpSpPr>
        <p:grpSpPr>
          <a:xfrm>
            <a:off x="5205968" y="1630517"/>
            <a:ext cx="2095975" cy="554900"/>
            <a:chOff x="1290079" y="3991308"/>
            <a:chExt cx="1015031" cy="268729"/>
          </a:xfrm>
        </p:grpSpPr>
        <p:sp>
          <p:nvSpPr>
            <p:cNvPr id="31" name="直角三角形 47">
              <a:extLst>
                <a:ext uri="{FF2B5EF4-FFF2-40B4-BE49-F238E27FC236}">
                  <a16:creationId xmlns:a16="http://schemas.microsoft.com/office/drawing/2014/main" id="{365B9169-BE74-4EB0-9E5E-36D4CC68C91B}"/>
                </a:ext>
              </a:extLst>
            </p:cNvPr>
            <p:cNvSpPr/>
            <p:nvPr>
              <p:custDataLst>
                <p:tags r:id="rId22"/>
              </p:custDataLst>
            </p:nvPr>
          </p:nvSpPr>
          <p:spPr>
            <a:xfrm>
              <a:off x="2224968" y="3992810"/>
              <a:ext cx="80142" cy="88319"/>
            </a:xfrm>
            <a:custGeom>
              <a:avLst/>
              <a:gdLst>
                <a:gd name="connsiteX0" fmla="*/ 0 w 114185"/>
                <a:gd name="connsiteY0" fmla="*/ 142651 h 142651"/>
                <a:gd name="connsiteX1" fmla="*/ 0 w 114185"/>
                <a:gd name="connsiteY1" fmla="*/ 0 h 142651"/>
                <a:gd name="connsiteX2" fmla="*/ 114185 w 114185"/>
                <a:gd name="connsiteY2" fmla="*/ 142651 h 142651"/>
                <a:gd name="connsiteX3" fmla="*/ 0 w 114185"/>
                <a:gd name="connsiteY3" fmla="*/ 142651 h 142651"/>
                <a:gd name="connsiteX0" fmla="*/ 13097 w 127282"/>
                <a:gd name="connsiteY0" fmla="*/ 140270 h 140270"/>
                <a:gd name="connsiteX1" fmla="*/ 0 w 127282"/>
                <a:gd name="connsiteY1" fmla="*/ 0 h 140270"/>
                <a:gd name="connsiteX2" fmla="*/ 127282 w 127282"/>
                <a:gd name="connsiteY2" fmla="*/ 140270 h 140270"/>
                <a:gd name="connsiteX3" fmla="*/ 13097 w 127282"/>
                <a:gd name="connsiteY3" fmla="*/ 140270 h 140270"/>
              </a:gdLst>
              <a:ahLst/>
              <a:cxnLst>
                <a:cxn ang="0">
                  <a:pos x="connsiteX0" y="connsiteY0"/>
                </a:cxn>
                <a:cxn ang="0">
                  <a:pos x="connsiteX1" y="connsiteY1"/>
                </a:cxn>
                <a:cxn ang="0">
                  <a:pos x="connsiteX2" y="connsiteY2"/>
                </a:cxn>
                <a:cxn ang="0">
                  <a:pos x="connsiteX3" y="connsiteY3"/>
                </a:cxn>
              </a:cxnLst>
              <a:rect l="l" t="t" r="r" b="b"/>
              <a:pathLst>
                <a:path w="127282" h="140270">
                  <a:moveTo>
                    <a:pt x="13097" y="140270"/>
                  </a:moveTo>
                  <a:lnTo>
                    <a:pt x="0" y="0"/>
                  </a:lnTo>
                  <a:lnTo>
                    <a:pt x="127282" y="140270"/>
                  </a:lnTo>
                  <a:lnTo>
                    <a:pt x="13097" y="1402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8884" tIns="59443" rIns="118884" bIns="59443" rtlCol="0" anchor="ctr"/>
            <a:lstStyle/>
            <a:p>
              <a:pPr algn="ctr">
                <a:lnSpc>
                  <a:spcPct val="150000"/>
                </a:lnSpc>
              </a:pPr>
              <a:endParaRPr lang="zh-CN" altLang="en-US" sz="2340"/>
            </a:p>
          </p:txBody>
        </p:sp>
        <p:sp>
          <p:nvSpPr>
            <p:cNvPr id="32" name="直角三角形 48">
              <a:extLst>
                <a:ext uri="{FF2B5EF4-FFF2-40B4-BE49-F238E27FC236}">
                  <a16:creationId xmlns:a16="http://schemas.microsoft.com/office/drawing/2014/main" id="{B0E9AF96-4509-4251-B7CD-83A6CEA4E22B}"/>
                </a:ext>
              </a:extLst>
            </p:cNvPr>
            <p:cNvSpPr/>
            <p:nvPr>
              <p:custDataLst>
                <p:tags r:id="rId23"/>
              </p:custDataLst>
            </p:nvPr>
          </p:nvSpPr>
          <p:spPr>
            <a:xfrm flipH="1">
              <a:off x="1290079" y="3991308"/>
              <a:ext cx="80142" cy="89819"/>
            </a:xfrm>
            <a:custGeom>
              <a:avLst/>
              <a:gdLst>
                <a:gd name="connsiteX0" fmla="*/ 0 w 114185"/>
                <a:gd name="connsiteY0" fmla="*/ 142651 h 142651"/>
                <a:gd name="connsiteX1" fmla="*/ 0 w 114185"/>
                <a:gd name="connsiteY1" fmla="*/ 0 h 142651"/>
                <a:gd name="connsiteX2" fmla="*/ 114185 w 114185"/>
                <a:gd name="connsiteY2" fmla="*/ 142651 h 142651"/>
                <a:gd name="connsiteX3" fmla="*/ 0 w 114185"/>
                <a:gd name="connsiteY3" fmla="*/ 142651 h 142651"/>
                <a:gd name="connsiteX0" fmla="*/ 13097 w 127282"/>
                <a:gd name="connsiteY0" fmla="*/ 142651 h 142651"/>
                <a:gd name="connsiteX1" fmla="*/ 0 w 127282"/>
                <a:gd name="connsiteY1" fmla="*/ 0 h 142651"/>
                <a:gd name="connsiteX2" fmla="*/ 127282 w 127282"/>
                <a:gd name="connsiteY2" fmla="*/ 142651 h 142651"/>
                <a:gd name="connsiteX3" fmla="*/ 13097 w 127282"/>
                <a:gd name="connsiteY3" fmla="*/ 142651 h 142651"/>
              </a:gdLst>
              <a:ahLst/>
              <a:cxnLst>
                <a:cxn ang="0">
                  <a:pos x="connsiteX0" y="connsiteY0"/>
                </a:cxn>
                <a:cxn ang="0">
                  <a:pos x="connsiteX1" y="connsiteY1"/>
                </a:cxn>
                <a:cxn ang="0">
                  <a:pos x="connsiteX2" y="connsiteY2"/>
                </a:cxn>
                <a:cxn ang="0">
                  <a:pos x="connsiteX3" y="connsiteY3"/>
                </a:cxn>
              </a:cxnLst>
              <a:rect l="l" t="t" r="r" b="b"/>
              <a:pathLst>
                <a:path w="127282" h="142651">
                  <a:moveTo>
                    <a:pt x="13097" y="142651"/>
                  </a:moveTo>
                  <a:lnTo>
                    <a:pt x="0" y="0"/>
                  </a:lnTo>
                  <a:lnTo>
                    <a:pt x="127282" y="142651"/>
                  </a:lnTo>
                  <a:lnTo>
                    <a:pt x="13097" y="1426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8884" tIns="59443" rIns="118884" bIns="59443" rtlCol="0" anchor="ctr"/>
            <a:lstStyle/>
            <a:p>
              <a:pPr algn="ctr">
                <a:lnSpc>
                  <a:spcPct val="150000"/>
                </a:lnSpc>
              </a:pPr>
              <a:endParaRPr lang="zh-CN" altLang="en-US" sz="2340"/>
            </a:p>
          </p:txBody>
        </p:sp>
        <p:sp>
          <p:nvSpPr>
            <p:cNvPr id="33" name="矩形: 圆角 32">
              <a:extLst>
                <a:ext uri="{FF2B5EF4-FFF2-40B4-BE49-F238E27FC236}">
                  <a16:creationId xmlns:a16="http://schemas.microsoft.com/office/drawing/2014/main" id="{BF4CF86D-5CA4-45A1-8DE5-51A0AF2BFBEF}"/>
                </a:ext>
              </a:extLst>
            </p:cNvPr>
            <p:cNvSpPr/>
            <p:nvPr>
              <p:custDataLst>
                <p:tags r:id="rId24"/>
              </p:custDataLst>
            </p:nvPr>
          </p:nvSpPr>
          <p:spPr>
            <a:xfrm>
              <a:off x="1362155" y="3991312"/>
              <a:ext cx="872230" cy="268725"/>
            </a:xfrm>
            <a:prstGeom prst="roundRect">
              <a:avLst>
                <a:gd name="adj" fmla="val 4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8884" tIns="59443" rIns="118884" bIns="59443" rtlCol="0" anchor="ctr"/>
            <a:lstStyle/>
            <a:p>
              <a:pPr algn="ctr">
                <a:lnSpc>
                  <a:spcPct val="150000"/>
                </a:lnSpc>
              </a:pPr>
              <a:endParaRPr lang="zh-CN" altLang="en-US" sz="2340"/>
            </a:p>
          </p:txBody>
        </p:sp>
      </p:grpSp>
      <p:sp>
        <p:nvSpPr>
          <p:cNvPr id="30" name="文本框 29">
            <a:extLst>
              <a:ext uri="{FF2B5EF4-FFF2-40B4-BE49-F238E27FC236}">
                <a16:creationId xmlns:a16="http://schemas.microsoft.com/office/drawing/2014/main" id="{9731FB63-89D3-4DBF-A969-13A4F6487982}"/>
              </a:ext>
            </a:extLst>
          </p:cNvPr>
          <p:cNvSpPr txBox="1"/>
          <p:nvPr>
            <p:custDataLst>
              <p:tags r:id="rId12"/>
            </p:custDataLst>
          </p:nvPr>
        </p:nvSpPr>
        <p:spPr>
          <a:xfrm>
            <a:off x="5586991" y="1626188"/>
            <a:ext cx="1333933" cy="596588"/>
          </a:xfrm>
          <a:prstGeom prst="rect">
            <a:avLst/>
          </a:prstGeom>
          <a:noFill/>
        </p:spPr>
        <p:txBody>
          <a:bodyPr wrap="square" lIns="118884" tIns="59443" rIns="118884" bIns="59443" rtlCol="0">
            <a:spAutoFit/>
          </a:bodyPr>
          <a:lstStyle/>
          <a:p>
            <a:pPr algn="ctr">
              <a:lnSpc>
                <a:spcPct val="150000"/>
              </a:lnSpc>
            </a:pPr>
            <a:r>
              <a:rPr lang="zh-CN" altLang="en-US" sz="2340" b="1" spc="80" dirty="0">
                <a:solidFill>
                  <a:schemeClr val="bg1"/>
                </a:solidFill>
                <a:latin typeface="+mn-ea"/>
                <a:sym typeface="微软雅黑" panose="020B0503020204020204" pitchFamily="34" charset="-122"/>
              </a:rPr>
              <a:t>发展期</a:t>
            </a:r>
          </a:p>
        </p:txBody>
      </p:sp>
      <p:sp>
        <p:nvSpPr>
          <p:cNvPr id="12" name="矩形: 圆角 11">
            <a:extLst>
              <a:ext uri="{FF2B5EF4-FFF2-40B4-BE49-F238E27FC236}">
                <a16:creationId xmlns:a16="http://schemas.microsoft.com/office/drawing/2014/main" id="{67205561-4095-4FCF-9FE7-80BECE24D035}"/>
              </a:ext>
            </a:extLst>
          </p:cNvPr>
          <p:cNvSpPr/>
          <p:nvPr>
            <p:custDataLst>
              <p:tags r:id="rId13"/>
            </p:custDataLst>
          </p:nvPr>
        </p:nvSpPr>
        <p:spPr>
          <a:xfrm>
            <a:off x="8481723" y="2281590"/>
            <a:ext cx="2732131" cy="3335082"/>
          </a:xfrm>
          <a:prstGeom prst="roundRect">
            <a:avLst>
              <a:gd name="adj" fmla="val 2945"/>
            </a:avLst>
          </a:prstGeom>
          <a:solidFill>
            <a:schemeClr val="bg1"/>
          </a:solidFill>
          <a:ln w="13167">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03167" tIns="51584" rIns="103167" bIns="51584" rtlCol="0" anchor="ctr"/>
          <a:lstStyle/>
          <a:p>
            <a:pPr marL="0" marR="0" lvl="0" indent="0" algn="ctr" defTabSz="457200" rtl="0" eaLnBrk="1" fontAlgn="auto" latinLnBrk="0" hangingPunct="1">
              <a:lnSpc>
                <a:spcPct val="150000"/>
              </a:lnSpc>
              <a:buClrTx/>
              <a:buSzTx/>
              <a:buFontTx/>
              <a:buNone/>
              <a:tabLst/>
              <a:defRPr/>
            </a:pPr>
            <a:endParaRPr kumimoji="0" lang="zh-CN" altLang="en-US" sz="2031"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13" name="文本框14">
            <a:extLst>
              <a:ext uri="{FF2B5EF4-FFF2-40B4-BE49-F238E27FC236}">
                <a16:creationId xmlns:a16="http://schemas.microsoft.com/office/drawing/2014/main" id="{7BBE47A4-DEAD-433E-8C05-C9D04183E0A9}"/>
              </a:ext>
            </a:extLst>
          </p:cNvPr>
          <p:cNvSpPr txBox="1"/>
          <p:nvPr>
            <p:custDataLst>
              <p:tags r:id="rId14"/>
            </p:custDataLst>
          </p:nvPr>
        </p:nvSpPr>
        <p:spPr>
          <a:xfrm>
            <a:off x="8593354" y="3576966"/>
            <a:ext cx="2508865" cy="431637"/>
          </a:xfrm>
          <a:prstGeom prst="rect">
            <a:avLst/>
          </a:prstGeom>
          <a:noFill/>
        </p:spPr>
        <p:txBody>
          <a:bodyPr wrap="square" lIns="103167" tIns="51584" rIns="103167" bIns="51584" rtlCol="0">
            <a:spAutoFit/>
          </a:bodyPr>
          <a:lstStyle/>
          <a:p>
            <a:pPr lvl="0" algn="ctr" defTabSz="1375410">
              <a:lnSpc>
                <a:spcPct val="150000"/>
              </a:lnSpc>
              <a:defRPr/>
            </a:pPr>
            <a:r>
              <a:rPr lang="zh-CN" altLang="en-US" sz="1600" dirty="0">
                <a:solidFill>
                  <a:schemeClr val="accent5"/>
                </a:solidFill>
                <a:latin typeface="+mn-ea"/>
                <a:cs typeface="+mn-ea"/>
                <a:sym typeface="+mn-lt"/>
              </a:rPr>
              <a:t>全年流水超</a:t>
            </a:r>
            <a:r>
              <a:rPr lang="en-US" altLang="zh-CN" sz="1600" dirty="0">
                <a:solidFill>
                  <a:schemeClr val="accent5"/>
                </a:solidFill>
                <a:latin typeface="+mn-ea"/>
                <a:cs typeface="+mn-ea"/>
                <a:sym typeface="+mn-lt"/>
              </a:rPr>
              <a:t>1000</a:t>
            </a:r>
            <a:r>
              <a:rPr lang="zh-CN" altLang="en-US" sz="1600" dirty="0">
                <a:solidFill>
                  <a:schemeClr val="accent5"/>
                </a:solidFill>
                <a:latin typeface="+mn-ea"/>
                <a:cs typeface="+mn-ea"/>
                <a:sym typeface="+mn-lt"/>
              </a:rPr>
              <a:t>万</a:t>
            </a:r>
          </a:p>
        </p:txBody>
      </p:sp>
      <p:sp>
        <p:nvSpPr>
          <p:cNvPr id="14" name="文本框 13">
            <a:extLst>
              <a:ext uri="{FF2B5EF4-FFF2-40B4-BE49-F238E27FC236}">
                <a16:creationId xmlns:a16="http://schemas.microsoft.com/office/drawing/2014/main" id="{7D59B947-0767-42B6-867D-D3EFE9B6E046}"/>
              </a:ext>
            </a:extLst>
          </p:cNvPr>
          <p:cNvSpPr txBox="1"/>
          <p:nvPr>
            <p:custDataLst>
              <p:tags r:id="rId15"/>
            </p:custDataLst>
          </p:nvPr>
        </p:nvSpPr>
        <p:spPr>
          <a:xfrm>
            <a:off x="9297634" y="2913236"/>
            <a:ext cx="1100313" cy="528358"/>
          </a:xfrm>
          <a:prstGeom prst="rect">
            <a:avLst/>
          </a:prstGeom>
          <a:noFill/>
        </p:spPr>
        <p:txBody>
          <a:bodyPr wrap="none" lIns="36836" tIns="18419" rIns="36836" bIns="18419" rtlCol="0">
            <a:spAutoFit/>
          </a:bodyPr>
          <a:lstStyle/>
          <a:p>
            <a:pPr marL="0" marR="0" lvl="0" indent="0" algn="ctr" defTabSz="914400" rtl="0" eaLnBrk="1" fontAlgn="auto" latinLnBrk="0" hangingPunct="1">
              <a:lnSpc>
                <a:spcPct val="150000"/>
              </a:lnSpc>
              <a:buClrTx/>
              <a:buSzTx/>
              <a:buFontTx/>
              <a:buNone/>
              <a:tabLst/>
              <a:defRPr/>
            </a:pPr>
            <a:r>
              <a:rPr kumimoji="0" lang="en-US" altLang="zh-CN" sz="2400" b="1" i="0" u="none" strike="noStrike" kern="1200" cap="none" spc="0" normalizeH="0" baseline="0" noProof="0" dirty="0">
                <a:ln>
                  <a:noFill/>
                </a:ln>
                <a:solidFill>
                  <a:schemeClr val="accent5"/>
                </a:solidFill>
                <a:effectLst/>
                <a:uLnTx/>
                <a:uFillTx/>
                <a:latin typeface="+mn-ea"/>
                <a:cs typeface="+mn-ea"/>
                <a:sym typeface="+mn-lt"/>
              </a:rPr>
              <a:t>20XX</a:t>
            </a:r>
            <a:r>
              <a:rPr kumimoji="0" lang="zh-CN" altLang="en-US" sz="2400" b="1" i="0" u="none" strike="noStrike" kern="1200" cap="none" spc="0" normalizeH="0" baseline="0" noProof="0" dirty="0">
                <a:ln>
                  <a:noFill/>
                </a:ln>
                <a:solidFill>
                  <a:schemeClr val="accent5"/>
                </a:solidFill>
                <a:effectLst/>
                <a:uLnTx/>
                <a:uFillTx/>
                <a:latin typeface="+mn-ea"/>
                <a:cs typeface="+mn-ea"/>
                <a:sym typeface="+mn-lt"/>
              </a:rPr>
              <a:t>年</a:t>
            </a:r>
            <a:endParaRPr kumimoji="0" lang="en-US" altLang="zh-CN" sz="2400" b="1" i="0" u="none" strike="noStrike" kern="1200" cap="none" spc="0" normalizeH="0" baseline="0" noProof="0" dirty="0">
              <a:ln>
                <a:noFill/>
              </a:ln>
              <a:solidFill>
                <a:schemeClr val="accent5"/>
              </a:solidFill>
              <a:effectLst/>
              <a:uLnTx/>
              <a:uFillTx/>
              <a:latin typeface="+mn-ea"/>
              <a:cs typeface="+mn-ea"/>
              <a:sym typeface="+mn-lt"/>
            </a:endParaRPr>
          </a:p>
        </p:txBody>
      </p:sp>
      <p:sp>
        <p:nvSpPr>
          <p:cNvPr id="15" name="文本框12">
            <a:extLst>
              <a:ext uri="{FF2B5EF4-FFF2-40B4-BE49-F238E27FC236}">
                <a16:creationId xmlns:a16="http://schemas.microsoft.com/office/drawing/2014/main" id="{53BE4989-D1E4-4D6E-B3C1-130FAEBDB497}"/>
              </a:ext>
            </a:extLst>
          </p:cNvPr>
          <p:cNvSpPr txBox="1"/>
          <p:nvPr>
            <p:custDataLst>
              <p:tags r:id="rId16"/>
            </p:custDataLst>
          </p:nvPr>
        </p:nvSpPr>
        <p:spPr>
          <a:xfrm>
            <a:off x="8593354" y="4022344"/>
            <a:ext cx="2508865" cy="431637"/>
          </a:xfrm>
          <a:prstGeom prst="rect">
            <a:avLst/>
          </a:prstGeom>
          <a:noFill/>
        </p:spPr>
        <p:txBody>
          <a:bodyPr wrap="square" lIns="103167" tIns="51584" rIns="103167" bIns="51584" rtlCol="0">
            <a:spAutoFit/>
          </a:bodyPr>
          <a:lstStyle/>
          <a:p>
            <a:pPr lvl="0" algn="ctr" defTabSz="1375410">
              <a:lnSpc>
                <a:spcPct val="150000"/>
              </a:lnSpc>
              <a:defRPr/>
            </a:pPr>
            <a:r>
              <a:rPr lang="zh-CN" altLang="en-US" sz="1600" dirty="0">
                <a:solidFill>
                  <a:schemeClr val="accent5"/>
                </a:solidFill>
                <a:latin typeface="+mn-ea"/>
                <a:cs typeface="+mn-ea"/>
                <a:sym typeface="+mn-lt"/>
              </a:rPr>
              <a:t>资深培训师</a:t>
            </a:r>
            <a:r>
              <a:rPr lang="en-US" altLang="zh-CN" sz="1600" dirty="0">
                <a:solidFill>
                  <a:schemeClr val="accent5"/>
                </a:solidFill>
                <a:latin typeface="+mn-ea"/>
                <a:cs typeface="+mn-ea"/>
                <a:sym typeface="+mn-lt"/>
              </a:rPr>
              <a:t>20</a:t>
            </a:r>
            <a:r>
              <a:rPr lang="zh-CN" altLang="en-US" sz="1600" dirty="0">
                <a:solidFill>
                  <a:schemeClr val="accent5"/>
                </a:solidFill>
                <a:latin typeface="+mn-ea"/>
                <a:cs typeface="+mn-ea"/>
                <a:sym typeface="+mn-lt"/>
              </a:rPr>
              <a:t>人</a:t>
            </a:r>
          </a:p>
        </p:txBody>
      </p:sp>
      <p:sp>
        <p:nvSpPr>
          <p:cNvPr id="16" name="文本框11">
            <a:extLst>
              <a:ext uri="{FF2B5EF4-FFF2-40B4-BE49-F238E27FC236}">
                <a16:creationId xmlns:a16="http://schemas.microsoft.com/office/drawing/2014/main" id="{BFADD32E-842F-4C37-B80E-8F4892EFDED8}"/>
              </a:ext>
            </a:extLst>
          </p:cNvPr>
          <p:cNvSpPr txBox="1"/>
          <p:nvPr>
            <p:custDataLst>
              <p:tags r:id="rId17"/>
            </p:custDataLst>
          </p:nvPr>
        </p:nvSpPr>
        <p:spPr>
          <a:xfrm>
            <a:off x="8593354" y="4467724"/>
            <a:ext cx="2508865" cy="431637"/>
          </a:xfrm>
          <a:prstGeom prst="rect">
            <a:avLst/>
          </a:prstGeom>
          <a:noFill/>
        </p:spPr>
        <p:txBody>
          <a:bodyPr wrap="square" lIns="103167" tIns="51584" rIns="103167" bIns="51584" rtlCol="0">
            <a:spAutoFit/>
          </a:bodyPr>
          <a:lstStyle/>
          <a:p>
            <a:pPr lvl="0" algn="ctr" defTabSz="1375410">
              <a:lnSpc>
                <a:spcPct val="150000"/>
              </a:lnSpc>
              <a:defRPr/>
            </a:pPr>
            <a:r>
              <a:rPr lang="zh-CN" altLang="en-US" sz="1600" dirty="0">
                <a:solidFill>
                  <a:schemeClr val="accent5"/>
                </a:solidFill>
                <a:latin typeface="+mn-ea"/>
                <a:cs typeface="+mn-ea"/>
                <a:sym typeface="+mn-lt"/>
              </a:rPr>
              <a:t>策划顾问高达</a:t>
            </a:r>
            <a:r>
              <a:rPr lang="en-US" altLang="zh-CN" sz="1600" dirty="0">
                <a:solidFill>
                  <a:schemeClr val="accent5"/>
                </a:solidFill>
                <a:latin typeface="+mn-ea"/>
                <a:cs typeface="+mn-ea"/>
                <a:sym typeface="+mn-lt"/>
              </a:rPr>
              <a:t>50</a:t>
            </a:r>
            <a:r>
              <a:rPr lang="zh-CN" altLang="en-US" sz="1600" dirty="0">
                <a:solidFill>
                  <a:schemeClr val="accent5"/>
                </a:solidFill>
                <a:latin typeface="+mn-ea"/>
                <a:cs typeface="+mn-ea"/>
                <a:sym typeface="+mn-lt"/>
              </a:rPr>
              <a:t>人</a:t>
            </a:r>
          </a:p>
        </p:txBody>
      </p:sp>
      <p:grpSp>
        <p:nvGrpSpPr>
          <p:cNvPr id="17" name="组合 16">
            <a:extLst>
              <a:ext uri="{FF2B5EF4-FFF2-40B4-BE49-F238E27FC236}">
                <a16:creationId xmlns:a16="http://schemas.microsoft.com/office/drawing/2014/main" id="{ECDB6675-3C26-4ED9-8E00-473ABB9178A0}"/>
              </a:ext>
            </a:extLst>
          </p:cNvPr>
          <p:cNvGrpSpPr/>
          <p:nvPr/>
        </p:nvGrpSpPr>
        <p:grpSpPr>
          <a:xfrm>
            <a:off x="9010425" y="2128561"/>
            <a:ext cx="1671431" cy="442498"/>
            <a:chOff x="615561" y="3787843"/>
            <a:chExt cx="809434" cy="214294"/>
          </a:xfrm>
        </p:grpSpPr>
        <p:sp>
          <p:nvSpPr>
            <p:cNvPr id="19" name="直角三角形 47">
              <a:extLst>
                <a:ext uri="{FF2B5EF4-FFF2-40B4-BE49-F238E27FC236}">
                  <a16:creationId xmlns:a16="http://schemas.microsoft.com/office/drawing/2014/main" id="{12AD6901-4AA8-44CC-820B-9610BE54DA24}"/>
                </a:ext>
              </a:extLst>
            </p:cNvPr>
            <p:cNvSpPr/>
            <p:nvPr>
              <p:custDataLst>
                <p:tags r:id="rId19"/>
              </p:custDataLst>
            </p:nvPr>
          </p:nvSpPr>
          <p:spPr>
            <a:xfrm>
              <a:off x="1361086" y="3789042"/>
              <a:ext cx="63909" cy="70431"/>
            </a:xfrm>
            <a:custGeom>
              <a:avLst/>
              <a:gdLst>
                <a:gd name="connsiteX0" fmla="*/ 0 w 114185"/>
                <a:gd name="connsiteY0" fmla="*/ 142651 h 142651"/>
                <a:gd name="connsiteX1" fmla="*/ 0 w 114185"/>
                <a:gd name="connsiteY1" fmla="*/ 0 h 142651"/>
                <a:gd name="connsiteX2" fmla="*/ 114185 w 114185"/>
                <a:gd name="connsiteY2" fmla="*/ 142651 h 142651"/>
                <a:gd name="connsiteX3" fmla="*/ 0 w 114185"/>
                <a:gd name="connsiteY3" fmla="*/ 142651 h 142651"/>
                <a:gd name="connsiteX0" fmla="*/ 13097 w 127282"/>
                <a:gd name="connsiteY0" fmla="*/ 140270 h 140270"/>
                <a:gd name="connsiteX1" fmla="*/ 0 w 127282"/>
                <a:gd name="connsiteY1" fmla="*/ 0 h 140270"/>
                <a:gd name="connsiteX2" fmla="*/ 127282 w 127282"/>
                <a:gd name="connsiteY2" fmla="*/ 140270 h 140270"/>
                <a:gd name="connsiteX3" fmla="*/ 13097 w 127282"/>
                <a:gd name="connsiteY3" fmla="*/ 140270 h 140270"/>
              </a:gdLst>
              <a:ahLst/>
              <a:cxnLst>
                <a:cxn ang="0">
                  <a:pos x="connsiteX0" y="connsiteY0"/>
                </a:cxn>
                <a:cxn ang="0">
                  <a:pos x="connsiteX1" y="connsiteY1"/>
                </a:cxn>
                <a:cxn ang="0">
                  <a:pos x="connsiteX2" y="connsiteY2"/>
                </a:cxn>
                <a:cxn ang="0">
                  <a:pos x="connsiteX3" y="connsiteY3"/>
                </a:cxn>
              </a:cxnLst>
              <a:rect l="l" t="t" r="r" b="b"/>
              <a:pathLst>
                <a:path w="127282" h="140270">
                  <a:moveTo>
                    <a:pt x="13097" y="140270"/>
                  </a:moveTo>
                  <a:lnTo>
                    <a:pt x="0" y="0"/>
                  </a:lnTo>
                  <a:lnTo>
                    <a:pt x="127282" y="140270"/>
                  </a:lnTo>
                  <a:lnTo>
                    <a:pt x="13097" y="1402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4805" tIns="47403" rIns="94805" bIns="47403" rtlCol="0" anchor="ctr"/>
            <a:lstStyle/>
            <a:p>
              <a:pPr algn="ctr">
                <a:lnSpc>
                  <a:spcPct val="150000"/>
                </a:lnSpc>
              </a:pPr>
              <a:endParaRPr lang="zh-CN" altLang="en-US" sz="1866"/>
            </a:p>
          </p:txBody>
        </p:sp>
        <p:sp>
          <p:nvSpPr>
            <p:cNvPr id="20" name="直角三角形 48">
              <a:extLst>
                <a:ext uri="{FF2B5EF4-FFF2-40B4-BE49-F238E27FC236}">
                  <a16:creationId xmlns:a16="http://schemas.microsoft.com/office/drawing/2014/main" id="{B67C8E1B-3A6D-4D7E-A9E3-F78492460E74}"/>
                </a:ext>
              </a:extLst>
            </p:cNvPr>
            <p:cNvSpPr/>
            <p:nvPr>
              <p:custDataLst>
                <p:tags r:id="rId20"/>
              </p:custDataLst>
            </p:nvPr>
          </p:nvSpPr>
          <p:spPr>
            <a:xfrm flipH="1">
              <a:off x="615561" y="3787843"/>
              <a:ext cx="63909" cy="71626"/>
            </a:xfrm>
            <a:custGeom>
              <a:avLst/>
              <a:gdLst>
                <a:gd name="connsiteX0" fmla="*/ 0 w 114185"/>
                <a:gd name="connsiteY0" fmla="*/ 142651 h 142651"/>
                <a:gd name="connsiteX1" fmla="*/ 0 w 114185"/>
                <a:gd name="connsiteY1" fmla="*/ 0 h 142651"/>
                <a:gd name="connsiteX2" fmla="*/ 114185 w 114185"/>
                <a:gd name="connsiteY2" fmla="*/ 142651 h 142651"/>
                <a:gd name="connsiteX3" fmla="*/ 0 w 114185"/>
                <a:gd name="connsiteY3" fmla="*/ 142651 h 142651"/>
                <a:gd name="connsiteX0" fmla="*/ 13097 w 127282"/>
                <a:gd name="connsiteY0" fmla="*/ 142651 h 142651"/>
                <a:gd name="connsiteX1" fmla="*/ 0 w 127282"/>
                <a:gd name="connsiteY1" fmla="*/ 0 h 142651"/>
                <a:gd name="connsiteX2" fmla="*/ 127282 w 127282"/>
                <a:gd name="connsiteY2" fmla="*/ 142651 h 142651"/>
                <a:gd name="connsiteX3" fmla="*/ 13097 w 127282"/>
                <a:gd name="connsiteY3" fmla="*/ 142651 h 142651"/>
              </a:gdLst>
              <a:ahLst/>
              <a:cxnLst>
                <a:cxn ang="0">
                  <a:pos x="connsiteX0" y="connsiteY0"/>
                </a:cxn>
                <a:cxn ang="0">
                  <a:pos x="connsiteX1" y="connsiteY1"/>
                </a:cxn>
                <a:cxn ang="0">
                  <a:pos x="connsiteX2" y="connsiteY2"/>
                </a:cxn>
                <a:cxn ang="0">
                  <a:pos x="connsiteX3" y="connsiteY3"/>
                </a:cxn>
              </a:cxnLst>
              <a:rect l="l" t="t" r="r" b="b"/>
              <a:pathLst>
                <a:path w="127282" h="142651">
                  <a:moveTo>
                    <a:pt x="13097" y="142651"/>
                  </a:moveTo>
                  <a:lnTo>
                    <a:pt x="0" y="0"/>
                  </a:lnTo>
                  <a:lnTo>
                    <a:pt x="127282" y="142651"/>
                  </a:lnTo>
                  <a:lnTo>
                    <a:pt x="13097" y="1426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4805" tIns="47403" rIns="94805" bIns="47403" rtlCol="0" anchor="ctr"/>
            <a:lstStyle/>
            <a:p>
              <a:pPr algn="ctr">
                <a:lnSpc>
                  <a:spcPct val="150000"/>
                </a:lnSpc>
              </a:pPr>
              <a:endParaRPr lang="zh-CN" altLang="en-US" sz="1866"/>
            </a:p>
          </p:txBody>
        </p:sp>
        <p:sp>
          <p:nvSpPr>
            <p:cNvPr id="21" name="矩形: 圆角 20">
              <a:extLst>
                <a:ext uri="{FF2B5EF4-FFF2-40B4-BE49-F238E27FC236}">
                  <a16:creationId xmlns:a16="http://schemas.microsoft.com/office/drawing/2014/main" id="{159322AC-11B3-4DB5-B2DD-0FB7E5139C37}"/>
                </a:ext>
              </a:extLst>
            </p:cNvPr>
            <p:cNvSpPr/>
            <p:nvPr>
              <p:custDataLst>
                <p:tags r:id="rId21"/>
              </p:custDataLst>
            </p:nvPr>
          </p:nvSpPr>
          <p:spPr>
            <a:xfrm>
              <a:off x="673038" y="3787843"/>
              <a:ext cx="695557" cy="214294"/>
            </a:xfrm>
            <a:prstGeom prst="roundRect">
              <a:avLst>
                <a:gd name="adj" fmla="val 4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4805" tIns="47403" rIns="94805" bIns="47403" rtlCol="0" anchor="ctr"/>
            <a:lstStyle/>
            <a:p>
              <a:pPr algn="ctr">
                <a:lnSpc>
                  <a:spcPct val="150000"/>
                </a:lnSpc>
              </a:pPr>
              <a:endParaRPr lang="zh-CN" altLang="en-US" sz="1866"/>
            </a:p>
          </p:txBody>
        </p:sp>
      </p:grpSp>
      <p:sp>
        <p:nvSpPr>
          <p:cNvPr id="18" name="文本框 17">
            <a:extLst>
              <a:ext uri="{FF2B5EF4-FFF2-40B4-BE49-F238E27FC236}">
                <a16:creationId xmlns:a16="http://schemas.microsoft.com/office/drawing/2014/main" id="{2CDA5AD3-C65C-41CA-B2F2-8357D6C41C76}"/>
              </a:ext>
            </a:extLst>
          </p:cNvPr>
          <p:cNvSpPr txBox="1"/>
          <p:nvPr>
            <p:custDataLst>
              <p:tags r:id="rId18"/>
            </p:custDataLst>
          </p:nvPr>
        </p:nvSpPr>
        <p:spPr>
          <a:xfrm>
            <a:off x="9314269" y="2125103"/>
            <a:ext cx="1063742" cy="462307"/>
          </a:xfrm>
          <a:prstGeom prst="rect">
            <a:avLst/>
          </a:prstGeom>
          <a:noFill/>
        </p:spPr>
        <p:txBody>
          <a:bodyPr wrap="square" lIns="94805" tIns="47403" rIns="94805" bIns="47403" rtlCol="0">
            <a:spAutoFit/>
          </a:bodyPr>
          <a:lstStyle/>
          <a:p>
            <a:pPr algn="ctr">
              <a:lnSpc>
                <a:spcPct val="150000"/>
              </a:lnSpc>
            </a:pPr>
            <a:r>
              <a:rPr lang="zh-CN" altLang="en-US" b="1" spc="80" dirty="0">
                <a:solidFill>
                  <a:schemeClr val="bg1"/>
                </a:solidFill>
                <a:latin typeface="+mn-ea"/>
                <a:sym typeface="微软雅黑" panose="020B0503020204020204" pitchFamily="34" charset="-122"/>
              </a:rPr>
              <a:t>增长期</a:t>
            </a:r>
          </a:p>
        </p:txBody>
      </p:sp>
    </p:spTree>
    <p:extLst>
      <p:ext uri="{BB962C8B-B14F-4D97-AF65-F5344CB8AC3E}">
        <p14:creationId xmlns:p14="http://schemas.microsoft.com/office/powerpoint/2010/main" val="2466664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椭圆 834">
            <a:extLst>
              <a:ext uri="{FF2B5EF4-FFF2-40B4-BE49-F238E27FC236}">
                <a16:creationId xmlns:a16="http://schemas.microsoft.com/office/drawing/2014/main" id="{E4EAA29A-5C48-4ADA-98B1-B7C7E5F4F417}"/>
              </a:ext>
            </a:extLst>
          </p:cNvPr>
          <p:cNvSpPr/>
          <p:nvPr/>
        </p:nvSpPr>
        <p:spPr>
          <a:xfrm>
            <a:off x="3910436" y="1852734"/>
            <a:ext cx="4371128" cy="4371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3" name="文本占位符 2">
            <a:extLst>
              <a:ext uri="{FF2B5EF4-FFF2-40B4-BE49-F238E27FC236}">
                <a16:creationId xmlns:a16="http://schemas.microsoft.com/office/drawing/2014/main" id="{F0A5B861-B555-46D8-B036-B85D7BC6EEC0}"/>
              </a:ext>
            </a:extLst>
          </p:cNvPr>
          <p:cNvSpPr>
            <a:spLocks noGrp="1"/>
          </p:cNvSpPr>
          <p:nvPr>
            <p:ph type="body" sz="quarter" idx="10"/>
          </p:nvPr>
        </p:nvSpPr>
        <p:spPr/>
        <p:txBody>
          <a:bodyPr/>
          <a:lstStyle/>
          <a:p>
            <a:pPr>
              <a:spcBef>
                <a:spcPts val="0"/>
              </a:spcBef>
            </a:pPr>
            <a:r>
              <a:rPr lang="zh-CN" altLang="en-US" dirty="0"/>
              <a:t>服务流程</a:t>
            </a:r>
          </a:p>
        </p:txBody>
      </p:sp>
      <p:pic>
        <p:nvPicPr>
          <p:cNvPr id="419" name="图片 418" descr="图片包含 监控, 游戏机, 电脑, 手机&#10;&#10;描述已自动生成">
            <a:extLst>
              <a:ext uri="{FF2B5EF4-FFF2-40B4-BE49-F238E27FC236}">
                <a16:creationId xmlns:a16="http://schemas.microsoft.com/office/drawing/2014/main" id="{074AD21F-E41A-47F5-B9F7-A3E4AD13923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93676" y="1229200"/>
            <a:ext cx="3204650" cy="6434930"/>
          </a:xfrm>
          <a:prstGeom prst="rect">
            <a:avLst/>
          </a:prstGeom>
        </p:spPr>
      </p:pic>
      <p:pic>
        <p:nvPicPr>
          <p:cNvPr id="834" name="图片 833" descr="一群男人和女人在桌子边&#10;&#10;中度可信度描述已自动生成">
            <a:extLst>
              <a:ext uri="{FF2B5EF4-FFF2-40B4-BE49-F238E27FC236}">
                <a16:creationId xmlns:a16="http://schemas.microsoft.com/office/drawing/2014/main" id="{7EE19A1B-C382-4A21-B5E8-2EDC2364AA14}"/>
              </a:ext>
            </a:extLst>
          </p:cNvPr>
          <p:cNvPicPr>
            <a:picLocks noChangeAspect="1"/>
          </p:cNvPicPr>
          <p:nvPr/>
        </p:nvPicPr>
        <p:blipFill>
          <a:blip r:embed="rId19">
            <a:extLst>
              <a:ext uri="{28A0092B-C50C-407E-A947-70E740481C1C}">
                <a14:useLocalDpi xmlns:a14="http://schemas.microsoft.com/office/drawing/2010/main" val="0"/>
              </a:ext>
            </a:extLst>
          </a:blip>
          <a:srcRect l="14810" r="16297" b="959"/>
          <a:stretch>
            <a:fillRect/>
          </a:stretch>
        </p:blipFill>
        <p:spPr>
          <a:xfrm>
            <a:off x="4656161" y="1341799"/>
            <a:ext cx="2879678" cy="6209731"/>
          </a:xfrm>
          <a:custGeom>
            <a:avLst/>
            <a:gdLst>
              <a:gd name="connsiteX0" fmla="*/ 275240 w 2879678"/>
              <a:gd name="connsiteY0" fmla="*/ 0 h 6209731"/>
              <a:gd name="connsiteX1" fmla="*/ 2604438 w 2879678"/>
              <a:gd name="connsiteY1" fmla="*/ 0 h 6209731"/>
              <a:gd name="connsiteX2" fmla="*/ 2879678 w 2879678"/>
              <a:gd name="connsiteY2" fmla="*/ 275240 h 6209731"/>
              <a:gd name="connsiteX3" fmla="*/ 2879678 w 2879678"/>
              <a:gd name="connsiteY3" fmla="*/ 5934491 h 6209731"/>
              <a:gd name="connsiteX4" fmla="*/ 2604438 w 2879678"/>
              <a:gd name="connsiteY4" fmla="*/ 6209731 h 6209731"/>
              <a:gd name="connsiteX5" fmla="*/ 275240 w 2879678"/>
              <a:gd name="connsiteY5" fmla="*/ 6209731 h 6209731"/>
              <a:gd name="connsiteX6" fmla="*/ 0 w 2879678"/>
              <a:gd name="connsiteY6" fmla="*/ 5934491 h 6209731"/>
              <a:gd name="connsiteX7" fmla="*/ 0 w 2879678"/>
              <a:gd name="connsiteY7" fmla="*/ 275240 h 6209731"/>
              <a:gd name="connsiteX8" fmla="*/ 275240 w 2879678"/>
              <a:gd name="connsiteY8" fmla="*/ 0 h 620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9678" h="6209731">
                <a:moveTo>
                  <a:pt x="275240" y="0"/>
                </a:moveTo>
                <a:lnTo>
                  <a:pt x="2604438" y="0"/>
                </a:lnTo>
                <a:cubicBezTo>
                  <a:pt x="2756449" y="0"/>
                  <a:pt x="2879678" y="123229"/>
                  <a:pt x="2879678" y="275240"/>
                </a:cubicBezTo>
                <a:lnTo>
                  <a:pt x="2879678" y="5934491"/>
                </a:lnTo>
                <a:cubicBezTo>
                  <a:pt x="2879678" y="6086502"/>
                  <a:pt x="2756449" y="6209731"/>
                  <a:pt x="2604438" y="6209731"/>
                </a:cubicBezTo>
                <a:lnTo>
                  <a:pt x="275240" y="6209731"/>
                </a:lnTo>
                <a:cubicBezTo>
                  <a:pt x="123229" y="6209731"/>
                  <a:pt x="0" y="6086502"/>
                  <a:pt x="0" y="5934491"/>
                </a:cubicBezTo>
                <a:lnTo>
                  <a:pt x="0" y="275240"/>
                </a:lnTo>
                <a:cubicBezTo>
                  <a:pt x="0" y="123229"/>
                  <a:pt x="123229" y="0"/>
                  <a:pt x="275240" y="0"/>
                </a:cubicBezTo>
                <a:close/>
              </a:path>
            </a:pathLst>
          </a:custGeom>
        </p:spPr>
      </p:pic>
      <p:grpSp>
        <p:nvGrpSpPr>
          <p:cNvPr id="2" name="组合 1">
            <a:extLst>
              <a:ext uri="{FF2B5EF4-FFF2-40B4-BE49-F238E27FC236}">
                <a16:creationId xmlns:a16="http://schemas.microsoft.com/office/drawing/2014/main" id="{84E4D68E-551F-497E-954F-60A4418A72A6}"/>
              </a:ext>
            </a:extLst>
          </p:cNvPr>
          <p:cNvGrpSpPr/>
          <p:nvPr/>
        </p:nvGrpSpPr>
        <p:grpSpPr>
          <a:xfrm>
            <a:off x="3130804" y="1172863"/>
            <a:ext cx="632992" cy="697397"/>
            <a:chOff x="4318545" y="51830"/>
            <a:chExt cx="632992" cy="697397"/>
          </a:xfrm>
        </p:grpSpPr>
        <p:sp>
          <p:nvSpPr>
            <p:cNvPr id="840" name="矩形: 圆角 839">
              <a:extLst>
                <a:ext uri="{FF2B5EF4-FFF2-40B4-BE49-F238E27FC236}">
                  <a16:creationId xmlns:a16="http://schemas.microsoft.com/office/drawing/2014/main" id="{BAC8AE59-4847-4745-B4D1-6B07E6218081}"/>
                </a:ext>
              </a:extLst>
            </p:cNvPr>
            <p:cNvSpPr/>
            <p:nvPr>
              <p:custDataLst>
                <p:tags r:id="rId15"/>
              </p:custDataLst>
            </p:nvPr>
          </p:nvSpPr>
          <p:spPr>
            <a:xfrm>
              <a:off x="4318545" y="634138"/>
              <a:ext cx="632992" cy="115089"/>
            </a:xfrm>
            <a:prstGeom prst="round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378" tIns="59189" rIns="118378" bIns="59189" rtlCol="0" anchor="ctr"/>
            <a:lstStyle/>
            <a:p>
              <a:pPr algn="ctr">
                <a:lnSpc>
                  <a:spcPct val="150000"/>
                </a:lnSpc>
              </a:pPr>
              <a:endParaRPr lang="zh-CN" altLang="en-US" sz="2800">
                <a:solidFill>
                  <a:schemeClr val="accent5"/>
                </a:solidFill>
                <a:latin typeface="+mj-ea"/>
                <a:ea typeface="+mj-ea"/>
              </a:endParaRPr>
            </a:p>
          </p:txBody>
        </p:sp>
        <p:sp>
          <p:nvSpPr>
            <p:cNvPr id="841" name="文本框 840">
              <a:extLst>
                <a:ext uri="{FF2B5EF4-FFF2-40B4-BE49-F238E27FC236}">
                  <a16:creationId xmlns:a16="http://schemas.microsoft.com/office/drawing/2014/main" id="{B5BDC19E-E1C7-42AF-8B79-2444859130EA}"/>
                </a:ext>
              </a:extLst>
            </p:cNvPr>
            <p:cNvSpPr txBox="1"/>
            <p:nvPr>
              <p:custDataLst>
                <p:tags r:id="rId16"/>
              </p:custDataLst>
            </p:nvPr>
          </p:nvSpPr>
          <p:spPr>
            <a:xfrm>
              <a:off x="4403568" y="51830"/>
              <a:ext cx="462947" cy="570221"/>
            </a:xfrm>
            <a:prstGeom prst="rect">
              <a:avLst/>
            </a:prstGeom>
            <a:noFill/>
          </p:spPr>
          <p:txBody>
            <a:bodyPr wrap="none" lIns="0" tIns="0" rIns="0" bIns="0" rtlCol="0">
              <a:spAutoFit/>
            </a:bodyPr>
            <a:lstStyle/>
            <a:p>
              <a:pPr algn="ctr">
                <a:lnSpc>
                  <a:spcPct val="150000"/>
                </a:lnSpc>
              </a:pPr>
              <a:r>
                <a:rPr lang="en-US" altLang="zh-CN" sz="2800" b="1" spc="80" dirty="0">
                  <a:solidFill>
                    <a:schemeClr val="accent5"/>
                  </a:solidFill>
                  <a:latin typeface="+mj-ea"/>
                  <a:ea typeface="+mj-ea"/>
                </a:rPr>
                <a:t>01</a:t>
              </a:r>
              <a:endParaRPr lang="zh-CN" altLang="en-US" sz="2800" b="1" spc="80" dirty="0">
                <a:solidFill>
                  <a:schemeClr val="accent5"/>
                </a:solidFill>
                <a:latin typeface="+mj-ea"/>
                <a:ea typeface="+mj-ea"/>
              </a:endParaRPr>
            </a:p>
          </p:txBody>
        </p:sp>
      </p:grpSp>
      <p:sp>
        <p:nvSpPr>
          <p:cNvPr id="838" name="文本框7">
            <a:extLst>
              <a:ext uri="{FF2B5EF4-FFF2-40B4-BE49-F238E27FC236}">
                <a16:creationId xmlns:a16="http://schemas.microsoft.com/office/drawing/2014/main" id="{B64E8E91-DCDB-4B89-87DF-1C4254616237}"/>
              </a:ext>
            </a:extLst>
          </p:cNvPr>
          <p:cNvSpPr txBox="1"/>
          <p:nvPr>
            <p:custDataLst>
              <p:tags r:id="rId1"/>
            </p:custDataLst>
          </p:nvPr>
        </p:nvSpPr>
        <p:spPr>
          <a:xfrm flipH="1">
            <a:off x="702377" y="2447027"/>
            <a:ext cx="3045572" cy="695726"/>
          </a:xfrm>
          <a:prstGeom prst="rect">
            <a:avLst/>
          </a:prstGeom>
        </p:spPr>
        <p:txBody>
          <a:bodyPr vert="horz" wrap="square" lIns="0" tIns="0" rIns="0" bIns="0" rtlCol="0" anchor="t" anchorCtr="0">
            <a:normAutofit/>
          </a:bodyPr>
          <a:lstStyle/>
          <a:p>
            <a:pPr algn="r">
              <a:lnSpc>
                <a:spcPct val="150000"/>
              </a:lnSpc>
            </a:pPr>
            <a:r>
              <a:rPr lang="zh-CN" altLang="en-US" sz="1600" dirty="0">
                <a:solidFill>
                  <a:schemeClr val="accent5"/>
                </a:solidFill>
                <a:latin typeface="微软雅黑 Light" panose="020B0502040204020203" pitchFamily="34" charset="-122"/>
                <a:ea typeface="微软雅黑 Light" panose="020B0502040204020203" pitchFamily="34" charset="-122"/>
              </a:rPr>
              <a:t>根据团队真实需求进行分析，资深顾问一对一进行问题分析。</a:t>
            </a:r>
          </a:p>
        </p:txBody>
      </p:sp>
      <p:sp>
        <p:nvSpPr>
          <p:cNvPr id="839" name="文本框6">
            <a:extLst>
              <a:ext uri="{FF2B5EF4-FFF2-40B4-BE49-F238E27FC236}">
                <a16:creationId xmlns:a16="http://schemas.microsoft.com/office/drawing/2014/main" id="{22C5359C-2D74-4D88-9C3C-FDE6E480047A}"/>
              </a:ext>
            </a:extLst>
          </p:cNvPr>
          <p:cNvSpPr txBox="1"/>
          <p:nvPr>
            <p:custDataLst>
              <p:tags r:id="rId2"/>
            </p:custDataLst>
          </p:nvPr>
        </p:nvSpPr>
        <p:spPr>
          <a:xfrm flipH="1">
            <a:off x="1647502" y="1872644"/>
            <a:ext cx="2100625" cy="527452"/>
          </a:xfrm>
          <a:prstGeom prst="rect">
            <a:avLst/>
          </a:prstGeom>
        </p:spPr>
        <p:txBody>
          <a:bodyPr vert="horz" wrap="square" lIns="0" tIns="0" rIns="0" bIns="0" rtlCol="0" anchor="t" anchorCtr="0">
            <a:normAutofit/>
          </a:bodyPr>
          <a:lstStyle/>
          <a:p>
            <a:pPr algn="r">
              <a:lnSpc>
                <a:spcPct val="150000"/>
              </a:lnSpc>
              <a:tabLst>
                <a:tab pos="358775" algn="l"/>
              </a:tabLst>
            </a:pPr>
            <a:r>
              <a:rPr lang="zh-CN" altLang="en-US" sz="2400" b="1" dirty="0">
                <a:solidFill>
                  <a:schemeClr val="accent5"/>
                </a:solidFill>
                <a:latin typeface="+mn-ea"/>
              </a:rPr>
              <a:t>团队问题分析</a:t>
            </a:r>
          </a:p>
        </p:txBody>
      </p:sp>
      <p:sp>
        <p:nvSpPr>
          <p:cNvPr id="844" name="文本框5">
            <a:extLst>
              <a:ext uri="{FF2B5EF4-FFF2-40B4-BE49-F238E27FC236}">
                <a16:creationId xmlns:a16="http://schemas.microsoft.com/office/drawing/2014/main" id="{50B00F92-F8D0-46B9-BC68-4F2A6C3CF14A}"/>
              </a:ext>
            </a:extLst>
          </p:cNvPr>
          <p:cNvSpPr txBox="1"/>
          <p:nvPr>
            <p:custDataLst>
              <p:tags r:id="rId3"/>
            </p:custDataLst>
          </p:nvPr>
        </p:nvSpPr>
        <p:spPr>
          <a:xfrm flipH="1">
            <a:off x="634637" y="5157010"/>
            <a:ext cx="3127856" cy="696794"/>
          </a:xfrm>
          <a:prstGeom prst="rect">
            <a:avLst/>
          </a:prstGeom>
        </p:spPr>
        <p:txBody>
          <a:bodyPr vert="horz" wrap="square" lIns="0" tIns="0" rIns="0" bIns="0" rtlCol="0" anchor="t" anchorCtr="0">
            <a:spAutoFit/>
          </a:bodyPr>
          <a:lstStyle/>
          <a:p>
            <a:pPr algn="r">
              <a:lnSpc>
                <a:spcPct val="150000"/>
              </a:lnSpc>
            </a:pPr>
            <a:r>
              <a:rPr lang="zh-CN" altLang="en-US" sz="1600" dirty="0">
                <a:solidFill>
                  <a:schemeClr val="accent5"/>
                </a:solidFill>
                <a:latin typeface="微软雅黑 Light" panose="020B0502040204020203" pitchFamily="34" charset="-122"/>
                <a:ea typeface="微软雅黑 Light" panose="020B0502040204020203" pitchFamily="34" charset="-122"/>
              </a:rPr>
              <a:t>深度与甲方进行共创，将确认好培训风格、目标、方向等达成共识。</a:t>
            </a:r>
          </a:p>
        </p:txBody>
      </p:sp>
      <p:sp>
        <p:nvSpPr>
          <p:cNvPr id="845" name="文本框5">
            <a:extLst>
              <a:ext uri="{FF2B5EF4-FFF2-40B4-BE49-F238E27FC236}">
                <a16:creationId xmlns:a16="http://schemas.microsoft.com/office/drawing/2014/main" id="{CFE85185-19CC-43A7-BE04-3FF8347EB228}"/>
              </a:ext>
            </a:extLst>
          </p:cNvPr>
          <p:cNvSpPr txBox="1"/>
          <p:nvPr>
            <p:custDataLst>
              <p:tags r:id="rId4"/>
            </p:custDataLst>
          </p:nvPr>
        </p:nvSpPr>
        <p:spPr>
          <a:xfrm flipH="1">
            <a:off x="1237993" y="4582627"/>
            <a:ext cx="2510134" cy="491160"/>
          </a:xfrm>
          <a:prstGeom prst="rect">
            <a:avLst/>
          </a:prstGeom>
        </p:spPr>
        <p:txBody>
          <a:bodyPr vert="horz" lIns="0" tIns="0" rIns="0" bIns="0" rtlCol="0" anchor="t" anchorCtr="0">
            <a:spAutoFit/>
          </a:bodyPr>
          <a:lstStyle/>
          <a:p>
            <a:pPr algn="r">
              <a:lnSpc>
                <a:spcPct val="150000"/>
              </a:lnSpc>
              <a:tabLst>
                <a:tab pos="358775" algn="l"/>
              </a:tabLst>
            </a:pPr>
            <a:r>
              <a:rPr lang="zh-CN" altLang="en-US" sz="2400" b="1" i="0" dirty="0">
                <a:solidFill>
                  <a:schemeClr val="accent5"/>
                </a:solidFill>
                <a:latin typeface="+mn-ea"/>
              </a:rPr>
              <a:t>共创达成共识</a:t>
            </a:r>
            <a:endParaRPr lang="zh-CN" altLang="en-US" sz="2400" b="1" dirty="0">
              <a:solidFill>
                <a:schemeClr val="accent5"/>
              </a:solidFill>
              <a:latin typeface="+mn-ea"/>
            </a:endParaRPr>
          </a:p>
        </p:txBody>
      </p:sp>
      <p:grpSp>
        <p:nvGrpSpPr>
          <p:cNvPr id="4" name="组合 3">
            <a:extLst>
              <a:ext uri="{FF2B5EF4-FFF2-40B4-BE49-F238E27FC236}">
                <a16:creationId xmlns:a16="http://schemas.microsoft.com/office/drawing/2014/main" id="{836E8277-4D29-42EB-8476-D984CF45D071}"/>
              </a:ext>
            </a:extLst>
          </p:cNvPr>
          <p:cNvGrpSpPr/>
          <p:nvPr/>
        </p:nvGrpSpPr>
        <p:grpSpPr>
          <a:xfrm>
            <a:off x="8476774" y="1151717"/>
            <a:ext cx="696292" cy="697397"/>
            <a:chOff x="4995478" y="51830"/>
            <a:chExt cx="696292" cy="697397"/>
          </a:xfrm>
        </p:grpSpPr>
        <p:sp>
          <p:nvSpPr>
            <p:cNvPr id="847" name="文本框 846">
              <a:extLst>
                <a:ext uri="{FF2B5EF4-FFF2-40B4-BE49-F238E27FC236}">
                  <a16:creationId xmlns:a16="http://schemas.microsoft.com/office/drawing/2014/main" id="{D95332BA-FF81-4CA2-8881-087CDF3F7B4F}"/>
                </a:ext>
              </a:extLst>
            </p:cNvPr>
            <p:cNvSpPr txBox="1"/>
            <p:nvPr>
              <p:custDataLst>
                <p:tags r:id="rId13"/>
              </p:custDataLst>
            </p:nvPr>
          </p:nvSpPr>
          <p:spPr>
            <a:xfrm>
              <a:off x="5112151" y="51830"/>
              <a:ext cx="462947" cy="570221"/>
            </a:xfrm>
            <a:prstGeom prst="rect">
              <a:avLst/>
            </a:prstGeom>
            <a:noFill/>
          </p:spPr>
          <p:txBody>
            <a:bodyPr wrap="none" lIns="0" tIns="0" rIns="0" bIns="0" rtlCol="0">
              <a:spAutoFit/>
            </a:bodyPr>
            <a:lstStyle/>
            <a:p>
              <a:pPr algn="ctr">
                <a:lnSpc>
                  <a:spcPct val="150000"/>
                </a:lnSpc>
              </a:pPr>
              <a:r>
                <a:rPr lang="en-US" altLang="zh-CN" sz="2800" b="1" spc="80" dirty="0">
                  <a:solidFill>
                    <a:schemeClr val="accent5"/>
                  </a:solidFill>
                  <a:latin typeface="+mj-ea"/>
                  <a:ea typeface="+mj-ea"/>
                </a:rPr>
                <a:t>02</a:t>
              </a:r>
              <a:endParaRPr lang="zh-CN" altLang="en-US" sz="2800" b="1" spc="80" dirty="0">
                <a:solidFill>
                  <a:schemeClr val="accent5"/>
                </a:solidFill>
                <a:latin typeface="+mj-ea"/>
                <a:ea typeface="+mj-ea"/>
              </a:endParaRPr>
            </a:p>
          </p:txBody>
        </p:sp>
        <p:sp>
          <p:nvSpPr>
            <p:cNvPr id="853" name="矩形: 圆角 852">
              <a:extLst>
                <a:ext uri="{FF2B5EF4-FFF2-40B4-BE49-F238E27FC236}">
                  <a16:creationId xmlns:a16="http://schemas.microsoft.com/office/drawing/2014/main" id="{88979220-19B8-4555-A72B-DA51E9BA1438}"/>
                </a:ext>
              </a:extLst>
            </p:cNvPr>
            <p:cNvSpPr/>
            <p:nvPr>
              <p:custDataLst>
                <p:tags r:id="rId14"/>
              </p:custDataLst>
            </p:nvPr>
          </p:nvSpPr>
          <p:spPr>
            <a:xfrm flipH="1">
              <a:off x="4995478" y="634138"/>
              <a:ext cx="696292" cy="115089"/>
            </a:xfrm>
            <a:prstGeom prst="round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378" tIns="59189" rIns="118378" bIns="59189" rtlCol="0" anchor="ctr"/>
            <a:lstStyle/>
            <a:p>
              <a:pPr>
                <a:lnSpc>
                  <a:spcPct val="150000"/>
                </a:lnSpc>
              </a:pPr>
              <a:endParaRPr lang="zh-CN" altLang="en-US" sz="2800">
                <a:solidFill>
                  <a:schemeClr val="accent5"/>
                </a:solidFill>
                <a:latin typeface="+mj-ea"/>
                <a:ea typeface="+mj-ea"/>
              </a:endParaRPr>
            </a:p>
          </p:txBody>
        </p:sp>
      </p:grpSp>
      <p:grpSp>
        <p:nvGrpSpPr>
          <p:cNvPr id="5" name="组合 4">
            <a:extLst>
              <a:ext uri="{FF2B5EF4-FFF2-40B4-BE49-F238E27FC236}">
                <a16:creationId xmlns:a16="http://schemas.microsoft.com/office/drawing/2014/main" id="{B04A4C15-D92B-489D-8D93-E5DC8EBB77DB}"/>
              </a:ext>
            </a:extLst>
          </p:cNvPr>
          <p:cNvGrpSpPr/>
          <p:nvPr/>
        </p:nvGrpSpPr>
        <p:grpSpPr>
          <a:xfrm>
            <a:off x="3130804" y="3832588"/>
            <a:ext cx="632992" cy="697397"/>
            <a:chOff x="5762754" y="51830"/>
            <a:chExt cx="632992" cy="697397"/>
          </a:xfrm>
        </p:grpSpPr>
        <p:sp>
          <p:nvSpPr>
            <p:cNvPr id="846" name="矩形: 圆角 845">
              <a:extLst>
                <a:ext uri="{FF2B5EF4-FFF2-40B4-BE49-F238E27FC236}">
                  <a16:creationId xmlns:a16="http://schemas.microsoft.com/office/drawing/2014/main" id="{44889EFC-8105-408B-A520-47195C7A499F}"/>
                </a:ext>
              </a:extLst>
            </p:cNvPr>
            <p:cNvSpPr/>
            <p:nvPr>
              <p:custDataLst>
                <p:tags r:id="rId11"/>
              </p:custDataLst>
            </p:nvPr>
          </p:nvSpPr>
          <p:spPr>
            <a:xfrm>
              <a:off x="5762754" y="634138"/>
              <a:ext cx="632992" cy="115089"/>
            </a:xfrm>
            <a:prstGeom prst="round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378" tIns="59189" rIns="118378" bIns="59189" rtlCol="0" anchor="ctr"/>
            <a:lstStyle/>
            <a:p>
              <a:pPr algn="ctr">
                <a:lnSpc>
                  <a:spcPct val="150000"/>
                </a:lnSpc>
              </a:pPr>
              <a:endParaRPr lang="zh-CN" altLang="en-US" sz="2800">
                <a:solidFill>
                  <a:schemeClr val="accent5"/>
                </a:solidFill>
                <a:latin typeface="+mj-ea"/>
                <a:ea typeface="+mj-ea"/>
              </a:endParaRPr>
            </a:p>
          </p:txBody>
        </p:sp>
        <p:sp>
          <p:nvSpPr>
            <p:cNvPr id="854" name="文本框4">
              <a:extLst>
                <a:ext uri="{FF2B5EF4-FFF2-40B4-BE49-F238E27FC236}">
                  <a16:creationId xmlns:a16="http://schemas.microsoft.com/office/drawing/2014/main" id="{156941B7-5EF9-4AA8-AFBD-B00B9266DE52}"/>
                </a:ext>
              </a:extLst>
            </p:cNvPr>
            <p:cNvSpPr txBox="1"/>
            <p:nvPr>
              <p:custDataLst>
                <p:tags r:id="rId12"/>
              </p:custDataLst>
            </p:nvPr>
          </p:nvSpPr>
          <p:spPr>
            <a:xfrm flipH="1">
              <a:off x="5782054" y="51830"/>
              <a:ext cx="462947" cy="570221"/>
            </a:xfrm>
            <a:prstGeom prst="rect">
              <a:avLst/>
            </a:prstGeom>
            <a:noFill/>
          </p:spPr>
          <p:txBody>
            <a:bodyPr wrap="none" lIns="0" tIns="0" rIns="0" bIns="0" rtlCol="0">
              <a:spAutoFit/>
            </a:bodyPr>
            <a:lstStyle/>
            <a:p>
              <a:pPr>
                <a:lnSpc>
                  <a:spcPct val="150000"/>
                </a:lnSpc>
              </a:pPr>
              <a:r>
                <a:rPr lang="en-US" altLang="zh-CN" sz="2800" b="1" spc="80" dirty="0">
                  <a:solidFill>
                    <a:schemeClr val="accent5"/>
                  </a:solidFill>
                  <a:latin typeface="+mj-ea"/>
                  <a:ea typeface="+mj-ea"/>
                </a:rPr>
                <a:t>03</a:t>
              </a:r>
              <a:endParaRPr lang="zh-CN" altLang="en-US" sz="2800" b="1" spc="80" dirty="0">
                <a:solidFill>
                  <a:schemeClr val="accent5"/>
                </a:solidFill>
                <a:latin typeface="+mj-ea"/>
                <a:ea typeface="+mj-ea"/>
              </a:endParaRPr>
            </a:p>
          </p:txBody>
        </p:sp>
      </p:grpSp>
      <p:sp>
        <p:nvSpPr>
          <p:cNvPr id="851" name="Object 60009">
            <a:extLst>
              <a:ext uri="{FF2B5EF4-FFF2-40B4-BE49-F238E27FC236}">
                <a16:creationId xmlns:a16="http://schemas.microsoft.com/office/drawing/2014/main" id="{7C214D70-47CF-493B-AC1D-99CA65B80E10}"/>
              </a:ext>
            </a:extLst>
          </p:cNvPr>
          <p:cNvSpPr txBox="1"/>
          <p:nvPr>
            <p:custDataLst>
              <p:tags r:id="rId5"/>
            </p:custDataLst>
          </p:nvPr>
        </p:nvSpPr>
        <p:spPr>
          <a:xfrm>
            <a:off x="8435975" y="2447027"/>
            <a:ext cx="3045572" cy="695726"/>
          </a:xfrm>
          <a:prstGeom prst="rect">
            <a:avLst/>
          </a:prstGeom>
        </p:spPr>
        <p:txBody>
          <a:bodyPr vert="horz" lIns="0" tIns="0" rIns="0" bIns="0" rtlCol="0" anchor="t" anchorCtr="0">
            <a:normAutofit/>
          </a:bodyPr>
          <a:lstStyle/>
          <a:p>
            <a:pPr>
              <a:lnSpc>
                <a:spcPct val="150000"/>
              </a:lnSpc>
            </a:pPr>
            <a:r>
              <a:rPr lang="zh-CN" altLang="en-US" sz="1600" dirty="0">
                <a:solidFill>
                  <a:schemeClr val="accent5"/>
                </a:solidFill>
                <a:latin typeface="微软雅黑 Light" panose="020B0502040204020203" pitchFamily="34" charset="-122"/>
                <a:ea typeface="微软雅黑 Light" panose="020B0502040204020203" pitchFamily="34" charset="-122"/>
              </a:rPr>
              <a:t>剖析真实原因，根据痛点定制化培训方案，导入企业文化为核心。</a:t>
            </a:r>
          </a:p>
        </p:txBody>
      </p:sp>
      <p:sp>
        <p:nvSpPr>
          <p:cNvPr id="852" name="文本框3">
            <a:extLst>
              <a:ext uri="{FF2B5EF4-FFF2-40B4-BE49-F238E27FC236}">
                <a16:creationId xmlns:a16="http://schemas.microsoft.com/office/drawing/2014/main" id="{1F10F12F-10C2-4471-AC07-202D5667979A}"/>
              </a:ext>
            </a:extLst>
          </p:cNvPr>
          <p:cNvSpPr txBox="1"/>
          <p:nvPr>
            <p:custDataLst>
              <p:tags r:id="rId6"/>
            </p:custDataLst>
          </p:nvPr>
        </p:nvSpPr>
        <p:spPr>
          <a:xfrm>
            <a:off x="8471750" y="1872644"/>
            <a:ext cx="1990930" cy="527452"/>
          </a:xfrm>
          <a:prstGeom prst="rect">
            <a:avLst/>
          </a:prstGeom>
        </p:spPr>
        <p:txBody>
          <a:bodyPr vert="horz" wrap="none" lIns="0" tIns="0" rIns="0" bIns="0" rtlCol="0" anchor="t" anchorCtr="0">
            <a:normAutofit/>
          </a:bodyPr>
          <a:lstStyle/>
          <a:p>
            <a:pPr>
              <a:lnSpc>
                <a:spcPct val="150000"/>
              </a:lnSpc>
              <a:tabLst>
                <a:tab pos="358775" algn="l"/>
              </a:tabLst>
            </a:pPr>
            <a:r>
              <a:rPr lang="zh-CN" altLang="en-US" sz="2400" b="1" dirty="0">
                <a:solidFill>
                  <a:schemeClr val="accent5"/>
                </a:solidFill>
                <a:latin typeface="+mn-ea"/>
              </a:rPr>
              <a:t>方案详细定制</a:t>
            </a:r>
          </a:p>
        </p:txBody>
      </p:sp>
      <p:grpSp>
        <p:nvGrpSpPr>
          <p:cNvPr id="6" name="组合 5">
            <a:extLst>
              <a:ext uri="{FF2B5EF4-FFF2-40B4-BE49-F238E27FC236}">
                <a16:creationId xmlns:a16="http://schemas.microsoft.com/office/drawing/2014/main" id="{9894BCED-1E4B-4806-9459-1D32FBAABD5D}"/>
              </a:ext>
            </a:extLst>
          </p:cNvPr>
          <p:cNvGrpSpPr/>
          <p:nvPr/>
        </p:nvGrpSpPr>
        <p:grpSpPr>
          <a:xfrm>
            <a:off x="8471750" y="3832588"/>
            <a:ext cx="696292" cy="697397"/>
            <a:chOff x="6412645" y="51830"/>
            <a:chExt cx="696292" cy="697397"/>
          </a:xfrm>
        </p:grpSpPr>
        <p:sp>
          <p:nvSpPr>
            <p:cNvPr id="860" name="矩形: 圆角 859">
              <a:extLst>
                <a:ext uri="{FF2B5EF4-FFF2-40B4-BE49-F238E27FC236}">
                  <a16:creationId xmlns:a16="http://schemas.microsoft.com/office/drawing/2014/main" id="{B66C295A-9DFE-4638-AB69-D9D29F74E5DA}"/>
                </a:ext>
              </a:extLst>
            </p:cNvPr>
            <p:cNvSpPr/>
            <p:nvPr>
              <p:custDataLst>
                <p:tags r:id="rId9"/>
              </p:custDataLst>
            </p:nvPr>
          </p:nvSpPr>
          <p:spPr>
            <a:xfrm flipH="1">
              <a:off x="6412645" y="634138"/>
              <a:ext cx="696292" cy="115089"/>
            </a:xfrm>
            <a:prstGeom prst="round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378" tIns="59189" rIns="118378" bIns="59189" rtlCol="0" anchor="ctr"/>
            <a:lstStyle/>
            <a:p>
              <a:pPr>
                <a:lnSpc>
                  <a:spcPct val="150000"/>
                </a:lnSpc>
              </a:pPr>
              <a:endParaRPr lang="zh-CN" altLang="en-US" sz="2800">
                <a:solidFill>
                  <a:schemeClr val="accent5"/>
                </a:solidFill>
                <a:latin typeface="+mj-ea"/>
                <a:ea typeface="+mj-ea"/>
              </a:endParaRPr>
            </a:p>
          </p:txBody>
        </p:sp>
        <p:sp>
          <p:nvSpPr>
            <p:cNvPr id="861" name="文本框 860">
              <a:extLst>
                <a:ext uri="{FF2B5EF4-FFF2-40B4-BE49-F238E27FC236}">
                  <a16:creationId xmlns:a16="http://schemas.microsoft.com/office/drawing/2014/main" id="{2A6305C9-4BF5-4185-AD8D-F77DB20F3C56}"/>
                </a:ext>
              </a:extLst>
            </p:cNvPr>
            <p:cNvSpPr txBox="1"/>
            <p:nvPr>
              <p:custDataLst>
                <p:tags r:id="rId10"/>
              </p:custDataLst>
            </p:nvPr>
          </p:nvSpPr>
          <p:spPr>
            <a:xfrm flipH="1">
              <a:off x="6463595" y="51830"/>
              <a:ext cx="462947" cy="570221"/>
            </a:xfrm>
            <a:prstGeom prst="rect">
              <a:avLst/>
            </a:prstGeom>
            <a:noFill/>
          </p:spPr>
          <p:txBody>
            <a:bodyPr wrap="none" lIns="0" tIns="0" rIns="0" bIns="0" rtlCol="0">
              <a:spAutoFit/>
            </a:bodyPr>
            <a:lstStyle/>
            <a:p>
              <a:pPr>
                <a:lnSpc>
                  <a:spcPct val="150000"/>
                </a:lnSpc>
              </a:pPr>
              <a:r>
                <a:rPr lang="en-US" altLang="zh-CN" sz="2800" b="1" spc="80" dirty="0">
                  <a:solidFill>
                    <a:schemeClr val="accent5"/>
                  </a:solidFill>
                  <a:latin typeface="+mj-ea"/>
                  <a:ea typeface="+mj-ea"/>
                </a:rPr>
                <a:t>04</a:t>
              </a:r>
              <a:endParaRPr lang="zh-CN" altLang="en-US" sz="2800" b="1" spc="80" dirty="0">
                <a:solidFill>
                  <a:schemeClr val="accent5"/>
                </a:solidFill>
                <a:latin typeface="+mj-ea"/>
                <a:ea typeface="+mj-ea"/>
              </a:endParaRPr>
            </a:p>
          </p:txBody>
        </p:sp>
      </p:grpSp>
      <p:sp>
        <p:nvSpPr>
          <p:cNvPr id="43" name="文本框2">
            <a:extLst>
              <a:ext uri="{FF2B5EF4-FFF2-40B4-BE49-F238E27FC236}">
                <a16:creationId xmlns:a16="http://schemas.microsoft.com/office/drawing/2014/main" id="{64857BCC-99FA-4375-BD45-C6E26013341D}"/>
              </a:ext>
            </a:extLst>
          </p:cNvPr>
          <p:cNvSpPr txBox="1"/>
          <p:nvPr>
            <p:custDataLst>
              <p:tags r:id="rId7"/>
            </p:custDataLst>
          </p:nvPr>
        </p:nvSpPr>
        <p:spPr>
          <a:xfrm>
            <a:off x="8428206" y="5157010"/>
            <a:ext cx="3045572" cy="695726"/>
          </a:xfrm>
          <a:prstGeom prst="rect">
            <a:avLst/>
          </a:prstGeom>
        </p:spPr>
        <p:txBody>
          <a:bodyPr vert="horz" lIns="0" tIns="0" rIns="0" bIns="0" rtlCol="0" anchor="t" anchorCtr="0">
            <a:normAutofit/>
          </a:bodyPr>
          <a:lstStyle/>
          <a:p>
            <a:pPr>
              <a:lnSpc>
                <a:spcPct val="150000"/>
              </a:lnSpc>
            </a:pPr>
            <a:r>
              <a:rPr lang="zh-CN" altLang="en-US" sz="1600" dirty="0">
                <a:solidFill>
                  <a:schemeClr val="accent5"/>
                </a:solidFill>
                <a:latin typeface="微软雅黑 Light" panose="020B0502040204020203" pitchFamily="34" charset="-122"/>
                <a:ea typeface="微软雅黑 Light" panose="020B0502040204020203" pitchFamily="34" charset="-122"/>
              </a:rPr>
              <a:t>高质量一站式服务落地，确保培训质量与学员参与感，完美交付。</a:t>
            </a:r>
          </a:p>
        </p:txBody>
      </p:sp>
      <p:sp>
        <p:nvSpPr>
          <p:cNvPr id="44" name="文本框1">
            <a:extLst>
              <a:ext uri="{FF2B5EF4-FFF2-40B4-BE49-F238E27FC236}">
                <a16:creationId xmlns:a16="http://schemas.microsoft.com/office/drawing/2014/main" id="{2B599757-C457-4EF7-AB43-6914AD7D3EF8}"/>
              </a:ext>
            </a:extLst>
          </p:cNvPr>
          <p:cNvSpPr txBox="1"/>
          <p:nvPr>
            <p:custDataLst>
              <p:tags r:id="rId8"/>
            </p:custDataLst>
          </p:nvPr>
        </p:nvSpPr>
        <p:spPr>
          <a:xfrm>
            <a:off x="8463981" y="4582627"/>
            <a:ext cx="1990930" cy="527452"/>
          </a:xfrm>
          <a:prstGeom prst="rect">
            <a:avLst/>
          </a:prstGeom>
        </p:spPr>
        <p:txBody>
          <a:bodyPr vert="horz" wrap="none" lIns="0" tIns="0" rIns="0" bIns="0" rtlCol="0" anchor="t" anchorCtr="0">
            <a:normAutofit/>
          </a:bodyPr>
          <a:lstStyle/>
          <a:p>
            <a:pPr>
              <a:lnSpc>
                <a:spcPct val="150000"/>
              </a:lnSpc>
              <a:tabLst>
                <a:tab pos="358775" algn="l"/>
              </a:tabLst>
            </a:pPr>
            <a:r>
              <a:rPr lang="zh-CN" altLang="en-US" sz="2400" b="1" i="0" dirty="0">
                <a:solidFill>
                  <a:schemeClr val="accent5"/>
                </a:solidFill>
                <a:latin typeface="+mn-ea"/>
              </a:rPr>
              <a:t>安全质量交付</a:t>
            </a:r>
            <a:endParaRPr lang="zh-CN" altLang="en-US" sz="2400" b="1" dirty="0">
              <a:solidFill>
                <a:schemeClr val="accent5"/>
              </a:solidFill>
              <a:latin typeface="+mn-ea"/>
            </a:endParaRPr>
          </a:p>
        </p:txBody>
      </p:sp>
    </p:spTree>
    <p:extLst>
      <p:ext uri="{BB962C8B-B14F-4D97-AF65-F5344CB8AC3E}">
        <p14:creationId xmlns:p14="http://schemas.microsoft.com/office/powerpoint/2010/main" val="3609567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 name="文本占位符 14">
            <a:extLst>
              <a:ext uri="{FF2B5EF4-FFF2-40B4-BE49-F238E27FC236}">
                <a16:creationId xmlns:a16="http://schemas.microsoft.com/office/drawing/2014/main" id="{9802DBA4-B400-4093-A145-9133C520F230}"/>
              </a:ext>
            </a:extLst>
          </p:cNvPr>
          <p:cNvSpPr>
            <a:spLocks noGrp="1"/>
          </p:cNvSpPr>
          <p:nvPr>
            <p:ph type="body" idx="10"/>
          </p:nvPr>
        </p:nvSpPr>
        <p:spPr>
          <a:xfrm>
            <a:off x="2939809" y="1952887"/>
            <a:ext cx="2106979" cy="2434193"/>
          </a:xfrm>
        </p:spPr>
        <p:txBody>
          <a:bodyPr/>
          <a:lstStyle/>
          <a:p>
            <a:r>
              <a:rPr lang="en-US" altLang="zh-CN" sz="11500" b="1" dirty="0">
                <a:solidFill>
                  <a:schemeClr val="accent1"/>
                </a:solidFill>
              </a:rPr>
              <a:t>01</a:t>
            </a:r>
            <a:endParaRPr lang="zh-CN" altLang="en-US" sz="11500" b="1" dirty="0">
              <a:solidFill>
                <a:schemeClr val="accent1"/>
              </a:solidFill>
            </a:endParaRPr>
          </a:p>
        </p:txBody>
      </p:sp>
      <p:sp>
        <p:nvSpPr>
          <p:cNvPr id="16" name="文本占位符 15">
            <a:extLst>
              <a:ext uri="{FF2B5EF4-FFF2-40B4-BE49-F238E27FC236}">
                <a16:creationId xmlns:a16="http://schemas.microsoft.com/office/drawing/2014/main" id="{C53B230B-F90C-4588-A3B5-D92C54374009}"/>
              </a:ext>
            </a:extLst>
          </p:cNvPr>
          <p:cNvSpPr>
            <a:spLocks noGrp="1"/>
          </p:cNvSpPr>
          <p:nvPr>
            <p:ph type="body" sz="quarter" idx="11"/>
          </p:nvPr>
        </p:nvSpPr>
        <p:spPr>
          <a:xfrm>
            <a:off x="4894388" y="2497745"/>
            <a:ext cx="3366304" cy="1314206"/>
          </a:xfrm>
        </p:spPr>
        <p:txBody>
          <a:bodyPr/>
          <a:lstStyle/>
          <a:p>
            <a:r>
              <a:rPr lang="zh-CN" altLang="en-US" sz="6000" b="1" dirty="0">
                <a:solidFill>
                  <a:schemeClr val="accent3"/>
                </a:solidFill>
                <a:latin typeface="+mj-ea"/>
                <a:ea typeface="+mj-ea"/>
              </a:rPr>
              <a:t>培训背景</a:t>
            </a:r>
          </a:p>
        </p:txBody>
      </p:sp>
      <p:sp>
        <p:nvSpPr>
          <p:cNvPr id="17" name="文本占位符 16">
            <a:extLst>
              <a:ext uri="{FF2B5EF4-FFF2-40B4-BE49-F238E27FC236}">
                <a16:creationId xmlns:a16="http://schemas.microsoft.com/office/drawing/2014/main" id="{0175864E-79B4-4F0F-B531-DFC9AC07F82C}"/>
              </a:ext>
            </a:extLst>
          </p:cNvPr>
          <p:cNvSpPr>
            <a:spLocks noGrp="1"/>
          </p:cNvSpPr>
          <p:nvPr>
            <p:ph type="body" sz="quarter" idx="12"/>
          </p:nvPr>
        </p:nvSpPr>
        <p:spPr>
          <a:xfrm>
            <a:off x="4919274" y="3703152"/>
            <a:ext cx="3124456" cy="378886"/>
          </a:xfrm>
        </p:spPr>
        <p:txBody>
          <a:bodyPr/>
          <a:lstStyle/>
          <a:p>
            <a:r>
              <a:rPr lang="en-US" altLang="zh-CN" sz="1400" dirty="0">
                <a:solidFill>
                  <a:schemeClr val="accent3"/>
                </a:solidFill>
              </a:rPr>
              <a:t>Training background</a:t>
            </a:r>
          </a:p>
        </p:txBody>
      </p:sp>
    </p:spTree>
    <p:extLst>
      <p:ext uri="{BB962C8B-B14F-4D97-AF65-F5344CB8AC3E}">
        <p14:creationId xmlns:p14="http://schemas.microsoft.com/office/powerpoint/2010/main" val="610910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3C8E2642-D81F-4FC1-8AFA-35785541D62C}"/>
              </a:ext>
            </a:extLst>
          </p:cNvPr>
          <p:cNvSpPr txBox="1"/>
          <p:nvPr/>
        </p:nvSpPr>
        <p:spPr>
          <a:xfrm>
            <a:off x="1308652" y="1963324"/>
            <a:ext cx="9574696" cy="1884362"/>
          </a:xfrm>
          <a:prstGeom prst="rect">
            <a:avLst/>
          </a:prstGeom>
          <a:noFill/>
        </p:spPr>
        <p:txBody>
          <a:bodyPr wrap="square" rtlCol="0">
            <a:spAutoFit/>
          </a:bodyPr>
          <a:lstStyle/>
          <a:p>
            <a:pPr>
              <a:lnSpc>
                <a:spcPct val="150000"/>
              </a:lnSpc>
            </a:pPr>
            <a:r>
              <a:rPr lang="zh-CN" altLang="en-US" sz="8800" b="1" i="1" dirty="0">
                <a:solidFill>
                  <a:schemeClr val="bg1"/>
                </a:solidFill>
                <a:latin typeface="+mj-ea"/>
                <a:ea typeface="+mj-ea"/>
              </a:rPr>
              <a:t>星辰入海 梦想启航</a:t>
            </a:r>
          </a:p>
        </p:txBody>
      </p:sp>
      <p:pic>
        <p:nvPicPr>
          <p:cNvPr id="11" name="图形 10" descr="星星 纯色填充">
            <a:extLst>
              <a:ext uri="{FF2B5EF4-FFF2-40B4-BE49-F238E27FC236}">
                <a16:creationId xmlns:a16="http://schemas.microsoft.com/office/drawing/2014/main" id="{F0F03094-A50D-46E7-963D-2292D21791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6605" y="1843784"/>
            <a:ext cx="1061721" cy="1061721"/>
          </a:xfrm>
          <a:prstGeom prst="rect">
            <a:avLst/>
          </a:prstGeom>
        </p:spPr>
      </p:pic>
      <p:sp>
        <p:nvSpPr>
          <p:cNvPr id="10" name="文本框 9">
            <a:extLst>
              <a:ext uri="{FF2B5EF4-FFF2-40B4-BE49-F238E27FC236}">
                <a16:creationId xmlns:a16="http://schemas.microsoft.com/office/drawing/2014/main" id="{F1067439-8027-4097-A3E9-3F6DEFCB83B2}"/>
              </a:ext>
            </a:extLst>
          </p:cNvPr>
          <p:cNvSpPr txBox="1"/>
          <p:nvPr/>
        </p:nvSpPr>
        <p:spPr>
          <a:xfrm>
            <a:off x="2756452" y="3816963"/>
            <a:ext cx="6679096" cy="460704"/>
          </a:xfrm>
          <a:prstGeom prst="rect">
            <a:avLst/>
          </a:prstGeom>
          <a:noFill/>
        </p:spPr>
        <p:txBody>
          <a:bodyPr wrap="square" rtlCol="0">
            <a:spAutoFit/>
          </a:bodyPr>
          <a:lstStyle/>
          <a:p>
            <a:pPr algn="dist">
              <a:lnSpc>
                <a:spcPct val="150000"/>
              </a:lnSpc>
            </a:pPr>
            <a:r>
              <a:rPr lang="en-US" altLang="zh-CN" dirty="0">
                <a:solidFill>
                  <a:schemeClr val="bg1"/>
                </a:solidFill>
                <a:latin typeface="+mn-ea"/>
              </a:rPr>
              <a:t>Stars go to sea and dream to sail</a:t>
            </a:r>
            <a:endParaRPr lang="zh-CN" altLang="en-US" dirty="0">
              <a:solidFill>
                <a:schemeClr val="bg1"/>
              </a:solidFill>
              <a:latin typeface="+mn-ea"/>
            </a:endParaRPr>
          </a:p>
        </p:txBody>
      </p:sp>
      <p:sp>
        <p:nvSpPr>
          <p:cNvPr id="12" name="文本框 11">
            <a:extLst>
              <a:ext uri="{FF2B5EF4-FFF2-40B4-BE49-F238E27FC236}">
                <a16:creationId xmlns:a16="http://schemas.microsoft.com/office/drawing/2014/main" id="{EF2F0BC9-14FF-4990-8349-690D21395103}"/>
              </a:ext>
            </a:extLst>
          </p:cNvPr>
          <p:cNvSpPr txBox="1"/>
          <p:nvPr/>
        </p:nvSpPr>
        <p:spPr>
          <a:xfrm>
            <a:off x="4172778" y="4277667"/>
            <a:ext cx="3846444" cy="581057"/>
          </a:xfrm>
          <a:prstGeom prst="rect">
            <a:avLst/>
          </a:prstGeom>
          <a:noFill/>
        </p:spPr>
        <p:txBody>
          <a:bodyPr wrap="square" rtlCol="0">
            <a:spAutoFit/>
          </a:bodyPr>
          <a:lstStyle/>
          <a:p>
            <a:pPr algn="dist">
              <a:lnSpc>
                <a:spcPct val="150000"/>
              </a:lnSpc>
            </a:pPr>
            <a:r>
              <a:rPr lang="zh-CN" altLang="en-US" sz="2400" b="1" i="1" dirty="0">
                <a:solidFill>
                  <a:schemeClr val="bg1"/>
                </a:solidFill>
                <a:latin typeface="+mj-ea"/>
                <a:ea typeface="+mj-ea"/>
              </a:rPr>
              <a:t>要么提问，要么鼓掌</a:t>
            </a:r>
          </a:p>
        </p:txBody>
      </p:sp>
    </p:spTree>
    <p:extLst>
      <p:ext uri="{BB962C8B-B14F-4D97-AF65-F5344CB8AC3E}">
        <p14:creationId xmlns:p14="http://schemas.microsoft.com/office/powerpoint/2010/main" val="1458744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198380D-2DAB-4EF2-B5A5-CCDD6696E72B}"/>
              </a:ext>
            </a:extLst>
          </p:cNvPr>
          <p:cNvSpPr>
            <a:spLocks noGrp="1"/>
          </p:cNvSpPr>
          <p:nvPr>
            <p:ph type="body" sz="quarter" idx="10"/>
          </p:nvPr>
        </p:nvSpPr>
        <p:spPr/>
        <p:txBody>
          <a:bodyPr/>
          <a:lstStyle/>
          <a:p>
            <a:r>
              <a:rPr lang="zh-CN" altLang="en-US" dirty="0"/>
              <a:t>使用</a:t>
            </a:r>
            <a:r>
              <a:rPr lang="en-US" altLang="zh-CN" dirty="0"/>
              <a:t>LOGO</a:t>
            </a:r>
            <a:endParaRPr lang="zh-CN" altLang="en-US" dirty="0"/>
          </a:p>
        </p:txBody>
      </p:sp>
      <p:pic>
        <p:nvPicPr>
          <p:cNvPr id="4" name="图形 3" descr="人群 纯色填充">
            <a:extLst>
              <a:ext uri="{FF2B5EF4-FFF2-40B4-BE49-F238E27FC236}">
                <a16:creationId xmlns:a16="http://schemas.microsoft.com/office/drawing/2014/main" id="{EA34A7AF-DFB3-401F-8EC3-D6E65B9246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040" y="1613218"/>
            <a:ext cx="914400" cy="914400"/>
          </a:xfrm>
          <a:prstGeom prst="rect">
            <a:avLst/>
          </a:prstGeom>
        </p:spPr>
      </p:pic>
      <p:pic>
        <p:nvPicPr>
          <p:cNvPr id="6" name="图形 5" descr="障碍 纯色填充">
            <a:extLst>
              <a:ext uri="{FF2B5EF4-FFF2-40B4-BE49-F238E27FC236}">
                <a16:creationId xmlns:a16="http://schemas.microsoft.com/office/drawing/2014/main" id="{C0562AC2-DB0A-4DBA-A5A8-022CEEEEC9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8320" y="1613218"/>
            <a:ext cx="914400" cy="914400"/>
          </a:xfrm>
          <a:prstGeom prst="rect">
            <a:avLst/>
          </a:prstGeom>
        </p:spPr>
      </p:pic>
      <p:pic>
        <p:nvPicPr>
          <p:cNvPr id="8" name="图形 7" descr="欢呼 纯色填充">
            <a:extLst>
              <a:ext uri="{FF2B5EF4-FFF2-40B4-BE49-F238E27FC236}">
                <a16:creationId xmlns:a16="http://schemas.microsoft.com/office/drawing/2014/main" id="{E1A21E42-7007-4351-B3BE-6E5843F868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95600" y="1613218"/>
            <a:ext cx="914400" cy="914400"/>
          </a:xfrm>
          <a:prstGeom prst="rect">
            <a:avLst/>
          </a:prstGeom>
        </p:spPr>
      </p:pic>
      <p:pic>
        <p:nvPicPr>
          <p:cNvPr id="10" name="图形 9" descr="组 纯色填充">
            <a:extLst>
              <a:ext uri="{FF2B5EF4-FFF2-40B4-BE49-F238E27FC236}">
                <a16:creationId xmlns:a16="http://schemas.microsoft.com/office/drawing/2014/main" id="{1B0F0ED2-F657-484D-936A-6BBF195F00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92880" y="1613218"/>
            <a:ext cx="914400" cy="914400"/>
          </a:xfrm>
          <a:prstGeom prst="rect">
            <a:avLst/>
          </a:prstGeom>
        </p:spPr>
      </p:pic>
      <p:pic>
        <p:nvPicPr>
          <p:cNvPr id="12" name="图形 11" descr="男人群 纯色填充">
            <a:extLst>
              <a:ext uri="{FF2B5EF4-FFF2-40B4-BE49-F238E27FC236}">
                <a16:creationId xmlns:a16="http://schemas.microsoft.com/office/drawing/2014/main" id="{B3C5AA69-E234-4C34-8260-0BE6498F8F2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90160" y="1613218"/>
            <a:ext cx="914400" cy="914400"/>
          </a:xfrm>
          <a:prstGeom prst="rect">
            <a:avLst/>
          </a:prstGeom>
        </p:spPr>
      </p:pic>
      <p:pic>
        <p:nvPicPr>
          <p:cNvPr id="14" name="图形 13" descr="用户 纯色填充">
            <a:extLst>
              <a:ext uri="{FF2B5EF4-FFF2-40B4-BE49-F238E27FC236}">
                <a16:creationId xmlns:a16="http://schemas.microsoft.com/office/drawing/2014/main" id="{9B845D57-C2F3-4879-BA08-C65F8DAABC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87440" y="1613218"/>
            <a:ext cx="914400" cy="914400"/>
          </a:xfrm>
          <a:prstGeom prst="rect">
            <a:avLst/>
          </a:prstGeom>
        </p:spPr>
      </p:pic>
      <p:pic>
        <p:nvPicPr>
          <p:cNvPr id="16" name="图形 15" descr="拼图 纯色填充">
            <a:extLst>
              <a:ext uri="{FF2B5EF4-FFF2-40B4-BE49-F238E27FC236}">
                <a16:creationId xmlns:a16="http://schemas.microsoft.com/office/drawing/2014/main" id="{AF18E90E-1CD7-4E62-84D6-B9ADCB59280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84720" y="1613218"/>
            <a:ext cx="914400" cy="914400"/>
          </a:xfrm>
          <a:prstGeom prst="rect">
            <a:avLst/>
          </a:prstGeom>
        </p:spPr>
      </p:pic>
      <p:pic>
        <p:nvPicPr>
          <p:cNvPr id="18" name="图形 17" descr="会议室 纯色填充">
            <a:extLst>
              <a:ext uri="{FF2B5EF4-FFF2-40B4-BE49-F238E27FC236}">
                <a16:creationId xmlns:a16="http://schemas.microsoft.com/office/drawing/2014/main" id="{335A5E86-9D45-4B6B-8060-F25FB310CAF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82000" y="1613218"/>
            <a:ext cx="914400" cy="914400"/>
          </a:xfrm>
          <a:prstGeom prst="rect">
            <a:avLst/>
          </a:prstGeom>
        </p:spPr>
      </p:pic>
      <p:pic>
        <p:nvPicPr>
          <p:cNvPr id="20" name="图形 19" descr="会议 纯色填充">
            <a:extLst>
              <a:ext uri="{FF2B5EF4-FFF2-40B4-BE49-F238E27FC236}">
                <a16:creationId xmlns:a16="http://schemas.microsoft.com/office/drawing/2014/main" id="{F1AD2DC0-D14B-4E41-B720-27B281D22FD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479280" y="1613218"/>
            <a:ext cx="914400" cy="914400"/>
          </a:xfrm>
          <a:prstGeom prst="rect">
            <a:avLst/>
          </a:prstGeom>
        </p:spPr>
      </p:pic>
      <p:pic>
        <p:nvPicPr>
          <p:cNvPr id="22" name="图形 21" descr="剧本 纯色填充">
            <a:extLst>
              <a:ext uri="{FF2B5EF4-FFF2-40B4-BE49-F238E27FC236}">
                <a16:creationId xmlns:a16="http://schemas.microsoft.com/office/drawing/2014/main" id="{12A846BD-246F-4C08-8B03-B6001BCFAAB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576560" y="1613218"/>
            <a:ext cx="914400" cy="914400"/>
          </a:xfrm>
          <a:prstGeom prst="rect">
            <a:avLst/>
          </a:prstGeom>
        </p:spPr>
      </p:pic>
      <p:pic>
        <p:nvPicPr>
          <p:cNvPr id="24" name="图形 23" descr="层次结构 纯色填充">
            <a:extLst>
              <a:ext uri="{FF2B5EF4-FFF2-40B4-BE49-F238E27FC236}">
                <a16:creationId xmlns:a16="http://schemas.microsoft.com/office/drawing/2014/main" id="{121906F1-ACB8-4F0A-9597-D11F1D596E2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01040" y="2710498"/>
            <a:ext cx="914400" cy="914400"/>
          </a:xfrm>
          <a:prstGeom prst="rect">
            <a:avLst/>
          </a:prstGeom>
        </p:spPr>
      </p:pic>
      <p:pic>
        <p:nvPicPr>
          <p:cNvPr id="26" name="图形 25" descr="集体讨论 纯色填充">
            <a:extLst>
              <a:ext uri="{FF2B5EF4-FFF2-40B4-BE49-F238E27FC236}">
                <a16:creationId xmlns:a16="http://schemas.microsoft.com/office/drawing/2014/main" id="{FF2B5FC0-CD3B-444F-96E4-B84D76B72BA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798320" y="2710498"/>
            <a:ext cx="914400" cy="914400"/>
          </a:xfrm>
          <a:prstGeom prst="rect">
            <a:avLst/>
          </a:prstGeom>
        </p:spPr>
      </p:pic>
      <p:pic>
        <p:nvPicPr>
          <p:cNvPr id="28" name="图形 27" descr="银行支票 纯色填充">
            <a:extLst>
              <a:ext uri="{FF2B5EF4-FFF2-40B4-BE49-F238E27FC236}">
                <a16:creationId xmlns:a16="http://schemas.microsoft.com/office/drawing/2014/main" id="{EB144BC6-D09E-40E2-9F76-CE7813C1256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895600" y="2710498"/>
            <a:ext cx="914400" cy="914400"/>
          </a:xfrm>
          <a:prstGeom prst="rect">
            <a:avLst/>
          </a:prstGeom>
        </p:spPr>
      </p:pic>
      <p:pic>
        <p:nvPicPr>
          <p:cNvPr id="5" name="图形 4" descr="业务增长 纯色填充">
            <a:extLst>
              <a:ext uri="{FF2B5EF4-FFF2-40B4-BE49-F238E27FC236}">
                <a16:creationId xmlns:a16="http://schemas.microsoft.com/office/drawing/2014/main" id="{0AC70933-0918-41A8-98F9-AF09A27278C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992880" y="2710498"/>
            <a:ext cx="914400" cy="914400"/>
          </a:xfrm>
          <a:prstGeom prst="rect">
            <a:avLst/>
          </a:prstGeom>
        </p:spPr>
      </p:pic>
      <p:pic>
        <p:nvPicPr>
          <p:cNvPr id="9" name="图形 8" descr="业务增长 纯色填充">
            <a:extLst>
              <a:ext uri="{FF2B5EF4-FFF2-40B4-BE49-F238E27FC236}">
                <a16:creationId xmlns:a16="http://schemas.microsoft.com/office/drawing/2014/main" id="{51E36956-99AB-42A9-A584-4FB7B3DDCB4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090160" y="2710498"/>
            <a:ext cx="914400" cy="914400"/>
          </a:xfrm>
          <a:prstGeom prst="rect">
            <a:avLst/>
          </a:prstGeom>
        </p:spPr>
      </p:pic>
      <p:pic>
        <p:nvPicPr>
          <p:cNvPr id="13" name="图形 12" descr="标签 纯色填充">
            <a:extLst>
              <a:ext uri="{FF2B5EF4-FFF2-40B4-BE49-F238E27FC236}">
                <a16:creationId xmlns:a16="http://schemas.microsoft.com/office/drawing/2014/main" id="{766A1C6A-3853-4620-9355-3BA0E0BB1C5A}"/>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187440" y="2710498"/>
            <a:ext cx="914400" cy="914400"/>
          </a:xfrm>
          <a:prstGeom prst="rect">
            <a:avLst/>
          </a:prstGeom>
        </p:spPr>
      </p:pic>
      <p:pic>
        <p:nvPicPr>
          <p:cNvPr id="17" name="图形 16" descr="标签 纯色填充">
            <a:extLst>
              <a:ext uri="{FF2B5EF4-FFF2-40B4-BE49-F238E27FC236}">
                <a16:creationId xmlns:a16="http://schemas.microsoft.com/office/drawing/2014/main" id="{F6AB448B-91D0-4104-9A5E-FA31690A469D}"/>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284720" y="2710498"/>
            <a:ext cx="914400" cy="914400"/>
          </a:xfrm>
          <a:prstGeom prst="rect">
            <a:avLst/>
          </a:prstGeom>
        </p:spPr>
      </p:pic>
      <p:pic>
        <p:nvPicPr>
          <p:cNvPr id="21" name="图形 20" descr="抱负 纯色填充">
            <a:extLst>
              <a:ext uri="{FF2B5EF4-FFF2-40B4-BE49-F238E27FC236}">
                <a16:creationId xmlns:a16="http://schemas.microsoft.com/office/drawing/2014/main" id="{E21CB364-B484-4F0E-8FCE-32B14FD6CD0F}"/>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8382000" y="2710498"/>
            <a:ext cx="914400" cy="914400"/>
          </a:xfrm>
          <a:prstGeom prst="rect">
            <a:avLst/>
          </a:prstGeom>
        </p:spPr>
      </p:pic>
      <p:pic>
        <p:nvPicPr>
          <p:cNvPr id="25" name="图形 24" descr="基本形状 纯色填充">
            <a:extLst>
              <a:ext uri="{FF2B5EF4-FFF2-40B4-BE49-F238E27FC236}">
                <a16:creationId xmlns:a16="http://schemas.microsoft.com/office/drawing/2014/main" id="{77642164-3159-402D-8E34-BC26FFF201FE}"/>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479280" y="2710498"/>
            <a:ext cx="914400" cy="914400"/>
          </a:xfrm>
          <a:prstGeom prst="rect">
            <a:avLst/>
          </a:prstGeom>
        </p:spPr>
      </p:pic>
      <p:pic>
        <p:nvPicPr>
          <p:cNvPr id="29" name="图形 28" descr="分支图 纯色填充">
            <a:extLst>
              <a:ext uri="{FF2B5EF4-FFF2-40B4-BE49-F238E27FC236}">
                <a16:creationId xmlns:a16="http://schemas.microsoft.com/office/drawing/2014/main" id="{760FFE3B-052D-4E65-A2FA-858D9F5464EB}"/>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0576560" y="2710498"/>
            <a:ext cx="914400" cy="914400"/>
          </a:xfrm>
          <a:prstGeom prst="rect">
            <a:avLst/>
          </a:prstGeom>
        </p:spPr>
      </p:pic>
      <p:pic>
        <p:nvPicPr>
          <p:cNvPr id="31" name="图形 30" descr="V 形箭头 纯色填充">
            <a:extLst>
              <a:ext uri="{FF2B5EF4-FFF2-40B4-BE49-F238E27FC236}">
                <a16:creationId xmlns:a16="http://schemas.microsoft.com/office/drawing/2014/main" id="{1D2245B2-24FD-4962-973A-F858FB32098F}"/>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01040" y="3807778"/>
            <a:ext cx="914400" cy="914400"/>
          </a:xfrm>
          <a:prstGeom prst="rect">
            <a:avLst/>
          </a:prstGeom>
        </p:spPr>
      </p:pic>
      <p:pic>
        <p:nvPicPr>
          <p:cNvPr id="33" name="图形 32" descr="划线的圆圈 纯色填充">
            <a:extLst>
              <a:ext uri="{FF2B5EF4-FFF2-40B4-BE49-F238E27FC236}">
                <a16:creationId xmlns:a16="http://schemas.microsoft.com/office/drawing/2014/main" id="{29538448-896F-4C9B-BF63-AC7170A576A9}"/>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798320" y="3807778"/>
            <a:ext cx="914400" cy="914400"/>
          </a:xfrm>
          <a:prstGeom prst="rect">
            <a:avLst/>
          </a:prstGeom>
        </p:spPr>
      </p:pic>
      <p:pic>
        <p:nvPicPr>
          <p:cNvPr id="35" name="图形 34" descr="持续改进 纯色填充">
            <a:extLst>
              <a:ext uri="{FF2B5EF4-FFF2-40B4-BE49-F238E27FC236}">
                <a16:creationId xmlns:a16="http://schemas.microsoft.com/office/drawing/2014/main" id="{14A92748-D625-44C5-94A4-CD3563927EA0}"/>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95600" y="3807778"/>
            <a:ext cx="914400" cy="914400"/>
          </a:xfrm>
          <a:prstGeom prst="rect">
            <a:avLst/>
          </a:prstGeom>
        </p:spPr>
      </p:pic>
      <p:pic>
        <p:nvPicPr>
          <p:cNvPr id="37" name="图形 36" descr="自行车与人 纯色填充">
            <a:extLst>
              <a:ext uri="{FF2B5EF4-FFF2-40B4-BE49-F238E27FC236}">
                <a16:creationId xmlns:a16="http://schemas.microsoft.com/office/drawing/2014/main" id="{0EB3637C-33FE-4428-B240-AA91E6328EFD}"/>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992880" y="3807778"/>
            <a:ext cx="914400" cy="914400"/>
          </a:xfrm>
          <a:prstGeom prst="rect">
            <a:avLst/>
          </a:prstGeom>
        </p:spPr>
      </p:pic>
      <p:pic>
        <p:nvPicPr>
          <p:cNvPr id="39" name="图形 38" descr="蚂蚁 纯色填充">
            <a:extLst>
              <a:ext uri="{FF2B5EF4-FFF2-40B4-BE49-F238E27FC236}">
                <a16:creationId xmlns:a16="http://schemas.microsoft.com/office/drawing/2014/main" id="{801B9174-1283-4B9A-B2B2-6B3CBD6C1E01}"/>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090160" y="3807778"/>
            <a:ext cx="914400" cy="914400"/>
          </a:xfrm>
          <a:prstGeom prst="rect">
            <a:avLst/>
          </a:prstGeom>
        </p:spPr>
      </p:pic>
      <p:pic>
        <p:nvPicPr>
          <p:cNvPr id="41" name="图形 40" descr="人群 纯色填充">
            <a:extLst>
              <a:ext uri="{FF2B5EF4-FFF2-40B4-BE49-F238E27FC236}">
                <a16:creationId xmlns:a16="http://schemas.microsoft.com/office/drawing/2014/main" id="{3BA3A044-D0FD-4D04-A587-DEF23E2DD2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87440" y="3807778"/>
            <a:ext cx="914400" cy="914400"/>
          </a:xfrm>
          <a:prstGeom prst="rect">
            <a:avLst/>
          </a:prstGeom>
        </p:spPr>
      </p:pic>
      <p:pic>
        <p:nvPicPr>
          <p:cNvPr id="43" name="图形 42" descr="障碍 纯色填充">
            <a:extLst>
              <a:ext uri="{FF2B5EF4-FFF2-40B4-BE49-F238E27FC236}">
                <a16:creationId xmlns:a16="http://schemas.microsoft.com/office/drawing/2014/main" id="{3D4AAD78-B852-4040-8F97-7F8E3E9D17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84720" y="3807778"/>
            <a:ext cx="914400" cy="914400"/>
          </a:xfrm>
          <a:prstGeom prst="rect">
            <a:avLst/>
          </a:prstGeom>
        </p:spPr>
      </p:pic>
      <p:pic>
        <p:nvPicPr>
          <p:cNvPr id="45" name="图形 44" descr="欢呼 纯色填充">
            <a:extLst>
              <a:ext uri="{FF2B5EF4-FFF2-40B4-BE49-F238E27FC236}">
                <a16:creationId xmlns:a16="http://schemas.microsoft.com/office/drawing/2014/main" id="{2FF4796D-40F8-4961-99C2-64E14A8363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82000" y="3807778"/>
            <a:ext cx="914400" cy="914400"/>
          </a:xfrm>
          <a:prstGeom prst="rect">
            <a:avLst/>
          </a:prstGeom>
        </p:spPr>
      </p:pic>
      <p:pic>
        <p:nvPicPr>
          <p:cNvPr id="47" name="图形 46" descr="组 纯色填充">
            <a:extLst>
              <a:ext uri="{FF2B5EF4-FFF2-40B4-BE49-F238E27FC236}">
                <a16:creationId xmlns:a16="http://schemas.microsoft.com/office/drawing/2014/main" id="{D43BC91B-4938-466B-B89D-5AA0D1689A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79280" y="3807778"/>
            <a:ext cx="914400" cy="914400"/>
          </a:xfrm>
          <a:prstGeom prst="rect">
            <a:avLst/>
          </a:prstGeom>
        </p:spPr>
      </p:pic>
      <p:pic>
        <p:nvPicPr>
          <p:cNvPr id="49" name="图形 48" descr="男人群 纯色填充">
            <a:extLst>
              <a:ext uri="{FF2B5EF4-FFF2-40B4-BE49-F238E27FC236}">
                <a16:creationId xmlns:a16="http://schemas.microsoft.com/office/drawing/2014/main" id="{2D112548-7FA5-4C18-9CF1-6FD216EE69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76560" y="3807778"/>
            <a:ext cx="914400" cy="914400"/>
          </a:xfrm>
          <a:prstGeom prst="rect">
            <a:avLst/>
          </a:prstGeom>
        </p:spPr>
      </p:pic>
      <p:pic>
        <p:nvPicPr>
          <p:cNvPr id="51" name="图形 50" descr="用户 纯色填充">
            <a:extLst>
              <a:ext uri="{FF2B5EF4-FFF2-40B4-BE49-F238E27FC236}">
                <a16:creationId xmlns:a16="http://schemas.microsoft.com/office/drawing/2014/main" id="{8CD48401-B124-470E-96D8-1336B693BD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1040" y="4905058"/>
            <a:ext cx="914400" cy="914400"/>
          </a:xfrm>
          <a:prstGeom prst="rect">
            <a:avLst/>
          </a:prstGeom>
        </p:spPr>
      </p:pic>
      <p:pic>
        <p:nvPicPr>
          <p:cNvPr id="53" name="图形 52" descr="拼图 纯色填充">
            <a:extLst>
              <a:ext uri="{FF2B5EF4-FFF2-40B4-BE49-F238E27FC236}">
                <a16:creationId xmlns:a16="http://schemas.microsoft.com/office/drawing/2014/main" id="{4B3B594F-6C58-4F33-B009-A5DEEB83337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98320" y="4905058"/>
            <a:ext cx="914400" cy="914400"/>
          </a:xfrm>
          <a:prstGeom prst="rect">
            <a:avLst/>
          </a:prstGeom>
        </p:spPr>
      </p:pic>
      <p:pic>
        <p:nvPicPr>
          <p:cNvPr id="55" name="图形 54" descr="会议室 纯色填充">
            <a:extLst>
              <a:ext uri="{FF2B5EF4-FFF2-40B4-BE49-F238E27FC236}">
                <a16:creationId xmlns:a16="http://schemas.microsoft.com/office/drawing/2014/main" id="{9F344FB7-720B-4C45-AD2F-5FE7953095D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895600" y="4905058"/>
            <a:ext cx="914400" cy="914400"/>
          </a:xfrm>
          <a:prstGeom prst="rect">
            <a:avLst/>
          </a:prstGeom>
        </p:spPr>
      </p:pic>
      <p:pic>
        <p:nvPicPr>
          <p:cNvPr id="57" name="图形 56" descr="会议 纯色填充">
            <a:extLst>
              <a:ext uri="{FF2B5EF4-FFF2-40B4-BE49-F238E27FC236}">
                <a16:creationId xmlns:a16="http://schemas.microsoft.com/office/drawing/2014/main" id="{F272B0CE-6A1D-4587-A1D1-21FE3BBEA2B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992880" y="4905058"/>
            <a:ext cx="914400" cy="914400"/>
          </a:xfrm>
          <a:prstGeom prst="rect">
            <a:avLst/>
          </a:prstGeom>
        </p:spPr>
      </p:pic>
      <p:pic>
        <p:nvPicPr>
          <p:cNvPr id="59" name="图形 58" descr="层次结构 纯色填充">
            <a:extLst>
              <a:ext uri="{FF2B5EF4-FFF2-40B4-BE49-F238E27FC236}">
                <a16:creationId xmlns:a16="http://schemas.microsoft.com/office/drawing/2014/main" id="{D2427C68-328C-4E0E-9FD2-508D28E6B88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090160" y="4905058"/>
            <a:ext cx="914400" cy="914400"/>
          </a:xfrm>
          <a:prstGeom prst="rect">
            <a:avLst/>
          </a:prstGeom>
        </p:spPr>
      </p:pic>
      <p:pic>
        <p:nvPicPr>
          <p:cNvPr id="61" name="图形 60" descr="集体讨论 纯色填充">
            <a:extLst>
              <a:ext uri="{FF2B5EF4-FFF2-40B4-BE49-F238E27FC236}">
                <a16:creationId xmlns:a16="http://schemas.microsoft.com/office/drawing/2014/main" id="{F740D67F-B35B-4804-9224-A7E29580871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187440" y="4905058"/>
            <a:ext cx="914400" cy="914400"/>
          </a:xfrm>
          <a:prstGeom prst="rect">
            <a:avLst/>
          </a:prstGeom>
        </p:spPr>
      </p:pic>
      <p:pic>
        <p:nvPicPr>
          <p:cNvPr id="63" name="图形 62" descr="条形图 纯色填充">
            <a:extLst>
              <a:ext uri="{FF2B5EF4-FFF2-40B4-BE49-F238E27FC236}">
                <a16:creationId xmlns:a16="http://schemas.microsoft.com/office/drawing/2014/main" id="{B67B5BC0-34F6-40AA-8748-DFE1D391EF14}"/>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7284720" y="4905058"/>
            <a:ext cx="914400" cy="914400"/>
          </a:xfrm>
          <a:prstGeom prst="rect">
            <a:avLst/>
          </a:prstGeom>
        </p:spPr>
      </p:pic>
      <p:pic>
        <p:nvPicPr>
          <p:cNvPr id="65" name="图形 64" descr="上升趋势条形图 纯色填充">
            <a:extLst>
              <a:ext uri="{FF2B5EF4-FFF2-40B4-BE49-F238E27FC236}">
                <a16:creationId xmlns:a16="http://schemas.microsoft.com/office/drawing/2014/main" id="{BDA01114-5C3A-4C61-B2B3-785DD144A551}"/>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8382000" y="4905058"/>
            <a:ext cx="914400" cy="914400"/>
          </a:xfrm>
          <a:prstGeom prst="rect">
            <a:avLst/>
          </a:prstGeom>
        </p:spPr>
      </p:pic>
      <p:pic>
        <p:nvPicPr>
          <p:cNvPr id="67" name="图形 66" descr="好点子 纯色填充">
            <a:extLst>
              <a:ext uri="{FF2B5EF4-FFF2-40B4-BE49-F238E27FC236}">
                <a16:creationId xmlns:a16="http://schemas.microsoft.com/office/drawing/2014/main" id="{462A82D2-4017-4CDE-88E8-137F7E3BB093}"/>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9479280" y="4905058"/>
            <a:ext cx="914400" cy="914400"/>
          </a:xfrm>
          <a:prstGeom prst="rect">
            <a:avLst/>
          </a:prstGeom>
        </p:spPr>
      </p:pic>
      <p:pic>
        <p:nvPicPr>
          <p:cNvPr id="69" name="图形 68" descr="光圈 纯色填充">
            <a:extLst>
              <a:ext uri="{FF2B5EF4-FFF2-40B4-BE49-F238E27FC236}">
                <a16:creationId xmlns:a16="http://schemas.microsoft.com/office/drawing/2014/main" id="{3ADC4EE3-3A99-4DD9-8A3B-572F06A66119}"/>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10576560" y="4905058"/>
            <a:ext cx="914400" cy="914400"/>
          </a:xfrm>
          <a:prstGeom prst="rect">
            <a:avLst/>
          </a:prstGeom>
        </p:spPr>
      </p:pic>
    </p:spTree>
    <p:extLst>
      <p:ext uri="{BB962C8B-B14F-4D97-AF65-F5344CB8AC3E}">
        <p14:creationId xmlns:p14="http://schemas.microsoft.com/office/powerpoint/2010/main" val="2061576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9788348A-3B36-EE4B-BB02-853D46AA52D4}"/>
              </a:ext>
            </a:extLst>
          </p:cNvPr>
          <p:cNvSpPr/>
          <p:nvPr/>
        </p:nvSpPr>
        <p:spPr>
          <a:xfrm>
            <a:off x="2177201" y="1602121"/>
            <a:ext cx="1003321" cy="3287375"/>
          </a:xfrm>
          <a:prstGeom prst="rect">
            <a:avLst/>
          </a:prstGeom>
        </p:spPr>
        <p:txBody>
          <a:bodyPr wrap="square">
            <a:spAutoFit/>
          </a:bodyPr>
          <a:lstStyle/>
          <a:p>
            <a:pPr defTabSz="609585">
              <a:lnSpc>
                <a:spcPct val="150000"/>
              </a:lnSpc>
            </a:pPr>
            <a:r>
              <a:rPr lang="zh-CN" altLang="en-US" sz="1400" dirty="0">
                <a:solidFill>
                  <a:schemeClr val="bg1"/>
                </a:solidFill>
                <a:cs typeface="+mn-ea"/>
                <a:sym typeface="+mn-lt"/>
              </a:rPr>
              <a:t>字体使用 </a:t>
            </a:r>
            <a:endParaRPr lang="en-US" altLang="zh-CN" sz="1400" dirty="0">
              <a:solidFill>
                <a:schemeClr val="bg1"/>
              </a:solidFill>
              <a:cs typeface="+mn-ea"/>
              <a:sym typeface="+mn-lt"/>
            </a:endParaRPr>
          </a:p>
          <a:p>
            <a:pPr defTabSz="609585">
              <a:lnSpc>
                <a:spcPct val="150000"/>
              </a:lnSpc>
            </a:pPr>
            <a:endParaRPr lang="en-US" altLang="zh-CN" sz="1400" dirty="0">
              <a:solidFill>
                <a:schemeClr val="bg1"/>
              </a:solidFill>
              <a:cs typeface="+mn-ea"/>
              <a:sym typeface="+mn-lt"/>
            </a:endParaRPr>
          </a:p>
          <a:p>
            <a:pPr defTabSz="609585">
              <a:lnSpc>
                <a:spcPct val="150000"/>
              </a:lnSpc>
            </a:pPr>
            <a:endParaRPr lang="en-US" altLang="zh-CN" sz="1400" dirty="0">
              <a:solidFill>
                <a:schemeClr val="bg1"/>
              </a:solidFill>
              <a:cs typeface="+mn-ea"/>
              <a:sym typeface="+mn-lt"/>
            </a:endParaRPr>
          </a:p>
          <a:p>
            <a:pPr defTabSz="609585">
              <a:lnSpc>
                <a:spcPct val="150000"/>
              </a:lnSpc>
            </a:pPr>
            <a:r>
              <a:rPr lang="zh-CN" altLang="en-US" sz="1400" dirty="0">
                <a:solidFill>
                  <a:schemeClr val="bg1"/>
                </a:solidFill>
                <a:cs typeface="+mn-ea"/>
                <a:sym typeface="+mn-lt"/>
              </a:rPr>
              <a:t>行距</a:t>
            </a:r>
            <a:endParaRPr lang="en-US" altLang="zh-CN" sz="1400" dirty="0">
              <a:solidFill>
                <a:schemeClr val="bg1"/>
              </a:solidFill>
              <a:cs typeface="+mn-ea"/>
              <a:sym typeface="+mn-lt"/>
            </a:endParaRPr>
          </a:p>
          <a:p>
            <a:pPr defTabSz="609585">
              <a:lnSpc>
                <a:spcPct val="150000"/>
              </a:lnSpc>
            </a:pPr>
            <a:endParaRPr lang="en-US" altLang="zh-CN" sz="1400" dirty="0">
              <a:solidFill>
                <a:schemeClr val="bg1"/>
              </a:solidFill>
              <a:cs typeface="+mn-ea"/>
              <a:sym typeface="+mn-lt"/>
            </a:endParaRPr>
          </a:p>
          <a:p>
            <a:pPr defTabSz="609585">
              <a:lnSpc>
                <a:spcPct val="150000"/>
              </a:lnSpc>
            </a:pPr>
            <a:endParaRPr lang="en-US" altLang="zh-CN" sz="1400" dirty="0">
              <a:solidFill>
                <a:schemeClr val="bg1"/>
              </a:solidFill>
              <a:cs typeface="+mn-ea"/>
              <a:sym typeface="+mn-lt"/>
            </a:endParaRPr>
          </a:p>
          <a:p>
            <a:pPr defTabSz="609585">
              <a:lnSpc>
                <a:spcPct val="150000"/>
              </a:lnSpc>
            </a:pPr>
            <a:r>
              <a:rPr lang="zh-CN" altLang="en-US" sz="1400" dirty="0">
                <a:solidFill>
                  <a:schemeClr val="bg1"/>
                </a:solidFill>
                <a:cs typeface="+mn-ea"/>
                <a:sym typeface="+mn-lt"/>
              </a:rPr>
              <a:t>图片出处</a:t>
            </a:r>
          </a:p>
          <a:p>
            <a:pPr defTabSz="609585">
              <a:lnSpc>
                <a:spcPct val="150000"/>
              </a:lnSpc>
            </a:pPr>
            <a:endParaRPr lang="zh-CN" altLang="en-US" sz="1400" dirty="0">
              <a:solidFill>
                <a:schemeClr val="bg1"/>
              </a:solidFill>
              <a:cs typeface="+mn-ea"/>
              <a:sym typeface="+mn-lt"/>
            </a:endParaRPr>
          </a:p>
          <a:p>
            <a:pPr defTabSz="609585">
              <a:lnSpc>
                <a:spcPct val="150000"/>
              </a:lnSpc>
            </a:pPr>
            <a:endParaRPr lang="zh-CN" altLang="en-US" sz="1400" dirty="0">
              <a:solidFill>
                <a:schemeClr val="bg1"/>
              </a:solidFill>
              <a:cs typeface="+mn-ea"/>
              <a:sym typeface="+mn-lt"/>
            </a:endParaRPr>
          </a:p>
          <a:p>
            <a:pPr defTabSz="609585">
              <a:lnSpc>
                <a:spcPct val="150000"/>
              </a:lnSpc>
            </a:pPr>
            <a:r>
              <a:rPr lang="zh-CN" altLang="en-US" sz="1400" dirty="0">
                <a:solidFill>
                  <a:schemeClr val="bg1"/>
                </a:solidFill>
                <a:cs typeface="+mn-ea"/>
                <a:sym typeface="+mn-lt"/>
              </a:rPr>
              <a:t>声明</a:t>
            </a:r>
            <a:endParaRPr lang="en-US" altLang="zh-CN" sz="1400" dirty="0">
              <a:solidFill>
                <a:schemeClr val="bg1"/>
              </a:solidFill>
              <a:cs typeface="+mn-ea"/>
              <a:sym typeface="+mn-lt"/>
            </a:endParaRPr>
          </a:p>
        </p:txBody>
      </p:sp>
      <p:sp>
        <p:nvSpPr>
          <p:cNvPr id="9" name="矩形 8">
            <a:extLst>
              <a:ext uri="{FF2B5EF4-FFF2-40B4-BE49-F238E27FC236}">
                <a16:creationId xmlns:a16="http://schemas.microsoft.com/office/drawing/2014/main" id="{6EF3D005-787F-774D-904A-5C4E7BF2D692}"/>
              </a:ext>
            </a:extLst>
          </p:cNvPr>
          <p:cNvSpPr/>
          <p:nvPr/>
        </p:nvSpPr>
        <p:spPr>
          <a:xfrm>
            <a:off x="3311793" y="1602121"/>
            <a:ext cx="7440874" cy="4196855"/>
          </a:xfrm>
          <a:prstGeom prst="rect">
            <a:avLst/>
          </a:prstGeom>
        </p:spPr>
        <p:txBody>
          <a:bodyPr wrap="square">
            <a:spAutoFit/>
          </a:bodyPr>
          <a:lstStyle/>
          <a:p>
            <a:pPr defTabSz="609585">
              <a:lnSpc>
                <a:spcPct val="150000"/>
              </a:lnSpc>
            </a:pPr>
            <a:r>
              <a:rPr lang="zh-CN" altLang="en-US" sz="1400" dirty="0">
                <a:solidFill>
                  <a:schemeClr val="bg1"/>
                </a:solidFill>
                <a:cs typeface="+mn-ea"/>
                <a:sym typeface="+mn-lt"/>
              </a:rPr>
              <a:t>微软雅黑</a:t>
            </a:r>
            <a:r>
              <a:rPr lang="en-US" altLang="zh-CN" sz="1400" dirty="0">
                <a:solidFill>
                  <a:schemeClr val="bg1"/>
                </a:solidFill>
                <a:cs typeface="+mn-ea"/>
                <a:sym typeface="+mn-lt"/>
              </a:rPr>
              <a:t>(</a:t>
            </a:r>
            <a:r>
              <a:rPr lang="zh-CN" altLang="en-US" sz="1400" dirty="0">
                <a:solidFill>
                  <a:schemeClr val="bg1"/>
                </a:solidFill>
                <a:cs typeface="+mn-ea"/>
                <a:sym typeface="+mn-lt"/>
              </a:rPr>
              <a:t>中文） 微软雅黑 </a:t>
            </a:r>
            <a:r>
              <a:rPr lang="en-US" altLang="zh-CN" sz="1400" dirty="0">
                <a:solidFill>
                  <a:schemeClr val="bg1"/>
                </a:solidFill>
                <a:cs typeface="+mn-ea"/>
                <a:sym typeface="+mn-lt"/>
              </a:rPr>
              <a:t>Light </a:t>
            </a:r>
            <a:r>
              <a:rPr lang="zh-CN" altLang="en-US" sz="1400" dirty="0">
                <a:solidFill>
                  <a:schemeClr val="bg1"/>
                </a:solidFill>
                <a:cs typeface="+mn-ea"/>
                <a:sym typeface="+mn-lt"/>
              </a:rPr>
              <a:t>（英文）</a:t>
            </a:r>
            <a:endParaRPr lang="en-US" altLang="zh-CN" sz="1400" dirty="0">
              <a:solidFill>
                <a:schemeClr val="bg1"/>
              </a:solidFill>
              <a:cs typeface="+mn-ea"/>
              <a:sym typeface="+mn-lt"/>
            </a:endParaRPr>
          </a:p>
          <a:p>
            <a:pPr defTabSz="609585">
              <a:lnSpc>
                <a:spcPct val="150000"/>
              </a:lnSpc>
            </a:pPr>
            <a:endParaRPr lang="en-US" altLang="zh-CN" sz="1400" dirty="0">
              <a:solidFill>
                <a:schemeClr val="bg1"/>
              </a:solidFill>
              <a:cs typeface="+mn-ea"/>
              <a:sym typeface="+mn-lt"/>
            </a:endParaRPr>
          </a:p>
          <a:p>
            <a:pPr defTabSz="609585">
              <a:lnSpc>
                <a:spcPct val="150000"/>
              </a:lnSpc>
            </a:pPr>
            <a:endParaRPr lang="en-US" altLang="zh-CN" sz="1400" dirty="0">
              <a:solidFill>
                <a:schemeClr val="bg1"/>
              </a:solidFill>
              <a:cs typeface="+mn-ea"/>
              <a:sym typeface="+mn-lt"/>
            </a:endParaRPr>
          </a:p>
          <a:p>
            <a:pPr defTabSz="609585">
              <a:lnSpc>
                <a:spcPct val="150000"/>
              </a:lnSpc>
            </a:pPr>
            <a:r>
              <a:rPr lang="zh-CN" altLang="en-US" sz="1400" dirty="0">
                <a:solidFill>
                  <a:schemeClr val="bg1"/>
                </a:solidFill>
                <a:cs typeface="+mn-ea"/>
                <a:sym typeface="+mn-lt"/>
              </a:rPr>
              <a:t>正文 </a:t>
            </a:r>
            <a:r>
              <a:rPr lang="en-US" altLang="zh-CN" sz="1400" dirty="0">
                <a:solidFill>
                  <a:schemeClr val="bg1"/>
                </a:solidFill>
                <a:cs typeface="+mn-ea"/>
                <a:sym typeface="+mn-lt"/>
              </a:rPr>
              <a:t>1.5</a:t>
            </a:r>
          </a:p>
          <a:p>
            <a:pPr defTabSz="609585">
              <a:lnSpc>
                <a:spcPct val="150000"/>
              </a:lnSpc>
            </a:pPr>
            <a:endParaRPr lang="en-US" altLang="zh-CN" sz="1400" dirty="0">
              <a:solidFill>
                <a:schemeClr val="bg1"/>
              </a:solidFill>
              <a:cs typeface="+mn-ea"/>
              <a:sym typeface="+mn-lt"/>
            </a:endParaRPr>
          </a:p>
          <a:p>
            <a:pPr defTabSz="609585">
              <a:lnSpc>
                <a:spcPct val="150000"/>
              </a:lnSpc>
            </a:pPr>
            <a:endParaRPr lang="en-US" altLang="zh-CN" sz="1400" dirty="0">
              <a:solidFill>
                <a:schemeClr val="bg1"/>
              </a:solidFill>
              <a:cs typeface="+mn-ea"/>
              <a:sym typeface="+mn-lt"/>
            </a:endParaRPr>
          </a:p>
          <a:p>
            <a:pPr defTabSz="609585">
              <a:lnSpc>
                <a:spcPct val="150000"/>
              </a:lnSpc>
            </a:pPr>
            <a:r>
              <a:rPr lang="en-US" altLang="zh-CN" sz="1400" dirty="0" err="1">
                <a:solidFill>
                  <a:schemeClr val="bg1"/>
                </a:solidFill>
                <a:cs typeface="+mn-ea"/>
                <a:sym typeface="+mn-lt"/>
              </a:rPr>
              <a:t>Pexels</a:t>
            </a:r>
            <a:endParaRPr lang="en-US" altLang="zh-CN" sz="1400" dirty="0">
              <a:solidFill>
                <a:schemeClr val="bg1"/>
              </a:solidFill>
              <a:cs typeface="+mn-ea"/>
              <a:sym typeface="+mn-lt"/>
            </a:endParaRPr>
          </a:p>
          <a:p>
            <a:pPr defTabSz="609585">
              <a:lnSpc>
                <a:spcPct val="150000"/>
              </a:lnSpc>
            </a:pPr>
            <a:endParaRPr lang="zh-CN" altLang="en-US" sz="1400" dirty="0">
              <a:solidFill>
                <a:schemeClr val="bg1"/>
              </a:solidFill>
              <a:cs typeface="+mn-ea"/>
              <a:sym typeface="+mn-lt"/>
            </a:endParaRPr>
          </a:p>
          <a:p>
            <a:pPr defTabSz="609585">
              <a:lnSpc>
                <a:spcPct val="150000"/>
              </a:lnSpc>
            </a:pPr>
            <a:endParaRPr lang="zh-CN" altLang="en-US" sz="1400" dirty="0">
              <a:solidFill>
                <a:schemeClr val="bg1"/>
              </a:solidFill>
              <a:cs typeface="+mn-ea"/>
              <a:sym typeface="+mn-lt"/>
            </a:endParaRPr>
          </a:p>
          <a:p>
            <a:pPr algn="just" defTabSz="609585">
              <a:lnSpc>
                <a:spcPct val="150000"/>
              </a:lnSpc>
              <a:defRPr/>
            </a:pPr>
            <a:r>
              <a:rPr lang="zh-CN" altLang="en-US" sz="1333" dirty="0">
                <a:solidFill>
                  <a:schemeClr val="bg1"/>
                </a:solidFill>
                <a:cs typeface="+mn-ea"/>
                <a:sym typeface="+mn-lt"/>
              </a:rPr>
              <a:t>本网站所提供的任何信息内容（包括但不限于 </a:t>
            </a:r>
            <a:r>
              <a:rPr lang="en-US" altLang="zh-CN" sz="1333" dirty="0">
                <a:solidFill>
                  <a:schemeClr val="bg1"/>
                </a:solidFill>
                <a:cs typeface="+mn-ea"/>
                <a:sym typeface="+mn-lt"/>
              </a:rPr>
              <a:t>PPT</a:t>
            </a:r>
            <a:r>
              <a:rPr lang="zh-CN" altLang="en-US" sz="1333" dirty="0">
                <a:solidFill>
                  <a:schemeClr val="bg1"/>
                </a:solidFill>
                <a:cs typeface="+mn-ea"/>
                <a:sym typeface="+mn-lt"/>
              </a:rPr>
              <a:t> 模板、</a:t>
            </a:r>
            <a:r>
              <a:rPr lang="en-US" altLang="zh-CN" sz="1333" dirty="0">
                <a:solidFill>
                  <a:schemeClr val="bg1"/>
                </a:solidFill>
                <a:cs typeface="+mn-ea"/>
                <a:sym typeface="+mn-lt"/>
              </a:rPr>
              <a:t>Word</a:t>
            </a:r>
            <a:r>
              <a:rPr lang="zh-CN" altLang="en-US" sz="1333" dirty="0">
                <a:solidFill>
                  <a:schemeClr val="bg1"/>
                </a:solidFill>
                <a:cs typeface="+mn-ea"/>
                <a:sym typeface="+mn-lt"/>
              </a:rPr>
              <a:t> 文档、</a:t>
            </a:r>
            <a:r>
              <a:rPr lang="en-US" altLang="zh-CN" sz="1333" dirty="0">
                <a:solidFill>
                  <a:schemeClr val="bg1"/>
                </a:solidFill>
                <a:cs typeface="+mn-ea"/>
                <a:sym typeface="+mn-lt"/>
              </a:rPr>
              <a:t>Excel</a:t>
            </a:r>
            <a:r>
              <a:rPr lang="zh-CN" altLang="en-US" sz="1333" dirty="0">
                <a:solidFill>
                  <a:schemeClr val="bg1"/>
                </a:solidFill>
                <a:cs typeface="+mn-ea"/>
                <a:sym typeface="+mn-lt"/>
              </a:rPr>
              <a:t> 图表、图片素材等）均受</a:t>
            </a:r>
            <a:r>
              <a:rPr lang="en-US" altLang="zh-CN" sz="1333" dirty="0">
                <a:solidFill>
                  <a:schemeClr val="bg1"/>
                </a:solidFill>
                <a:cs typeface="+mn-ea"/>
                <a:sym typeface="+mn-lt"/>
              </a:rPr>
              <a:t>《</a:t>
            </a:r>
            <a:r>
              <a:rPr lang="zh-CN" altLang="en-US" sz="1333" dirty="0">
                <a:solidFill>
                  <a:schemeClr val="bg1"/>
                </a:solidFill>
                <a:cs typeface="+mn-ea"/>
                <a:sym typeface="+mn-lt"/>
              </a:rPr>
              <a:t>中华人民共和国著作权法</a:t>
            </a:r>
            <a:r>
              <a:rPr lang="en-US" altLang="zh-CN" sz="1333" dirty="0">
                <a:solidFill>
                  <a:schemeClr val="bg1"/>
                </a:solidFill>
                <a:cs typeface="+mn-ea"/>
                <a:sym typeface="+mn-lt"/>
              </a:rPr>
              <a:t>》</a:t>
            </a:r>
            <a:r>
              <a:rPr lang="zh-CN" altLang="en-US" sz="1333" dirty="0">
                <a:solidFill>
                  <a:schemeClr val="bg1"/>
                </a:solidFill>
                <a:cs typeface="+mn-ea"/>
                <a:sym typeface="+mn-lt"/>
              </a:rPr>
              <a:t>、</a:t>
            </a:r>
            <a:r>
              <a:rPr lang="en-US" altLang="zh-CN" sz="1333" dirty="0">
                <a:solidFill>
                  <a:schemeClr val="bg1"/>
                </a:solidFill>
                <a:cs typeface="+mn-ea"/>
                <a:sym typeface="+mn-lt"/>
              </a:rPr>
              <a:t>《</a:t>
            </a:r>
            <a:r>
              <a:rPr lang="zh-CN" altLang="en-US" sz="1333" dirty="0">
                <a:solidFill>
                  <a:schemeClr val="bg1"/>
                </a:solidFill>
                <a:cs typeface="+mn-ea"/>
                <a:sym typeface="+mn-lt"/>
              </a:rPr>
              <a:t>信息网络传播权保护条例</a:t>
            </a:r>
            <a:r>
              <a:rPr lang="en-US" altLang="zh-CN" sz="1333" dirty="0">
                <a:solidFill>
                  <a:schemeClr val="bg1"/>
                </a:solidFill>
                <a:cs typeface="+mn-ea"/>
                <a:sym typeface="+mn-lt"/>
              </a:rPr>
              <a:t>》</a:t>
            </a:r>
            <a:r>
              <a:rPr lang="zh-CN" altLang="en-US" sz="1333" dirty="0">
                <a:solidFill>
                  <a:schemeClr val="bg1"/>
                </a:solidFill>
                <a:cs typeface="+mn-ea"/>
                <a:sym typeface="+mn-lt"/>
              </a:rPr>
              <a:t>及其他适用的法律法规的保护，未经权利人书面明确授权，信息内容的任何部分</a:t>
            </a:r>
            <a:r>
              <a:rPr lang="en-US" altLang="zh-CN" sz="1333" dirty="0">
                <a:solidFill>
                  <a:schemeClr val="bg1"/>
                </a:solidFill>
                <a:cs typeface="+mn-ea"/>
                <a:sym typeface="+mn-lt"/>
              </a:rPr>
              <a:t>(</a:t>
            </a:r>
            <a:r>
              <a:rPr lang="zh-CN" altLang="en-US" sz="1333" dirty="0">
                <a:solidFill>
                  <a:schemeClr val="bg1"/>
                </a:solidFill>
                <a:cs typeface="+mn-ea"/>
                <a:sym typeface="+mn-lt"/>
              </a:rPr>
              <a:t>包括图片或图表</a:t>
            </a:r>
            <a:r>
              <a:rPr lang="en-US" altLang="zh-CN" sz="1333" dirty="0">
                <a:solidFill>
                  <a:schemeClr val="bg1"/>
                </a:solidFill>
                <a:cs typeface="+mn-ea"/>
                <a:sym typeface="+mn-lt"/>
              </a:rPr>
              <a:t>)</a:t>
            </a:r>
            <a:r>
              <a:rPr lang="zh-CN" altLang="en-US" sz="1333" dirty="0">
                <a:solidFill>
                  <a:schemeClr val="bg1"/>
                </a:solidFill>
                <a:cs typeface="+mn-ea"/>
                <a:sym typeface="+mn-lt"/>
              </a:rPr>
              <a:t>不得被全部或部分的复制、传播、销售，否则将承担法律责任。</a:t>
            </a:r>
          </a:p>
        </p:txBody>
      </p:sp>
      <p:pic>
        <p:nvPicPr>
          <p:cNvPr id="11" name="图片 10">
            <a:hlinkClick r:id="rId2"/>
            <a:extLst>
              <a:ext uri="{FF2B5EF4-FFF2-40B4-BE49-F238E27FC236}">
                <a16:creationId xmlns:a16="http://schemas.microsoft.com/office/drawing/2014/main" id="{4EB824E9-CF2D-EE4E-B267-73D04DD01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9275" y="6371867"/>
            <a:ext cx="1402001" cy="186933"/>
          </a:xfrm>
          <a:prstGeom prst="rect">
            <a:avLst/>
          </a:prstGeom>
        </p:spPr>
      </p:pic>
      <p:sp>
        <p:nvSpPr>
          <p:cNvPr id="2" name="矩形 6">
            <a:extLst>
              <a:ext uri="{FF2B5EF4-FFF2-40B4-BE49-F238E27FC236}">
                <a16:creationId xmlns:a16="http://schemas.microsoft.com/office/drawing/2014/main" id="{B5D7A488-3857-44ED-B259-F42A07A2FA66}"/>
              </a:ext>
            </a:extLst>
          </p:cNvPr>
          <p:cNvSpPr/>
          <p:nvPr/>
        </p:nvSpPr>
        <p:spPr>
          <a:xfrm>
            <a:off x="626964" y="568470"/>
            <a:ext cx="662361" cy="379656"/>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标注</a:t>
            </a:r>
          </a:p>
        </p:txBody>
      </p:sp>
      <p:pic>
        <p:nvPicPr>
          <p:cNvPr id="3" name="图片 9" descr="Logo&#10;&#10;Description automatically generated">
            <a:extLst>
              <a:ext uri="{FF2B5EF4-FFF2-40B4-BE49-F238E27FC236}">
                <a16:creationId xmlns:a16="http://schemas.microsoft.com/office/drawing/2014/main" id="{7B3FB62A-CE86-4F85-806E-08C80AE3A9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98462" y="83245"/>
            <a:ext cx="1402001" cy="629588"/>
          </a:xfrm>
          <a:prstGeom prst="rect">
            <a:avLst/>
          </a:prstGeom>
        </p:spPr>
      </p:pic>
    </p:spTree>
    <p:extLst>
      <p:ext uri="{BB962C8B-B14F-4D97-AF65-F5344CB8AC3E}">
        <p14:creationId xmlns:p14="http://schemas.microsoft.com/office/powerpoint/2010/main" val="293160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0AF75E1-509A-8F4A-86BA-902918CD3F2B}"/>
              </a:ext>
            </a:extLst>
          </p:cNvPr>
          <p:cNvSpPr/>
          <p:nvPr/>
        </p:nvSpPr>
        <p:spPr>
          <a:xfrm>
            <a:off x="440603" y="759873"/>
            <a:ext cx="1726755" cy="460704"/>
          </a:xfrm>
          <a:prstGeom prst="rect">
            <a:avLst/>
          </a:prstGeom>
        </p:spPr>
        <p:txBody>
          <a:bodyPr wrap="none">
            <a:spAutoFit/>
          </a:bodyPr>
          <a:lstStyle/>
          <a:p>
            <a:pPr defTabSz="609585">
              <a:lnSpc>
                <a:spcPct val="150000"/>
              </a:lnSpc>
            </a:pPr>
            <a:r>
              <a:rPr lang="zh-CN" altLang="en-US" sz="1800" dirty="0">
                <a:solidFill>
                  <a:schemeClr val="tx1">
                    <a:lumMod val="75000"/>
                    <a:lumOff val="25000"/>
                  </a:schemeClr>
                </a:solidFill>
                <a:cs typeface="+mn-ea"/>
                <a:sym typeface="+mn-lt"/>
              </a:rPr>
              <a:t>模板使用技巧</a:t>
            </a:r>
            <a:r>
              <a:rPr lang="en-US" altLang="zh-CN" sz="1800" dirty="0">
                <a:solidFill>
                  <a:schemeClr val="tx1">
                    <a:lumMod val="75000"/>
                    <a:lumOff val="25000"/>
                  </a:schemeClr>
                </a:solidFill>
                <a:cs typeface="+mn-ea"/>
                <a:sym typeface="+mn-lt"/>
              </a:rPr>
              <a:t> 1</a:t>
            </a:r>
            <a:endParaRPr lang="zh-CN" altLang="en-US" sz="1800" dirty="0">
              <a:solidFill>
                <a:schemeClr val="tx1">
                  <a:lumMod val="75000"/>
                  <a:lumOff val="25000"/>
                </a:schemeClr>
              </a:solidFill>
              <a:cs typeface="+mn-ea"/>
              <a:sym typeface="+mn-lt"/>
            </a:endParaRPr>
          </a:p>
        </p:txBody>
      </p:sp>
      <p:sp>
        <p:nvSpPr>
          <p:cNvPr id="5" name="文本框 4">
            <a:extLst>
              <a:ext uri="{FF2B5EF4-FFF2-40B4-BE49-F238E27FC236}">
                <a16:creationId xmlns:a16="http://schemas.microsoft.com/office/drawing/2014/main" id="{15822973-E005-154D-96EA-3B1C845BAD6F}"/>
              </a:ext>
            </a:extLst>
          </p:cNvPr>
          <p:cNvSpPr txBox="1"/>
          <p:nvPr/>
        </p:nvSpPr>
        <p:spPr>
          <a:xfrm>
            <a:off x="431800" y="1174234"/>
            <a:ext cx="3467616" cy="747256"/>
          </a:xfrm>
          <a:prstGeom prst="rect">
            <a:avLst/>
          </a:prstGeom>
          <a:noFill/>
        </p:spPr>
        <p:txBody>
          <a:bodyPr wrap="none" rtlCol="0">
            <a:spAutoFit/>
          </a:bodyPr>
          <a:lstStyle/>
          <a:p>
            <a:pPr>
              <a:lnSpc>
                <a:spcPct val="150000"/>
              </a:lnSpc>
            </a:pPr>
            <a:r>
              <a:rPr lang="zh-CN" altLang="en-US" sz="3200" b="1" dirty="0">
                <a:solidFill>
                  <a:schemeClr val="tx1">
                    <a:lumMod val="85000"/>
                    <a:lumOff val="15000"/>
                  </a:schemeClr>
                </a:solidFill>
                <a:cs typeface="+mn-ea"/>
                <a:sym typeface="+mn-lt"/>
              </a:rPr>
              <a:t>一键调整模板颜色</a:t>
            </a:r>
            <a:endParaRPr lang="en-US" sz="3200" b="1" dirty="0">
              <a:solidFill>
                <a:schemeClr val="tx1">
                  <a:lumMod val="85000"/>
                  <a:lumOff val="15000"/>
                </a:schemeClr>
              </a:solidFill>
              <a:cs typeface="+mn-ea"/>
              <a:sym typeface="+mn-lt"/>
            </a:endParaRPr>
          </a:p>
        </p:txBody>
      </p:sp>
      <p:pic>
        <p:nvPicPr>
          <p:cNvPr id="7" name="图片 6">
            <a:extLst>
              <a:ext uri="{FF2B5EF4-FFF2-40B4-BE49-F238E27FC236}">
                <a16:creationId xmlns:a16="http://schemas.microsoft.com/office/drawing/2014/main" id="{DBF423CA-FBF6-CB4C-B06E-C3CC487500F6}"/>
              </a:ext>
            </a:extLst>
          </p:cNvPr>
          <p:cNvPicPr>
            <a:picLocks noChangeAspect="1"/>
          </p:cNvPicPr>
          <p:nvPr/>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9" name="图片 8">
            <a:extLst>
              <a:ext uri="{FF2B5EF4-FFF2-40B4-BE49-F238E27FC236}">
                <a16:creationId xmlns:a16="http://schemas.microsoft.com/office/drawing/2014/main" id="{716A6942-5E70-2A4F-9A8B-BD955E86B341}"/>
              </a:ext>
            </a:extLst>
          </p:cNvPr>
          <p:cNvPicPr>
            <a:picLocks noChangeAspect="1"/>
          </p:cNvPicPr>
          <p:nvPr/>
        </p:nvPicPr>
        <p:blipFill>
          <a:blip r:embed="rId3"/>
          <a:stretch>
            <a:fillRect/>
          </a:stretch>
        </p:blipFill>
        <p:spPr>
          <a:xfrm>
            <a:off x="6464300" y="2138895"/>
            <a:ext cx="5295900" cy="3847022"/>
          </a:xfrm>
          <a:prstGeom prst="rect">
            <a:avLst/>
          </a:prstGeom>
          <a:ln>
            <a:solidFill>
              <a:schemeClr val="bg1">
                <a:lumMod val="65000"/>
              </a:schemeClr>
            </a:solidFill>
          </a:ln>
        </p:spPr>
      </p:pic>
      <p:sp>
        <p:nvSpPr>
          <p:cNvPr id="11" name="文本框 10">
            <a:extLst>
              <a:ext uri="{FF2B5EF4-FFF2-40B4-BE49-F238E27FC236}">
                <a16:creationId xmlns:a16="http://schemas.microsoft.com/office/drawing/2014/main" id="{145E4F04-93C2-2C42-A97F-7A3D1BA11B5F}"/>
              </a:ext>
            </a:extLst>
          </p:cNvPr>
          <p:cNvSpPr txBox="1"/>
          <p:nvPr/>
        </p:nvSpPr>
        <p:spPr>
          <a:xfrm>
            <a:off x="333477" y="6061002"/>
            <a:ext cx="2563522" cy="337913"/>
          </a:xfrm>
          <a:prstGeom prst="rect">
            <a:avLst/>
          </a:prstGeom>
          <a:noFill/>
        </p:spPr>
        <p:txBody>
          <a:bodyPr wrap="none" rtlCol="0">
            <a:spAutoFit/>
          </a:bodyPr>
          <a:lstStyle/>
          <a:p>
            <a:pPr>
              <a:lnSpc>
                <a:spcPct val="150000"/>
              </a:lnSpc>
            </a:pPr>
            <a:r>
              <a:rPr lang="en-US" sz="1200" spc="150">
                <a:cs typeface="+mn-ea"/>
                <a:sym typeface="+mn-lt"/>
              </a:rPr>
              <a:t>1.</a:t>
            </a:r>
            <a:r>
              <a:rPr lang="zh-CN" altLang="en-US" sz="1200" spc="150">
                <a:cs typeface="+mn-ea"/>
                <a:sym typeface="+mn-lt"/>
              </a:rPr>
              <a:t> 选择“设计”</a:t>
            </a:r>
            <a:r>
              <a:rPr lang="en-US" altLang="zh-CN" sz="1200" spc="150">
                <a:cs typeface="+mn-ea"/>
                <a:sym typeface="+mn-lt"/>
              </a:rPr>
              <a:t>-</a:t>
            </a:r>
            <a:r>
              <a:rPr lang="zh-CN" altLang="en-US" sz="1200" spc="150">
                <a:cs typeface="+mn-ea"/>
                <a:sym typeface="+mn-lt"/>
              </a:rPr>
              <a:t>“变体”</a:t>
            </a:r>
            <a:r>
              <a:rPr lang="en-US" altLang="zh-CN" sz="1200" spc="150">
                <a:cs typeface="+mn-ea"/>
                <a:sym typeface="+mn-lt"/>
              </a:rPr>
              <a:t>-</a:t>
            </a:r>
            <a:r>
              <a:rPr lang="zh-CN" altLang="en-US" sz="1200" spc="150">
                <a:cs typeface="+mn-ea"/>
                <a:sym typeface="+mn-lt"/>
              </a:rPr>
              <a:t>“颜色”；</a:t>
            </a:r>
            <a:endParaRPr lang="en-US" sz="1200" spc="150">
              <a:cs typeface="+mn-ea"/>
              <a:sym typeface="+mn-lt"/>
            </a:endParaRPr>
          </a:p>
        </p:txBody>
      </p:sp>
      <p:sp>
        <p:nvSpPr>
          <p:cNvPr id="13" name="文本框 12">
            <a:extLst>
              <a:ext uri="{FF2B5EF4-FFF2-40B4-BE49-F238E27FC236}">
                <a16:creationId xmlns:a16="http://schemas.microsoft.com/office/drawing/2014/main" id="{2513950B-D569-1245-ADFF-175E487D4DF1}"/>
              </a:ext>
            </a:extLst>
          </p:cNvPr>
          <p:cNvSpPr txBox="1"/>
          <p:nvPr/>
        </p:nvSpPr>
        <p:spPr>
          <a:xfrm>
            <a:off x="6360651" y="6061002"/>
            <a:ext cx="4390946" cy="337913"/>
          </a:xfrm>
          <a:prstGeom prst="rect">
            <a:avLst/>
          </a:prstGeom>
          <a:noFill/>
        </p:spPr>
        <p:txBody>
          <a:bodyPr wrap="none" rtlCol="0">
            <a:spAutoFit/>
          </a:bodyPr>
          <a:lstStyle/>
          <a:p>
            <a:pPr>
              <a:lnSpc>
                <a:spcPct val="150000"/>
              </a:lnSpc>
            </a:pPr>
            <a:r>
              <a:rPr lang="en-US" sz="1200" spc="150">
                <a:cs typeface="+mn-ea"/>
                <a:sym typeface="+mn-lt"/>
              </a:rPr>
              <a:t>2.</a:t>
            </a:r>
            <a:r>
              <a:rPr lang="zh-CN" altLang="en-US" sz="1200" spc="150">
                <a:cs typeface="+mn-ea"/>
                <a:sym typeface="+mn-lt"/>
              </a:rPr>
              <a:t> 选择你喜欢的颜色搭配，模板一秒调整为你选颜色。</a:t>
            </a:r>
            <a:endParaRPr lang="en-US" sz="1200" spc="150">
              <a:cs typeface="+mn-ea"/>
              <a:sym typeface="+mn-lt"/>
            </a:endParaRPr>
          </a:p>
        </p:txBody>
      </p:sp>
      <p:pic>
        <p:nvPicPr>
          <p:cNvPr id="15" name="图片 14">
            <a:extLst>
              <a:ext uri="{FF2B5EF4-FFF2-40B4-BE49-F238E27FC236}">
                <a16:creationId xmlns:a16="http://schemas.microsoft.com/office/drawing/2014/main" id="{687C351C-E5AC-9D49-863B-75DC90840465}"/>
              </a:ext>
            </a:extLst>
          </p:cNvPr>
          <p:cNvPicPr>
            <a:picLocks noChangeAspect="1"/>
          </p:cNvPicPr>
          <p:nvPr/>
        </p:nvPicPr>
        <p:blipFill>
          <a:blip r:embed="rId4"/>
          <a:stretch>
            <a:fillRect/>
          </a:stretch>
        </p:blipFill>
        <p:spPr>
          <a:xfrm>
            <a:off x="3005928" y="2609333"/>
            <a:ext cx="819667" cy="819667"/>
          </a:xfrm>
          <a:prstGeom prst="rect">
            <a:avLst/>
          </a:prstGeom>
          <a:effectLst>
            <a:outerShdw blurRad="50800" dist="38100" dir="2700000" algn="tl" rotWithShape="0">
              <a:prstClr val="black">
                <a:alpha val="40000"/>
              </a:prstClr>
            </a:outerShdw>
          </a:effectLst>
        </p:spPr>
      </p:pic>
      <p:pic>
        <p:nvPicPr>
          <p:cNvPr id="17" name="图片 16">
            <a:extLst>
              <a:ext uri="{FF2B5EF4-FFF2-40B4-BE49-F238E27FC236}">
                <a16:creationId xmlns:a16="http://schemas.microsoft.com/office/drawing/2014/main" id="{9D920FE9-8980-4045-ABB6-C14D8DD700A0}"/>
              </a:ext>
            </a:extLst>
          </p:cNvPr>
          <p:cNvPicPr>
            <a:picLocks noChangeAspect="1"/>
          </p:cNvPicPr>
          <p:nvPr/>
        </p:nvPicPr>
        <p:blipFill>
          <a:blip r:embed="rId4"/>
          <a:stretch>
            <a:fillRect/>
          </a:stretch>
        </p:blipFill>
        <p:spPr>
          <a:xfrm>
            <a:off x="10787853" y="4257158"/>
            <a:ext cx="819667" cy="819667"/>
          </a:xfrm>
          <a:prstGeom prst="rect">
            <a:avLst/>
          </a:prstGeom>
          <a:effectLst>
            <a:outerShdw blurRad="50800" dist="38100" dir="2700000" algn="tl" rotWithShape="0">
              <a:prstClr val="black">
                <a:alpha val="40000"/>
              </a:prstClr>
            </a:outerShdw>
          </a:effectLst>
        </p:spPr>
      </p:pic>
      <p:sp>
        <p:nvSpPr>
          <p:cNvPr id="2" name="矩形 6">
            <a:extLst>
              <a:ext uri="{FF2B5EF4-FFF2-40B4-BE49-F238E27FC236}">
                <a16:creationId xmlns:a16="http://schemas.microsoft.com/office/drawing/2014/main" id="{265BA934-FB93-4B0A-80C1-BA26C04C675F}"/>
              </a:ext>
            </a:extLst>
          </p:cNvPr>
          <p:cNvSpPr/>
          <p:nvPr/>
        </p:nvSpPr>
        <p:spPr>
          <a:xfrm>
            <a:off x="440603" y="182445"/>
            <a:ext cx="777777" cy="246221"/>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a:ln>
                  <a:noFill/>
                </a:ln>
                <a:solidFill>
                  <a:prstClr val="black">
                    <a:lumMod val="75000"/>
                    <a:lumOff val="25000"/>
                  </a:prstClr>
                </a:solidFill>
                <a:effectLst/>
                <a:uLnTx/>
                <a:uFillTx/>
                <a:latin typeface="Segoe UI Light"/>
                <a:ea typeface="微软雅黑" charset="0"/>
                <a:cs typeface="Segoe UI Light"/>
              </a:rPr>
              <a:t>OfficePLUS</a:t>
            </a:r>
            <a:endParaRPr kumimoji="0" lang="zh-CN" altLang="en-US" sz="1000" b="0" i="0" u="none" strike="noStrike" kern="1200" cap="none" spc="0" normalizeH="0" baseline="0" noProof="0">
              <a:ln>
                <a:noFill/>
              </a:ln>
              <a:solidFill>
                <a:prstClr val="black">
                  <a:lumMod val="75000"/>
                  <a:lumOff val="25000"/>
                </a:prstClr>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452202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E1D91E9-6566-6648-BA90-7A412B8A81BD}"/>
              </a:ext>
            </a:extLst>
          </p:cNvPr>
          <p:cNvSpPr/>
          <p:nvPr/>
        </p:nvSpPr>
        <p:spPr>
          <a:xfrm>
            <a:off x="440603" y="759873"/>
            <a:ext cx="1766830" cy="460704"/>
          </a:xfrm>
          <a:prstGeom prst="rect">
            <a:avLst/>
          </a:prstGeom>
        </p:spPr>
        <p:txBody>
          <a:bodyPr wrap="none">
            <a:spAutoFit/>
          </a:bodyPr>
          <a:lstStyle/>
          <a:p>
            <a:pPr defTabSz="609585">
              <a:lnSpc>
                <a:spcPct val="150000"/>
              </a:lnSpc>
            </a:pPr>
            <a:r>
              <a:rPr lang="zh-CN" altLang="en-US" sz="1800">
                <a:solidFill>
                  <a:schemeClr val="tx1">
                    <a:lumMod val="75000"/>
                    <a:lumOff val="25000"/>
                  </a:schemeClr>
                </a:solidFill>
                <a:cs typeface="+mn-ea"/>
                <a:sym typeface="+mn-lt"/>
              </a:rPr>
              <a:t>模板使用技巧</a:t>
            </a:r>
            <a:r>
              <a:rPr lang="en-US" altLang="zh-CN" sz="1800">
                <a:solidFill>
                  <a:schemeClr val="tx1">
                    <a:lumMod val="75000"/>
                    <a:lumOff val="25000"/>
                  </a:schemeClr>
                </a:solidFill>
                <a:cs typeface="+mn-ea"/>
                <a:sym typeface="+mn-lt"/>
              </a:rPr>
              <a:t> 2</a:t>
            </a:r>
            <a:endParaRPr lang="zh-CN" altLang="en-US" sz="1800" dirty="0">
              <a:solidFill>
                <a:schemeClr val="tx1">
                  <a:lumMod val="75000"/>
                  <a:lumOff val="25000"/>
                </a:schemeClr>
              </a:solidFill>
              <a:cs typeface="+mn-ea"/>
              <a:sym typeface="+mn-lt"/>
            </a:endParaRPr>
          </a:p>
        </p:txBody>
      </p:sp>
      <p:pic>
        <p:nvPicPr>
          <p:cNvPr id="5" name="图片 4">
            <a:extLst>
              <a:ext uri="{FF2B5EF4-FFF2-40B4-BE49-F238E27FC236}">
                <a16:creationId xmlns:a16="http://schemas.microsoft.com/office/drawing/2014/main" id="{E49F21EC-7BCF-384A-931A-BA44FB099B70}"/>
              </a:ext>
            </a:extLst>
          </p:cNvPr>
          <p:cNvPicPr>
            <a:picLocks noChangeAspect="1"/>
          </p:cNvPicPr>
          <p:nvPr/>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7" name="图片 6">
            <a:extLst>
              <a:ext uri="{FF2B5EF4-FFF2-40B4-BE49-F238E27FC236}">
                <a16:creationId xmlns:a16="http://schemas.microsoft.com/office/drawing/2014/main" id="{83E41D4A-05A9-534E-B5E7-0BF14FF0DAAA}"/>
              </a:ext>
            </a:extLst>
          </p:cNvPr>
          <p:cNvPicPr>
            <a:picLocks noChangeAspect="1"/>
          </p:cNvPicPr>
          <p:nvPr/>
        </p:nvPicPr>
        <p:blipFill>
          <a:blip r:embed="rId3"/>
          <a:stretch>
            <a:fillRect/>
          </a:stretch>
        </p:blipFill>
        <p:spPr>
          <a:xfrm>
            <a:off x="6464301" y="2138895"/>
            <a:ext cx="5295900" cy="3847022"/>
          </a:xfrm>
          <a:prstGeom prst="rect">
            <a:avLst/>
          </a:prstGeom>
          <a:ln>
            <a:solidFill>
              <a:schemeClr val="bg1">
                <a:lumMod val="65000"/>
              </a:schemeClr>
            </a:solidFill>
          </a:ln>
        </p:spPr>
      </p:pic>
      <p:sp>
        <p:nvSpPr>
          <p:cNvPr id="9" name="文本框 8">
            <a:extLst>
              <a:ext uri="{FF2B5EF4-FFF2-40B4-BE49-F238E27FC236}">
                <a16:creationId xmlns:a16="http://schemas.microsoft.com/office/drawing/2014/main" id="{084718F9-2BDA-9A43-AA9E-DA573E7D02E9}"/>
              </a:ext>
            </a:extLst>
          </p:cNvPr>
          <p:cNvSpPr txBox="1"/>
          <p:nvPr/>
        </p:nvSpPr>
        <p:spPr>
          <a:xfrm>
            <a:off x="431800" y="1174234"/>
            <a:ext cx="3467616" cy="747256"/>
          </a:xfrm>
          <a:prstGeom prst="rect">
            <a:avLst/>
          </a:prstGeom>
          <a:noFill/>
        </p:spPr>
        <p:txBody>
          <a:bodyPr wrap="none" rtlCol="0">
            <a:spAutoFit/>
          </a:bodyPr>
          <a:lstStyle/>
          <a:p>
            <a:pPr>
              <a:lnSpc>
                <a:spcPct val="150000"/>
              </a:lnSpc>
            </a:pPr>
            <a:r>
              <a:rPr lang="zh-CN" altLang="en-US" sz="3200" b="1">
                <a:solidFill>
                  <a:schemeClr val="tx1">
                    <a:lumMod val="85000"/>
                    <a:lumOff val="15000"/>
                  </a:schemeClr>
                </a:solidFill>
                <a:cs typeface="+mn-ea"/>
                <a:sym typeface="+mn-lt"/>
              </a:rPr>
              <a:t>随时添加模板样式</a:t>
            </a:r>
            <a:endParaRPr lang="en-US" sz="3200" b="1">
              <a:solidFill>
                <a:schemeClr val="tx1">
                  <a:lumMod val="85000"/>
                  <a:lumOff val="15000"/>
                </a:schemeClr>
              </a:solidFill>
              <a:cs typeface="+mn-ea"/>
              <a:sym typeface="+mn-lt"/>
            </a:endParaRPr>
          </a:p>
        </p:txBody>
      </p:sp>
      <p:sp>
        <p:nvSpPr>
          <p:cNvPr id="11" name="文本框 10">
            <a:extLst>
              <a:ext uri="{FF2B5EF4-FFF2-40B4-BE49-F238E27FC236}">
                <a16:creationId xmlns:a16="http://schemas.microsoft.com/office/drawing/2014/main" id="{9AAE1D93-BAC0-1F4B-85A6-CB1F1EE8D4B5}"/>
              </a:ext>
            </a:extLst>
          </p:cNvPr>
          <p:cNvSpPr txBox="1"/>
          <p:nvPr/>
        </p:nvSpPr>
        <p:spPr>
          <a:xfrm>
            <a:off x="333477" y="6061002"/>
            <a:ext cx="2501006" cy="337913"/>
          </a:xfrm>
          <a:prstGeom prst="rect">
            <a:avLst/>
          </a:prstGeom>
          <a:noFill/>
        </p:spPr>
        <p:txBody>
          <a:bodyPr wrap="none" rtlCol="0">
            <a:spAutoFit/>
          </a:bodyPr>
          <a:lstStyle/>
          <a:p>
            <a:pPr>
              <a:lnSpc>
                <a:spcPct val="150000"/>
              </a:lnSpc>
            </a:pPr>
            <a:r>
              <a:rPr lang="en-US" sz="1200" spc="150">
                <a:cs typeface="+mn-ea"/>
                <a:sym typeface="+mn-lt"/>
              </a:rPr>
              <a:t>1.</a:t>
            </a:r>
            <a:r>
              <a:rPr lang="zh-CN" altLang="en-US" sz="1200" spc="150">
                <a:cs typeface="+mn-ea"/>
                <a:sym typeface="+mn-lt"/>
              </a:rPr>
              <a:t> 选择“开始”</a:t>
            </a:r>
            <a:r>
              <a:rPr lang="en-US" altLang="zh-CN" sz="1200" spc="150">
                <a:cs typeface="+mn-ea"/>
                <a:sym typeface="+mn-lt"/>
              </a:rPr>
              <a:t>-</a:t>
            </a:r>
            <a:r>
              <a:rPr lang="zh-CN" altLang="en-US" sz="1200" spc="150">
                <a:cs typeface="+mn-ea"/>
                <a:sym typeface="+mn-lt"/>
              </a:rPr>
              <a:t>“新建幻灯片”；</a:t>
            </a:r>
            <a:endParaRPr lang="en-US" sz="1200" spc="150">
              <a:cs typeface="+mn-ea"/>
              <a:sym typeface="+mn-lt"/>
            </a:endParaRPr>
          </a:p>
        </p:txBody>
      </p:sp>
      <p:sp>
        <p:nvSpPr>
          <p:cNvPr id="13" name="文本框 12">
            <a:extLst>
              <a:ext uri="{FF2B5EF4-FFF2-40B4-BE49-F238E27FC236}">
                <a16:creationId xmlns:a16="http://schemas.microsoft.com/office/drawing/2014/main" id="{4426C80D-664F-D242-BD60-8EC37BEFAB9C}"/>
              </a:ext>
            </a:extLst>
          </p:cNvPr>
          <p:cNvSpPr txBox="1"/>
          <p:nvPr/>
        </p:nvSpPr>
        <p:spPr>
          <a:xfrm>
            <a:off x="6360651" y="6061002"/>
            <a:ext cx="5213287" cy="337913"/>
          </a:xfrm>
          <a:prstGeom prst="rect">
            <a:avLst/>
          </a:prstGeom>
          <a:noFill/>
        </p:spPr>
        <p:txBody>
          <a:bodyPr wrap="none" rtlCol="0">
            <a:spAutoFit/>
          </a:bodyPr>
          <a:lstStyle/>
          <a:p>
            <a:pPr>
              <a:lnSpc>
                <a:spcPct val="150000"/>
              </a:lnSpc>
            </a:pPr>
            <a:r>
              <a:rPr lang="en-US" sz="1200" spc="150">
                <a:cs typeface="+mn-ea"/>
                <a:sym typeface="+mn-lt"/>
              </a:rPr>
              <a:t>2.</a:t>
            </a:r>
            <a:r>
              <a:rPr lang="zh-CN" altLang="en-US" sz="1200" spc="150">
                <a:cs typeface="+mn-ea"/>
                <a:sym typeface="+mn-lt"/>
              </a:rPr>
              <a:t> 选择你需要的页面，如封面页，目录页，副标题页，内容页等</a:t>
            </a:r>
            <a:r>
              <a:rPr lang="en-US" altLang="zh-CN" sz="1200" spc="150">
                <a:cs typeface="+mn-ea"/>
                <a:sym typeface="+mn-lt"/>
              </a:rPr>
              <a:t>…</a:t>
            </a:r>
            <a:endParaRPr lang="en-US" sz="1200" spc="150">
              <a:cs typeface="+mn-ea"/>
              <a:sym typeface="+mn-lt"/>
            </a:endParaRPr>
          </a:p>
        </p:txBody>
      </p:sp>
      <p:pic>
        <p:nvPicPr>
          <p:cNvPr id="15" name="图片 14">
            <a:extLst>
              <a:ext uri="{FF2B5EF4-FFF2-40B4-BE49-F238E27FC236}">
                <a16:creationId xmlns:a16="http://schemas.microsoft.com/office/drawing/2014/main" id="{633905E3-CEEF-1043-AB66-F3AF9DB8E089}"/>
              </a:ext>
            </a:extLst>
          </p:cNvPr>
          <p:cNvPicPr>
            <a:picLocks noChangeAspect="1"/>
          </p:cNvPicPr>
          <p:nvPr/>
        </p:nvPicPr>
        <p:blipFill>
          <a:blip r:embed="rId4"/>
          <a:stretch>
            <a:fillRect/>
          </a:stretch>
        </p:blipFill>
        <p:spPr>
          <a:xfrm>
            <a:off x="700878" y="2428358"/>
            <a:ext cx="819667" cy="819667"/>
          </a:xfrm>
          <a:prstGeom prst="rect">
            <a:avLst/>
          </a:prstGeom>
          <a:effectLst>
            <a:outerShdw blurRad="50800" dist="38100" dir="2700000" algn="tl" rotWithShape="0">
              <a:prstClr val="black">
                <a:alpha val="40000"/>
              </a:prstClr>
            </a:outerShdw>
          </a:effectLst>
        </p:spPr>
      </p:pic>
      <p:sp>
        <p:nvSpPr>
          <p:cNvPr id="2" name="矩形 6">
            <a:extLst>
              <a:ext uri="{FF2B5EF4-FFF2-40B4-BE49-F238E27FC236}">
                <a16:creationId xmlns:a16="http://schemas.microsoft.com/office/drawing/2014/main" id="{F5B1098E-DAF4-4D89-B284-EF8065AA8E8F}"/>
              </a:ext>
            </a:extLst>
          </p:cNvPr>
          <p:cNvSpPr/>
          <p:nvPr/>
        </p:nvSpPr>
        <p:spPr>
          <a:xfrm>
            <a:off x="440603" y="182445"/>
            <a:ext cx="777777" cy="246221"/>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a:ln>
                  <a:noFill/>
                </a:ln>
                <a:solidFill>
                  <a:prstClr val="black">
                    <a:lumMod val="75000"/>
                    <a:lumOff val="25000"/>
                  </a:prstClr>
                </a:solidFill>
                <a:effectLst/>
                <a:uLnTx/>
                <a:uFillTx/>
                <a:latin typeface="Segoe UI Light"/>
                <a:ea typeface="微软雅黑" charset="0"/>
                <a:cs typeface="Segoe UI Light"/>
              </a:rPr>
              <a:t>OfficePLUS</a:t>
            </a:r>
            <a:endParaRPr kumimoji="0" lang="zh-CN" altLang="en-US" sz="1000" b="0" i="0" u="none" strike="noStrike" kern="1200" cap="none" spc="0" normalizeH="0" baseline="0" noProof="0">
              <a:ln>
                <a:noFill/>
              </a:ln>
              <a:solidFill>
                <a:prstClr val="black">
                  <a:lumMod val="75000"/>
                  <a:lumOff val="25000"/>
                </a:prstClr>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361312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536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765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3AAB2865-F21C-4102-9E03-E0376CCBB639}"/>
              </a:ext>
            </a:extLst>
          </p:cNvPr>
          <p:cNvSpPr/>
          <p:nvPr/>
        </p:nvSpPr>
        <p:spPr>
          <a:xfrm>
            <a:off x="660400" y="3797355"/>
            <a:ext cx="10858500" cy="2047554"/>
          </a:xfrm>
          <a:prstGeom prst="roundRect">
            <a:avLst>
              <a:gd name="adj" fmla="val 50000"/>
            </a:avLst>
          </a:prstGeom>
          <a:solidFill>
            <a:schemeClr val="accent1"/>
          </a:solidFill>
          <a:ln>
            <a:noFill/>
          </a:ln>
          <a:effectLst>
            <a:outerShdw blurRad="254000" sx="102000" sy="102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endParaRPr lang="zh-CN" altLang="en-US">
              <a:cs typeface="+mn-ea"/>
              <a:sym typeface="+mn-lt"/>
            </a:endParaRPr>
          </a:p>
        </p:txBody>
      </p:sp>
      <p:sp>
        <p:nvSpPr>
          <p:cNvPr id="14" name="矩形: 圆角 13">
            <a:extLst>
              <a:ext uri="{FF2B5EF4-FFF2-40B4-BE49-F238E27FC236}">
                <a16:creationId xmlns:a16="http://schemas.microsoft.com/office/drawing/2014/main" id="{ABA68923-EDFD-49B7-AF98-0755DFFA812D}"/>
              </a:ext>
            </a:extLst>
          </p:cNvPr>
          <p:cNvSpPr/>
          <p:nvPr/>
        </p:nvSpPr>
        <p:spPr>
          <a:xfrm>
            <a:off x="660400" y="1463112"/>
            <a:ext cx="10858500" cy="2052974"/>
          </a:xfrm>
          <a:prstGeom prst="roundRect">
            <a:avLst>
              <a:gd name="adj" fmla="val 50000"/>
            </a:avLst>
          </a:prstGeom>
          <a:solidFill>
            <a:schemeClr val="bg1"/>
          </a:solidFill>
          <a:ln>
            <a:noFill/>
          </a:ln>
          <a:effectLst>
            <a:outerShdw blurRad="317500" dist="38100" dir="5400000" sx="101000" sy="101000" algn="t"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endParaRPr lang="zh-CN" altLang="en-US" dirty="0">
              <a:cs typeface="+mn-ea"/>
              <a:sym typeface="+mn-lt"/>
            </a:endParaRPr>
          </a:p>
        </p:txBody>
      </p:sp>
      <p:sp>
        <p:nvSpPr>
          <p:cNvPr id="15" name="矩形: 圆角 14">
            <a:extLst>
              <a:ext uri="{FF2B5EF4-FFF2-40B4-BE49-F238E27FC236}">
                <a16:creationId xmlns:a16="http://schemas.microsoft.com/office/drawing/2014/main" id="{1031E89D-3806-4468-9A86-67A902709116}"/>
              </a:ext>
            </a:extLst>
          </p:cNvPr>
          <p:cNvSpPr/>
          <p:nvPr/>
        </p:nvSpPr>
        <p:spPr>
          <a:xfrm rot="2709837">
            <a:off x="1196159" y="1973797"/>
            <a:ext cx="1031602" cy="1031602"/>
          </a:xfrm>
          <a:prstGeom prst="roundRect">
            <a:avLst>
              <a:gd name="adj" fmla="val 50000"/>
            </a:avLst>
          </a:prstGeom>
          <a:solidFill>
            <a:schemeClr val="accent1"/>
          </a:solidFill>
          <a:ln>
            <a:noFill/>
          </a:ln>
          <a:effectLst>
            <a:outerShdw blurRad="254000" sx="102000" sy="102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endParaRPr lang="zh-CN" altLang="en-US" dirty="0">
              <a:cs typeface="+mn-ea"/>
              <a:sym typeface="+mn-lt"/>
            </a:endParaRPr>
          </a:p>
        </p:txBody>
      </p:sp>
      <p:sp>
        <p:nvSpPr>
          <p:cNvPr id="16" name="矩形: 圆角 15">
            <a:extLst>
              <a:ext uri="{FF2B5EF4-FFF2-40B4-BE49-F238E27FC236}">
                <a16:creationId xmlns:a16="http://schemas.microsoft.com/office/drawing/2014/main" id="{A48AF4D7-E7BA-4796-9EDE-8493BA6F2946}"/>
              </a:ext>
            </a:extLst>
          </p:cNvPr>
          <p:cNvSpPr/>
          <p:nvPr/>
        </p:nvSpPr>
        <p:spPr>
          <a:xfrm rot="2709837">
            <a:off x="9933759" y="4305330"/>
            <a:ext cx="1031602" cy="103160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endParaRPr lang="zh-CN" altLang="en-US">
              <a:cs typeface="+mn-ea"/>
              <a:sym typeface="+mn-lt"/>
            </a:endParaRPr>
          </a:p>
        </p:txBody>
      </p:sp>
      <p:sp>
        <p:nvSpPr>
          <p:cNvPr id="17" name="矩形 16">
            <a:extLst>
              <a:ext uri="{FF2B5EF4-FFF2-40B4-BE49-F238E27FC236}">
                <a16:creationId xmlns:a16="http://schemas.microsoft.com/office/drawing/2014/main" id="{2391CB5C-BA3E-4FD6-8E31-635ECFF62A58}"/>
              </a:ext>
            </a:extLst>
          </p:cNvPr>
          <p:cNvSpPr/>
          <p:nvPr/>
        </p:nvSpPr>
        <p:spPr>
          <a:xfrm>
            <a:off x="2783839" y="2265327"/>
            <a:ext cx="8258409" cy="696794"/>
          </a:xfrm>
          <a:prstGeom prst="rect">
            <a:avLst/>
          </a:prstGeom>
        </p:spPr>
        <p:txBody>
          <a:bodyPr wrap="square" lIns="0" tIns="0" rIns="0" bIns="0">
            <a:spAutoFit/>
          </a:bodyPr>
          <a:lstStyle/>
          <a:p>
            <a:pPr>
              <a:lnSpc>
                <a:spcPct val="150000"/>
              </a:lnSpc>
              <a:defRPr/>
            </a:pPr>
            <a:r>
              <a:rPr lang="zh-CN" altLang="en-US" sz="1600" dirty="0">
                <a:solidFill>
                  <a:schemeClr val="accent5"/>
                </a:solidFill>
                <a:latin typeface="+mn-ea"/>
                <a:sym typeface="+mn-lt"/>
              </a:rPr>
              <a:t>本次学员为</a:t>
            </a:r>
            <a:r>
              <a:rPr lang="en-US" altLang="zh-CN" sz="1600" dirty="0">
                <a:solidFill>
                  <a:schemeClr val="accent5"/>
                </a:solidFill>
                <a:latin typeface="+mn-ea"/>
                <a:sym typeface="+mn-lt"/>
              </a:rPr>
              <a:t>XX</a:t>
            </a:r>
            <a:r>
              <a:rPr lang="zh-CN" altLang="en-US" sz="1600" dirty="0">
                <a:solidFill>
                  <a:schemeClr val="accent5"/>
                </a:solidFill>
                <a:latin typeface="+mn-ea"/>
                <a:sym typeface="+mn-lt"/>
              </a:rPr>
              <a:t>年校招新员工，入职岗位为</a:t>
            </a:r>
            <a:r>
              <a:rPr lang="en-US" altLang="zh-CN" sz="1600" dirty="0">
                <a:solidFill>
                  <a:schemeClr val="accent5"/>
                </a:solidFill>
                <a:latin typeface="+mn-ea"/>
                <a:sym typeface="+mn-lt"/>
              </a:rPr>
              <a:t>XXXX</a:t>
            </a:r>
            <a:r>
              <a:rPr lang="zh-CN" altLang="en-US" sz="1600" dirty="0">
                <a:solidFill>
                  <a:schemeClr val="accent5"/>
                </a:solidFill>
                <a:latin typeface="+mn-ea"/>
                <a:sym typeface="+mn-lt"/>
              </a:rPr>
              <a:t>，集团重点培养的的新晋人才项目，希望通过本次培训迅速从校园人到职场人转变，快速融入企业，形成战斗力。</a:t>
            </a:r>
            <a:endParaRPr lang="zh-CN" altLang="en-US" sz="1400" dirty="0">
              <a:solidFill>
                <a:schemeClr val="accent5"/>
              </a:solidFill>
              <a:cs typeface="+mn-ea"/>
              <a:sym typeface="+mn-lt"/>
            </a:endParaRPr>
          </a:p>
        </p:txBody>
      </p:sp>
      <p:sp>
        <p:nvSpPr>
          <p:cNvPr id="18" name="文本框 17">
            <a:extLst>
              <a:ext uri="{FF2B5EF4-FFF2-40B4-BE49-F238E27FC236}">
                <a16:creationId xmlns:a16="http://schemas.microsoft.com/office/drawing/2014/main" id="{0ED1FA27-622D-4E85-8107-F4A6D2B9B655}"/>
              </a:ext>
            </a:extLst>
          </p:cNvPr>
          <p:cNvSpPr txBox="1"/>
          <p:nvPr/>
        </p:nvSpPr>
        <p:spPr>
          <a:xfrm>
            <a:off x="1029696" y="4035140"/>
            <a:ext cx="1754143" cy="583493"/>
          </a:xfrm>
          <a:prstGeom prst="rect">
            <a:avLst/>
          </a:prstGeom>
          <a:noFill/>
        </p:spPr>
        <p:txBody>
          <a:bodyPr wrap="square" rtlCol="0">
            <a:spAutoFit/>
          </a:bodyPr>
          <a:lstStyle/>
          <a:p>
            <a:pPr>
              <a:lnSpc>
                <a:spcPct val="150000"/>
              </a:lnSpc>
            </a:pPr>
            <a:r>
              <a:rPr lang="zh-CN" altLang="en-US" sz="2400" b="1" dirty="0">
                <a:solidFill>
                  <a:schemeClr val="bg1"/>
                </a:solidFill>
                <a:cs typeface="+mn-ea"/>
                <a:sym typeface="+mn-lt"/>
              </a:rPr>
              <a:t>培训目标：</a:t>
            </a:r>
            <a:endParaRPr lang="en-US" altLang="zh-CN" sz="2400" b="1" dirty="0">
              <a:solidFill>
                <a:schemeClr val="bg1"/>
              </a:solidFill>
              <a:cs typeface="+mn-ea"/>
              <a:sym typeface="+mn-lt"/>
            </a:endParaRPr>
          </a:p>
        </p:txBody>
      </p:sp>
      <p:sp>
        <p:nvSpPr>
          <p:cNvPr id="19" name="文本框 18">
            <a:extLst>
              <a:ext uri="{FF2B5EF4-FFF2-40B4-BE49-F238E27FC236}">
                <a16:creationId xmlns:a16="http://schemas.microsoft.com/office/drawing/2014/main" id="{3A8DC185-A3C3-491F-8331-8013715DD6CA}"/>
              </a:ext>
            </a:extLst>
          </p:cNvPr>
          <p:cNvSpPr txBox="1"/>
          <p:nvPr/>
        </p:nvSpPr>
        <p:spPr>
          <a:xfrm>
            <a:off x="2797500" y="1681834"/>
            <a:ext cx="2685483" cy="583493"/>
          </a:xfrm>
          <a:prstGeom prst="rect">
            <a:avLst/>
          </a:prstGeom>
          <a:noFill/>
        </p:spPr>
        <p:txBody>
          <a:bodyPr wrap="square" rtlCol="0">
            <a:spAutoFit/>
          </a:bodyPr>
          <a:lstStyle/>
          <a:p>
            <a:pPr>
              <a:lnSpc>
                <a:spcPct val="150000"/>
              </a:lnSpc>
            </a:pPr>
            <a:r>
              <a:rPr lang="zh-CN" altLang="en-US" sz="2400" b="1" dirty="0">
                <a:solidFill>
                  <a:schemeClr val="bg1"/>
                </a:solidFill>
                <a:cs typeface="+mn-ea"/>
                <a:sym typeface="+mn-lt"/>
              </a:rPr>
              <a:t>请输入您的小标题</a:t>
            </a:r>
          </a:p>
        </p:txBody>
      </p:sp>
      <p:sp>
        <p:nvSpPr>
          <p:cNvPr id="20" name="文本框 19">
            <a:extLst>
              <a:ext uri="{FF2B5EF4-FFF2-40B4-BE49-F238E27FC236}">
                <a16:creationId xmlns:a16="http://schemas.microsoft.com/office/drawing/2014/main" id="{B07BF8BB-0DF5-47A6-8B5B-5827921D9DBB}"/>
              </a:ext>
            </a:extLst>
          </p:cNvPr>
          <p:cNvSpPr txBox="1"/>
          <p:nvPr/>
        </p:nvSpPr>
        <p:spPr>
          <a:xfrm>
            <a:off x="2794000" y="1696686"/>
            <a:ext cx="1538883" cy="491160"/>
          </a:xfrm>
          <a:prstGeom prst="rect">
            <a:avLst/>
          </a:prstGeom>
          <a:noFill/>
        </p:spPr>
        <p:txBody>
          <a:bodyPr wrap="none" lIns="0" tIns="0" rIns="0" bIns="0" rtlCol="0">
            <a:spAutoFit/>
          </a:bodyPr>
          <a:lstStyle/>
          <a:p>
            <a:pPr>
              <a:lnSpc>
                <a:spcPct val="150000"/>
              </a:lnSpc>
            </a:pPr>
            <a:r>
              <a:rPr lang="zh-CN" altLang="en-US" sz="2400" b="1" dirty="0">
                <a:solidFill>
                  <a:schemeClr val="accent5"/>
                </a:solidFill>
                <a:cs typeface="+mn-ea"/>
                <a:sym typeface="+mn-lt"/>
              </a:rPr>
              <a:t>学员状况：</a:t>
            </a:r>
            <a:endParaRPr lang="en-US" altLang="zh-CN" sz="2400" b="1" dirty="0">
              <a:solidFill>
                <a:schemeClr val="accent5"/>
              </a:solidFill>
              <a:cs typeface="+mn-ea"/>
              <a:sym typeface="+mn-lt"/>
            </a:endParaRPr>
          </a:p>
        </p:txBody>
      </p:sp>
      <p:sp>
        <p:nvSpPr>
          <p:cNvPr id="21" name="矩形 20">
            <a:extLst>
              <a:ext uri="{FF2B5EF4-FFF2-40B4-BE49-F238E27FC236}">
                <a16:creationId xmlns:a16="http://schemas.microsoft.com/office/drawing/2014/main" id="{B8EDBF06-E8E7-48E1-B8B9-D1D15F587CCD}"/>
              </a:ext>
            </a:extLst>
          </p:cNvPr>
          <p:cNvSpPr/>
          <p:nvPr/>
        </p:nvSpPr>
        <p:spPr>
          <a:xfrm>
            <a:off x="1181047" y="4739429"/>
            <a:ext cx="8627021" cy="696794"/>
          </a:xfrm>
          <a:prstGeom prst="rect">
            <a:avLst/>
          </a:prstGeom>
        </p:spPr>
        <p:txBody>
          <a:bodyPr wrap="square" lIns="0" tIns="0" rIns="0" bIns="0">
            <a:spAutoFit/>
          </a:bodyPr>
          <a:lstStyle/>
          <a:p>
            <a:pPr>
              <a:lnSpc>
                <a:spcPct val="150000"/>
              </a:lnSpc>
              <a:defRPr/>
            </a:pPr>
            <a:r>
              <a:rPr lang="zh-CN" altLang="en-US" sz="1600" dirty="0">
                <a:solidFill>
                  <a:schemeClr val="bg1"/>
                </a:solidFill>
                <a:latin typeface="+mn-ea"/>
                <a:sym typeface="+mn-lt"/>
              </a:rPr>
              <a:t>通过体验式培训构建一个相互熟悉沟通的机会，促进相互了解，采用一种最具冲击力的方式，通过让学员在安全的状态下解决各种难题，体验企业文化的真谛；</a:t>
            </a:r>
            <a:endParaRPr lang="zh-CN" altLang="en-US" sz="1400" dirty="0">
              <a:solidFill>
                <a:schemeClr val="bg1"/>
              </a:solidFill>
              <a:cs typeface="+mn-ea"/>
              <a:sym typeface="+mn-lt"/>
            </a:endParaRPr>
          </a:p>
        </p:txBody>
      </p:sp>
      <p:pic>
        <p:nvPicPr>
          <p:cNvPr id="31" name="图形 30" descr="讲师 纯色填充">
            <a:extLst>
              <a:ext uri="{FF2B5EF4-FFF2-40B4-BE49-F238E27FC236}">
                <a16:creationId xmlns:a16="http://schemas.microsoft.com/office/drawing/2014/main" id="{3F1B55FC-7ECE-4828-BEE9-F22112055B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45625" y="4408353"/>
            <a:ext cx="825555" cy="825555"/>
          </a:xfrm>
          <a:prstGeom prst="rect">
            <a:avLst/>
          </a:prstGeom>
        </p:spPr>
      </p:pic>
      <p:pic>
        <p:nvPicPr>
          <p:cNvPr id="33" name="图形 32" descr="用户 纯色填充">
            <a:extLst>
              <a:ext uri="{FF2B5EF4-FFF2-40B4-BE49-F238E27FC236}">
                <a16:creationId xmlns:a16="http://schemas.microsoft.com/office/drawing/2014/main" id="{B7731A97-010D-4F19-B8C5-C81FF54B36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6670" y="2115021"/>
            <a:ext cx="750580" cy="750580"/>
          </a:xfrm>
          <a:prstGeom prst="rect">
            <a:avLst/>
          </a:prstGeom>
        </p:spPr>
      </p:pic>
      <p:sp>
        <p:nvSpPr>
          <p:cNvPr id="35" name="文本占位符 34">
            <a:extLst>
              <a:ext uri="{FF2B5EF4-FFF2-40B4-BE49-F238E27FC236}">
                <a16:creationId xmlns:a16="http://schemas.microsoft.com/office/drawing/2014/main" id="{57110CA2-D94A-4667-9277-B3719491EB66}"/>
              </a:ext>
            </a:extLst>
          </p:cNvPr>
          <p:cNvSpPr>
            <a:spLocks noGrp="1"/>
          </p:cNvSpPr>
          <p:nvPr>
            <p:ph type="body" sz="quarter" idx="10"/>
          </p:nvPr>
        </p:nvSpPr>
        <p:spPr/>
        <p:txBody>
          <a:bodyPr/>
          <a:lstStyle/>
          <a:p>
            <a:pPr>
              <a:spcBef>
                <a:spcPts val="0"/>
              </a:spcBef>
            </a:pPr>
            <a:r>
              <a:rPr lang="zh-CN" altLang="en-US" dirty="0">
                <a:solidFill>
                  <a:schemeClr val="accent5"/>
                </a:solidFill>
              </a:rPr>
              <a:t>培训背景</a:t>
            </a:r>
          </a:p>
        </p:txBody>
      </p:sp>
    </p:spTree>
    <p:custDataLst>
      <p:tags r:id="rId1"/>
    </p:custDataLst>
    <p:extLst>
      <p:ext uri="{BB962C8B-B14F-4D97-AF65-F5344CB8AC3E}">
        <p14:creationId xmlns:p14="http://schemas.microsoft.com/office/powerpoint/2010/main" val="3775553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3AAB2865-F21C-4102-9E03-E0376CCBB639}"/>
              </a:ext>
            </a:extLst>
          </p:cNvPr>
          <p:cNvSpPr/>
          <p:nvPr/>
        </p:nvSpPr>
        <p:spPr>
          <a:xfrm>
            <a:off x="660400" y="3797355"/>
            <a:ext cx="10858500" cy="2047554"/>
          </a:xfrm>
          <a:prstGeom prst="roundRect">
            <a:avLst>
              <a:gd name="adj" fmla="val 50000"/>
            </a:avLst>
          </a:prstGeom>
          <a:solidFill>
            <a:schemeClr val="accent1"/>
          </a:solidFill>
          <a:ln>
            <a:noFill/>
          </a:ln>
          <a:effectLst>
            <a:outerShdw blurRad="254000" sx="102000" sy="102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endParaRPr lang="zh-CN" altLang="en-US">
              <a:cs typeface="+mn-ea"/>
              <a:sym typeface="+mn-lt"/>
            </a:endParaRPr>
          </a:p>
        </p:txBody>
      </p:sp>
      <p:sp>
        <p:nvSpPr>
          <p:cNvPr id="14" name="矩形: 圆角 13">
            <a:extLst>
              <a:ext uri="{FF2B5EF4-FFF2-40B4-BE49-F238E27FC236}">
                <a16:creationId xmlns:a16="http://schemas.microsoft.com/office/drawing/2014/main" id="{ABA68923-EDFD-49B7-AF98-0755DFFA812D}"/>
              </a:ext>
            </a:extLst>
          </p:cNvPr>
          <p:cNvSpPr/>
          <p:nvPr/>
        </p:nvSpPr>
        <p:spPr>
          <a:xfrm>
            <a:off x="660400" y="1463112"/>
            <a:ext cx="10858500" cy="2052974"/>
          </a:xfrm>
          <a:prstGeom prst="roundRect">
            <a:avLst>
              <a:gd name="adj" fmla="val 50000"/>
            </a:avLst>
          </a:prstGeom>
          <a:solidFill>
            <a:schemeClr val="bg1"/>
          </a:solidFill>
          <a:ln>
            <a:noFill/>
          </a:ln>
          <a:effectLst>
            <a:outerShdw blurRad="317500" dist="38100" dir="5400000" sx="101000" sy="101000" algn="t"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endParaRPr lang="zh-CN" altLang="en-US" dirty="0">
              <a:cs typeface="+mn-ea"/>
              <a:sym typeface="+mn-lt"/>
            </a:endParaRPr>
          </a:p>
        </p:txBody>
      </p:sp>
      <p:sp>
        <p:nvSpPr>
          <p:cNvPr id="15" name="矩形: 圆角 14">
            <a:extLst>
              <a:ext uri="{FF2B5EF4-FFF2-40B4-BE49-F238E27FC236}">
                <a16:creationId xmlns:a16="http://schemas.microsoft.com/office/drawing/2014/main" id="{1031E89D-3806-4468-9A86-67A902709116}"/>
              </a:ext>
            </a:extLst>
          </p:cNvPr>
          <p:cNvSpPr/>
          <p:nvPr/>
        </p:nvSpPr>
        <p:spPr>
          <a:xfrm rot="2709837">
            <a:off x="1196159" y="1973797"/>
            <a:ext cx="1031602" cy="1031602"/>
          </a:xfrm>
          <a:prstGeom prst="roundRect">
            <a:avLst>
              <a:gd name="adj" fmla="val 50000"/>
            </a:avLst>
          </a:prstGeom>
          <a:solidFill>
            <a:schemeClr val="accent1"/>
          </a:solidFill>
          <a:ln>
            <a:noFill/>
          </a:ln>
          <a:effectLst>
            <a:outerShdw blurRad="254000" sx="102000" sy="102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endParaRPr lang="zh-CN" altLang="en-US" dirty="0">
              <a:cs typeface="+mn-ea"/>
              <a:sym typeface="+mn-lt"/>
            </a:endParaRPr>
          </a:p>
        </p:txBody>
      </p:sp>
      <p:sp>
        <p:nvSpPr>
          <p:cNvPr id="16" name="矩形: 圆角 15">
            <a:extLst>
              <a:ext uri="{FF2B5EF4-FFF2-40B4-BE49-F238E27FC236}">
                <a16:creationId xmlns:a16="http://schemas.microsoft.com/office/drawing/2014/main" id="{A48AF4D7-E7BA-4796-9EDE-8493BA6F2946}"/>
              </a:ext>
            </a:extLst>
          </p:cNvPr>
          <p:cNvSpPr/>
          <p:nvPr/>
        </p:nvSpPr>
        <p:spPr>
          <a:xfrm rot="2709837">
            <a:off x="9933759" y="4305330"/>
            <a:ext cx="1031602" cy="103160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endParaRPr lang="zh-CN" altLang="en-US">
              <a:cs typeface="+mn-ea"/>
              <a:sym typeface="+mn-lt"/>
            </a:endParaRPr>
          </a:p>
        </p:txBody>
      </p:sp>
      <p:sp>
        <p:nvSpPr>
          <p:cNvPr id="17" name="矩形 16">
            <a:extLst>
              <a:ext uri="{FF2B5EF4-FFF2-40B4-BE49-F238E27FC236}">
                <a16:creationId xmlns:a16="http://schemas.microsoft.com/office/drawing/2014/main" id="{2391CB5C-BA3E-4FD6-8E31-635ECFF62A58}"/>
              </a:ext>
            </a:extLst>
          </p:cNvPr>
          <p:cNvSpPr/>
          <p:nvPr/>
        </p:nvSpPr>
        <p:spPr>
          <a:xfrm>
            <a:off x="2783839" y="2250239"/>
            <a:ext cx="8173967" cy="696794"/>
          </a:xfrm>
          <a:prstGeom prst="rect">
            <a:avLst/>
          </a:prstGeom>
        </p:spPr>
        <p:txBody>
          <a:bodyPr wrap="square" lIns="0" tIns="0" rIns="0" bIns="0">
            <a:spAutoFit/>
          </a:bodyPr>
          <a:lstStyle/>
          <a:p>
            <a:pPr>
              <a:lnSpc>
                <a:spcPct val="150000"/>
              </a:lnSpc>
              <a:defRPr/>
            </a:pPr>
            <a:r>
              <a:rPr lang="en-US" altLang="zh-CN" sz="1600" dirty="0">
                <a:solidFill>
                  <a:schemeClr val="accent5"/>
                </a:solidFill>
                <a:latin typeface="+mn-ea"/>
                <a:sym typeface="+mn-lt"/>
              </a:rPr>
              <a:t>XXXX</a:t>
            </a:r>
            <a:r>
              <a:rPr lang="zh-CN" altLang="en-US" sz="1600" dirty="0">
                <a:solidFill>
                  <a:schemeClr val="accent5"/>
                </a:solidFill>
                <a:latin typeface="+mn-ea"/>
                <a:sym typeface="+mn-lt"/>
              </a:rPr>
              <a:t>山庄是集会议、培训、拓展专业场所。最大会场</a:t>
            </a:r>
            <a:r>
              <a:rPr lang="en-US" altLang="zh-CN" sz="1600" dirty="0">
                <a:solidFill>
                  <a:schemeClr val="accent5"/>
                </a:solidFill>
                <a:latin typeface="+mn-ea"/>
                <a:sym typeface="+mn-lt"/>
              </a:rPr>
              <a:t>2000</a:t>
            </a:r>
            <a:r>
              <a:rPr lang="zh-CN" altLang="en-US" sz="1600" dirty="0">
                <a:solidFill>
                  <a:schemeClr val="accent5"/>
                </a:solidFill>
                <a:latin typeface="+mn-ea"/>
                <a:sym typeface="+mn-lt"/>
              </a:rPr>
              <a:t>平方，可同时容纳</a:t>
            </a:r>
            <a:r>
              <a:rPr lang="en-US" altLang="zh-CN" sz="1600" dirty="0">
                <a:solidFill>
                  <a:schemeClr val="accent5"/>
                </a:solidFill>
                <a:latin typeface="+mn-ea"/>
                <a:sym typeface="+mn-lt"/>
              </a:rPr>
              <a:t>2000</a:t>
            </a:r>
            <a:r>
              <a:rPr lang="zh-CN" altLang="en-US" sz="1600" dirty="0">
                <a:solidFill>
                  <a:schemeClr val="accent5"/>
                </a:solidFill>
                <a:latin typeface="+mn-ea"/>
                <a:sym typeface="+mn-lt"/>
              </a:rPr>
              <a:t>人住宿会议，山庄按照酒店、度假村的模式进行经营和管理。</a:t>
            </a:r>
            <a:endParaRPr lang="zh-CN" altLang="en-US" sz="1400" dirty="0">
              <a:solidFill>
                <a:schemeClr val="accent5"/>
              </a:solidFill>
              <a:cs typeface="+mn-ea"/>
              <a:sym typeface="+mn-lt"/>
            </a:endParaRPr>
          </a:p>
        </p:txBody>
      </p:sp>
      <p:sp>
        <p:nvSpPr>
          <p:cNvPr id="18" name="文本框 17">
            <a:extLst>
              <a:ext uri="{FF2B5EF4-FFF2-40B4-BE49-F238E27FC236}">
                <a16:creationId xmlns:a16="http://schemas.microsoft.com/office/drawing/2014/main" id="{0ED1FA27-622D-4E85-8107-F4A6D2B9B655}"/>
              </a:ext>
            </a:extLst>
          </p:cNvPr>
          <p:cNvSpPr txBox="1"/>
          <p:nvPr/>
        </p:nvSpPr>
        <p:spPr>
          <a:xfrm>
            <a:off x="1029696" y="4011990"/>
            <a:ext cx="1754143" cy="583493"/>
          </a:xfrm>
          <a:prstGeom prst="rect">
            <a:avLst/>
          </a:prstGeom>
          <a:noFill/>
        </p:spPr>
        <p:txBody>
          <a:bodyPr wrap="square" rtlCol="0">
            <a:spAutoFit/>
          </a:bodyPr>
          <a:lstStyle/>
          <a:p>
            <a:pPr>
              <a:lnSpc>
                <a:spcPct val="150000"/>
              </a:lnSpc>
            </a:pPr>
            <a:r>
              <a:rPr lang="zh-CN" altLang="en-US" sz="2400" b="1" dirty="0">
                <a:solidFill>
                  <a:schemeClr val="bg1"/>
                </a:solidFill>
                <a:cs typeface="+mn-ea"/>
                <a:sym typeface="+mn-lt"/>
              </a:rPr>
              <a:t>提案类型：</a:t>
            </a:r>
            <a:endParaRPr lang="en-US" altLang="zh-CN" sz="2400" b="1" dirty="0">
              <a:solidFill>
                <a:schemeClr val="bg1"/>
              </a:solidFill>
              <a:cs typeface="+mn-ea"/>
              <a:sym typeface="+mn-lt"/>
            </a:endParaRPr>
          </a:p>
        </p:txBody>
      </p:sp>
      <p:sp>
        <p:nvSpPr>
          <p:cNvPr id="19" name="文本框 18">
            <a:extLst>
              <a:ext uri="{FF2B5EF4-FFF2-40B4-BE49-F238E27FC236}">
                <a16:creationId xmlns:a16="http://schemas.microsoft.com/office/drawing/2014/main" id="{3A8DC185-A3C3-491F-8331-8013715DD6CA}"/>
              </a:ext>
            </a:extLst>
          </p:cNvPr>
          <p:cNvSpPr txBox="1"/>
          <p:nvPr/>
        </p:nvSpPr>
        <p:spPr>
          <a:xfrm>
            <a:off x="2797500" y="1681834"/>
            <a:ext cx="2685483" cy="583493"/>
          </a:xfrm>
          <a:prstGeom prst="rect">
            <a:avLst/>
          </a:prstGeom>
          <a:noFill/>
        </p:spPr>
        <p:txBody>
          <a:bodyPr wrap="square" rtlCol="0">
            <a:spAutoFit/>
          </a:bodyPr>
          <a:lstStyle/>
          <a:p>
            <a:pPr>
              <a:lnSpc>
                <a:spcPct val="150000"/>
              </a:lnSpc>
            </a:pPr>
            <a:r>
              <a:rPr lang="zh-CN" altLang="en-US" sz="2400" b="1" dirty="0">
                <a:solidFill>
                  <a:schemeClr val="bg1"/>
                </a:solidFill>
                <a:cs typeface="+mn-ea"/>
                <a:sym typeface="+mn-lt"/>
              </a:rPr>
              <a:t>请输入您的小标题</a:t>
            </a:r>
          </a:p>
        </p:txBody>
      </p:sp>
      <p:sp>
        <p:nvSpPr>
          <p:cNvPr id="20" name="文本框 19">
            <a:extLst>
              <a:ext uri="{FF2B5EF4-FFF2-40B4-BE49-F238E27FC236}">
                <a16:creationId xmlns:a16="http://schemas.microsoft.com/office/drawing/2014/main" id="{B07BF8BB-0DF5-47A6-8B5B-5827921D9DBB}"/>
              </a:ext>
            </a:extLst>
          </p:cNvPr>
          <p:cNvSpPr txBox="1"/>
          <p:nvPr/>
        </p:nvSpPr>
        <p:spPr>
          <a:xfrm>
            <a:off x="2794000" y="1696686"/>
            <a:ext cx="1538883" cy="491160"/>
          </a:xfrm>
          <a:prstGeom prst="rect">
            <a:avLst/>
          </a:prstGeom>
          <a:noFill/>
        </p:spPr>
        <p:txBody>
          <a:bodyPr wrap="none" lIns="0" tIns="0" rIns="0" bIns="0" rtlCol="0">
            <a:spAutoFit/>
          </a:bodyPr>
          <a:lstStyle/>
          <a:p>
            <a:pPr>
              <a:lnSpc>
                <a:spcPct val="150000"/>
              </a:lnSpc>
            </a:pPr>
            <a:r>
              <a:rPr lang="zh-CN" altLang="en-US" sz="2400" b="1" dirty="0">
                <a:solidFill>
                  <a:schemeClr val="accent5"/>
                </a:solidFill>
                <a:cs typeface="+mn-ea"/>
                <a:sym typeface="+mn-lt"/>
              </a:rPr>
              <a:t>地点安排：</a:t>
            </a:r>
            <a:endParaRPr lang="en-US" altLang="zh-CN" sz="2400" b="1" dirty="0">
              <a:solidFill>
                <a:schemeClr val="accent5"/>
              </a:solidFill>
              <a:cs typeface="+mn-ea"/>
              <a:sym typeface="+mn-lt"/>
            </a:endParaRPr>
          </a:p>
        </p:txBody>
      </p:sp>
      <p:sp>
        <p:nvSpPr>
          <p:cNvPr id="21" name="矩形 20">
            <a:extLst>
              <a:ext uri="{FF2B5EF4-FFF2-40B4-BE49-F238E27FC236}">
                <a16:creationId xmlns:a16="http://schemas.microsoft.com/office/drawing/2014/main" id="{B8EDBF06-E8E7-48E1-B8B9-D1D15F587CCD}"/>
              </a:ext>
            </a:extLst>
          </p:cNvPr>
          <p:cNvSpPr/>
          <p:nvPr/>
        </p:nvSpPr>
        <p:spPr>
          <a:xfrm>
            <a:off x="1127125" y="4618633"/>
            <a:ext cx="8268796" cy="696794"/>
          </a:xfrm>
          <a:prstGeom prst="rect">
            <a:avLst/>
          </a:prstGeom>
        </p:spPr>
        <p:txBody>
          <a:bodyPr wrap="square" lIns="0" tIns="0" rIns="0" bIns="0">
            <a:spAutoFit/>
          </a:bodyPr>
          <a:lstStyle/>
          <a:p>
            <a:pPr>
              <a:lnSpc>
                <a:spcPct val="150000"/>
              </a:lnSpc>
              <a:defRPr/>
            </a:pPr>
            <a:r>
              <a:rPr lang="zh-CN" altLang="en-US" sz="1600" dirty="0">
                <a:solidFill>
                  <a:schemeClr val="bg1"/>
                </a:solidFill>
                <a:latin typeface="+mn-ea"/>
                <a:sym typeface="+mn-lt"/>
              </a:rPr>
              <a:t>新员工进入企业，如同星辰入海，星途计划课程，助力新员工从懵懂到成熟，快速融入新环境，帮助企业提高新员工的贡献水平和服务年限，基于企业文化留存匹配的人员才是最佳的。</a:t>
            </a:r>
            <a:endParaRPr lang="zh-CN" altLang="en-US" sz="1400" dirty="0">
              <a:solidFill>
                <a:schemeClr val="bg1"/>
              </a:solidFill>
              <a:cs typeface="+mn-ea"/>
              <a:sym typeface="+mn-lt"/>
            </a:endParaRPr>
          </a:p>
        </p:txBody>
      </p:sp>
      <p:sp>
        <p:nvSpPr>
          <p:cNvPr id="8" name="文本占位符 7">
            <a:extLst>
              <a:ext uri="{FF2B5EF4-FFF2-40B4-BE49-F238E27FC236}">
                <a16:creationId xmlns:a16="http://schemas.microsoft.com/office/drawing/2014/main" id="{61ED6C64-81DB-4484-89E1-C1C8FE65444A}"/>
              </a:ext>
            </a:extLst>
          </p:cNvPr>
          <p:cNvSpPr>
            <a:spLocks noGrp="1"/>
          </p:cNvSpPr>
          <p:nvPr>
            <p:ph type="body" sz="quarter" idx="10"/>
          </p:nvPr>
        </p:nvSpPr>
        <p:spPr/>
        <p:txBody>
          <a:bodyPr>
            <a:normAutofit/>
          </a:bodyPr>
          <a:lstStyle/>
          <a:p>
            <a:pPr marL="0" indent="0">
              <a:spcBef>
                <a:spcPts val="0"/>
              </a:spcBef>
              <a:buNone/>
            </a:pPr>
            <a:r>
              <a:rPr lang="zh-CN" altLang="en-US" sz="2800" b="1" dirty="0">
                <a:solidFill>
                  <a:schemeClr val="accent5"/>
                </a:solidFill>
                <a:latin typeface="+mj-ea"/>
                <a:ea typeface="+mj-ea"/>
              </a:rPr>
              <a:t>培训背景</a:t>
            </a:r>
          </a:p>
        </p:txBody>
      </p:sp>
      <p:pic>
        <p:nvPicPr>
          <p:cNvPr id="5" name="图形 4" descr="标记 纯色填充">
            <a:extLst>
              <a:ext uri="{FF2B5EF4-FFF2-40B4-BE49-F238E27FC236}">
                <a16:creationId xmlns:a16="http://schemas.microsoft.com/office/drawing/2014/main" id="{0397D429-2D01-468A-8FE4-6EC8358AF2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4194" y="2047211"/>
            <a:ext cx="914400" cy="914400"/>
          </a:xfrm>
          <a:prstGeom prst="rect">
            <a:avLst/>
          </a:prstGeom>
        </p:spPr>
      </p:pic>
      <p:pic>
        <p:nvPicPr>
          <p:cNvPr id="10" name="图形 9" descr="文件夹搜索 纯色填充">
            <a:extLst>
              <a:ext uri="{FF2B5EF4-FFF2-40B4-BE49-F238E27FC236}">
                <a16:creationId xmlns:a16="http://schemas.microsoft.com/office/drawing/2014/main" id="{7F7B9BAD-8336-4746-AE2A-0DA1D7A48A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52225" y="4423796"/>
            <a:ext cx="794669" cy="794669"/>
          </a:xfrm>
          <a:prstGeom prst="rect">
            <a:avLst/>
          </a:prstGeom>
        </p:spPr>
      </p:pic>
    </p:spTree>
    <p:custDataLst>
      <p:tags r:id="rId1"/>
    </p:custDataLst>
    <p:extLst>
      <p:ext uri="{BB962C8B-B14F-4D97-AF65-F5344CB8AC3E}">
        <p14:creationId xmlns:p14="http://schemas.microsoft.com/office/powerpoint/2010/main" val="1335996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301DB7C8-1FA0-4C03-9DC9-96E663CCE727}"/>
              </a:ext>
            </a:extLst>
          </p:cNvPr>
          <p:cNvSpPr>
            <a:spLocks noGrp="1"/>
          </p:cNvSpPr>
          <p:nvPr>
            <p:ph type="body" sz="quarter" idx="10"/>
          </p:nvPr>
        </p:nvSpPr>
        <p:spPr/>
        <p:txBody>
          <a:bodyPr>
            <a:normAutofit/>
          </a:bodyPr>
          <a:lstStyle/>
          <a:p>
            <a:pPr>
              <a:spcBef>
                <a:spcPts val="0"/>
              </a:spcBef>
            </a:pPr>
            <a:r>
              <a:rPr lang="zh-CN" altLang="en-US" dirty="0">
                <a:solidFill>
                  <a:schemeClr val="accent5"/>
                </a:solidFill>
              </a:rPr>
              <a:t>培训目标</a:t>
            </a:r>
          </a:p>
        </p:txBody>
      </p:sp>
      <p:cxnSp>
        <p:nvCxnSpPr>
          <p:cNvPr id="76" name="直接连接符 75">
            <a:extLst>
              <a:ext uri="{FF2B5EF4-FFF2-40B4-BE49-F238E27FC236}">
                <a16:creationId xmlns:a16="http://schemas.microsoft.com/office/drawing/2014/main" id="{DFE417C5-AE4F-4AE5-90E4-0EF7E79DD199}"/>
              </a:ext>
            </a:extLst>
          </p:cNvPr>
          <p:cNvCxnSpPr/>
          <p:nvPr/>
        </p:nvCxnSpPr>
        <p:spPr>
          <a:xfrm>
            <a:off x="5862566" y="3994592"/>
            <a:ext cx="443346" cy="0"/>
          </a:xfrm>
          <a:prstGeom prst="line">
            <a:avLst/>
          </a:prstGeom>
          <a:noFill/>
          <a:ln w="6350" cap="flat" cmpd="sng" algn="ctr">
            <a:solidFill>
              <a:sysClr val="window" lastClr="FFFFFF">
                <a:lumMod val="95000"/>
              </a:sysClr>
            </a:solidFill>
            <a:prstDash val="solid"/>
            <a:miter lim="800000"/>
          </a:ln>
          <a:effectLst/>
        </p:spPr>
      </p:cxnSp>
      <p:grpSp>
        <p:nvGrpSpPr>
          <p:cNvPr id="8" name="组合 7">
            <a:extLst>
              <a:ext uri="{FF2B5EF4-FFF2-40B4-BE49-F238E27FC236}">
                <a16:creationId xmlns:a16="http://schemas.microsoft.com/office/drawing/2014/main" id="{057C0500-0A16-4D4C-B775-75CA0204112F}"/>
              </a:ext>
            </a:extLst>
          </p:cNvPr>
          <p:cNvGrpSpPr/>
          <p:nvPr/>
        </p:nvGrpSpPr>
        <p:grpSpPr>
          <a:xfrm>
            <a:off x="4143303" y="1546436"/>
            <a:ext cx="3769446" cy="3769446"/>
            <a:chOff x="4165672" y="1577118"/>
            <a:chExt cx="3769446" cy="3769446"/>
          </a:xfrm>
        </p:grpSpPr>
        <p:sp>
          <p:nvSpPr>
            <p:cNvPr id="56" name="椭圆 55">
              <a:extLst>
                <a:ext uri="{FF2B5EF4-FFF2-40B4-BE49-F238E27FC236}">
                  <a16:creationId xmlns:a16="http://schemas.microsoft.com/office/drawing/2014/main" id="{6E842471-F25C-4DEE-A106-C60FE79C39BA}"/>
                </a:ext>
              </a:extLst>
            </p:cNvPr>
            <p:cNvSpPr/>
            <p:nvPr/>
          </p:nvSpPr>
          <p:spPr>
            <a:xfrm>
              <a:off x="4165672" y="1577118"/>
              <a:ext cx="3769446" cy="3769446"/>
            </a:xfrm>
            <a:prstGeom prst="ellipse">
              <a:avLst/>
            </a:prstGeom>
            <a:no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50000"/>
                </a:lnSpc>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nvGrpSpPr>
            <p:cNvPr id="7" name="组合 6">
              <a:extLst>
                <a:ext uri="{FF2B5EF4-FFF2-40B4-BE49-F238E27FC236}">
                  <a16:creationId xmlns:a16="http://schemas.microsoft.com/office/drawing/2014/main" id="{CEEA83CC-7AEC-4D34-BC7F-3944AAE8BA74}"/>
                </a:ext>
              </a:extLst>
            </p:cNvPr>
            <p:cNvGrpSpPr/>
            <p:nvPr/>
          </p:nvGrpSpPr>
          <p:grpSpPr>
            <a:xfrm>
              <a:off x="5142922" y="2554368"/>
              <a:ext cx="1814946" cy="1814946"/>
              <a:chOff x="5194011" y="2504795"/>
              <a:chExt cx="1814946" cy="1814946"/>
            </a:xfrm>
          </p:grpSpPr>
          <p:sp>
            <p:nvSpPr>
              <p:cNvPr id="55" name="椭圆 54">
                <a:extLst>
                  <a:ext uri="{FF2B5EF4-FFF2-40B4-BE49-F238E27FC236}">
                    <a16:creationId xmlns:a16="http://schemas.microsoft.com/office/drawing/2014/main" id="{8C3D9A00-303F-4BB4-9597-7584DA88D9AE}"/>
                  </a:ext>
                </a:extLst>
              </p:cNvPr>
              <p:cNvSpPr/>
              <p:nvPr/>
            </p:nvSpPr>
            <p:spPr>
              <a:xfrm>
                <a:off x="5194011" y="2504795"/>
                <a:ext cx="1814946" cy="181494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50000"/>
                  </a:lnSpc>
                  <a:buClrTx/>
                  <a:buSzTx/>
                  <a:buFontTx/>
                  <a:buNone/>
                  <a:tabLst/>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67" name="文本框 66">
                <a:extLst>
                  <a:ext uri="{FF2B5EF4-FFF2-40B4-BE49-F238E27FC236}">
                    <a16:creationId xmlns:a16="http://schemas.microsoft.com/office/drawing/2014/main" id="{EFA89D84-051B-4D4C-B0F7-1ABF8065516F}"/>
                  </a:ext>
                </a:extLst>
              </p:cNvPr>
              <p:cNvSpPr txBox="1"/>
              <p:nvPr/>
            </p:nvSpPr>
            <p:spPr>
              <a:xfrm>
                <a:off x="5194011" y="2844517"/>
                <a:ext cx="1814946" cy="1045158"/>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buClrTx/>
                  <a:buSzTx/>
                  <a:buFontTx/>
                  <a:buNone/>
                  <a:tabLst/>
                  <a:defRPr/>
                </a:pPr>
                <a:r>
                  <a:rPr kumimoji="0" lang="zh-CN" altLang="en-US" sz="2400" b="1" i="0" u="none" strike="noStrike" kern="1200" cap="none" spc="300" normalizeH="0" baseline="0" noProof="0" dirty="0">
                    <a:ln>
                      <a:noFill/>
                    </a:ln>
                    <a:solidFill>
                      <a:prstClr val="white">
                        <a:lumMod val="95000"/>
                      </a:prstClr>
                    </a:solidFill>
                    <a:effectLst/>
                    <a:uLnTx/>
                    <a:uFillTx/>
                    <a:latin typeface="+mn-ea"/>
                    <a:cs typeface="+mn-ea"/>
                    <a:sym typeface="+mn-lt"/>
                  </a:rPr>
                  <a:t>新员工</a:t>
                </a:r>
                <a:endParaRPr kumimoji="0" lang="en-US" altLang="zh-CN" sz="2400" b="1" i="0" u="none" strike="noStrike" kern="1200" cap="none" spc="300" normalizeH="0" baseline="0" noProof="0" dirty="0">
                  <a:ln>
                    <a:noFill/>
                  </a:ln>
                  <a:solidFill>
                    <a:prstClr val="white">
                      <a:lumMod val="95000"/>
                    </a:prstClr>
                  </a:solidFill>
                  <a:effectLst/>
                  <a:uLnTx/>
                  <a:uFillTx/>
                  <a:latin typeface="+mn-ea"/>
                  <a:cs typeface="+mn-ea"/>
                  <a:sym typeface="+mn-lt"/>
                </a:endParaRPr>
              </a:p>
              <a:p>
                <a:pPr marL="0" marR="0" lvl="0" indent="0" algn="ctr" defTabSz="914400" rtl="0" eaLnBrk="1" fontAlgn="auto" latinLnBrk="0" hangingPunct="1">
                  <a:lnSpc>
                    <a:spcPct val="150000"/>
                  </a:lnSpc>
                  <a:buClrTx/>
                  <a:buSzTx/>
                  <a:buFontTx/>
                  <a:buNone/>
                  <a:tabLst/>
                  <a:defRPr/>
                </a:pPr>
                <a:r>
                  <a:rPr kumimoji="0" lang="en-US" altLang="zh-CN" sz="2400" b="1" i="0" u="none" strike="noStrike" kern="1200" cap="none" spc="300" normalizeH="0" baseline="0" noProof="0" dirty="0">
                    <a:ln>
                      <a:noFill/>
                    </a:ln>
                    <a:solidFill>
                      <a:prstClr val="white">
                        <a:lumMod val="95000"/>
                      </a:prstClr>
                    </a:solidFill>
                    <a:effectLst/>
                    <a:uLnTx/>
                    <a:uFillTx/>
                    <a:latin typeface="+mn-ea"/>
                    <a:cs typeface="+mn-ea"/>
                    <a:sym typeface="+mn-lt"/>
                  </a:rPr>
                  <a:t>4</a:t>
                </a:r>
                <a:r>
                  <a:rPr kumimoji="0" lang="zh-CN" altLang="en-US" sz="2400" b="1" i="0" u="none" strike="noStrike" kern="1200" cap="none" spc="300" normalizeH="0" baseline="0" noProof="0" dirty="0">
                    <a:ln>
                      <a:noFill/>
                    </a:ln>
                    <a:solidFill>
                      <a:prstClr val="white">
                        <a:lumMod val="95000"/>
                      </a:prstClr>
                    </a:solidFill>
                    <a:effectLst/>
                    <a:uLnTx/>
                    <a:uFillTx/>
                    <a:latin typeface="+mn-ea"/>
                    <a:cs typeface="+mn-ea"/>
                    <a:sym typeface="+mn-lt"/>
                  </a:rPr>
                  <a:t>大转变</a:t>
                </a:r>
                <a:endParaRPr kumimoji="0" lang="en-US" altLang="zh-CN" sz="2400" b="1" i="0" u="none" strike="noStrike" kern="1200" cap="none" spc="300" normalizeH="0" baseline="0" noProof="0" dirty="0">
                  <a:ln>
                    <a:noFill/>
                  </a:ln>
                  <a:solidFill>
                    <a:prstClr val="white">
                      <a:lumMod val="95000"/>
                    </a:prstClr>
                  </a:solidFill>
                  <a:effectLst/>
                  <a:uLnTx/>
                  <a:uFillTx/>
                  <a:latin typeface="+mn-ea"/>
                  <a:cs typeface="+mn-ea"/>
                  <a:sym typeface="+mn-lt"/>
                </a:endParaRPr>
              </a:p>
            </p:txBody>
          </p:sp>
        </p:grpSp>
      </p:grpSp>
      <p:sp>
        <p:nvSpPr>
          <p:cNvPr id="61" name="椭圆 60">
            <a:extLst>
              <a:ext uri="{FF2B5EF4-FFF2-40B4-BE49-F238E27FC236}">
                <a16:creationId xmlns:a16="http://schemas.microsoft.com/office/drawing/2014/main" id="{C65EB747-3D36-4FAE-9CE6-D49733ABF751}"/>
              </a:ext>
            </a:extLst>
          </p:cNvPr>
          <p:cNvSpPr/>
          <p:nvPr/>
        </p:nvSpPr>
        <p:spPr>
          <a:xfrm>
            <a:off x="7055968" y="1542119"/>
            <a:ext cx="1226127" cy="1226127"/>
          </a:xfrm>
          <a:prstGeom prst="ellipse">
            <a:avLst/>
          </a:prstGeom>
          <a:solidFill>
            <a:schemeClr val="bg1"/>
          </a:solidFill>
          <a:ln w="22225"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50000"/>
              </a:lnSpc>
              <a:buClrTx/>
              <a:buSzTx/>
              <a:buFontTx/>
              <a:buNone/>
              <a:tabLst/>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25" name="文本框 24">
            <a:extLst>
              <a:ext uri="{FF2B5EF4-FFF2-40B4-BE49-F238E27FC236}">
                <a16:creationId xmlns:a16="http://schemas.microsoft.com/office/drawing/2014/main" id="{63F24FAF-E369-4EFB-A8A1-640049E581BD}"/>
              </a:ext>
            </a:extLst>
          </p:cNvPr>
          <p:cNvSpPr txBox="1"/>
          <p:nvPr/>
        </p:nvSpPr>
        <p:spPr>
          <a:xfrm>
            <a:off x="7206068" y="1763248"/>
            <a:ext cx="925927" cy="696794"/>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buClrTx/>
              <a:buSzTx/>
              <a:buFontTx/>
              <a:buNone/>
              <a:tabLst/>
              <a:defRPr/>
            </a:pPr>
            <a:r>
              <a:rPr lang="zh-CN" altLang="en-US" sz="1600" spc="300" dirty="0">
                <a:solidFill>
                  <a:schemeClr val="tx1">
                    <a:lumMod val="65000"/>
                    <a:lumOff val="35000"/>
                  </a:schemeClr>
                </a:solidFill>
                <a:latin typeface="+mn-ea"/>
                <a:cs typeface="+mn-ea"/>
                <a:sym typeface="+mn-lt"/>
              </a:rPr>
              <a:t>性情</a:t>
            </a:r>
            <a:endParaRPr kumimoji="0" lang="en-US" altLang="zh-CN" sz="1600" i="0" u="none" strike="noStrike" kern="1200" cap="none" spc="300" normalizeH="0" baseline="0" noProof="0" dirty="0">
              <a:ln>
                <a:noFill/>
              </a:ln>
              <a:solidFill>
                <a:schemeClr val="tx1">
                  <a:lumMod val="65000"/>
                  <a:lumOff val="35000"/>
                </a:schemeClr>
              </a:solidFill>
              <a:effectLst/>
              <a:uLnTx/>
              <a:uFillTx/>
              <a:latin typeface="+mn-ea"/>
              <a:cs typeface="+mn-ea"/>
              <a:sym typeface="+mn-lt"/>
            </a:endParaRPr>
          </a:p>
          <a:p>
            <a:pPr marL="0" marR="0" lvl="0" indent="0" algn="ctr" defTabSz="914400" rtl="0" eaLnBrk="1" fontAlgn="auto" latinLnBrk="0" hangingPunct="1">
              <a:lnSpc>
                <a:spcPct val="150000"/>
              </a:lnSpc>
              <a:buClrTx/>
              <a:buSzTx/>
              <a:buFontTx/>
              <a:buNone/>
              <a:tabLst/>
              <a:defRPr/>
            </a:pPr>
            <a:r>
              <a:rPr lang="zh-CN" altLang="en-US" sz="1600" spc="300" dirty="0">
                <a:solidFill>
                  <a:schemeClr val="tx1">
                    <a:lumMod val="65000"/>
                    <a:lumOff val="35000"/>
                  </a:schemeClr>
                </a:solidFill>
                <a:latin typeface="+mn-ea"/>
                <a:cs typeface="+mn-ea"/>
                <a:sym typeface="+mn-lt"/>
              </a:rPr>
              <a:t>转变</a:t>
            </a:r>
            <a:endParaRPr kumimoji="0" lang="en-US" altLang="zh-CN" sz="1600" i="0" u="none" strike="noStrike" kern="1200" cap="none" spc="300" normalizeH="0" baseline="0" noProof="0" dirty="0">
              <a:ln>
                <a:noFill/>
              </a:ln>
              <a:solidFill>
                <a:schemeClr val="tx1">
                  <a:lumMod val="65000"/>
                  <a:lumOff val="35000"/>
                </a:schemeClr>
              </a:solidFill>
              <a:effectLst/>
              <a:uLnTx/>
              <a:uFillTx/>
              <a:latin typeface="+mn-ea"/>
              <a:cs typeface="+mn-ea"/>
              <a:sym typeface="+mn-lt"/>
            </a:endParaRPr>
          </a:p>
        </p:txBody>
      </p:sp>
      <p:sp>
        <p:nvSpPr>
          <p:cNvPr id="58" name="椭圆 57">
            <a:extLst>
              <a:ext uri="{FF2B5EF4-FFF2-40B4-BE49-F238E27FC236}">
                <a16:creationId xmlns:a16="http://schemas.microsoft.com/office/drawing/2014/main" id="{AB9E79AC-C230-492C-90E9-3BC40EF69BF0}"/>
              </a:ext>
            </a:extLst>
          </p:cNvPr>
          <p:cNvSpPr/>
          <p:nvPr/>
        </p:nvSpPr>
        <p:spPr>
          <a:xfrm>
            <a:off x="3894426" y="4089754"/>
            <a:ext cx="1226127" cy="1226127"/>
          </a:xfrm>
          <a:prstGeom prst="ellipse">
            <a:avLst/>
          </a:prstGeom>
          <a:solidFill>
            <a:schemeClr val="bg1"/>
          </a:solidFill>
          <a:ln w="22225"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50000"/>
              </a:lnSpc>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6" name="文本框 25">
            <a:extLst>
              <a:ext uri="{FF2B5EF4-FFF2-40B4-BE49-F238E27FC236}">
                <a16:creationId xmlns:a16="http://schemas.microsoft.com/office/drawing/2014/main" id="{04041A49-E088-420D-AE13-412F88329E87}"/>
              </a:ext>
            </a:extLst>
          </p:cNvPr>
          <p:cNvSpPr txBox="1"/>
          <p:nvPr/>
        </p:nvSpPr>
        <p:spPr>
          <a:xfrm>
            <a:off x="4191799" y="4354420"/>
            <a:ext cx="631381" cy="696794"/>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buClrTx/>
              <a:buSzTx/>
              <a:buFontTx/>
              <a:buNone/>
              <a:tabLst/>
              <a:defRPr/>
            </a:pPr>
            <a:r>
              <a:rPr lang="zh-CN" altLang="en-US" sz="1600" spc="300" dirty="0">
                <a:solidFill>
                  <a:schemeClr val="tx1">
                    <a:lumMod val="65000"/>
                    <a:lumOff val="35000"/>
                  </a:schemeClr>
                </a:solidFill>
                <a:latin typeface="+mn-ea"/>
                <a:cs typeface="+mn-ea"/>
                <a:sym typeface="+mn-lt"/>
              </a:rPr>
              <a:t>兴趣转变</a:t>
            </a:r>
            <a:endParaRPr kumimoji="0" lang="en-US" altLang="zh-CN" sz="1600" i="0" u="none" strike="noStrike" kern="1200" cap="none" spc="300" normalizeH="0" baseline="0" noProof="0" dirty="0">
              <a:ln>
                <a:noFill/>
              </a:ln>
              <a:solidFill>
                <a:schemeClr val="tx1">
                  <a:lumMod val="65000"/>
                  <a:lumOff val="35000"/>
                </a:schemeClr>
              </a:solidFill>
              <a:effectLst/>
              <a:uLnTx/>
              <a:uFillTx/>
              <a:latin typeface="+mn-ea"/>
              <a:cs typeface="+mn-ea"/>
              <a:sym typeface="+mn-lt"/>
            </a:endParaRPr>
          </a:p>
        </p:txBody>
      </p:sp>
      <p:sp>
        <p:nvSpPr>
          <p:cNvPr id="64" name="椭圆 63">
            <a:extLst>
              <a:ext uri="{FF2B5EF4-FFF2-40B4-BE49-F238E27FC236}">
                <a16:creationId xmlns:a16="http://schemas.microsoft.com/office/drawing/2014/main" id="{0B33299C-E84E-4B4B-A0AC-0076610DCBD0}"/>
              </a:ext>
            </a:extLst>
          </p:cNvPr>
          <p:cNvSpPr/>
          <p:nvPr/>
        </p:nvSpPr>
        <p:spPr>
          <a:xfrm>
            <a:off x="7071447" y="4089754"/>
            <a:ext cx="1226127" cy="1226127"/>
          </a:xfrm>
          <a:prstGeom prst="ellipse">
            <a:avLst/>
          </a:prstGeom>
          <a:solidFill>
            <a:schemeClr val="bg1"/>
          </a:solidFill>
          <a:ln w="22225"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50000"/>
              </a:lnSpc>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 name="文本框 26">
            <a:extLst>
              <a:ext uri="{FF2B5EF4-FFF2-40B4-BE49-F238E27FC236}">
                <a16:creationId xmlns:a16="http://schemas.microsoft.com/office/drawing/2014/main" id="{25603779-D768-4B1C-9A8A-0C806EFFA560}"/>
              </a:ext>
            </a:extLst>
          </p:cNvPr>
          <p:cNvSpPr txBox="1"/>
          <p:nvPr/>
        </p:nvSpPr>
        <p:spPr>
          <a:xfrm>
            <a:off x="7338741" y="4354420"/>
            <a:ext cx="691539" cy="696794"/>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buClrTx/>
              <a:buSzTx/>
              <a:buFontTx/>
              <a:buNone/>
              <a:tabLst/>
              <a:defRPr/>
            </a:pPr>
            <a:r>
              <a:rPr lang="zh-CN" altLang="en-US" sz="1600" spc="300" dirty="0">
                <a:solidFill>
                  <a:schemeClr val="tx1">
                    <a:lumMod val="65000"/>
                    <a:lumOff val="35000"/>
                  </a:schemeClr>
                </a:solidFill>
                <a:latin typeface="+mn-ea"/>
                <a:cs typeface="+mn-ea"/>
                <a:sym typeface="+mn-lt"/>
              </a:rPr>
              <a:t>个性转变</a:t>
            </a:r>
            <a:endParaRPr kumimoji="0" lang="en-US" altLang="zh-CN" sz="1600" i="0" u="none" strike="noStrike" kern="1200" cap="none" spc="300" normalizeH="0" baseline="0" noProof="0" dirty="0">
              <a:ln>
                <a:noFill/>
              </a:ln>
              <a:solidFill>
                <a:schemeClr val="tx1">
                  <a:lumMod val="65000"/>
                  <a:lumOff val="35000"/>
                </a:schemeClr>
              </a:solidFill>
              <a:effectLst/>
              <a:uLnTx/>
              <a:uFillTx/>
              <a:latin typeface="+mn-ea"/>
              <a:cs typeface="+mn-ea"/>
              <a:sym typeface="+mn-lt"/>
            </a:endParaRPr>
          </a:p>
        </p:txBody>
      </p:sp>
      <p:sp>
        <p:nvSpPr>
          <p:cNvPr id="57" name="椭圆 56">
            <a:extLst>
              <a:ext uri="{FF2B5EF4-FFF2-40B4-BE49-F238E27FC236}">
                <a16:creationId xmlns:a16="http://schemas.microsoft.com/office/drawing/2014/main" id="{4C094D1D-588A-4BDC-8C00-D88626853996}"/>
              </a:ext>
            </a:extLst>
          </p:cNvPr>
          <p:cNvSpPr/>
          <p:nvPr/>
        </p:nvSpPr>
        <p:spPr>
          <a:xfrm>
            <a:off x="3894426" y="1546436"/>
            <a:ext cx="1226127" cy="1226127"/>
          </a:xfrm>
          <a:prstGeom prst="ellipse">
            <a:avLst/>
          </a:prstGeom>
          <a:solidFill>
            <a:schemeClr val="bg1"/>
          </a:solidFill>
          <a:ln w="22225"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50000"/>
              </a:lnSpc>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59" name="文本框 58">
            <a:extLst>
              <a:ext uri="{FF2B5EF4-FFF2-40B4-BE49-F238E27FC236}">
                <a16:creationId xmlns:a16="http://schemas.microsoft.com/office/drawing/2014/main" id="{4C867B2B-B5C0-45A8-AFCA-5E1674B0B218}"/>
              </a:ext>
            </a:extLst>
          </p:cNvPr>
          <p:cNvSpPr txBox="1"/>
          <p:nvPr/>
        </p:nvSpPr>
        <p:spPr>
          <a:xfrm>
            <a:off x="4044526" y="1767565"/>
            <a:ext cx="925927" cy="696794"/>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buClrTx/>
              <a:buSzTx/>
              <a:buFontTx/>
              <a:buNone/>
              <a:tabLst/>
              <a:defRPr/>
            </a:pPr>
            <a:r>
              <a:rPr kumimoji="0" lang="zh-CN" altLang="en-US" sz="1600" i="0" u="none" strike="noStrike" kern="1200" cap="none" spc="300" normalizeH="0" baseline="0" noProof="0" dirty="0">
                <a:ln>
                  <a:noFill/>
                </a:ln>
                <a:solidFill>
                  <a:schemeClr val="tx1">
                    <a:lumMod val="65000"/>
                    <a:lumOff val="35000"/>
                  </a:schemeClr>
                </a:solidFill>
                <a:effectLst/>
                <a:uLnTx/>
                <a:uFillTx/>
                <a:latin typeface="+mn-ea"/>
                <a:cs typeface="+mn-ea"/>
                <a:sym typeface="+mn-lt"/>
              </a:rPr>
              <a:t>思维</a:t>
            </a:r>
            <a:endParaRPr kumimoji="0" lang="en-US" altLang="zh-CN" sz="1600" i="0" u="none" strike="noStrike" kern="1200" cap="none" spc="300" normalizeH="0" baseline="0" noProof="0" dirty="0">
              <a:ln>
                <a:noFill/>
              </a:ln>
              <a:solidFill>
                <a:schemeClr val="tx1">
                  <a:lumMod val="65000"/>
                  <a:lumOff val="35000"/>
                </a:schemeClr>
              </a:solidFill>
              <a:effectLst/>
              <a:uLnTx/>
              <a:uFillTx/>
              <a:latin typeface="+mn-ea"/>
              <a:cs typeface="+mn-ea"/>
              <a:sym typeface="+mn-lt"/>
            </a:endParaRPr>
          </a:p>
          <a:p>
            <a:pPr marL="0" marR="0" lvl="0" indent="0" algn="ctr" defTabSz="914400" rtl="0" eaLnBrk="1" fontAlgn="auto" latinLnBrk="0" hangingPunct="1">
              <a:lnSpc>
                <a:spcPct val="150000"/>
              </a:lnSpc>
              <a:buClrTx/>
              <a:buSzTx/>
              <a:buFontTx/>
              <a:buNone/>
              <a:tabLst/>
              <a:defRPr/>
            </a:pPr>
            <a:r>
              <a:rPr lang="zh-CN" altLang="en-US" sz="1600" spc="300" dirty="0">
                <a:solidFill>
                  <a:schemeClr val="tx1">
                    <a:lumMod val="65000"/>
                    <a:lumOff val="35000"/>
                  </a:schemeClr>
                </a:solidFill>
                <a:latin typeface="+mn-ea"/>
                <a:cs typeface="+mn-ea"/>
                <a:sym typeface="+mn-lt"/>
              </a:rPr>
              <a:t>转变</a:t>
            </a:r>
            <a:endParaRPr kumimoji="0" lang="en-US" altLang="zh-CN" sz="1600" i="0" u="none" strike="noStrike" kern="1200" cap="none" spc="300" normalizeH="0" baseline="0" noProof="0" dirty="0">
              <a:ln>
                <a:noFill/>
              </a:ln>
              <a:solidFill>
                <a:schemeClr val="tx1">
                  <a:lumMod val="65000"/>
                  <a:lumOff val="35000"/>
                </a:schemeClr>
              </a:solidFill>
              <a:effectLst/>
              <a:uLnTx/>
              <a:uFillTx/>
              <a:latin typeface="+mn-ea"/>
              <a:cs typeface="+mn-ea"/>
              <a:sym typeface="+mn-lt"/>
            </a:endParaRPr>
          </a:p>
        </p:txBody>
      </p:sp>
      <p:sp>
        <p:nvSpPr>
          <p:cNvPr id="10" name="文本框 9">
            <a:extLst>
              <a:ext uri="{FF2B5EF4-FFF2-40B4-BE49-F238E27FC236}">
                <a16:creationId xmlns:a16="http://schemas.microsoft.com/office/drawing/2014/main" id="{02665B3C-8DF2-47D4-9392-816C8151E9D5}"/>
              </a:ext>
            </a:extLst>
          </p:cNvPr>
          <p:cNvSpPr txBox="1"/>
          <p:nvPr/>
        </p:nvSpPr>
        <p:spPr>
          <a:xfrm>
            <a:off x="629042" y="1827567"/>
            <a:ext cx="3144916" cy="696794"/>
          </a:xfrm>
          <a:prstGeom prst="rect">
            <a:avLst/>
          </a:prstGeom>
          <a:noFill/>
        </p:spPr>
        <p:txBody>
          <a:bodyPr wrap="square" lIns="0" tIns="0" rIns="0" bIns="0" rtlCol="0">
            <a:spAutoFit/>
          </a:bodyPr>
          <a:lstStyle/>
          <a:p>
            <a:pPr>
              <a:lnSpc>
                <a:spcPct val="150000"/>
              </a:lnSpc>
              <a:defRPr/>
            </a:pPr>
            <a:r>
              <a:rPr lang="zh-CN" altLang="en-US" sz="1600" dirty="0">
                <a:solidFill>
                  <a:schemeClr val="accent5"/>
                </a:solidFill>
                <a:latin typeface="+mn-ea"/>
                <a:ea typeface="+mn-ea"/>
                <a:sym typeface="+mn-lt"/>
              </a:rPr>
              <a:t>思想到行动转变：放下光说不练快速行动，在行动中寻找有效方法。</a:t>
            </a:r>
            <a:endParaRPr lang="zh-CN" altLang="en-US" sz="1600" dirty="0">
              <a:solidFill>
                <a:schemeClr val="accent5"/>
              </a:solidFill>
              <a:cs typeface="+mn-ea"/>
              <a:sym typeface="+mn-lt"/>
            </a:endParaRPr>
          </a:p>
        </p:txBody>
      </p:sp>
      <p:sp>
        <p:nvSpPr>
          <p:cNvPr id="28" name="文本框 27">
            <a:extLst>
              <a:ext uri="{FF2B5EF4-FFF2-40B4-BE49-F238E27FC236}">
                <a16:creationId xmlns:a16="http://schemas.microsoft.com/office/drawing/2014/main" id="{3750B511-25F8-4153-A014-0609A6F7DCDA}"/>
              </a:ext>
            </a:extLst>
          </p:cNvPr>
          <p:cNvSpPr txBox="1"/>
          <p:nvPr/>
        </p:nvSpPr>
        <p:spPr>
          <a:xfrm>
            <a:off x="593333" y="4397958"/>
            <a:ext cx="3196239" cy="696794"/>
          </a:xfrm>
          <a:prstGeom prst="rect">
            <a:avLst/>
          </a:prstGeom>
          <a:noFill/>
        </p:spPr>
        <p:txBody>
          <a:bodyPr wrap="square" lIns="0" tIns="0" rIns="0" bIns="0" rtlCol="0">
            <a:spAutoFit/>
          </a:bodyPr>
          <a:lstStyle/>
          <a:p>
            <a:pPr>
              <a:lnSpc>
                <a:spcPct val="150000"/>
              </a:lnSpc>
              <a:defRPr/>
            </a:pPr>
            <a:r>
              <a:rPr lang="zh-CN" altLang="en-US" sz="1600" dirty="0">
                <a:solidFill>
                  <a:schemeClr val="accent5"/>
                </a:solidFill>
                <a:latin typeface="+mn-ea"/>
                <a:ea typeface="+mn-ea"/>
                <a:sym typeface="+mn-lt"/>
              </a:rPr>
              <a:t>兴趣向职业的转变：放下个人情绪，聚焦团队目标，树立职业形象；</a:t>
            </a:r>
            <a:endParaRPr lang="zh-CN" altLang="en-US" sz="1600" dirty="0">
              <a:solidFill>
                <a:schemeClr val="accent5"/>
              </a:solidFill>
              <a:cs typeface="+mn-ea"/>
              <a:sym typeface="+mn-lt"/>
            </a:endParaRPr>
          </a:p>
        </p:txBody>
      </p:sp>
      <p:sp>
        <p:nvSpPr>
          <p:cNvPr id="32" name="文本框 31">
            <a:extLst>
              <a:ext uri="{FF2B5EF4-FFF2-40B4-BE49-F238E27FC236}">
                <a16:creationId xmlns:a16="http://schemas.microsoft.com/office/drawing/2014/main" id="{CEF57071-84F8-4620-A8B9-A8A937B30D9B}"/>
              </a:ext>
            </a:extLst>
          </p:cNvPr>
          <p:cNvSpPr txBox="1"/>
          <p:nvPr/>
        </p:nvSpPr>
        <p:spPr>
          <a:xfrm>
            <a:off x="8456600" y="1827567"/>
            <a:ext cx="3196239" cy="696794"/>
          </a:xfrm>
          <a:prstGeom prst="rect">
            <a:avLst/>
          </a:prstGeom>
          <a:noFill/>
        </p:spPr>
        <p:txBody>
          <a:bodyPr wrap="square" lIns="0" tIns="0" rIns="0" bIns="0" rtlCol="0">
            <a:spAutoFit/>
          </a:bodyPr>
          <a:lstStyle/>
          <a:p>
            <a:pPr>
              <a:lnSpc>
                <a:spcPct val="150000"/>
              </a:lnSpc>
              <a:defRPr/>
            </a:pPr>
            <a:r>
              <a:rPr lang="zh-CN" altLang="en-US" sz="1600" dirty="0">
                <a:solidFill>
                  <a:schemeClr val="accent5"/>
                </a:solidFill>
                <a:latin typeface="+mn-ea"/>
                <a:ea typeface="+mn-ea"/>
                <a:sym typeface="+mn-lt"/>
              </a:rPr>
              <a:t>成长到责任的转变：放下小我主动承担团队责任，在责任中成长。</a:t>
            </a:r>
            <a:endParaRPr lang="zh-CN" altLang="en-US" sz="1600" dirty="0">
              <a:solidFill>
                <a:schemeClr val="accent5"/>
              </a:solidFill>
              <a:cs typeface="+mn-ea"/>
              <a:sym typeface="+mn-lt"/>
            </a:endParaRPr>
          </a:p>
        </p:txBody>
      </p:sp>
      <p:sp>
        <p:nvSpPr>
          <p:cNvPr id="33" name="文本框 32">
            <a:extLst>
              <a:ext uri="{FF2B5EF4-FFF2-40B4-BE49-F238E27FC236}">
                <a16:creationId xmlns:a16="http://schemas.microsoft.com/office/drawing/2014/main" id="{D189E0AE-1681-4F68-826C-E40B55123E8A}"/>
              </a:ext>
            </a:extLst>
          </p:cNvPr>
          <p:cNvSpPr txBox="1"/>
          <p:nvPr/>
        </p:nvSpPr>
        <p:spPr>
          <a:xfrm>
            <a:off x="8420892" y="4397958"/>
            <a:ext cx="3196239" cy="696794"/>
          </a:xfrm>
          <a:prstGeom prst="rect">
            <a:avLst/>
          </a:prstGeom>
          <a:noFill/>
        </p:spPr>
        <p:txBody>
          <a:bodyPr wrap="square" lIns="0" tIns="0" rIns="0" bIns="0" rtlCol="0">
            <a:spAutoFit/>
          </a:bodyPr>
          <a:lstStyle/>
          <a:p>
            <a:pPr>
              <a:lnSpc>
                <a:spcPct val="150000"/>
              </a:lnSpc>
              <a:defRPr/>
            </a:pPr>
            <a:r>
              <a:rPr lang="zh-CN" altLang="en-US" sz="1600" dirty="0">
                <a:solidFill>
                  <a:schemeClr val="accent5"/>
                </a:solidFill>
                <a:latin typeface="+mn-ea"/>
                <a:ea typeface="+mn-ea"/>
                <a:sym typeface="+mn-lt"/>
              </a:rPr>
              <a:t>个性向共性的转变：放下个人英雄，寻求团队合作，在共赢中实现自已；</a:t>
            </a:r>
            <a:endParaRPr lang="zh-CN" altLang="en-US" sz="1600" dirty="0">
              <a:solidFill>
                <a:schemeClr val="accent5"/>
              </a:solidFill>
              <a:cs typeface="+mn-ea"/>
              <a:sym typeface="+mn-lt"/>
            </a:endParaRPr>
          </a:p>
        </p:txBody>
      </p:sp>
      <p:sp>
        <p:nvSpPr>
          <p:cNvPr id="11" name="AutoShape 2" descr="人众人课程手册">
            <a:extLst>
              <a:ext uri="{FF2B5EF4-FFF2-40B4-BE49-F238E27FC236}">
                <a16:creationId xmlns:a16="http://schemas.microsoft.com/office/drawing/2014/main" id="{7AABC37F-38CE-4FDC-B018-B0F8CC95A5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cxnSp>
        <p:nvCxnSpPr>
          <p:cNvPr id="13" name="直接连接符 12">
            <a:extLst>
              <a:ext uri="{FF2B5EF4-FFF2-40B4-BE49-F238E27FC236}">
                <a16:creationId xmlns:a16="http://schemas.microsoft.com/office/drawing/2014/main" id="{62B2CA22-1ED2-4EE8-89C4-ED3CC399DB06}"/>
              </a:ext>
            </a:extLst>
          </p:cNvPr>
          <p:cNvCxnSpPr>
            <a:cxnSpLocks/>
          </p:cNvCxnSpPr>
          <p:nvPr/>
        </p:nvCxnSpPr>
        <p:spPr>
          <a:xfrm>
            <a:off x="5948796" y="4089754"/>
            <a:ext cx="294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064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descr="人看着电脑&#10;&#10;描述已自动生成">
            <a:extLst>
              <a:ext uri="{FF2B5EF4-FFF2-40B4-BE49-F238E27FC236}">
                <a16:creationId xmlns:a16="http://schemas.microsoft.com/office/drawing/2014/main" id="{CC194A50-B43D-4788-8768-969FD42B5A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7667" y="2510199"/>
            <a:ext cx="2074333" cy="3111500"/>
          </a:xfrm>
          <a:prstGeom prst="rect">
            <a:avLst/>
          </a:prstGeom>
        </p:spPr>
      </p:pic>
      <p:pic>
        <p:nvPicPr>
          <p:cNvPr id="40" name="图片 39" descr="几个人在桌子边&#10;&#10;中度可信度描述已自动生成">
            <a:extLst>
              <a:ext uri="{FF2B5EF4-FFF2-40B4-BE49-F238E27FC236}">
                <a16:creationId xmlns:a16="http://schemas.microsoft.com/office/drawing/2014/main" id="{B6555AD4-05C3-463C-8CD1-04F4BC4474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5331" y="1341799"/>
            <a:ext cx="2052140" cy="3111786"/>
          </a:xfrm>
          <a:prstGeom prst="rect">
            <a:avLst/>
          </a:prstGeom>
        </p:spPr>
      </p:pic>
      <p:pic>
        <p:nvPicPr>
          <p:cNvPr id="42" name="图片 41" descr="一群男人和女人在桌子边&#10;&#10;中度可信度描述已自动生成">
            <a:extLst>
              <a:ext uri="{FF2B5EF4-FFF2-40B4-BE49-F238E27FC236}">
                <a16:creationId xmlns:a16="http://schemas.microsoft.com/office/drawing/2014/main" id="{8C4C95EF-90CF-4B34-8CB5-0837909719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4531" y="2484799"/>
            <a:ext cx="2052140" cy="3078210"/>
          </a:xfrm>
          <a:prstGeom prst="rect">
            <a:avLst/>
          </a:prstGeom>
        </p:spPr>
      </p:pic>
      <p:pic>
        <p:nvPicPr>
          <p:cNvPr id="44" name="图片 43" descr="图片包含 人, 室内, 女人, 桌子&#10;&#10;描述已自动生成">
            <a:extLst>
              <a:ext uri="{FF2B5EF4-FFF2-40B4-BE49-F238E27FC236}">
                <a16:creationId xmlns:a16="http://schemas.microsoft.com/office/drawing/2014/main" id="{192CC6B8-CAB7-4299-BA9F-8A17B41B02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9999" y="1352190"/>
            <a:ext cx="2068613" cy="3102919"/>
          </a:xfrm>
          <a:prstGeom prst="rect">
            <a:avLst/>
          </a:prstGeom>
        </p:spPr>
      </p:pic>
      <p:sp>
        <p:nvSpPr>
          <p:cNvPr id="2" name="文本占位符 1">
            <a:extLst>
              <a:ext uri="{FF2B5EF4-FFF2-40B4-BE49-F238E27FC236}">
                <a16:creationId xmlns:a16="http://schemas.microsoft.com/office/drawing/2014/main" id="{5DE3B4BE-B70E-41BD-91F1-55D7792A48FB}"/>
              </a:ext>
            </a:extLst>
          </p:cNvPr>
          <p:cNvSpPr>
            <a:spLocks noGrp="1"/>
          </p:cNvSpPr>
          <p:nvPr>
            <p:ph type="body" sz="quarter" idx="10"/>
          </p:nvPr>
        </p:nvSpPr>
        <p:spPr/>
        <p:txBody>
          <a:bodyPr/>
          <a:lstStyle/>
          <a:p>
            <a:pPr>
              <a:spcBef>
                <a:spcPts val="0"/>
              </a:spcBef>
            </a:pPr>
            <a:r>
              <a:rPr lang="zh-CN" altLang="en-US" dirty="0"/>
              <a:t>培训目标</a:t>
            </a:r>
          </a:p>
        </p:txBody>
      </p:sp>
      <p:sp>
        <p:nvSpPr>
          <p:cNvPr id="3" name="矩形 2">
            <a:extLst>
              <a:ext uri="{FF2B5EF4-FFF2-40B4-BE49-F238E27FC236}">
                <a16:creationId xmlns:a16="http://schemas.microsoft.com/office/drawing/2014/main" id="{3EDD050E-B5BB-4078-8A55-285582C57CD2}"/>
              </a:ext>
            </a:extLst>
          </p:cNvPr>
          <p:cNvSpPr/>
          <p:nvPr/>
        </p:nvSpPr>
        <p:spPr>
          <a:xfrm>
            <a:off x="0" y="1341799"/>
            <a:ext cx="3302000" cy="116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4" name="矩形 3">
            <a:extLst>
              <a:ext uri="{FF2B5EF4-FFF2-40B4-BE49-F238E27FC236}">
                <a16:creationId xmlns:a16="http://schemas.microsoft.com/office/drawing/2014/main" id="{4D246338-13E4-4252-A699-966A781B247E}"/>
              </a:ext>
            </a:extLst>
          </p:cNvPr>
          <p:cNvSpPr/>
          <p:nvPr/>
        </p:nvSpPr>
        <p:spPr>
          <a:xfrm>
            <a:off x="8890000" y="4453299"/>
            <a:ext cx="3302000" cy="116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5" name="矩形 4">
            <a:extLst>
              <a:ext uri="{FF2B5EF4-FFF2-40B4-BE49-F238E27FC236}">
                <a16:creationId xmlns:a16="http://schemas.microsoft.com/office/drawing/2014/main" id="{C0E61245-FE9A-4FA5-A687-6F2E2E5D550E}"/>
              </a:ext>
            </a:extLst>
          </p:cNvPr>
          <p:cNvSpPr/>
          <p:nvPr/>
        </p:nvSpPr>
        <p:spPr>
          <a:xfrm>
            <a:off x="3825330" y="4453299"/>
            <a:ext cx="205214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0" name="矩形 9">
            <a:extLst>
              <a:ext uri="{FF2B5EF4-FFF2-40B4-BE49-F238E27FC236}">
                <a16:creationId xmlns:a16="http://schemas.microsoft.com/office/drawing/2014/main" id="{804EC2DB-E30D-44EB-8F59-308287724857}"/>
              </a:ext>
            </a:extLst>
          </p:cNvPr>
          <p:cNvSpPr/>
          <p:nvPr/>
        </p:nvSpPr>
        <p:spPr>
          <a:xfrm>
            <a:off x="6314530" y="1341799"/>
            <a:ext cx="205214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2" name="文本框 11">
            <a:extLst>
              <a:ext uri="{FF2B5EF4-FFF2-40B4-BE49-F238E27FC236}">
                <a16:creationId xmlns:a16="http://schemas.microsoft.com/office/drawing/2014/main" id="{6B770597-1573-4907-BA68-C28F6DFBD0FB}"/>
              </a:ext>
            </a:extLst>
          </p:cNvPr>
          <p:cNvSpPr txBox="1"/>
          <p:nvPr/>
        </p:nvSpPr>
        <p:spPr>
          <a:xfrm>
            <a:off x="1803168" y="1430254"/>
            <a:ext cx="820738" cy="327462"/>
          </a:xfrm>
          <a:prstGeom prst="rect">
            <a:avLst/>
          </a:prstGeom>
          <a:noFill/>
        </p:spPr>
        <p:txBody>
          <a:bodyPr wrap="none" lIns="0" tIns="0" rIns="0" bIns="0" rtlCol="0">
            <a:spAutoFit/>
          </a:bodyPr>
          <a:lstStyle/>
          <a:p>
            <a:pPr>
              <a:lnSpc>
                <a:spcPct val="150000"/>
              </a:lnSpc>
            </a:pPr>
            <a:r>
              <a:rPr lang="zh-CN" altLang="en-US" sz="1600" b="1" dirty="0">
                <a:solidFill>
                  <a:schemeClr val="accent5"/>
                </a:solidFill>
                <a:latin typeface="+mn-ea"/>
              </a:rPr>
              <a:t>关键洞察</a:t>
            </a:r>
          </a:p>
        </p:txBody>
      </p:sp>
      <p:sp>
        <p:nvSpPr>
          <p:cNvPr id="13" name="文本框 24">
            <a:extLst>
              <a:ext uri="{FF2B5EF4-FFF2-40B4-BE49-F238E27FC236}">
                <a16:creationId xmlns:a16="http://schemas.microsoft.com/office/drawing/2014/main" id="{B8EB170E-1D25-4ED0-B116-D6CDFE6B1D78}"/>
              </a:ext>
            </a:extLst>
          </p:cNvPr>
          <p:cNvSpPr txBox="1">
            <a:spLocks/>
          </p:cNvSpPr>
          <p:nvPr>
            <p:custDataLst>
              <p:tags r:id="rId1"/>
            </p:custDataLst>
          </p:nvPr>
        </p:nvSpPr>
        <p:spPr>
          <a:xfrm>
            <a:off x="1418448" y="1857093"/>
            <a:ext cx="1883552" cy="522579"/>
          </a:xfrm>
          <a:prstGeom prst="rect">
            <a:avLst/>
          </a:prstGeom>
          <a:noFill/>
        </p:spPr>
        <p:txBody>
          <a:bodyPr wrap="square" lIns="0" tIns="0" rIns="0" bIns="0" rtlCol="0">
            <a:spAutoFit/>
          </a:bodyPr>
          <a:lstStyle/>
          <a:p>
            <a:pPr>
              <a:lnSpc>
                <a:spcPct val="150000"/>
              </a:lnSpc>
            </a:pPr>
            <a:r>
              <a:rPr lang="zh-CN" altLang="en-US" sz="1200" dirty="0">
                <a:solidFill>
                  <a:schemeClr val="accent5"/>
                </a:solidFill>
                <a:latin typeface="+mn-ea"/>
              </a:rPr>
              <a:t>关于新进员工留存与胜任！我们借助体验教育手段。</a:t>
            </a:r>
          </a:p>
        </p:txBody>
      </p:sp>
      <p:sp>
        <p:nvSpPr>
          <p:cNvPr id="23" name="文本框 22">
            <a:extLst>
              <a:ext uri="{FF2B5EF4-FFF2-40B4-BE49-F238E27FC236}">
                <a16:creationId xmlns:a16="http://schemas.microsoft.com/office/drawing/2014/main" id="{81F0ABBA-8663-43A3-B6AC-B92F4EEB388F}"/>
              </a:ext>
            </a:extLst>
          </p:cNvPr>
          <p:cNvSpPr txBox="1"/>
          <p:nvPr/>
        </p:nvSpPr>
        <p:spPr>
          <a:xfrm>
            <a:off x="4400831" y="4523677"/>
            <a:ext cx="820738" cy="327462"/>
          </a:xfrm>
          <a:prstGeom prst="rect">
            <a:avLst/>
          </a:prstGeom>
          <a:noFill/>
        </p:spPr>
        <p:txBody>
          <a:bodyPr wrap="none" lIns="0" tIns="0" rIns="0" bIns="0" rtlCol="0">
            <a:spAutoFit/>
          </a:bodyPr>
          <a:lstStyle/>
          <a:p>
            <a:pPr>
              <a:lnSpc>
                <a:spcPct val="150000"/>
              </a:lnSpc>
            </a:pPr>
            <a:r>
              <a:rPr lang="zh-CN" altLang="en-US" sz="1600" b="1" dirty="0">
                <a:solidFill>
                  <a:schemeClr val="accent5"/>
                </a:solidFill>
                <a:latin typeface="+mn-ea"/>
              </a:rPr>
              <a:t>愿意留下</a:t>
            </a:r>
          </a:p>
        </p:txBody>
      </p:sp>
      <p:sp>
        <p:nvSpPr>
          <p:cNvPr id="24" name="文本框 23">
            <a:extLst>
              <a:ext uri="{FF2B5EF4-FFF2-40B4-BE49-F238E27FC236}">
                <a16:creationId xmlns:a16="http://schemas.microsoft.com/office/drawing/2014/main" id="{93C9091A-EE64-4CE0-A4C1-1BC03D02D948}"/>
              </a:ext>
            </a:extLst>
          </p:cNvPr>
          <p:cNvSpPr txBox="1"/>
          <p:nvPr/>
        </p:nvSpPr>
        <p:spPr>
          <a:xfrm>
            <a:off x="6878936" y="1437767"/>
            <a:ext cx="820738" cy="327462"/>
          </a:xfrm>
          <a:prstGeom prst="rect">
            <a:avLst/>
          </a:prstGeom>
          <a:noFill/>
        </p:spPr>
        <p:txBody>
          <a:bodyPr wrap="none" lIns="0" tIns="0" rIns="0" bIns="0" rtlCol="0">
            <a:spAutoFit/>
          </a:bodyPr>
          <a:lstStyle/>
          <a:p>
            <a:pPr>
              <a:lnSpc>
                <a:spcPct val="150000"/>
              </a:lnSpc>
            </a:pPr>
            <a:r>
              <a:rPr lang="zh-CN" altLang="en-US" sz="1600" b="1" dirty="0">
                <a:solidFill>
                  <a:schemeClr val="accent5"/>
                </a:solidFill>
                <a:latin typeface="+mn-ea"/>
              </a:rPr>
              <a:t>能够留下</a:t>
            </a:r>
          </a:p>
        </p:txBody>
      </p:sp>
      <p:sp>
        <p:nvSpPr>
          <p:cNvPr id="25" name="文本框 24">
            <a:extLst>
              <a:ext uri="{FF2B5EF4-FFF2-40B4-BE49-F238E27FC236}">
                <a16:creationId xmlns:a16="http://schemas.microsoft.com/office/drawing/2014/main" id="{73E470A2-A1C3-47DF-8422-A2E1ACB09721}"/>
              </a:ext>
            </a:extLst>
          </p:cNvPr>
          <p:cNvSpPr txBox="1"/>
          <p:nvPr/>
        </p:nvSpPr>
        <p:spPr>
          <a:xfrm>
            <a:off x="9462640" y="4523677"/>
            <a:ext cx="820738" cy="327462"/>
          </a:xfrm>
          <a:prstGeom prst="rect">
            <a:avLst/>
          </a:prstGeom>
          <a:noFill/>
        </p:spPr>
        <p:txBody>
          <a:bodyPr wrap="none" lIns="0" tIns="0" rIns="0" bIns="0" rtlCol="0">
            <a:spAutoFit/>
          </a:bodyPr>
          <a:lstStyle/>
          <a:p>
            <a:pPr>
              <a:lnSpc>
                <a:spcPct val="150000"/>
              </a:lnSpc>
            </a:pPr>
            <a:r>
              <a:rPr lang="zh-CN" altLang="en-US" sz="1600" b="1" dirty="0">
                <a:solidFill>
                  <a:schemeClr val="accent5"/>
                </a:solidFill>
                <a:latin typeface="+mn-ea"/>
              </a:rPr>
              <a:t>乐意留下</a:t>
            </a:r>
          </a:p>
        </p:txBody>
      </p:sp>
      <p:sp>
        <p:nvSpPr>
          <p:cNvPr id="34" name="文本框 24">
            <a:extLst>
              <a:ext uri="{FF2B5EF4-FFF2-40B4-BE49-F238E27FC236}">
                <a16:creationId xmlns:a16="http://schemas.microsoft.com/office/drawing/2014/main" id="{C2B4FB7F-EE51-47C6-94EB-C269E72910C8}"/>
              </a:ext>
            </a:extLst>
          </p:cNvPr>
          <p:cNvSpPr txBox="1">
            <a:spLocks/>
          </p:cNvSpPr>
          <p:nvPr>
            <p:custDataLst>
              <p:tags r:id="rId2"/>
            </p:custDataLst>
          </p:nvPr>
        </p:nvSpPr>
        <p:spPr>
          <a:xfrm>
            <a:off x="4016112" y="4918216"/>
            <a:ext cx="1792552" cy="522579"/>
          </a:xfrm>
          <a:prstGeom prst="rect">
            <a:avLst/>
          </a:prstGeom>
          <a:noFill/>
        </p:spPr>
        <p:txBody>
          <a:bodyPr wrap="square" lIns="0" tIns="0" rIns="0" bIns="0" rtlCol="0">
            <a:spAutoFit/>
          </a:bodyPr>
          <a:lstStyle/>
          <a:p>
            <a:pPr>
              <a:lnSpc>
                <a:spcPct val="150000"/>
              </a:lnSpc>
            </a:pPr>
            <a:r>
              <a:rPr lang="zh-CN" altLang="en-US" sz="1200" dirty="0">
                <a:solidFill>
                  <a:schemeClr val="accent5"/>
                </a:solidFill>
                <a:latin typeface="+mn-ea"/>
              </a:rPr>
              <a:t>让新员工快速认识到</a:t>
            </a:r>
            <a:r>
              <a:rPr lang="en-US" altLang="zh-CN" sz="1200" dirty="0">
                <a:solidFill>
                  <a:schemeClr val="accent5"/>
                </a:solidFill>
                <a:latin typeface="+mn-ea"/>
              </a:rPr>
              <a:t>XXXX</a:t>
            </a:r>
            <a:r>
              <a:rPr lang="zh-CN" altLang="en-US" sz="1200" dirty="0">
                <a:solidFill>
                  <a:schemeClr val="accent5"/>
                </a:solidFill>
                <a:latin typeface="+mn-ea"/>
              </a:rPr>
              <a:t>公司的优势和价值。</a:t>
            </a:r>
          </a:p>
        </p:txBody>
      </p:sp>
      <p:sp>
        <p:nvSpPr>
          <p:cNvPr id="35" name="文本框 24">
            <a:extLst>
              <a:ext uri="{FF2B5EF4-FFF2-40B4-BE49-F238E27FC236}">
                <a16:creationId xmlns:a16="http://schemas.microsoft.com/office/drawing/2014/main" id="{CAA63C7D-5948-4B2A-9A11-8CCBD9D8D98A}"/>
              </a:ext>
            </a:extLst>
          </p:cNvPr>
          <p:cNvSpPr txBox="1">
            <a:spLocks/>
          </p:cNvSpPr>
          <p:nvPr>
            <p:custDataLst>
              <p:tags r:id="rId3"/>
            </p:custDataLst>
          </p:nvPr>
        </p:nvSpPr>
        <p:spPr>
          <a:xfrm>
            <a:off x="6494217" y="1857093"/>
            <a:ext cx="1872454" cy="522579"/>
          </a:xfrm>
          <a:prstGeom prst="rect">
            <a:avLst/>
          </a:prstGeom>
          <a:noFill/>
        </p:spPr>
        <p:txBody>
          <a:bodyPr wrap="square" lIns="0" tIns="0" rIns="0" bIns="0" rtlCol="0">
            <a:spAutoFit/>
          </a:bodyPr>
          <a:lstStyle/>
          <a:p>
            <a:pPr>
              <a:lnSpc>
                <a:spcPct val="150000"/>
              </a:lnSpc>
            </a:pPr>
            <a:r>
              <a:rPr lang="zh-CN" altLang="en-US" sz="1200" dirty="0">
                <a:solidFill>
                  <a:schemeClr val="accent5"/>
                </a:solidFill>
                <a:latin typeface="+mn-ea"/>
              </a:rPr>
              <a:t>让新员工能够顺利融入</a:t>
            </a:r>
            <a:r>
              <a:rPr lang="en-US" altLang="zh-CN" sz="1200" dirty="0">
                <a:solidFill>
                  <a:schemeClr val="accent5"/>
                </a:solidFill>
                <a:latin typeface="+mn-ea"/>
              </a:rPr>
              <a:t>XXXX</a:t>
            </a:r>
            <a:r>
              <a:rPr lang="zh-CN" altLang="en-US" sz="1200" dirty="0">
                <a:solidFill>
                  <a:schemeClr val="accent5"/>
                </a:solidFill>
                <a:latin typeface="+mn-ea"/>
              </a:rPr>
              <a:t>公司，融入价值体系。</a:t>
            </a:r>
          </a:p>
        </p:txBody>
      </p:sp>
      <p:sp>
        <p:nvSpPr>
          <p:cNvPr id="36" name="文本框 24">
            <a:extLst>
              <a:ext uri="{FF2B5EF4-FFF2-40B4-BE49-F238E27FC236}">
                <a16:creationId xmlns:a16="http://schemas.microsoft.com/office/drawing/2014/main" id="{C064738B-0C4D-48F2-B054-A337F2CBCA74}"/>
              </a:ext>
            </a:extLst>
          </p:cNvPr>
          <p:cNvSpPr txBox="1">
            <a:spLocks/>
          </p:cNvSpPr>
          <p:nvPr>
            <p:custDataLst>
              <p:tags r:id="rId4"/>
            </p:custDataLst>
          </p:nvPr>
        </p:nvSpPr>
        <p:spPr>
          <a:xfrm>
            <a:off x="9077920" y="4918217"/>
            <a:ext cx="1879005" cy="522579"/>
          </a:xfrm>
          <a:prstGeom prst="rect">
            <a:avLst/>
          </a:prstGeom>
          <a:noFill/>
        </p:spPr>
        <p:txBody>
          <a:bodyPr wrap="square" lIns="0" tIns="0" rIns="0" bIns="0" rtlCol="0">
            <a:spAutoFit/>
          </a:bodyPr>
          <a:lstStyle/>
          <a:p>
            <a:pPr>
              <a:lnSpc>
                <a:spcPct val="150000"/>
              </a:lnSpc>
            </a:pPr>
            <a:r>
              <a:rPr lang="zh-CN" altLang="en-US" sz="1200" dirty="0">
                <a:solidFill>
                  <a:schemeClr val="accent5"/>
                </a:solidFill>
                <a:latin typeface="+mn-ea"/>
              </a:rPr>
              <a:t>充分意识到自己的价值和优势，对未来充满信心。</a:t>
            </a:r>
          </a:p>
        </p:txBody>
      </p:sp>
    </p:spTree>
    <p:extLst>
      <p:ext uri="{BB962C8B-B14F-4D97-AF65-F5344CB8AC3E}">
        <p14:creationId xmlns:p14="http://schemas.microsoft.com/office/powerpoint/2010/main" val="4260210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51F81990-7C4A-4B1F-AF1F-044F26D58DA2}"/>
              </a:ext>
            </a:extLst>
          </p:cNvPr>
          <p:cNvSpPr>
            <a:spLocks noGrp="1"/>
          </p:cNvSpPr>
          <p:nvPr>
            <p:ph type="body" sz="quarter" idx="10"/>
          </p:nvPr>
        </p:nvSpPr>
        <p:spPr/>
        <p:txBody>
          <a:bodyPr/>
          <a:lstStyle/>
          <a:p>
            <a:pPr>
              <a:spcBef>
                <a:spcPts val="0"/>
              </a:spcBef>
            </a:pPr>
            <a:r>
              <a:rPr lang="zh-CN" altLang="en-US" dirty="0"/>
              <a:t>设计思路</a:t>
            </a:r>
          </a:p>
        </p:txBody>
      </p:sp>
      <p:sp>
        <p:nvSpPr>
          <p:cNvPr id="6" name="矩形 5">
            <a:extLst>
              <a:ext uri="{FF2B5EF4-FFF2-40B4-BE49-F238E27FC236}">
                <a16:creationId xmlns:a16="http://schemas.microsoft.com/office/drawing/2014/main" id="{E5E5195B-E15D-4D8F-B555-E427B9F4ABFE}"/>
              </a:ext>
            </a:extLst>
          </p:cNvPr>
          <p:cNvSpPr/>
          <p:nvPr/>
        </p:nvSpPr>
        <p:spPr>
          <a:xfrm>
            <a:off x="0" y="1527234"/>
            <a:ext cx="12192000" cy="2587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Light"/>
              <a:ea typeface="微软雅黑 Light"/>
              <a:cs typeface="+mn-cs"/>
            </a:endParaRPr>
          </a:p>
        </p:txBody>
      </p:sp>
      <p:sp>
        <p:nvSpPr>
          <p:cNvPr id="7" name="矩形 6">
            <a:extLst>
              <a:ext uri="{FF2B5EF4-FFF2-40B4-BE49-F238E27FC236}">
                <a16:creationId xmlns:a16="http://schemas.microsoft.com/office/drawing/2014/main" id="{4580F548-6E55-4058-92F2-64AC30553C70}"/>
              </a:ext>
            </a:extLst>
          </p:cNvPr>
          <p:cNvSpPr/>
          <p:nvPr/>
        </p:nvSpPr>
        <p:spPr>
          <a:xfrm>
            <a:off x="842122" y="1856107"/>
            <a:ext cx="3869649" cy="491160"/>
          </a:xfrm>
          <a:prstGeom prst="rect">
            <a:avLst/>
          </a:prstGeom>
        </p:spPr>
        <p:txBody>
          <a:bodyPr wrap="none" lIns="0" tIns="0" rIns="0" bIns="0">
            <a:spAutoFit/>
          </a:bodyPr>
          <a:lstStyle/>
          <a:p>
            <a:pPr lvl="0">
              <a:lnSpc>
                <a:spcPct val="150000"/>
              </a:lnSpc>
              <a:spcBef>
                <a:spcPct val="0"/>
              </a:spcBef>
              <a:defRPr/>
            </a:pPr>
            <a:r>
              <a:rPr lang="zh-CN" altLang="en-US" sz="2400" b="1" dirty="0">
                <a:solidFill>
                  <a:schemeClr val="bg1"/>
                </a:solidFill>
                <a:latin typeface="+mn-ea"/>
                <a:cs typeface="+mn-ea"/>
              </a:rPr>
              <a:t>本次培训将分为</a:t>
            </a:r>
            <a:r>
              <a:rPr lang="en-US" altLang="zh-CN" sz="2400" b="1" dirty="0">
                <a:solidFill>
                  <a:schemeClr val="bg1"/>
                </a:solidFill>
                <a:latin typeface="+mn-ea"/>
                <a:cs typeface="+mn-ea"/>
              </a:rPr>
              <a:t>4</a:t>
            </a:r>
            <a:r>
              <a:rPr lang="zh-CN" altLang="en-US" sz="2400" b="1" dirty="0">
                <a:solidFill>
                  <a:schemeClr val="bg1"/>
                </a:solidFill>
                <a:latin typeface="+mn-ea"/>
                <a:cs typeface="+mn-ea"/>
              </a:rPr>
              <a:t>大模块进行</a:t>
            </a:r>
          </a:p>
        </p:txBody>
      </p:sp>
      <p:sp>
        <p:nvSpPr>
          <p:cNvPr id="8" name="文本框 7">
            <a:extLst>
              <a:ext uri="{FF2B5EF4-FFF2-40B4-BE49-F238E27FC236}">
                <a16:creationId xmlns:a16="http://schemas.microsoft.com/office/drawing/2014/main" id="{E7FF6568-0396-491E-8ACB-5D4B72360B04}"/>
              </a:ext>
            </a:extLst>
          </p:cNvPr>
          <p:cNvSpPr txBox="1"/>
          <p:nvPr/>
        </p:nvSpPr>
        <p:spPr>
          <a:xfrm>
            <a:off x="855770" y="2333261"/>
            <a:ext cx="3856001" cy="245580"/>
          </a:xfrm>
          <a:prstGeom prst="rect">
            <a:avLst/>
          </a:prstGeom>
          <a:noFill/>
        </p:spPr>
        <p:txBody>
          <a:bodyPr wrap="square" lIns="0" tIns="0" rIns="0" bIns="0">
            <a:spAutoFit/>
          </a:bodyPr>
          <a:lstStyle/>
          <a:p>
            <a:pPr lvl="0" algn="dist">
              <a:lnSpc>
                <a:spcPct val="150000"/>
              </a:lnSpc>
              <a:defRPr/>
            </a:pPr>
            <a:r>
              <a:rPr lang="en-US" altLang="zh-CN" sz="1200" dirty="0">
                <a:solidFill>
                  <a:schemeClr val="bg1"/>
                </a:solidFill>
                <a:latin typeface="+mn-ea"/>
              </a:rPr>
              <a:t>This training will be divided into four modules</a:t>
            </a:r>
            <a:endParaRPr kumimoji="0" lang="zh-CN" altLang="en-US" sz="1200" b="0" i="0" u="none" strike="noStrike" kern="1200" cap="none" spc="0" normalizeH="0" baseline="0" noProof="0" dirty="0">
              <a:ln>
                <a:noFill/>
              </a:ln>
              <a:solidFill>
                <a:schemeClr val="bg1"/>
              </a:solidFill>
              <a:effectLst/>
              <a:uLnTx/>
              <a:uFillTx/>
              <a:latin typeface="+mn-ea"/>
              <a:cs typeface="+mn-cs"/>
            </a:endParaRPr>
          </a:p>
        </p:txBody>
      </p:sp>
      <p:sp>
        <p:nvSpPr>
          <p:cNvPr id="10" name="矩形: 圆角 9">
            <a:extLst>
              <a:ext uri="{FF2B5EF4-FFF2-40B4-BE49-F238E27FC236}">
                <a16:creationId xmlns:a16="http://schemas.microsoft.com/office/drawing/2014/main" id="{C9BF8101-8C0A-4F45-A7B5-6F98B26CCF04}"/>
              </a:ext>
            </a:extLst>
          </p:cNvPr>
          <p:cNvSpPr/>
          <p:nvPr/>
        </p:nvSpPr>
        <p:spPr>
          <a:xfrm>
            <a:off x="833724" y="2910110"/>
            <a:ext cx="2421538" cy="2955947"/>
          </a:xfrm>
          <a:prstGeom prst="roundRect">
            <a:avLst>
              <a:gd name="adj" fmla="val 2674"/>
            </a:avLst>
          </a:prstGeom>
          <a:solidFill>
            <a:schemeClr val="bg1"/>
          </a:solidFill>
          <a:ln w="6350">
            <a:solidFill>
              <a:schemeClr val="bg1">
                <a:lumMod val="65000"/>
              </a:schemeClr>
            </a:solidFill>
          </a:ln>
          <a:effectLst>
            <a:outerShdw blurRad="254000" dist="38100" dir="5400000" algn="t"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50000"/>
              </a:lnSpc>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13" name="矩形: 圆角 12">
            <a:extLst>
              <a:ext uri="{FF2B5EF4-FFF2-40B4-BE49-F238E27FC236}">
                <a16:creationId xmlns:a16="http://schemas.microsoft.com/office/drawing/2014/main" id="{3BD72AEA-F1CD-4C6D-88E2-7C7059D50FEC}"/>
              </a:ext>
            </a:extLst>
          </p:cNvPr>
          <p:cNvSpPr/>
          <p:nvPr/>
        </p:nvSpPr>
        <p:spPr>
          <a:xfrm>
            <a:off x="1286065" y="4184879"/>
            <a:ext cx="1516856" cy="87938"/>
          </a:xfrm>
          <a:prstGeom prst="round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endParaRPr lang="zh-CN" altLang="en-US"/>
          </a:p>
        </p:txBody>
      </p:sp>
      <p:pic>
        <p:nvPicPr>
          <p:cNvPr id="33" name="图形 32" descr="徽章 1 纯色填充">
            <a:extLst>
              <a:ext uri="{FF2B5EF4-FFF2-40B4-BE49-F238E27FC236}">
                <a16:creationId xmlns:a16="http://schemas.microsoft.com/office/drawing/2014/main" id="{C430B1A8-00A3-428A-A719-F81DB0F835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3032" y="3033321"/>
            <a:ext cx="762923" cy="762923"/>
          </a:xfrm>
          <a:prstGeom prst="rect">
            <a:avLst/>
          </a:prstGeom>
        </p:spPr>
      </p:pic>
      <p:sp>
        <p:nvSpPr>
          <p:cNvPr id="42" name="矩形: 圆角 41">
            <a:extLst>
              <a:ext uri="{FF2B5EF4-FFF2-40B4-BE49-F238E27FC236}">
                <a16:creationId xmlns:a16="http://schemas.microsoft.com/office/drawing/2014/main" id="{1E0E2566-60FF-44F9-BD9A-A9414B8D44F6}"/>
              </a:ext>
            </a:extLst>
          </p:cNvPr>
          <p:cNvSpPr/>
          <p:nvPr/>
        </p:nvSpPr>
        <p:spPr>
          <a:xfrm>
            <a:off x="3534729" y="2910110"/>
            <a:ext cx="2421538" cy="2955947"/>
          </a:xfrm>
          <a:prstGeom prst="roundRect">
            <a:avLst>
              <a:gd name="adj" fmla="val 2674"/>
            </a:avLst>
          </a:prstGeom>
          <a:solidFill>
            <a:schemeClr val="bg1"/>
          </a:solidFill>
          <a:ln w="6350">
            <a:solidFill>
              <a:schemeClr val="bg1">
                <a:lumMod val="65000"/>
              </a:schemeClr>
            </a:solidFill>
          </a:ln>
          <a:effectLst>
            <a:outerShdw blurRad="254000" dist="38100" dir="5400000" algn="t"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50000"/>
              </a:lnSpc>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44" name="矩形: 圆角 43">
            <a:extLst>
              <a:ext uri="{FF2B5EF4-FFF2-40B4-BE49-F238E27FC236}">
                <a16:creationId xmlns:a16="http://schemas.microsoft.com/office/drawing/2014/main" id="{321AB0D1-2BCD-4EFF-82E6-C41D1DE1025E}"/>
              </a:ext>
            </a:extLst>
          </p:cNvPr>
          <p:cNvSpPr/>
          <p:nvPr/>
        </p:nvSpPr>
        <p:spPr>
          <a:xfrm>
            <a:off x="3987070" y="4184879"/>
            <a:ext cx="1516856" cy="87938"/>
          </a:xfrm>
          <a:prstGeom prst="round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endParaRPr lang="zh-CN" altLang="en-US"/>
          </a:p>
        </p:txBody>
      </p:sp>
      <p:sp>
        <p:nvSpPr>
          <p:cNvPr id="48" name="矩形: 圆角 47">
            <a:extLst>
              <a:ext uri="{FF2B5EF4-FFF2-40B4-BE49-F238E27FC236}">
                <a16:creationId xmlns:a16="http://schemas.microsoft.com/office/drawing/2014/main" id="{405DA050-A728-4963-98EA-298F2E9CBCD7}"/>
              </a:ext>
            </a:extLst>
          </p:cNvPr>
          <p:cNvSpPr/>
          <p:nvPr/>
        </p:nvSpPr>
        <p:spPr>
          <a:xfrm>
            <a:off x="6235734" y="2910110"/>
            <a:ext cx="2421538" cy="2955947"/>
          </a:xfrm>
          <a:prstGeom prst="roundRect">
            <a:avLst>
              <a:gd name="adj" fmla="val 2674"/>
            </a:avLst>
          </a:prstGeom>
          <a:solidFill>
            <a:schemeClr val="bg1"/>
          </a:solidFill>
          <a:ln w="6350">
            <a:solidFill>
              <a:schemeClr val="bg1">
                <a:lumMod val="65000"/>
              </a:schemeClr>
            </a:solidFill>
          </a:ln>
          <a:effectLst>
            <a:outerShdw blurRad="254000" dist="38100" dir="5400000" algn="t"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50000"/>
              </a:lnSpc>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50" name="矩形: 圆角 49">
            <a:extLst>
              <a:ext uri="{FF2B5EF4-FFF2-40B4-BE49-F238E27FC236}">
                <a16:creationId xmlns:a16="http://schemas.microsoft.com/office/drawing/2014/main" id="{027A5F62-21D8-45AA-8F81-AD76143982D2}"/>
              </a:ext>
            </a:extLst>
          </p:cNvPr>
          <p:cNvSpPr/>
          <p:nvPr/>
        </p:nvSpPr>
        <p:spPr>
          <a:xfrm>
            <a:off x="6688075" y="4184879"/>
            <a:ext cx="1516856" cy="87938"/>
          </a:xfrm>
          <a:prstGeom prst="round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endParaRPr lang="zh-CN" altLang="en-US"/>
          </a:p>
        </p:txBody>
      </p:sp>
      <p:sp>
        <p:nvSpPr>
          <p:cNvPr id="54" name="矩形: 圆角 53">
            <a:extLst>
              <a:ext uri="{FF2B5EF4-FFF2-40B4-BE49-F238E27FC236}">
                <a16:creationId xmlns:a16="http://schemas.microsoft.com/office/drawing/2014/main" id="{CB910B4F-CD3B-4B6F-9C69-A7B673307603}"/>
              </a:ext>
            </a:extLst>
          </p:cNvPr>
          <p:cNvSpPr/>
          <p:nvPr/>
        </p:nvSpPr>
        <p:spPr>
          <a:xfrm>
            <a:off x="8936738" y="2910110"/>
            <a:ext cx="2421538" cy="2955947"/>
          </a:xfrm>
          <a:prstGeom prst="roundRect">
            <a:avLst>
              <a:gd name="adj" fmla="val 2674"/>
            </a:avLst>
          </a:prstGeom>
          <a:solidFill>
            <a:schemeClr val="bg1"/>
          </a:solidFill>
          <a:ln w="6350">
            <a:solidFill>
              <a:schemeClr val="bg1">
                <a:lumMod val="65000"/>
              </a:schemeClr>
            </a:solidFill>
          </a:ln>
          <a:effectLst>
            <a:outerShdw blurRad="254000" dist="38100" dir="5400000" algn="t"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50000"/>
              </a:lnSpc>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56" name="矩形: 圆角 55">
            <a:extLst>
              <a:ext uri="{FF2B5EF4-FFF2-40B4-BE49-F238E27FC236}">
                <a16:creationId xmlns:a16="http://schemas.microsoft.com/office/drawing/2014/main" id="{325B7497-033F-44F2-A296-8B57D01D3EC8}"/>
              </a:ext>
            </a:extLst>
          </p:cNvPr>
          <p:cNvSpPr/>
          <p:nvPr/>
        </p:nvSpPr>
        <p:spPr>
          <a:xfrm>
            <a:off x="9389079" y="4184879"/>
            <a:ext cx="1516856" cy="87938"/>
          </a:xfrm>
          <a:prstGeom prst="round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endParaRPr lang="zh-CN" altLang="en-US"/>
          </a:p>
        </p:txBody>
      </p:sp>
      <p:pic>
        <p:nvPicPr>
          <p:cNvPr id="35" name="图形 34" descr="徽章 纯色填充">
            <a:extLst>
              <a:ext uri="{FF2B5EF4-FFF2-40B4-BE49-F238E27FC236}">
                <a16:creationId xmlns:a16="http://schemas.microsoft.com/office/drawing/2014/main" id="{565FF7F3-2EF6-4492-B475-EAD0642DA8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49981" y="3033321"/>
            <a:ext cx="791035" cy="791035"/>
          </a:xfrm>
          <a:prstGeom prst="rect">
            <a:avLst/>
          </a:prstGeom>
        </p:spPr>
      </p:pic>
      <p:pic>
        <p:nvPicPr>
          <p:cNvPr id="37" name="图形 36" descr="徽章 3 纯色填充">
            <a:extLst>
              <a:ext uri="{FF2B5EF4-FFF2-40B4-BE49-F238E27FC236}">
                <a16:creationId xmlns:a16="http://schemas.microsoft.com/office/drawing/2014/main" id="{E011D77F-0DB8-4963-8C66-AC524B24DB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37510" y="3033321"/>
            <a:ext cx="817986" cy="817986"/>
          </a:xfrm>
          <a:prstGeom prst="rect">
            <a:avLst/>
          </a:prstGeom>
        </p:spPr>
      </p:pic>
      <p:pic>
        <p:nvPicPr>
          <p:cNvPr id="39" name="图形 38" descr="徽章 4 纯色填充">
            <a:extLst>
              <a:ext uri="{FF2B5EF4-FFF2-40B4-BE49-F238E27FC236}">
                <a16:creationId xmlns:a16="http://schemas.microsoft.com/office/drawing/2014/main" id="{F3658AF0-B748-4A73-9572-B2807A310E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40565" y="3033321"/>
            <a:ext cx="813884" cy="813884"/>
          </a:xfrm>
          <a:prstGeom prst="rect">
            <a:avLst/>
          </a:prstGeom>
        </p:spPr>
      </p:pic>
      <p:sp>
        <p:nvSpPr>
          <p:cNvPr id="60" name="文本框 59">
            <a:extLst>
              <a:ext uri="{FF2B5EF4-FFF2-40B4-BE49-F238E27FC236}">
                <a16:creationId xmlns:a16="http://schemas.microsoft.com/office/drawing/2014/main" id="{57F9BAC4-E4EC-44E0-8ADC-585FDE72D6C2}"/>
              </a:ext>
            </a:extLst>
          </p:cNvPr>
          <p:cNvSpPr txBox="1"/>
          <p:nvPr/>
        </p:nvSpPr>
        <p:spPr>
          <a:xfrm>
            <a:off x="1121164" y="4502556"/>
            <a:ext cx="1846659" cy="1066126"/>
          </a:xfrm>
          <a:prstGeom prst="rect">
            <a:avLst/>
          </a:prstGeom>
          <a:noFill/>
        </p:spPr>
        <p:txBody>
          <a:bodyPr wrap="square" lIns="0" tIns="0" rIns="0" bIns="0" rtlCol="0">
            <a:spAutoFit/>
          </a:bodyPr>
          <a:lstStyle/>
          <a:p>
            <a:pPr>
              <a:lnSpc>
                <a:spcPct val="150000"/>
              </a:lnSpc>
            </a:pPr>
            <a:r>
              <a:rPr lang="zh-CN" altLang="en-US" sz="1600" dirty="0">
                <a:latin typeface="+mn-ea"/>
              </a:rPr>
              <a:t>全方位的了解企业环境，认同并融入</a:t>
            </a:r>
            <a:r>
              <a:rPr lang="en-US" altLang="zh-CN" sz="1600" dirty="0">
                <a:latin typeface="+mn-ea"/>
              </a:rPr>
              <a:t>XXXX</a:t>
            </a:r>
            <a:r>
              <a:rPr lang="zh-CN" altLang="en-US" sz="1600" dirty="0">
                <a:latin typeface="+mn-ea"/>
              </a:rPr>
              <a:t>的企业文化，</a:t>
            </a:r>
          </a:p>
        </p:txBody>
      </p:sp>
      <p:sp>
        <p:nvSpPr>
          <p:cNvPr id="61" name="文本框 60">
            <a:extLst>
              <a:ext uri="{FF2B5EF4-FFF2-40B4-BE49-F238E27FC236}">
                <a16:creationId xmlns:a16="http://schemas.microsoft.com/office/drawing/2014/main" id="{0576573A-576B-40A7-9345-9859342924A3}"/>
              </a:ext>
            </a:extLst>
          </p:cNvPr>
          <p:cNvSpPr txBox="1"/>
          <p:nvPr/>
        </p:nvSpPr>
        <p:spPr>
          <a:xfrm>
            <a:off x="3822169" y="4502556"/>
            <a:ext cx="1846659" cy="1066126"/>
          </a:xfrm>
          <a:prstGeom prst="rect">
            <a:avLst/>
          </a:prstGeom>
          <a:noFill/>
        </p:spPr>
        <p:txBody>
          <a:bodyPr wrap="square" lIns="0" tIns="0" rIns="0" bIns="0" rtlCol="0">
            <a:spAutoFit/>
          </a:bodyPr>
          <a:lstStyle/>
          <a:p>
            <a:pPr>
              <a:lnSpc>
                <a:spcPct val="150000"/>
              </a:lnSpc>
            </a:pPr>
            <a:r>
              <a:rPr lang="zh-CN" altLang="en-US" sz="1600" dirty="0">
                <a:latin typeface="+mn-ea"/>
              </a:rPr>
              <a:t>明确自己的工作目标和岗位职责，尽快进入岗位角色。</a:t>
            </a:r>
          </a:p>
        </p:txBody>
      </p:sp>
      <p:sp>
        <p:nvSpPr>
          <p:cNvPr id="62" name="文本框 61">
            <a:extLst>
              <a:ext uri="{FF2B5EF4-FFF2-40B4-BE49-F238E27FC236}">
                <a16:creationId xmlns:a16="http://schemas.microsoft.com/office/drawing/2014/main" id="{64BF41CB-4F0A-445E-AC24-5F77FD3EA0DA}"/>
              </a:ext>
            </a:extLst>
          </p:cNvPr>
          <p:cNvSpPr txBox="1"/>
          <p:nvPr/>
        </p:nvSpPr>
        <p:spPr>
          <a:xfrm>
            <a:off x="6523174" y="4502556"/>
            <a:ext cx="1846659" cy="1066126"/>
          </a:xfrm>
          <a:prstGeom prst="rect">
            <a:avLst/>
          </a:prstGeom>
          <a:noFill/>
        </p:spPr>
        <p:txBody>
          <a:bodyPr wrap="square" lIns="0" tIns="0" rIns="0" bIns="0" rtlCol="0">
            <a:spAutoFit/>
          </a:bodyPr>
          <a:lstStyle/>
          <a:p>
            <a:pPr>
              <a:lnSpc>
                <a:spcPct val="150000"/>
              </a:lnSpc>
            </a:pPr>
            <a:r>
              <a:rPr lang="zh-CN" altLang="en-US" sz="1600" dirty="0">
                <a:latin typeface="+mn-ea"/>
              </a:rPr>
              <a:t>通过场景化设计让员工体验工作中的种种情况、问题。</a:t>
            </a:r>
          </a:p>
        </p:txBody>
      </p:sp>
      <p:sp>
        <p:nvSpPr>
          <p:cNvPr id="63" name="文本框 62">
            <a:extLst>
              <a:ext uri="{FF2B5EF4-FFF2-40B4-BE49-F238E27FC236}">
                <a16:creationId xmlns:a16="http://schemas.microsoft.com/office/drawing/2014/main" id="{D22A4FD4-F305-4E49-84B1-9A0C67E7DAAF}"/>
              </a:ext>
            </a:extLst>
          </p:cNvPr>
          <p:cNvSpPr txBox="1"/>
          <p:nvPr/>
        </p:nvSpPr>
        <p:spPr>
          <a:xfrm>
            <a:off x="9224178" y="4502556"/>
            <a:ext cx="1846659" cy="1066126"/>
          </a:xfrm>
          <a:prstGeom prst="rect">
            <a:avLst/>
          </a:prstGeom>
          <a:noFill/>
        </p:spPr>
        <p:txBody>
          <a:bodyPr wrap="square" lIns="0" tIns="0" rIns="0" bIns="0" rtlCol="0">
            <a:spAutoFit/>
          </a:bodyPr>
          <a:lstStyle/>
          <a:p>
            <a:pPr>
              <a:lnSpc>
                <a:spcPct val="150000"/>
              </a:lnSpc>
            </a:pPr>
            <a:r>
              <a:rPr lang="zh-CN" altLang="en-US" sz="1600" dirty="0">
                <a:latin typeface="+mn-ea"/>
              </a:rPr>
              <a:t>入海是一种仪式，让新员工正式跨进职场，开始星途。</a:t>
            </a:r>
          </a:p>
        </p:txBody>
      </p:sp>
      <p:sp>
        <p:nvSpPr>
          <p:cNvPr id="14" name="文本框 13">
            <a:extLst>
              <a:ext uri="{FF2B5EF4-FFF2-40B4-BE49-F238E27FC236}">
                <a16:creationId xmlns:a16="http://schemas.microsoft.com/office/drawing/2014/main" id="{2A99F918-7234-4165-B7D5-8FCF0638F02A}"/>
              </a:ext>
            </a:extLst>
          </p:cNvPr>
          <p:cNvSpPr txBox="1"/>
          <p:nvPr/>
        </p:nvSpPr>
        <p:spPr>
          <a:xfrm>
            <a:off x="1428940" y="3792467"/>
            <a:ext cx="1231106" cy="488724"/>
          </a:xfrm>
          <a:prstGeom prst="rect">
            <a:avLst/>
          </a:prstGeom>
          <a:noFill/>
        </p:spPr>
        <p:txBody>
          <a:bodyPr wrap="none" lIns="0" tIns="0" rIns="0" bIns="0" rtlCol="0">
            <a:spAutoFit/>
          </a:bodyPr>
          <a:lstStyle/>
          <a:p>
            <a:pPr lvl="0" algn="ctr">
              <a:lnSpc>
                <a:spcPct val="150000"/>
              </a:lnSpc>
              <a:defRPr/>
            </a:pPr>
            <a:r>
              <a:rPr lang="zh-CN" altLang="en-US" sz="2400" b="1" dirty="0">
                <a:solidFill>
                  <a:schemeClr val="accent5"/>
                </a:solidFill>
                <a:latin typeface="+mn-ea"/>
                <a:cs typeface="+mn-ea"/>
                <a:sym typeface="+mn-lt"/>
              </a:rPr>
              <a:t>星途出征</a:t>
            </a:r>
          </a:p>
        </p:txBody>
      </p:sp>
      <p:sp>
        <p:nvSpPr>
          <p:cNvPr id="45" name="文本框 44">
            <a:extLst>
              <a:ext uri="{FF2B5EF4-FFF2-40B4-BE49-F238E27FC236}">
                <a16:creationId xmlns:a16="http://schemas.microsoft.com/office/drawing/2014/main" id="{6B95435F-48A9-4856-83EE-7EDA2D63025B}"/>
              </a:ext>
            </a:extLst>
          </p:cNvPr>
          <p:cNvSpPr txBox="1"/>
          <p:nvPr/>
        </p:nvSpPr>
        <p:spPr>
          <a:xfrm>
            <a:off x="4129945" y="3792467"/>
            <a:ext cx="1231106" cy="488724"/>
          </a:xfrm>
          <a:prstGeom prst="rect">
            <a:avLst/>
          </a:prstGeom>
          <a:noFill/>
        </p:spPr>
        <p:txBody>
          <a:bodyPr wrap="none" lIns="0" tIns="0" rIns="0" bIns="0" rtlCol="0">
            <a:spAutoFit/>
          </a:bodyPr>
          <a:lstStyle/>
          <a:p>
            <a:pPr lvl="0" algn="ctr">
              <a:lnSpc>
                <a:spcPct val="150000"/>
              </a:lnSpc>
              <a:defRPr/>
            </a:pPr>
            <a:r>
              <a:rPr lang="zh-CN" altLang="en-US" sz="2400" b="1" dirty="0">
                <a:solidFill>
                  <a:schemeClr val="accent5"/>
                </a:solidFill>
                <a:latin typeface="+mn-ea"/>
                <a:cs typeface="+mn-ea"/>
                <a:sym typeface="+mn-lt"/>
              </a:rPr>
              <a:t>星途文化</a:t>
            </a:r>
          </a:p>
        </p:txBody>
      </p:sp>
      <p:sp>
        <p:nvSpPr>
          <p:cNvPr id="51" name="文本框 50">
            <a:extLst>
              <a:ext uri="{FF2B5EF4-FFF2-40B4-BE49-F238E27FC236}">
                <a16:creationId xmlns:a16="http://schemas.microsoft.com/office/drawing/2014/main" id="{A157F787-46C1-4E31-A701-78C23EA15385}"/>
              </a:ext>
            </a:extLst>
          </p:cNvPr>
          <p:cNvSpPr txBox="1"/>
          <p:nvPr/>
        </p:nvSpPr>
        <p:spPr>
          <a:xfrm>
            <a:off x="6830950" y="3792467"/>
            <a:ext cx="1231106" cy="488724"/>
          </a:xfrm>
          <a:prstGeom prst="rect">
            <a:avLst/>
          </a:prstGeom>
          <a:noFill/>
        </p:spPr>
        <p:txBody>
          <a:bodyPr wrap="none" lIns="0" tIns="0" rIns="0" bIns="0" rtlCol="0">
            <a:spAutoFit/>
          </a:bodyPr>
          <a:lstStyle/>
          <a:p>
            <a:pPr lvl="0" algn="ctr">
              <a:lnSpc>
                <a:spcPct val="150000"/>
              </a:lnSpc>
              <a:defRPr/>
            </a:pPr>
            <a:r>
              <a:rPr lang="zh-CN" altLang="en-US" sz="2400" b="1" dirty="0">
                <a:solidFill>
                  <a:schemeClr val="accent5"/>
                </a:solidFill>
                <a:latin typeface="+mn-ea"/>
                <a:cs typeface="+mn-ea"/>
                <a:sym typeface="+mn-lt"/>
              </a:rPr>
              <a:t>星途挑战</a:t>
            </a:r>
          </a:p>
        </p:txBody>
      </p:sp>
      <p:sp>
        <p:nvSpPr>
          <p:cNvPr id="57" name="文本框 56">
            <a:extLst>
              <a:ext uri="{FF2B5EF4-FFF2-40B4-BE49-F238E27FC236}">
                <a16:creationId xmlns:a16="http://schemas.microsoft.com/office/drawing/2014/main" id="{04F6B727-2861-4966-A990-031DA5E84266}"/>
              </a:ext>
            </a:extLst>
          </p:cNvPr>
          <p:cNvSpPr txBox="1"/>
          <p:nvPr/>
        </p:nvSpPr>
        <p:spPr>
          <a:xfrm>
            <a:off x="9531954" y="3792467"/>
            <a:ext cx="1231106" cy="488724"/>
          </a:xfrm>
          <a:prstGeom prst="rect">
            <a:avLst/>
          </a:prstGeom>
          <a:noFill/>
        </p:spPr>
        <p:txBody>
          <a:bodyPr wrap="none" lIns="0" tIns="0" rIns="0" bIns="0" rtlCol="0">
            <a:spAutoFit/>
          </a:bodyPr>
          <a:lstStyle/>
          <a:p>
            <a:pPr lvl="0" algn="ctr">
              <a:lnSpc>
                <a:spcPct val="150000"/>
              </a:lnSpc>
              <a:defRPr/>
            </a:pPr>
            <a:r>
              <a:rPr lang="zh-CN" altLang="en-US" sz="2400" b="1" dirty="0">
                <a:solidFill>
                  <a:schemeClr val="accent5"/>
                </a:solidFill>
                <a:latin typeface="+mn-ea"/>
                <a:cs typeface="+mn-ea"/>
                <a:sym typeface="+mn-lt"/>
              </a:rPr>
              <a:t>星途入海</a:t>
            </a:r>
          </a:p>
        </p:txBody>
      </p:sp>
    </p:spTree>
    <p:extLst>
      <p:ext uri="{BB962C8B-B14F-4D97-AF65-F5344CB8AC3E}">
        <p14:creationId xmlns:p14="http://schemas.microsoft.com/office/powerpoint/2010/main" val="3190930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34E6572-BC14-49A0-9084-2F714425F3DE}"/>
              </a:ext>
            </a:extLst>
          </p:cNvPr>
          <p:cNvSpPr>
            <a:spLocks noGrp="1"/>
          </p:cNvSpPr>
          <p:nvPr>
            <p:ph type="body" idx="10"/>
          </p:nvPr>
        </p:nvSpPr>
        <p:spPr>
          <a:xfrm>
            <a:off x="2939809" y="1952887"/>
            <a:ext cx="2106979" cy="2434193"/>
          </a:xfrm>
        </p:spPr>
        <p:txBody>
          <a:bodyPr/>
          <a:lstStyle/>
          <a:p>
            <a:r>
              <a:rPr lang="en-US" altLang="zh-CN" dirty="0">
                <a:solidFill>
                  <a:schemeClr val="accent1"/>
                </a:solidFill>
              </a:rPr>
              <a:t>02</a:t>
            </a:r>
            <a:endParaRPr lang="zh-CN" altLang="en-US" dirty="0">
              <a:solidFill>
                <a:schemeClr val="accent1"/>
              </a:solidFill>
            </a:endParaRPr>
          </a:p>
        </p:txBody>
      </p:sp>
      <p:sp>
        <p:nvSpPr>
          <p:cNvPr id="3" name="文本占位符 2">
            <a:extLst>
              <a:ext uri="{FF2B5EF4-FFF2-40B4-BE49-F238E27FC236}">
                <a16:creationId xmlns:a16="http://schemas.microsoft.com/office/drawing/2014/main" id="{CD094B3F-C832-48EB-AD2F-79D8B1FF6F9B}"/>
              </a:ext>
            </a:extLst>
          </p:cNvPr>
          <p:cNvSpPr>
            <a:spLocks noGrp="1"/>
          </p:cNvSpPr>
          <p:nvPr>
            <p:ph type="body" sz="quarter" idx="11"/>
          </p:nvPr>
        </p:nvSpPr>
        <p:spPr>
          <a:xfrm>
            <a:off x="4894388" y="2497745"/>
            <a:ext cx="3366304" cy="1314206"/>
          </a:xfrm>
        </p:spPr>
        <p:txBody>
          <a:bodyPr/>
          <a:lstStyle/>
          <a:p>
            <a:r>
              <a:rPr lang="zh-CN" altLang="en-US" sz="6000" b="1" dirty="0">
                <a:solidFill>
                  <a:schemeClr val="accent3"/>
                </a:solidFill>
                <a:latin typeface="+mj-ea"/>
                <a:ea typeface="+mj-ea"/>
                <a:sym typeface="微软雅黑" panose="020B0503020204020204" pitchFamily="34" charset="-122"/>
              </a:rPr>
              <a:t>设计思路</a:t>
            </a:r>
          </a:p>
        </p:txBody>
      </p:sp>
      <p:sp>
        <p:nvSpPr>
          <p:cNvPr id="4" name="文本占位符 3">
            <a:extLst>
              <a:ext uri="{FF2B5EF4-FFF2-40B4-BE49-F238E27FC236}">
                <a16:creationId xmlns:a16="http://schemas.microsoft.com/office/drawing/2014/main" id="{6584B7BF-7A87-4B08-BFBF-B859BFCED284}"/>
              </a:ext>
            </a:extLst>
          </p:cNvPr>
          <p:cNvSpPr>
            <a:spLocks noGrp="1"/>
          </p:cNvSpPr>
          <p:nvPr>
            <p:ph type="body" sz="quarter" idx="12"/>
          </p:nvPr>
        </p:nvSpPr>
        <p:spPr>
          <a:xfrm>
            <a:off x="5046788" y="3703152"/>
            <a:ext cx="2933430" cy="378886"/>
          </a:xfrm>
        </p:spPr>
        <p:txBody>
          <a:bodyPr/>
          <a:lstStyle/>
          <a:p>
            <a:r>
              <a:rPr lang="en-US" altLang="zh-CN" sz="1400" dirty="0">
                <a:solidFill>
                  <a:schemeClr val="accent3"/>
                </a:solidFill>
                <a:latin typeface="+mn-ea"/>
                <a:ea typeface="+mn-ea"/>
              </a:rPr>
              <a:t>Design</a:t>
            </a:r>
            <a:r>
              <a:rPr lang="en-US" altLang="zh-CN" sz="1400" dirty="0">
                <a:solidFill>
                  <a:schemeClr val="accent3"/>
                </a:solidFill>
                <a:latin typeface="微软雅黑 Light" panose="020B0502040204020203" pitchFamily="34" charset="-122"/>
                <a:ea typeface="微软雅黑 Light" panose="020B0502040204020203" pitchFamily="34" charset="-122"/>
              </a:rPr>
              <a:t> ideas</a:t>
            </a:r>
            <a:endParaRPr lang="zh-CN" altLang="en-US" sz="1400" b="1" dirty="0">
              <a:solidFill>
                <a:schemeClr val="accent3"/>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15675149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OP" val="-184.8905"/>
  <p:tag name="LEFT" val="829.1808"/>
  <p:tag name="WIDTH" val="227.2808"/>
  <p:tag name="HEIGHT" val="115.1375"/>
  <p:tag name="FONTSIZE" val="88"/>
  <p:tag name="MARGINBOTTOM" val="4.211968"/>
  <p:tag name="MARGINLEFT" val="8.424016"/>
  <p:tag name="MARGINRIGHT" val="8.424016"/>
  <p:tag name="MARGINTOP" val="4.211968"/>
  <p:tag name="LINERULEAFTER" val="0"/>
</p:tagLst>
</file>

<file path=ppt/tags/tag10.xml><?xml version="1.0" encoding="utf-8"?>
<p:tagLst xmlns:a="http://schemas.openxmlformats.org/drawingml/2006/main" xmlns:r="http://schemas.openxmlformats.org/officeDocument/2006/relationships" xmlns:p="http://schemas.openxmlformats.org/presentationml/2006/main">
  <p:tag name="TOP" val="242.6911"/>
  <p:tag name="LEFT" val="662.3008"/>
  <p:tag name="WIDTH" val="96.75323"/>
  <p:tag name="HEIGHT" val="21.81095"/>
  <p:tag name="FONTSIZE" val="12"/>
  <p:tag name="MARGINBOTTOM" val="3.6"/>
  <p:tag name="MARGINLEFT" val="7.2"/>
  <p:tag name="MARGINRIGHT" val="7.2"/>
  <p:tag name="MARGINTOP" val="3.6"/>
  <p:tag name="LINERULEAFTER" val="0"/>
</p:tagLst>
</file>

<file path=ppt/tags/tag11.xml><?xml version="1.0" encoding="utf-8"?>
<p:tagLst xmlns:a="http://schemas.openxmlformats.org/drawingml/2006/main" xmlns:r="http://schemas.openxmlformats.org/officeDocument/2006/relationships" xmlns:p="http://schemas.openxmlformats.org/presentationml/2006/main">
  <p:tag name="TOP" val="320.7643"/>
  <p:tag name="LEFT" val="231.87"/>
  <p:tag name="WIDTH" val="101.9572"/>
  <p:tag name="HEIGHT" val="31.50472"/>
  <p:tag name="FONTSIZE" val="20"/>
  <p:tag name="MARGINBOTTOM" val="3.6"/>
  <p:tag name="MARGINLEFT" val="7.2"/>
  <p:tag name="MARGINRIGHT" val="7.2"/>
  <p:tag name="MARGINTOP" val="3.6"/>
  <p:tag name="LINERULEAFTER" val="0"/>
</p:tagLst>
</file>

<file path=ppt/tags/tag12.xml><?xml version="1.0" encoding="utf-8"?>
<p:tagLst xmlns:a="http://schemas.openxmlformats.org/drawingml/2006/main" xmlns:r="http://schemas.openxmlformats.org/officeDocument/2006/relationships" xmlns:p="http://schemas.openxmlformats.org/presentationml/2006/main">
  <p:tag name="TOP" val="347.7375"/>
  <p:tag name="LEFT" val="231.87"/>
  <p:tag name="WIDTH" val="113.3858"/>
  <p:tag name="HEIGHT" val="21.81095"/>
  <p:tag name="FONTSIZE" val="12"/>
  <p:tag name="MARGINBOTTOM" val="3.6"/>
  <p:tag name="MARGINLEFT" val="7.2"/>
  <p:tag name="MARGINRIGHT" val="7.2"/>
  <p:tag name="MARGINTOP" val="3.6"/>
  <p:tag name="LINERULEAFTER" val="0"/>
</p:tagLst>
</file>

<file path=ppt/tags/tag13.xml><?xml version="1.0" encoding="utf-8"?>
<p:tagLst xmlns:a="http://schemas.openxmlformats.org/drawingml/2006/main" xmlns:r="http://schemas.openxmlformats.org/officeDocument/2006/relationships" xmlns:p="http://schemas.openxmlformats.org/presentationml/2006/main">
  <p:tag name="TOP" val="317.1656"/>
  <p:tag name="LEFT" val="174.249"/>
  <p:tag name="WIDTH" val="54.53827"/>
  <p:tag name="HEIGHT" val="54.53827"/>
  <p:tag name="LINEWEIGHT" val="1.75"/>
  <p:tag name="FONTSIZE" val="18"/>
  <p:tag name="MARGINBOTTOM" val="3.6"/>
  <p:tag name="MARGINLEFT" val="7.2"/>
  <p:tag name="MARGINRIGHT" val="7.2"/>
  <p:tag name="MARGINTOP" val="3.6"/>
  <p:tag name="LINERULEAFTER" val="0"/>
  <p:tag name="SHADOWBLUR" val="13"/>
</p:tagLst>
</file>

<file path=ppt/tags/tag14.xml><?xml version="1.0" encoding="utf-8"?>
<p:tagLst xmlns:a="http://schemas.openxmlformats.org/drawingml/2006/main" xmlns:r="http://schemas.openxmlformats.org/officeDocument/2006/relationships" xmlns:p="http://schemas.openxmlformats.org/presentationml/2006/main">
  <p:tag name="ISLIDE.ICON" val="#393583;#369166;"/>
</p:tagLst>
</file>

<file path=ppt/tags/tag15.xml><?xml version="1.0" encoding="utf-8"?>
<p:tagLst xmlns:a="http://schemas.openxmlformats.org/drawingml/2006/main" xmlns:r="http://schemas.openxmlformats.org/officeDocument/2006/relationships" xmlns:p="http://schemas.openxmlformats.org/presentationml/2006/main">
  <p:tag name="ISLIDE.ICON" val="#393583;#369166;"/>
</p:tagLst>
</file>

<file path=ppt/tags/tag16.xml><?xml version="1.0" encoding="utf-8"?>
<p:tagLst xmlns:a="http://schemas.openxmlformats.org/drawingml/2006/main" xmlns:r="http://schemas.openxmlformats.org/officeDocument/2006/relationships" xmlns:p="http://schemas.openxmlformats.org/presentationml/2006/main">
  <p:tag name="PA" val="v5.2.3"/>
</p:tagLst>
</file>

<file path=ppt/tags/tag17.xml><?xml version="1.0" encoding="utf-8"?>
<p:tagLst xmlns:a="http://schemas.openxmlformats.org/drawingml/2006/main" xmlns:r="http://schemas.openxmlformats.org/officeDocument/2006/relationships" xmlns:p="http://schemas.openxmlformats.org/presentationml/2006/main">
  <p:tag name="PA" val="v5.2.3"/>
</p:tagLst>
</file>

<file path=ppt/tags/tag18.xml><?xml version="1.0" encoding="utf-8"?>
<p:tagLst xmlns:a="http://schemas.openxmlformats.org/drawingml/2006/main" xmlns:r="http://schemas.openxmlformats.org/officeDocument/2006/relationships" xmlns:p="http://schemas.openxmlformats.org/presentationml/2006/main">
  <p:tag name="PA" val="v5.2.3"/>
</p:tagLst>
</file>

<file path=ppt/tags/tag19.xml><?xml version="1.0" encoding="utf-8"?>
<p:tagLst xmlns:a="http://schemas.openxmlformats.org/drawingml/2006/main" xmlns:r="http://schemas.openxmlformats.org/officeDocument/2006/relationships" xmlns:p="http://schemas.openxmlformats.org/presentationml/2006/main">
  <p:tag name="PA" val="v5.2.3"/>
</p:tagLst>
</file>

<file path=ppt/tags/tag2.xml><?xml version="1.0" encoding="utf-8"?>
<p:tagLst xmlns:a="http://schemas.openxmlformats.org/drawingml/2006/main" xmlns:r="http://schemas.openxmlformats.org/officeDocument/2006/relationships" xmlns:p="http://schemas.openxmlformats.org/presentationml/2006/main">
  <p:tag name="TOP" val="210.2861"/>
  <p:tag name="LEFT" val="174.249"/>
  <p:tag name="WIDTH" val="54.53827"/>
  <p:tag name="HEIGHT" val="54.53827"/>
  <p:tag name="LINEWEIGHT" val="1.75"/>
  <p:tag name="FONTSIZE" val="18"/>
  <p:tag name="MARGINBOTTOM" val="3.6"/>
  <p:tag name="MARGINLEFT" val="7.2"/>
  <p:tag name="MARGINRIGHT" val="7.2"/>
  <p:tag name="MARGINTOP" val="3.6"/>
  <p:tag name="LINERULEAFTER" val="0"/>
  <p:tag name="SHADOWBLUR" val="13"/>
</p:tagLst>
</file>

<file path=ppt/tags/tag20.xml><?xml version="1.0" encoding="utf-8"?>
<p:tagLst xmlns:a="http://schemas.openxmlformats.org/drawingml/2006/main" xmlns:r="http://schemas.openxmlformats.org/officeDocument/2006/relationships" xmlns:p="http://schemas.openxmlformats.org/presentationml/2006/main">
  <p:tag name="ISLIDE.ICON" val="#407184;#407329;"/>
</p:tagLst>
</file>

<file path=ppt/tags/tag21.xml><?xml version="1.0" encoding="utf-8"?>
<p:tagLst xmlns:a="http://schemas.openxmlformats.org/drawingml/2006/main" xmlns:r="http://schemas.openxmlformats.org/officeDocument/2006/relationships" xmlns:p="http://schemas.openxmlformats.org/presentationml/2006/main">
  <p:tag name="PA" val="v5.2.10"/>
</p:tagLst>
</file>

<file path=ppt/tags/tag22.xml><?xml version="1.0" encoding="utf-8"?>
<p:tagLst xmlns:a="http://schemas.openxmlformats.org/drawingml/2006/main" xmlns:r="http://schemas.openxmlformats.org/officeDocument/2006/relationships" xmlns:p="http://schemas.openxmlformats.org/presentationml/2006/main">
  <p:tag name="PA" val="v5.2.10"/>
</p:tagLst>
</file>

<file path=ppt/tags/tag23.xml><?xml version="1.0" encoding="utf-8"?>
<p:tagLst xmlns:a="http://schemas.openxmlformats.org/drawingml/2006/main" xmlns:r="http://schemas.openxmlformats.org/officeDocument/2006/relationships" xmlns:p="http://schemas.openxmlformats.org/presentationml/2006/main">
  <p:tag name="PA" val="v5.2.10"/>
</p:tagLst>
</file>

<file path=ppt/tags/tag24.xml><?xml version="1.0" encoding="utf-8"?>
<p:tagLst xmlns:a="http://schemas.openxmlformats.org/drawingml/2006/main" xmlns:r="http://schemas.openxmlformats.org/officeDocument/2006/relationships" xmlns:p="http://schemas.openxmlformats.org/presentationml/2006/main">
  <p:tag name="PA" val="v5.2.10"/>
</p:tagLst>
</file>

<file path=ppt/tags/tag25.xml><?xml version="1.0" encoding="utf-8"?>
<p:tagLst xmlns:a="http://schemas.openxmlformats.org/drawingml/2006/main" xmlns:r="http://schemas.openxmlformats.org/officeDocument/2006/relationships" xmlns:p="http://schemas.openxmlformats.org/presentationml/2006/main">
  <p:tag name="PA" val="v5.2.10"/>
</p:tagLst>
</file>

<file path=ppt/tags/tag26.xml><?xml version="1.0" encoding="utf-8"?>
<p:tagLst xmlns:a="http://schemas.openxmlformats.org/drawingml/2006/main" xmlns:r="http://schemas.openxmlformats.org/officeDocument/2006/relationships" xmlns:p="http://schemas.openxmlformats.org/presentationml/2006/main">
  <p:tag name="PA" val="v5.2.10"/>
</p:tagLst>
</file>

<file path=ppt/tags/tag27.xml><?xml version="1.0" encoding="utf-8"?>
<p:tagLst xmlns:a="http://schemas.openxmlformats.org/drawingml/2006/main" xmlns:r="http://schemas.openxmlformats.org/officeDocument/2006/relationships" xmlns:p="http://schemas.openxmlformats.org/presentationml/2006/main">
  <p:tag name="TOP" val="172.3741"/>
  <p:tag name="LEFT" val="87.46598"/>
  <p:tag name="WIDTH" val="224.0921"/>
  <p:tag name="HEIGHT" val="273.5468"/>
  <p:tag name="LINEWEIGHT" val="1.08"/>
  <p:tag name="FONTSIZE" val="21.16"/>
  <p:tag name="MARGINBOTTOM" val="4.230945"/>
  <p:tag name="MARGINLEFT" val="8.46189"/>
  <p:tag name="MARGINRIGHT" val="8.46189"/>
  <p:tag name="MARGINTOP" val="4.230945"/>
  <p:tag name="LINERULEAFTER" val="0"/>
</p:tagLst>
</file>

<file path=ppt/tags/tag28.xml><?xml version="1.0" encoding="utf-8"?>
<p:tagLst xmlns:a="http://schemas.openxmlformats.org/drawingml/2006/main" xmlns:r="http://schemas.openxmlformats.org/officeDocument/2006/relationships" xmlns:p="http://schemas.openxmlformats.org/presentationml/2006/main">
  <p:tag name="TOP" val="278.6221"/>
  <p:tag name="LEFT" val="96.62212"/>
  <p:tag name="WIDTH" val="205.7796"/>
  <p:tag name="HEIGHT" val="33.71992"/>
  <p:tag name="FONTSIZE" val="18.8"/>
  <p:tag name="MARGINBOTTOM" val="4.230945"/>
  <p:tag name="MARGINLEFT" val="8.46189"/>
  <p:tag name="MARGINRIGHT" val="8.46189"/>
  <p:tag name="MARGINTOP" val="4.230945"/>
  <p:tag name="LINERULEAFTER" val="0"/>
</p:tagLst>
</file>

<file path=ppt/tags/tag29.xml><?xml version="1.0" encoding="utf-8"?>
<p:tagLst xmlns:a="http://schemas.openxmlformats.org/drawingml/2006/main" xmlns:r="http://schemas.openxmlformats.org/officeDocument/2006/relationships" xmlns:p="http://schemas.openxmlformats.org/presentationml/2006/main">
  <p:tag name="TOP" val="224.1823"/>
  <p:tag name="LEFT" val="131.0285"/>
  <p:tag name="WIDTH" val="136.9674"/>
  <p:tag name="HEIGHT" val="37.54496"/>
  <p:tag name="FONTSIZE" val="25.92"/>
  <p:tag name="MARGINBOTTOM" val="1.510709"/>
  <p:tag name="MARGINLEFT" val="3.021339"/>
  <p:tag name="MARGINRIGHT" val="3.021339"/>
  <p:tag name="MARGINTOP" val="1.510709"/>
  <p:tag name="LINERULEAFTER" val="0"/>
</p:tagLst>
</file>

<file path=ppt/tags/tag3.xml><?xml version="1.0" encoding="utf-8"?>
<p:tagLst xmlns:a="http://schemas.openxmlformats.org/drawingml/2006/main" xmlns:r="http://schemas.openxmlformats.org/officeDocument/2006/relationships" xmlns:p="http://schemas.openxmlformats.org/presentationml/2006/main">
  <p:tag name="TOP" val="216.0403"/>
  <p:tag name="LEFT" val="231.87"/>
  <p:tag name="WIDTH" val="124.9157"/>
  <p:tag name="HEIGHT" val="31.50472"/>
  <p:tag name="FONTSIZE" val="20"/>
  <p:tag name="MARGINBOTTOM" val="3.6"/>
  <p:tag name="MARGINLEFT" val="7.2"/>
  <p:tag name="MARGINRIGHT" val="7.2"/>
  <p:tag name="MARGINTOP" val="3.6"/>
  <p:tag name="LINERULEAFTER" val="0"/>
</p:tagLst>
</file>

<file path=ppt/tags/tag30.xml><?xml version="1.0" encoding="utf-8"?>
<p:tagLst xmlns:a="http://schemas.openxmlformats.org/drawingml/2006/main" xmlns:r="http://schemas.openxmlformats.org/officeDocument/2006/relationships" xmlns:p="http://schemas.openxmlformats.org/presentationml/2006/main">
  <p:tag name="TOP" val="315.1524"/>
  <p:tag name="LEFT" val="96.62212"/>
  <p:tag name="WIDTH" val="205.7796"/>
  <p:tag name="HEIGHT" val="33.71992"/>
  <p:tag name="FONTSIZE" val="18.8"/>
  <p:tag name="MARGINBOTTOM" val="4.230945"/>
  <p:tag name="MARGINLEFT" val="8.46189"/>
  <p:tag name="MARGINRIGHT" val="8.46189"/>
  <p:tag name="MARGINTOP" val="4.230945"/>
  <p:tag name="LINERULEAFTER" val="0"/>
</p:tagLst>
</file>

<file path=ppt/tags/tag31.xml><?xml version="1.0" encoding="utf-8"?>
<p:tagLst xmlns:a="http://schemas.openxmlformats.org/drawingml/2006/main" xmlns:r="http://schemas.openxmlformats.org/officeDocument/2006/relationships" xmlns:p="http://schemas.openxmlformats.org/presentationml/2006/main">
  <p:tag name="TOP" val="351.6829"/>
  <p:tag name="LEFT" val="96.62212"/>
  <p:tag name="WIDTH" val="205.7796"/>
  <p:tag name="HEIGHT" val="33.71992"/>
  <p:tag name="FONTSIZE" val="18.8"/>
  <p:tag name="MARGINBOTTOM" val="4.230945"/>
  <p:tag name="MARGINLEFT" val="8.46189"/>
  <p:tag name="MARGINRIGHT" val="8.46189"/>
  <p:tag name="MARGINTOP" val="4.230945"/>
  <p:tag name="LINERULEAFTER" val="0"/>
</p:tagLst>
</file>

<file path=ppt/tags/tag32.xml><?xml version="1.0" encoding="utf-8"?>
<p:tagLst xmlns:a="http://schemas.openxmlformats.org/drawingml/2006/main" xmlns:r="http://schemas.openxmlformats.org/officeDocument/2006/relationships" xmlns:p="http://schemas.openxmlformats.org/presentationml/2006/main">
  <p:tag name="TOP" val="159.5389"/>
  <p:tag name="LEFT" val="155.7524"/>
  <p:tag name="WIDTH" val="87.24921"/>
  <p:tag name="HEIGHT" val="33.7252"/>
  <p:tag name="FONTSIZE" val="19.44"/>
  <p:tag name="MARGINBOTTOM" val="3.888031"/>
  <p:tag name="MARGINLEFT" val="7.775984"/>
  <p:tag name="MARGINRIGHT" val="7.775984"/>
  <p:tag name="MARGINTOP" val="3.888031"/>
  <p:tag name="LINERULEAFTER" val="0"/>
</p:tagLst>
</file>

<file path=ppt/tags/tag33.xml><?xml version="1.0" encoding="utf-8"?>
<p:tagLst xmlns:a="http://schemas.openxmlformats.org/drawingml/2006/main" xmlns:r="http://schemas.openxmlformats.org/officeDocument/2006/relationships" xmlns:p="http://schemas.openxmlformats.org/presentationml/2006/main">
  <p:tag name="TOP" val="134.7127"/>
  <p:tag name="LEFT" val="339.4943"/>
  <p:tag name="WIDTH" val="281.0115"/>
  <p:tag name="HEIGHT" val="343.0277"/>
  <p:tag name="LINEWEIGHT" val="1.354331"/>
  <p:tag name="FONTSIZE" val="26.54"/>
  <p:tag name="MARGINBOTTOM" val="5.305591"/>
  <p:tag name="MARGINLEFT" val="10.61126"/>
  <p:tag name="MARGINRIGHT" val="10.61126"/>
  <p:tag name="MARGINTOP" val="5.305591"/>
  <p:tag name="LINERULEAFTER" val="0"/>
</p:tagLst>
</file>

<file path=ppt/tags/tag34.xml><?xml version="1.0" encoding="utf-8"?>
<p:tagLst xmlns:a="http://schemas.openxmlformats.org/drawingml/2006/main" xmlns:r="http://schemas.openxmlformats.org/officeDocument/2006/relationships" xmlns:p="http://schemas.openxmlformats.org/presentationml/2006/main">
  <p:tag name="TOP" val="267.9476"/>
  <p:tag name="LEFT" val="350.9761"/>
  <p:tag name="WIDTH" val="258.0476"/>
  <p:tag name="HEIGHT" val="42.28473"/>
  <p:tag name="FONTSIZE" val="23.58"/>
  <p:tag name="MARGINBOTTOM" val="5.305591"/>
  <p:tag name="MARGINLEFT" val="10.61126"/>
  <p:tag name="MARGINRIGHT" val="10.61126"/>
  <p:tag name="MARGINTOP" val="5.305591"/>
  <p:tag name="LINERULEAFTER" val="0"/>
</p:tagLst>
</file>

<file path=ppt/tags/tag35.xml><?xml version="1.0" encoding="utf-8"?>
<p:tagLst xmlns:a="http://schemas.openxmlformats.org/drawingml/2006/main" xmlns:r="http://schemas.openxmlformats.org/officeDocument/2006/relationships" xmlns:p="http://schemas.openxmlformats.org/presentationml/2006/main">
  <p:tag name="TOP" val="199.6802"/>
  <p:tag name="LEFT" val="394.1216"/>
  <p:tag name="WIDTH" val="171.7572"/>
  <p:tag name="HEIGHT" val="47.08134"/>
  <p:tag name="FONTSIZE" val="32.5"/>
  <p:tag name="MARGINBOTTOM" val="1.894488"/>
  <p:tag name="MARGINLEFT" val="3.78874"/>
  <p:tag name="MARGINRIGHT" val="3.78874"/>
  <p:tag name="MARGINTOP" val="1.894488"/>
  <p:tag name="LINERULEAFTER" val="0"/>
</p:tagLst>
</file>

<file path=ppt/tags/tag36.xml><?xml version="1.0" encoding="utf-8"?>
<p:tagLst xmlns:a="http://schemas.openxmlformats.org/drawingml/2006/main" xmlns:r="http://schemas.openxmlformats.org/officeDocument/2006/relationships" xmlns:p="http://schemas.openxmlformats.org/presentationml/2006/main">
  <p:tag name="TOP" val="313.7568"/>
  <p:tag name="LEFT" val="350.9761"/>
  <p:tag name="WIDTH" val="258.0476"/>
  <p:tag name="HEIGHT" val="42.28473"/>
  <p:tag name="FONTSIZE" val="23.58"/>
  <p:tag name="MARGINBOTTOM" val="5.305591"/>
  <p:tag name="MARGINLEFT" val="10.61126"/>
  <p:tag name="MARGINRIGHT" val="10.61126"/>
  <p:tag name="MARGINTOP" val="5.305591"/>
  <p:tag name="LINERULEAFTER" val="0"/>
</p:tagLst>
</file>

<file path=ppt/tags/tag37.xml><?xml version="1.0" encoding="utf-8"?>
<p:tagLst xmlns:a="http://schemas.openxmlformats.org/drawingml/2006/main" xmlns:r="http://schemas.openxmlformats.org/officeDocument/2006/relationships" xmlns:p="http://schemas.openxmlformats.org/presentationml/2006/main">
  <p:tag name="TOP" val="359.5659"/>
  <p:tag name="LEFT" val="350.9761"/>
  <p:tag name="WIDTH" val="258.0476"/>
  <p:tag name="HEIGHT" val="42.28473"/>
  <p:tag name="FONTSIZE" val="23.58"/>
  <p:tag name="MARGINBOTTOM" val="5.305591"/>
  <p:tag name="MARGINLEFT" val="10.61126"/>
  <p:tag name="MARGINRIGHT" val="10.61126"/>
  <p:tag name="MARGINTOP" val="5.305591"/>
  <p:tag name="LINERULEAFTER" val="0"/>
</p:tagLst>
</file>

<file path=ppt/tags/tag38.xml><?xml version="1.0" encoding="utf-8"?>
<p:tagLst xmlns:a="http://schemas.openxmlformats.org/drawingml/2006/main" xmlns:r="http://schemas.openxmlformats.org/officeDocument/2006/relationships" xmlns:p="http://schemas.openxmlformats.org/presentationml/2006/main">
  <p:tag name="TOP" val="118.6173"/>
  <p:tag name="LEFT" val="425.1254"/>
  <p:tag name="WIDTH" val="109.4105"/>
  <p:tag name="HEIGHT" val="42.29142"/>
  <p:tag name="FONTSIZE" val="24.37"/>
  <p:tag name="MARGINBOTTOM" val="4.87559"/>
  <p:tag name="MARGINLEFT" val="9.751023"/>
  <p:tag name="MARGINRIGHT" val="9.751023"/>
  <p:tag name="MARGINTOP" val="4.87559"/>
  <p:tag name="LINERULEAFTER" val="0"/>
</p:tagLst>
</file>

<file path=ppt/tags/tag39.xml><?xml version="1.0" encoding="utf-8"?>
<p:tagLst xmlns:a="http://schemas.openxmlformats.org/drawingml/2006/main" xmlns:r="http://schemas.openxmlformats.org/officeDocument/2006/relationships" xmlns:p="http://schemas.openxmlformats.org/presentationml/2006/main">
  <p:tag name="TOP" val="172.3741"/>
  <p:tag name="LEFT" val="648.442"/>
  <p:tag name="WIDTH" val="224.0921"/>
  <p:tag name="HEIGHT" val="273.5468"/>
  <p:tag name="LINEWEIGHT" val="1.08"/>
  <p:tag name="FONTSIZE" val="21.16"/>
  <p:tag name="MARGINBOTTOM" val="4.230945"/>
  <p:tag name="MARGINLEFT" val="8.46189"/>
  <p:tag name="MARGINRIGHT" val="8.46189"/>
  <p:tag name="MARGINTOP" val="4.230945"/>
  <p:tag name="LINERULEAFTER" val="0"/>
</p:tagLst>
</file>

<file path=ppt/tags/tag4.xml><?xml version="1.0" encoding="utf-8"?>
<p:tagLst xmlns:a="http://schemas.openxmlformats.org/drawingml/2006/main" xmlns:r="http://schemas.openxmlformats.org/officeDocument/2006/relationships" xmlns:p="http://schemas.openxmlformats.org/presentationml/2006/main">
  <p:tag name="TOP" val="241.1712"/>
  <p:tag name="LEFT" val="231.87"/>
  <p:tag name="WIDTH" val="124.9157"/>
  <p:tag name="HEIGHT" val="21.81095"/>
  <p:tag name="FONTSIZE" val="12"/>
  <p:tag name="MARGINBOTTOM" val="3.6"/>
  <p:tag name="MARGINLEFT" val="7.2"/>
  <p:tag name="MARGINRIGHT" val="7.2"/>
  <p:tag name="MARGINTOP" val="3.6"/>
  <p:tag name="LINERULEAFTER" val="0"/>
</p:tagLst>
</file>

<file path=ppt/tags/tag40.xml><?xml version="1.0" encoding="utf-8"?>
<p:tagLst xmlns:a="http://schemas.openxmlformats.org/drawingml/2006/main" xmlns:r="http://schemas.openxmlformats.org/officeDocument/2006/relationships" xmlns:p="http://schemas.openxmlformats.org/presentationml/2006/main">
  <p:tag name="TOP" val="278.6221"/>
  <p:tag name="LEFT" val="657.5981"/>
  <p:tag name="WIDTH" val="205.7796"/>
  <p:tag name="HEIGHT" val="33.71992"/>
  <p:tag name="FONTSIZE" val="18.8"/>
  <p:tag name="MARGINBOTTOM" val="4.230945"/>
  <p:tag name="MARGINLEFT" val="8.46189"/>
  <p:tag name="MARGINRIGHT" val="8.46189"/>
  <p:tag name="MARGINTOP" val="4.230945"/>
  <p:tag name="LINERULEAFTER" val="0"/>
</p:tagLst>
</file>

<file path=ppt/tags/tag41.xml><?xml version="1.0" encoding="utf-8"?>
<p:tagLst xmlns:a="http://schemas.openxmlformats.org/drawingml/2006/main" xmlns:r="http://schemas.openxmlformats.org/officeDocument/2006/relationships" xmlns:p="http://schemas.openxmlformats.org/presentationml/2006/main">
  <p:tag name="TOP" val="224.1823"/>
  <p:tag name="LEFT" val="692.0045"/>
  <p:tag name="WIDTH" val="136.9674"/>
  <p:tag name="HEIGHT" val="37.54496"/>
  <p:tag name="FONTSIZE" val="25.92"/>
  <p:tag name="MARGINBOTTOM" val="1.510709"/>
  <p:tag name="MARGINLEFT" val="3.021339"/>
  <p:tag name="MARGINRIGHT" val="3.021339"/>
  <p:tag name="MARGINTOP" val="1.510709"/>
  <p:tag name="LINERULEAFTER" val="0"/>
</p:tagLst>
</file>

<file path=ppt/tags/tag42.xml><?xml version="1.0" encoding="utf-8"?>
<p:tagLst xmlns:a="http://schemas.openxmlformats.org/drawingml/2006/main" xmlns:r="http://schemas.openxmlformats.org/officeDocument/2006/relationships" xmlns:p="http://schemas.openxmlformats.org/presentationml/2006/main">
  <p:tag name="TOP" val="315.1524"/>
  <p:tag name="LEFT" val="657.5981"/>
  <p:tag name="WIDTH" val="205.7796"/>
  <p:tag name="HEIGHT" val="33.71992"/>
  <p:tag name="FONTSIZE" val="18.8"/>
  <p:tag name="MARGINBOTTOM" val="4.230945"/>
  <p:tag name="MARGINLEFT" val="8.46189"/>
  <p:tag name="MARGINRIGHT" val="8.46189"/>
  <p:tag name="MARGINTOP" val="4.230945"/>
  <p:tag name="LINERULEAFTER" val="0"/>
</p:tagLst>
</file>

<file path=ppt/tags/tag43.xml><?xml version="1.0" encoding="utf-8"?>
<p:tagLst xmlns:a="http://schemas.openxmlformats.org/drawingml/2006/main" xmlns:r="http://schemas.openxmlformats.org/officeDocument/2006/relationships" xmlns:p="http://schemas.openxmlformats.org/presentationml/2006/main">
  <p:tag name="TOP" val="351.6829"/>
  <p:tag name="LEFT" val="657.5981"/>
  <p:tag name="WIDTH" val="205.7796"/>
  <p:tag name="HEIGHT" val="33.71992"/>
  <p:tag name="FONTSIZE" val="18.8"/>
  <p:tag name="MARGINBOTTOM" val="4.230945"/>
  <p:tag name="MARGINLEFT" val="8.46189"/>
  <p:tag name="MARGINRIGHT" val="8.46189"/>
  <p:tag name="MARGINTOP" val="4.230945"/>
  <p:tag name="LINERULEAFTER" val="0"/>
</p:tagLst>
</file>

<file path=ppt/tags/tag44.xml><?xml version="1.0" encoding="utf-8"?>
<p:tagLst xmlns:a="http://schemas.openxmlformats.org/drawingml/2006/main" xmlns:r="http://schemas.openxmlformats.org/officeDocument/2006/relationships" xmlns:p="http://schemas.openxmlformats.org/presentationml/2006/main">
  <p:tag name="TOP" val="159.5389"/>
  <p:tag name="LEFT" val="716.7283"/>
  <p:tag name="WIDTH" val="87.24921"/>
  <p:tag name="HEIGHT" val="33.7252"/>
  <p:tag name="FONTSIZE" val="19.44"/>
  <p:tag name="MARGINBOTTOM" val="3.888031"/>
  <p:tag name="MARGINLEFT" val="7.775984"/>
  <p:tag name="MARGINRIGHT" val="7.775984"/>
  <p:tag name="MARGINTOP" val="3.888031"/>
  <p:tag name="LINERULEAFTER" val="0"/>
</p:tagLst>
</file>

<file path=ppt/tags/tag45.xml><?xml version="1.0" encoding="utf-8"?>
<p:tagLst xmlns:a="http://schemas.openxmlformats.org/drawingml/2006/main" xmlns:r="http://schemas.openxmlformats.org/officeDocument/2006/relationships" xmlns:p="http://schemas.openxmlformats.org/presentationml/2006/main">
  <p:tag name="TOP" val="160.025"/>
  <p:tag name="LEFT" val="818.0749"/>
  <p:tag name="WIDTH" val="10.82417"/>
  <p:tag name="HEIGHT" val="11.92858"/>
  <p:tag name="FONTSIZE" val="19.44"/>
  <p:tag name="MARGINBOTTOM" val="3.888031"/>
  <p:tag name="MARGINLEFT" val="7.775984"/>
  <p:tag name="MARGINRIGHT" val="7.775984"/>
  <p:tag name="MARGINTOP" val="3.888031"/>
  <p:tag name="LINERULEAFTER" val="0"/>
</p:tagLst>
</file>

<file path=ppt/tags/tag46.xml><?xml version="1.0" encoding="utf-8"?>
<p:tagLst xmlns:a="http://schemas.openxmlformats.org/drawingml/2006/main" xmlns:r="http://schemas.openxmlformats.org/officeDocument/2006/relationships" xmlns:p="http://schemas.openxmlformats.org/presentationml/2006/main">
  <p:tag name="TOP" val="159.8224"/>
  <p:tag name="LEFT" val="691.8067"/>
  <p:tag name="WIDTH" val="10.82417"/>
  <p:tag name="HEIGHT" val="12.13095"/>
  <p:tag name="FONTSIZE" val="19.44"/>
  <p:tag name="MARGINBOTTOM" val="3.888031"/>
  <p:tag name="MARGINLEFT" val="7.775984"/>
  <p:tag name="MARGINRIGHT" val="7.775984"/>
  <p:tag name="MARGINTOP" val="3.888031"/>
  <p:tag name="LINERULEAFTER" val="0"/>
</p:tagLst>
</file>

<file path=ppt/tags/tag47.xml><?xml version="1.0" encoding="utf-8"?>
<p:tagLst xmlns:a="http://schemas.openxmlformats.org/drawingml/2006/main" xmlns:r="http://schemas.openxmlformats.org/officeDocument/2006/relationships" xmlns:p="http://schemas.openxmlformats.org/presentationml/2006/main">
  <p:tag name="TOP" val="159.8226"/>
  <p:tag name="LEFT" val="701.5415"/>
  <p:tag name="WIDTH" val="117.8054"/>
  <p:tag name="HEIGHT" val="36.29409"/>
  <p:tag name="FONTSIZE" val="19.44"/>
  <p:tag name="MARGINBOTTOM" val="3.888031"/>
  <p:tag name="MARGINLEFT" val="7.775984"/>
  <p:tag name="MARGINRIGHT" val="7.775984"/>
  <p:tag name="MARGINTOP" val="3.888031"/>
  <p:tag name="LINERULEAFTER" val="0"/>
</p:tagLst>
</file>

<file path=ppt/tags/tag48.xml><?xml version="1.0" encoding="utf-8"?>
<p:tagLst xmlns:a="http://schemas.openxmlformats.org/drawingml/2006/main" xmlns:r="http://schemas.openxmlformats.org/officeDocument/2006/relationships" xmlns:p="http://schemas.openxmlformats.org/presentationml/2006/main">
  <p:tag name="TOP" val="119.2269"/>
  <p:tag name="LEFT" val="552.2138"/>
  <p:tag name="WIDTH" val="13.57346"/>
  <p:tag name="HEIGHT" val="14.95827"/>
  <p:tag name="FONTSIZE" val="24.37"/>
  <p:tag name="MARGINBOTTOM" val="4.87559"/>
  <p:tag name="MARGINLEFT" val="9.751023"/>
  <p:tag name="MARGINRIGHT" val="9.751023"/>
  <p:tag name="MARGINTOP" val="4.87559"/>
  <p:tag name="LINERULEAFTER" val="0"/>
</p:tagLst>
</file>

<file path=ppt/tags/tag49.xml><?xml version="1.0" encoding="utf-8"?>
<p:tagLst xmlns:a="http://schemas.openxmlformats.org/drawingml/2006/main" xmlns:r="http://schemas.openxmlformats.org/officeDocument/2006/relationships" xmlns:p="http://schemas.openxmlformats.org/presentationml/2006/main">
  <p:tag name="TOP" val="118.9731"/>
  <p:tag name="LEFT" val="393.8735"/>
  <p:tag name="WIDTH" val="13.57346"/>
  <p:tag name="HEIGHT" val="15.2122"/>
  <p:tag name="FONTSIZE" val="24.37"/>
  <p:tag name="MARGINBOTTOM" val="4.87559"/>
  <p:tag name="MARGINLEFT" val="9.751023"/>
  <p:tag name="MARGINRIGHT" val="9.751023"/>
  <p:tag name="MARGINTOP" val="4.87559"/>
  <p:tag name="LINERULEAFTER" val="0"/>
</p:tagLst>
</file>

<file path=ppt/tags/tag5.xml><?xml version="1.0" encoding="utf-8"?>
<p:tagLst xmlns:a="http://schemas.openxmlformats.org/drawingml/2006/main" xmlns:r="http://schemas.openxmlformats.org/officeDocument/2006/relationships" xmlns:p="http://schemas.openxmlformats.org/presentationml/2006/main">
  <p:tag name="TOP" val="210.2861"/>
  <p:tag name="LEFT" val="395.4146"/>
  <p:tag name="WIDTH" val="54.53827"/>
  <p:tag name="HEIGHT" val="54.53827"/>
  <p:tag name="LINEWEIGHT" val="1.75"/>
  <p:tag name="FONTSIZE" val="18"/>
  <p:tag name="MARGINBOTTOM" val="3.6"/>
  <p:tag name="MARGINLEFT" val="7.2"/>
  <p:tag name="MARGINRIGHT" val="7.2"/>
  <p:tag name="MARGINTOP" val="3.6"/>
  <p:tag name="LINERULEAFTER" val="0"/>
  <p:tag name="SHADOWBLUR" val="13"/>
</p:tagLst>
</file>

<file path=ppt/tags/tag50.xml><?xml version="1.0" encoding="utf-8"?>
<p:tagLst xmlns:a="http://schemas.openxmlformats.org/drawingml/2006/main" xmlns:r="http://schemas.openxmlformats.org/officeDocument/2006/relationships" xmlns:p="http://schemas.openxmlformats.org/presentationml/2006/main">
  <p:tag name="TOP" val="118.9732"/>
  <p:tag name="LEFT" val="406.081"/>
  <p:tag name="WIDTH" val="147.728"/>
  <p:tag name="HEIGHT" val="45.51284"/>
  <p:tag name="FONTSIZE" val="24.37"/>
  <p:tag name="MARGINBOTTOM" val="4.87559"/>
  <p:tag name="MARGINLEFT" val="9.751023"/>
  <p:tag name="MARGINRIGHT" val="9.751023"/>
  <p:tag name="MARGINTOP" val="4.87559"/>
  <p:tag name="LINERULEAFTER" val="0"/>
</p:tagLst>
</file>

<file path=ppt/tags/tag51.xml><?xml version="1.0" encoding="utf-8"?>
<p:tagLst xmlns:a="http://schemas.openxmlformats.org/drawingml/2006/main" xmlns:r="http://schemas.openxmlformats.org/officeDocument/2006/relationships" xmlns:p="http://schemas.openxmlformats.org/presentationml/2006/main">
  <p:tag name="TOP" val="160.025"/>
  <p:tag name="LEFT" val="257.0989"/>
  <p:tag name="WIDTH" val="10.82417"/>
  <p:tag name="HEIGHT" val="11.92858"/>
  <p:tag name="FONTSIZE" val="19.44"/>
  <p:tag name="MARGINBOTTOM" val="3.888031"/>
  <p:tag name="MARGINLEFT" val="7.775984"/>
  <p:tag name="MARGINRIGHT" val="7.775984"/>
  <p:tag name="MARGINTOP" val="3.888031"/>
  <p:tag name="LINERULEAFTER" val="0"/>
</p:tagLst>
</file>

<file path=ppt/tags/tag52.xml><?xml version="1.0" encoding="utf-8"?>
<p:tagLst xmlns:a="http://schemas.openxmlformats.org/drawingml/2006/main" xmlns:r="http://schemas.openxmlformats.org/officeDocument/2006/relationships" xmlns:p="http://schemas.openxmlformats.org/presentationml/2006/main">
  <p:tag name="TOP" val="159.8224"/>
  <p:tag name="LEFT" val="130.8307"/>
  <p:tag name="WIDTH" val="10.82417"/>
  <p:tag name="HEIGHT" val="12.13095"/>
  <p:tag name="FONTSIZE" val="19.44"/>
  <p:tag name="MARGINBOTTOM" val="3.888031"/>
  <p:tag name="MARGINLEFT" val="7.775984"/>
  <p:tag name="MARGINRIGHT" val="7.775984"/>
  <p:tag name="MARGINTOP" val="3.888031"/>
  <p:tag name="LINERULEAFTER" val="0"/>
</p:tagLst>
</file>

<file path=ppt/tags/tag53.xml><?xml version="1.0" encoding="utf-8"?>
<p:tagLst xmlns:a="http://schemas.openxmlformats.org/drawingml/2006/main" xmlns:r="http://schemas.openxmlformats.org/officeDocument/2006/relationships" xmlns:p="http://schemas.openxmlformats.org/presentationml/2006/main">
  <p:tag name="TOP" val="159.8226"/>
  <p:tag name="LEFT" val="140.5655"/>
  <p:tag name="WIDTH" val="117.8054"/>
  <p:tag name="HEIGHT" val="36.29409"/>
  <p:tag name="FONTSIZE" val="19.44"/>
  <p:tag name="MARGINBOTTOM" val="3.888031"/>
  <p:tag name="MARGINLEFT" val="7.775984"/>
  <p:tag name="MARGINRIGHT" val="7.775984"/>
  <p:tag name="MARGINTOP" val="3.888031"/>
  <p:tag name="LINERULEAFTER" val="0"/>
</p:tagLst>
</file>

<file path=ppt/tags/tag54.xml><?xml version="1.0" encoding="utf-8"?>
<p:tagLst xmlns:a="http://schemas.openxmlformats.org/drawingml/2006/main" xmlns:r="http://schemas.openxmlformats.org/officeDocument/2006/relationships" xmlns:p="http://schemas.openxmlformats.org/presentationml/2006/main">
  <p:tag name="TOP" val="260.8504"/>
  <p:tag name="LEFT" val="64.30496"/>
  <p:tag name="WIDTH" val="216.044"/>
  <p:tag name="HEIGHT" val="49.35276"/>
  <p:tag name="FONTSIZE" val="14"/>
  <p:tag name="MARGINBOTTOM" val="2.258032"/>
  <p:tag name="MARGINLEFT" val="4.515984"/>
  <p:tag name="MARGINRIGHT" val="4.515984"/>
  <p:tag name="MARGINTOP" val="2.258032"/>
  <p:tag name="LINERULEAFTER" val="0"/>
</p:tagLst>
</file>

<file path=ppt/tags/tag55.xml><?xml version="1.0" encoding="utf-8"?>
<p:tagLst xmlns:a="http://schemas.openxmlformats.org/drawingml/2006/main" xmlns:r="http://schemas.openxmlformats.org/officeDocument/2006/relationships" xmlns:p="http://schemas.openxmlformats.org/presentationml/2006/main">
  <p:tag name="TOP" val="230.6906"/>
  <p:tag name="LEFT" val="102.2876"/>
  <p:tag name="WIDTH" val="178.0616"/>
  <p:tag name="HEIGHT" val="40.53851"/>
  <p:tag name="FONTSIZE" val="23.33"/>
  <p:tag name="MARGINBOTTOM" val="2.258032"/>
  <p:tag name="MARGINLEFT" val="4.515984"/>
  <p:tag name="MARGINRIGHT" val="4.515984"/>
  <p:tag name="MARGINTOP" val="2.258032"/>
  <p:tag name="LINERULEAFTER" val="0"/>
</p:tagLst>
</file>

<file path=ppt/tags/tag56.xml><?xml version="1.0" encoding="utf-8"?>
<p:tagLst xmlns:a="http://schemas.openxmlformats.org/drawingml/2006/main" xmlns:r="http://schemas.openxmlformats.org/officeDocument/2006/relationships" xmlns:p="http://schemas.openxmlformats.org/presentationml/2006/main">
  <p:tag name="TOP" val="415.8415"/>
  <p:tag name="LEFT" val="31.95535"/>
  <p:tag name="WIDTH" val="216.0443"/>
  <p:tag name="HEIGHT" val="49.35276"/>
  <p:tag name="FONTSIZE" val="14"/>
  <p:tag name="MARGINBOTTOM" val="2.258032"/>
  <p:tag name="MARGINLEFT" val="4.515984"/>
  <p:tag name="MARGINRIGHT" val="4.515984"/>
  <p:tag name="MARGINTOP" val="2.258032"/>
  <p:tag name="LINERULEAFTER" val="0"/>
</p:tagLst>
</file>

<file path=ppt/tags/tag57.xml><?xml version="1.0" encoding="utf-8"?>
<p:tagLst xmlns:a="http://schemas.openxmlformats.org/drawingml/2006/main" xmlns:r="http://schemas.openxmlformats.org/officeDocument/2006/relationships" xmlns:p="http://schemas.openxmlformats.org/presentationml/2006/main">
  <p:tag name="TOP" val="385.6817"/>
  <p:tag name="LEFT" val="69.93835"/>
  <p:tag name="WIDTH" val="178.0616"/>
  <p:tag name="HEIGHT" val="40.53851"/>
  <p:tag name="FONTSIZE" val="23.33"/>
  <p:tag name="MARGINBOTTOM" val="2.258032"/>
  <p:tag name="MARGINLEFT" val="4.515984"/>
  <p:tag name="MARGINRIGHT" val="4.515984"/>
  <p:tag name="MARGINTOP" val="2.258032"/>
  <p:tag name="LINERULEAFTER" val="0"/>
</p:tagLst>
</file>

<file path=ppt/tags/tag58.xml><?xml version="1.0" encoding="utf-8"?>
<p:tagLst xmlns:a="http://schemas.openxmlformats.org/drawingml/2006/main" xmlns:r="http://schemas.openxmlformats.org/officeDocument/2006/relationships" xmlns:p="http://schemas.openxmlformats.org/presentationml/2006/main">
  <p:tag name="TOP" val="260.8504"/>
  <p:tag name="LEFT" val="683.899"/>
  <p:tag name="WIDTH" val="216.044"/>
  <p:tag name="HEIGHT" val="49.35276"/>
  <p:tag name="FONTSIZE" val="14"/>
  <p:tag name="MARGINBOTTOM" val="2.258032"/>
  <p:tag name="MARGINLEFT" val="4.515984"/>
  <p:tag name="MARGINRIGHT" val="4.515984"/>
  <p:tag name="MARGINTOP" val="2.258032"/>
  <p:tag name="LINERULEAFTER" val="0"/>
</p:tagLst>
</file>

<file path=ppt/tags/tag59.xml><?xml version="1.0" encoding="utf-8"?>
<p:tagLst xmlns:a="http://schemas.openxmlformats.org/drawingml/2006/main" xmlns:r="http://schemas.openxmlformats.org/officeDocument/2006/relationships" xmlns:p="http://schemas.openxmlformats.org/presentationml/2006/main">
  <p:tag name="TOP" val="230.6906"/>
  <p:tag name="LEFT" val="683.8989"/>
  <p:tag name="WIDTH" val="178.0616"/>
  <p:tag name="HEIGHT" val="40.53851"/>
  <p:tag name="FONTSIZE" val="23.33"/>
  <p:tag name="MARGINBOTTOM" val="2.258032"/>
  <p:tag name="MARGINLEFT" val="4.515984"/>
  <p:tag name="MARGINRIGHT" val="4.515984"/>
  <p:tag name="MARGINTOP" val="2.258032"/>
  <p:tag name="LINERULEAFTER" val="0"/>
</p:tagLst>
</file>

<file path=ppt/tags/tag6.xml><?xml version="1.0" encoding="utf-8"?>
<p:tagLst xmlns:a="http://schemas.openxmlformats.org/drawingml/2006/main" xmlns:r="http://schemas.openxmlformats.org/officeDocument/2006/relationships" xmlns:p="http://schemas.openxmlformats.org/presentationml/2006/main">
  <p:tag name="TOP" val="216.0403"/>
  <p:tag name="LEFT" val="455.0777"/>
  <p:tag name="WIDTH" val="99.57961"/>
  <p:tag name="HEIGHT" val="31.50472"/>
  <p:tag name="FONTSIZE" val="20"/>
  <p:tag name="MARGINBOTTOM" val="3.6"/>
  <p:tag name="MARGINLEFT" val="7.2"/>
  <p:tag name="MARGINRIGHT" val="7.2"/>
  <p:tag name="MARGINTOP" val="3.6"/>
  <p:tag name="LINERULEAFTER" val="0"/>
</p:tagLst>
</file>

<file path=ppt/tags/tag60.xml><?xml version="1.0" encoding="utf-8"?>
<p:tagLst xmlns:a="http://schemas.openxmlformats.org/drawingml/2006/main" xmlns:r="http://schemas.openxmlformats.org/officeDocument/2006/relationships" xmlns:p="http://schemas.openxmlformats.org/presentationml/2006/main">
  <p:tag name="TOP" val="260.8504"/>
  <p:tag name="LEFT" val="683.899"/>
  <p:tag name="WIDTH" val="216.044"/>
  <p:tag name="HEIGHT" val="49.35276"/>
  <p:tag name="FONTSIZE" val="14"/>
  <p:tag name="MARGINBOTTOM" val="2.258032"/>
  <p:tag name="MARGINLEFT" val="4.515984"/>
  <p:tag name="MARGINRIGHT" val="4.515984"/>
  <p:tag name="MARGINTOP" val="2.258032"/>
  <p:tag name="LINERULEAFTER" val="0"/>
</p:tagLst>
</file>

<file path=ppt/tags/tag61.xml><?xml version="1.0" encoding="utf-8"?>
<p:tagLst xmlns:a="http://schemas.openxmlformats.org/drawingml/2006/main" xmlns:r="http://schemas.openxmlformats.org/officeDocument/2006/relationships" xmlns:p="http://schemas.openxmlformats.org/presentationml/2006/main">
  <p:tag name="TOP" val="230.6906"/>
  <p:tag name="LEFT" val="683.8989"/>
  <p:tag name="WIDTH" val="178.0616"/>
  <p:tag name="HEIGHT" val="40.53851"/>
  <p:tag name="FONTSIZE" val="23.33"/>
  <p:tag name="MARGINBOTTOM" val="2.258032"/>
  <p:tag name="MARGINLEFT" val="4.515984"/>
  <p:tag name="MARGINRIGHT" val="4.515984"/>
  <p:tag name="MARGINTOP" val="2.258032"/>
  <p:tag name="LINERULEAFTER" val="0"/>
</p:tagLst>
</file>

<file path=ppt/tags/tag62.xml><?xml version="1.0" encoding="utf-8"?>
<p:tagLst xmlns:a="http://schemas.openxmlformats.org/drawingml/2006/main" xmlns:r="http://schemas.openxmlformats.org/officeDocument/2006/relationships" xmlns:p="http://schemas.openxmlformats.org/presentationml/2006/main">
  <p:tag name="TOP" val="368.9996"/>
  <p:tag name="LEFT" val="715.1174"/>
  <p:tag name="WIDTH" val="49.39291"/>
  <p:tag name="HEIGHT" val="8.164095"/>
  <p:tag name="FONTSIZE" val="20.99"/>
  <p:tag name="MARGINBOTTOM" val="4.198661"/>
  <p:tag name="MARGINLEFT" val="8.397402"/>
  <p:tag name="MARGINRIGHT" val="8.397402"/>
  <p:tag name="MARGINTOP" val="4.198661"/>
  <p:tag name="LINERULEAFTER" val="0"/>
</p:tagLst>
</file>

<file path=ppt/tags/tag63.xml><?xml version="1.0" encoding="utf-8"?>
<p:tagLst xmlns:a="http://schemas.openxmlformats.org/drawingml/2006/main" xmlns:r="http://schemas.openxmlformats.org/officeDocument/2006/relationships" xmlns:p="http://schemas.openxmlformats.org/presentationml/2006/main">
  <p:tag name="TOP" val="333.7398"/>
  <p:tag name="LEFT" val="710.9304"/>
  <p:tag name="WIDTH" val="71.97733"/>
  <p:tag name="HEIGHT" val="51.94205"/>
  <p:tag name="FONTSIZE" val="32.66"/>
  <p:tag name="MARGINBOTTOM" val="4.198661"/>
  <p:tag name="MARGINLEFT" val="8.397402"/>
  <p:tag name="MARGINRIGHT" val="8.397402"/>
  <p:tag name="MARGINTOP" val="4.198661"/>
  <p:tag name="LINERULEAFTER" val="0"/>
</p:tagLst>
</file>

<file path=ppt/tags/tag64.xml><?xml version="1.0" encoding="utf-8"?>
<p:tagLst xmlns:a="http://schemas.openxmlformats.org/drawingml/2006/main" xmlns:r="http://schemas.openxmlformats.org/officeDocument/2006/relationships" xmlns:p="http://schemas.openxmlformats.org/presentationml/2006/main">
  <p:tag name="TOP" val="368.9996"/>
  <p:tag name="LEFT" val="198.939"/>
  <p:tag name="WIDTH" val="44.9026"/>
  <p:tag name="HEIGHT" val="8.164095"/>
  <p:tag name="FONTSIZE" val="20.99"/>
  <p:tag name="MARGINBOTTOM" val="4.198661"/>
  <p:tag name="MARGINLEFT" val="8.397402"/>
  <p:tag name="MARGINRIGHT" val="8.397402"/>
  <p:tag name="MARGINTOP" val="4.198661"/>
  <p:tag name="LINERULEAFTER" val="0"/>
</p:tagLst>
</file>

<file path=ppt/tags/tag65.xml><?xml version="1.0" encoding="utf-8"?>
<p:tagLst xmlns:a="http://schemas.openxmlformats.org/drawingml/2006/main" xmlns:r="http://schemas.openxmlformats.org/officeDocument/2006/relationships" xmlns:p="http://schemas.openxmlformats.org/presentationml/2006/main">
  <p:tag name="TOP" val="178.7487"/>
  <p:tag name="LEFT" val="682.8289"/>
  <p:tag name="WIDTH" val="71.97733"/>
  <p:tag name="HEIGHT" val="51.94205"/>
  <p:tag name="FONTSIZE" val="32.66"/>
  <p:tag name="MARGINBOTTOM" val="4.198661"/>
  <p:tag name="MARGINLEFT" val="8.397402"/>
  <p:tag name="MARGINRIGHT" val="8.397402"/>
  <p:tag name="MARGINTOP" val="4.198661"/>
  <p:tag name="LINERULEAFTER" val="0"/>
</p:tagLst>
</file>

<file path=ppt/tags/tag66.xml><?xml version="1.0" encoding="utf-8"?>
<p:tagLst xmlns:a="http://schemas.openxmlformats.org/drawingml/2006/main" xmlns:r="http://schemas.openxmlformats.org/officeDocument/2006/relationships" xmlns:p="http://schemas.openxmlformats.org/presentationml/2006/main">
  <p:tag name="TOP" val="333.7397"/>
  <p:tag name="LEFT" val="187.2966"/>
  <p:tag name="WIDTH" val="71.97733"/>
  <p:tag name="HEIGHT" val="51.94205"/>
  <p:tag name="FONTSIZE" val="32.66"/>
  <p:tag name="MARGINBOTTOM" val="4.198661"/>
  <p:tag name="MARGINLEFT" val="8.397402"/>
  <p:tag name="MARGINRIGHT" val="8.397402"/>
  <p:tag name="MARGINTOP" val="4.198661"/>
  <p:tag name="LINERULEAFTER" val="0"/>
</p:tagLst>
</file>

<file path=ppt/tags/tag67.xml><?xml version="1.0" encoding="utf-8"?>
<p:tagLst xmlns:a="http://schemas.openxmlformats.org/drawingml/2006/main" xmlns:r="http://schemas.openxmlformats.org/officeDocument/2006/relationships" xmlns:p="http://schemas.openxmlformats.org/presentationml/2006/main">
  <p:tag name="TOP" val="214.0084"/>
  <p:tag name="LEFT" val="687.0159"/>
  <p:tag name="WIDTH" val="49.39291"/>
  <p:tag name="HEIGHT" val="8.164095"/>
  <p:tag name="FONTSIZE" val="20.99"/>
  <p:tag name="MARGINBOTTOM" val="4.198661"/>
  <p:tag name="MARGINLEFT" val="8.397402"/>
  <p:tag name="MARGINRIGHT" val="8.397402"/>
  <p:tag name="MARGINTOP" val="4.198661"/>
  <p:tag name="LINERULEAFTER" val="0"/>
</p:tagLst>
</file>

<file path=ppt/tags/tag68.xml><?xml version="1.0" encoding="utf-8"?>
<p:tagLst xmlns:a="http://schemas.openxmlformats.org/drawingml/2006/main" xmlns:r="http://schemas.openxmlformats.org/officeDocument/2006/relationships" xmlns:p="http://schemas.openxmlformats.org/presentationml/2006/main">
  <p:tag name="TOP" val="214.0084"/>
  <p:tag name="LEFT" val="231.2883"/>
  <p:tag name="WIDTH" val="44.9026"/>
  <p:tag name="HEIGHT" val="8.164095"/>
  <p:tag name="FONTSIZE" val="20.99"/>
  <p:tag name="MARGINBOTTOM" val="4.198661"/>
  <p:tag name="MARGINLEFT" val="8.397402"/>
  <p:tag name="MARGINRIGHT" val="8.397402"/>
  <p:tag name="MARGINTOP" val="4.198661"/>
  <p:tag name="LINERULEAFTER" val="0"/>
</p:tagLst>
</file>

<file path=ppt/tags/tag69.xml><?xml version="1.0" encoding="utf-8"?>
<p:tagLst xmlns:a="http://schemas.openxmlformats.org/drawingml/2006/main" xmlns:r="http://schemas.openxmlformats.org/officeDocument/2006/relationships" xmlns:p="http://schemas.openxmlformats.org/presentationml/2006/main">
  <p:tag name="TOP" val="178.7487"/>
  <p:tag name="LEFT" val="219.6458"/>
  <p:tag name="WIDTH" val="71.97733"/>
  <p:tag name="HEIGHT" val="51.94205"/>
  <p:tag name="FONTSIZE" val="32.66"/>
  <p:tag name="MARGINBOTTOM" val="4.198661"/>
  <p:tag name="MARGINLEFT" val="8.397402"/>
  <p:tag name="MARGINRIGHT" val="8.397402"/>
  <p:tag name="MARGINTOP" val="4.198661"/>
  <p:tag name="LINERULEAFTER" val="0"/>
</p:tagLst>
</file>

<file path=ppt/tags/tag7.xml><?xml version="1.0" encoding="utf-8"?>
<p:tagLst xmlns:a="http://schemas.openxmlformats.org/drawingml/2006/main" xmlns:r="http://schemas.openxmlformats.org/officeDocument/2006/relationships" xmlns:p="http://schemas.openxmlformats.org/presentationml/2006/main">
  <p:tag name="TOP" val="243.0135"/>
  <p:tag name="LEFT" val="455.0777"/>
  <p:tag name="WIDTH" val="99.57961"/>
  <p:tag name="HEIGHT" val="21.81095"/>
  <p:tag name="FONTSIZE" val="12"/>
  <p:tag name="MARGINBOTTOM" val="3.6"/>
  <p:tag name="MARGINLEFT" val="7.2"/>
  <p:tag name="MARGINRIGHT" val="7.2"/>
  <p:tag name="MARGINTOP" val="3.6"/>
  <p:tag name="LINERULEAFTER" val="0"/>
</p:tagLst>
</file>

<file path=ppt/tags/tag8.xml><?xml version="1.0" encoding="utf-8"?>
<p:tagLst xmlns:a="http://schemas.openxmlformats.org/drawingml/2006/main" xmlns:r="http://schemas.openxmlformats.org/officeDocument/2006/relationships" xmlns:p="http://schemas.openxmlformats.org/presentationml/2006/main">
  <p:tag name="TOP" val="210.2861"/>
  <p:tag name="LEFT" val="604.5651"/>
  <p:tag name="WIDTH" val="54.53827"/>
  <p:tag name="HEIGHT" val="54.53827"/>
  <p:tag name="LINEWEIGHT" val="1.75"/>
  <p:tag name="FONTSIZE" val="18"/>
  <p:tag name="MARGINBOTTOM" val="3.6"/>
  <p:tag name="MARGINLEFT" val="7.2"/>
  <p:tag name="MARGINRIGHT" val="7.2"/>
  <p:tag name="MARGINTOP" val="3.6"/>
  <p:tag name="LINERULEAFTER" val="0"/>
  <p:tag name="SHADOWBLUR" val="13"/>
</p:tagLst>
</file>

<file path=ppt/tags/tag9.xml><?xml version="1.0" encoding="utf-8"?>
<p:tagLst xmlns:a="http://schemas.openxmlformats.org/drawingml/2006/main" xmlns:r="http://schemas.openxmlformats.org/officeDocument/2006/relationships" xmlns:p="http://schemas.openxmlformats.org/presentationml/2006/main">
  <p:tag name="TOP" val="215.718"/>
  <p:tag name="LEFT" val="662.3008"/>
  <p:tag name="WIDTH" val="96.75323"/>
  <p:tag name="HEIGHT" val="31.50472"/>
  <p:tag name="FONTSIZE" val="20"/>
  <p:tag name="MARGINBOTTOM" val="3.6"/>
  <p:tag name="MARGINLEFT" val="7.2"/>
  <p:tag name="MARGINRIGHT" val="7.2"/>
  <p:tag name="MARGINTOP" val="3.6"/>
  <p:tag name="LINERULEAFTER" val="0"/>
</p:tagLst>
</file>

<file path=ppt/theme/theme1.xml><?xml version="1.0" encoding="utf-8"?>
<a:theme xmlns:a="http://schemas.openxmlformats.org/drawingml/2006/main" name="1-线框教育-紫色">
  <a:themeElements>
    <a:clrScheme name="微软模板制作-紫色线框">
      <a:dk1>
        <a:sysClr val="windowText" lastClr="000000"/>
      </a:dk1>
      <a:lt1>
        <a:sysClr val="window" lastClr="FFFFFF"/>
      </a:lt1>
      <a:dk2>
        <a:srgbClr val="44546A"/>
      </a:dk2>
      <a:lt2>
        <a:srgbClr val="E7E6E6"/>
      </a:lt2>
      <a:accent1>
        <a:srgbClr val="B440E8"/>
      </a:accent1>
      <a:accent2>
        <a:srgbClr val="192ACD"/>
      </a:accent2>
      <a:accent3>
        <a:srgbClr val="A97CFC"/>
      </a:accent3>
      <a:accent4>
        <a:srgbClr val="4058C0"/>
      </a:accent4>
      <a:accent5>
        <a:srgbClr val="404040"/>
      </a:accent5>
      <a:accent6>
        <a:srgbClr val="70AD47"/>
      </a:accent6>
      <a:hlink>
        <a:srgbClr val="0563C1"/>
      </a:hlink>
      <a:folHlink>
        <a:srgbClr val="954F72"/>
      </a:folHlink>
    </a:clrScheme>
    <a:fontScheme name="微软模板制作">
      <a:majorFont>
        <a:latin typeface="微软雅黑"/>
        <a:ea typeface="微软雅黑"/>
        <a:cs typeface=""/>
      </a:majorFont>
      <a:minorFont>
        <a:latin typeface="微软雅黑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2363</TotalTime>
  <Words>3352</Words>
  <Application>Microsoft Office PowerPoint</Application>
  <PresentationFormat>Widescreen</PresentationFormat>
  <Paragraphs>274</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等线</vt:lpstr>
      <vt:lpstr>Microsoft YaHei</vt:lpstr>
      <vt:lpstr>Microsoft YaHei</vt:lpstr>
      <vt:lpstr>微软雅黑 Light</vt:lpstr>
      <vt:lpstr>Arial</vt:lpstr>
      <vt:lpstr>Segoe UI Light</vt:lpstr>
      <vt:lpstr>1-线框教育-紫色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许 成彬</dc:creator>
  <cp:lastModifiedBy>Muen Zhao</cp:lastModifiedBy>
  <cp:revision>224</cp:revision>
  <dcterms:created xsi:type="dcterms:W3CDTF">2021-06-20T12:39:18Z</dcterms:created>
  <dcterms:modified xsi:type="dcterms:W3CDTF">2021-08-14T11:47:21Z</dcterms:modified>
</cp:coreProperties>
</file>