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388" r:id="rId5"/>
    <p:sldId id="390" r:id="rId6"/>
    <p:sldId id="259" r:id="rId7"/>
    <p:sldId id="319" r:id="rId8"/>
    <p:sldId id="396" r:id="rId9"/>
    <p:sldId id="395" r:id="rId10"/>
    <p:sldId id="397" r:id="rId11"/>
    <p:sldId id="403" r:id="rId12"/>
    <p:sldId id="394" r:id="rId13"/>
    <p:sldId id="400" r:id="rId14"/>
    <p:sldId id="409" r:id="rId15"/>
    <p:sldId id="398" r:id="rId16"/>
    <p:sldId id="402" r:id="rId17"/>
    <p:sldId id="401" r:id="rId18"/>
    <p:sldId id="391" r:id="rId19"/>
    <p:sldId id="408" r:id="rId20"/>
    <p:sldId id="399" r:id="rId21"/>
    <p:sldId id="410" r:id="rId22"/>
    <p:sldId id="405" r:id="rId23"/>
    <p:sldId id="393" r:id="rId24"/>
    <p:sldId id="314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Lingxun-Serif-Bold" panose="02020F00000000000000" pitchFamily="18" charset="2"/>
      <p:regular r:id="rId29"/>
    </p:embeddedFont>
    <p:embeddedFont>
      <p:font typeface="Microsoft YaHei Light" panose="020B0502040204020203" pitchFamily="34" charset="-122"/>
      <p:regular r:id="rId30"/>
    </p:embeddedFont>
    <p:embeddedFont>
      <p:font typeface="等线" panose="02010600030101010101" pitchFamily="2" charset="-122"/>
      <p:regular r:id="rId31"/>
      <p:bold r:id="rId32"/>
    </p:embeddedFont>
    <p:embeddedFont>
      <p:font typeface="思源宋体 CN Light" panose="02020300000000000000" pitchFamily="18" charset="-122"/>
      <p:regular r:id="rId33"/>
    </p:embeddedFont>
    <p:embeddedFont>
      <p:font typeface="思源宋体 CN Medium" panose="02020500000000000000" pitchFamily="18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4D278B55-0469-459D-909B-4D5D60FBA34A}">
          <p14:sldIdLst>
            <p14:sldId id="388"/>
          </p14:sldIdLst>
        </p14:section>
        <p14:section name="目录页" id="{7FE812DD-864C-49AC-9C17-B46BC4E58B84}">
          <p14:sldIdLst>
            <p14:sldId id="390"/>
          </p14:sldIdLst>
        </p14:section>
        <p14:section name="第一部分" id="{94AC5A89-B7C6-4F3F-A2AC-74F9B815E11E}">
          <p14:sldIdLst>
            <p14:sldId id="259"/>
            <p14:sldId id="319"/>
            <p14:sldId id="396"/>
            <p14:sldId id="395"/>
            <p14:sldId id="397"/>
            <p14:sldId id="403"/>
          </p14:sldIdLst>
        </p14:section>
        <p14:section name="第二部分" id="{CB921B78-5A98-4C31-B409-F0A160DBB21D}">
          <p14:sldIdLst>
            <p14:sldId id="394"/>
            <p14:sldId id="400"/>
            <p14:sldId id="409"/>
            <p14:sldId id="398"/>
            <p14:sldId id="402"/>
            <p14:sldId id="401"/>
          </p14:sldIdLst>
        </p14:section>
        <p14:section name="第三部分" id="{2F41C23F-49E3-4270-BC43-719127987B75}">
          <p14:sldIdLst>
            <p14:sldId id="391"/>
            <p14:sldId id="408"/>
            <p14:sldId id="399"/>
            <p14:sldId id="410"/>
            <p14:sldId id="405"/>
          </p14:sldIdLst>
        </p14:section>
        <p14:section name="结尾页" id="{E2A01A3E-FDD6-43FB-950D-A76CD3857FA3}">
          <p14:sldIdLst>
            <p14:sldId id="393"/>
          </p14:sldIdLst>
        </p14:section>
        <p14:section name="标注页" id="{A9123883-DB2C-4EF8-A0A5-46CED0B0A69A}">
          <p14:sldIdLst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pos="325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orient="horz" pos="2659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  <p15:guide id="7" pos="506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诗妍" initials="诗妍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10C"/>
    <a:srgbClr val="FFFFFF"/>
    <a:srgbClr val="693E29"/>
    <a:srgbClr val="DAC9B8"/>
    <a:srgbClr val="352F15"/>
    <a:srgbClr val="FAFAFA"/>
    <a:srgbClr val="7A6B5B"/>
    <a:srgbClr val="3D3216"/>
    <a:srgbClr val="AE7534"/>
    <a:srgbClr val="B17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998" autoAdjust="0"/>
  </p:normalViewPr>
  <p:slideViewPr>
    <p:cSldViewPr snapToGrid="0" showGuides="1">
      <p:cViewPr varScale="1">
        <p:scale>
          <a:sx n="55" d="100"/>
          <a:sy n="55" d="100"/>
        </p:scale>
        <p:origin x="1028" y="32"/>
      </p:cViewPr>
      <p:guideLst>
        <p:guide pos="325"/>
        <p:guide pos="7333"/>
        <p:guide orient="horz" pos="2659"/>
        <p:guide orient="horz" pos="1321"/>
        <p:guide orient="horz" pos="4088"/>
        <p:guide pos="50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2" d="100"/>
          <a:sy n="42" d="100"/>
        </p:scale>
        <p:origin x="196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931EA-6536-408E-AD58-8CCBEA2EEF53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770D-736B-4C69-A304-990A3EAB73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536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B5290875-D678-C65A-459D-E6AEE176117D}"/>
              </a:ext>
            </a:extLst>
          </p:cNvPr>
          <p:cNvSpPr/>
          <p:nvPr userDrawn="1"/>
        </p:nvSpPr>
        <p:spPr>
          <a:xfrm>
            <a:off x="3591944" y="627104"/>
            <a:ext cx="5280064" cy="6230896"/>
          </a:xfrm>
          <a:custGeom>
            <a:avLst/>
            <a:gdLst>
              <a:gd name="connsiteX0" fmla="*/ 2640032 w 5280064"/>
              <a:gd name="connsiteY0" fmla="*/ 0 h 6230896"/>
              <a:gd name="connsiteX1" fmla="*/ 5280064 w 5280064"/>
              <a:gd name="connsiteY1" fmla="*/ 2640032 h 6230896"/>
              <a:gd name="connsiteX2" fmla="*/ 5280064 w 5280064"/>
              <a:gd name="connsiteY2" fmla="*/ 6230896 h 6230896"/>
              <a:gd name="connsiteX3" fmla="*/ 0 w 5280064"/>
              <a:gd name="connsiteY3" fmla="*/ 6230896 h 6230896"/>
              <a:gd name="connsiteX4" fmla="*/ 0 w 5280064"/>
              <a:gd name="connsiteY4" fmla="*/ 2640032 h 6230896"/>
              <a:gd name="connsiteX5" fmla="*/ 2640032 w 5280064"/>
              <a:gd name="connsiteY5" fmla="*/ 0 h 623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0064" h="6230896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230896"/>
                </a:lnTo>
                <a:lnTo>
                  <a:pt x="0" y="6230896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2873F86-2E97-D339-EE42-0DEAE4012AD8}"/>
              </a:ext>
            </a:extLst>
          </p:cNvPr>
          <p:cNvSpPr/>
          <p:nvPr userDrawn="1"/>
        </p:nvSpPr>
        <p:spPr>
          <a:xfrm>
            <a:off x="3528646" y="716314"/>
            <a:ext cx="5145400" cy="6141686"/>
          </a:xfrm>
          <a:custGeom>
            <a:avLst/>
            <a:gdLst>
              <a:gd name="connsiteX0" fmla="*/ 2572700 w 5145400"/>
              <a:gd name="connsiteY0" fmla="*/ 0 h 6141686"/>
              <a:gd name="connsiteX1" fmla="*/ 5145400 w 5145400"/>
              <a:gd name="connsiteY1" fmla="*/ 2572700 h 6141686"/>
              <a:gd name="connsiteX2" fmla="*/ 5145400 w 5145400"/>
              <a:gd name="connsiteY2" fmla="*/ 6141686 h 6141686"/>
              <a:gd name="connsiteX3" fmla="*/ 0 w 5145400"/>
              <a:gd name="connsiteY3" fmla="*/ 6141686 h 6141686"/>
              <a:gd name="connsiteX4" fmla="*/ 0 w 5145400"/>
              <a:gd name="connsiteY4" fmla="*/ 2572700 h 6141686"/>
              <a:gd name="connsiteX5" fmla="*/ 2572700 w 5145400"/>
              <a:gd name="connsiteY5" fmla="*/ 0 h 614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400" h="6141686">
                <a:moveTo>
                  <a:pt x="2572700" y="0"/>
                </a:moveTo>
                <a:cubicBezTo>
                  <a:pt x="3993563" y="0"/>
                  <a:pt x="5145400" y="1151838"/>
                  <a:pt x="5145400" y="2572700"/>
                </a:cubicBezTo>
                <a:lnTo>
                  <a:pt x="5145400" y="6141686"/>
                </a:lnTo>
                <a:lnTo>
                  <a:pt x="0" y="6141686"/>
                </a:lnTo>
                <a:lnTo>
                  <a:pt x="0" y="2572700"/>
                </a:lnTo>
                <a:cubicBezTo>
                  <a:pt x="0" y="1151838"/>
                  <a:pt x="1151838" y="0"/>
                  <a:pt x="2572700" y="0"/>
                </a:cubicBezTo>
                <a:close/>
              </a:path>
            </a:pathLst>
          </a:custGeom>
          <a:blipFill dpi="0" rotWithShape="1">
            <a:blip r:embed="rId2"/>
            <a:srcRect/>
            <a:tile tx="171450" ty="-825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28A4E7-02AA-2261-A10A-E627FBD37217}"/>
              </a:ext>
            </a:extLst>
          </p:cNvPr>
          <p:cNvSpPr/>
          <p:nvPr userDrawn="1"/>
        </p:nvSpPr>
        <p:spPr>
          <a:xfrm>
            <a:off x="197507" y="5750352"/>
            <a:ext cx="11814536" cy="9385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4F3F694-2D9C-137F-2FE9-CFFE9C2D8C63}"/>
              </a:ext>
            </a:extLst>
          </p:cNvPr>
          <p:cNvSpPr/>
          <p:nvPr userDrawn="1"/>
        </p:nvSpPr>
        <p:spPr>
          <a:xfrm>
            <a:off x="368999" y="5859178"/>
            <a:ext cx="11471553" cy="720897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C8B141E-D3BA-8C0C-375E-EAC89D67BC9D}"/>
              </a:ext>
            </a:extLst>
          </p:cNvPr>
          <p:cNvSpPr/>
          <p:nvPr userDrawn="1"/>
        </p:nvSpPr>
        <p:spPr>
          <a:xfrm>
            <a:off x="11425360" y="6129983"/>
            <a:ext cx="179287" cy="179287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1B4CF78-FDBA-0AD6-C889-6739C9E84F5C}"/>
              </a:ext>
            </a:extLst>
          </p:cNvPr>
          <p:cNvSpPr/>
          <p:nvPr userDrawn="1"/>
        </p:nvSpPr>
        <p:spPr>
          <a:xfrm>
            <a:off x="604903" y="6129983"/>
            <a:ext cx="179287" cy="179287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C1C3A9B-87B6-2FFB-9595-ED10A2E5AFD7}"/>
              </a:ext>
            </a:extLst>
          </p:cNvPr>
          <p:cNvGrpSpPr/>
          <p:nvPr userDrawn="1"/>
        </p:nvGrpSpPr>
        <p:grpSpPr>
          <a:xfrm>
            <a:off x="443717" y="432482"/>
            <a:ext cx="252000" cy="138114"/>
            <a:chOff x="396217" y="484128"/>
            <a:chExt cx="252000" cy="138114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7981F456-136D-CAE2-7E53-DEA81824FDD1}"/>
                </a:ext>
              </a:extLst>
            </p:cNvPr>
            <p:cNvCxnSpPr>
              <a:cxnSpLocks/>
            </p:cNvCxnSpPr>
            <p:nvPr/>
          </p:nvCxnSpPr>
          <p:spPr>
            <a:xfrm>
              <a:off x="396217" y="484128"/>
              <a:ext cx="252000" cy="0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9B7FB886-8EA1-F781-EFD9-115428E724D5}"/>
                </a:ext>
              </a:extLst>
            </p:cNvPr>
            <p:cNvCxnSpPr>
              <a:cxnSpLocks/>
            </p:cNvCxnSpPr>
            <p:nvPr/>
          </p:nvCxnSpPr>
          <p:spPr>
            <a:xfrm>
              <a:off x="396218" y="553185"/>
              <a:ext cx="144000" cy="0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6BAFE29A-5EB0-10B3-CE84-BB823B9255AA}"/>
                </a:ext>
              </a:extLst>
            </p:cNvPr>
            <p:cNvCxnSpPr>
              <a:cxnSpLocks/>
            </p:cNvCxnSpPr>
            <p:nvPr/>
          </p:nvCxnSpPr>
          <p:spPr>
            <a:xfrm>
              <a:off x="396217" y="622242"/>
              <a:ext cx="252000" cy="0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2C38D14-7F28-D32D-97E7-3D44477A7E50}"/>
              </a:ext>
            </a:extLst>
          </p:cNvPr>
          <p:cNvSpPr/>
          <p:nvPr userDrawn="1"/>
        </p:nvSpPr>
        <p:spPr>
          <a:xfrm>
            <a:off x="10920130" y="450246"/>
            <a:ext cx="854604" cy="261611"/>
          </a:xfrm>
          <a:prstGeom prst="roundRect">
            <a:avLst>
              <a:gd name="adj" fmla="val 50000"/>
            </a:avLst>
          </a:prstGeom>
          <a:noFill/>
          <a:ln w="15875">
            <a:solidFill>
              <a:srgbClr val="693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AD0D170-0785-7EEE-680C-16AE6CA129D3}"/>
              </a:ext>
            </a:extLst>
          </p:cNvPr>
          <p:cNvSpPr txBox="1"/>
          <p:nvPr userDrawn="1"/>
        </p:nvSpPr>
        <p:spPr>
          <a:xfrm>
            <a:off x="10924160" y="457941"/>
            <a:ext cx="885179" cy="2462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000" b="0" i="0" dirty="0">
                <a:solidFill>
                  <a:srgbClr val="693E29"/>
                </a:solidFill>
                <a:effectLst/>
                <a:latin typeface="+mj-ea"/>
                <a:ea typeface="+mj-ea"/>
              </a:rPr>
              <a:t>WEDDING </a:t>
            </a:r>
            <a:endParaRPr lang="zh-CN" altLang="en-US" sz="1000" dirty="0">
              <a:solidFill>
                <a:srgbClr val="693E29"/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895C4471-9AA0-571C-1F26-1ADDBE89DD02}"/>
              </a:ext>
            </a:extLst>
          </p:cNvPr>
          <p:cNvGrpSpPr/>
          <p:nvPr userDrawn="1"/>
        </p:nvGrpSpPr>
        <p:grpSpPr>
          <a:xfrm>
            <a:off x="1425929" y="902234"/>
            <a:ext cx="2502987" cy="2831642"/>
            <a:chOff x="1738160" y="1053518"/>
            <a:chExt cx="2502987" cy="2831642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22E5CD0-733F-FA9F-4F3B-E099A2DD0199}"/>
                </a:ext>
              </a:extLst>
            </p:cNvPr>
            <p:cNvSpPr/>
            <p:nvPr/>
          </p:nvSpPr>
          <p:spPr>
            <a:xfrm>
              <a:off x="1950439" y="1144024"/>
              <a:ext cx="2290708" cy="2741136"/>
            </a:xfrm>
            <a:custGeom>
              <a:avLst/>
              <a:gdLst>
                <a:gd name="connsiteX0" fmla="*/ 2640032 w 5280064"/>
                <a:gd name="connsiteY0" fmla="*/ 0 h 6912340"/>
                <a:gd name="connsiteX1" fmla="*/ 5280064 w 5280064"/>
                <a:gd name="connsiteY1" fmla="*/ 2640032 h 6912340"/>
                <a:gd name="connsiteX2" fmla="*/ 5280064 w 5280064"/>
                <a:gd name="connsiteY2" fmla="*/ 6776063 h 6912340"/>
                <a:gd name="connsiteX3" fmla="*/ 5273183 w 5280064"/>
                <a:gd name="connsiteY3" fmla="*/ 6912340 h 6912340"/>
                <a:gd name="connsiteX4" fmla="*/ 6882 w 5280064"/>
                <a:gd name="connsiteY4" fmla="*/ 6912340 h 6912340"/>
                <a:gd name="connsiteX5" fmla="*/ 0 w 5280064"/>
                <a:gd name="connsiteY5" fmla="*/ 6776063 h 6912340"/>
                <a:gd name="connsiteX6" fmla="*/ 0 w 5280064"/>
                <a:gd name="connsiteY6" fmla="*/ 2640032 h 6912340"/>
                <a:gd name="connsiteX7" fmla="*/ 2640032 w 5280064"/>
                <a:gd name="connsiteY7" fmla="*/ 0 h 691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0064" h="6912340">
                  <a:moveTo>
                    <a:pt x="2640032" y="0"/>
                  </a:moveTo>
                  <a:cubicBezTo>
                    <a:pt x="4098081" y="0"/>
                    <a:pt x="5280064" y="1181983"/>
                    <a:pt x="5280064" y="2640032"/>
                  </a:cubicBezTo>
                  <a:lnTo>
                    <a:pt x="5280064" y="6776063"/>
                  </a:lnTo>
                  <a:lnTo>
                    <a:pt x="5273183" y="6912340"/>
                  </a:lnTo>
                  <a:lnTo>
                    <a:pt x="6882" y="6912340"/>
                  </a:lnTo>
                  <a:lnTo>
                    <a:pt x="0" y="6776063"/>
                  </a:lnTo>
                  <a:lnTo>
                    <a:pt x="0" y="2640032"/>
                  </a:lnTo>
                  <a:cubicBezTo>
                    <a:pt x="0" y="1181983"/>
                    <a:pt x="1181983" y="0"/>
                    <a:pt x="2640032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图形 136">
              <a:extLst>
                <a:ext uri="{FF2B5EF4-FFF2-40B4-BE49-F238E27FC236}">
                  <a16:creationId xmlns:a16="http://schemas.microsoft.com/office/drawing/2014/main" id="{EB82C2FE-DAB8-20DA-D38E-62148EAE4CED}"/>
                </a:ext>
              </a:extLst>
            </p:cNvPr>
            <p:cNvSpPr/>
            <p:nvPr/>
          </p:nvSpPr>
          <p:spPr>
            <a:xfrm>
              <a:off x="1738160" y="1327105"/>
              <a:ext cx="223621" cy="21897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图形 136">
              <a:extLst>
                <a:ext uri="{FF2B5EF4-FFF2-40B4-BE49-F238E27FC236}">
                  <a16:creationId xmlns:a16="http://schemas.microsoft.com/office/drawing/2014/main" id="{9D50ED24-4186-89B8-3BD1-966B4AD1FF02}"/>
                </a:ext>
              </a:extLst>
            </p:cNvPr>
            <p:cNvSpPr/>
            <p:nvPr/>
          </p:nvSpPr>
          <p:spPr>
            <a:xfrm>
              <a:off x="1824093" y="1094995"/>
              <a:ext cx="392896" cy="384726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DAC482D-41B7-DA5F-908E-262AA424E1B7}"/>
                </a:ext>
              </a:extLst>
            </p:cNvPr>
            <p:cNvSpPr/>
            <p:nvPr/>
          </p:nvSpPr>
          <p:spPr>
            <a:xfrm>
              <a:off x="1844300" y="1053518"/>
              <a:ext cx="2290708" cy="2741136"/>
            </a:xfrm>
            <a:custGeom>
              <a:avLst/>
              <a:gdLst>
                <a:gd name="connsiteX0" fmla="*/ 2640032 w 5280064"/>
                <a:gd name="connsiteY0" fmla="*/ 0 h 6912340"/>
                <a:gd name="connsiteX1" fmla="*/ 5280064 w 5280064"/>
                <a:gd name="connsiteY1" fmla="*/ 2640032 h 6912340"/>
                <a:gd name="connsiteX2" fmla="*/ 5280064 w 5280064"/>
                <a:gd name="connsiteY2" fmla="*/ 6776063 h 6912340"/>
                <a:gd name="connsiteX3" fmla="*/ 5273183 w 5280064"/>
                <a:gd name="connsiteY3" fmla="*/ 6912340 h 6912340"/>
                <a:gd name="connsiteX4" fmla="*/ 6882 w 5280064"/>
                <a:gd name="connsiteY4" fmla="*/ 6912340 h 6912340"/>
                <a:gd name="connsiteX5" fmla="*/ 0 w 5280064"/>
                <a:gd name="connsiteY5" fmla="*/ 6776063 h 6912340"/>
                <a:gd name="connsiteX6" fmla="*/ 0 w 5280064"/>
                <a:gd name="connsiteY6" fmla="*/ 2640032 h 6912340"/>
                <a:gd name="connsiteX7" fmla="*/ 2640032 w 5280064"/>
                <a:gd name="connsiteY7" fmla="*/ 0 h 691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0064" h="6912340">
                  <a:moveTo>
                    <a:pt x="2640032" y="0"/>
                  </a:moveTo>
                  <a:cubicBezTo>
                    <a:pt x="4098081" y="0"/>
                    <a:pt x="5280064" y="1181983"/>
                    <a:pt x="5280064" y="2640032"/>
                  </a:cubicBezTo>
                  <a:lnTo>
                    <a:pt x="5280064" y="6776063"/>
                  </a:lnTo>
                  <a:lnTo>
                    <a:pt x="5273183" y="6912340"/>
                  </a:lnTo>
                  <a:lnTo>
                    <a:pt x="6882" y="6912340"/>
                  </a:lnTo>
                  <a:lnTo>
                    <a:pt x="0" y="6776063"/>
                  </a:lnTo>
                  <a:lnTo>
                    <a:pt x="0" y="2640032"/>
                  </a:lnTo>
                  <a:cubicBezTo>
                    <a:pt x="0" y="1181983"/>
                    <a:pt x="1181983" y="0"/>
                    <a:pt x="2640032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-44450" ty="27305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BE6E8325-66D6-4109-E7A8-231654CB1144}"/>
              </a:ext>
            </a:extLst>
          </p:cNvPr>
          <p:cNvSpPr/>
          <p:nvPr userDrawn="1"/>
        </p:nvSpPr>
        <p:spPr>
          <a:xfrm>
            <a:off x="5075618" y="992742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图形 136">
            <a:extLst>
              <a:ext uri="{FF2B5EF4-FFF2-40B4-BE49-F238E27FC236}">
                <a16:creationId xmlns:a16="http://schemas.microsoft.com/office/drawing/2014/main" id="{71489037-EA3F-6A12-3206-A451E854CB27}"/>
              </a:ext>
            </a:extLst>
          </p:cNvPr>
          <p:cNvSpPr/>
          <p:nvPr userDrawn="1"/>
        </p:nvSpPr>
        <p:spPr>
          <a:xfrm>
            <a:off x="4863339" y="1175823"/>
            <a:ext cx="223621" cy="21897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图形 136">
            <a:extLst>
              <a:ext uri="{FF2B5EF4-FFF2-40B4-BE49-F238E27FC236}">
                <a16:creationId xmlns:a16="http://schemas.microsoft.com/office/drawing/2014/main" id="{CF64A2A3-D671-A404-2C21-B348D8F6DDCF}"/>
              </a:ext>
            </a:extLst>
          </p:cNvPr>
          <p:cNvSpPr/>
          <p:nvPr userDrawn="1"/>
        </p:nvSpPr>
        <p:spPr>
          <a:xfrm>
            <a:off x="4949272" y="943713"/>
            <a:ext cx="392896" cy="3847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DD9BDAE1-6B43-8982-ED56-B9E71E7BCC88}"/>
              </a:ext>
            </a:extLst>
          </p:cNvPr>
          <p:cNvSpPr/>
          <p:nvPr userDrawn="1"/>
        </p:nvSpPr>
        <p:spPr>
          <a:xfrm>
            <a:off x="4969479" y="902236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3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65B6F33-879B-4DED-58E0-561CF302CA8E}"/>
              </a:ext>
            </a:extLst>
          </p:cNvPr>
          <p:cNvSpPr/>
          <p:nvPr userDrawn="1"/>
        </p:nvSpPr>
        <p:spPr>
          <a:xfrm>
            <a:off x="8513028" y="992742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图形 136">
            <a:extLst>
              <a:ext uri="{FF2B5EF4-FFF2-40B4-BE49-F238E27FC236}">
                <a16:creationId xmlns:a16="http://schemas.microsoft.com/office/drawing/2014/main" id="{C309DA59-922D-8CFE-187E-285857577E82}"/>
              </a:ext>
            </a:extLst>
          </p:cNvPr>
          <p:cNvSpPr/>
          <p:nvPr userDrawn="1"/>
        </p:nvSpPr>
        <p:spPr>
          <a:xfrm>
            <a:off x="8300749" y="1175823"/>
            <a:ext cx="223621" cy="21897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图形 136">
            <a:extLst>
              <a:ext uri="{FF2B5EF4-FFF2-40B4-BE49-F238E27FC236}">
                <a16:creationId xmlns:a16="http://schemas.microsoft.com/office/drawing/2014/main" id="{33EB69CE-BDBA-7C23-5137-6368F89E93B7}"/>
              </a:ext>
            </a:extLst>
          </p:cNvPr>
          <p:cNvSpPr/>
          <p:nvPr userDrawn="1"/>
        </p:nvSpPr>
        <p:spPr>
          <a:xfrm>
            <a:off x="8386682" y="943713"/>
            <a:ext cx="392896" cy="3847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AC8460BE-7C07-A2A7-B128-560960E2AAD1}"/>
              </a:ext>
            </a:extLst>
          </p:cNvPr>
          <p:cNvSpPr/>
          <p:nvPr userDrawn="1"/>
        </p:nvSpPr>
        <p:spPr>
          <a:xfrm>
            <a:off x="8406889" y="902236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4"/>
            <a:srcRect/>
            <a:tile tx="-44450" ty="762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F27D97BA-4504-DBF9-180B-0E5F04436ED1}"/>
              </a:ext>
            </a:extLst>
          </p:cNvPr>
          <p:cNvCxnSpPr>
            <a:cxnSpLocks/>
          </p:cNvCxnSpPr>
          <p:nvPr userDrawn="1"/>
        </p:nvCxnSpPr>
        <p:spPr>
          <a:xfrm>
            <a:off x="382451" y="6410361"/>
            <a:ext cx="17696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B5EBC7E-DC43-183F-26F8-605A78AF7FEE}"/>
              </a:ext>
            </a:extLst>
          </p:cNvPr>
          <p:cNvCxnSpPr>
            <a:cxnSpLocks/>
          </p:cNvCxnSpPr>
          <p:nvPr userDrawn="1"/>
        </p:nvCxnSpPr>
        <p:spPr>
          <a:xfrm>
            <a:off x="660400" y="4909050"/>
            <a:ext cx="0" cy="19956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92CA887-0299-7739-D3C8-906C097A2687}"/>
              </a:ext>
            </a:extLst>
          </p:cNvPr>
          <p:cNvCxnSpPr>
            <a:cxnSpLocks/>
          </p:cNvCxnSpPr>
          <p:nvPr userDrawn="1"/>
        </p:nvCxnSpPr>
        <p:spPr>
          <a:xfrm>
            <a:off x="10422301" y="512763"/>
            <a:ext cx="17696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98B2F7C-48B1-F6D3-8B15-1B57239DE78C}"/>
              </a:ext>
            </a:extLst>
          </p:cNvPr>
          <p:cNvCxnSpPr>
            <a:cxnSpLocks/>
          </p:cNvCxnSpPr>
          <p:nvPr userDrawn="1"/>
        </p:nvCxnSpPr>
        <p:spPr>
          <a:xfrm>
            <a:off x="11749088" y="4390"/>
            <a:ext cx="0" cy="41683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A2F746A4-F321-B328-2EB6-DAC46A232437}"/>
              </a:ext>
            </a:extLst>
          </p:cNvPr>
          <p:cNvSpPr/>
          <p:nvPr userDrawn="1"/>
        </p:nvSpPr>
        <p:spPr>
          <a:xfrm>
            <a:off x="0" y="0"/>
            <a:ext cx="1434353" cy="1798842"/>
          </a:xfrm>
          <a:custGeom>
            <a:avLst/>
            <a:gdLst>
              <a:gd name="connsiteX0" fmla="*/ 0 w 1434353"/>
              <a:gd name="connsiteY0" fmla="*/ 0 h 1798842"/>
              <a:gd name="connsiteX1" fmla="*/ 1434353 w 1434353"/>
              <a:gd name="connsiteY1" fmla="*/ 0 h 1798842"/>
              <a:gd name="connsiteX2" fmla="*/ 1428448 w 1434353"/>
              <a:gd name="connsiteY2" fmla="*/ 411 h 1798842"/>
              <a:gd name="connsiteX3" fmla="*/ 1410256 w 1434353"/>
              <a:gd name="connsiteY3" fmla="*/ 1185 h 1798842"/>
              <a:gd name="connsiteX4" fmla="*/ 1373949 w 1434353"/>
              <a:gd name="connsiteY4" fmla="*/ 4276 h 1798842"/>
              <a:gd name="connsiteX5" fmla="*/ 1367909 w 1434353"/>
              <a:gd name="connsiteY5" fmla="*/ 4978 h 1798842"/>
              <a:gd name="connsiteX6" fmla="*/ 1301327 w 1434353"/>
              <a:gd name="connsiteY6" fmla="*/ 10102 h 1798842"/>
              <a:gd name="connsiteX7" fmla="*/ 1242964 w 1434353"/>
              <a:gd name="connsiteY7" fmla="*/ 16075 h 1798842"/>
              <a:gd name="connsiteX8" fmla="*/ 1194715 w 1434353"/>
              <a:gd name="connsiteY8" fmla="*/ 21622 h 1798842"/>
              <a:gd name="connsiteX9" fmla="*/ 1150540 w 1434353"/>
              <a:gd name="connsiteY9" fmla="*/ 26750 h 1798842"/>
              <a:gd name="connsiteX10" fmla="*/ 1110577 w 1434353"/>
              <a:gd name="connsiteY10" fmla="*/ 33208 h 1798842"/>
              <a:gd name="connsiteX11" fmla="*/ 1000807 w 1434353"/>
              <a:gd name="connsiteY11" fmla="*/ 51119 h 1798842"/>
              <a:gd name="connsiteX12" fmla="*/ 862589 w 1434353"/>
              <a:gd name="connsiteY12" fmla="*/ 82512 h 1798842"/>
              <a:gd name="connsiteX13" fmla="*/ 657300 w 1434353"/>
              <a:gd name="connsiteY13" fmla="*/ 152252 h 1798842"/>
              <a:gd name="connsiteX14" fmla="*/ 479685 w 1434353"/>
              <a:gd name="connsiteY14" fmla="*/ 249666 h 1798842"/>
              <a:gd name="connsiteX15" fmla="*/ 381008 w 1434353"/>
              <a:gd name="connsiteY15" fmla="*/ 330922 h 1798842"/>
              <a:gd name="connsiteX16" fmla="*/ 353690 w 1434353"/>
              <a:gd name="connsiteY16" fmla="*/ 358173 h 1798842"/>
              <a:gd name="connsiteX17" fmla="*/ 279310 w 1434353"/>
              <a:gd name="connsiteY17" fmla="*/ 446456 h 1798842"/>
              <a:gd name="connsiteX18" fmla="*/ 196578 w 1434353"/>
              <a:gd name="connsiteY18" fmla="*/ 583548 h 1798842"/>
              <a:gd name="connsiteX19" fmla="*/ 145238 w 1434353"/>
              <a:gd name="connsiteY19" fmla="*/ 704909 h 1798842"/>
              <a:gd name="connsiteX20" fmla="*/ 89828 w 1434353"/>
              <a:gd name="connsiteY20" fmla="*/ 893484 h 1798842"/>
              <a:gd name="connsiteX21" fmla="*/ 66931 w 1434353"/>
              <a:gd name="connsiteY21" fmla="*/ 1004450 h 1798842"/>
              <a:gd name="connsiteX22" fmla="*/ 49652 w 1434353"/>
              <a:gd name="connsiteY22" fmla="*/ 1114362 h 1798842"/>
              <a:gd name="connsiteX23" fmla="*/ 37154 w 1434353"/>
              <a:gd name="connsiteY23" fmla="*/ 1208614 h 1798842"/>
              <a:gd name="connsiteX24" fmla="*/ 30482 w 1434353"/>
              <a:gd name="connsiteY24" fmla="*/ 1264798 h 1798842"/>
              <a:gd name="connsiteX25" fmla="*/ 25145 w 1434353"/>
              <a:gd name="connsiteY25" fmla="*/ 1329343 h 1798842"/>
              <a:gd name="connsiteX26" fmla="*/ 18753 w 1434353"/>
              <a:gd name="connsiteY26" fmla="*/ 1408002 h 1798842"/>
              <a:gd name="connsiteX27" fmla="*/ 18260 w 1434353"/>
              <a:gd name="connsiteY27" fmla="*/ 1412004 h 1798842"/>
              <a:gd name="connsiteX28" fmla="*/ 13834 w 1434353"/>
              <a:gd name="connsiteY28" fmla="*/ 1494950 h 1798842"/>
              <a:gd name="connsiteX29" fmla="*/ 10605 w 1434353"/>
              <a:gd name="connsiteY29" fmla="*/ 1553660 h 1798842"/>
              <a:gd name="connsiteX30" fmla="*/ 9693 w 1434353"/>
              <a:gd name="connsiteY30" fmla="*/ 1592151 h 1798842"/>
              <a:gd name="connsiteX31" fmla="*/ 6389 w 1434353"/>
              <a:gd name="connsiteY31" fmla="*/ 1654797 h 1798842"/>
              <a:gd name="connsiteX32" fmla="*/ 5828 w 1434353"/>
              <a:gd name="connsiteY32" fmla="*/ 1671018 h 1798842"/>
              <a:gd name="connsiteX33" fmla="*/ 5339 w 1434353"/>
              <a:gd name="connsiteY33" fmla="*/ 1778684 h 1798842"/>
              <a:gd name="connsiteX34" fmla="*/ 5548 w 1434353"/>
              <a:gd name="connsiteY34" fmla="*/ 1798842 h 1798842"/>
              <a:gd name="connsiteX35" fmla="*/ 0 w 1434353"/>
              <a:gd name="connsiteY35" fmla="*/ 1758423 h 179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34353" h="1798842">
                <a:moveTo>
                  <a:pt x="0" y="0"/>
                </a:moveTo>
                <a:lnTo>
                  <a:pt x="1434353" y="0"/>
                </a:lnTo>
                <a:lnTo>
                  <a:pt x="1428448" y="411"/>
                </a:lnTo>
                <a:cubicBezTo>
                  <a:pt x="1422427" y="1303"/>
                  <a:pt x="1416332" y="1564"/>
                  <a:pt x="1410256" y="1185"/>
                </a:cubicBezTo>
                <a:cubicBezTo>
                  <a:pt x="1398074" y="490"/>
                  <a:pt x="1385844" y="1528"/>
                  <a:pt x="1373949" y="4276"/>
                </a:cubicBezTo>
                <a:cubicBezTo>
                  <a:pt x="1371995" y="4892"/>
                  <a:pt x="1369946" y="5132"/>
                  <a:pt x="1367909" y="4978"/>
                </a:cubicBezTo>
                <a:cubicBezTo>
                  <a:pt x="1345506" y="3293"/>
                  <a:pt x="1323383" y="7856"/>
                  <a:pt x="1301327" y="10102"/>
                </a:cubicBezTo>
                <a:cubicBezTo>
                  <a:pt x="1281944" y="12069"/>
                  <a:pt x="1262351" y="13265"/>
                  <a:pt x="1242964" y="16075"/>
                </a:cubicBezTo>
                <a:cubicBezTo>
                  <a:pt x="1227023" y="18393"/>
                  <a:pt x="1210869" y="20359"/>
                  <a:pt x="1194715" y="21622"/>
                </a:cubicBezTo>
                <a:cubicBezTo>
                  <a:pt x="1179966" y="22814"/>
                  <a:pt x="1165218" y="24713"/>
                  <a:pt x="1150540" y="26750"/>
                </a:cubicBezTo>
                <a:cubicBezTo>
                  <a:pt x="1137197" y="28574"/>
                  <a:pt x="1123992" y="31807"/>
                  <a:pt x="1110577" y="33208"/>
                </a:cubicBezTo>
                <a:cubicBezTo>
                  <a:pt x="1073706" y="37283"/>
                  <a:pt x="1037256" y="44306"/>
                  <a:pt x="1000807" y="51119"/>
                </a:cubicBezTo>
                <a:cubicBezTo>
                  <a:pt x="954382" y="59828"/>
                  <a:pt x="908170" y="70222"/>
                  <a:pt x="862589" y="82512"/>
                </a:cubicBezTo>
                <a:cubicBezTo>
                  <a:pt x="792545" y="100703"/>
                  <a:pt x="723930" y="124014"/>
                  <a:pt x="657300" y="152252"/>
                </a:cubicBezTo>
                <a:cubicBezTo>
                  <a:pt x="594986" y="178702"/>
                  <a:pt x="535482" y="211342"/>
                  <a:pt x="479685" y="249666"/>
                </a:cubicBezTo>
                <a:cubicBezTo>
                  <a:pt x="444463" y="273798"/>
                  <a:pt x="411448" y="300982"/>
                  <a:pt x="381008" y="330922"/>
                </a:cubicBezTo>
                <a:cubicBezTo>
                  <a:pt x="371948" y="340053"/>
                  <a:pt x="362888" y="349184"/>
                  <a:pt x="353690" y="358173"/>
                </a:cubicBezTo>
                <a:cubicBezTo>
                  <a:pt x="326296" y="385306"/>
                  <a:pt x="301402" y="414850"/>
                  <a:pt x="279310" y="446456"/>
                </a:cubicBezTo>
                <a:cubicBezTo>
                  <a:pt x="247863" y="489703"/>
                  <a:pt x="220186" y="535564"/>
                  <a:pt x="196578" y="583548"/>
                </a:cubicBezTo>
                <a:cubicBezTo>
                  <a:pt x="177475" y="623160"/>
                  <a:pt x="160362" y="663612"/>
                  <a:pt x="145238" y="704909"/>
                </a:cubicBezTo>
                <a:cubicBezTo>
                  <a:pt x="123013" y="766600"/>
                  <a:pt x="104506" y="829570"/>
                  <a:pt x="89828" y="893484"/>
                </a:cubicBezTo>
                <a:cubicBezTo>
                  <a:pt x="81258" y="930284"/>
                  <a:pt x="73883" y="967365"/>
                  <a:pt x="66931" y="1004450"/>
                </a:cubicBezTo>
                <a:cubicBezTo>
                  <a:pt x="59979" y="1041531"/>
                  <a:pt x="54571" y="1077562"/>
                  <a:pt x="49652" y="1114362"/>
                </a:cubicBezTo>
                <a:cubicBezTo>
                  <a:pt x="45511" y="1145755"/>
                  <a:pt x="41859" y="1177569"/>
                  <a:pt x="37154" y="1208614"/>
                </a:cubicBezTo>
                <a:cubicBezTo>
                  <a:pt x="34343" y="1227295"/>
                  <a:pt x="36522" y="1246540"/>
                  <a:pt x="30482" y="1264798"/>
                </a:cubicBezTo>
                <a:cubicBezTo>
                  <a:pt x="30324" y="1286416"/>
                  <a:pt x="28536" y="1307990"/>
                  <a:pt x="25145" y="1329343"/>
                </a:cubicBezTo>
                <a:cubicBezTo>
                  <a:pt x="22476" y="1355536"/>
                  <a:pt x="24371" y="1382085"/>
                  <a:pt x="18753" y="1408002"/>
                </a:cubicBezTo>
                <a:cubicBezTo>
                  <a:pt x="18449" y="1409316"/>
                  <a:pt x="18287" y="1410654"/>
                  <a:pt x="18260" y="1412004"/>
                </a:cubicBezTo>
                <a:cubicBezTo>
                  <a:pt x="19314" y="1440096"/>
                  <a:pt x="14960" y="1467348"/>
                  <a:pt x="13834" y="1494950"/>
                </a:cubicBezTo>
                <a:cubicBezTo>
                  <a:pt x="14087" y="1514570"/>
                  <a:pt x="13013" y="1534186"/>
                  <a:pt x="10605" y="1553660"/>
                </a:cubicBezTo>
                <a:cubicBezTo>
                  <a:pt x="9346" y="1566451"/>
                  <a:pt x="9046" y="1579317"/>
                  <a:pt x="9693" y="1592151"/>
                </a:cubicBezTo>
                <a:cubicBezTo>
                  <a:pt x="9129" y="1613220"/>
                  <a:pt x="11095" y="1634289"/>
                  <a:pt x="6389" y="1654797"/>
                </a:cubicBezTo>
                <a:cubicBezTo>
                  <a:pt x="5639" y="1660170"/>
                  <a:pt x="5450" y="1665606"/>
                  <a:pt x="5828" y="1671018"/>
                </a:cubicBezTo>
                <a:cubicBezTo>
                  <a:pt x="5828" y="1706931"/>
                  <a:pt x="5667" y="1742819"/>
                  <a:pt x="5339" y="1778684"/>
                </a:cubicBezTo>
                <a:cubicBezTo>
                  <a:pt x="5477" y="1785356"/>
                  <a:pt x="5548" y="1792099"/>
                  <a:pt x="5548" y="1798842"/>
                </a:cubicBezTo>
                <a:lnTo>
                  <a:pt x="0" y="1758423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BEAF0D7C-494A-7ED2-3EC8-F62F873A6D3A}"/>
              </a:ext>
            </a:extLst>
          </p:cNvPr>
          <p:cNvSpPr/>
          <p:nvPr userDrawn="1"/>
        </p:nvSpPr>
        <p:spPr>
          <a:xfrm>
            <a:off x="10432873" y="5069622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192D6EA9-181B-93E7-BD24-74848B0D4E67}"/>
              </a:ext>
            </a:extLst>
          </p:cNvPr>
          <p:cNvGrpSpPr/>
          <p:nvPr userDrawn="1"/>
        </p:nvGrpSpPr>
        <p:grpSpPr>
          <a:xfrm>
            <a:off x="5159629" y="6367572"/>
            <a:ext cx="1884748" cy="249723"/>
            <a:chOff x="5159629" y="6392971"/>
            <a:chExt cx="1884748" cy="249723"/>
          </a:xfrm>
        </p:grpSpPr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7EF07CAF-5539-CC34-F6EF-8732483477B1}"/>
                </a:ext>
              </a:extLst>
            </p:cNvPr>
            <p:cNvSpPr txBox="1"/>
            <p:nvPr/>
          </p:nvSpPr>
          <p:spPr>
            <a:xfrm>
              <a:off x="5168782" y="6392971"/>
              <a:ext cx="1866443" cy="249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2"/>
                  </a:solidFill>
                  <a:effectLst/>
                  <a:latin typeface="+mj-ea"/>
                  <a:ea typeface="+mj-ea"/>
                </a:rPr>
                <a:t>Welcome To Our Wedding</a:t>
              </a:r>
              <a:endParaRPr lang="zh-CN" altLang="en-US" sz="9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43EAC77-DD37-DE4C-2F8F-346D3B5B59A6}"/>
                </a:ext>
              </a:extLst>
            </p:cNvPr>
            <p:cNvGrpSpPr/>
            <p:nvPr/>
          </p:nvGrpSpPr>
          <p:grpSpPr>
            <a:xfrm>
              <a:off x="5159629" y="6435935"/>
              <a:ext cx="1884748" cy="163794"/>
              <a:chOff x="5086960" y="6444289"/>
              <a:chExt cx="1884748" cy="163794"/>
            </a:xfrm>
          </p:grpSpPr>
          <p:pic>
            <p:nvPicPr>
              <p:cNvPr id="61" name="图形 60" descr="Ring with solid fill">
                <a:extLst>
                  <a:ext uri="{FF2B5EF4-FFF2-40B4-BE49-F238E27FC236}">
                    <a16:creationId xmlns:a16="http://schemas.microsoft.com/office/drawing/2014/main" id="{8BD488D2-95ED-FE1F-9867-65863E4F1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86960" y="6444289"/>
                <a:ext cx="163794" cy="163794"/>
              </a:xfrm>
              <a:prstGeom prst="rect">
                <a:avLst/>
              </a:prstGeom>
            </p:spPr>
          </p:pic>
          <p:pic>
            <p:nvPicPr>
              <p:cNvPr id="62" name="图形 61" descr="Ring with solid fill">
                <a:extLst>
                  <a:ext uri="{FF2B5EF4-FFF2-40B4-BE49-F238E27FC236}">
                    <a16:creationId xmlns:a16="http://schemas.microsoft.com/office/drawing/2014/main" id="{6D45D173-71CC-A598-9EBC-3E0C9FA02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807914" y="6444289"/>
                <a:ext cx="163794" cy="1637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299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F0AC14D4-0490-490E-ABFE-BB63FC2E8443}"/>
              </a:ext>
            </a:extLst>
          </p:cNvPr>
          <p:cNvSpPr/>
          <p:nvPr userDrawn="1"/>
        </p:nvSpPr>
        <p:spPr>
          <a:xfrm>
            <a:off x="1361822" y="953655"/>
            <a:ext cx="3674750" cy="4810760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B08B5F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023BA1-CE7D-5063-D48F-6A14A945857E}"/>
              </a:ext>
            </a:extLst>
          </p:cNvPr>
          <p:cNvSpPr/>
          <p:nvPr userDrawn="1"/>
        </p:nvSpPr>
        <p:spPr>
          <a:xfrm>
            <a:off x="6108765" y="0"/>
            <a:ext cx="155620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E8033EFB-3DB0-6394-2F9C-05599A9DEDAB}"/>
              </a:ext>
            </a:extLst>
          </p:cNvPr>
          <p:cNvSpPr/>
          <p:nvPr userDrawn="1"/>
        </p:nvSpPr>
        <p:spPr>
          <a:xfrm>
            <a:off x="1132114" y="795961"/>
            <a:ext cx="3674750" cy="4810760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B08B5F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4056E9B-A90E-8EA2-2E6F-DBA625B008C9}"/>
              </a:ext>
            </a:extLst>
          </p:cNvPr>
          <p:cNvSpPr/>
          <p:nvPr userDrawn="1"/>
        </p:nvSpPr>
        <p:spPr>
          <a:xfrm>
            <a:off x="442914" y="0"/>
            <a:ext cx="640100" cy="113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93DE373-A447-0854-3B66-37709E6D879B}"/>
              </a:ext>
            </a:extLst>
          </p:cNvPr>
          <p:cNvSpPr txBox="1"/>
          <p:nvPr/>
        </p:nvSpPr>
        <p:spPr>
          <a:xfrm>
            <a:off x="2036268" y="5906399"/>
            <a:ext cx="1866443" cy="2497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j-ea"/>
                <a:ea typeface="+mj-ea"/>
              </a:rPr>
              <a:t>Welcome To Our Wedding</a:t>
            </a:r>
            <a:endParaRPr lang="zh-CN" altLang="en-US" sz="9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4D2BA07-7E8B-CF26-2F1F-44BFE0BF0E17}"/>
              </a:ext>
            </a:extLst>
          </p:cNvPr>
          <p:cNvGrpSpPr/>
          <p:nvPr/>
        </p:nvGrpSpPr>
        <p:grpSpPr>
          <a:xfrm>
            <a:off x="2027115" y="5949363"/>
            <a:ext cx="1884748" cy="163794"/>
            <a:chOff x="5086960" y="6444289"/>
            <a:chExt cx="1884748" cy="163794"/>
          </a:xfrm>
          <a:solidFill>
            <a:schemeClr val="accent2"/>
          </a:solidFill>
        </p:grpSpPr>
        <p:pic>
          <p:nvPicPr>
            <p:cNvPr id="38" name="图形 37" descr="Ring with solid fill">
              <a:extLst>
                <a:ext uri="{FF2B5EF4-FFF2-40B4-BE49-F238E27FC236}">
                  <a16:creationId xmlns:a16="http://schemas.microsoft.com/office/drawing/2014/main" id="{30960594-3DF7-1841-313E-30A3A3030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86960" y="6444289"/>
              <a:ext cx="163794" cy="163794"/>
            </a:xfrm>
            <a:prstGeom prst="rect">
              <a:avLst/>
            </a:prstGeom>
          </p:spPr>
        </p:pic>
        <p:pic>
          <p:nvPicPr>
            <p:cNvPr id="39" name="图形 38" descr="Ring with solid fill">
              <a:extLst>
                <a:ext uri="{FF2B5EF4-FFF2-40B4-BE49-F238E27FC236}">
                  <a16:creationId xmlns:a16="http://schemas.microsoft.com/office/drawing/2014/main" id="{308FC360-9517-9E52-D8BF-0BFC22EF6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07914" y="6444289"/>
              <a:ext cx="163794" cy="163794"/>
            </a:xfrm>
            <a:prstGeom prst="rect">
              <a:avLst/>
            </a:prstGeom>
          </p:spPr>
        </p:pic>
      </p:grp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F85AD1EF-F49E-E85C-210F-8EC5C1E2E1F9}"/>
              </a:ext>
            </a:extLst>
          </p:cNvPr>
          <p:cNvCxnSpPr>
            <a:cxnSpLocks/>
          </p:cNvCxnSpPr>
          <p:nvPr userDrawn="1"/>
        </p:nvCxnSpPr>
        <p:spPr>
          <a:xfrm>
            <a:off x="382451" y="6410361"/>
            <a:ext cx="17696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A1C10D0-78FE-3F72-FC49-D21827B9B76A}"/>
              </a:ext>
            </a:extLst>
          </p:cNvPr>
          <p:cNvCxnSpPr>
            <a:cxnSpLocks/>
          </p:cNvCxnSpPr>
          <p:nvPr userDrawn="1"/>
        </p:nvCxnSpPr>
        <p:spPr>
          <a:xfrm>
            <a:off x="660400" y="4909050"/>
            <a:ext cx="0" cy="19956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5CC53075-4D4D-0107-87A7-CDE9F927AD71}"/>
              </a:ext>
            </a:extLst>
          </p:cNvPr>
          <p:cNvCxnSpPr>
            <a:cxnSpLocks/>
          </p:cNvCxnSpPr>
          <p:nvPr userDrawn="1"/>
        </p:nvCxnSpPr>
        <p:spPr>
          <a:xfrm>
            <a:off x="10422301" y="512763"/>
            <a:ext cx="17696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0753CFD1-612A-D4B4-45CE-6EB7CB12E85F}"/>
              </a:ext>
            </a:extLst>
          </p:cNvPr>
          <p:cNvCxnSpPr>
            <a:cxnSpLocks/>
          </p:cNvCxnSpPr>
          <p:nvPr userDrawn="1"/>
        </p:nvCxnSpPr>
        <p:spPr>
          <a:xfrm>
            <a:off x="11749088" y="4390"/>
            <a:ext cx="0" cy="41683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C18C306A-AC52-B298-49B7-D3B9264FDC1B}"/>
              </a:ext>
            </a:extLst>
          </p:cNvPr>
          <p:cNvSpPr txBox="1"/>
          <p:nvPr userDrawn="1"/>
        </p:nvSpPr>
        <p:spPr>
          <a:xfrm>
            <a:off x="10545036" y="6235909"/>
            <a:ext cx="969823" cy="251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YES</a:t>
            </a:r>
            <a:r>
              <a:rPr lang="zh-CN" altLang="en-US" sz="11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，</a:t>
            </a:r>
            <a:r>
              <a:rPr lang="en-US" altLang="zh-CN" sz="11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I DO!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855F1DCD-B3CD-C83F-9EC7-A01033BAB6EC}"/>
              </a:ext>
            </a:extLst>
          </p:cNvPr>
          <p:cNvGrpSpPr/>
          <p:nvPr userDrawn="1"/>
        </p:nvGrpSpPr>
        <p:grpSpPr>
          <a:xfrm>
            <a:off x="11503909" y="6097297"/>
            <a:ext cx="332652" cy="277224"/>
            <a:chOff x="11476838" y="6034077"/>
            <a:chExt cx="440613" cy="367196"/>
          </a:xfrm>
        </p:grpSpPr>
        <p:sp>
          <p:nvSpPr>
            <p:cNvPr id="48" name="图形 136">
              <a:extLst>
                <a:ext uri="{FF2B5EF4-FFF2-40B4-BE49-F238E27FC236}">
                  <a16:creationId xmlns:a16="http://schemas.microsoft.com/office/drawing/2014/main" id="{DFD3572A-1A57-83D6-4455-5D15C9BEB164}"/>
                </a:ext>
              </a:extLst>
            </p:cNvPr>
            <p:cNvSpPr/>
            <p:nvPr/>
          </p:nvSpPr>
          <p:spPr>
            <a:xfrm>
              <a:off x="11476838" y="6213607"/>
              <a:ext cx="191651" cy="187666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图形 136">
              <a:extLst>
                <a:ext uri="{FF2B5EF4-FFF2-40B4-BE49-F238E27FC236}">
                  <a16:creationId xmlns:a16="http://schemas.microsoft.com/office/drawing/2014/main" id="{1B3013C1-D64F-AD56-9073-2C143817F85D}"/>
                </a:ext>
              </a:extLst>
            </p:cNvPr>
            <p:cNvSpPr/>
            <p:nvPr/>
          </p:nvSpPr>
          <p:spPr>
            <a:xfrm>
              <a:off x="11580725" y="6034077"/>
              <a:ext cx="336726" cy="32972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491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CC936DC-77B6-C8AC-B1FC-B1F457D1A73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425316"/>
            <a:ext cx="4686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4E96F857-DA56-C4BC-BED1-A56112BC5016}"/>
              </a:ext>
            </a:extLst>
          </p:cNvPr>
          <p:cNvCxnSpPr>
            <a:cxnSpLocks/>
          </p:cNvCxnSpPr>
          <p:nvPr userDrawn="1"/>
        </p:nvCxnSpPr>
        <p:spPr>
          <a:xfrm flipH="1">
            <a:off x="7325202" y="6425316"/>
            <a:ext cx="48667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C77A1BC-6987-F51D-97D6-987480CC9D71}"/>
              </a:ext>
            </a:extLst>
          </p:cNvPr>
          <p:cNvGrpSpPr/>
          <p:nvPr userDrawn="1"/>
        </p:nvGrpSpPr>
        <p:grpSpPr>
          <a:xfrm>
            <a:off x="5153626" y="6300455"/>
            <a:ext cx="1884748" cy="249723"/>
            <a:chOff x="5153626" y="6325169"/>
            <a:chExt cx="1884748" cy="249723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E925B037-F485-02C5-F4A5-E9DA635FF1BD}"/>
                </a:ext>
              </a:extLst>
            </p:cNvPr>
            <p:cNvSpPr txBox="1"/>
            <p:nvPr/>
          </p:nvSpPr>
          <p:spPr>
            <a:xfrm>
              <a:off x="5162779" y="6325169"/>
              <a:ext cx="1866443" cy="249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2"/>
                  </a:solidFill>
                  <a:effectLst/>
                  <a:latin typeface="+mj-ea"/>
                  <a:ea typeface="+mj-ea"/>
                </a:rPr>
                <a:t>Welcome To Our Wedding</a:t>
              </a:r>
              <a:endParaRPr lang="zh-CN" altLang="en-US" sz="9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AA91B993-6B01-DA34-4632-3CE2B75C6152}"/>
                </a:ext>
              </a:extLst>
            </p:cNvPr>
            <p:cNvGrpSpPr/>
            <p:nvPr/>
          </p:nvGrpSpPr>
          <p:grpSpPr>
            <a:xfrm>
              <a:off x="5153626" y="6368133"/>
              <a:ext cx="1884748" cy="163794"/>
              <a:chOff x="5086960" y="6444289"/>
              <a:chExt cx="1884748" cy="163794"/>
            </a:xfrm>
            <a:solidFill>
              <a:schemeClr val="accent2"/>
            </a:solidFill>
          </p:grpSpPr>
          <p:pic>
            <p:nvPicPr>
              <p:cNvPr id="45" name="图形 44" descr="Ring with solid fill">
                <a:extLst>
                  <a:ext uri="{FF2B5EF4-FFF2-40B4-BE49-F238E27FC236}">
                    <a16:creationId xmlns:a16="http://schemas.microsoft.com/office/drawing/2014/main" id="{53777C8F-87B1-2DBB-9D3F-5C5727F4A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86960" y="6444289"/>
                <a:ext cx="163794" cy="163794"/>
              </a:xfrm>
              <a:prstGeom prst="rect">
                <a:avLst/>
              </a:prstGeom>
            </p:spPr>
          </p:pic>
          <p:pic>
            <p:nvPicPr>
              <p:cNvPr id="46" name="图形 45" descr="Ring with solid fill">
                <a:extLst>
                  <a:ext uri="{FF2B5EF4-FFF2-40B4-BE49-F238E27FC236}">
                    <a16:creationId xmlns:a16="http://schemas.microsoft.com/office/drawing/2014/main" id="{0FF711FD-0996-7A68-796E-F1EF747F7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07914" y="6444289"/>
                <a:ext cx="163794" cy="163794"/>
              </a:xfrm>
              <a:prstGeom prst="rect">
                <a:avLst/>
              </a:prstGeom>
            </p:spPr>
          </p:pic>
        </p:grpSp>
      </p:grp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CF208756-41D8-AF9E-58F8-7BCE435D8BB7}"/>
              </a:ext>
            </a:extLst>
          </p:cNvPr>
          <p:cNvSpPr/>
          <p:nvPr userDrawn="1"/>
        </p:nvSpPr>
        <p:spPr>
          <a:xfrm rot="16200000">
            <a:off x="10446529" y="-14626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FDEF42B3-5962-CC71-DC74-6A698A5B784C}"/>
              </a:ext>
            </a:extLst>
          </p:cNvPr>
          <p:cNvSpPr/>
          <p:nvPr userDrawn="1"/>
        </p:nvSpPr>
        <p:spPr>
          <a:xfrm rot="10800000">
            <a:off x="-8911" y="0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467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49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452A5C5-D40D-B5BF-7B73-D417861BAD63}"/>
              </a:ext>
            </a:extLst>
          </p:cNvPr>
          <p:cNvSpPr/>
          <p:nvPr userDrawn="1"/>
        </p:nvSpPr>
        <p:spPr>
          <a:xfrm>
            <a:off x="3591944" y="627104"/>
            <a:ext cx="5280064" cy="6230896"/>
          </a:xfrm>
          <a:custGeom>
            <a:avLst/>
            <a:gdLst>
              <a:gd name="connsiteX0" fmla="*/ 2640032 w 5280064"/>
              <a:gd name="connsiteY0" fmla="*/ 0 h 6230896"/>
              <a:gd name="connsiteX1" fmla="*/ 5280064 w 5280064"/>
              <a:gd name="connsiteY1" fmla="*/ 2640032 h 6230896"/>
              <a:gd name="connsiteX2" fmla="*/ 5280064 w 5280064"/>
              <a:gd name="connsiteY2" fmla="*/ 6230896 h 6230896"/>
              <a:gd name="connsiteX3" fmla="*/ 0 w 5280064"/>
              <a:gd name="connsiteY3" fmla="*/ 6230896 h 6230896"/>
              <a:gd name="connsiteX4" fmla="*/ 0 w 5280064"/>
              <a:gd name="connsiteY4" fmla="*/ 2640032 h 6230896"/>
              <a:gd name="connsiteX5" fmla="*/ 2640032 w 5280064"/>
              <a:gd name="connsiteY5" fmla="*/ 0 h 623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0064" h="6230896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230896"/>
                </a:lnTo>
                <a:lnTo>
                  <a:pt x="0" y="6230896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893F8A4-F559-3801-C6A2-2D21398C28CA}"/>
              </a:ext>
            </a:extLst>
          </p:cNvPr>
          <p:cNvSpPr/>
          <p:nvPr userDrawn="1"/>
        </p:nvSpPr>
        <p:spPr>
          <a:xfrm>
            <a:off x="3528646" y="716314"/>
            <a:ext cx="5145400" cy="6141686"/>
          </a:xfrm>
          <a:custGeom>
            <a:avLst/>
            <a:gdLst>
              <a:gd name="connsiteX0" fmla="*/ 2572700 w 5145400"/>
              <a:gd name="connsiteY0" fmla="*/ 0 h 6141686"/>
              <a:gd name="connsiteX1" fmla="*/ 5145400 w 5145400"/>
              <a:gd name="connsiteY1" fmla="*/ 2572700 h 6141686"/>
              <a:gd name="connsiteX2" fmla="*/ 5145400 w 5145400"/>
              <a:gd name="connsiteY2" fmla="*/ 6141686 h 6141686"/>
              <a:gd name="connsiteX3" fmla="*/ 0 w 5145400"/>
              <a:gd name="connsiteY3" fmla="*/ 6141686 h 6141686"/>
              <a:gd name="connsiteX4" fmla="*/ 0 w 5145400"/>
              <a:gd name="connsiteY4" fmla="*/ 2572700 h 6141686"/>
              <a:gd name="connsiteX5" fmla="*/ 2572700 w 5145400"/>
              <a:gd name="connsiteY5" fmla="*/ 0 h 614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400" h="6141686">
                <a:moveTo>
                  <a:pt x="2572700" y="0"/>
                </a:moveTo>
                <a:cubicBezTo>
                  <a:pt x="3993563" y="0"/>
                  <a:pt x="5145400" y="1151838"/>
                  <a:pt x="5145400" y="2572700"/>
                </a:cubicBezTo>
                <a:lnTo>
                  <a:pt x="5145400" y="6141686"/>
                </a:lnTo>
                <a:lnTo>
                  <a:pt x="0" y="6141686"/>
                </a:lnTo>
                <a:lnTo>
                  <a:pt x="0" y="2572700"/>
                </a:lnTo>
                <a:cubicBezTo>
                  <a:pt x="0" y="1151838"/>
                  <a:pt x="1151838" y="0"/>
                  <a:pt x="2572700" y="0"/>
                </a:cubicBezTo>
                <a:close/>
              </a:path>
            </a:pathLst>
          </a:custGeom>
          <a:blipFill dpi="0" rotWithShape="1">
            <a:blip r:embed="rId2"/>
            <a:srcRect/>
            <a:tile tx="171450" ty="-825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A74367-180A-74F9-CC1E-61895324895B}"/>
              </a:ext>
            </a:extLst>
          </p:cNvPr>
          <p:cNvSpPr/>
          <p:nvPr userDrawn="1"/>
        </p:nvSpPr>
        <p:spPr>
          <a:xfrm>
            <a:off x="197507" y="5750352"/>
            <a:ext cx="11814536" cy="9385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D975528-BF22-362D-9C6F-4FFF7DE74524}"/>
              </a:ext>
            </a:extLst>
          </p:cNvPr>
          <p:cNvSpPr/>
          <p:nvPr userDrawn="1"/>
        </p:nvSpPr>
        <p:spPr>
          <a:xfrm>
            <a:off x="368999" y="5859178"/>
            <a:ext cx="11471553" cy="720897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E952475-9DD0-A75C-1A2A-1841265A58A7}"/>
              </a:ext>
            </a:extLst>
          </p:cNvPr>
          <p:cNvSpPr/>
          <p:nvPr userDrawn="1"/>
        </p:nvSpPr>
        <p:spPr>
          <a:xfrm>
            <a:off x="11425360" y="6129983"/>
            <a:ext cx="179287" cy="179287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611CC28-6192-E1B5-F6EF-A579DE9D6809}"/>
              </a:ext>
            </a:extLst>
          </p:cNvPr>
          <p:cNvSpPr/>
          <p:nvPr userDrawn="1"/>
        </p:nvSpPr>
        <p:spPr>
          <a:xfrm>
            <a:off x="604903" y="6129983"/>
            <a:ext cx="179287" cy="179287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0AA4A17-AA3C-798F-2A28-0721AF453734}"/>
              </a:ext>
            </a:extLst>
          </p:cNvPr>
          <p:cNvGrpSpPr/>
          <p:nvPr userDrawn="1"/>
        </p:nvGrpSpPr>
        <p:grpSpPr>
          <a:xfrm>
            <a:off x="443717" y="432482"/>
            <a:ext cx="252000" cy="138114"/>
            <a:chOff x="396217" y="484128"/>
            <a:chExt cx="252000" cy="138114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3F5CE043-9F6F-4FD4-7070-949917E10B45}"/>
                </a:ext>
              </a:extLst>
            </p:cNvPr>
            <p:cNvCxnSpPr>
              <a:cxnSpLocks/>
            </p:cNvCxnSpPr>
            <p:nvPr/>
          </p:nvCxnSpPr>
          <p:spPr>
            <a:xfrm>
              <a:off x="396217" y="484128"/>
              <a:ext cx="252000" cy="0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B7B940E5-F429-B6AA-9B9F-EE75D3437FB2}"/>
                </a:ext>
              </a:extLst>
            </p:cNvPr>
            <p:cNvCxnSpPr>
              <a:cxnSpLocks/>
            </p:cNvCxnSpPr>
            <p:nvPr/>
          </p:nvCxnSpPr>
          <p:spPr>
            <a:xfrm>
              <a:off x="396218" y="553185"/>
              <a:ext cx="144000" cy="0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78540D7D-0420-70F5-9C5F-CB3D5C93F664}"/>
                </a:ext>
              </a:extLst>
            </p:cNvPr>
            <p:cNvCxnSpPr>
              <a:cxnSpLocks/>
            </p:cNvCxnSpPr>
            <p:nvPr/>
          </p:nvCxnSpPr>
          <p:spPr>
            <a:xfrm>
              <a:off x="396217" y="622242"/>
              <a:ext cx="252000" cy="0"/>
            </a:xfrm>
            <a:prstGeom prst="line">
              <a:avLst/>
            </a:prstGeom>
            <a:ln w="25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E442AFD-E3A7-C479-DB31-8AC1BF5C2C15}"/>
              </a:ext>
            </a:extLst>
          </p:cNvPr>
          <p:cNvSpPr/>
          <p:nvPr userDrawn="1"/>
        </p:nvSpPr>
        <p:spPr>
          <a:xfrm>
            <a:off x="10920130" y="450246"/>
            <a:ext cx="854604" cy="261611"/>
          </a:xfrm>
          <a:prstGeom prst="roundRect">
            <a:avLst>
              <a:gd name="adj" fmla="val 50000"/>
            </a:avLst>
          </a:prstGeom>
          <a:noFill/>
          <a:ln w="15875">
            <a:solidFill>
              <a:srgbClr val="693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3CC1F2-E164-A602-5AFA-512DB482FEA9}"/>
              </a:ext>
            </a:extLst>
          </p:cNvPr>
          <p:cNvSpPr txBox="1"/>
          <p:nvPr userDrawn="1"/>
        </p:nvSpPr>
        <p:spPr>
          <a:xfrm>
            <a:off x="10924160" y="457941"/>
            <a:ext cx="885179" cy="2462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000" b="0" i="0" dirty="0">
                <a:solidFill>
                  <a:srgbClr val="693E29"/>
                </a:solidFill>
                <a:effectLst/>
                <a:latin typeface="+mj-ea"/>
                <a:ea typeface="+mj-ea"/>
              </a:rPr>
              <a:t>WEDDING </a:t>
            </a:r>
            <a:endParaRPr lang="zh-CN" altLang="en-US" sz="1000" dirty="0">
              <a:solidFill>
                <a:srgbClr val="693E29"/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528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99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0" r:id="rId5"/>
    <p:sldLayoutId id="2147483655" r:id="rId6"/>
    <p:sldLayoutId id="214748365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3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356C9259-8AD0-4419-968E-63176404EC18}"/>
              </a:ext>
            </a:extLst>
          </p:cNvPr>
          <p:cNvSpPr/>
          <p:nvPr/>
        </p:nvSpPr>
        <p:spPr>
          <a:xfrm>
            <a:off x="5412031" y="-5516880"/>
            <a:ext cx="1402080" cy="1097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64FFB26-2809-47AB-80F5-30B201168D44}"/>
              </a:ext>
            </a:extLst>
          </p:cNvPr>
          <p:cNvSpPr/>
          <p:nvPr/>
        </p:nvSpPr>
        <p:spPr>
          <a:xfrm>
            <a:off x="-11900609" y="2738400"/>
            <a:ext cx="1402080" cy="1097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CD02C1AE-FEDE-4CA7-82ED-F23D082C07B1}"/>
              </a:ext>
            </a:extLst>
          </p:cNvPr>
          <p:cNvSpPr/>
          <p:nvPr/>
        </p:nvSpPr>
        <p:spPr>
          <a:xfrm>
            <a:off x="5412032" y="11582400"/>
            <a:ext cx="1402080" cy="853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2BA1C87-391A-4888-881E-9B4BBD3E945F}"/>
              </a:ext>
            </a:extLst>
          </p:cNvPr>
          <p:cNvSpPr/>
          <p:nvPr/>
        </p:nvSpPr>
        <p:spPr>
          <a:xfrm>
            <a:off x="22920960" y="2870760"/>
            <a:ext cx="975360" cy="115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CCE68D5-9AE4-4443-BDE6-6572B011D118}"/>
              </a:ext>
            </a:extLst>
          </p:cNvPr>
          <p:cNvSpPr txBox="1"/>
          <p:nvPr/>
        </p:nvSpPr>
        <p:spPr>
          <a:xfrm>
            <a:off x="8919956" y="3835680"/>
            <a:ext cx="151889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YES</a:t>
            </a:r>
            <a:r>
              <a:rPr lang="zh-CN" altLang="en-US" sz="16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，</a:t>
            </a:r>
            <a:r>
              <a:rPr lang="en-US" altLang="zh-CN" sz="16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I DO!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84C7E5F-796E-4733-B114-FE04821676FC}"/>
              </a:ext>
            </a:extLst>
          </p:cNvPr>
          <p:cNvSpPr txBox="1"/>
          <p:nvPr/>
        </p:nvSpPr>
        <p:spPr>
          <a:xfrm>
            <a:off x="1033137" y="5973296"/>
            <a:ext cx="10156318" cy="640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80000"/>
              </a:lnSpc>
            </a:pPr>
            <a:r>
              <a:rPr lang="en-US" altLang="zh-CN" sz="4400" b="0" i="0" dirty="0">
                <a:solidFill>
                  <a:schemeClr val="accent4"/>
                </a:solidFill>
                <a:effectLst/>
                <a:latin typeface="Lingxun-Serif-Bold" panose="02020F00000000000000" pitchFamily="18" charset="2"/>
                <a:ea typeface="+mj-ea"/>
              </a:rPr>
              <a:t>WELCOME TO OUR WEDDING</a:t>
            </a:r>
            <a:endParaRPr lang="zh-CN" altLang="en-US" sz="4400" b="1" dirty="0">
              <a:solidFill>
                <a:schemeClr val="accent4"/>
              </a:solidFill>
              <a:latin typeface="Lingxun-Serif-Bold" panose="02020F00000000000000" pitchFamily="18" charset="2"/>
              <a:ea typeface="+mj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6E2B5C2-8B0A-AA8B-F92C-630F206B7468}"/>
              </a:ext>
            </a:extLst>
          </p:cNvPr>
          <p:cNvSpPr txBox="1"/>
          <p:nvPr/>
        </p:nvSpPr>
        <p:spPr>
          <a:xfrm>
            <a:off x="8919956" y="4088087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BBDB2E-64A5-9914-C427-5C2C00DA9940}"/>
              </a:ext>
            </a:extLst>
          </p:cNvPr>
          <p:cNvSpPr txBox="1"/>
          <p:nvPr/>
        </p:nvSpPr>
        <p:spPr>
          <a:xfrm>
            <a:off x="8919956" y="4317140"/>
            <a:ext cx="289619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solidFill>
                  <a:schemeClr val="accent2"/>
                </a:solidFill>
                <a:ea typeface="+mj-ea"/>
              </a:rPr>
              <a:t>期待爱情最美丽的时刻，你我在爱的名义下步入婚姻的殿堂，接受世界的祝福。</a:t>
            </a:r>
          </a:p>
        </p:txBody>
      </p:sp>
      <p:sp>
        <p:nvSpPr>
          <p:cNvPr id="8" name="图形 136">
            <a:extLst>
              <a:ext uri="{FF2B5EF4-FFF2-40B4-BE49-F238E27FC236}">
                <a16:creationId xmlns:a16="http://schemas.microsoft.com/office/drawing/2014/main" id="{BE0604EF-DF99-AF8F-E351-4C588F53CE94}"/>
              </a:ext>
            </a:extLst>
          </p:cNvPr>
          <p:cNvSpPr/>
          <p:nvPr/>
        </p:nvSpPr>
        <p:spPr>
          <a:xfrm>
            <a:off x="10214786" y="3914782"/>
            <a:ext cx="191651" cy="18766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136">
            <a:extLst>
              <a:ext uri="{FF2B5EF4-FFF2-40B4-BE49-F238E27FC236}">
                <a16:creationId xmlns:a16="http://schemas.microsoft.com/office/drawing/2014/main" id="{E936DA46-84B3-8FFE-215B-85AF48E58D21}"/>
              </a:ext>
            </a:extLst>
          </p:cNvPr>
          <p:cNvSpPr/>
          <p:nvPr/>
        </p:nvSpPr>
        <p:spPr>
          <a:xfrm>
            <a:off x="10318435" y="3698158"/>
            <a:ext cx="336726" cy="32972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EF66365-0DE8-8AFB-BD03-8EA26E7DDEC5}"/>
              </a:ext>
            </a:extLst>
          </p:cNvPr>
          <p:cNvSpPr txBox="1"/>
          <p:nvPr/>
        </p:nvSpPr>
        <p:spPr>
          <a:xfrm>
            <a:off x="956538" y="1596247"/>
            <a:ext cx="2377806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b="1" dirty="0">
                <a:solidFill>
                  <a:schemeClr val="accent2"/>
                </a:solidFill>
                <a:latin typeface="+mj-ea"/>
                <a:ea typeface="+mj-ea"/>
              </a:rPr>
              <a:t>我们</a:t>
            </a:r>
            <a:endParaRPr lang="en-US" altLang="zh-CN" sz="4800" b="1" dirty="0">
              <a:solidFill>
                <a:schemeClr val="accent2"/>
              </a:solidFill>
              <a:latin typeface="+mj-ea"/>
              <a:ea typeface="+mj-ea"/>
            </a:endParaRPr>
          </a:p>
          <a:p>
            <a:r>
              <a:rPr lang="zh-CN" altLang="en-US" sz="4800" b="1" dirty="0">
                <a:solidFill>
                  <a:schemeClr val="accent2"/>
                </a:solidFill>
                <a:latin typeface="+mj-ea"/>
                <a:ea typeface="+mj-ea"/>
              </a:rPr>
              <a:t>结婚啦</a:t>
            </a:r>
            <a:endParaRPr lang="en-US" altLang="zh-CN" sz="4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4E0CFD7-BA27-0FD1-96DE-6C57B38ECCAB}"/>
              </a:ext>
            </a:extLst>
          </p:cNvPr>
          <p:cNvSpPr txBox="1"/>
          <p:nvPr/>
        </p:nvSpPr>
        <p:spPr>
          <a:xfrm>
            <a:off x="956538" y="3070657"/>
            <a:ext cx="2987952" cy="693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If the distance between us is 100 steps , I’m </a:t>
            </a:r>
          </a:p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willing to walk 99 first ,and then wait for you </a:t>
            </a:r>
          </a:p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take that last step , I'm willing to wait as long</a:t>
            </a:r>
          </a:p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as it takes , because </a:t>
            </a:r>
            <a:r>
              <a:rPr lang="en-US" altLang="zh-CN" sz="900" b="0" i="0" dirty="0">
                <a:solidFill>
                  <a:schemeClr val="accent2"/>
                </a:solidFill>
                <a:effectLst/>
                <a:latin typeface="+mj-ea"/>
                <a:ea typeface="+mj-ea"/>
              </a:rPr>
              <a:t>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！</a:t>
            </a:r>
          </a:p>
        </p:txBody>
      </p:sp>
      <p:sp>
        <p:nvSpPr>
          <p:cNvPr id="12" name="图形 136">
            <a:extLst>
              <a:ext uri="{FF2B5EF4-FFF2-40B4-BE49-F238E27FC236}">
                <a16:creationId xmlns:a16="http://schemas.microsoft.com/office/drawing/2014/main" id="{9ED35E4C-FFCC-9AC3-5E84-33A4E7AFB24F}"/>
              </a:ext>
            </a:extLst>
          </p:cNvPr>
          <p:cNvSpPr/>
          <p:nvPr/>
        </p:nvSpPr>
        <p:spPr>
          <a:xfrm>
            <a:off x="2317041" y="2017503"/>
            <a:ext cx="518230" cy="50745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716363E-3D21-20FC-64E7-6607DA2CE47E}"/>
              </a:ext>
            </a:extLst>
          </p:cNvPr>
          <p:cNvSpPr/>
          <p:nvPr/>
        </p:nvSpPr>
        <p:spPr>
          <a:xfrm>
            <a:off x="2460214" y="3740603"/>
            <a:ext cx="1169237" cy="385858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8" h="771715">
                <a:moveTo>
                  <a:pt x="0" y="629392"/>
                </a:moveTo>
                <a:cubicBezTo>
                  <a:pt x="344385" y="538348"/>
                  <a:pt x="640738" y="349576"/>
                  <a:pt x="771897" y="463138"/>
                </a:cubicBezTo>
                <a:cubicBezTo>
                  <a:pt x="956886" y="623308"/>
                  <a:pt x="599918" y="877661"/>
                  <a:pt x="498764" y="724395"/>
                </a:cubicBezTo>
                <a:cubicBezTo>
                  <a:pt x="332099" y="471869"/>
                  <a:pt x="717624" y="114921"/>
                  <a:pt x="997528" y="0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6567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B0DF2402-C360-C3D2-64CA-E65A5290EF49}"/>
              </a:ext>
            </a:extLst>
          </p:cNvPr>
          <p:cNvSpPr/>
          <p:nvPr/>
        </p:nvSpPr>
        <p:spPr>
          <a:xfrm>
            <a:off x="-1" y="5421270"/>
            <a:ext cx="4139809" cy="143672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9D103F01-80A7-D2C6-1D2C-4940B1994FB4}"/>
              </a:ext>
            </a:extLst>
          </p:cNvPr>
          <p:cNvSpPr/>
          <p:nvPr/>
        </p:nvSpPr>
        <p:spPr>
          <a:xfrm>
            <a:off x="3679142" y="1358485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43EF674C-CF56-E8F4-3696-1E85D5C5B550}"/>
              </a:ext>
            </a:extLst>
          </p:cNvPr>
          <p:cNvSpPr/>
          <p:nvPr/>
        </p:nvSpPr>
        <p:spPr>
          <a:xfrm flipH="1">
            <a:off x="3542758" y="1180268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8A4A0EAB-74D9-6CFC-7E9B-125A75F91176}"/>
              </a:ext>
            </a:extLst>
          </p:cNvPr>
          <p:cNvCxnSpPr>
            <a:cxnSpLocks/>
          </p:cNvCxnSpPr>
          <p:nvPr/>
        </p:nvCxnSpPr>
        <p:spPr>
          <a:xfrm>
            <a:off x="11749087" y="2955471"/>
            <a:ext cx="0" cy="390252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9E7D1E96-F841-0DD6-1816-444AC6ECB568}"/>
              </a:ext>
            </a:extLst>
          </p:cNvPr>
          <p:cNvSpPr txBox="1"/>
          <p:nvPr/>
        </p:nvSpPr>
        <p:spPr>
          <a:xfrm>
            <a:off x="660400" y="1011991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72" name="图形 136">
            <a:extLst>
              <a:ext uri="{FF2B5EF4-FFF2-40B4-BE49-F238E27FC236}">
                <a16:creationId xmlns:a16="http://schemas.microsoft.com/office/drawing/2014/main" id="{F484143F-117C-7BEE-42B8-06051FECBEBB}"/>
              </a:ext>
            </a:extLst>
          </p:cNvPr>
          <p:cNvSpPr/>
          <p:nvPr/>
        </p:nvSpPr>
        <p:spPr>
          <a:xfrm>
            <a:off x="2446670" y="1267595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图形 136">
            <a:extLst>
              <a:ext uri="{FF2B5EF4-FFF2-40B4-BE49-F238E27FC236}">
                <a16:creationId xmlns:a16="http://schemas.microsoft.com/office/drawing/2014/main" id="{EA344F9F-6F86-F0D1-01FC-DE5EA035D09A}"/>
              </a:ext>
            </a:extLst>
          </p:cNvPr>
          <p:cNvSpPr/>
          <p:nvPr/>
        </p:nvSpPr>
        <p:spPr>
          <a:xfrm>
            <a:off x="2578703" y="1002051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B98075E5-9DD3-36DC-B91E-0D5BA33E55E1}"/>
              </a:ext>
            </a:extLst>
          </p:cNvPr>
          <p:cNvSpPr txBox="1"/>
          <p:nvPr/>
        </p:nvSpPr>
        <p:spPr>
          <a:xfrm>
            <a:off x="660400" y="1661013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9746405-1833-9E55-8B47-228235FEF6DD}"/>
              </a:ext>
            </a:extLst>
          </p:cNvPr>
          <p:cNvSpPr txBox="1"/>
          <p:nvPr/>
        </p:nvSpPr>
        <p:spPr>
          <a:xfrm>
            <a:off x="660400" y="1385775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880886D0-59DF-A64C-3AFB-4EDBD6D9088F}"/>
              </a:ext>
            </a:extLst>
          </p:cNvPr>
          <p:cNvSpPr txBox="1"/>
          <p:nvPr/>
        </p:nvSpPr>
        <p:spPr>
          <a:xfrm>
            <a:off x="660400" y="2284644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176B9B44-04E1-3E6D-D8E5-AF34380347D1}"/>
              </a:ext>
            </a:extLst>
          </p:cNvPr>
          <p:cNvSpPr txBox="1"/>
          <p:nvPr/>
        </p:nvSpPr>
        <p:spPr>
          <a:xfrm>
            <a:off x="660400" y="2695916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0549F435-E30E-FD68-269A-BEC6C8CF22D8}"/>
              </a:ext>
            </a:extLst>
          </p:cNvPr>
          <p:cNvSpPr txBox="1"/>
          <p:nvPr/>
        </p:nvSpPr>
        <p:spPr>
          <a:xfrm>
            <a:off x="1039764" y="2366058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401614BD-BA9B-4067-1105-E135671A27CC}"/>
              </a:ext>
            </a:extLst>
          </p:cNvPr>
          <p:cNvSpPr txBox="1"/>
          <p:nvPr/>
        </p:nvSpPr>
        <p:spPr>
          <a:xfrm>
            <a:off x="1039764" y="2769685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93871A4E-340D-51FE-0B6D-953E1EF50F5F}"/>
              </a:ext>
            </a:extLst>
          </p:cNvPr>
          <p:cNvGrpSpPr/>
          <p:nvPr/>
        </p:nvGrpSpPr>
        <p:grpSpPr>
          <a:xfrm>
            <a:off x="9321518" y="4891463"/>
            <a:ext cx="510572" cy="616337"/>
            <a:chOff x="10406144" y="4199949"/>
            <a:chExt cx="645419" cy="779118"/>
          </a:xfrm>
        </p:grpSpPr>
        <p:sp>
          <p:nvSpPr>
            <p:cNvPr id="98" name="图形 136">
              <a:extLst>
                <a:ext uri="{FF2B5EF4-FFF2-40B4-BE49-F238E27FC236}">
                  <a16:creationId xmlns:a16="http://schemas.microsoft.com/office/drawing/2014/main" id="{E68BFA44-C602-78BD-60D3-9C66C12B5995}"/>
                </a:ext>
              </a:extLst>
            </p:cNvPr>
            <p:cNvSpPr/>
            <p:nvPr/>
          </p:nvSpPr>
          <p:spPr>
            <a:xfrm>
              <a:off x="10707978" y="4199949"/>
              <a:ext cx="343585" cy="336440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图形 136">
              <a:extLst>
                <a:ext uri="{FF2B5EF4-FFF2-40B4-BE49-F238E27FC236}">
                  <a16:creationId xmlns:a16="http://schemas.microsoft.com/office/drawing/2014/main" id="{F421E08F-3069-4739-1D63-F2470A9C7859}"/>
                </a:ext>
              </a:extLst>
            </p:cNvPr>
            <p:cNvSpPr/>
            <p:nvPr/>
          </p:nvSpPr>
          <p:spPr>
            <a:xfrm>
              <a:off x="10406144" y="4387951"/>
              <a:ext cx="603669" cy="591116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23B02B7-A3C5-6BC6-4FB1-F7CC7E492E59}"/>
              </a:ext>
            </a:extLst>
          </p:cNvPr>
          <p:cNvSpPr txBox="1"/>
          <p:nvPr/>
        </p:nvSpPr>
        <p:spPr>
          <a:xfrm>
            <a:off x="8110666" y="5553364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D9CC1904-6BB3-D9EA-4901-64EA9850507B}"/>
              </a:ext>
            </a:extLst>
          </p:cNvPr>
          <p:cNvGrpSpPr/>
          <p:nvPr/>
        </p:nvGrpSpPr>
        <p:grpSpPr>
          <a:xfrm>
            <a:off x="9715921" y="4945771"/>
            <a:ext cx="1755224" cy="587064"/>
            <a:chOff x="8953049" y="4056890"/>
            <a:chExt cx="1755224" cy="587064"/>
          </a:xfrm>
        </p:grpSpPr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9F2E8196-E2CB-2808-1C48-BC76535341B9}"/>
                </a:ext>
              </a:extLst>
            </p:cNvPr>
            <p:cNvSpPr txBox="1"/>
            <p:nvPr/>
          </p:nvSpPr>
          <p:spPr>
            <a:xfrm>
              <a:off x="8953050" y="4056890"/>
              <a:ext cx="1755223" cy="475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ea typeface="+mj-ea"/>
                </a:rPr>
                <a:t>你好，幸福</a:t>
              </a:r>
              <a:r>
                <a:rPr lang="en-US" altLang="zh-CN" sz="2400" dirty="0">
                  <a:solidFill>
                    <a:schemeClr val="accent2"/>
                  </a:solidFill>
                  <a:ea typeface="+mj-ea"/>
                </a:rPr>
                <a:t>!</a:t>
              </a:r>
              <a:endParaRPr lang="zh-CN" altLang="en-US" sz="2400" dirty="0">
                <a:solidFill>
                  <a:schemeClr val="accent2"/>
                </a:solidFill>
                <a:ea typeface="+mj-ea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DAFEE1D1-66A4-7B6C-480C-27E062DB04FC}"/>
                </a:ext>
              </a:extLst>
            </p:cNvPr>
            <p:cNvSpPr txBox="1"/>
            <p:nvPr/>
          </p:nvSpPr>
          <p:spPr>
            <a:xfrm>
              <a:off x="8953049" y="4430674"/>
              <a:ext cx="1747759" cy="213280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dist"/>
              <a:r>
                <a:rPr lang="en-US" altLang="zh-CN" sz="1100" dirty="0">
                  <a:solidFill>
                    <a:schemeClr val="accent2"/>
                  </a:solidFill>
                  <a:latin typeface="+mj-ea"/>
                  <a:ea typeface="+mj-ea"/>
                </a:rPr>
                <a:t>HELLO,HAPPINESS!</a:t>
              </a:r>
              <a:endParaRPr lang="zh-CN" altLang="en-US" sz="11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564E032-D198-C7BD-91AB-A9D834ABF310}"/>
              </a:ext>
            </a:extLst>
          </p:cNvPr>
          <p:cNvCxnSpPr>
            <a:cxnSpLocks/>
          </p:cNvCxnSpPr>
          <p:nvPr/>
        </p:nvCxnSpPr>
        <p:spPr>
          <a:xfrm>
            <a:off x="8698496" y="6416675"/>
            <a:ext cx="350043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1EDF4B7A-18D1-02CB-8E95-3B537C6814DF}"/>
              </a:ext>
            </a:extLst>
          </p:cNvPr>
          <p:cNvSpPr/>
          <p:nvPr/>
        </p:nvSpPr>
        <p:spPr>
          <a:xfrm>
            <a:off x="9197844" y="2024803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68D00F-F204-F86F-CFB7-301EC9D3141E}"/>
              </a:ext>
            </a:extLst>
          </p:cNvPr>
          <p:cNvSpPr/>
          <p:nvPr/>
        </p:nvSpPr>
        <p:spPr>
          <a:xfrm>
            <a:off x="9091705" y="1934297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3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4A147D7-91E8-01A9-230C-FCC59A9C1A9C}"/>
              </a:ext>
            </a:extLst>
          </p:cNvPr>
          <p:cNvSpPr/>
          <p:nvPr/>
        </p:nvSpPr>
        <p:spPr>
          <a:xfrm rot="9678408">
            <a:off x="7632854" y="3251431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F49335A-A282-A0CB-A28E-A24870FEDF85}"/>
              </a:ext>
            </a:extLst>
          </p:cNvPr>
          <p:cNvCxnSpPr>
            <a:cxnSpLocks/>
          </p:cNvCxnSpPr>
          <p:nvPr/>
        </p:nvCxnSpPr>
        <p:spPr>
          <a:xfrm>
            <a:off x="-21379" y="710181"/>
            <a:ext cx="217801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1A14727-4830-7223-6EFD-6DB103A55F40}"/>
              </a:ext>
            </a:extLst>
          </p:cNvPr>
          <p:cNvCxnSpPr>
            <a:cxnSpLocks/>
          </p:cNvCxnSpPr>
          <p:nvPr/>
        </p:nvCxnSpPr>
        <p:spPr>
          <a:xfrm>
            <a:off x="442913" y="-9606"/>
            <a:ext cx="0" cy="215273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D055B41-084A-53C6-6A63-0509452B36A5}"/>
              </a:ext>
            </a:extLst>
          </p:cNvPr>
          <p:cNvGrpSpPr/>
          <p:nvPr/>
        </p:nvGrpSpPr>
        <p:grpSpPr>
          <a:xfrm rot="10800000">
            <a:off x="11449126" y="680559"/>
            <a:ext cx="291422" cy="59243"/>
            <a:chOff x="697345" y="6393945"/>
            <a:chExt cx="291422" cy="59243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F46189C9-1176-518C-6773-BA7F7ECA7978}"/>
                </a:ext>
              </a:extLst>
            </p:cNvPr>
            <p:cNvSpPr/>
            <p:nvPr/>
          </p:nvSpPr>
          <p:spPr>
            <a:xfrm rot="10800000">
              <a:off x="92952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758B9DD-EDE9-26C6-FF23-A69053413971}"/>
                </a:ext>
              </a:extLst>
            </p:cNvPr>
            <p:cNvSpPr/>
            <p:nvPr/>
          </p:nvSpPr>
          <p:spPr>
            <a:xfrm rot="10800000">
              <a:off x="81343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81483DB9-BB44-7973-979E-BF66C3A5DDE3}"/>
                </a:ext>
              </a:extLst>
            </p:cNvPr>
            <p:cNvSpPr/>
            <p:nvPr/>
          </p:nvSpPr>
          <p:spPr>
            <a:xfrm rot="10800000">
              <a:off x="697345" y="6393945"/>
              <a:ext cx="59243" cy="5924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398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0F11A2F-5701-AB0C-7CAA-328572536DAF}"/>
              </a:ext>
            </a:extLst>
          </p:cNvPr>
          <p:cNvSpPr/>
          <p:nvPr/>
        </p:nvSpPr>
        <p:spPr>
          <a:xfrm>
            <a:off x="8736874" y="804858"/>
            <a:ext cx="2762824" cy="3521019"/>
          </a:xfrm>
          <a:custGeom>
            <a:avLst/>
            <a:gdLst>
              <a:gd name="connsiteX0" fmla="*/ 1928897 w 3857794"/>
              <a:gd name="connsiteY0" fmla="*/ 0 h 4916478"/>
              <a:gd name="connsiteX1" fmla="*/ 3857794 w 3857794"/>
              <a:gd name="connsiteY1" fmla="*/ 1928897 h 4916478"/>
              <a:gd name="connsiteX2" fmla="*/ 3857794 w 3857794"/>
              <a:gd name="connsiteY2" fmla="*/ 4559976 h 4916478"/>
              <a:gd name="connsiteX3" fmla="*/ 3847836 w 3857794"/>
              <a:gd name="connsiteY3" fmla="*/ 4757195 h 4916478"/>
              <a:gd name="connsiteX4" fmla="*/ 3823526 w 3857794"/>
              <a:gd name="connsiteY4" fmla="*/ 4916478 h 4916478"/>
              <a:gd name="connsiteX5" fmla="*/ 34269 w 3857794"/>
              <a:gd name="connsiteY5" fmla="*/ 4916478 h 4916478"/>
              <a:gd name="connsiteX6" fmla="*/ 9959 w 3857794"/>
              <a:gd name="connsiteY6" fmla="*/ 4757195 h 4916478"/>
              <a:gd name="connsiteX7" fmla="*/ 0 w 3857794"/>
              <a:gd name="connsiteY7" fmla="*/ 4559976 h 4916478"/>
              <a:gd name="connsiteX8" fmla="*/ 0 w 3857794"/>
              <a:gd name="connsiteY8" fmla="*/ 1928897 h 4916478"/>
              <a:gd name="connsiteX9" fmla="*/ 1928897 w 3857794"/>
              <a:gd name="connsiteY9" fmla="*/ 0 h 491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7794" h="4916478">
                <a:moveTo>
                  <a:pt x="1928897" y="0"/>
                </a:moveTo>
                <a:cubicBezTo>
                  <a:pt x="2994197" y="0"/>
                  <a:pt x="3857794" y="863597"/>
                  <a:pt x="3857794" y="1928897"/>
                </a:cubicBezTo>
                <a:lnTo>
                  <a:pt x="3857794" y="4559976"/>
                </a:lnTo>
                <a:cubicBezTo>
                  <a:pt x="3857794" y="4626558"/>
                  <a:pt x="3854421" y="4692351"/>
                  <a:pt x="3847836" y="4757195"/>
                </a:cubicBezTo>
                <a:lnTo>
                  <a:pt x="3823526" y="4916478"/>
                </a:lnTo>
                <a:lnTo>
                  <a:pt x="34269" y="4916478"/>
                </a:lnTo>
                <a:lnTo>
                  <a:pt x="9959" y="4757195"/>
                </a:lnTo>
                <a:cubicBezTo>
                  <a:pt x="3374" y="4692351"/>
                  <a:pt x="0" y="4626558"/>
                  <a:pt x="0" y="4559976"/>
                </a:cubicBezTo>
                <a:lnTo>
                  <a:pt x="0" y="1928897"/>
                </a:lnTo>
                <a:cubicBezTo>
                  <a:pt x="0" y="863597"/>
                  <a:pt x="863597" y="0"/>
                  <a:pt x="192889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5AFEF1B-9408-522A-FD15-B611252E8522}"/>
              </a:ext>
            </a:extLst>
          </p:cNvPr>
          <p:cNvSpPr/>
          <p:nvPr/>
        </p:nvSpPr>
        <p:spPr>
          <a:xfrm>
            <a:off x="8823969" y="708693"/>
            <a:ext cx="2762824" cy="3521019"/>
          </a:xfrm>
          <a:custGeom>
            <a:avLst/>
            <a:gdLst>
              <a:gd name="connsiteX0" fmla="*/ 1928897 w 3857794"/>
              <a:gd name="connsiteY0" fmla="*/ 0 h 4916478"/>
              <a:gd name="connsiteX1" fmla="*/ 3857794 w 3857794"/>
              <a:gd name="connsiteY1" fmla="*/ 1928897 h 4916478"/>
              <a:gd name="connsiteX2" fmla="*/ 3857794 w 3857794"/>
              <a:gd name="connsiteY2" fmla="*/ 4559976 h 4916478"/>
              <a:gd name="connsiteX3" fmla="*/ 3847836 w 3857794"/>
              <a:gd name="connsiteY3" fmla="*/ 4757195 h 4916478"/>
              <a:gd name="connsiteX4" fmla="*/ 3823526 w 3857794"/>
              <a:gd name="connsiteY4" fmla="*/ 4916478 h 4916478"/>
              <a:gd name="connsiteX5" fmla="*/ 34269 w 3857794"/>
              <a:gd name="connsiteY5" fmla="*/ 4916478 h 4916478"/>
              <a:gd name="connsiteX6" fmla="*/ 9959 w 3857794"/>
              <a:gd name="connsiteY6" fmla="*/ 4757195 h 4916478"/>
              <a:gd name="connsiteX7" fmla="*/ 0 w 3857794"/>
              <a:gd name="connsiteY7" fmla="*/ 4559976 h 4916478"/>
              <a:gd name="connsiteX8" fmla="*/ 0 w 3857794"/>
              <a:gd name="connsiteY8" fmla="*/ 1928897 h 4916478"/>
              <a:gd name="connsiteX9" fmla="*/ 1928897 w 3857794"/>
              <a:gd name="connsiteY9" fmla="*/ 0 h 491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7794" h="4916478">
                <a:moveTo>
                  <a:pt x="1928897" y="0"/>
                </a:moveTo>
                <a:cubicBezTo>
                  <a:pt x="2994197" y="0"/>
                  <a:pt x="3857794" y="863597"/>
                  <a:pt x="3857794" y="1928897"/>
                </a:cubicBezTo>
                <a:lnTo>
                  <a:pt x="3857794" y="4559976"/>
                </a:lnTo>
                <a:cubicBezTo>
                  <a:pt x="3857794" y="4626558"/>
                  <a:pt x="3854421" y="4692351"/>
                  <a:pt x="3847836" y="4757195"/>
                </a:cubicBezTo>
                <a:lnTo>
                  <a:pt x="3823526" y="4916478"/>
                </a:lnTo>
                <a:lnTo>
                  <a:pt x="34269" y="4916478"/>
                </a:lnTo>
                <a:lnTo>
                  <a:pt x="9959" y="4757195"/>
                </a:lnTo>
                <a:cubicBezTo>
                  <a:pt x="3374" y="4692351"/>
                  <a:pt x="0" y="4626558"/>
                  <a:pt x="0" y="4559976"/>
                </a:cubicBezTo>
                <a:lnTo>
                  <a:pt x="0" y="1928897"/>
                </a:lnTo>
                <a:cubicBezTo>
                  <a:pt x="0" y="863597"/>
                  <a:pt x="863597" y="0"/>
                  <a:pt x="1928897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F54B997-D599-80E8-6B1A-32D46403E643}"/>
              </a:ext>
            </a:extLst>
          </p:cNvPr>
          <p:cNvSpPr txBox="1"/>
          <p:nvPr/>
        </p:nvSpPr>
        <p:spPr>
          <a:xfrm flipH="1">
            <a:off x="9905565" y="4531513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25" name="图形 136">
            <a:extLst>
              <a:ext uri="{FF2B5EF4-FFF2-40B4-BE49-F238E27FC236}">
                <a16:creationId xmlns:a16="http://schemas.microsoft.com/office/drawing/2014/main" id="{D32FCFA1-2119-462F-E1C2-8D743556028F}"/>
              </a:ext>
            </a:extLst>
          </p:cNvPr>
          <p:cNvSpPr/>
          <p:nvPr/>
        </p:nvSpPr>
        <p:spPr>
          <a:xfrm flipH="1">
            <a:off x="9610816" y="4787117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图形 136">
            <a:extLst>
              <a:ext uri="{FF2B5EF4-FFF2-40B4-BE49-F238E27FC236}">
                <a16:creationId xmlns:a16="http://schemas.microsoft.com/office/drawing/2014/main" id="{7E864E9A-0BCD-488F-9630-A768F6EA9BCA}"/>
              </a:ext>
            </a:extLst>
          </p:cNvPr>
          <p:cNvSpPr/>
          <p:nvPr/>
        </p:nvSpPr>
        <p:spPr>
          <a:xfrm flipH="1">
            <a:off x="9304280" y="4521573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156E84D-A8B2-25CE-7ECA-103E5AE5017A}"/>
              </a:ext>
            </a:extLst>
          </p:cNvPr>
          <p:cNvSpPr txBox="1"/>
          <p:nvPr/>
        </p:nvSpPr>
        <p:spPr>
          <a:xfrm flipH="1">
            <a:off x="8252554" y="5180535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B67DB0-3D3E-8EFF-30ED-660711C4048A}"/>
              </a:ext>
            </a:extLst>
          </p:cNvPr>
          <p:cNvSpPr txBox="1"/>
          <p:nvPr/>
        </p:nvSpPr>
        <p:spPr>
          <a:xfrm flipH="1">
            <a:off x="10004296" y="4905297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0DDE7D1-06EE-7FD2-F57C-7E0AA42D5B3C}"/>
              </a:ext>
            </a:extLst>
          </p:cNvPr>
          <p:cNvSpPr txBox="1"/>
          <p:nvPr/>
        </p:nvSpPr>
        <p:spPr>
          <a:xfrm flipH="1">
            <a:off x="11182922" y="5804166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093478A-7AC0-B585-92E6-9B9C84E42942}"/>
              </a:ext>
            </a:extLst>
          </p:cNvPr>
          <p:cNvSpPr txBox="1"/>
          <p:nvPr/>
        </p:nvSpPr>
        <p:spPr>
          <a:xfrm flipH="1">
            <a:off x="11182922" y="6157382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1EC21E3-1DD0-0820-3959-422C1272C1E0}"/>
              </a:ext>
            </a:extLst>
          </p:cNvPr>
          <p:cNvSpPr txBox="1"/>
          <p:nvPr/>
        </p:nvSpPr>
        <p:spPr>
          <a:xfrm flipH="1">
            <a:off x="8603503" y="5885580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EF1B62B-9481-FB9D-F7BF-C6698D358A95}"/>
              </a:ext>
            </a:extLst>
          </p:cNvPr>
          <p:cNvSpPr txBox="1"/>
          <p:nvPr/>
        </p:nvSpPr>
        <p:spPr>
          <a:xfrm flipH="1">
            <a:off x="8603503" y="6231151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7" name="图形 136">
            <a:extLst>
              <a:ext uri="{FF2B5EF4-FFF2-40B4-BE49-F238E27FC236}">
                <a16:creationId xmlns:a16="http://schemas.microsoft.com/office/drawing/2014/main" id="{8A1E7331-EDC8-C6A5-27D0-B5D7BD707312}"/>
              </a:ext>
            </a:extLst>
          </p:cNvPr>
          <p:cNvSpPr/>
          <p:nvPr/>
        </p:nvSpPr>
        <p:spPr>
          <a:xfrm flipH="1">
            <a:off x="2228175" y="5031812"/>
            <a:ext cx="271800" cy="26614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136">
            <a:extLst>
              <a:ext uri="{FF2B5EF4-FFF2-40B4-BE49-F238E27FC236}">
                <a16:creationId xmlns:a16="http://schemas.microsoft.com/office/drawing/2014/main" id="{5F100A66-B7AA-765A-B8B9-B23818406AE1}"/>
              </a:ext>
            </a:extLst>
          </p:cNvPr>
          <p:cNvSpPr/>
          <p:nvPr/>
        </p:nvSpPr>
        <p:spPr>
          <a:xfrm flipH="1">
            <a:off x="2261202" y="5180535"/>
            <a:ext cx="477545" cy="4676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685ED5B-A8FA-6069-75BC-A181ED591D59}"/>
              </a:ext>
            </a:extLst>
          </p:cNvPr>
          <p:cNvSpPr txBox="1"/>
          <p:nvPr/>
        </p:nvSpPr>
        <p:spPr>
          <a:xfrm flipH="1">
            <a:off x="572897" y="5693713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ACD2CFF-1FDC-E812-79B1-1107DFF55522}"/>
              </a:ext>
            </a:extLst>
          </p:cNvPr>
          <p:cNvSpPr txBox="1"/>
          <p:nvPr/>
        </p:nvSpPr>
        <p:spPr>
          <a:xfrm flipH="1">
            <a:off x="589120" y="5086120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07780C8-8DB8-C754-0BCE-56F1A30F5593}"/>
              </a:ext>
            </a:extLst>
          </p:cNvPr>
          <p:cNvSpPr txBox="1"/>
          <p:nvPr/>
        </p:nvSpPr>
        <p:spPr>
          <a:xfrm flipH="1">
            <a:off x="596585" y="5459904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C4E47702-406B-B06A-0213-54FA2FF4F0FC}"/>
              </a:ext>
            </a:extLst>
          </p:cNvPr>
          <p:cNvSpPr/>
          <p:nvPr/>
        </p:nvSpPr>
        <p:spPr>
          <a:xfrm>
            <a:off x="754074" y="2202965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782BB80C-7077-4B7F-BF78-B8C6B4665EA7}"/>
              </a:ext>
            </a:extLst>
          </p:cNvPr>
          <p:cNvSpPr/>
          <p:nvPr/>
        </p:nvSpPr>
        <p:spPr>
          <a:xfrm>
            <a:off x="647935" y="2112459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3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D326D350-CA37-D967-964B-EC0AEFCCFA4F}"/>
              </a:ext>
            </a:extLst>
          </p:cNvPr>
          <p:cNvSpPr/>
          <p:nvPr/>
        </p:nvSpPr>
        <p:spPr>
          <a:xfrm rot="8377333" flipH="1">
            <a:off x="7134875" y="5583133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3F188929-7648-FD25-4C18-4129F0862FCC}"/>
              </a:ext>
            </a:extLst>
          </p:cNvPr>
          <p:cNvSpPr/>
          <p:nvPr/>
        </p:nvSpPr>
        <p:spPr>
          <a:xfrm>
            <a:off x="3744253" y="848139"/>
            <a:ext cx="4341879" cy="459788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CED88055-2D63-009C-E0DC-478824B6CB32}"/>
              </a:ext>
            </a:extLst>
          </p:cNvPr>
          <p:cNvGrpSpPr/>
          <p:nvPr/>
        </p:nvGrpSpPr>
        <p:grpSpPr>
          <a:xfrm>
            <a:off x="4545404" y="1411971"/>
            <a:ext cx="2739577" cy="3278267"/>
            <a:chOff x="4458805" y="563831"/>
            <a:chExt cx="2739577" cy="3278267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866740D1-8678-3E35-CD88-CC6685B0F542}"/>
                </a:ext>
              </a:extLst>
            </p:cNvPr>
            <p:cNvSpPr txBox="1"/>
            <p:nvPr/>
          </p:nvSpPr>
          <p:spPr>
            <a:xfrm>
              <a:off x="4950982" y="1573725"/>
              <a:ext cx="1755223" cy="475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1"/>
                  </a:solidFill>
                  <a:ea typeface="+mj-ea"/>
                </a:rPr>
                <a:t>你好，幸福</a:t>
              </a:r>
              <a:r>
                <a:rPr lang="en-US" altLang="zh-CN" sz="2400" dirty="0">
                  <a:solidFill>
                    <a:schemeClr val="accent1"/>
                  </a:solidFill>
                  <a:ea typeface="+mj-ea"/>
                </a:rPr>
                <a:t>!</a:t>
              </a:r>
              <a:endParaRPr lang="zh-CN" altLang="en-US" sz="2400" dirty="0">
                <a:solidFill>
                  <a:schemeClr val="accent1"/>
                </a:solidFill>
                <a:ea typeface="+mj-ea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F8266DA9-0509-64A3-7A80-261D6D1414D2}"/>
                </a:ext>
              </a:extLst>
            </p:cNvPr>
            <p:cNvSpPr txBox="1"/>
            <p:nvPr/>
          </p:nvSpPr>
          <p:spPr>
            <a:xfrm>
              <a:off x="5000347" y="1947509"/>
              <a:ext cx="1656492" cy="18056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dist"/>
              <a:r>
                <a:rPr lang="en-US" altLang="zh-CN" sz="1100" dirty="0">
                  <a:solidFill>
                    <a:schemeClr val="accent1"/>
                  </a:solidFill>
                  <a:latin typeface="+mj-ea"/>
                  <a:ea typeface="+mj-ea"/>
                </a:rPr>
                <a:t>HELLO,HAPPINESS!</a:t>
              </a:r>
              <a:endParaRPr lang="zh-CN" altLang="en-US" sz="11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85E55CA-CC9B-BA75-0CC4-C521C3606E39}"/>
                </a:ext>
              </a:extLst>
            </p:cNvPr>
            <p:cNvSpPr/>
            <p:nvPr/>
          </p:nvSpPr>
          <p:spPr>
            <a:xfrm>
              <a:off x="4458805" y="563831"/>
              <a:ext cx="2739577" cy="3278267"/>
            </a:xfrm>
            <a:custGeom>
              <a:avLst/>
              <a:gdLst>
                <a:gd name="connsiteX0" fmla="*/ 2640032 w 5280064"/>
                <a:gd name="connsiteY0" fmla="*/ 0 h 6912340"/>
                <a:gd name="connsiteX1" fmla="*/ 5280064 w 5280064"/>
                <a:gd name="connsiteY1" fmla="*/ 2640032 h 6912340"/>
                <a:gd name="connsiteX2" fmla="*/ 5280064 w 5280064"/>
                <a:gd name="connsiteY2" fmla="*/ 6776063 h 6912340"/>
                <a:gd name="connsiteX3" fmla="*/ 5273183 w 5280064"/>
                <a:gd name="connsiteY3" fmla="*/ 6912340 h 6912340"/>
                <a:gd name="connsiteX4" fmla="*/ 6882 w 5280064"/>
                <a:gd name="connsiteY4" fmla="*/ 6912340 h 6912340"/>
                <a:gd name="connsiteX5" fmla="*/ 0 w 5280064"/>
                <a:gd name="connsiteY5" fmla="*/ 6776063 h 6912340"/>
                <a:gd name="connsiteX6" fmla="*/ 0 w 5280064"/>
                <a:gd name="connsiteY6" fmla="*/ 2640032 h 6912340"/>
                <a:gd name="connsiteX7" fmla="*/ 2640032 w 5280064"/>
                <a:gd name="connsiteY7" fmla="*/ 0 h 691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0064" h="6912340">
                  <a:moveTo>
                    <a:pt x="2640032" y="0"/>
                  </a:moveTo>
                  <a:cubicBezTo>
                    <a:pt x="4098081" y="0"/>
                    <a:pt x="5280064" y="1181983"/>
                    <a:pt x="5280064" y="2640032"/>
                  </a:cubicBezTo>
                  <a:lnTo>
                    <a:pt x="5280064" y="6776063"/>
                  </a:lnTo>
                  <a:lnTo>
                    <a:pt x="5273183" y="6912340"/>
                  </a:lnTo>
                  <a:lnTo>
                    <a:pt x="6882" y="6912340"/>
                  </a:lnTo>
                  <a:lnTo>
                    <a:pt x="0" y="6776063"/>
                  </a:lnTo>
                  <a:lnTo>
                    <a:pt x="0" y="2640032"/>
                  </a:lnTo>
                  <a:cubicBezTo>
                    <a:pt x="0" y="1181983"/>
                    <a:pt x="1181983" y="0"/>
                    <a:pt x="2640032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F29264F3-1472-9FF1-6FC5-DA83927DA4A8}"/>
                </a:ext>
              </a:extLst>
            </p:cNvPr>
            <p:cNvSpPr txBox="1"/>
            <p:nvPr/>
          </p:nvSpPr>
          <p:spPr>
            <a:xfrm>
              <a:off x="4692690" y="2419054"/>
              <a:ext cx="2271807" cy="9143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1"/>
                  </a:solidFill>
                  <a:effectLst/>
                  <a:latin typeface="+mn-ea"/>
                </a:rPr>
                <a:t>If the distance between us is 100 steps , I'm willing to walk 99 first ,and then wait for you take that last step , I'm willing to wait as long as it takes , because I LOVE YOU </a:t>
              </a:r>
              <a:r>
                <a:rPr lang="zh-CN" altLang="en-US" sz="900" b="0" i="0" dirty="0">
                  <a:solidFill>
                    <a:schemeClr val="accent1"/>
                  </a:solidFill>
                  <a:effectLst/>
                  <a:latin typeface="+mn-ea"/>
                </a:rPr>
                <a:t>！</a:t>
              </a:r>
            </a:p>
          </p:txBody>
        </p:sp>
        <p:pic>
          <p:nvPicPr>
            <p:cNvPr id="87" name="图形 86" descr="Man and woman with solid fill">
              <a:extLst>
                <a:ext uri="{FF2B5EF4-FFF2-40B4-BE49-F238E27FC236}">
                  <a16:creationId xmlns:a16="http://schemas.microsoft.com/office/drawing/2014/main" id="{689DFFEF-1929-B9B9-CEAC-446A3538E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8572" y="2202965"/>
              <a:ext cx="220043" cy="220043"/>
            </a:xfrm>
            <a:prstGeom prst="rect">
              <a:avLst/>
            </a:prstGeom>
          </p:spPr>
        </p:pic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EA9C014D-BEEB-ECBE-47E1-2FBAA8181595}"/>
              </a:ext>
            </a:extLst>
          </p:cNvPr>
          <p:cNvGrpSpPr/>
          <p:nvPr/>
        </p:nvGrpSpPr>
        <p:grpSpPr>
          <a:xfrm>
            <a:off x="4326772" y="1372612"/>
            <a:ext cx="570238" cy="523762"/>
            <a:chOff x="4326772" y="524472"/>
            <a:chExt cx="570238" cy="523762"/>
          </a:xfrm>
        </p:grpSpPr>
        <p:sp>
          <p:nvSpPr>
            <p:cNvPr id="89" name="图形 136">
              <a:extLst>
                <a:ext uri="{FF2B5EF4-FFF2-40B4-BE49-F238E27FC236}">
                  <a16:creationId xmlns:a16="http://schemas.microsoft.com/office/drawing/2014/main" id="{4E538C2D-D2F3-0CD1-AEE4-B935CF9ACB35}"/>
                </a:ext>
              </a:extLst>
            </p:cNvPr>
            <p:cNvSpPr/>
            <p:nvPr/>
          </p:nvSpPr>
          <p:spPr>
            <a:xfrm>
              <a:off x="4326772" y="790016"/>
              <a:ext cx="263702" cy="25821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91" name="图形 136">
              <a:extLst>
                <a:ext uri="{FF2B5EF4-FFF2-40B4-BE49-F238E27FC236}">
                  <a16:creationId xmlns:a16="http://schemas.microsoft.com/office/drawing/2014/main" id="{CF12DE09-805E-8110-07C5-95D8C19E1680}"/>
                </a:ext>
              </a:extLst>
            </p:cNvPr>
            <p:cNvSpPr/>
            <p:nvPr/>
          </p:nvSpPr>
          <p:spPr>
            <a:xfrm>
              <a:off x="4458805" y="524472"/>
              <a:ext cx="438205" cy="429093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AF54B4A8-A850-F7D4-FF26-C1A315ECDFBF}"/>
              </a:ext>
            </a:extLst>
          </p:cNvPr>
          <p:cNvGrpSpPr/>
          <p:nvPr/>
        </p:nvGrpSpPr>
        <p:grpSpPr>
          <a:xfrm>
            <a:off x="7578493" y="4624679"/>
            <a:ext cx="444325" cy="408111"/>
            <a:chOff x="4326772" y="524472"/>
            <a:chExt cx="570238" cy="523762"/>
          </a:xfrm>
        </p:grpSpPr>
        <p:sp>
          <p:nvSpPr>
            <p:cNvPr id="95" name="图形 136">
              <a:extLst>
                <a:ext uri="{FF2B5EF4-FFF2-40B4-BE49-F238E27FC236}">
                  <a16:creationId xmlns:a16="http://schemas.microsoft.com/office/drawing/2014/main" id="{9AFE8625-F41D-7882-A9B7-3E95841F224B}"/>
                </a:ext>
              </a:extLst>
            </p:cNvPr>
            <p:cNvSpPr/>
            <p:nvPr/>
          </p:nvSpPr>
          <p:spPr>
            <a:xfrm>
              <a:off x="4326772" y="790016"/>
              <a:ext cx="263702" cy="25821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96" name="图形 136">
              <a:extLst>
                <a:ext uri="{FF2B5EF4-FFF2-40B4-BE49-F238E27FC236}">
                  <a16:creationId xmlns:a16="http://schemas.microsoft.com/office/drawing/2014/main" id="{6CDD13DF-1012-3811-B89C-1224FAF3351A}"/>
                </a:ext>
              </a:extLst>
            </p:cNvPr>
            <p:cNvSpPr/>
            <p:nvPr/>
          </p:nvSpPr>
          <p:spPr>
            <a:xfrm>
              <a:off x="4458805" y="524472"/>
              <a:ext cx="438205" cy="429093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452D4267-06AF-EBBC-8A3E-C6F8325F7699}"/>
              </a:ext>
            </a:extLst>
          </p:cNvPr>
          <p:cNvCxnSpPr>
            <a:cxnSpLocks/>
          </p:cNvCxnSpPr>
          <p:nvPr/>
        </p:nvCxnSpPr>
        <p:spPr>
          <a:xfrm>
            <a:off x="0" y="563831"/>
            <a:ext cx="3416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F2828BAF-E88A-FC4D-9DC6-5DE9524AFB9B}"/>
              </a:ext>
            </a:extLst>
          </p:cNvPr>
          <p:cNvCxnSpPr>
            <a:cxnSpLocks/>
          </p:cNvCxnSpPr>
          <p:nvPr/>
        </p:nvCxnSpPr>
        <p:spPr>
          <a:xfrm>
            <a:off x="571397" y="0"/>
            <a:ext cx="0" cy="26797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EAA5A67C-5955-51D1-8311-B2239915A5EA}"/>
              </a:ext>
            </a:extLst>
          </p:cNvPr>
          <p:cNvSpPr/>
          <p:nvPr/>
        </p:nvSpPr>
        <p:spPr>
          <a:xfrm rot="17814624" flipH="1">
            <a:off x="2238797" y="1807607"/>
            <a:ext cx="999900" cy="29389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89882346-032C-B6A1-4075-DB62461A978A}"/>
              </a:ext>
            </a:extLst>
          </p:cNvPr>
          <p:cNvGrpSpPr/>
          <p:nvPr/>
        </p:nvGrpSpPr>
        <p:grpSpPr>
          <a:xfrm>
            <a:off x="666865" y="6416805"/>
            <a:ext cx="291422" cy="59243"/>
            <a:chOff x="697345" y="6393945"/>
            <a:chExt cx="291422" cy="59243"/>
          </a:xfrm>
        </p:grpSpPr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BE7DC02F-58FC-6715-D6B1-A76707E2D05F}"/>
                </a:ext>
              </a:extLst>
            </p:cNvPr>
            <p:cNvSpPr/>
            <p:nvPr/>
          </p:nvSpPr>
          <p:spPr>
            <a:xfrm rot="10800000">
              <a:off x="92952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FC3B8D96-7DD8-8581-EDC9-C208B0B47D32}"/>
                </a:ext>
              </a:extLst>
            </p:cNvPr>
            <p:cNvSpPr/>
            <p:nvPr/>
          </p:nvSpPr>
          <p:spPr>
            <a:xfrm rot="10800000">
              <a:off x="81343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A8764C8A-8073-2BAD-3069-15546F918905}"/>
                </a:ext>
              </a:extLst>
            </p:cNvPr>
            <p:cNvSpPr/>
            <p:nvPr/>
          </p:nvSpPr>
          <p:spPr>
            <a:xfrm rot="10800000">
              <a:off x="697345" y="6393945"/>
              <a:ext cx="59243" cy="5924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4" name="矩形: 圆角 113">
            <a:extLst>
              <a:ext uri="{FF2B5EF4-FFF2-40B4-BE49-F238E27FC236}">
                <a16:creationId xmlns:a16="http://schemas.microsoft.com/office/drawing/2014/main" id="{C2E09892-5A09-B4D6-51B1-F864EDFC7875}"/>
              </a:ext>
            </a:extLst>
          </p:cNvPr>
          <p:cNvSpPr/>
          <p:nvPr/>
        </p:nvSpPr>
        <p:spPr>
          <a:xfrm>
            <a:off x="0" y="6775236"/>
            <a:ext cx="12192000" cy="80873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3817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>
            <a:extLst>
              <a:ext uri="{FF2B5EF4-FFF2-40B4-BE49-F238E27FC236}">
                <a16:creationId xmlns:a16="http://schemas.microsoft.com/office/drawing/2014/main" id="{BF6F9151-A73E-E05D-E100-A14AE4E59749}"/>
              </a:ext>
            </a:extLst>
          </p:cNvPr>
          <p:cNvSpPr txBox="1"/>
          <p:nvPr/>
        </p:nvSpPr>
        <p:spPr>
          <a:xfrm>
            <a:off x="1035491" y="1038640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67" name="图形 136">
            <a:extLst>
              <a:ext uri="{FF2B5EF4-FFF2-40B4-BE49-F238E27FC236}">
                <a16:creationId xmlns:a16="http://schemas.microsoft.com/office/drawing/2014/main" id="{EDA3BBD3-B4A4-5ED3-B3A0-1A872B7FFB8C}"/>
              </a:ext>
            </a:extLst>
          </p:cNvPr>
          <p:cNvSpPr/>
          <p:nvPr/>
        </p:nvSpPr>
        <p:spPr>
          <a:xfrm>
            <a:off x="2821761" y="1294244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图形 136">
            <a:extLst>
              <a:ext uri="{FF2B5EF4-FFF2-40B4-BE49-F238E27FC236}">
                <a16:creationId xmlns:a16="http://schemas.microsoft.com/office/drawing/2014/main" id="{83A121E7-16CC-B72D-9978-D18E7282A759}"/>
              </a:ext>
            </a:extLst>
          </p:cNvPr>
          <p:cNvSpPr/>
          <p:nvPr/>
        </p:nvSpPr>
        <p:spPr>
          <a:xfrm>
            <a:off x="2953794" y="1028700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AF79D576-1BA8-DB7B-66DE-40958ECA4376}"/>
              </a:ext>
            </a:extLst>
          </p:cNvPr>
          <p:cNvSpPr txBox="1"/>
          <p:nvPr/>
        </p:nvSpPr>
        <p:spPr>
          <a:xfrm>
            <a:off x="1035491" y="1687662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08B71A72-F502-4B21-05F3-1162E0BA92A0}"/>
              </a:ext>
            </a:extLst>
          </p:cNvPr>
          <p:cNvSpPr txBox="1"/>
          <p:nvPr/>
        </p:nvSpPr>
        <p:spPr>
          <a:xfrm>
            <a:off x="1035491" y="1412424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6A7701E-5C1A-3541-BEA2-6FF545FD7DBF}"/>
              </a:ext>
            </a:extLst>
          </p:cNvPr>
          <p:cNvSpPr txBox="1"/>
          <p:nvPr/>
        </p:nvSpPr>
        <p:spPr>
          <a:xfrm>
            <a:off x="1035491" y="2311293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A20072A3-57D2-3347-612E-F1264C5C8B36}"/>
              </a:ext>
            </a:extLst>
          </p:cNvPr>
          <p:cNvSpPr txBox="1"/>
          <p:nvPr/>
        </p:nvSpPr>
        <p:spPr>
          <a:xfrm>
            <a:off x="1035491" y="2722565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80536E72-D814-EC6E-C49F-16DA1F595C97}"/>
              </a:ext>
            </a:extLst>
          </p:cNvPr>
          <p:cNvSpPr txBox="1"/>
          <p:nvPr/>
        </p:nvSpPr>
        <p:spPr>
          <a:xfrm>
            <a:off x="1414855" y="2392707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400FC73C-32E9-DD1D-079E-628AA2595EF8}"/>
              </a:ext>
            </a:extLst>
          </p:cNvPr>
          <p:cNvSpPr txBox="1"/>
          <p:nvPr/>
        </p:nvSpPr>
        <p:spPr>
          <a:xfrm>
            <a:off x="1414855" y="2796334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CDB15616-3FEF-8508-B2AC-F521BC2FA69E}"/>
              </a:ext>
            </a:extLst>
          </p:cNvPr>
          <p:cNvSpPr/>
          <p:nvPr/>
        </p:nvSpPr>
        <p:spPr>
          <a:xfrm rot="5400000">
            <a:off x="5715" y="5085385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DFFED4A4-A8DD-A33A-0EBA-E81A0AEA8391}"/>
              </a:ext>
            </a:extLst>
          </p:cNvPr>
          <p:cNvSpPr/>
          <p:nvPr/>
        </p:nvSpPr>
        <p:spPr>
          <a:xfrm>
            <a:off x="10461155" y="5070759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2" name="任意多边形: 形状 95">
            <a:extLst>
              <a:ext uri="{FF2B5EF4-FFF2-40B4-BE49-F238E27FC236}">
                <a16:creationId xmlns:a16="http://schemas.microsoft.com/office/drawing/2014/main" id="{16A483BD-7DC0-4541-27DD-3FC33993F8B9}"/>
              </a:ext>
            </a:extLst>
          </p:cNvPr>
          <p:cNvSpPr/>
          <p:nvPr/>
        </p:nvSpPr>
        <p:spPr>
          <a:xfrm>
            <a:off x="3724804" y="2462812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97">
            <a:extLst>
              <a:ext uri="{FF2B5EF4-FFF2-40B4-BE49-F238E27FC236}">
                <a16:creationId xmlns:a16="http://schemas.microsoft.com/office/drawing/2014/main" id="{AF627ABB-D693-1812-822B-69AC5642354E}"/>
              </a:ext>
            </a:extLst>
          </p:cNvPr>
          <p:cNvSpPr/>
          <p:nvPr/>
        </p:nvSpPr>
        <p:spPr>
          <a:xfrm>
            <a:off x="3618665" y="2372306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B96B55F7-58C9-007F-49DB-C9891AE42A21}"/>
              </a:ext>
            </a:extLst>
          </p:cNvPr>
          <p:cNvSpPr/>
          <p:nvPr/>
        </p:nvSpPr>
        <p:spPr>
          <a:xfrm>
            <a:off x="6307050" y="1613884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7622BA17-6912-DE1D-3E68-507C84B395DE}"/>
              </a:ext>
            </a:extLst>
          </p:cNvPr>
          <p:cNvSpPr/>
          <p:nvPr/>
        </p:nvSpPr>
        <p:spPr>
          <a:xfrm>
            <a:off x="6200911" y="1523378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EC380FF5-1245-5184-62DC-031CD0E78108}"/>
              </a:ext>
            </a:extLst>
          </p:cNvPr>
          <p:cNvSpPr txBox="1"/>
          <p:nvPr/>
        </p:nvSpPr>
        <p:spPr>
          <a:xfrm>
            <a:off x="7666559" y="4330818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05" name="图形 136">
            <a:extLst>
              <a:ext uri="{FF2B5EF4-FFF2-40B4-BE49-F238E27FC236}">
                <a16:creationId xmlns:a16="http://schemas.microsoft.com/office/drawing/2014/main" id="{F7FF8097-58AA-4F85-CB5F-849909707FEF}"/>
              </a:ext>
            </a:extLst>
          </p:cNvPr>
          <p:cNvSpPr/>
          <p:nvPr/>
        </p:nvSpPr>
        <p:spPr>
          <a:xfrm>
            <a:off x="9452829" y="4586422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图形 136">
            <a:extLst>
              <a:ext uri="{FF2B5EF4-FFF2-40B4-BE49-F238E27FC236}">
                <a16:creationId xmlns:a16="http://schemas.microsoft.com/office/drawing/2014/main" id="{E649BFDC-B05B-09A9-2A5F-1AA8B5834BF9}"/>
              </a:ext>
            </a:extLst>
          </p:cNvPr>
          <p:cNvSpPr/>
          <p:nvPr/>
        </p:nvSpPr>
        <p:spPr>
          <a:xfrm>
            <a:off x="9584862" y="4320878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7C8BA748-C612-E2CD-8A83-46763D48C2D5}"/>
              </a:ext>
            </a:extLst>
          </p:cNvPr>
          <p:cNvSpPr txBox="1"/>
          <p:nvPr/>
        </p:nvSpPr>
        <p:spPr>
          <a:xfrm>
            <a:off x="7666559" y="4979840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0850AABA-B392-8E5E-9B4C-2C25B9EAE701}"/>
              </a:ext>
            </a:extLst>
          </p:cNvPr>
          <p:cNvSpPr txBox="1"/>
          <p:nvPr/>
        </p:nvSpPr>
        <p:spPr>
          <a:xfrm>
            <a:off x="7666559" y="4704602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2897C401-9236-41EE-72D4-B60139D2F509}"/>
              </a:ext>
            </a:extLst>
          </p:cNvPr>
          <p:cNvSpPr/>
          <p:nvPr/>
        </p:nvSpPr>
        <p:spPr>
          <a:xfrm rot="13315103">
            <a:off x="2344851" y="3486734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09AE9DA7-5C21-E014-B04E-8D04C16E33EF}"/>
              </a:ext>
            </a:extLst>
          </p:cNvPr>
          <p:cNvSpPr/>
          <p:nvPr/>
        </p:nvSpPr>
        <p:spPr>
          <a:xfrm rot="2491598" flipV="1">
            <a:off x="6940769" y="4368743"/>
            <a:ext cx="755818" cy="149139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B8B82E92-1F81-DB2F-38E0-B50D9C29F0CF}"/>
              </a:ext>
            </a:extLst>
          </p:cNvPr>
          <p:cNvSpPr/>
          <p:nvPr/>
        </p:nvSpPr>
        <p:spPr>
          <a:xfrm rot="16200000">
            <a:off x="10446529" y="-14626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7CE0B5E7-1063-04AD-6424-1D0C8FA35373}"/>
              </a:ext>
            </a:extLst>
          </p:cNvPr>
          <p:cNvSpPr/>
          <p:nvPr/>
        </p:nvSpPr>
        <p:spPr>
          <a:xfrm rot="10800000">
            <a:off x="-8911" y="0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21F5FFA1-BC98-22A0-DD17-3A0CED28F508}"/>
              </a:ext>
            </a:extLst>
          </p:cNvPr>
          <p:cNvSpPr txBox="1"/>
          <p:nvPr/>
        </p:nvSpPr>
        <p:spPr>
          <a:xfrm>
            <a:off x="9725684" y="387901"/>
            <a:ext cx="1866443" cy="2497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j-ea"/>
                <a:ea typeface="+mj-ea"/>
              </a:rPr>
              <a:t>Welcome To Our Wedding</a:t>
            </a:r>
            <a:endParaRPr lang="zh-CN" altLang="en-US" sz="9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124" name="图形 123" descr="Ring with solid fill">
            <a:extLst>
              <a:ext uri="{FF2B5EF4-FFF2-40B4-BE49-F238E27FC236}">
                <a16:creationId xmlns:a16="http://schemas.microsoft.com/office/drawing/2014/main" id="{6AF6E320-28B1-D7ED-0721-47DB1143C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7485" y="430865"/>
            <a:ext cx="163794" cy="163794"/>
          </a:xfrm>
          <a:prstGeom prst="rect">
            <a:avLst/>
          </a:prstGeom>
        </p:spPr>
      </p:pic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E2247300-D364-7EA8-BE90-A34FAA7FE075}"/>
              </a:ext>
            </a:extLst>
          </p:cNvPr>
          <p:cNvGrpSpPr/>
          <p:nvPr/>
        </p:nvGrpSpPr>
        <p:grpSpPr>
          <a:xfrm>
            <a:off x="697345" y="6393945"/>
            <a:ext cx="291422" cy="59243"/>
            <a:chOff x="697345" y="6393945"/>
            <a:chExt cx="291422" cy="59243"/>
          </a:xfrm>
        </p:grpSpPr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B6E8E7D6-F431-305C-9ADC-E76A4BBE3630}"/>
                </a:ext>
              </a:extLst>
            </p:cNvPr>
            <p:cNvSpPr/>
            <p:nvPr/>
          </p:nvSpPr>
          <p:spPr>
            <a:xfrm rot="10800000">
              <a:off x="92952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E2DD1F47-6048-69AB-3078-BA80E0B2E69A}"/>
                </a:ext>
              </a:extLst>
            </p:cNvPr>
            <p:cNvSpPr/>
            <p:nvPr/>
          </p:nvSpPr>
          <p:spPr>
            <a:xfrm rot="10800000">
              <a:off x="81343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D0B11B39-9092-A90F-8419-6E35E5203A03}"/>
                </a:ext>
              </a:extLst>
            </p:cNvPr>
            <p:cNvSpPr/>
            <p:nvPr/>
          </p:nvSpPr>
          <p:spPr>
            <a:xfrm rot="10800000">
              <a:off x="697345" y="6393945"/>
              <a:ext cx="59243" cy="5924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673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D67176C4-3794-5D9D-66B8-DF6609084C63}"/>
              </a:ext>
            </a:extLst>
          </p:cNvPr>
          <p:cNvCxnSpPr>
            <a:cxnSpLocks/>
          </p:cNvCxnSpPr>
          <p:nvPr/>
        </p:nvCxnSpPr>
        <p:spPr>
          <a:xfrm flipH="1">
            <a:off x="9078686" y="512763"/>
            <a:ext cx="311331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86281FE1-4FC2-17C5-6176-598D69299A40}"/>
              </a:ext>
            </a:extLst>
          </p:cNvPr>
          <p:cNvCxnSpPr>
            <a:cxnSpLocks/>
          </p:cNvCxnSpPr>
          <p:nvPr/>
        </p:nvCxnSpPr>
        <p:spPr>
          <a:xfrm>
            <a:off x="11518900" y="0"/>
            <a:ext cx="0" cy="45759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8A4A0EAB-74D9-6CFC-7E9B-125A75F91176}"/>
              </a:ext>
            </a:extLst>
          </p:cNvPr>
          <p:cNvCxnSpPr>
            <a:cxnSpLocks/>
          </p:cNvCxnSpPr>
          <p:nvPr/>
        </p:nvCxnSpPr>
        <p:spPr>
          <a:xfrm flipH="1">
            <a:off x="577412" y="2955471"/>
            <a:ext cx="0" cy="390252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图形 136">
            <a:extLst>
              <a:ext uri="{FF2B5EF4-FFF2-40B4-BE49-F238E27FC236}">
                <a16:creationId xmlns:a16="http://schemas.microsoft.com/office/drawing/2014/main" id="{E68BFA44-C602-78BD-60D3-9C66C12B5995}"/>
              </a:ext>
            </a:extLst>
          </p:cNvPr>
          <p:cNvSpPr/>
          <p:nvPr/>
        </p:nvSpPr>
        <p:spPr>
          <a:xfrm flipH="1">
            <a:off x="2494409" y="4891463"/>
            <a:ext cx="271800" cy="26614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图形 136">
            <a:extLst>
              <a:ext uri="{FF2B5EF4-FFF2-40B4-BE49-F238E27FC236}">
                <a16:creationId xmlns:a16="http://schemas.microsoft.com/office/drawing/2014/main" id="{F421E08F-3069-4739-1D63-F2470A9C7859}"/>
              </a:ext>
            </a:extLst>
          </p:cNvPr>
          <p:cNvSpPr/>
          <p:nvPr/>
        </p:nvSpPr>
        <p:spPr>
          <a:xfrm flipH="1">
            <a:off x="2527436" y="5040186"/>
            <a:ext cx="477545" cy="4676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23B02B7-A3C5-6BC6-4FB1-F7CC7E492E59}"/>
              </a:ext>
            </a:extLst>
          </p:cNvPr>
          <p:cNvSpPr txBox="1"/>
          <p:nvPr/>
        </p:nvSpPr>
        <p:spPr>
          <a:xfrm flipH="1">
            <a:off x="807599" y="5553364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F2E8196-E2CB-2808-1C48-BC76535341B9}"/>
              </a:ext>
            </a:extLst>
          </p:cNvPr>
          <p:cNvSpPr txBox="1"/>
          <p:nvPr/>
        </p:nvSpPr>
        <p:spPr>
          <a:xfrm flipH="1">
            <a:off x="855354" y="4945771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DAFEE1D1-66A4-7B6C-480C-27E062DB04FC}"/>
              </a:ext>
            </a:extLst>
          </p:cNvPr>
          <p:cNvSpPr txBox="1"/>
          <p:nvPr/>
        </p:nvSpPr>
        <p:spPr>
          <a:xfrm flipH="1">
            <a:off x="862819" y="5319555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564E032-D198-C7BD-91AB-A9D834ABF310}"/>
              </a:ext>
            </a:extLst>
          </p:cNvPr>
          <p:cNvCxnSpPr>
            <a:cxnSpLocks/>
          </p:cNvCxnSpPr>
          <p:nvPr/>
        </p:nvCxnSpPr>
        <p:spPr>
          <a:xfrm flipH="1">
            <a:off x="0" y="6416675"/>
            <a:ext cx="350043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1EDF4B7A-18D1-02CB-8E95-3B537C6814DF}"/>
              </a:ext>
            </a:extLst>
          </p:cNvPr>
          <p:cNvSpPr/>
          <p:nvPr/>
        </p:nvSpPr>
        <p:spPr>
          <a:xfrm flipH="1">
            <a:off x="837947" y="2024803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68D00F-F204-F86F-CFB7-301EC9D3141E}"/>
              </a:ext>
            </a:extLst>
          </p:cNvPr>
          <p:cNvSpPr/>
          <p:nvPr/>
        </p:nvSpPr>
        <p:spPr>
          <a:xfrm flipH="1">
            <a:off x="944086" y="1934297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CC55BF-A55D-537A-3722-E48678BE33A6}"/>
              </a:ext>
            </a:extLst>
          </p:cNvPr>
          <p:cNvSpPr txBox="1"/>
          <p:nvPr/>
        </p:nvSpPr>
        <p:spPr>
          <a:xfrm flipH="1">
            <a:off x="4151794" y="1863763"/>
            <a:ext cx="2371711" cy="8574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DF7BAD-4522-9C83-91C8-79AC08AFB033}"/>
              </a:ext>
            </a:extLst>
          </p:cNvPr>
          <p:cNvSpPr txBox="1"/>
          <p:nvPr/>
        </p:nvSpPr>
        <p:spPr>
          <a:xfrm flipH="1">
            <a:off x="4460038" y="1256170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ADDC46-823E-75D2-03F3-34FC48FFD2B8}"/>
              </a:ext>
            </a:extLst>
          </p:cNvPr>
          <p:cNvSpPr txBox="1"/>
          <p:nvPr/>
        </p:nvSpPr>
        <p:spPr>
          <a:xfrm flipH="1">
            <a:off x="4463770" y="1629954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C4E7DD9-5F14-3E7A-9602-1D80F1440C75}"/>
              </a:ext>
            </a:extLst>
          </p:cNvPr>
          <p:cNvSpPr/>
          <p:nvPr/>
        </p:nvSpPr>
        <p:spPr>
          <a:xfrm>
            <a:off x="5043111" y="3049729"/>
            <a:ext cx="7148889" cy="262717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B2A1265E-E1C6-DCF0-DCE2-41841087FC93}"/>
              </a:ext>
            </a:extLst>
          </p:cNvPr>
          <p:cNvSpPr/>
          <p:nvPr/>
        </p:nvSpPr>
        <p:spPr>
          <a:xfrm flipH="1">
            <a:off x="4034557" y="547926"/>
            <a:ext cx="2606185" cy="311864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0550C9D8-574D-BBC7-0E28-29ACBFA9577E}"/>
              </a:ext>
            </a:extLst>
          </p:cNvPr>
          <p:cNvGrpSpPr/>
          <p:nvPr/>
        </p:nvGrpSpPr>
        <p:grpSpPr>
          <a:xfrm>
            <a:off x="5585428" y="3140156"/>
            <a:ext cx="510572" cy="616337"/>
            <a:chOff x="5585428" y="3140156"/>
            <a:chExt cx="510572" cy="616337"/>
          </a:xfrm>
        </p:grpSpPr>
        <p:sp>
          <p:nvSpPr>
            <p:cNvPr id="4" name="图形 136">
              <a:extLst>
                <a:ext uri="{FF2B5EF4-FFF2-40B4-BE49-F238E27FC236}">
                  <a16:creationId xmlns:a16="http://schemas.microsoft.com/office/drawing/2014/main" id="{EB7FB558-EA78-46A5-7DF9-32CCEA66FB95}"/>
                </a:ext>
              </a:extLst>
            </p:cNvPr>
            <p:cNvSpPr/>
            <p:nvPr/>
          </p:nvSpPr>
          <p:spPr>
            <a:xfrm flipH="1">
              <a:off x="5585428" y="3140156"/>
              <a:ext cx="271800" cy="26614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图形 136">
              <a:extLst>
                <a:ext uri="{FF2B5EF4-FFF2-40B4-BE49-F238E27FC236}">
                  <a16:creationId xmlns:a16="http://schemas.microsoft.com/office/drawing/2014/main" id="{2AC111AC-39D1-BCEE-CC87-1B528F4A4BC0}"/>
                </a:ext>
              </a:extLst>
            </p:cNvPr>
            <p:cNvSpPr/>
            <p:nvPr/>
          </p:nvSpPr>
          <p:spPr>
            <a:xfrm flipH="1">
              <a:off x="5618455" y="3288879"/>
              <a:ext cx="477545" cy="4676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5C5390A-C7E9-6719-2782-E0FDE540975D}"/>
              </a:ext>
            </a:extLst>
          </p:cNvPr>
          <p:cNvSpPr txBox="1"/>
          <p:nvPr/>
        </p:nvSpPr>
        <p:spPr>
          <a:xfrm>
            <a:off x="9704588" y="6326392"/>
            <a:ext cx="1866443" cy="2497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j-ea"/>
                <a:ea typeface="+mj-ea"/>
              </a:rPr>
              <a:t>Welcome To Our Wedding</a:t>
            </a:r>
            <a:endParaRPr lang="zh-CN" altLang="en-US" sz="9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35" name="图形 34" descr="Ring with solid fill">
            <a:extLst>
              <a:ext uri="{FF2B5EF4-FFF2-40B4-BE49-F238E27FC236}">
                <a16:creationId xmlns:a16="http://schemas.microsoft.com/office/drawing/2014/main" id="{C7A3614C-0387-1DC4-0749-125B388CD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6389" y="6369356"/>
            <a:ext cx="163794" cy="163794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C5676DC2-BDC7-C4FB-6B47-A56DEBE0D4DC}"/>
              </a:ext>
            </a:extLst>
          </p:cNvPr>
          <p:cNvSpPr txBox="1"/>
          <p:nvPr/>
        </p:nvSpPr>
        <p:spPr>
          <a:xfrm>
            <a:off x="7733588" y="3529784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1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1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06885B9-3FB3-7275-9AB8-97B0E572AADF}"/>
              </a:ext>
            </a:extLst>
          </p:cNvPr>
          <p:cNvSpPr txBox="1"/>
          <p:nvPr/>
        </p:nvSpPr>
        <p:spPr>
          <a:xfrm>
            <a:off x="7733588" y="4153415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777E642-48EF-7720-6059-DBD32A48039F}"/>
              </a:ext>
            </a:extLst>
          </p:cNvPr>
          <p:cNvSpPr txBox="1"/>
          <p:nvPr/>
        </p:nvSpPr>
        <p:spPr>
          <a:xfrm>
            <a:off x="7733588" y="4564687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FE1FF48-7B92-9C2B-7488-71B5B492FBB5}"/>
              </a:ext>
            </a:extLst>
          </p:cNvPr>
          <p:cNvSpPr txBox="1"/>
          <p:nvPr/>
        </p:nvSpPr>
        <p:spPr>
          <a:xfrm>
            <a:off x="8112952" y="4234829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1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FDCF7C1-9F93-3320-6FBD-7DA2445BBB98}"/>
              </a:ext>
            </a:extLst>
          </p:cNvPr>
          <p:cNvSpPr txBox="1"/>
          <p:nvPr/>
        </p:nvSpPr>
        <p:spPr>
          <a:xfrm>
            <a:off x="8112952" y="4638456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1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B32E3082-118B-F960-2FD9-4C2291630CAA}"/>
              </a:ext>
            </a:extLst>
          </p:cNvPr>
          <p:cNvSpPr/>
          <p:nvPr/>
        </p:nvSpPr>
        <p:spPr>
          <a:xfrm rot="13409837">
            <a:off x="6189557" y="3595172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4B7F08B-307B-742A-C4D9-BDF782AD5F86}"/>
              </a:ext>
            </a:extLst>
          </p:cNvPr>
          <p:cNvGrpSpPr/>
          <p:nvPr/>
        </p:nvGrpSpPr>
        <p:grpSpPr>
          <a:xfrm flipH="1">
            <a:off x="11009147" y="4769261"/>
            <a:ext cx="346778" cy="418613"/>
            <a:chOff x="5585428" y="3140156"/>
            <a:chExt cx="510572" cy="616337"/>
          </a:xfrm>
        </p:grpSpPr>
        <p:sp>
          <p:nvSpPr>
            <p:cNvPr id="58" name="图形 136">
              <a:extLst>
                <a:ext uri="{FF2B5EF4-FFF2-40B4-BE49-F238E27FC236}">
                  <a16:creationId xmlns:a16="http://schemas.microsoft.com/office/drawing/2014/main" id="{BD01CB47-2303-128D-27B1-C1852CBE7D2B}"/>
                </a:ext>
              </a:extLst>
            </p:cNvPr>
            <p:cNvSpPr/>
            <p:nvPr/>
          </p:nvSpPr>
          <p:spPr>
            <a:xfrm flipH="1">
              <a:off x="5585428" y="3140156"/>
              <a:ext cx="271800" cy="26614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图形 136">
              <a:extLst>
                <a:ext uri="{FF2B5EF4-FFF2-40B4-BE49-F238E27FC236}">
                  <a16:creationId xmlns:a16="http://schemas.microsoft.com/office/drawing/2014/main" id="{8F1864EE-DE57-12C4-8263-E20F81CF1E1A}"/>
                </a:ext>
              </a:extLst>
            </p:cNvPr>
            <p:cNvSpPr/>
            <p:nvPr/>
          </p:nvSpPr>
          <p:spPr>
            <a:xfrm flipH="1">
              <a:off x="5618455" y="3288879"/>
              <a:ext cx="477545" cy="4676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9" name="图形 136">
            <a:extLst>
              <a:ext uri="{FF2B5EF4-FFF2-40B4-BE49-F238E27FC236}">
                <a16:creationId xmlns:a16="http://schemas.microsoft.com/office/drawing/2014/main" id="{6FFBF54D-74EC-E3CD-6928-8BBEBA23A485}"/>
              </a:ext>
            </a:extLst>
          </p:cNvPr>
          <p:cNvSpPr/>
          <p:nvPr/>
        </p:nvSpPr>
        <p:spPr>
          <a:xfrm>
            <a:off x="9608185" y="794979"/>
            <a:ext cx="271800" cy="26614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图形 136">
            <a:extLst>
              <a:ext uri="{FF2B5EF4-FFF2-40B4-BE49-F238E27FC236}">
                <a16:creationId xmlns:a16="http://schemas.microsoft.com/office/drawing/2014/main" id="{B6D0AD11-C3EF-C2C4-24E6-BC93E676DFFA}"/>
              </a:ext>
            </a:extLst>
          </p:cNvPr>
          <p:cNvSpPr/>
          <p:nvPr/>
        </p:nvSpPr>
        <p:spPr>
          <a:xfrm>
            <a:off x="9369413" y="943702"/>
            <a:ext cx="477545" cy="4676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6244045-AD38-F05C-4E08-6F93821BB8BF}"/>
              </a:ext>
            </a:extLst>
          </p:cNvPr>
          <p:cNvSpPr txBox="1"/>
          <p:nvPr/>
        </p:nvSpPr>
        <p:spPr>
          <a:xfrm>
            <a:off x="8158561" y="1456880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80BB82C-FCF9-F92A-699A-470EE551B800}"/>
              </a:ext>
            </a:extLst>
          </p:cNvPr>
          <p:cNvSpPr txBox="1"/>
          <p:nvPr/>
        </p:nvSpPr>
        <p:spPr>
          <a:xfrm>
            <a:off x="9763817" y="849287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8DEC312-F4DA-020A-72EA-184CBB535D24}"/>
              </a:ext>
            </a:extLst>
          </p:cNvPr>
          <p:cNvSpPr txBox="1"/>
          <p:nvPr/>
        </p:nvSpPr>
        <p:spPr>
          <a:xfrm>
            <a:off x="9763816" y="1223071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A37FA832-B2FD-8C43-E4DA-9716614C494A}"/>
              </a:ext>
            </a:extLst>
          </p:cNvPr>
          <p:cNvSpPr/>
          <p:nvPr/>
        </p:nvSpPr>
        <p:spPr>
          <a:xfrm rot="9678408">
            <a:off x="8399699" y="2284251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3361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9D103F01-80A7-D2C6-1D2C-4940B1994FB4}"/>
              </a:ext>
            </a:extLst>
          </p:cNvPr>
          <p:cNvSpPr/>
          <p:nvPr/>
        </p:nvSpPr>
        <p:spPr>
          <a:xfrm>
            <a:off x="3831542" y="1358485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43EF674C-CF56-E8F4-3696-1E85D5C5B550}"/>
              </a:ext>
            </a:extLst>
          </p:cNvPr>
          <p:cNvSpPr/>
          <p:nvPr/>
        </p:nvSpPr>
        <p:spPr>
          <a:xfrm flipH="1">
            <a:off x="3695158" y="1180268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8A4A0EAB-74D9-6CFC-7E9B-125A75F91176}"/>
              </a:ext>
            </a:extLst>
          </p:cNvPr>
          <p:cNvCxnSpPr>
            <a:cxnSpLocks/>
          </p:cNvCxnSpPr>
          <p:nvPr/>
        </p:nvCxnSpPr>
        <p:spPr>
          <a:xfrm>
            <a:off x="11749087" y="2955471"/>
            <a:ext cx="0" cy="390252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图形 136">
            <a:extLst>
              <a:ext uri="{FF2B5EF4-FFF2-40B4-BE49-F238E27FC236}">
                <a16:creationId xmlns:a16="http://schemas.microsoft.com/office/drawing/2014/main" id="{E68BFA44-C602-78BD-60D3-9C66C12B5995}"/>
              </a:ext>
            </a:extLst>
          </p:cNvPr>
          <p:cNvSpPr/>
          <p:nvPr/>
        </p:nvSpPr>
        <p:spPr>
          <a:xfrm>
            <a:off x="9560290" y="4891463"/>
            <a:ext cx="271800" cy="26614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图形 136">
            <a:extLst>
              <a:ext uri="{FF2B5EF4-FFF2-40B4-BE49-F238E27FC236}">
                <a16:creationId xmlns:a16="http://schemas.microsoft.com/office/drawing/2014/main" id="{F421E08F-3069-4739-1D63-F2470A9C7859}"/>
              </a:ext>
            </a:extLst>
          </p:cNvPr>
          <p:cNvSpPr/>
          <p:nvPr/>
        </p:nvSpPr>
        <p:spPr>
          <a:xfrm>
            <a:off x="9321518" y="5040186"/>
            <a:ext cx="477545" cy="4676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23B02B7-A3C5-6BC6-4FB1-F7CC7E492E59}"/>
              </a:ext>
            </a:extLst>
          </p:cNvPr>
          <p:cNvSpPr txBox="1"/>
          <p:nvPr/>
        </p:nvSpPr>
        <p:spPr>
          <a:xfrm>
            <a:off x="8110666" y="5553364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F2E8196-E2CB-2808-1C48-BC76535341B9}"/>
              </a:ext>
            </a:extLst>
          </p:cNvPr>
          <p:cNvSpPr txBox="1"/>
          <p:nvPr/>
        </p:nvSpPr>
        <p:spPr>
          <a:xfrm>
            <a:off x="9715922" y="4945771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DAFEE1D1-66A4-7B6C-480C-27E062DB04FC}"/>
              </a:ext>
            </a:extLst>
          </p:cNvPr>
          <p:cNvSpPr txBox="1"/>
          <p:nvPr/>
        </p:nvSpPr>
        <p:spPr>
          <a:xfrm>
            <a:off x="9715921" y="5319555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564E032-D198-C7BD-91AB-A9D834ABF310}"/>
              </a:ext>
            </a:extLst>
          </p:cNvPr>
          <p:cNvCxnSpPr>
            <a:cxnSpLocks/>
          </p:cNvCxnSpPr>
          <p:nvPr/>
        </p:nvCxnSpPr>
        <p:spPr>
          <a:xfrm>
            <a:off x="8698496" y="6416675"/>
            <a:ext cx="350043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1EDF4B7A-18D1-02CB-8E95-3B537C6814DF}"/>
              </a:ext>
            </a:extLst>
          </p:cNvPr>
          <p:cNvSpPr/>
          <p:nvPr/>
        </p:nvSpPr>
        <p:spPr>
          <a:xfrm>
            <a:off x="9197844" y="2024803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68D00F-F204-F86F-CFB7-301EC9D3141E}"/>
              </a:ext>
            </a:extLst>
          </p:cNvPr>
          <p:cNvSpPr/>
          <p:nvPr/>
        </p:nvSpPr>
        <p:spPr>
          <a:xfrm>
            <a:off x="9091705" y="1934297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3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4A147D7-91E8-01A9-230C-FCC59A9C1A9C}"/>
              </a:ext>
            </a:extLst>
          </p:cNvPr>
          <p:cNvSpPr/>
          <p:nvPr/>
        </p:nvSpPr>
        <p:spPr>
          <a:xfrm rot="9678408">
            <a:off x="7632854" y="3251431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F49335A-A282-A0CB-A28E-A24870FEDF85}"/>
              </a:ext>
            </a:extLst>
          </p:cNvPr>
          <p:cNvCxnSpPr>
            <a:cxnSpLocks/>
          </p:cNvCxnSpPr>
          <p:nvPr/>
        </p:nvCxnSpPr>
        <p:spPr>
          <a:xfrm>
            <a:off x="-28034" y="4891463"/>
            <a:ext cx="169429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1A14727-4830-7223-6EFD-6DB103A55F40}"/>
              </a:ext>
            </a:extLst>
          </p:cNvPr>
          <p:cNvCxnSpPr>
            <a:cxnSpLocks/>
          </p:cNvCxnSpPr>
          <p:nvPr/>
        </p:nvCxnSpPr>
        <p:spPr>
          <a:xfrm>
            <a:off x="315913" y="3312833"/>
            <a:ext cx="0" cy="354516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图形 136">
            <a:extLst>
              <a:ext uri="{FF2B5EF4-FFF2-40B4-BE49-F238E27FC236}">
                <a16:creationId xmlns:a16="http://schemas.microsoft.com/office/drawing/2014/main" id="{EB7FB558-EA78-46A5-7DF9-32CCEA66FB95}"/>
              </a:ext>
            </a:extLst>
          </p:cNvPr>
          <p:cNvSpPr/>
          <p:nvPr/>
        </p:nvSpPr>
        <p:spPr>
          <a:xfrm flipH="1">
            <a:off x="2200617" y="3423248"/>
            <a:ext cx="271800" cy="26614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136">
            <a:extLst>
              <a:ext uri="{FF2B5EF4-FFF2-40B4-BE49-F238E27FC236}">
                <a16:creationId xmlns:a16="http://schemas.microsoft.com/office/drawing/2014/main" id="{2AC111AC-39D1-BCEE-CC87-1B528F4A4BC0}"/>
              </a:ext>
            </a:extLst>
          </p:cNvPr>
          <p:cNvSpPr/>
          <p:nvPr/>
        </p:nvSpPr>
        <p:spPr>
          <a:xfrm flipH="1">
            <a:off x="2233644" y="3571971"/>
            <a:ext cx="477545" cy="4676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CC55BF-A55D-537A-3722-E48678BE33A6}"/>
              </a:ext>
            </a:extLst>
          </p:cNvPr>
          <p:cNvSpPr txBox="1"/>
          <p:nvPr/>
        </p:nvSpPr>
        <p:spPr>
          <a:xfrm flipH="1">
            <a:off x="545339" y="4085149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DF7BAD-4522-9C83-91C8-79AC08AFB033}"/>
              </a:ext>
            </a:extLst>
          </p:cNvPr>
          <p:cNvSpPr txBox="1"/>
          <p:nvPr/>
        </p:nvSpPr>
        <p:spPr>
          <a:xfrm flipH="1">
            <a:off x="561562" y="3477556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ADDC46-823E-75D2-03F3-34FC48FFD2B8}"/>
              </a:ext>
            </a:extLst>
          </p:cNvPr>
          <p:cNvSpPr txBox="1"/>
          <p:nvPr/>
        </p:nvSpPr>
        <p:spPr>
          <a:xfrm flipH="1">
            <a:off x="569027" y="3851340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9A9BE7C-2CCF-D748-B5E8-68A4B3166D3F}"/>
              </a:ext>
            </a:extLst>
          </p:cNvPr>
          <p:cNvSpPr/>
          <p:nvPr/>
        </p:nvSpPr>
        <p:spPr>
          <a:xfrm>
            <a:off x="726516" y="594401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7B7526EC-5D0C-5FCE-5263-2FD6CEE95197}"/>
              </a:ext>
            </a:extLst>
          </p:cNvPr>
          <p:cNvSpPr/>
          <p:nvPr/>
        </p:nvSpPr>
        <p:spPr>
          <a:xfrm>
            <a:off x="620377" y="503895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4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146DC07-79A0-687D-6EDE-8060E3ABC961}"/>
              </a:ext>
            </a:extLst>
          </p:cNvPr>
          <p:cNvSpPr/>
          <p:nvPr/>
        </p:nvSpPr>
        <p:spPr>
          <a:xfrm rot="11921592" flipH="1">
            <a:off x="2223971" y="5040116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A62E7670-5055-86BE-F3BD-72C81D019DCB}"/>
              </a:ext>
            </a:extLst>
          </p:cNvPr>
          <p:cNvSpPr/>
          <p:nvPr/>
        </p:nvSpPr>
        <p:spPr>
          <a:xfrm flipH="1">
            <a:off x="9283874" y="0"/>
            <a:ext cx="2908127" cy="1822016"/>
          </a:xfrm>
          <a:custGeom>
            <a:avLst/>
            <a:gdLst>
              <a:gd name="connsiteX0" fmla="*/ 2908127 w 2908127"/>
              <a:gd name="connsiteY0" fmla="*/ 0 h 1822016"/>
              <a:gd name="connsiteX1" fmla="*/ 0 w 2908127"/>
              <a:gd name="connsiteY1" fmla="*/ 0 h 1822016"/>
              <a:gd name="connsiteX2" fmla="*/ 0 w 2908127"/>
              <a:gd name="connsiteY2" fmla="*/ 1803571 h 1822016"/>
              <a:gd name="connsiteX3" fmla="*/ 5619 w 2908127"/>
              <a:gd name="connsiteY3" fmla="*/ 1822016 h 1822016"/>
              <a:gd name="connsiteX4" fmla="*/ 5146 w 2908127"/>
              <a:gd name="connsiteY4" fmla="*/ 1801469 h 1822016"/>
              <a:gd name="connsiteX5" fmla="*/ 6253 w 2908127"/>
              <a:gd name="connsiteY5" fmla="*/ 1691720 h 1822016"/>
              <a:gd name="connsiteX6" fmla="*/ 7521 w 2908127"/>
              <a:gd name="connsiteY6" fmla="*/ 1675185 h 1822016"/>
              <a:gd name="connsiteX7" fmla="*/ 14996 w 2908127"/>
              <a:gd name="connsiteY7" fmla="*/ 1611326 h 1822016"/>
              <a:gd name="connsiteX8" fmla="*/ 17059 w 2908127"/>
              <a:gd name="connsiteY8" fmla="*/ 1572091 h 1822016"/>
              <a:gd name="connsiteX9" fmla="*/ 24364 w 2908127"/>
              <a:gd name="connsiteY9" fmla="*/ 1512245 h 1822016"/>
              <a:gd name="connsiteX10" fmla="*/ 34376 w 2908127"/>
              <a:gd name="connsiteY10" fmla="*/ 1427695 h 1822016"/>
              <a:gd name="connsiteX11" fmla="*/ 35492 w 2908127"/>
              <a:gd name="connsiteY11" fmla="*/ 1423614 h 1822016"/>
              <a:gd name="connsiteX12" fmla="*/ 49950 w 2908127"/>
              <a:gd name="connsiteY12" fmla="*/ 1343434 h 1822016"/>
              <a:gd name="connsiteX13" fmla="*/ 62024 w 2908127"/>
              <a:gd name="connsiteY13" fmla="*/ 1277640 h 1822016"/>
              <a:gd name="connsiteX14" fmla="*/ 77118 w 2908127"/>
              <a:gd name="connsiteY14" fmla="*/ 1220369 h 1822016"/>
              <a:gd name="connsiteX15" fmla="*/ 105392 w 2908127"/>
              <a:gd name="connsiteY15" fmla="*/ 1124294 h 1822016"/>
              <a:gd name="connsiteX16" fmla="*/ 144481 w 2908127"/>
              <a:gd name="connsiteY16" fmla="*/ 1012255 h 1822016"/>
              <a:gd name="connsiteX17" fmla="*/ 196278 w 2908127"/>
              <a:gd name="connsiteY17" fmla="*/ 899142 h 1822016"/>
              <a:gd name="connsiteX18" fmla="*/ 321628 w 2908127"/>
              <a:gd name="connsiteY18" fmla="*/ 706919 h 1822016"/>
              <a:gd name="connsiteX19" fmla="*/ 437772 w 2908127"/>
              <a:gd name="connsiteY19" fmla="*/ 583211 h 1822016"/>
              <a:gd name="connsiteX20" fmla="*/ 624930 w 2908127"/>
              <a:gd name="connsiteY20" fmla="*/ 443466 h 1822016"/>
              <a:gd name="connsiteX21" fmla="*/ 793192 w 2908127"/>
              <a:gd name="connsiteY21" fmla="*/ 353475 h 1822016"/>
              <a:gd name="connsiteX22" fmla="*/ 854992 w 2908127"/>
              <a:gd name="connsiteY22" fmla="*/ 325697 h 1822016"/>
              <a:gd name="connsiteX23" fmla="*/ 1078221 w 2908127"/>
              <a:gd name="connsiteY23" fmla="*/ 242869 h 1822016"/>
              <a:gd name="connsiteX24" fmla="*/ 1480027 w 2908127"/>
              <a:gd name="connsiteY24" fmla="*/ 143570 h 1822016"/>
              <a:gd name="connsiteX25" fmla="*/ 1944437 w 2908127"/>
              <a:gd name="connsiteY25" fmla="*/ 72481 h 1822016"/>
              <a:gd name="connsiteX26" fmla="*/ 2257116 w 2908127"/>
              <a:gd name="connsiteY26" fmla="*/ 40481 h 1822016"/>
              <a:gd name="connsiteX27" fmla="*/ 2505440 w 2908127"/>
              <a:gd name="connsiteY27" fmla="*/ 22224 h 1822016"/>
              <a:gd name="connsiteX28" fmla="*/ 2595844 w 2908127"/>
              <a:gd name="connsiteY28" fmla="*/ 15640 h 1822016"/>
              <a:gd name="connsiteX29" fmla="*/ 2695778 w 2908127"/>
              <a:gd name="connsiteY29" fmla="*/ 10413 h 1822016"/>
              <a:gd name="connsiteX30" fmla="*/ 2804928 w 2908127"/>
              <a:gd name="connsiteY30" fmla="*/ 4759 h 182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08127" h="1822016">
                <a:moveTo>
                  <a:pt x="2908127" y="0"/>
                </a:moveTo>
                <a:lnTo>
                  <a:pt x="0" y="0"/>
                </a:lnTo>
                <a:lnTo>
                  <a:pt x="0" y="1803571"/>
                </a:lnTo>
                <a:lnTo>
                  <a:pt x="5619" y="1822016"/>
                </a:lnTo>
                <a:cubicBezTo>
                  <a:pt x="5619" y="1815143"/>
                  <a:pt x="5458" y="1808270"/>
                  <a:pt x="5146" y="1801469"/>
                </a:cubicBezTo>
                <a:cubicBezTo>
                  <a:pt x="5887" y="1764910"/>
                  <a:pt x="6253" y="1728327"/>
                  <a:pt x="6253" y="1691720"/>
                </a:cubicBezTo>
                <a:cubicBezTo>
                  <a:pt x="5396" y="1686203"/>
                  <a:pt x="5824" y="1680661"/>
                  <a:pt x="7521" y="1675185"/>
                </a:cubicBezTo>
                <a:cubicBezTo>
                  <a:pt x="18166" y="1654280"/>
                  <a:pt x="13719" y="1632803"/>
                  <a:pt x="14996" y="1611326"/>
                </a:cubicBezTo>
                <a:cubicBezTo>
                  <a:pt x="13532" y="1598244"/>
                  <a:pt x="14210" y="1585129"/>
                  <a:pt x="17059" y="1572091"/>
                </a:cubicBezTo>
                <a:cubicBezTo>
                  <a:pt x="22507" y="1552241"/>
                  <a:pt x="24936" y="1532245"/>
                  <a:pt x="24364" y="1512245"/>
                </a:cubicBezTo>
                <a:cubicBezTo>
                  <a:pt x="26910" y="1484109"/>
                  <a:pt x="36760" y="1456330"/>
                  <a:pt x="34376" y="1427695"/>
                </a:cubicBezTo>
                <a:cubicBezTo>
                  <a:pt x="34438" y="1426319"/>
                  <a:pt x="34804" y="1424954"/>
                  <a:pt x="35492" y="1423614"/>
                </a:cubicBezTo>
                <a:cubicBezTo>
                  <a:pt x="48200" y="1397196"/>
                  <a:pt x="43914" y="1370134"/>
                  <a:pt x="49950" y="1343434"/>
                </a:cubicBezTo>
                <a:cubicBezTo>
                  <a:pt x="57622" y="1321668"/>
                  <a:pt x="61668" y="1299676"/>
                  <a:pt x="62024" y="1277640"/>
                </a:cubicBezTo>
                <a:cubicBezTo>
                  <a:pt x="75688" y="1259029"/>
                  <a:pt x="70759" y="1239411"/>
                  <a:pt x="77118" y="1220369"/>
                </a:cubicBezTo>
                <a:cubicBezTo>
                  <a:pt x="87762" y="1188724"/>
                  <a:pt x="96024" y="1156294"/>
                  <a:pt x="105392" y="1124294"/>
                </a:cubicBezTo>
                <a:cubicBezTo>
                  <a:pt x="116520" y="1086782"/>
                  <a:pt x="128754" y="1050054"/>
                  <a:pt x="144481" y="1012255"/>
                </a:cubicBezTo>
                <a:cubicBezTo>
                  <a:pt x="160208" y="974453"/>
                  <a:pt x="176890" y="936655"/>
                  <a:pt x="196278" y="899142"/>
                </a:cubicBezTo>
                <a:cubicBezTo>
                  <a:pt x="229482" y="833992"/>
                  <a:pt x="271350" y="769804"/>
                  <a:pt x="321628" y="706919"/>
                </a:cubicBezTo>
                <a:cubicBezTo>
                  <a:pt x="355842" y="664823"/>
                  <a:pt x="394556" y="623588"/>
                  <a:pt x="437772" y="583211"/>
                </a:cubicBezTo>
                <a:cubicBezTo>
                  <a:pt x="491176" y="534298"/>
                  <a:pt x="553789" y="487550"/>
                  <a:pt x="624930" y="443466"/>
                </a:cubicBezTo>
                <a:cubicBezTo>
                  <a:pt x="674906" y="411249"/>
                  <a:pt x="731222" y="381133"/>
                  <a:pt x="793192" y="353475"/>
                </a:cubicBezTo>
                <a:cubicBezTo>
                  <a:pt x="814000" y="344312"/>
                  <a:pt x="834496" y="335004"/>
                  <a:pt x="854992" y="325697"/>
                </a:cubicBezTo>
                <a:cubicBezTo>
                  <a:pt x="923856" y="295178"/>
                  <a:pt x="998542" y="267468"/>
                  <a:pt x="1078221" y="242869"/>
                </a:cubicBezTo>
                <a:cubicBezTo>
                  <a:pt x="1204446" y="203803"/>
                  <a:pt x="1339058" y="170532"/>
                  <a:pt x="1480027" y="143570"/>
                </a:cubicBezTo>
                <a:cubicBezTo>
                  <a:pt x="1630758" y="114786"/>
                  <a:pt x="1785981" y="91023"/>
                  <a:pt x="1944437" y="72481"/>
                </a:cubicBezTo>
                <a:cubicBezTo>
                  <a:pt x="2047550" y="59953"/>
                  <a:pt x="2152092" y="49358"/>
                  <a:pt x="2257116" y="40481"/>
                </a:cubicBezTo>
                <a:cubicBezTo>
                  <a:pt x="2339572" y="33535"/>
                  <a:pt x="2422028" y="26377"/>
                  <a:pt x="2505440" y="22224"/>
                </a:cubicBezTo>
                <a:cubicBezTo>
                  <a:pt x="2535786" y="20795"/>
                  <a:pt x="2565659" y="17499"/>
                  <a:pt x="2595844" y="15640"/>
                </a:cubicBezTo>
                <a:cubicBezTo>
                  <a:pt x="2629048" y="13564"/>
                  <a:pt x="2662414" y="11628"/>
                  <a:pt x="2695778" y="10413"/>
                </a:cubicBezTo>
                <a:cubicBezTo>
                  <a:pt x="2732322" y="9125"/>
                  <a:pt x="2768866" y="7121"/>
                  <a:pt x="2804928" y="475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192EBA0-F1FF-CC56-11AA-973CCAF67941}"/>
              </a:ext>
            </a:extLst>
          </p:cNvPr>
          <p:cNvSpPr/>
          <p:nvPr/>
        </p:nvSpPr>
        <p:spPr>
          <a:xfrm flipH="1">
            <a:off x="1" y="5640188"/>
            <a:ext cx="3899929" cy="1217813"/>
          </a:xfrm>
          <a:custGeom>
            <a:avLst/>
            <a:gdLst>
              <a:gd name="connsiteX0" fmla="*/ 3899929 w 3899929"/>
              <a:gd name="connsiteY0" fmla="*/ 0 h 1217813"/>
              <a:gd name="connsiteX1" fmla="*/ 3899914 w 3899929"/>
              <a:gd name="connsiteY1" fmla="*/ 64 h 1217813"/>
              <a:gd name="connsiteX2" fmla="*/ 3891019 w 3899929"/>
              <a:gd name="connsiteY2" fmla="*/ 34929 h 1217813"/>
              <a:gd name="connsiteX3" fmla="*/ 3875131 w 3899929"/>
              <a:gd name="connsiteY3" fmla="*/ 77882 h 1217813"/>
              <a:gd name="connsiteX4" fmla="*/ 3843356 w 3899929"/>
              <a:gd name="connsiteY4" fmla="*/ 169519 h 1217813"/>
              <a:gd name="connsiteX5" fmla="*/ 3802677 w 3899929"/>
              <a:gd name="connsiteY5" fmla="*/ 260580 h 1217813"/>
              <a:gd name="connsiteX6" fmla="*/ 3709897 w 3899929"/>
              <a:gd name="connsiteY6" fmla="*/ 420373 h 1217813"/>
              <a:gd name="connsiteX7" fmla="*/ 3562926 w 3899929"/>
              <a:gd name="connsiteY7" fmla="*/ 592190 h 1217813"/>
              <a:gd name="connsiteX8" fmla="*/ 3456000 w 3899929"/>
              <a:gd name="connsiteY8" fmla="*/ 681319 h 1217813"/>
              <a:gd name="connsiteX9" fmla="*/ 3242791 w 3899929"/>
              <a:gd name="connsiteY9" fmla="*/ 813048 h 1217813"/>
              <a:gd name="connsiteX10" fmla="*/ 3024803 w 3899929"/>
              <a:gd name="connsiteY10" fmla="*/ 907691 h 1217813"/>
              <a:gd name="connsiteX11" fmla="*/ 2696237 w 3899929"/>
              <a:gd name="connsiteY11" fmla="*/ 1005698 h 1217813"/>
              <a:gd name="connsiteX12" fmla="*/ 2291886 w 3899929"/>
              <a:gd name="connsiteY12" fmla="*/ 1084449 h 1217813"/>
              <a:gd name="connsiteX13" fmla="*/ 1800792 w 3899929"/>
              <a:gd name="connsiteY13" fmla="*/ 1144010 h 1217813"/>
              <a:gd name="connsiteX14" fmla="*/ 1692588 w 3899929"/>
              <a:gd name="connsiteY14" fmla="*/ 1152887 h 1217813"/>
              <a:gd name="connsiteX15" fmla="*/ 1507653 w 3899929"/>
              <a:gd name="connsiteY15" fmla="*/ 1166846 h 1217813"/>
              <a:gd name="connsiteX16" fmla="*/ 1340034 w 3899929"/>
              <a:gd name="connsiteY16" fmla="*/ 1177587 h 1217813"/>
              <a:gd name="connsiteX17" fmla="*/ 1235332 w 3899929"/>
              <a:gd name="connsiteY17" fmla="*/ 1182955 h 1217813"/>
              <a:gd name="connsiteX18" fmla="*/ 1117448 w 3899929"/>
              <a:gd name="connsiteY18" fmla="*/ 1189470 h 1217813"/>
              <a:gd name="connsiteX19" fmla="*/ 975880 w 3899929"/>
              <a:gd name="connsiteY19" fmla="*/ 1194484 h 1217813"/>
              <a:gd name="connsiteX20" fmla="*/ 962216 w 3899929"/>
              <a:gd name="connsiteY20" fmla="*/ 1195200 h 1217813"/>
              <a:gd name="connsiteX21" fmla="*/ 889289 w 3899929"/>
              <a:gd name="connsiteY21" fmla="*/ 1198347 h 1217813"/>
              <a:gd name="connsiteX22" fmla="*/ 857514 w 3899929"/>
              <a:gd name="connsiteY22" fmla="*/ 1199063 h 1217813"/>
              <a:gd name="connsiteX23" fmla="*/ 757107 w 3899929"/>
              <a:gd name="connsiteY23" fmla="*/ 1202500 h 1217813"/>
              <a:gd name="connsiteX24" fmla="*/ 720402 w 3899929"/>
              <a:gd name="connsiteY24" fmla="*/ 1203216 h 1217813"/>
              <a:gd name="connsiteX25" fmla="*/ 610779 w 3899929"/>
              <a:gd name="connsiteY25" fmla="*/ 1206580 h 1217813"/>
              <a:gd name="connsiteX26" fmla="*/ 565018 w 3899929"/>
              <a:gd name="connsiteY26" fmla="*/ 1207369 h 1217813"/>
              <a:gd name="connsiteX27" fmla="*/ 441410 w 3899929"/>
              <a:gd name="connsiteY27" fmla="*/ 1210733 h 1217813"/>
              <a:gd name="connsiteX28" fmla="*/ 358953 w 3899929"/>
              <a:gd name="connsiteY28" fmla="*/ 1211952 h 1217813"/>
              <a:gd name="connsiteX29" fmla="*/ 267593 w 3899929"/>
              <a:gd name="connsiteY29" fmla="*/ 1214741 h 1217813"/>
              <a:gd name="connsiteX30" fmla="*/ 111415 w 3899929"/>
              <a:gd name="connsiteY30" fmla="*/ 1214741 h 1217813"/>
              <a:gd name="connsiteX31" fmla="*/ 74710 w 3899929"/>
              <a:gd name="connsiteY31" fmla="*/ 1215457 h 1217813"/>
              <a:gd name="connsiteX32" fmla="*/ 0 w 3899929"/>
              <a:gd name="connsiteY32" fmla="*/ 1217813 h 1217813"/>
              <a:gd name="connsiteX33" fmla="*/ 3899929 w 3899929"/>
              <a:gd name="connsiteY33" fmla="*/ 1217813 h 121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899929" h="1217813">
                <a:moveTo>
                  <a:pt x="3899929" y="0"/>
                </a:moveTo>
                <a:lnTo>
                  <a:pt x="3899914" y="64"/>
                </a:lnTo>
                <a:cubicBezTo>
                  <a:pt x="3895145" y="11662"/>
                  <a:pt x="3895466" y="23400"/>
                  <a:pt x="3891019" y="34929"/>
                </a:cubicBezTo>
                <a:cubicBezTo>
                  <a:pt x="3884982" y="49247"/>
                  <a:pt x="3880052" y="63565"/>
                  <a:pt x="3875131" y="77882"/>
                </a:cubicBezTo>
                <a:cubicBezTo>
                  <a:pt x="3864486" y="108449"/>
                  <a:pt x="3854796" y="138948"/>
                  <a:pt x="3843356" y="169519"/>
                </a:cubicBezTo>
                <a:cubicBezTo>
                  <a:pt x="3831916" y="200086"/>
                  <a:pt x="3816984" y="230299"/>
                  <a:pt x="3802677" y="260580"/>
                </a:cubicBezTo>
                <a:cubicBezTo>
                  <a:pt x="3777422" y="314559"/>
                  <a:pt x="3745798" y="367681"/>
                  <a:pt x="3709897" y="420373"/>
                </a:cubicBezTo>
                <a:cubicBezTo>
                  <a:pt x="3669236" y="479020"/>
                  <a:pt x="3620145" y="536412"/>
                  <a:pt x="3562926" y="592190"/>
                </a:cubicBezTo>
                <a:cubicBezTo>
                  <a:pt x="3531794" y="622974"/>
                  <a:pt x="3493660" y="652112"/>
                  <a:pt x="3456000" y="681319"/>
                </a:cubicBezTo>
                <a:cubicBezTo>
                  <a:pt x="3394977" y="728357"/>
                  <a:pt x="3323532" y="772489"/>
                  <a:pt x="3242791" y="813048"/>
                </a:cubicBezTo>
                <a:cubicBezTo>
                  <a:pt x="3175820" y="847152"/>
                  <a:pt x="3102928" y="878798"/>
                  <a:pt x="3024803" y="907691"/>
                </a:cubicBezTo>
                <a:cubicBezTo>
                  <a:pt x="2922440" y="944990"/>
                  <a:pt x="2812415" y="977807"/>
                  <a:pt x="2696237" y="1005698"/>
                </a:cubicBezTo>
                <a:cubicBezTo>
                  <a:pt x="2566466" y="1036884"/>
                  <a:pt x="2431230" y="1063222"/>
                  <a:pt x="2291886" y="1084449"/>
                </a:cubicBezTo>
                <a:cubicBezTo>
                  <a:pt x="2130831" y="1108481"/>
                  <a:pt x="1966865" y="1128368"/>
                  <a:pt x="1800792" y="1144010"/>
                </a:cubicBezTo>
                <a:cubicBezTo>
                  <a:pt x="1765042" y="1147519"/>
                  <a:pt x="1728659" y="1149740"/>
                  <a:pt x="1692588" y="1152887"/>
                </a:cubicBezTo>
                <a:cubicBezTo>
                  <a:pt x="1631262" y="1158187"/>
                  <a:pt x="1569774" y="1163341"/>
                  <a:pt x="1507653" y="1166846"/>
                </a:cubicBezTo>
                <a:cubicBezTo>
                  <a:pt x="1451256" y="1170070"/>
                  <a:pt x="1395958" y="1174150"/>
                  <a:pt x="1340034" y="1177587"/>
                </a:cubicBezTo>
                <a:cubicBezTo>
                  <a:pt x="1305241" y="1179663"/>
                  <a:pt x="1270286" y="1181023"/>
                  <a:pt x="1235332" y="1182955"/>
                </a:cubicBezTo>
                <a:cubicBezTo>
                  <a:pt x="1196886" y="1185176"/>
                  <a:pt x="1156850" y="1188971"/>
                  <a:pt x="1117448" y="1189470"/>
                </a:cubicBezTo>
                <a:cubicBezTo>
                  <a:pt x="1069937" y="1190114"/>
                  <a:pt x="1023543" y="1196057"/>
                  <a:pt x="975880" y="1194484"/>
                </a:cubicBezTo>
                <a:cubicBezTo>
                  <a:pt x="971272" y="1194359"/>
                  <a:pt x="966646" y="1194597"/>
                  <a:pt x="962216" y="1195200"/>
                </a:cubicBezTo>
                <a:cubicBezTo>
                  <a:pt x="938398" y="1197888"/>
                  <a:pt x="913812" y="1198951"/>
                  <a:pt x="889289" y="1198347"/>
                </a:cubicBezTo>
                <a:cubicBezTo>
                  <a:pt x="878670" y="1198013"/>
                  <a:pt x="868007" y="1198254"/>
                  <a:pt x="857514" y="1199063"/>
                </a:cubicBezTo>
                <a:cubicBezTo>
                  <a:pt x="824488" y="1202065"/>
                  <a:pt x="790757" y="1203216"/>
                  <a:pt x="757107" y="1202500"/>
                </a:cubicBezTo>
                <a:cubicBezTo>
                  <a:pt x="744854" y="1202122"/>
                  <a:pt x="732539" y="1202363"/>
                  <a:pt x="720402" y="1203216"/>
                </a:cubicBezTo>
                <a:cubicBezTo>
                  <a:pt x="684278" y="1206266"/>
                  <a:pt x="647483" y="1207397"/>
                  <a:pt x="610779" y="1206580"/>
                </a:cubicBezTo>
                <a:cubicBezTo>
                  <a:pt x="595498" y="1206158"/>
                  <a:pt x="580173" y="1206423"/>
                  <a:pt x="565018" y="1207369"/>
                </a:cubicBezTo>
                <a:cubicBezTo>
                  <a:pt x="524187" y="1210419"/>
                  <a:pt x="482758" y="1211542"/>
                  <a:pt x="441410" y="1210733"/>
                </a:cubicBezTo>
                <a:cubicBezTo>
                  <a:pt x="413894" y="1210238"/>
                  <a:pt x="386335" y="1210649"/>
                  <a:pt x="358953" y="1211952"/>
                </a:cubicBezTo>
                <a:cubicBezTo>
                  <a:pt x="328723" y="1214021"/>
                  <a:pt x="298163" y="1214950"/>
                  <a:pt x="267593" y="1214741"/>
                </a:cubicBezTo>
                <a:cubicBezTo>
                  <a:pt x="215483" y="1214741"/>
                  <a:pt x="163525" y="1214741"/>
                  <a:pt x="111415" y="1214741"/>
                </a:cubicBezTo>
                <a:cubicBezTo>
                  <a:pt x="99162" y="1214371"/>
                  <a:pt x="86846" y="1214608"/>
                  <a:pt x="74710" y="1215457"/>
                </a:cubicBezTo>
                <a:lnTo>
                  <a:pt x="0" y="1217813"/>
                </a:lnTo>
                <a:lnTo>
                  <a:pt x="3899929" y="1217813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098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D23D90A6-F814-0F8D-B27F-993D3505C910}"/>
              </a:ext>
            </a:extLst>
          </p:cNvPr>
          <p:cNvSpPr txBox="1"/>
          <p:nvPr/>
        </p:nvSpPr>
        <p:spPr>
          <a:xfrm>
            <a:off x="8250877" y="1842082"/>
            <a:ext cx="2044554" cy="64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ea typeface="+mj-ea"/>
              </a:rPr>
              <a:t>相守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7771F1A-49B0-3EFD-C2CA-C17924A8513D}"/>
              </a:ext>
            </a:extLst>
          </p:cNvPr>
          <p:cNvSpPr txBox="1"/>
          <p:nvPr/>
        </p:nvSpPr>
        <p:spPr>
          <a:xfrm>
            <a:off x="8231958" y="2439805"/>
            <a:ext cx="2082392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Wedding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2FECFBA-54BC-A738-187D-91EC6A4F78B7}"/>
              </a:ext>
            </a:extLst>
          </p:cNvPr>
          <p:cNvSpPr txBox="1"/>
          <p:nvPr/>
        </p:nvSpPr>
        <p:spPr>
          <a:xfrm>
            <a:off x="7870818" y="3011087"/>
            <a:ext cx="2804672" cy="15039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还是蓝天白云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此刻你是我的新娘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我爱你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犹如万物离不开阳光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B5EDE8-A547-DF84-D5D9-FF3D15B0FDEC}"/>
              </a:ext>
            </a:extLst>
          </p:cNvPr>
          <p:cNvSpPr txBox="1"/>
          <p:nvPr/>
        </p:nvSpPr>
        <p:spPr>
          <a:xfrm>
            <a:off x="566789" y="187292"/>
            <a:ext cx="457200" cy="91706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ea typeface="+mj-ea"/>
              </a:rPr>
              <a:t>相守篇</a:t>
            </a: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F1EAD50-6443-25F3-4595-D69BEC052C16}"/>
              </a:ext>
            </a:extLst>
          </p:cNvPr>
          <p:cNvSpPr/>
          <p:nvPr/>
        </p:nvSpPr>
        <p:spPr>
          <a:xfrm>
            <a:off x="9466487" y="4411948"/>
            <a:ext cx="1364821" cy="437623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8" h="771715">
                <a:moveTo>
                  <a:pt x="0" y="629392"/>
                </a:moveTo>
                <a:cubicBezTo>
                  <a:pt x="344385" y="538348"/>
                  <a:pt x="640738" y="349576"/>
                  <a:pt x="771897" y="463138"/>
                </a:cubicBezTo>
                <a:cubicBezTo>
                  <a:pt x="956886" y="623308"/>
                  <a:pt x="599918" y="877661"/>
                  <a:pt x="498764" y="724395"/>
                </a:cubicBezTo>
                <a:cubicBezTo>
                  <a:pt x="332099" y="471869"/>
                  <a:pt x="717624" y="114921"/>
                  <a:pt x="997528" y="0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图形 136">
            <a:extLst>
              <a:ext uri="{FF2B5EF4-FFF2-40B4-BE49-F238E27FC236}">
                <a16:creationId xmlns:a16="http://schemas.microsoft.com/office/drawing/2014/main" id="{CD457235-036B-941E-C022-6C3E86CD9685}"/>
              </a:ext>
            </a:extLst>
          </p:cNvPr>
          <p:cNvSpPr/>
          <p:nvPr/>
        </p:nvSpPr>
        <p:spPr>
          <a:xfrm flipH="1">
            <a:off x="8243697" y="2989638"/>
            <a:ext cx="273427" cy="26774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136">
            <a:extLst>
              <a:ext uri="{FF2B5EF4-FFF2-40B4-BE49-F238E27FC236}">
                <a16:creationId xmlns:a16="http://schemas.microsoft.com/office/drawing/2014/main" id="{C455107B-0A98-957C-1A89-B216E69AC2F7}"/>
              </a:ext>
            </a:extLst>
          </p:cNvPr>
          <p:cNvSpPr/>
          <p:nvPr/>
        </p:nvSpPr>
        <p:spPr>
          <a:xfrm flipH="1">
            <a:off x="8003495" y="2669402"/>
            <a:ext cx="480404" cy="4704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图形 5" descr="Ring with solid fill">
            <a:extLst>
              <a:ext uri="{FF2B5EF4-FFF2-40B4-BE49-F238E27FC236}">
                <a16:creationId xmlns:a16="http://schemas.microsoft.com/office/drawing/2014/main" id="{65365995-69B9-5583-56D2-C853C11C2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3133" y="2794587"/>
            <a:ext cx="220043" cy="2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71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D67176C4-3794-5D9D-66B8-DF6609084C63}"/>
              </a:ext>
            </a:extLst>
          </p:cNvPr>
          <p:cNvCxnSpPr>
            <a:cxnSpLocks/>
          </p:cNvCxnSpPr>
          <p:nvPr/>
        </p:nvCxnSpPr>
        <p:spPr>
          <a:xfrm>
            <a:off x="0" y="438263"/>
            <a:ext cx="203748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86281FE1-4FC2-17C5-6176-598D69299A40}"/>
              </a:ext>
            </a:extLst>
          </p:cNvPr>
          <p:cNvCxnSpPr>
            <a:cxnSpLocks/>
          </p:cNvCxnSpPr>
          <p:nvPr/>
        </p:nvCxnSpPr>
        <p:spPr>
          <a:xfrm>
            <a:off x="571397" y="0"/>
            <a:ext cx="0" cy="1392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9ACC55BF-A55D-537A-3722-E48678BE33A6}"/>
              </a:ext>
            </a:extLst>
          </p:cNvPr>
          <p:cNvSpPr txBox="1"/>
          <p:nvPr/>
        </p:nvSpPr>
        <p:spPr>
          <a:xfrm flipH="1">
            <a:off x="9091874" y="4629415"/>
            <a:ext cx="2371711" cy="8574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DF7BAD-4522-9C83-91C8-79AC08AFB033}"/>
              </a:ext>
            </a:extLst>
          </p:cNvPr>
          <p:cNvSpPr txBox="1"/>
          <p:nvPr/>
        </p:nvSpPr>
        <p:spPr>
          <a:xfrm flipH="1">
            <a:off x="9400118" y="4021822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ADDC46-823E-75D2-03F3-34FC48FFD2B8}"/>
              </a:ext>
            </a:extLst>
          </p:cNvPr>
          <p:cNvSpPr txBox="1"/>
          <p:nvPr/>
        </p:nvSpPr>
        <p:spPr>
          <a:xfrm flipH="1">
            <a:off x="9403850" y="4395606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C4E7DD9-5F14-3E7A-9602-1D80F1440C75}"/>
              </a:ext>
            </a:extLst>
          </p:cNvPr>
          <p:cNvSpPr/>
          <p:nvPr/>
        </p:nvSpPr>
        <p:spPr>
          <a:xfrm>
            <a:off x="-23891" y="4241246"/>
            <a:ext cx="7148889" cy="262717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B2A1265E-E1C6-DCF0-DCE2-41841087FC93}"/>
              </a:ext>
            </a:extLst>
          </p:cNvPr>
          <p:cNvSpPr/>
          <p:nvPr/>
        </p:nvSpPr>
        <p:spPr>
          <a:xfrm flipH="1">
            <a:off x="9037784" y="2922494"/>
            <a:ext cx="2465059" cy="2949770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0550C9D8-574D-BBC7-0E28-29ACBFA9577E}"/>
              </a:ext>
            </a:extLst>
          </p:cNvPr>
          <p:cNvGrpSpPr/>
          <p:nvPr/>
        </p:nvGrpSpPr>
        <p:grpSpPr>
          <a:xfrm>
            <a:off x="518426" y="4304377"/>
            <a:ext cx="510572" cy="616337"/>
            <a:chOff x="5585428" y="3140156"/>
            <a:chExt cx="510572" cy="616337"/>
          </a:xfrm>
        </p:grpSpPr>
        <p:sp>
          <p:nvSpPr>
            <p:cNvPr id="4" name="图形 136">
              <a:extLst>
                <a:ext uri="{FF2B5EF4-FFF2-40B4-BE49-F238E27FC236}">
                  <a16:creationId xmlns:a16="http://schemas.microsoft.com/office/drawing/2014/main" id="{EB7FB558-EA78-46A5-7DF9-32CCEA66FB95}"/>
                </a:ext>
              </a:extLst>
            </p:cNvPr>
            <p:cNvSpPr/>
            <p:nvPr/>
          </p:nvSpPr>
          <p:spPr>
            <a:xfrm flipH="1">
              <a:off x="5585428" y="3140156"/>
              <a:ext cx="271800" cy="26614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图形 136">
              <a:extLst>
                <a:ext uri="{FF2B5EF4-FFF2-40B4-BE49-F238E27FC236}">
                  <a16:creationId xmlns:a16="http://schemas.microsoft.com/office/drawing/2014/main" id="{2AC111AC-39D1-BCEE-CC87-1B528F4A4BC0}"/>
                </a:ext>
              </a:extLst>
            </p:cNvPr>
            <p:cNvSpPr/>
            <p:nvPr/>
          </p:nvSpPr>
          <p:spPr>
            <a:xfrm flipH="1">
              <a:off x="5618455" y="3288879"/>
              <a:ext cx="477545" cy="4676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C5676DC2-BDC7-C4FB-6B47-A56DEBE0D4DC}"/>
              </a:ext>
            </a:extLst>
          </p:cNvPr>
          <p:cNvSpPr txBox="1"/>
          <p:nvPr/>
        </p:nvSpPr>
        <p:spPr>
          <a:xfrm>
            <a:off x="2666586" y="4694005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1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1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06885B9-3FB3-7275-9AB8-97B0E572AADF}"/>
              </a:ext>
            </a:extLst>
          </p:cNvPr>
          <p:cNvSpPr txBox="1"/>
          <p:nvPr/>
        </p:nvSpPr>
        <p:spPr>
          <a:xfrm>
            <a:off x="2666586" y="5317636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777E642-48EF-7720-6059-DBD32A48039F}"/>
              </a:ext>
            </a:extLst>
          </p:cNvPr>
          <p:cNvSpPr txBox="1"/>
          <p:nvPr/>
        </p:nvSpPr>
        <p:spPr>
          <a:xfrm>
            <a:off x="2666586" y="5728908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FE1FF48-7B92-9C2B-7488-71B5B492FBB5}"/>
              </a:ext>
            </a:extLst>
          </p:cNvPr>
          <p:cNvSpPr txBox="1"/>
          <p:nvPr/>
        </p:nvSpPr>
        <p:spPr>
          <a:xfrm>
            <a:off x="3045950" y="5399050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1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FDCF7C1-9F93-3320-6FBD-7DA2445BBB98}"/>
              </a:ext>
            </a:extLst>
          </p:cNvPr>
          <p:cNvSpPr txBox="1"/>
          <p:nvPr/>
        </p:nvSpPr>
        <p:spPr>
          <a:xfrm>
            <a:off x="3045950" y="5802677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1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B32E3082-118B-F960-2FD9-4C2291630CAA}"/>
              </a:ext>
            </a:extLst>
          </p:cNvPr>
          <p:cNvSpPr/>
          <p:nvPr/>
        </p:nvSpPr>
        <p:spPr>
          <a:xfrm rot="13409837">
            <a:off x="1122555" y="4759393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4B7F08B-307B-742A-C4D9-BDF782AD5F86}"/>
              </a:ext>
            </a:extLst>
          </p:cNvPr>
          <p:cNvGrpSpPr/>
          <p:nvPr/>
        </p:nvGrpSpPr>
        <p:grpSpPr>
          <a:xfrm flipH="1">
            <a:off x="5942145" y="5933482"/>
            <a:ext cx="346778" cy="418613"/>
            <a:chOff x="5585428" y="3140156"/>
            <a:chExt cx="510572" cy="616337"/>
          </a:xfrm>
        </p:grpSpPr>
        <p:sp>
          <p:nvSpPr>
            <p:cNvPr id="58" name="图形 136">
              <a:extLst>
                <a:ext uri="{FF2B5EF4-FFF2-40B4-BE49-F238E27FC236}">
                  <a16:creationId xmlns:a16="http://schemas.microsoft.com/office/drawing/2014/main" id="{BD01CB47-2303-128D-27B1-C1852CBE7D2B}"/>
                </a:ext>
              </a:extLst>
            </p:cNvPr>
            <p:cNvSpPr/>
            <p:nvPr/>
          </p:nvSpPr>
          <p:spPr>
            <a:xfrm flipH="1">
              <a:off x="5585428" y="3140156"/>
              <a:ext cx="271800" cy="26614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图形 136">
              <a:extLst>
                <a:ext uri="{FF2B5EF4-FFF2-40B4-BE49-F238E27FC236}">
                  <a16:creationId xmlns:a16="http://schemas.microsoft.com/office/drawing/2014/main" id="{8F1864EE-DE57-12C4-8263-E20F81CF1E1A}"/>
                </a:ext>
              </a:extLst>
            </p:cNvPr>
            <p:cNvSpPr/>
            <p:nvPr/>
          </p:nvSpPr>
          <p:spPr>
            <a:xfrm flipH="1">
              <a:off x="5618455" y="3288879"/>
              <a:ext cx="477545" cy="4676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9" name="图形 136">
            <a:extLst>
              <a:ext uri="{FF2B5EF4-FFF2-40B4-BE49-F238E27FC236}">
                <a16:creationId xmlns:a16="http://schemas.microsoft.com/office/drawing/2014/main" id="{6FFBF54D-74EC-E3CD-6928-8BBEBA23A485}"/>
              </a:ext>
            </a:extLst>
          </p:cNvPr>
          <p:cNvSpPr/>
          <p:nvPr/>
        </p:nvSpPr>
        <p:spPr>
          <a:xfrm flipH="1">
            <a:off x="5007041" y="1999855"/>
            <a:ext cx="271800" cy="26614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图形 136">
            <a:extLst>
              <a:ext uri="{FF2B5EF4-FFF2-40B4-BE49-F238E27FC236}">
                <a16:creationId xmlns:a16="http://schemas.microsoft.com/office/drawing/2014/main" id="{B6D0AD11-C3EF-C2C4-24E6-BC93E676DFFA}"/>
              </a:ext>
            </a:extLst>
          </p:cNvPr>
          <p:cNvSpPr/>
          <p:nvPr/>
        </p:nvSpPr>
        <p:spPr>
          <a:xfrm flipH="1">
            <a:off x="5040068" y="2148578"/>
            <a:ext cx="477545" cy="4676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6244045-AD38-F05C-4E08-6F93821BB8BF}"/>
              </a:ext>
            </a:extLst>
          </p:cNvPr>
          <p:cNvSpPr txBox="1"/>
          <p:nvPr/>
        </p:nvSpPr>
        <p:spPr>
          <a:xfrm flipH="1">
            <a:off x="3279287" y="2661756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80BB82C-FCF9-F92A-699A-470EE551B800}"/>
              </a:ext>
            </a:extLst>
          </p:cNvPr>
          <p:cNvSpPr txBox="1"/>
          <p:nvPr/>
        </p:nvSpPr>
        <p:spPr>
          <a:xfrm flipH="1">
            <a:off x="3327042" y="2054163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8DEC312-F4DA-020A-72EA-184CBB535D24}"/>
              </a:ext>
            </a:extLst>
          </p:cNvPr>
          <p:cNvSpPr txBox="1"/>
          <p:nvPr/>
        </p:nvSpPr>
        <p:spPr>
          <a:xfrm flipH="1">
            <a:off x="3334507" y="2427947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A37FA832-B2FD-8C43-E4DA-9716614C494A}"/>
              </a:ext>
            </a:extLst>
          </p:cNvPr>
          <p:cNvSpPr/>
          <p:nvPr/>
        </p:nvSpPr>
        <p:spPr>
          <a:xfrm rot="928834">
            <a:off x="6908185" y="1991051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E7B017E6-0875-63AB-B94A-CCC53A1F55A2}"/>
              </a:ext>
            </a:extLst>
          </p:cNvPr>
          <p:cNvSpPr/>
          <p:nvPr/>
        </p:nvSpPr>
        <p:spPr>
          <a:xfrm>
            <a:off x="827042" y="1087865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E2CC7434-05DF-B65F-1764-9A17DD9652F7}"/>
              </a:ext>
            </a:extLst>
          </p:cNvPr>
          <p:cNvSpPr/>
          <p:nvPr/>
        </p:nvSpPr>
        <p:spPr>
          <a:xfrm>
            <a:off x="720903" y="997359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1B0DB97-46BA-6AA3-0BDA-CCC77CE03BD7}"/>
              </a:ext>
            </a:extLst>
          </p:cNvPr>
          <p:cNvSpPr txBox="1"/>
          <p:nvPr/>
        </p:nvSpPr>
        <p:spPr>
          <a:xfrm>
            <a:off x="8188984" y="5996573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8C59690-D7A8-878A-FCB2-4DB47811811E}"/>
              </a:ext>
            </a:extLst>
          </p:cNvPr>
          <p:cNvSpPr/>
          <p:nvPr/>
        </p:nvSpPr>
        <p:spPr>
          <a:xfrm rot="9678408">
            <a:off x="3490542" y="3696776"/>
            <a:ext cx="1214453" cy="356951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3660FB8-6D68-F415-13A8-81B58003593F}"/>
              </a:ext>
            </a:extLst>
          </p:cNvPr>
          <p:cNvGrpSpPr/>
          <p:nvPr/>
        </p:nvGrpSpPr>
        <p:grpSpPr>
          <a:xfrm flipV="1">
            <a:off x="8947349" y="2784842"/>
            <a:ext cx="510572" cy="616337"/>
            <a:chOff x="9041225" y="2638364"/>
            <a:chExt cx="510572" cy="616337"/>
          </a:xfrm>
        </p:grpSpPr>
        <p:sp>
          <p:nvSpPr>
            <p:cNvPr id="25" name="图形 136">
              <a:extLst>
                <a:ext uri="{FF2B5EF4-FFF2-40B4-BE49-F238E27FC236}">
                  <a16:creationId xmlns:a16="http://schemas.microsoft.com/office/drawing/2014/main" id="{2550D525-A327-DDF7-6764-D60F2197F911}"/>
                </a:ext>
              </a:extLst>
            </p:cNvPr>
            <p:cNvSpPr/>
            <p:nvPr/>
          </p:nvSpPr>
          <p:spPr>
            <a:xfrm flipH="1">
              <a:off x="9041225" y="2638364"/>
              <a:ext cx="271800" cy="26614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图形 136">
              <a:extLst>
                <a:ext uri="{FF2B5EF4-FFF2-40B4-BE49-F238E27FC236}">
                  <a16:creationId xmlns:a16="http://schemas.microsoft.com/office/drawing/2014/main" id="{1177BA15-2512-5EB8-85E7-3C7220A4AE66}"/>
                </a:ext>
              </a:extLst>
            </p:cNvPr>
            <p:cNvSpPr/>
            <p:nvPr/>
          </p:nvSpPr>
          <p:spPr>
            <a:xfrm flipH="1">
              <a:off x="9074252" y="2787087"/>
              <a:ext cx="477545" cy="4676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55334BA-31DD-0D8E-A2DC-3B3D3FDF492C}"/>
              </a:ext>
            </a:extLst>
          </p:cNvPr>
          <p:cNvSpPr/>
          <p:nvPr/>
        </p:nvSpPr>
        <p:spPr>
          <a:xfrm>
            <a:off x="8291513" y="-1840"/>
            <a:ext cx="3900487" cy="81491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058DB07-E748-D1A5-1C9F-9AB4050DFC96}"/>
              </a:ext>
            </a:extLst>
          </p:cNvPr>
          <p:cNvGrpSpPr/>
          <p:nvPr/>
        </p:nvGrpSpPr>
        <p:grpSpPr>
          <a:xfrm flipH="1">
            <a:off x="11323340" y="286621"/>
            <a:ext cx="288111" cy="347793"/>
            <a:chOff x="5585428" y="3140156"/>
            <a:chExt cx="510572" cy="616337"/>
          </a:xfrm>
        </p:grpSpPr>
        <p:sp>
          <p:nvSpPr>
            <p:cNvPr id="50" name="图形 136">
              <a:extLst>
                <a:ext uri="{FF2B5EF4-FFF2-40B4-BE49-F238E27FC236}">
                  <a16:creationId xmlns:a16="http://schemas.microsoft.com/office/drawing/2014/main" id="{A96670A3-267D-083B-1BD5-FAFB2FEBE695}"/>
                </a:ext>
              </a:extLst>
            </p:cNvPr>
            <p:cNvSpPr/>
            <p:nvPr/>
          </p:nvSpPr>
          <p:spPr>
            <a:xfrm flipH="1">
              <a:off x="5585428" y="3140156"/>
              <a:ext cx="271800" cy="26614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图形 136">
              <a:extLst>
                <a:ext uri="{FF2B5EF4-FFF2-40B4-BE49-F238E27FC236}">
                  <a16:creationId xmlns:a16="http://schemas.microsoft.com/office/drawing/2014/main" id="{E8AFDCE9-48ED-3236-68F3-D20779BF75F1}"/>
                </a:ext>
              </a:extLst>
            </p:cNvPr>
            <p:cNvSpPr/>
            <p:nvPr/>
          </p:nvSpPr>
          <p:spPr>
            <a:xfrm flipH="1">
              <a:off x="5618455" y="3288879"/>
              <a:ext cx="477545" cy="4676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33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8A1C495-DCA2-A8E0-6DF2-894F36FEF446}"/>
              </a:ext>
            </a:extLst>
          </p:cNvPr>
          <p:cNvGrpSpPr/>
          <p:nvPr/>
        </p:nvGrpSpPr>
        <p:grpSpPr>
          <a:xfrm>
            <a:off x="9643305" y="6328326"/>
            <a:ext cx="1875595" cy="249723"/>
            <a:chOff x="296105" y="469799"/>
            <a:chExt cx="1875595" cy="249723"/>
          </a:xfrm>
        </p:grpSpPr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21F5FFA1-BC98-22A0-DD17-3A0CED28F508}"/>
                </a:ext>
              </a:extLst>
            </p:cNvPr>
            <p:cNvSpPr txBox="1"/>
            <p:nvPr/>
          </p:nvSpPr>
          <p:spPr>
            <a:xfrm>
              <a:off x="296105" y="469799"/>
              <a:ext cx="1866443" cy="249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2"/>
                  </a:solidFill>
                  <a:effectLst/>
                  <a:latin typeface="+mj-ea"/>
                  <a:ea typeface="+mj-ea"/>
                </a:rPr>
                <a:t>Welcome To Our Wedding</a:t>
              </a:r>
              <a:endParaRPr lang="zh-CN" altLang="en-US" sz="9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pic>
          <p:nvPicPr>
            <p:cNvPr id="124" name="图形 123" descr="Ring with solid fill">
              <a:extLst>
                <a:ext uri="{FF2B5EF4-FFF2-40B4-BE49-F238E27FC236}">
                  <a16:creationId xmlns:a16="http://schemas.microsoft.com/office/drawing/2014/main" id="{6AF6E320-28B1-D7ED-0721-47DB1143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07906" y="512763"/>
              <a:ext cx="163794" cy="163794"/>
            </a:xfrm>
            <a:prstGeom prst="rect">
              <a:avLst/>
            </a:prstGeom>
          </p:spPr>
        </p:pic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BF6F9151-A73E-E05D-E100-A14AE4E59749}"/>
              </a:ext>
            </a:extLst>
          </p:cNvPr>
          <p:cNvSpPr txBox="1"/>
          <p:nvPr/>
        </p:nvSpPr>
        <p:spPr>
          <a:xfrm>
            <a:off x="1409281" y="2623086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08B71A72-F502-4B21-05F3-1162E0BA92A0}"/>
              </a:ext>
            </a:extLst>
          </p:cNvPr>
          <p:cNvSpPr txBox="1"/>
          <p:nvPr/>
        </p:nvSpPr>
        <p:spPr>
          <a:xfrm>
            <a:off x="1458646" y="2996870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B96B55F7-58C9-007F-49DB-C9891AE42A21}"/>
              </a:ext>
            </a:extLst>
          </p:cNvPr>
          <p:cNvSpPr/>
          <p:nvPr/>
        </p:nvSpPr>
        <p:spPr>
          <a:xfrm>
            <a:off x="917104" y="1613192"/>
            <a:ext cx="2739577" cy="3278267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51E916-9C8C-0083-86AE-D19BF4BD06B4}"/>
              </a:ext>
            </a:extLst>
          </p:cNvPr>
          <p:cNvSpPr txBox="1"/>
          <p:nvPr/>
        </p:nvSpPr>
        <p:spPr>
          <a:xfrm>
            <a:off x="1150989" y="3468415"/>
            <a:ext cx="2271807" cy="914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pic>
        <p:nvPicPr>
          <p:cNvPr id="12" name="图形 11" descr="Man and woman with solid fill">
            <a:extLst>
              <a:ext uri="{FF2B5EF4-FFF2-40B4-BE49-F238E27FC236}">
                <a16:creationId xmlns:a16="http://schemas.microsoft.com/office/drawing/2014/main" id="{F6830801-675D-31E2-136B-AC3BF0194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6871" y="3252326"/>
            <a:ext cx="220043" cy="2200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B6A741E-D91C-626C-4C36-D72762964DE3}"/>
              </a:ext>
            </a:extLst>
          </p:cNvPr>
          <p:cNvSpPr txBox="1"/>
          <p:nvPr/>
        </p:nvSpPr>
        <p:spPr>
          <a:xfrm>
            <a:off x="5174740" y="2623086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B12D6BC-C2D4-39A3-B862-969FD3251E83}"/>
              </a:ext>
            </a:extLst>
          </p:cNvPr>
          <p:cNvSpPr txBox="1"/>
          <p:nvPr/>
        </p:nvSpPr>
        <p:spPr>
          <a:xfrm>
            <a:off x="5224105" y="2996870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D28F5E17-7EC7-9797-F088-8230995E5968}"/>
              </a:ext>
            </a:extLst>
          </p:cNvPr>
          <p:cNvSpPr/>
          <p:nvPr/>
        </p:nvSpPr>
        <p:spPr>
          <a:xfrm>
            <a:off x="4682563" y="1613192"/>
            <a:ext cx="2739577" cy="3278267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DE414C9-A73D-7484-2D70-940B2E0D6551}"/>
              </a:ext>
            </a:extLst>
          </p:cNvPr>
          <p:cNvSpPr txBox="1"/>
          <p:nvPr/>
        </p:nvSpPr>
        <p:spPr>
          <a:xfrm>
            <a:off x="4916448" y="3468415"/>
            <a:ext cx="2271807" cy="914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pic>
        <p:nvPicPr>
          <p:cNvPr id="21" name="图形 20" descr="Man and woman with solid fill">
            <a:extLst>
              <a:ext uri="{FF2B5EF4-FFF2-40B4-BE49-F238E27FC236}">
                <a16:creationId xmlns:a16="http://schemas.microsoft.com/office/drawing/2014/main" id="{BEF88893-CF1C-7309-BAE3-812DAE686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2330" y="3252326"/>
            <a:ext cx="220043" cy="22004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D182119-26B0-B1E2-E4AC-309CB6B70DBF}"/>
              </a:ext>
            </a:extLst>
          </p:cNvPr>
          <p:cNvSpPr txBox="1"/>
          <p:nvPr/>
        </p:nvSpPr>
        <p:spPr>
          <a:xfrm>
            <a:off x="8940199" y="2623086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0134B8B-9B84-3F46-18DF-2B4FB6615EEF}"/>
              </a:ext>
            </a:extLst>
          </p:cNvPr>
          <p:cNvSpPr txBox="1"/>
          <p:nvPr/>
        </p:nvSpPr>
        <p:spPr>
          <a:xfrm>
            <a:off x="8989564" y="2996870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27697CDA-2588-4675-083D-E398669E398A}"/>
              </a:ext>
            </a:extLst>
          </p:cNvPr>
          <p:cNvSpPr/>
          <p:nvPr/>
        </p:nvSpPr>
        <p:spPr>
          <a:xfrm>
            <a:off x="8448022" y="1613192"/>
            <a:ext cx="2739577" cy="3278267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B1A66EA-D132-8D15-DA75-D41760F5BF66}"/>
              </a:ext>
            </a:extLst>
          </p:cNvPr>
          <p:cNvSpPr txBox="1"/>
          <p:nvPr/>
        </p:nvSpPr>
        <p:spPr>
          <a:xfrm>
            <a:off x="8681907" y="3468415"/>
            <a:ext cx="2271807" cy="914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pic>
        <p:nvPicPr>
          <p:cNvPr id="27" name="图形 26" descr="Man and woman with solid fill">
            <a:extLst>
              <a:ext uri="{FF2B5EF4-FFF2-40B4-BE49-F238E27FC236}">
                <a16:creationId xmlns:a16="http://schemas.microsoft.com/office/drawing/2014/main" id="{2436DFC1-19C0-1C5D-B532-C3FA3D837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7789" y="3252326"/>
            <a:ext cx="220043" cy="220043"/>
          </a:xfrm>
          <a:prstGeom prst="rect">
            <a:avLst/>
          </a:prstGeom>
        </p:spPr>
      </p:pic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5DFF5DED-6968-E2AC-F8BD-AFF6DB790861}"/>
              </a:ext>
            </a:extLst>
          </p:cNvPr>
          <p:cNvSpPr/>
          <p:nvPr/>
        </p:nvSpPr>
        <p:spPr>
          <a:xfrm rot="5400000">
            <a:off x="5715" y="5085385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5D878E53-8C14-4F92-CB51-C4499D56A4D9}"/>
              </a:ext>
            </a:extLst>
          </p:cNvPr>
          <p:cNvSpPr/>
          <p:nvPr/>
        </p:nvSpPr>
        <p:spPr>
          <a:xfrm>
            <a:off x="10461155" y="5070759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4207A5D-0024-7A9D-3C26-842DB4A0023C}"/>
              </a:ext>
            </a:extLst>
          </p:cNvPr>
          <p:cNvSpPr/>
          <p:nvPr/>
        </p:nvSpPr>
        <p:spPr>
          <a:xfrm rot="16200000">
            <a:off x="10446529" y="-14626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42B55AC-A34D-C9AC-0FB6-7C11146DB8AF}"/>
              </a:ext>
            </a:extLst>
          </p:cNvPr>
          <p:cNvSpPr/>
          <p:nvPr/>
        </p:nvSpPr>
        <p:spPr>
          <a:xfrm rot="10800000">
            <a:off x="-8911" y="0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5B16A3D-9A5A-55F3-DB36-D37AC898C211}"/>
              </a:ext>
            </a:extLst>
          </p:cNvPr>
          <p:cNvGrpSpPr/>
          <p:nvPr/>
        </p:nvGrpSpPr>
        <p:grpSpPr>
          <a:xfrm>
            <a:off x="2141181" y="4644158"/>
            <a:ext cx="291422" cy="59243"/>
            <a:chOff x="697345" y="6393945"/>
            <a:chExt cx="291422" cy="59243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ED649B1-7B24-2A6A-4833-12F79A0FEDEC}"/>
                </a:ext>
              </a:extLst>
            </p:cNvPr>
            <p:cNvSpPr/>
            <p:nvPr/>
          </p:nvSpPr>
          <p:spPr>
            <a:xfrm rot="10800000">
              <a:off x="92952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6EDDE60-1F9C-7584-A67D-3814283CA9BB}"/>
                </a:ext>
              </a:extLst>
            </p:cNvPr>
            <p:cNvSpPr/>
            <p:nvPr/>
          </p:nvSpPr>
          <p:spPr>
            <a:xfrm rot="10800000">
              <a:off x="81343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CF07C51-3DEE-9584-BCF7-4B31823B801B}"/>
                </a:ext>
              </a:extLst>
            </p:cNvPr>
            <p:cNvSpPr/>
            <p:nvPr/>
          </p:nvSpPr>
          <p:spPr>
            <a:xfrm rot="10800000">
              <a:off x="697345" y="6393945"/>
              <a:ext cx="59243" cy="5924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047CEC1-F38B-1EF5-14E5-88CC6FB73DC2}"/>
              </a:ext>
            </a:extLst>
          </p:cNvPr>
          <p:cNvGrpSpPr/>
          <p:nvPr/>
        </p:nvGrpSpPr>
        <p:grpSpPr>
          <a:xfrm>
            <a:off x="5906640" y="4644158"/>
            <a:ext cx="291422" cy="59243"/>
            <a:chOff x="697345" y="6393945"/>
            <a:chExt cx="291422" cy="59243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A288557-EF14-9A56-07FF-03B1E12AF79A}"/>
                </a:ext>
              </a:extLst>
            </p:cNvPr>
            <p:cNvSpPr/>
            <p:nvPr/>
          </p:nvSpPr>
          <p:spPr>
            <a:xfrm rot="10800000">
              <a:off x="929524" y="6393945"/>
              <a:ext cx="59243" cy="5924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3720A55-BBFD-86A8-2DAB-FA77859D5320}"/>
                </a:ext>
              </a:extLst>
            </p:cNvPr>
            <p:cNvSpPr/>
            <p:nvPr/>
          </p:nvSpPr>
          <p:spPr>
            <a:xfrm rot="10800000">
              <a:off x="81343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DD72C003-900D-EE03-CD79-EFA8F24B5105}"/>
                </a:ext>
              </a:extLst>
            </p:cNvPr>
            <p:cNvSpPr/>
            <p:nvPr/>
          </p:nvSpPr>
          <p:spPr>
            <a:xfrm rot="10800000">
              <a:off x="697345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24484C0-EB4A-57B7-9183-731736CE1903}"/>
              </a:ext>
            </a:extLst>
          </p:cNvPr>
          <p:cNvGrpSpPr/>
          <p:nvPr/>
        </p:nvGrpSpPr>
        <p:grpSpPr>
          <a:xfrm>
            <a:off x="9672099" y="4644158"/>
            <a:ext cx="291422" cy="59243"/>
            <a:chOff x="697345" y="6393945"/>
            <a:chExt cx="291422" cy="59243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AFA8CBB4-771F-A1A6-3F66-15D49E0F9777}"/>
                </a:ext>
              </a:extLst>
            </p:cNvPr>
            <p:cNvSpPr/>
            <p:nvPr/>
          </p:nvSpPr>
          <p:spPr>
            <a:xfrm rot="10800000">
              <a:off x="92952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8954258A-92CC-D25A-ADAF-B4720ADAA008}"/>
                </a:ext>
              </a:extLst>
            </p:cNvPr>
            <p:cNvSpPr/>
            <p:nvPr/>
          </p:nvSpPr>
          <p:spPr>
            <a:xfrm rot="10800000">
              <a:off x="813434" y="6393945"/>
              <a:ext cx="59243" cy="5924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F9BE90-D44A-6F95-D2AC-F1B1BCE02BF5}"/>
                </a:ext>
              </a:extLst>
            </p:cNvPr>
            <p:cNvSpPr/>
            <p:nvPr/>
          </p:nvSpPr>
          <p:spPr>
            <a:xfrm rot="10800000">
              <a:off x="697345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3" name="图形 136">
            <a:extLst>
              <a:ext uri="{FF2B5EF4-FFF2-40B4-BE49-F238E27FC236}">
                <a16:creationId xmlns:a16="http://schemas.microsoft.com/office/drawing/2014/main" id="{9E100C51-ECDD-488E-86B2-FA352911E10B}"/>
              </a:ext>
            </a:extLst>
          </p:cNvPr>
          <p:cNvSpPr/>
          <p:nvPr/>
        </p:nvSpPr>
        <p:spPr>
          <a:xfrm>
            <a:off x="785071" y="1839377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136">
            <a:extLst>
              <a:ext uri="{FF2B5EF4-FFF2-40B4-BE49-F238E27FC236}">
                <a16:creationId xmlns:a16="http://schemas.microsoft.com/office/drawing/2014/main" id="{D1ECC1F9-D4DA-F163-F33C-9BB0E452119F}"/>
              </a:ext>
            </a:extLst>
          </p:cNvPr>
          <p:cNvSpPr/>
          <p:nvPr/>
        </p:nvSpPr>
        <p:spPr>
          <a:xfrm>
            <a:off x="917104" y="1573833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136">
            <a:extLst>
              <a:ext uri="{FF2B5EF4-FFF2-40B4-BE49-F238E27FC236}">
                <a16:creationId xmlns:a16="http://schemas.microsoft.com/office/drawing/2014/main" id="{A5ED8806-DAD9-72FA-E4FF-2EA2DD92F1DF}"/>
              </a:ext>
            </a:extLst>
          </p:cNvPr>
          <p:cNvSpPr/>
          <p:nvPr/>
        </p:nvSpPr>
        <p:spPr>
          <a:xfrm>
            <a:off x="4593394" y="1839377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136">
            <a:extLst>
              <a:ext uri="{FF2B5EF4-FFF2-40B4-BE49-F238E27FC236}">
                <a16:creationId xmlns:a16="http://schemas.microsoft.com/office/drawing/2014/main" id="{1C2E8550-6C0B-2C65-132F-6A4CE8B81C0A}"/>
              </a:ext>
            </a:extLst>
          </p:cNvPr>
          <p:cNvSpPr/>
          <p:nvPr/>
        </p:nvSpPr>
        <p:spPr>
          <a:xfrm>
            <a:off x="4725427" y="1573833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图形 136">
            <a:extLst>
              <a:ext uri="{FF2B5EF4-FFF2-40B4-BE49-F238E27FC236}">
                <a16:creationId xmlns:a16="http://schemas.microsoft.com/office/drawing/2014/main" id="{C0ED418B-4AEC-1B07-8DB2-F2DC153C3B7C}"/>
              </a:ext>
            </a:extLst>
          </p:cNvPr>
          <p:cNvSpPr/>
          <p:nvPr/>
        </p:nvSpPr>
        <p:spPr>
          <a:xfrm>
            <a:off x="8344565" y="1839377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图形 136">
            <a:extLst>
              <a:ext uri="{FF2B5EF4-FFF2-40B4-BE49-F238E27FC236}">
                <a16:creationId xmlns:a16="http://schemas.microsoft.com/office/drawing/2014/main" id="{5B6722F1-F890-0807-388A-B37D2B1A5111}"/>
              </a:ext>
            </a:extLst>
          </p:cNvPr>
          <p:cNvSpPr/>
          <p:nvPr/>
        </p:nvSpPr>
        <p:spPr>
          <a:xfrm>
            <a:off x="8476598" y="1573833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98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D39CBEF-7ECB-E26B-ACA2-5A6A7B423AB1}"/>
              </a:ext>
            </a:extLst>
          </p:cNvPr>
          <p:cNvSpPr/>
          <p:nvPr/>
        </p:nvSpPr>
        <p:spPr>
          <a:xfrm>
            <a:off x="120" y="0"/>
            <a:ext cx="4181508" cy="4439478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F6F9151-A73E-E05D-E100-A14AE4E59749}"/>
              </a:ext>
            </a:extLst>
          </p:cNvPr>
          <p:cNvSpPr txBox="1"/>
          <p:nvPr/>
        </p:nvSpPr>
        <p:spPr>
          <a:xfrm>
            <a:off x="1162277" y="1759516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1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08B71A72-F502-4B21-05F3-1162E0BA92A0}"/>
              </a:ext>
            </a:extLst>
          </p:cNvPr>
          <p:cNvSpPr txBox="1"/>
          <p:nvPr/>
        </p:nvSpPr>
        <p:spPr>
          <a:xfrm>
            <a:off x="1211642" y="2133300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1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B96B55F7-58C9-007F-49DB-C9891AE42A21}"/>
              </a:ext>
            </a:extLst>
          </p:cNvPr>
          <p:cNvSpPr/>
          <p:nvPr/>
        </p:nvSpPr>
        <p:spPr>
          <a:xfrm>
            <a:off x="670100" y="749622"/>
            <a:ext cx="2739577" cy="3278267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51E916-9C8C-0083-86AE-D19BF4BD06B4}"/>
              </a:ext>
            </a:extLst>
          </p:cNvPr>
          <p:cNvSpPr txBox="1"/>
          <p:nvPr/>
        </p:nvSpPr>
        <p:spPr>
          <a:xfrm>
            <a:off x="903985" y="2604845"/>
            <a:ext cx="2271807" cy="914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1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1"/>
                </a:solidFill>
                <a:effectLst/>
                <a:latin typeface="+mn-ea"/>
              </a:rPr>
              <a:t>！</a:t>
            </a:r>
          </a:p>
        </p:txBody>
      </p:sp>
      <p:pic>
        <p:nvPicPr>
          <p:cNvPr id="12" name="图形 11" descr="Man and woman with solid fill">
            <a:extLst>
              <a:ext uri="{FF2B5EF4-FFF2-40B4-BE49-F238E27FC236}">
                <a16:creationId xmlns:a16="http://schemas.microsoft.com/office/drawing/2014/main" id="{F6830801-675D-31E2-136B-AC3BF0194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9867" y="2388756"/>
            <a:ext cx="220043" cy="220043"/>
          </a:xfrm>
          <a:prstGeom prst="rect">
            <a:avLst/>
          </a:prstGeom>
        </p:spPr>
      </p:pic>
      <p:sp>
        <p:nvSpPr>
          <p:cNvPr id="53" name="图形 136">
            <a:extLst>
              <a:ext uri="{FF2B5EF4-FFF2-40B4-BE49-F238E27FC236}">
                <a16:creationId xmlns:a16="http://schemas.microsoft.com/office/drawing/2014/main" id="{9E100C51-ECDD-488E-86B2-FA352911E10B}"/>
              </a:ext>
            </a:extLst>
          </p:cNvPr>
          <p:cNvSpPr/>
          <p:nvPr/>
        </p:nvSpPr>
        <p:spPr>
          <a:xfrm>
            <a:off x="538067" y="975807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55" name="图形 136">
            <a:extLst>
              <a:ext uri="{FF2B5EF4-FFF2-40B4-BE49-F238E27FC236}">
                <a16:creationId xmlns:a16="http://schemas.microsoft.com/office/drawing/2014/main" id="{D1ECC1F9-D4DA-F163-F33C-9BB0E452119F}"/>
              </a:ext>
            </a:extLst>
          </p:cNvPr>
          <p:cNvSpPr/>
          <p:nvPr/>
        </p:nvSpPr>
        <p:spPr>
          <a:xfrm>
            <a:off x="670100" y="710263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EB43E5-6825-1B32-2D88-DE63D222C757}"/>
              </a:ext>
            </a:extLst>
          </p:cNvPr>
          <p:cNvSpPr txBox="1"/>
          <p:nvPr/>
        </p:nvSpPr>
        <p:spPr>
          <a:xfrm>
            <a:off x="586198" y="4556169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6B08599-7FDA-B02A-883C-5C51726E5B36}"/>
              </a:ext>
            </a:extLst>
          </p:cNvPr>
          <p:cNvSpPr txBox="1"/>
          <p:nvPr/>
        </p:nvSpPr>
        <p:spPr>
          <a:xfrm>
            <a:off x="586198" y="5179800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5C6662A-66C8-59C0-49C3-CC57A358737C}"/>
              </a:ext>
            </a:extLst>
          </p:cNvPr>
          <p:cNvSpPr txBox="1"/>
          <p:nvPr/>
        </p:nvSpPr>
        <p:spPr>
          <a:xfrm>
            <a:off x="586198" y="5524812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678766C-7D84-8741-BBF5-A5CA601318E8}"/>
              </a:ext>
            </a:extLst>
          </p:cNvPr>
          <p:cNvSpPr txBox="1"/>
          <p:nvPr/>
        </p:nvSpPr>
        <p:spPr>
          <a:xfrm>
            <a:off x="965562" y="5261214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6A369B-3458-E330-ABA7-B7E4826231F2}"/>
              </a:ext>
            </a:extLst>
          </p:cNvPr>
          <p:cNvSpPr txBox="1"/>
          <p:nvPr/>
        </p:nvSpPr>
        <p:spPr>
          <a:xfrm>
            <a:off x="965562" y="5664841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89D9AED-E895-95AD-5BBF-9C15D4E4A168}"/>
              </a:ext>
            </a:extLst>
          </p:cNvPr>
          <p:cNvSpPr/>
          <p:nvPr/>
        </p:nvSpPr>
        <p:spPr>
          <a:xfrm rot="7791076">
            <a:off x="3913080" y="4747193"/>
            <a:ext cx="910105" cy="372249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952373-395F-9C9D-8140-8404F81B8F8A}"/>
              </a:ext>
            </a:extLst>
          </p:cNvPr>
          <p:cNvSpPr txBox="1"/>
          <p:nvPr/>
        </p:nvSpPr>
        <p:spPr>
          <a:xfrm>
            <a:off x="4549042" y="2786788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183E95-2803-B392-38EF-86CCF7E5D7E8}"/>
              </a:ext>
            </a:extLst>
          </p:cNvPr>
          <p:cNvSpPr txBox="1"/>
          <p:nvPr/>
        </p:nvSpPr>
        <p:spPr>
          <a:xfrm>
            <a:off x="4549042" y="3410419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1BE6B1-BF2A-CE60-C345-DD265DBB30B7}"/>
              </a:ext>
            </a:extLst>
          </p:cNvPr>
          <p:cNvSpPr txBox="1"/>
          <p:nvPr/>
        </p:nvSpPr>
        <p:spPr>
          <a:xfrm>
            <a:off x="4549042" y="3821691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D8D810-C5A6-D91C-4E1A-36C0EC4D6356}"/>
              </a:ext>
            </a:extLst>
          </p:cNvPr>
          <p:cNvSpPr txBox="1"/>
          <p:nvPr/>
        </p:nvSpPr>
        <p:spPr>
          <a:xfrm>
            <a:off x="4928406" y="3491833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98F37F8-C43C-0554-16E0-4B3CD025A472}"/>
              </a:ext>
            </a:extLst>
          </p:cNvPr>
          <p:cNvSpPr txBox="1"/>
          <p:nvPr/>
        </p:nvSpPr>
        <p:spPr>
          <a:xfrm>
            <a:off x="4928406" y="3895460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736B76CB-E3B8-2E4E-4B54-979EE89ED199}"/>
              </a:ext>
            </a:extLst>
          </p:cNvPr>
          <p:cNvCxnSpPr>
            <a:cxnSpLocks/>
          </p:cNvCxnSpPr>
          <p:nvPr/>
        </p:nvCxnSpPr>
        <p:spPr>
          <a:xfrm flipH="1">
            <a:off x="9078686" y="512763"/>
            <a:ext cx="311331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54279718-8562-3592-D1C1-E78381667440}"/>
              </a:ext>
            </a:extLst>
          </p:cNvPr>
          <p:cNvCxnSpPr>
            <a:cxnSpLocks/>
          </p:cNvCxnSpPr>
          <p:nvPr/>
        </p:nvCxnSpPr>
        <p:spPr>
          <a:xfrm>
            <a:off x="11518900" y="0"/>
            <a:ext cx="0" cy="9758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6E5A22AC-BD37-93E9-1341-46F1976AE915}"/>
              </a:ext>
            </a:extLst>
          </p:cNvPr>
          <p:cNvGrpSpPr/>
          <p:nvPr/>
        </p:nvGrpSpPr>
        <p:grpSpPr>
          <a:xfrm flipH="1">
            <a:off x="7780063" y="3065369"/>
            <a:ext cx="513629" cy="587977"/>
            <a:chOff x="10132060" y="1871790"/>
            <a:chExt cx="513629" cy="587977"/>
          </a:xfrm>
        </p:grpSpPr>
        <p:sp>
          <p:nvSpPr>
            <p:cNvPr id="76" name="图形 136">
              <a:extLst>
                <a:ext uri="{FF2B5EF4-FFF2-40B4-BE49-F238E27FC236}">
                  <a16:creationId xmlns:a16="http://schemas.microsoft.com/office/drawing/2014/main" id="{53358AFC-E30B-34D3-66C7-900627386623}"/>
                </a:ext>
              </a:extLst>
            </p:cNvPr>
            <p:cNvSpPr/>
            <p:nvPr/>
          </p:nvSpPr>
          <p:spPr>
            <a:xfrm flipH="1">
              <a:off x="10372262" y="2192026"/>
              <a:ext cx="273427" cy="26774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图形 136">
              <a:extLst>
                <a:ext uri="{FF2B5EF4-FFF2-40B4-BE49-F238E27FC236}">
                  <a16:creationId xmlns:a16="http://schemas.microsoft.com/office/drawing/2014/main" id="{92665294-E010-A449-CF76-D3005D12A8FD}"/>
                </a:ext>
              </a:extLst>
            </p:cNvPr>
            <p:cNvSpPr/>
            <p:nvPr/>
          </p:nvSpPr>
          <p:spPr>
            <a:xfrm flipH="1">
              <a:off x="10132060" y="1871790"/>
              <a:ext cx="480404" cy="4704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BB3DED42-0C39-BD9F-5A8D-3E306F4A0C89}"/>
              </a:ext>
            </a:extLst>
          </p:cNvPr>
          <p:cNvGrpSpPr/>
          <p:nvPr/>
        </p:nvGrpSpPr>
        <p:grpSpPr>
          <a:xfrm flipH="1">
            <a:off x="3326617" y="5146447"/>
            <a:ext cx="415374" cy="475499"/>
            <a:chOff x="10132060" y="1871790"/>
            <a:chExt cx="513629" cy="587977"/>
          </a:xfrm>
        </p:grpSpPr>
        <p:sp>
          <p:nvSpPr>
            <p:cNvPr id="81" name="图形 136">
              <a:extLst>
                <a:ext uri="{FF2B5EF4-FFF2-40B4-BE49-F238E27FC236}">
                  <a16:creationId xmlns:a16="http://schemas.microsoft.com/office/drawing/2014/main" id="{B492487B-4ED3-B922-3FFE-1DEAF5E319E2}"/>
                </a:ext>
              </a:extLst>
            </p:cNvPr>
            <p:cNvSpPr/>
            <p:nvPr/>
          </p:nvSpPr>
          <p:spPr>
            <a:xfrm flipH="1">
              <a:off x="10372262" y="2192026"/>
              <a:ext cx="273427" cy="26774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图形 136">
              <a:extLst>
                <a:ext uri="{FF2B5EF4-FFF2-40B4-BE49-F238E27FC236}">
                  <a16:creationId xmlns:a16="http://schemas.microsoft.com/office/drawing/2014/main" id="{CA181EE0-A4E2-60E8-5A54-B9FBFF6DA07F}"/>
                </a:ext>
              </a:extLst>
            </p:cNvPr>
            <p:cNvSpPr/>
            <p:nvPr/>
          </p:nvSpPr>
          <p:spPr>
            <a:xfrm flipH="1">
              <a:off x="10132060" y="1871790"/>
              <a:ext cx="480404" cy="4704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02A44E68-8CD5-5745-ADF0-3F88F03821FD}"/>
              </a:ext>
            </a:extLst>
          </p:cNvPr>
          <p:cNvSpPr/>
          <p:nvPr/>
        </p:nvSpPr>
        <p:spPr>
          <a:xfrm>
            <a:off x="7089439" y="4489909"/>
            <a:ext cx="5115125" cy="24013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4E1214-7601-C30D-FEFF-25661408440F}"/>
              </a:ext>
            </a:extLst>
          </p:cNvPr>
          <p:cNvSpPr txBox="1"/>
          <p:nvPr/>
        </p:nvSpPr>
        <p:spPr>
          <a:xfrm>
            <a:off x="8086174" y="4894623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1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1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BE020D-8645-0825-AE53-4F78C904298A}"/>
              </a:ext>
            </a:extLst>
          </p:cNvPr>
          <p:cNvSpPr txBox="1"/>
          <p:nvPr/>
        </p:nvSpPr>
        <p:spPr>
          <a:xfrm>
            <a:off x="8086174" y="5518254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DA397B0-850C-06E4-F856-991BEB59D787}"/>
              </a:ext>
            </a:extLst>
          </p:cNvPr>
          <p:cNvSpPr txBox="1"/>
          <p:nvPr/>
        </p:nvSpPr>
        <p:spPr>
          <a:xfrm>
            <a:off x="8086174" y="5929526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D87A9CD-0302-FB26-EABB-7A59DF3B6348}"/>
              </a:ext>
            </a:extLst>
          </p:cNvPr>
          <p:cNvSpPr txBox="1"/>
          <p:nvPr/>
        </p:nvSpPr>
        <p:spPr>
          <a:xfrm>
            <a:off x="8465538" y="5599668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1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A034CA-1664-EC96-B5BA-AC000DCDCDEA}"/>
              </a:ext>
            </a:extLst>
          </p:cNvPr>
          <p:cNvSpPr txBox="1"/>
          <p:nvPr/>
        </p:nvSpPr>
        <p:spPr>
          <a:xfrm>
            <a:off x="8465538" y="6003295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1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E29562F-76DB-F6E0-9F70-0A4FCDD0E159}"/>
              </a:ext>
            </a:extLst>
          </p:cNvPr>
          <p:cNvGrpSpPr/>
          <p:nvPr/>
        </p:nvGrpSpPr>
        <p:grpSpPr>
          <a:xfrm flipH="1">
            <a:off x="11361733" y="6134100"/>
            <a:ext cx="346778" cy="418613"/>
            <a:chOff x="5585428" y="3140156"/>
            <a:chExt cx="510572" cy="616337"/>
          </a:xfrm>
        </p:grpSpPr>
        <p:sp>
          <p:nvSpPr>
            <p:cNvPr id="17" name="图形 136">
              <a:extLst>
                <a:ext uri="{FF2B5EF4-FFF2-40B4-BE49-F238E27FC236}">
                  <a16:creationId xmlns:a16="http://schemas.microsoft.com/office/drawing/2014/main" id="{D0EE2E1D-8BA3-E70F-801A-9DC28FC7B12B}"/>
                </a:ext>
              </a:extLst>
            </p:cNvPr>
            <p:cNvSpPr/>
            <p:nvPr/>
          </p:nvSpPr>
          <p:spPr>
            <a:xfrm flipH="1">
              <a:off x="5585428" y="3140156"/>
              <a:ext cx="271800" cy="26614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图形 136">
              <a:extLst>
                <a:ext uri="{FF2B5EF4-FFF2-40B4-BE49-F238E27FC236}">
                  <a16:creationId xmlns:a16="http://schemas.microsoft.com/office/drawing/2014/main" id="{0E7608CF-92FC-A86E-9CA0-7756D2A8E946}"/>
                </a:ext>
              </a:extLst>
            </p:cNvPr>
            <p:cNvSpPr/>
            <p:nvPr/>
          </p:nvSpPr>
          <p:spPr>
            <a:xfrm flipH="1">
              <a:off x="5618455" y="3288879"/>
              <a:ext cx="477545" cy="4676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C3386826-05BE-5E74-B341-F35B10BC13F7}"/>
              </a:ext>
            </a:extLst>
          </p:cNvPr>
          <p:cNvSpPr/>
          <p:nvPr/>
        </p:nvSpPr>
        <p:spPr>
          <a:xfrm>
            <a:off x="8991591" y="870928"/>
            <a:ext cx="2527036" cy="3220524"/>
          </a:xfrm>
          <a:custGeom>
            <a:avLst/>
            <a:gdLst>
              <a:gd name="connsiteX0" fmla="*/ 1928897 w 3857794"/>
              <a:gd name="connsiteY0" fmla="*/ 0 h 4916478"/>
              <a:gd name="connsiteX1" fmla="*/ 3857794 w 3857794"/>
              <a:gd name="connsiteY1" fmla="*/ 1928897 h 4916478"/>
              <a:gd name="connsiteX2" fmla="*/ 3857794 w 3857794"/>
              <a:gd name="connsiteY2" fmla="*/ 4559976 h 4916478"/>
              <a:gd name="connsiteX3" fmla="*/ 3847836 w 3857794"/>
              <a:gd name="connsiteY3" fmla="*/ 4757195 h 4916478"/>
              <a:gd name="connsiteX4" fmla="*/ 3823526 w 3857794"/>
              <a:gd name="connsiteY4" fmla="*/ 4916478 h 4916478"/>
              <a:gd name="connsiteX5" fmla="*/ 34269 w 3857794"/>
              <a:gd name="connsiteY5" fmla="*/ 4916478 h 4916478"/>
              <a:gd name="connsiteX6" fmla="*/ 9959 w 3857794"/>
              <a:gd name="connsiteY6" fmla="*/ 4757195 h 4916478"/>
              <a:gd name="connsiteX7" fmla="*/ 0 w 3857794"/>
              <a:gd name="connsiteY7" fmla="*/ 4559976 h 4916478"/>
              <a:gd name="connsiteX8" fmla="*/ 0 w 3857794"/>
              <a:gd name="connsiteY8" fmla="*/ 1928897 h 4916478"/>
              <a:gd name="connsiteX9" fmla="*/ 1928897 w 3857794"/>
              <a:gd name="connsiteY9" fmla="*/ 0 h 491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7794" h="4916478">
                <a:moveTo>
                  <a:pt x="1928897" y="0"/>
                </a:moveTo>
                <a:cubicBezTo>
                  <a:pt x="2994197" y="0"/>
                  <a:pt x="3857794" y="863597"/>
                  <a:pt x="3857794" y="1928897"/>
                </a:cubicBezTo>
                <a:lnTo>
                  <a:pt x="3857794" y="4559976"/>
                </a:lnTo>
                <a:cubicBezTo>
                  <a:pt x="3857794" y="4626558"/>
                  <a:pt x="3854421" y="4692351"/>
                  <a:pt x="3847836" y="4757195"/>
                </a:cubicBezTo>
                <a:lnTo>
                  <a:pt x="3823526" y="4916478"/>
                </a:lnTo>
                <a:lnTo>
                  <a:pt x="34269" y="4916478"/>
                </a:lnTo>
                <a:lnTo>
                  <a:pt x="9959" y="4757195"/>
                </a:lnTo>
                <a:cubicBezTo>
                  <a:pt x="3374" y="4692351"/>
                  <a:pt x="0" y="4626558"/>
                  <a:pt x="0" y="4559976"/>
                </a:cubicBezTo>
                <a:lnTo>
                  <a:pt x="0" y="1928897"/>
                </a:lnTo>
                <a:cubicBezTo>
                  <a:pt x="0" y="863597"/>
                  <a:pt x="863597" y="0"/>
                  <a:pt x="192889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61C927F5-6700-0489-FC8C-7BDD48CB7432}"/>
              </a:ext>
            </a:extLst>
          </p:cNvPr>
          <p:cNvSpPr/>
          <p:nvPr/>
        </p:nvSpPr>
        <p:spPr>
          <a:xfrm>
            <a:off x="9078686" y="774763"/>
            <a:ext cx="2527036" cy="3220524"/>
          </a:xfrm>
          <a:custGeom>
            <a:avLst/>
            <a:gdLst>
              <a:gd name="connsiteX0" fmla="*/ 1928897 w 3857794"/>
              <a:gd name="connsiteY0" fmla="*/ 0 h 4916478"/>
              <a:gd name="connsiteX1" fmla="*/ 3857794 w 3857794"/>
              <a:gd name="connsiteY1" fmla="*/ 1928897 h 4916478"/>
              <a:gd name="connsiteX2" fmla="*/ 3857794 w 3857794"/>
              <a:gd name="connsiteY2" fmla="*/ 4559976 h 4916478"/>
              <a:gd name="connsiteX3" fmla="*/ 3847836 w 3857794"/>
              <a:gd name="connsiteY3" fmla="*/ 4757195 h 4916478"/>
              <a:gd name="connsiteX4" fmla="*/ 3823526 w 3857794"/>
              <a:gd name="connsiteY4" fmla="*/ 4916478 h 4916478"/>
              <a:gd name="connsiteX5" fmla="*/ 34269 w 3857794"/>
              <a:gd name="connsiteY5" fmla="*/ 4916478 h 4916478"/>
              <a:gd name="connsiteX6" fmla="*/ 9959 w 3857794"/>
              <a:gd name="connsiteY6" fmla="*/ 4757195 h 4916478"/>
              <a:gd name="connsiteX7" fmla="*/ 0 w 3857794"/>
              <a:gd name="connsiteY7" fmla="*/ 4559976 h 4916478"/>
              <a:gd name="connsiteX8" fmla="*/ 0 w 3857794"/>
              <a:gd name="connsiteY8" fmla="*/ 1928897 h 4916478"/>
              <a:gd name="connsiteX9" fmla="*/ 1928897 w 3857794"/>
              <a:gd name="connsiteY9" fmla="*/ 0 h 491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7794" h="4916478">
                <a:moveTo>
                  <a:pt x="1928897" y="0"/>
                </a:moveTo>
                <a:cubicBezTo>
                  <a:pt x="2994197" y="0"/>
                  <a:pt x="3857794" y="863597"/>
                  <a:pt x="3857794" y="1928897"/>
                </a:cubicBezTo>
                <a:lnTo>
                  <a:pt x="3857794" y="4559976"/>
                </a:lnTo>
                <a:cubicBezTo>
                  <a:pt x="3857794" y="4626558"/>
                  <a:pt x="3854421" y="4692351"/>
                  <a:pt x="3847836" y="4757195"/>
                </a:cubicBezTo>
                <a:lnTo>
                  <a:pt x="3823526" y="4916478"/>
                </a:lnTo>
                <a:lnTo>
                  <a:pt x="34269" y="4916478"/>
                </a:lnTo>
                <a:lnTo>
                  <a:pt x="9959" y="4757195"/>
                </a:lnTo>
                <a:cubicBezTo>
                  <a:pt x="3374" y="4692351"/>
                  <a:pt x="0" y="4626558"/>
                  <a:pt x="0" y="4559976"/>
                </a:cubicBezTo>
                <a:lnTo>
                  <a:pt x="0" y="1928897"/>
                </a:lnTo>
                <a:cubicBezTo>
                  <a:pt x="0" y="863597"/>
                  <a:pt x="863597" y="0"/>
                  <a:pt x="1928897" y="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F01BDA7-56A2-C500-5221-29589D61AB51}"/>
              </a:ext>
            </a:extLst>
          </p:cNvPr>
          <p:cNvCxnSpPr/>
          <p:nvPr/>
        </p:nvCxnSpPr>
        <p:spPr>
          <a:xfrm>
            <a:off x="0" y="6453188"/>
            <a:ext cx="374199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5311FF3-D6F1-2A99-2A6F-98ECDFB553FB}"/>
              </a:ext>
            </a:extLst>
          </p:cNvPr>
          <p:cNvCxnSpPr>
            <a:cxnSpLocks/>
          </p:cNvCxnSpPr>
          <p:nvPr/>
        </p:nvCxnSpPr>
        <p:spPr>
          <a:xfrm>
            <a:off x="515938" y="5915407"/>
            <a:ext cx="0" cy="9758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64F11DEA-1EEA-76FB-144E-F9097014CFCD}"/>
              </a:ext>
            </a:extLst>
          </p:cNvPr>
          <p:cNvSpPr txBox="1"/>
          <p:nvPr/>
        </p:nvSpPr>
        <p:spPr>
          <a:xfrm flipH="1">
            <a:off x="4534232" y="2184805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4F0B311-A38F-E950-1D5E-D07BC98BA80B}"/>
              </a:ext>
            </a:extLst>
          </p:cNvPr>
          <p:cNvSpPr txBox="1"/>
          <p:nvPr/>
        </p:nvSpPr>
        <p:spPr>
          <a:xfrm flipH="1">
            <a:off x="4541697" y="2558589"/>
            <a:ext cx="1747759" cy="2132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11D8957B-CEE4-4A5A-35B3-06D896A1AC53}"/>
              </a:ext>
            </a:extLst>
          </p:cNvPr>
          <p:cNvSpPr/>
          <p:nvPr/>
        </p:nvSpPr>
        <p:spPr>
          <a:xfrm rot="10492090">
            <a:off x="7581408" y="2039374"/>
            <a:ext cx="1348479" cy="378864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402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70D0E8D5-6CFD-4C98-6835-379022AFD4AD}"/>
              </a:ext>
            </a:extLst>
          </p:cNvPr>
          <p:cNvSpPr/>
          <p:nvPr/>
        </p:nvSpPr>
        <p:spPr>
          <a:xfrm>
            <a:off x="3987859" y="1410371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B5EDE8-A547-DF84-D5D9-FF3D15B0FDEC}"/>
              </a:ext>
            </a:extLst>
          </p:cNvPr>
          <p:cNvSpPr txBox="1"/>
          <p:nvPr/>
        </p:nvSpPr>
        <p:spPr>
          <a:xfrm>
            <a:off x="566789" y="187292"/>
            <a:ext cx="457200" cy="91706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ea typeface="+mj-ea"/>
              </a:rPr>
              <a:t>相守篇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CC644AA8-25DE-DAE4-3856-CB2060A7FA88}"/>
              </a:ext>
            </a:extLst>
          </p:cNvPr>
          <p:cNvGrpSpPr/>
          <p:nvPr/>
        </p:nvGrpSpPr>
        <p:grpSpPr>
          <a:xfrm>
            <a:off x="10422301" y="30894"/>
            <a:ext cx="1769699" cy="4168355"/>
            <a:chOff x="10422301" y="30894"/>
            <a:chExt cx="1769699" cy="4168355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A53179CD-C3EC-D1FB-3F8C-4A57455F72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22301" y="512763"/>
              <a:ext cx="1769699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C1EF82E4-2E90-4375-4E55-5EFF99D69278}"/>
                </a:ext>
              </a:extLst>
            </p:cNvPr>
            <p:cNvCxnSpPr>
              <a:cxnSpLocks/>
            </p:cNvCxnSpPr>
            <p:nvPr/>
          </p:nvCxnSpPr>
          <p:spPr>
            <a:xfrm>
              <a:off x="11749088" y="30894"/>
              <a:ext cx="0" cy="41683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7DBBC418-11FF-B764-DE35-7E0CD0B13105}"/>
              </a:ext>
            </a:extLst>
          </p:cNvPr>
          <p:cNvSpPr/>
          <p:nvPr/>
        </p:nvSpPr>
        <p:spPr>
          <a:xfrm>
            <a:off x="3860995" y="1281868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C1F7893-4098-CFAA-0FFD-473A18CF17C7}"/>
              </a:ext>
            </a:extLst>
          </p:cNvPr>
          <p:cNvGrpSpPr/>
          <p:nvPr/>
        </p:nvGrpSpPr>
        <p:grpSpPr>
          <a:xfrm>
            <a:off x="1023989" y="1355798"/>
            <a:ext cx="3408234" cy="1188329"/>
            <a:chOff x="1023989" y="1355798"/>
            <a:chExt cx="3408234" cy="1188329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52BE68ED-3E55-C0AF-D72C-630A524CA901}"/>
                </a:ext>
              </a:extLst>
            </p:cNvPr>
            <p:cNvSpPr txBox="1"/>
            <p:nvPr/>
          </p:nvSpPr>
          <p:spPr>
            <a:xfrm flipH="1">
              <a:off x="1023989" y="1963391"/>
              <a:ext cx="3408234" cy="5807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2"/>
                  </a:solidFill>
                  <a:effectLst/>
                  <a:latin typeface="+mn-ea"/>
                </a:rPr>
                <a:t>If the distance between us is 100 steps , I'm willing to walk 99 first ,and then wait for you take that last step , I'm willing to wait as long as it takes , because I LOVE YOU </a:t>
              </a:r>
              <a:r>
                <a:rPr lang="zh-CN" altLang="en-US" sz="900" b="0" i="0" dirty="0">
                  <a:solidFill>
                    <a:schemeClr val="accent2"/>
                  </a:solidFill>
                  <a:effectLst/>
                  <a:latin typeface="+mn-ea"/>
                </a:rPr>
                <a:t>！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BBA2CC2-C466-F534-AF03-F3F503AC46B6}"/>
                </a:ext>
              </a:extLst>
            </p:cNvPr>
            <p:cNvSpPr txBox="1"/>
            <p:nvPr/>
          </p:nvSpPr>
          <p:spPr>
            <a:xfrm flipH="1">
              <a:off x="1040212" y="1355798"/>
              <a:ext cx="1755223" cy="475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ea typeface="+mj-ea"/>
                </a:rPr>
                <a:t>你好，幸福</a:t>
              </a:r>
              <a:r>
                <a:rPr lang="en-US" altLang="zh-CN" sz="2400" dirty="0">
                  <a:solidFill>
                    <a:schemeClr val="accent2"/>
                  </a:solidFill>
                  <a:ea typeface="+mj-ea"/>
                </a:rPr>
                <a:t>!</a:t>
              </a:r>
              <a:endParaRPr lang="zh-CN" altLang="en-US" sz="2400" dirty="0">
                <a:solidFill>
                  <a:schemeClr val="accent2"/>
                </a:solidFill>
                <a:ea typeface="+mj-ea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D1466CF-A6EC-C757-016D-4D82DCC30D6C}"/>
                </a:ext>
              </a:extLst>
            </p:cNvPr>
            <p:cNvSpPr txBox="1"/>
            <p:nvPr/>
          </p:nvSpPr>
          <p:spPr>
            <a:xfrm flipH="1">
              <a:off x="1047677" y="1729582"/>
              <a:ext cx="1747759" cy="213280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dist"/>
              <a:r>
                <a:rPr lang="en-US" altLang="zh-CN" sz="1100" dirty="0">
                  <a:solidFill>
                    <a:schemeClr val="accent2"/>
                  </a:solidFill>
                  <a:latin typeface="+mj-ea"/>
                  <a:ea typeface="+mj-ea"/>
                </a:rPr>
                <a:t>HELLO,HAPPINESS!</a:t>
              </a:r>
              <a:endParaRPr lang="zh-CN" altLang="en-US" sz="11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AAF51C9B-2AD0-8CFD-632B-4FE0947144F7}"/>
              </a:ext>
            </a:extLst>
          </p:cNvPr>
          <p:cNvGrpSpPr/>
          <p:nvPr/>
        </p:nvGrpSpPr>
        <p:grpSpPr>
          <a:xfrm>
            <a:off x="1269073" y="3111330"/>
            <a:ext cx="3408234" cy="1188329"/>
            <a:chOff x="1269073" y="3342319"/>
            <a:chExt cx="3408234" cy="1188329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38F507DD-A946-615B-1A86-C1E597A55A34}"/>
                </a:ext>
              </a:extLst>
            </p:cNvPr>
            <p:cNvSpPr txBox="1"/>
            <p:nvPr/>
          </p:nvSpPr>
          <p:spPr>
            <a:xfrm flipH="1">
              <a:off x="1269073" y="3949912"/>
              <a:ext cx="3408234" cy="5807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2"/>
                  </a:solidFill>
                  <a:effectLst/>
                  <a:latin typeface="+mn-ea"/>
                </a:rPr>
                <a:t>If the distance between us is 100 steps , I'm willing to walk 99 first ,and then wait for you take that last step , I'm willing to wait as long as it takes , because I LOVE YOU </a:t>
              </a:r>
              <a:r>
                <a:rPr lang="zh-CN" altLang="en-US" sz="900" b="0" i="0" dirty="0">
                  <a:solidFill>
                    <a:schemeClr val="accent2"/>
                  </a:solidFill>
                  <a:effectLst/>
                  <a:latin typeface="+mn-ea"/>
                </a:rPr>
                <a:t>！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7CB0FEE4-6946-2F19-6E4F-15189EE99D42}"/>
                </a:ext>
              </a:extLst>
            </p:cNvPr>
            <p:cNvSpPr txBox="1"/>
            <p:nvPr/>
          </p:nvSpPr>
          <p:spPr>
            <a:xfrm flipH="1">
              <a:off x="1285296" y="3342319"/>
              <a:ext cx="1755223" cy="475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ea typeface="+mj-ea"/>
                </a:rPr>
                <a:t>你好，幸福</a:t>
              </a:r>
              <a:r>
                <a:rPr lang="en-US" altLang="zh-CN" sz="2400" dirty="0">
                  <a:solidFill>
                    <a:schemeClr val="accent2"/>
                  </a:solidFill>
                  <a:ea typeface="+mj-ea"/>
                </a:rPr>
                <a:t>!</a:t>
              </a:r>
              <a:endParaRPr lang="zh-CN" altLang="en-US" sz="2400" dirty="0">
                <a:solidFill>
                  <a:schemeClr val="accent2"/>
                </a:solidFill>
                <a:ea typeface="+mj-ea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D5CFC8D9-E7D6-CC6B-5AB2-5AFAB2D1730D}"/>
                </a:ext>
              </a:extLst>
            </p:cNvPr>
            <p:cNvSpPr txBox="1"/>
            <p:nvPr/>
          </p:nvSpPr>
          <p:spPr>
            <a:xfrm flipH="1">
              <a:off x="1292761" y="3716103"/>
              <a:ext cx="1747759" cy="213280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dist"/>
              <a:r>
                <a:rPr lang="en-US" altLang="zh-CN" sz="1100" dirty="0">
                  <a:solidFill>
                    <a:schemeClr val="accent2"/>
                  </a:solidFill>
                  <a:latin typeface="+mj-ea"/>
                  <a:ea typeface="+mj-ea"/>
                </a:rPr>
                <a:t>HELLO,HAPPINESS!</a:t>
              </a:r>
              <a:endParaRPr lang="zh-CN" altLang="en-US" sz="11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ED896899-B500-4562-CB62-0372492A2D83}"/>
              </a:ext>
            </a:extLst>
          </p:cNvPr>
          <p:cNvGrpSpPr/>
          <p:nvPr/>
        </p:nvGrpSpPr>
        <p:grpSpPr>
          <a:xfrm rot="10800000">
            <a:off x="-2413" y="2696079"/>
            <a:ext cx="1769699" cy="4168355"/>
            <a:chOff x="10422301" y="30894"/>
            <a:chExt cx="1769699" cy="4168355"/>
          </a:xfrm>
        </p:grpSpPr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5ADF435B-1153-ED84-9310-BE0D43FCC770}"/>
                </a:ext>
              </a:extLst>
            </p:cNvPr>
            <p:cNvCxnSpPr>
              <a:cxnSpLocks/>
            </p:cNvCxnSpPr>
            <p:nvPr/>
          </p:nvCxnSpPr>
          <p:spPr>
            <a:xfrm>
              <a:off x="10422301" y="512763"/>
              <a:ext cx="1769699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A4822864-9FC2-CFC1-1612-0E78E50BBC7B}"/>
                </a:ext>
              </a:extLst>
            </p:cNvPr>
            <p:cNvCxnSpPr>
              <a:cxnSpLocks/>
            </p:cNvCxnSpPr>
            <p:nvPr/>
          </p:nvCxnSpPr>
          <p:spPr>
            <a:xfrm>
              <a:off x="11749088" y="30894"/>
              <a:ext cx="0" cy="41683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E118BA23-DD09-5115-20B0-C782693A162B}"/>
              </a:ext>
            </a:extLst>
          </p:cNvPr>
          <p:cNvSpPr/>
          <p:nvPr/>
        </p:nvSpPr>
        <p:spPr>
          <a:xfrm>
            <a:off x="0" y="0"/>
            <a:ext cx="2839661" cy="1328248"/>
          </a:xfrm>
          <a:custGeom>
            <a:avLst/>
            <a:gdLst>
              <a:gd name="connsiteX0" fmla="*/ 0 w 2839661"/>
              <a:gd name="connsiteY0" fmla="*/ 0 h 1328248"/>
              <a:gd name="connsiteX1" fmla="*/ 2839661 w 2839661"/>
              <a:gd name="connsiteY1" fmla="*/ 0 h 1328248"/>
              <a:gd name="connsiteX2" fmla="*/ 2825904 w 2839661"/>
              <a:gd name="connsiteY2" fmla="*/ 383 h 1328248"/>
              <a:gd name="connsiteX3" fmla="*/ 2783942 w 2839661"/>
              <a:gd name="connsiteY3" fmla="*/ 1160 h 1328248"/>
              <a:gd name="connsiteX4" fmla="*/ 2692592 w 2839661"/>
              <a:gd name="connsiteY4" fmla="*/ 3643 h 1328248"/>
              <a:gd name="connsiteX5" fmla="*/ 2658302 w 2839661"/>
              <a:gd name="connsiteY5" fmla="*/ 4213 h 1328248"/>
              <a:gd name="connsiteX6" fmla="*/ 2589864 w 2839661"/>
              <a:gd name="connsiteY6" fmla="*/ 6489 h 1328248"/>
              <a:gd name="connsiteX7" fmla="*/ 2578479 w 2839661"/>
              <a:gd name="connsiteY7" fmla="*/ 7007 h 1328248"/>
              <a:gd name="connsiteX8" fmla="*/ 2452973 w 2839661"/>
              <a:gd name="connsiteY8" fmla="*/ 10781 h 1328248"/>
              <a:gd name="connsiteX9" fmla="*/ 2342960 w 2839661"/>
              <a:gd name="connsiteY9" fmla="*/ 15180 h 1328248"/>
              <a:gd name="connsiteX10" fmla="*/ 2252011 w 2839661"/>
              <a:gd name="connsiteY10" fmla="*/ 19265 h 1328248"/>
              <a:gd name="connsiteX11" fmla="*/ 2168742 w 2839661"/>
              <a:gd name="connsiteY11" fmla="*/ 23042 h 1328248"/>
              <a:gd name="connsiteX12" fmla="*/ 2093414 w 2839661"/>
              <a:gd name="connsiteY12" fmla="*/ 27799 h 1328248"/>
              <a:gd name="connsiteX13" fmla="*/ 1886499 w 2839661"/>
              <a:gd name="connsiteY13" fmla="*/ 40991 h 1328248"/>
              <a:gd name="connsiteX14" fmla="*/ 1625962 w 2839661"/>
              <a:gd name="connsiteY14" fmla="*/ 64112 h 1328248"/>
              <a:gd name="connsiteX15" fmla="*/ 1238997 w 2839661"/>
              <a:gd name="connsiteY15" fmla="*/ 115479 h 1328248"/>
              <a:gd name="connsiteX16" fmla="*/ 904195 w 2839661"/>
              <a:gd name="connsiteY16" fmla="*/ 187227 h 1328248"/>
              <a:gd name="connsiteX17" fmla="*/ 718191 w 2839661"/>
              <a:gd name="connsiteY17" fmla="*/ 247075 h 1328248"/>
              <a:gd name="connsiteX18" fmla="*/ 666697 w 2839661"/>
              <a:gd name="connsiteY18" fmla="*/ 267146 h 1328248"/>
              <a:gd name="connsiteX19" fmla="*/ 526495 w 2839661"/>
              <a:gd name="connsiteY19" fmla="*/ 332170 h 1328248"/>
              <a:gd name="connsiteX20" fmla="*/ 370546 w 2839661"/>
              <a:gd name="connsiteY20" fmla="*/ 433143 h 1328248"/>
              <a:gd name="connsiteX21" fmla="*/ 273771 w 2839661"/>
              <a:gd name="connsiteY21" fmla="*/ 522529 h 1328248"/>
              <a:gd name="connsiteX22" fmla="*/ 169324 w 2839661"/>
              <a:gd name="connsiteY22" fmla="*/ 661421 h 1328248"/>
              <a:gd name="connsiteX23" fmla="*/ 126164 w 2839661"/>
              <a:gd name="connsiteY23" fmla="*/ 743151 h 1328248"/>
              <a:gd name="connsiteX24" fmla="*/ 93593 w 2839661"/>
              <a:gd name="connsiteY24" fmla="*/ 824106 h 1328248"/>
              <a:gd name="connsiteX25" fmla="*/ 70034 w 2839661"/>
              <a:gd name="connsiteY25" fmla="*/ 893525 h 1328248"/>
              <a:gd name="connsiteX26" fmla="*/ 57458 w 2839661"/>
              <a:gd name="connsiteY26" fmla="*/ 934907 h 1328248"/>
              <a:gd name="connsiteX27" fmla="*/ 47397 w 2839661"/>
              <a:gd name="connsiteY27" fmla="*/ 982446 h 1328248"/>
              <a:gd name="connsiteX28" fmla="*/ 35350 w 2839661"/>
              <a:gd name="connsiteY28" fmla="*/ 1040381 h 1328248"/>
              <a:gd name="connsiteX29" fmla="*/ 34420 w 2839661"/>
              <a:gd name="connsiteY29" fmla="*/ 1043329 h 1328248"/>
              <a:gd name="connsiteX30" fmla="*/ 26078 w 2839661"/>
              <a:gd name="connsiteY30" fmla="*/ 1104421 h 1328248"/>
              <a:gd name="connsiteX31" fmla="*/ 19991 w 2839661"/>
              <a:gd name="connsiteY31" fmla="*/ 1147663 h 1328248"/>
              <a:gd name="connsiteX32" fmla="*/ 18272 w 2839661"/>
              <a:gd name="connsiteY32" fmla="*/ 1176013 h 1328248"/>
              <a:gd name="connsiteX33" fmla="*/ 12044 w 2839661"/>
              <a:gd name="connsiteY33" fmla="*/ 1222154 h 1328248"/>
              <a:gd name="connsiteX34" fmla="*/ 10987 w 2839661"/>
              <a:gd name="connsiteY34" fmla="*/ 1234101 h 1328248"/>
              <a:gd name="connsiteX35" fmla="*/ 10064 w 2839661"/>
              <a:gd name="connsiteY35" fmla="*/ 1313401 h 1328248"/>
              <a:gd name="connsiteX36" fmla="*/ 10459 w 2839661"/>
              <a:gd name="connsiteY36" fmla="*/ 1328248 h 1328248"/>
              <a:gd name="connsiteX37" fmla="*/ 0 w 2839661"/>
              <a:gd name="connsiteY37" fmla="*/ 1298477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9661" h="1328248">
                <a:moveTo>
                  <a:pt x="0" y="0"/>
                </a:moveTo>
                <a:lnTo>
                  <a:pt x="2839661" y="0"/>
                </a:lnTo>
                <a:lnTo>
                  <a:pt x="2825904" y="383"/>
                </a:lnTo>
                <a:cubicBezTo>
                  <a:pt x="2812018" y="1191"/>
                  <a:pt x="2797961" y="1450"/>
                  <a:pt x="2783942" y="1160"/>
                </a:cubicBezTo>
                <a:cubicBezTo>
                  <a:pt x="2753343" y="694"/>
                  <a:pt x="2722722" y="1529"/>
                  <a:pt x="2692592" y="3643"/>
                </a:cubicBezTo>
                <a:cubicBezTo>
                  <a:pt x="2681244" y="4300"/>
                  <a:pt x="2669754" y="4492"/>
                  <a:pt x="2658302" y="4213"/>
                </a:cubicBezTo>
                <a:cubicBezTo>
                  <a:pt x="2635338" y="3701"/>
                  <a:pt x="2612285" y="4466"/>
                  <a:pt x="2589864" y="6489"/>
                </a:cubicBezTo>
                <a:cubicBezTo>
                  <a:pt x="2586180" y="6943"/>
                  <a:pt x="2582318" y="7120"/>
                  <a:pt x="2578479" y="7007"/>
                </a:cubicBezTo>
                <a:cubicBezTo>
                  <a:pt x="2536249" y="5765"/>
                  <a:pt x="2494547" y="9126"/>
                  <a:pt x="2452973" y="10781"/>
                </a:cubicBezTo>
                <a:cubicBezTo>
                  <a:pt x="2416436" y="12229"/>
                  <a:pt x="2379504" y="13110"/>
                  <a:pt x="2342960" y="15180"/>
                </a:cubicBezTo>
                <a:cubicBezTo>
                  <a:pt x="2312911" y="16887"/>
                  <a:pt x="2282461" y="18335"/>
                  <a:pt x="2252011" y="19265"/>
                </a:cubicBezTo>
                <a:cubicBezTo>
                  <a:pt x="2224210" y="20143"/>
                  <a:pt x="2196409" y="21542"/>
                  <a:pt x="2168742" y="23042"/>
                </a:cubicBezTo>
                <a:cubicBezTo>
                  <a:pt x="2143591" y="24386"/>
                  <a:pt x="2118699" y="26767"/>
                  <a:pt x="2093414" y="27799"/>
                </a:cubicBezTo>
                <a:cubicBezTo>
                  <a:pt x="2023911" y="30800"/>
                  <a:pt x="1955205" y="35972"/>
                  <a:pt x="1886499" y="40991"/>
                </a:cubicBezTo>
                <a:cubicBezTo>
                  <a:pt x="1798989" y="47405"/>
                  <a:pt x="1711880" y="55061"/>
                  <a:pt x="1625962" y="64112"/>
                </a:cubicBezTo>
                <a:cubicBezTo>
                  <a:pt x="1493930" y="77511"/>
                  <a:pt x="1364592" y="94680"/>
                  <a:pt x="1238997" y="115479"/>
                </a:cubicBezTo>
                <a:cubicBezTo>
                  <a:pt x="1121535" y="134960"/>
                  <a:pt x="1009372" y="159000"/>
                  <a:pt x="904195" y="187227"/>
                </a:cubicBezTo>
                <a:cubicBezTo>
                  <a:pt x="837804" y="205002"/>
                  <a:pt x="775572" y="225024"/>
                  <a:pt x="718191" y="247075"/>
                </a:cubicBezTo>
                <a:cubicBezTo>
                  <a:pt x="701113" y="253800"/>
                  <a:pt x="684036" y="260526"/>
                  <a:pt x="666697" y="267146"/>
                </a:cubicBezTo>
                <a:cubicBezTo>
                  <a:pt x="615062" y="287131"/>
                  <a:pt x="568136" y="308891"/>
                  <a:pt x="526495" y="332170"/>
                </a:cubicBezTo>
                <a:cubicBezTo>
                  <a:pt x="467216" y="364023"/>
                  <a:pt x="415045" y="397801"/>
                  <a:pt x="370546" y="433143"/>
                </a:cubicBezTo>
                <a:cubicBezTo>
                  <a:pt x="334537" y="462318"/>
                  <a:pt x="302279" y="492113"/>
                  <a:pt x="273771" y="522529"/>
                </a:cubicBezTo>
                <a:cubicBezTo>
                  <a:pt x="231876" y="567967"/>
                  <a:pt x="196991" y="614346"/>
                  <a:pt x="169324" y="661421"/>
                </a:cubicBezTo>
                <a:cubicBezTo>
                  <a:pt x="153169" y="688526"/>
                  <a:pt x="139269" y="715837"/>
                  <a:pt x="126164" y="743151"/>
                </a:cubicBezTo>
                <a:cubicBezTo>
                  <a:pt x="113060" y="770463"/>
                  <a:pt x="102865" y="797001"/>
                  <a:pt x="93593" y="824106"/>
                </a:cubicBezTo>
                <a:cubicBezTo>
                  <a:pt x="85787" y="847227"/>
                  <a:pt x="78904" y="870660"/>
                  <a:pt x="70034" y="893525"/>
                </a:cubicBezTo>
                <a:cubicBezTo>
                  <a:pt x="64736" y="907284"/>
                  <a:pt x="68843" y="921459"/>
                  <a:pt x="57458" y="934907"/>
                </a:cubicBezTo>
                <a:cubicBezTo>
                  <a:pt x="57160" y="950829"/>
                  <a:pt x="53790" y="966719"/>
                  <a:pt x="47397" y="982446"/>
                </a:cubicBezTo>
                <a:cubicBezTo>
                  <a:pt x="42367" y="1001738"/>
                  <a:pt x="45939" y="1021292"/>
                  <a:pt x="35350" y="1040381"/>
                </a:cubicBezTo>
                <a:cubicBezTo>
                  <a:pt x="34777" y="1041349"/>
                  <a:pt x="34472" y="1042335"/>
                  <a:pt x="34420" y="1043329"/>
                </a:cubicBezTo>
                <a:cubicBezTo>
                  <a:pt x="36407" y="1064020"/>
                  <a:pt x="28199" y="1084091"/>
                  <a:pt x="26078" y="1104421"/>
                </a:cubicBezTo>
                <a:cubicBezTo>
                  <a:pt x="26554" y="1118872"/>
                  <a:pt x="24530" y="1133320"/>
                  <a:pt x="19991" y="1147663"/>
                </a:cubicBezTo>
                <a:cubicBezTo>
                  <a:pt x="17617" y="1157084"/>
                  <a:pt x="17052" y="1166560"/>
                  <a:pt x="18272" y="1176013"/>
                </a:cubicBezTo>
                <a:cubicBezTo>
                  <a:pt x="17208" y="1191531"/>
                  <a:pt x="20914" y="1207049"/>
                  <a:pt x="12044" y="1222154"/>
                </a:cubicBezTo>
                <a:cubicBezTo>
                  <a:pt x="10630" y="1226111"/>
                  <a:pt x="10273" y="1230115"/>
                  <a:pt x="10987" y="1234101"/>
                </a:cubicBezTo>
                <a:cubicBezTo>
                  <a:pt x="10987" y="1260552"/>
                  <a:pt x="10682" y="1286985"/>
                  <a:pt x="10064" y="1313401"/>
                </a:cubicBezTo>
                <a:cubicBezTo>
                  <a:pt x="10325" y="1318315"/>
                  <a:pt x="10459" y="1323281"/>
                  <a:pt x="10459" y="1328248"/>
                </a:cubicBezTo>
                <a:lnTo>
                  <a:pt x="0" y="1298477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C06502DB-A4D2-33FC-C6A7-121741306846}"/>
              </a:ext>
            </a:extLst>
          </p:cNvPr>
          <p:cNvSpPr/>
          <p:nvPr/>
        </p:nvSpPr>
        <p:spPr>
          <a:xfrm rot="10800000">
            <a:off x="9352339" y="5536186"/>
            <a:ext cx="2839661" cy="1328248"/>
          </a:xfrm>
          <a:custGeom>
            <a:avLst/>
            <a:gdLst>
              <a:gd name="connsiteX0" fmla="*/ 0 w 2839661"/>
              <a:gd name="connsiteY0" fmla="*/ 0 h 1328248"/>
              <a:gd name="connsiteX1" fmla="*/ 2839661 w 2839661"/>
              <a:gd name="connsiteY1" fmla="*/ 0 h 1328248"/>
              <a:gd name="connsiteX2" fmla="*/ 2825904 w 2839661"/>
              <a:gd name="connsiteY2" fmla="*/ 383 h 1328248"/>
              <a:gd name="connsiteX3" fmla="*/ 2783942 w 2839661"/>
              <a:gd name="connsiteY3" fmla="*/ 1160 h 1328248"/>
              <a:gd name="connsiteX4" fmla="*/ 2692592 w 2839661"/>
              <a:gd name="connsiteY4" fmla="*/ 3643 h 1328248"/>
              <a:gd name="connsiteX5" fmla="*/ 2658302 w 2839661"/>
              <a:gd name="connsiteY5" fmla="*/ 4213 h 1328248"/>
              <a:gd name="connsiteX6" fmla="*/ 2589864 w 2839661"/>
              <a:gd name="connsiteY6" fmla="*/ 6489 h 1328248"/>
              <a:gd name="connsiteX7" fmla="*/ 2578479 w 2839661"/>
              <a:gd name="connsiteY7" fmla="*/ 7007 h 1328248"/>
              <a:gd name="connsiteX8" fmla="*/ 2452973 w 2839661"/>
              <a:gd name="connsiteY8" fmla="*/ 10781 h 1328248"/>
              <a:gd name="connsiteX9" fmla="*/ 2342960 w 2839661"/>
              <a:gd name="connsiteY9" fmla="*/ 15180 h 1328248"/>
              <a:gd name="connsiteX10" fmla="*/ 2252011 w 2839661"/>
              <a:gd name="connsiteY10" fmla="*/ 19265 h 1328248"/>
              <a:gd name="connsiteX11" fmla="*/ 2168742 w 2839661"/>
              <a:gd name="connsiteY11" fmla="*/ 23042 h 1328248"/>
              <a:gd name="connsiteX12" fmla="*/ 2093414 w 2839661"/>
              <a:gd name="connsiteY12" fmla="*/ 27799 h 1328248"/>
              <a:gd name="connsiteX13" fmla="*/ 1886499 w 2839661"/>
              <a:gd name="connsiteY13" fmla="*/ 40991 h 1328248"/>
              <a:gd name="connsiteX14" fmla="*/ 1625962 w 2839661"/>
              <a:gd name="connsiteY14" fmla="*/ 64112 h 1328248"/>
              <a:gd name="connsiteX15" fmla="*/ 1238997 w 2839661"/>
              <a:gd name="connsiteY15" fmla="*/ 115479 h 1328248"/>
              <a:gd name="connsiteX16" fmla="*/ 904195 w 2839661"/>
              <a:gd name="connsiteY16" fmla="*/ 187227 h 1328248"/>
              <a:gd name="connsiteX17" fmla="*/ 718191 w 2839661"/>
              <a:gd name="connsiteY17" fmla="*/ 247075 h 1328248"/>
              <a:gd name="connsiteX18" fmla="*/ 666697 w 2839661"/>
              <a:gd name="connsiteY18" fmla="*/ 267146 h 1328248"/>
              <a:gd name="connsiteX19" fmla="*/ 526495 w 2839661"/>
              <a:gd name="connsiteY19" fmla="*/ 332170 h 1328248"/>
              <a:gd name="connsiteX20" fmla="*/ 370546 w 2839661"/>
              <a:gd name="connsiteY20" fmla="*/ 433143 h 1328248"/>
              <a:gd name="connsiteX21" fmla="*/ 273771 w 2839661"/>
              <a:gd name="connsiteY21" fmla="*/ 522529 h 1328248"/>
              <a:gd name="connsiteX22" fmla="*/ 169324 w 2839661"/>
              <a:gd name="connsiteY22" fmla="*/ 661421 h 1328248"/>
              <a:gd name="connsiteX23" fmla="*/ 126164 w 2839661"/>
              <a:gd name="connsiteY23" fmla="*/ 743151 h 1328248"/>
              <a:gd name="connsiteX24" fmla="*/ 93593 w 2839661"/>
              <a:gd name="connsiteY24" fmla="*/ 824106 h 1328248"/>
              <a:gd name="connsiteX25" fmla="*/ 70034 w 2839661"/>
              <a:gd name="connsiteY25" fmla="*/ 893525 h 1328248"/>
              <a:gd name="connsiteX26" fmla="*/ 57458 w 2839661"/>
              <a:gd name="connsiteY26" fmla="*/ 934907 h 1328248"/>
              <a:gd name="connsiteX27" fmla="*/ 47397 w 2839661"/>
              <a:gd name="connsiteY27" fmla="*/ 982446 h 1328248"/>
              <a:gd name="connsiteX28" fmla="*/ 35350 w 2839661"/>
              <a:gd name="connsiteY28" fmla="*/ 1040381 h 1328248"/>
              <a:gd name="connsiteX29" fmla="*/ 34420 w 2839661"/>
              <a:gd name="connsiteY29" fmla="*/ 1043329 h 1328248"/>
              <a:gd name="connsiteX30" fmla="*/ 26078 w 2839661"/>
              <a:gd name="connsiteY30" fmla="*/ 1104421 h 1328248"/>
              <a:gd name="connsiteX31" fmla="*/ 19991 w 2839661"/>
              <a:gd name="connsiteY31" fmla="*/ 1147663 h 1328248"/>
              <a:gd name="connsiteX32" fmla="*/ 18272 w 2839661"/>
              <a:gd name="connsiteY32" fmla="*/ 1176013 h 1328248"/>
              <a:gd name="connsiteX33" fmla="*/ 12044 w 2839661"/>
              <a:gd name="connsiteY33" fmla="*/ 1222154 h 1328248"/>
              <a:gd name="connsiteX34" fmla="*/ 10987 w 2839661"/>
              <a:gd name="connsiteY34" fmla="*/ 1234101 h 1328248"/>
              <a:gd name="connsiteX35" fmla="*/ 10064 w 2839661"/>
              <a:gd name="connsiteY35" fmla="*/ 1313401 h 1328248"/>
              <a:gd name="connsiteX36" fmla="*/ 10459 w 2839661"/>
              <a:gd name="connsiteY36" fmla="*/ 1328248 h 1328248"/>
              <a:gd name="connsiteX37" fmla="*/ 0 w 2839661"/>
              <a:gd name="connsiteY37" fmla="*/ 1298477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9661" h="1328248">
                <a:moveTo>
                  <a:pt x="0" y="0"/>
                </a:moveTo>
                <a:lnTo>
                  <a:pt x="2839661" y="0"/>
                </a:lnTo>
                <a:lnTo>
                  <a:pt x="2825904" y="383"/>
                </a:lnTo>
                <a:cubicBezTo>
                  <a:pt x="2812018" y="1191"/>
                  <a:pt x="2797961" y="1450"/>
                  <a:pt x="2783942" y="1160"/>
                </a:cubicBezTo>
                <a:cubicBezTo>
                  <a:pt x="2753343" y="694"/>
                  <a:pt x="2722722" y="1529"/>
                  <a:pt x="2692592" y="3643"/>
                </a:cubicBezTo>
                <a:cubicBezTo>
                  <a:pt x="2681244" y="4300"/>
                  <a:pt x="2669754" y="4492"/>
                  <a:pt x="2658302" y="4213"/>
                </a:cubicBezTo>
                <a:cubicBezTo>
                  <a:pt x="2635338" y="3701"/>
                  <a:pt x="2612285" y="4466"/>
                  <a:pt x="2589864" y="6489"/>
                </a:cubicBezTo>
                <a:cubicBezTo>
                  <a:pt x="2586180" y="6943"/>
                  <a:pt x="2582318" y="7120"/>
                  <a:pt x="2578479" y="7007"/>
                </a:cubicBezTo>
                <a:cubicBezTo>
                  <a:pt x="2536249" y="5765"/>
                  <a:pt x="2494547" y="9126"/>
                  <a:pt x="2452973" y="10781"/>
                </a:cubicBezTo>
                <a:cubicBezTo>
                  <a:pt x="2416436" y="12229"/>
                  <a:pt x="2379504" y="13110"/>
                  <a:pt x="2342960" y="15180"/>
                </a:cubicBezTo>
                <a:cubicBezTo>
                  <a:pt x="2312911" y="16887"/>
                  <a:pt x="2282461" y="18335"/>
                  <a:pt x="2252011" y="19265"/>
                </a:cubicBezTo>
                <a:cubicBezTo>
                  <a:pt x="2224210" y="20143"/>
                  <a:pt x="2196409" y="21542"/>
                  <a:pt x="2168742" y="23042"/>
                </a:cubicBezTo>
                <a:cubicBezTo>
                  <a:pt x="2143591" y="24386"/>
                  <a:pt x="2118699" y="26767"/>
                  <a:pt x="2093414" y="27799"/>
                </a:cubicBezTo>
                <a:cubicBezTo>
                  <a:pt x="2023911" y="30800"/>
                  <a:pt x="1955205" y="35972"/>
                  <a:pt x="1886499" y="40991"/>
                </a:cubicBezTo>
                <a:cubicBezTo>
                  <a:pt x="1798989" y="47405"/>
                  <a:pt x="1711880" y="55061"/>
                  <a:pt x="1625962" y="64112"/>
                </a:cubicBezTo>
                <a:cubicBezTo>
                  <a:pt x="1493930" y="77511"/>
                  <a:pt x="1364592" y="94680"/>
                  <a:pt x="1238997" y="115479"/>
                </a:cubicBezTo>
                <a:cubicBezTo>
                  <a:pt x="1121535" y="134960"/>
                  <a:pt x="1009372" y="159000"/>
                  <a:pt x="904195" y="187227"/>
                </a:cubicBezTo>
                <a:cubicBezTo>
                  <a:pt x="837804" y="205002"/>
                  <a:pt x="775572" y="225024"/>
                  <a:pt x="718191" y="247075"/>
                </a:cubicBezTo>
                <a:cubicBezTo>
                  <a:pt x="701113" y="253800"/>
                  <a:pt x="684036" y="260526"/>
                  <a:pt x="666697" y="267146"/>
                </a:cubicBezTo>
                <a:cubicBezTo>
                  <a:pt x="615062" y="287131"/>
                  <a:pt x="568136" y="308891"/>
                  <a:pt x="526495" y="332170"/>
                </a:cubicBezTo>
                <a:cubicBezTo>
                  <a:pt x="467216" y="364023"/>
                  <a:pt x="415045" y="397801"/>
                  <a:pt x="370546" y="433143"/>
                </a:cubicBezTo>
                <a:cubicBezTo>
                  <a:pt x="334537" y="462318"/>
                  <a:pt x="302279" y="492113"/>
                  <a:pt x="273771" y="522529"/>
                </a:cubicBezTo>
                <a:cubicBezTo>
                  <a:pt x="231876" y="567967"/>
                  <a:pt x="196991" y="614346"/>
                  <a:pt x="169324" y="661421"/>
                </a:cubicBezTo>
                <a:cubicBezTo>
                  <a:pt x="153169" y="688526"/>
                  <a:pt x="139269" y="715837"/>
                  <a:pt x="126164" y="743151"/>
                </a:cubicBezTo>
                <a:cubicBezTo>
                  <a:pt x="113060" y="770463"/>
                  <a:pt x="102865" y="797001"/>
                  <a:pt x="93593" y="824106"/>
                </a:cubicBezTo>
                <a:cubicBezTo>
                  <a:pt x="85787" y="847227"/>
                  <a:pt x="78904" y="870660"/>
                  <a:pt x="70034" y="893525"/>
                </a:cubicBezTo>
                <a:cubicBezTo>
                  <a:pt x="64736" y="907284"/>
                  <a:pt x="68843" y="921459"/>
                  <a:pt x="57458" y="934907"/>
                </a:cubicBezTo>
                <a:cubicBezTo>
                  <a:pt x="57160" y="950829"/>
                  <a:pt x="53790" y="966719"/>
                  <a:pt x="47397" y="982446"/>
                </a:cubicBezTo>
                <a:cubicBezTo>
                  <a:pt x="42367" y="1001738"/>
                  <a:pt x="45939" y="1021292"/>
                  <a:pt x="35350" y="1040381"/>
                </a:cubicBezTo>
                <a:cubicBezTo>
                  <a:pt x="34777" y="1041349"/>
                  <a:pt x="34472" y="1042335"/>
                  <a:pt x="34420" y="1043329"/>
                </a:cubicBezTo>
                <a:cubicBezTo>
                  <a:pt x="36407" y="1064020"/>
                  <a:pt x="28199" y="1084091"/>
                  <a:pt x="26078" y="1104421"/>
                </a:cubicBezTo>
                <a:cubicBezTo>
                  <a:pt x="26554" y="1118872"/>
                  <a:pt x="24530" y="1133320"/>
                  <a:pt x="19991" y="1147663"/>
                </a:cubicBezTo>
                <a:cubicBezTo>
                  <a:pt x="17617" y="1157084"/>
                  <a:pt x="17052" y="1166560"/>
                  <a:pt x="18272" y="1176013"/>
                </a:cubicBezTo>
                <a:cubicBezTo>
                  <a:pt x="17208" y="1191531"/>
                  <a:pt x="20914" y="1207049"/>
                  <a:pt x="12044" y="1222154"/>
                </a:cubicBezTo>
                <a:cubicBezTo>
                  <a:pt x="10630" y="1226111"/>
                  <a:pt x="10273" y="1230115"/>
                  <a:pt x="10987" y="1234101"/>
                </a:cubicBezTo>
                <a:cubicBezTo>
                  <a:pt x="10987" y="1260552"/>
                  <a:pt x="10682" y="1286985"/>
                  <a:pt x="10064" y="1313401"/>
                </a:cubicBezTo>
                <a:cubicBezTo>
                  <a:pt x="10325" y="1318315"/>
                  <a:pt x="10459" y="1323281"/>
                  <a:pt x="10459" y="1328248"/>
                </a:cubicBezTo>
                <a:lnTo>
                  <a:pt x="0" y="1298477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3E3C18A7-3F0B-9E14-B5D0-E6496E65B27D}"/>
              </a:ext>
            </a:extLst>
          </p:cNvPr>
          <p:cNvGrpSpPr/>
          <p:nvPr/>
        </p:nvGrpSpPr>
        <p:grpSpPr>
          <a:xfrm>
            <a:off x="7767982" y="1831297"/>
            <a:ext cx="3408234" cy="1188329"/>
            <a:chOff x="1023989" y="1355798"/>
            <a:chExt cx="3408234" cy="1188329"/>
          </a:xfrm>
        </p:grpSpPr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2A7F2D25-64A4-9D00-2118-E7BD6C9BFA8B}"/>
                </a:ext>
              </a:extLst>
            </p:cNvPr>
            <p:cNvSpPr txBox="1"/>
            <p:nvPr/>
          </p:nvSpPr>
          <p:spPr>
            <a:xfrm flipH="1">
              <a:off x="1023989" y="1963391"/>
              <a:ext cx="3408234" cy="5807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2"/>
                  </a:solidFill>
                  <a:effectLst/>
                  <a:latin typeface="+mn-ea"/>
                </a:rPr>
                <a:t>If the distance between us is 100 steps , I'm willing to walk 99 first ,and then wait for you take that last step , I'm willing to wait as long as it takes , because I LOVE YOU </a:t>
              </a:r>
              <a:r>
                <a:rPr lang="zh-CN" altLang="en-US" sz="900" b="0" i="0" dirty="0">
                  <a:solidFill>
                    <a:schemeClr val="accent2"/>
                  </a:solidFill>
                  <a:effectLst/>
                  <a:latin typeface="+mn-ea"/>
                </a:rPr>
                <a:t>！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D5C582A4-A465-7AFF-95AA-C4691FBD612E}"/>
                </a:ext>
              </a:extLst>
            </p:cNvPr>
            <p:cNvSpPr txBox="1"/>
            <p:nvPr/>
          </p:nvSpPr>
          <p:spPr>
            <a:xfrm flipH="1">
              <a:off x="1040212" y="1355798"/>
              <a:ext cx="1755223" cy="475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ea typeface="+mj-ea"/>
                </a:rPr>
                <a:t>你好，幸福</a:t>
              </a:r>
              <a:r>
                <a:rPr lang="en-US" altLang="zh-CN" sz="2400" dirty="0">
                  <a:solidFill>
                    <a:schemeClr val="accent2"/>
                  </a:solidFill>
                  <a:ea typeface="+mj-ea"/>
                </a:rPr>
                <a:t>!</a:t>
              </a:r>
              <a:endParaRPr lang="zh-CN" altLang="en-US" sz="2400" dirty="0">
                <a:solidFill>
                  <a:schemeClr val="accent2"/>
                </a:solidFill>
                <a:ea typeface="+mj-ea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0B7B37AE-0170-6C9C-B47D-C6D4E3A2012A}"/>
                </a:ext>
              </a:extLst>
            </p:cNvPr>
            <p:cNvSpPr txBox="1"/>
            <p:nvPr/>
          </p:nvSpPr>
          <p:spPr>
            <a:xfrm flipH="1">
              <a:off x="1047677" y="1729582"/>
              <a:ext cx="1747759" cy="213280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dist"/>
              <a:r>
                <a:rPr lang="en-US" altLang="zh-CN" sz="1100" dirty="0">
                  <a:solidFill>
                    <a:schemeClr val="accent2"/>
                  </a:solidFill>
                  <a:latin typeface="+mj-ea"/>
                  <a:ea typeface="+mj-ea"/>
                </a:rPr>
                <a:t>HELLO,HAPPINESS!</a:t>
              </a:r>
              <a:endParaRPr lang="zh-CN" altLang="en-US" sz="11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E1D30D70-2E8C-30F7-2094-A223748B1EA2}"/>
              </a:ext>
            </a:extLst>
          </p:cNvPr>
          <p:cNvGrpSpPr/>
          <p:nvPr/>
        </p:nvGrpSpPr>
        <p:grpSpPr>
          <a:xfrm>
            <a:off x="8013066" y="3586829"/>
            <a:ext cx="3408234" cy="1188329"/>
            <a:chOff x="1269073" y="3342319"/>
            <a:chExt cx="3408234" cy="1188329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B4E0D2FB-C4CD-38AD-DD53-B7715B003FDE}"/>
                </a:ext>
              </a:extLst>
            </p:cNvPr>
            <p:cNvSpPr txBox="1"/>
            <p:nvPr/>
          </p:nvSpPr>
          <p:spPr>
            <a:xfrm flipH="1">
              <a:off x="1269073" y="3949912"/>
              <a:ext cx="3408234" cy="5807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2"/>
                  </a:solidFill>
                  <a:effectLst/>
                  <a:latin typeface="+mn-ea"/>
                </a:rPr>
                <a:t>If the distance between us is 100 steps , I'm willing to walk 99 first ,and then wait for you take that last step , I'm willing to wait as long as it takes , because I LOVE YOU </a:t>
              </a:r>
              <a:r>
                <a:rPr lang="zh-CN" altLang="en-US" sz="900" b="0" i="0" dirty="0">
                  <a:solidFill>
                    <a:schemeClr val="accent2"/>
                  </a:solidFill>
                  <a:effectLst/>
                  <a:latin typeface="+mn-ea"/>
                </a:rPr>
                <a:t>！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531301E2-AE27-F278-2C56-B15612AE5F37}"/>
                </a:ext>
              </a:extLst>
            </p:cNvPr>
            <p:cNvSpPr txBox="1"/>
            <p:nvPr/>
          </p:nvSpPr>
          <p:spPr>
            <a:xfrm flipH="1">
              <a:off x="1285296" y="3342319"/>
              <a:ext cx="1755223" cy="475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ea typeface="+mj-ea"/>
                </a:rPr>
                <a:t>你好，幸福</a:t>
              </a:r>
              <a:r>
                <a:rPr lang="en-US" altLang="zh-CN" sz="2400" dirty="0">
                  <a:solidFill>
                    <a:schemeClr val="accent2"/>
                  </a:solidFill>
                  <a:ea typeface="+mj-ea"/>
                </a:rPr>
                <a:t>!</a:t>
              </a:r>
              <a:endParaRPr lang="zh-CN" altLang="en-US" sz="2400" dirty="0">
                <a:solidFill>
                  <a:schemeClr val="accent2"/>
                </a:solidFill>
                <a:ea typeface="+mj-ea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8D3DB9F1-EA61-A104-2FB2-7FFC359A8B76}"/>
                </a:ext>
              </a:extLst>
            </p:cNvPr>
            <p:cNvSpPr txBox="1"/>
            <p:nvPr/>
          </p:nvSpPr>
          <p:spPr>
            <a:xfrm flipH="1">
              <a:off x="1292761" y="3716103"/>
              <a:ext cx="1747759" cy="213280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dist"/>
              <a:r>
                <a:rPr lang="en-US" altLang="zh-CN" sz="1100" dirty="0">
                  <a:solidFill>
                    <a:schemeClr val="accent2"/>
                  </a:solidFill>
                  <a:latin typeface="+mj-ea"/>
                  <a:ea typeface="+mj-ea"/>
                </a:rPr>
                <a:t>HELLO,HAPPINESS!</a:t>
              </a:r>
              <a:endParaRPr lang="zh-CN" altLang="en-US" sz="11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76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356C9259-8AD0-4419-968E-63176404EC18}"/>
              </a:ext>
            </a:extLst>
          </p:cNvPr>
          <p:cNvSpPr/>
          <p:nvPr/>
        </p:nvSpPr>
        <p:spPr>
          <a:xfrm>
            <a:off x="5412031" y="-5516880"/>
            <a:ext cx="1402080" cy="1097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64FFB26-2809-47AB-80F5-30B201168D44}"/>
              </a:ext>
            </a:extLst>
          </p:cNvPr>
          <p:cNvSpPr/>
          <p:nvPr/>
        </p:nvSpPr>
        <p:spPr>
          <a:xfrm>
            <a:off x="-11900609" y="2738400"/>
            <a:ext cx="1402080" cy="1097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CD02C1AE-FEDE-4CA7-82ED-F23D082C07B1}"/>
              </a:ext>
            </a:extLst>
          </p:cNvPr>
          <p:cNvSpPr/>
          <p:nvPr/>
        </p:nvSpPr>
        <p:spPr>
          <a:xfrm>
            <a:off x="5412032" y="11582400"/>
            <a:ext cx="1402080" cy="853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2BA1C87-391A-4888-881E-9B4BBD3E945F}"/>
              </a:ext>
            </a:extLst>
          </p:cNvPr>
          <p:cNvSpPr/>
          <p:nvPr/>
        </p:nvSpPr>
        <p:spPr>
          <a:xfrm>
            <a:off x="22920960" y="2870760"/>
            <a:ext cx="975360" cy="115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2052A62-955D-8C9E-FB5A-4C5C018D0B1E}"/>
              </a:ext>
            </a:extLst>
          </p:cNvPr>
          <p:cNvSpPr txBox="1"/>
          <p:nvPr/>
        </p:nvSpPr>
        <p:spPr>
          <a:xfrm>
            <a:off x="2152150" y="3762779"/>
            <a:ext cx="1050545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相识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C7FEEC8-24F4-B227-F218-EB2B7DE13539}"/>
              </a:ext>
            </a:extLst>
          </p:cNvPr>
          <p:cNvSpPr txBox="1"/>
          <p:nvPr/>
        </p:nvSpPr>
        <p:spPr>
          <a:xfrm>
            <a:off x="1636226" y="4077984"/>
            <a:ext cx="2082392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0" i="0" dirty="0">
                <a:solidFill>
                  <a:schemeClr val="accent2"/>
                </a:solidFill>
                <a:effectLst/>
                <a:latin typeface="+mn-ea"/>
              </a:rPr>
              <a:t>Acquaintance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B52E72B-A0D7-D3AC-34D7-D2A04BA78BE9}"/>
              </a:ext>
            </a:extLst>
          </p:cNvPr>
          <p:cNvSpPr txBox="1"/>
          <p:nvPr/>
        </p:nvSpPr>
        <p:spPr>
          <a:xfrm>
            <a:off x="1425929" y="4335396"/>
            <a:ext cx="2502986" cy="12225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下雨的咖啡馆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我们初次相遇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甜甜的笑融化了雨水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此生我们注定在一起</a:t>
            </a: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3287B357-2EE3-EA0B-8CF3-BE403D04DA3D}"/>
              </a:ext>
            </a:extLst>
          </p:cNvPr>
          <p:cNvSpPr/>
          <p:nvPr/>
        </p:nvSpPr>
        <p:spPr>
          <a:xfrm>
            <a:off x="3036207" y="5469233"/>
            <a:ext cx="1364821" cy="437623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8" h="771715">
                <a:moveTo>
                  <a:pt x="0" y="629392"/>
                </a:moveTo>
                <a:cubicBezTo>
                  <a:pt x="344385" y="538348"/>
                  <a:pt x="640738" y="349576"/>
                  <a:pt x="771897" y="463138"/>
                </a:cubicBezTo>
                <a:cubicBezTo>
                  <a:pt x="956886" y="623308"/>
                  <a:pt x="599918" y="877661"/>
                  <a:pt x="498764" y="724395"/>
                </a:cubicBezTo>
                <a:cubicBezTo>
                  <a:pt x="332099" y="471869"/>
                  <a:pt x="717624" y="114921"/>
                  <a:pt x="997528" y="0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1EA7764-79D1-B391-E646-33523F37DAB4}"/>
              </a:ext>
            </a:extLst>
          </p:cNvPr>
          <p:cNvSpPr txBox="1"/>
          <p:nvPr/>
        </p:nvSpPr>
        <p:spPr>
          <a:xfrm>
            <a:off x="4969478" y="4335396"/>
            <a:ext cx="2290708" cy="1222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第一次牵你手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你甜甜的笑着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蓝天白云微风和温阳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此生没有哪刻如此美好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6CD79DF-C89B-402F-6DA3-12D4DF3B10E7}"/>
              </a:ext>
            </a:extLst>
          </p:cNvPr>
          <p:cNvSpPr txBox="1"/>
          <p:nvPr/>
        </p:nvSpPr>
        <p:spPr>
          <a:xfrm>
            <a:off x="5589560" y="3762781"/>
            <a:ext cx="1050545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相恋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0A02D21-3F1C-01EB-38E1-592A55059FE5}"/>
              </a:ext>
            </a:extLst>
          </p:cNvPr>
          <p:cNvSpPr txBox="1"/>
          <p:nvPr/>
        </p:nvSpPr>
        <p:spPr>
          <a:xfrm>
            <a:off x="5073636" y="4077986"/>
            <a:ext cx="2082392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Fall in love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4C2B09B-30E1-D68D-0CA9-77A70A250F41}"/>
              </a:ext>
            </a:extLst>
          </p:cNvPr>
          <p:cNvSpPr txBox="1"/>
          <p:nvPr/>
        </p:nvSpPr>
        <p:spPr>
          <a:xfrm>
            <a:off x="8300749" y="4335396"/>
            <a:ext cx="2502986" cy="12225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还是蓝天白云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此刻你是我的新娘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我爱你</a:t>
            </a:r>
            <a:endParaRPr lang="en-US" altLang="zh-CN" sz="16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ea typeface="+mj-ea"/>
              </a:rPr>
              <a:t>犹如万物离不开阳光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04213F6-B13B-C6A4-44F5-3AF6822B56A4}"/>
              </a:ext>
            </a:extLst>
          </p:cNvPr>
          <p:cNvSpPr txBox="1"/>
          <p:nvPr/>
        </p:nvSpPr>
        <p:spPr>
          <a:xfrm>
            <a:off x="9026970" y="3762781"/>
            <a:ext cx="1050545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相守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442B7B5-3A5B-BC3A-2F2E-9BC45E528D4F}"/>
              </a:ext>
            </a:extLst>
          </p:cNvPr>
          <p:cNvSpPr txBox="1"/>
          <p:nvPr/>
        </p:nvSpPr>
        <p:spPr>
          <a:xfrm>
            <a:off x="8511046" y="4077986"/>
            <a:ext cx="2082392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Wedding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9876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356C9259-8AD0-4419-968E-63176404EC18}"/>
              </a:ext>
            </a:extLst>
          </p:cNvPr>
          <p:cNvSpPr/>
          <p:nvPr/>
        </p:nvSpPr>
        <p:spPr>
          <a:xfrm>
            <a:off x="5412031" y="-5516880"/>
            <a:ext cx="1402080" cy="1097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64FFB26-2809-47AB-80F5-30B201168D44}"/>
              </a:ext>
            </a:extLst>
          </p:cNvPr>
          <p:cNvSpPr/>
          <p:nvPr/>
        </p:nvSpPr>
        <p:spPr>
          <a:xfrm>
            <a:off x="-11900609" y="2738400"/>
            <a:ext cx="1402080" cy="1097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CD02C1AE-FEDE-4CA7-82ED-F23D082C07B1}"/>
              </a:ext>
            </a:extLst>
          </p:cNvPr>
          <p:cNvSpPr/>
          <p:nvPr/>
        </p:nvSpPr>
        <p:spPr>
          <a:xfrm>
            <a:off x="5412032" y="11582400"/>
            <a:ext cx="1402080" cy="853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2BA1C87-391A-4888-881E-9B4BBD3E945F}"/>
              </a:ext>
            </a:extLst>
          </p:cNvPr>
          <p:cNvSpPr/>
          <p:nvPr/>
        </p:nvSpPr>
        <p:spPr>
          <a:xfrm>
            <a:off x="22920960" y="2870760"/>
            <a:ext cx="975360" cy="115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CCE68D5-9AE4-4443-BDE6-6572B011D118}"/>
              </a:ext>
            </a:extLst>
          </p:cNvPr>
          <p:cNvSpPr txBox="1"/>
          <p:nvPr/>
        </p:nvSpPr>
        <p:spPr>
          <a:xfrm>
            <a:off x="8919956" y="3835680"/>
            <a:ext cx="151889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YES</a:t>
            </a:r>
            <a:r>
              <a:rPr lang="zh-CN" altLang="en-US" sz="16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，</a:t>
            </a:r>
            <a:r>
              <a:rPr lang="en-US" altLang="zh-CN" sz="1600" b="1" dirty="0">
                <a:solidFill>
                  <a:schemeClr val="accent2"/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I DO!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84C7E5F-796E-4733-B114-FE04821676FC}"/>
              </a:ext>
            </a:extLst>
          </p:cNvPr>
          <p:cNvSpPr txBox="1"/>
          <p:nvPr/>
        </p:nvSpPr>
        <p:spPr>
          <a:xfrm>
            <a:off x="1033137" y="5973296"/>
            <a:ext cx="10156318" cy="640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80000"/>
              </a:lnSpc>
            </a:pPr>
            <a:r>
              <a:rPr lang="en-US" altLang="zh-CN" sz="4400" b="0" i="0" dirty="0">
                <a:solidFill>
                  <a:schemeClr val="accent4"/>
                </a:solidFill>
                <a:effectLst/>
                <a:latin typeface="Lingxun-Serif-Bold" panose="02020F00000000000000" pitchFamily="18" charset="2"/>
              </a:rPr>
              <a:t>THANK YOU FOR COMING</a:t>
            </a:r>
            <a:endParaRPr lang="zh-CN" altLang="en-US" sz="4400" b="1" dirty="0">
              <a:solidFill>
                <a:schemeClr val="accent4"/>
              </a:solidFill>
              <a:latin typeface="Lingxun-Serif-Bold" panose="02020F00000000000000" pitchFamily="18" charset="2"/>
              <a:ea typeface="+mj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6E2B5C2-8B0A-AA8B-F92C-630F206B7468}"/>
              </a:ext>
            </a:extLst>
          </p:cNvPr>
          <p:cNvSpPr txBox="1"/>
          <p:nvPr/>
        </p:nvSpPr>
        <p:spPr>
          <a:xfrm>
            <a:off x="8919956" y="4088087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ea typeface="+mj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BBDB2E-64A5-9914-C427-5C2C00DA9940}"/>
              </a:ext>
            </a:extLst>
          </p:cNvPr>
          <p:cNvSpPr txBox="1"/>
          <p:nvPr/>
        </p:nvSpPr>
        <p:spPr>
          <a:xfrm>
            <a:off x="8919956" y="4317140"/>
            <a:ext cx="289619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solidFill>
                  <a:schemeClr val="accent2"/>
                </a:solidFill>
                <a:ea typeface="+mj-ea"/>
              </a:rPr>
              <a:t>期待爱情最美丽的时刻，你我在爱的名义下步入婚姻的殿堂，接受世界的祝福。</a:t>
            </a:r>
          </a:p>
        </p:txBody>
      </p:sp>
      <p:sp>
        <p:nvSpPr>
          <p:cNvPr id="8" name="图形 136">
            <a:extLst>
              <a:ext uri="{FF2B5EF4-FFF2-40B4-BE49-F238E27FC236}">
                <a16:creationId xmlns:a16="http://schemas.microsoft.com/office/drawing/2014/main" id="{BE0604EF-DF99-AF8F-E351-4C588F53CE94}"/>
              </a:ext>
            </a:extLst>
          </p:cNvPr>
          <p:cNvSpPr/>
          <p:nvPr/>
        </p:nvSpPr>
        <p:spPr>
          <a:xfrm>
            <a:off x="10214786" y="3914782"/>
            <a:ext cx="191651" cy="18766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136">
            <a:extLst>
              <a:ext uri="{FF2B5EF4-FFF2-40B4-BE49-F238E27FC236}">
                <a16:creationId xmlns:a16="http://schemas.microsoft.com/office/drawing/2014/main" id="{E936DA46-84B3-8FFE-215B-85AF48E58D21}"/>
              </a:ext>
            </a:extLst>
          </p:cNvPr>
          <p:cNvSpPr/>
          <p:nvPr/>
        </p:nvSpPr>
        <p:spPr>
          <a:xfrm>
            <a:off x="10318435" y="3698158"/>
            <a:ext cx="336726" cy="32972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5E427D4-B29C-7A45-97C6-EEDC72B3BD03}"/>
              </a:ext>
            </a:extLst>
          </p:cNvPr>
          <p:cNvSpPr txBox="1"/>
          <p:nvPr/>
        </p:nvSpPr>
        <p:spPr>
          <a:xfrm>
            <a:off x="956538" y="1596247"/>
            <a:ext cx="2377806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b="1" dirty="0">
                <a:solidFill>
                  <a:schemeClr val="accent2"/>
                </a:solidFill>
                <a:latin typeface="+mj-ea"/>
                <a:ea typeface="+mj-ea"/>
              </a:rPr>
              <a:t>我们</a:t>
            </a:r>
            <a:endParaRPr lang="en-US" altLang="zh-CN" sz="4800" b="1" dirty="0">
              <a:solidFill>
                <a:schemeClr val="accent2"/>
              </a:solidFill>
              <a:latin typeface="+mj-ea"/>
              <a:ea typeface="+mj-ea"/>
            </a:endParaRPr>
          </a:p>
          <a:p>
            <a:r>
              <a:rPr lang="zh-CN" altLang="en-US" sz="4800" b="1" dirty="0">
                <a:solidFill>
                  <a:schemeClr val="accent2"/>
                </a:solidFill>
                <a:latin typeface="+mj-ea"/>
                <a:ea typeface="+mj-ea"/>
              </a:rPr>
              <a:t>结婚啦</a:t>
            </a:r>
            <a:endParaRPr lang="en-US" altLang="zh-CN" sz="4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1913AB-56BD-0474-B1F4-5383F01A956D}"/>
              </a:ext>
            </a:extLst>
          </p:cNvPr>
          <p:cNvSpPr txBox="1"/>
          <p:nvPr/>
        </p:nvSpPr>
        <p:spPr>
          <a:xfrm>
            <a:off x="956538" y="3070657"/>
            <a:ext cx="2987952" cy="693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If the distance between us is 100 steps , I’m </a:t>
            </a:r>
          </a:p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willing to walk 99 first ,and then wait for you </a:t>
            </a:r>
          </a:p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take that last step , I'm willing to wait as long</a:t>
            </a:r>
          </a:p>
          <a:p>
            <a:pPr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as it takes , because </a:t>
            </a:r>
            <a:r>
              <a:rPr lang="en-US" altLang="zh-CN" sz="900" b="0" i="0" dirty="0">
                <a:solidFill>
                  <a:schemeClr val="accent2"/>
                </a:solidFill>
                <a:effectLst/>
                <a:latin typeface="+mj-ea"/>
                <a:ea typeface="+mj-ea"/>
              </a:rPr>
              <a:t>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ea typeface="Microsoft Yahei" panose="020B0503020204020204" pitchFamily="34" charset="-122"/>
              </a:rPr>
              <a:t>！</a:t>
            </a:r>
          </a:p>
        </p:txBody>
      </p:sp>
      <p:sp>
        <p:nvSpPr>
          <p:cNvPr id="25" name="图形 136">
            <a:extLst>
              <a:ext uri="{FF2B5EF4-FFF2-40B4-BE49-F238E27FC236}">
                <a16:creationId xmlns:a16="http://schemas.microsoft.com/office/drawing/2014/main" id="{DEA1C269-24C2-E126-D822-09EE0AE59582}"/>
              </a:ext>
            </a:extLst>
          </p:cNvPr>
          <p:cNvSpPr/>
          <p:nvPr/>
        </p:nvSpPr>
        <p:spPr>
          <a:xfrm>
            <a:off x="2317041" y="2017503"/>
            <a:ext cx="518230" cy="50745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BEA9DEF3-2D27-EBCB-6B61-1CEB8BCC6A23}"/>
              </a:ext>
            </a:extLst>
          </p:cNvPr>
          <p:cNvSpPr/>
          <p:nvPr/>
        </p:nvSpPr>
        <p:spPr>
          <a:xfrm>
            <a:off x="2460214" y="3740603"/>
            <a:ext cx="1169237" cy="385858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8" h="771715">
                <a:moveTo>
                  <a:pt x="0" y="629392"/>
                </a:moveTo>
                <a:cubicBezTo>
                  <a:pt x="344385" y="538348"/>
                  <a:pt x="640738" y="349576"/>
                  <a:pt x="771897" y="463138"/>
                </a:cubicBezTo>
                <a:cubicBezTo>
                  <a:pt x="956886" y="623308"/>
                  <a:pt x="599918" y="877661"/>
                  <a:pt x="498764" y="724395"/>
                </a:cubicBezTo>
                <a:cubicBezTo>
                  <a:pt x="332099" y="471869"/>
                  <a:pt x="717624" y="114921"/>
                  <a:pt x="997528" y="0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0057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 思源宋体 </a:t>
            </a:r>
            <a:r>
              <a:rPr kumimoji="1" lang="en-US" altLang="zh-CN" dirty="0"/>
              <a:t>CN Light</a:t>
            </a:r>
            <a:r>
              <a:rPr kumimoji="1" lang="zh-CN" altLang="en-US" dirty="0"/>
              <a:t>、思源宋体 </a:t>
            </a:r>
            <a:r>
              <a:rPr kumimoji="1" lang="en-US" altLang="zh-CN" dirty="0"/>
              <a:t>CN Medium</a:t>
            </a:r>
          </a:p>
          <a:p>
            <a:r>
              <a:rPr kumimoji="1" lang="zh-CN" altLang="en-US" dirty="0"/>
              <a:t>英文  </a:t>
            </a:r>
            <a:r>
              <a:rPr kumimoji="1" lang="en-US" altLang="zh-CN" dirty="0" err="1"/>
              <a:t>Lingxun</a:t>
            </a:r>
            <a:r>
              <a:rPr kumimoji="1" lang="en-US" altLang="zh-CN" dirty="0"/>
              <a:t>-Serif-Bold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Unsplash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Pexels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OfficePLUS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D23D90A6-F814-0F8D-B27F-993D3505C910}"/>
              </a:ext>
            </a:extLst>
          </p:cNvPr>
          <p:cNvSpPr txBox="1"/>
          <p:nvPr/>
        </p:nvSpPr>
        <p:spPr>
          <a:xfrm>
            <a:off x="8262616" y="1842082"/>
            <a:ext cx="2044554" cy="64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ea typeface="+mj-ea"/>
              </a:rPr>
              <a:t>相识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7771F1A-49B0-3EFD-C2CA-C17924A8513D}"/>
              </a:ext>
            </a:extLst>
          </p:cNvPr>
          <p:cNvSpPr txBox="1"/>
          <p:nvPr/>
        </p:nvSpPr>
        <p:spPr>
          <a:xfrm>
            <a:off x="8243697" y="2439805"/>
            <a:ext cx="2082392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0" i="0" dirty="0">
                <a:solidFill>
                  <a:schemeClr val="accent2"/>
                </a:solidFill>
                <a:effectLst/>
                <a:latin typeface="+mn-ea"/>
              </a:rPr>
              <a:t>Acquaintance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2FECFBA-54BC-A738-187D-91EC6A4F78B7}"/>
              </a:ext>
            </a:extLst>
          </p:cNvPr>
          <p:cNvSpPr txBox="1"/>
          <p:nvPr/>
        </p:nvSpPr>
        <p:spPr>
          <a:xfrm>
            <a:off x="8033400" y="3011087"/>
            <a:ext cx="2502986" cy="15039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下雨的咖啡馆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我们初次相遇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甜甜的笑融化了雨水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此生我们注定在一起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B5EDE8-A547-DF84-D5D9-FF3D15B0FDEC}"/>
              </a:ext>
            </a:extLst>
          </p:cNvPr>
          <p:cNvSpPr txBox="1"/>
          <p:nvPr/>
        </p:nvSpPr>
        <p:spPr>
          <a:xfrm>
            <a:off x="566789" y="187292"/>
            <a:ext cx="457200" cy="91706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ea typeface="+mj-ea"/>
              </a:rPr>
              <a:t>相识篇</a:t>
            </a:r>
          </a:p>
        </p:txBody>
      </p:sp>
      <p:pic>
        <p:nvPicPr>
          <p:cNvPr id="35" name="图形 34" descr="Coffee with solid fill">
            <a:extLst>
              <a:ext uri="{FF2B5EF4-FFF2-40B4-BE49-F238E27FC236}">
                <a16:creationId xmlns:a16="http://schemas.microsoft.com/office/drawing/2014/main" id="{96D1FE28-A0A5-21F4-C7BD-C3F6FF09B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4872" y="2769595"/>
            <a:ext cx="220043" cy="220043"/>
          </a:xfrm>
          <a:prstGeom prst="rect">
            <a:avLst/>
          </a:prstGeom>
        </p:spPr>
      </p:pic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F1EAD50-6443-25F3-4595-D69BEC052C16}"/>
              </a:ext>
            </a:extLst>
          </p:cNvPr>
          <p:cNvSpPr/>
          <p:nvPr/>
        </p:nvSpPr>
        <p:spPr>
          <a:xfrm>
            <a:off x="9466487" y="4411948"/>
            <a:ext cx="1364821" cy="437623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8" h="771715">
                <a:moveTo>
                  <a:pt x="0" y="629392"/>
                </a:moveTo>
                <a:cubicBezTo>
                  <a:pt x="344385" y="538348"/>
                  <a:pt x="640738" y="349576"/>
                  <a:pt x="771897" y="463138"/>
                </a:cubicBezTo>
                <a:cubicBezTo>
                  <a:pt x="956886" y="623308"/>
                  <a:pt x="599918" y="877661"/>
                  <a:pt x="498764" y="724395"/>
                </a:cubicBezTo>
                <a:cubicBezTo>
                  <a:pt x="332099" y="471869"/>
                  <a:pt x="717624" y="114921"/>
                  <a:pt x="997528" y="0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图形 136">
            <a:extLst>
              <a:ext uri="{FF2B5EF4-FFF2-40B4-BE49-F238E27FC236}">
                <a16:creationId xmlns:a16="http://schemas.microsoft.com/office/drawing/2014/main" id="{CD457235-036B-941E-C022-6C3E86CD9685}"/>
              </a:ext>
            </a:extLst>
          </p:cNvPr>
          <p:cNvSpPr/>
          <p:nvPr/>
        </p:nvSpPr>
        <p:spPr>
          <a:xfrm flipH="1">
            <a:off x="8243697" y="2989638"/>
            <a:ext cx="273427" cy="26774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136">
            <a:extLst>
              <a:ext uri="{FF2B5EF4-FFF2-40B4-BE49-F238E27FC236}">
                <a16:creationId xmlns:a16="http://schemas.microsoft.com/office/drawing/2014/main" id="{C455107B-0A98-957C-1A89-B216E69AC2F7}"/>
              </a:ext>
            </a:extLst>
          </p:cNvPr>
          <p:cNvSpPr/>
          <p:nvPr/>
        </p:nvSpPr>
        <p:spPr>
          <a:xfrm flipH="1">
            <a:off x="8003495" y="2669402"/>
            <a:ext cx="480404" cy="4704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B6ABF912-18B7-8AEA-91DA-AE4029B588B4}"/>
              </a:ext>
            </a:extLst>
          </p:cNvPr>
          <p:cNvCxnSpPr>
            <a:cxnSpLocks/>
          </p:cNvCxnSpPr>
          <p:nvPr/>
        </p:nvCxnSpPr>
        <p:spPr>
          <a:xfrm>
            <a:off x="11518900" y="-44669"/>
            <a:ext cx="0" cy="45759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1F54B997-D599-80E8-6B1A-32D46403E643}"/>
              </a:ext>
            </a:extLst>
          </p:cNvPr>
          <p:cNvSpPr txBox="1"/>
          <p:nvPr/>
        </p:nvSpPr>
        <p:spPr>
          <a:xfrm>
            <a:off x="3974795" y="1522370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BCFD7BBC-B030-B690-F614-99480F843341}"/>
              </a:ext>
            </a:extLst>
          </p:cNvPr>
          <p:cNvSpPr/>
          <p:nvPr/>
        </p:nvSpPr>
        <p:spPr>
          <a:xfrm>
            <a:off x="673099" y="1000391"/>
            <a:ext cx="3519579" cy="4211643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图形 136">
            <a:extLst>
              <a:ext uri="{FF2B5EF4-FFF2-40B4-BE49-F238E27FC236}">
                <a16:creationId xmlns:a16="http://schemas.microsoft.com/office/drawing/2014/main" id="{D32FCFA1-2119-462F-E1C2-8D743556028F}"/>
              </a:ext>
            </a:extLst>
          </p:cNvPr>
          <p:cNvSpPr/>
          <p:nvPr/>
        </p:nvSpPr>
        <p:spPr>
          <a:xfrm>
            <a:off x="5761065" y="1777974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图形 136">
            <a:extLst>
              <a:ext uri="{FF2B5EF4-FFF2-40B4-BE49-F238E27FC236}">
                <a16:creationId xmlns:a16="http://schemas.microsoft.com/office/drawing/2014/main" id="{7E864E9A-0BCD-488F-9630-A768F6EA9BCA}"/>
              </a:ext>
            </a:extLst>
          </p:cNvPr>
          <p:cNvSpPr/>
          <p:nvPr/>
        </p:nvSpPr>
        <p:spPr>
          <a:xfrm>
            <a:off x="5893098" y="1512430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307C7A7F-6C94-AB82-82AD-3709D64DC4F8}"/>
              </a:ext>
            </a:extLst>
          </p:cNvPr>
          <p:cNvSpPr/>
          <p:nvPr/>
        </p:nvSpPr>
        <p:spPr>
          <a:xfrm>
            <a:off x="759621" y="1187683"/>
            <a:ext cx="3519579" cy="4211643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156E84D-A8B2-25CE-7ECA-103E5AE5017A}"/>
              </a:ext>
            </a:extLst>
          </p:cNvPr>
          <p:cNvSpPr txBox="1"/>
          <p:nvPr/>
        </p:nvSpPr>
        <p:spPr>
          <a:xfrm>
            <a:off x="3974795" y="2171392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B67DB0-3D3E-8EFF-30ED-660711C4048A}"/>
              </a:ext>
            </a:extLst>
          </p:cNvPr>
          <p:cNvSpPr txBox="1"/>
          <p:nvPr/>
        </p:nvSpPr>
        <p:spPr>
          <a:xfrm>
            <a:off x="3974795" y="1896154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05C62AD0-DF43-3373-645F-5CD40BC83525}"/>
              </a:ext>
            </a:extLst>
          </p:cNvPr>
          <p:cNvSpPr/>
          <p:nvPr/>
        </p:nvSpPr>
        <p:spPr>
          <a:xfrm>
            <a:off x="0" y="0"/>
            <a:ext cx="2839661" cy="1328248"/>
          </a:xfrm>
          <a:custGeom>
            <a:avLst/>
            <a:gdLst>
              <a:gd name="connsiteX0" fmla="*/ 0 w 2839661"/>
              <a:gd name="connsiteY0" fmla="*/ 0 h 1328248"/>
              <a:gd name="connsiteX1" fmla="*/ 2839661 w 2839661"/>
              <a:gd name="connsiteY1" fmla="*/ 0 h 1328248"/>
              <a:gd name="connsiteX2" fmla="*/ 2825904 w 2839661"/>
              <a:gd name="connsiteY2" fmla="*/ 383 h 1328248"/>
              <a:gd name="connsiteX3" fmla="*/ 2783942 w 2839661"/>
              <a:gd name="connsiteY3" fmla="*/ 1160 h 1328248"/>
              <a:gd name="connsiteX4" fmla="*/ 2692592 w 2839661"/>
              <a:gd name="connsiteY4" fmla="*/ 3643 h 1328248"/>
              <a:gd name="connsiteX5" fmla="*/ 2658302 w 2839661"/>
              <a:gd name="connsiteY5" fmla="*/ 4213 h 1328248"/>
              <a:gd name="connsiteX6" fmla="*/ 2589864 w 2839661"/>
              <a:gd name="connsiteY6" fmla="*/ 6489 h 1328248"/>
              <a:gd name="connsiteX7" fmla="*/ 2578479 w 2839661"/>
              <a:gd name="connsiteY7" fmla="*/ 7007 h 1328248"/>
              <a:gd name="connsiteX8" fmla="*/ 2452973 w 2839661"/>
              <a:gd name="connsiteY8" fmla="*/ 10781 h 1328248"/>
              <a:gd name="connsiteX9" fmla="*/ 2342960 w 2839661"/>
              <a:gd name="connsiteY9" fmla="*/ 15180 h 1328248"/>
              <a:gd name="connsiteX10" fmla="*/ 2252011 w 2839661"/>
              <a:gd name="connsiteY10" fmla="*/ 19265 h 1328248"/>
              <a:gd name="connsiteX11" fmla="*/ 2168742 w 2839661"/>
              <a:gd name="connsiteY11" fmla="*/ 23042 h 1328248"/>
              <a:gd name="connsiteX12" fmla="*/ 2093414 w 2839661"/>
              <a:gd name="connsiteY12" fmla="*/ 27799 h 1328248"/>
              <a:gd name="connsiteX13" fmla="*/ 1886499 w 2839661"/>
              <a:gd name="connsiteY13" fmla="*/ 40991 h 1328248"/>
              <a:gd name="connsiteX14" fmla="*/ 1625962 w 2839661"/>
              <a:gd name="connsiteY14" fmla="*/ 64112 h 1328248"/>
              <a:gd name="connsiteX15" fmla="*/ 1238997 w 2839661"/>
              <a:gd name="connsiteY15" fmla="*/ 115479 h 1328248"/>
              <a:gd name="connsiteX16" fmla="*/ 904195 w 2839661"/>
              <a:gd name="connsiteY16" fmla="*/ 187227 h 1328248"/>
              <a:gd name="connsiteX17" fmla="*/ 718191 w 2839661"/>
              <a:gd name="connsiteY17" fmla="*/ 247075 h 1328248"/>
              <a:gd name="connsiteX18" fmla="*/ 666697 w 2839661"/>
              <a:gd name="connsiteY18" fmla="*/ 267146 h 1328248"/>
              <a:gd name="connsiteX19" fmla="*/ 526495 w 2839661"/>
              <a:gd name="connsiteY19" fmla="*/ 332170 h 1328248"/>
              <a:gd name="connsiteX20" fmla="*/ 370546 w 2839661"/>
              <a:gd name="connsiteY20" fmla="*/ 433143 h 1328248"/>
              <a:gd name="connsiteX21" fmla="*/ 273771 w 2839661"/>
              <a:gd name="connsiteY21" fmla="*/ 522529 h 1328248"/>
              <a:gd name="connsiteX22" fmla="*/ 169324 w 2839661"/>
              <a:gd name="connsiteY22" fmla="*/ 661421 h 1328248"/>
              <a:gd name="connsiteX23" fmla="*/ 126164 w 2839661"/>
              <a:gd name="connsiteY23" fmla="*/ 743151 h 1328248"/>
              <a:gd name="connsiteX24" fmla="*/ 93593 w 2839661"/>
              <a:gd name="connsiteY24" fmla="*/ 824106 h 1328248"/>
              <a:gd name="connsiteX25" fmla="*/ 70034 w 2839661"/>
              <a:gd name="connsiteY25" fmla="*/ 893525 h 1328248"/>
              <a:gd name="connsiteX26" fmla="*/ 57458 w 2839661"/>
              <a:gd name="connsiteY26" fmla="*/ 934907 h 1328248"/>
              <a:gd name="connsiteX27" fmla="*/ 47397 w 2839661"/>
              <a:gd name="connsiteY27" fmla="*/ 982446 h 1328248"/>
              <a:gd name="connsiteX28" fmla="*/ 35350 w 2839661"/>
              <a:gd name="connsiteY28" fmla="*/ 1040381 h 1328248"/>
              <a:gd name="connsiteX29" fmla="*/ 34420 w 2839661"/>
              <a:gd name="connsiteY29" fmla="*/ 1043329 h 1328248"/>
              <a:gd name="connsiteX30" fmla="*/ 26078 w 2839661"/>
              <a:gd name="connsiteY30" fmla="*/ 1104421 h 1328248"/>
              <a:gd name="connsiteX31" fmla="*/ 19991 w 2839661"/>
              <a:gd name="connsiteY31" fmla="*/ 1147663 h 1328248"/>
              <a:gd name="connsiteX32" fmla="*/ 18272 w 2839661"/>
              <a:gd name="connsiteY32" fmla="*/ 1176013 h 1328248"/>
              <a:gd name="connsiteX33" fmla="*/ 12044 w 2839661"/>
              <a:gd name="connsiteY33" fmla="*/ 1222154 h 1328248"/>
              <a:gd name="connsiteX34" fmla="*/ 10987 w 2839661"/>
              <a:gd name="connsiteY34" fmla="*/ 1234101 h 1328248"/>
              <a:gd name="connsiteX35" fmla="*/ 10064 w 2839661"/>
              <a:gd name="connsiteY35" fmla="*/ 1313401 h 1328248"/>
              <a:gd name="connsiteX36" fmla="*/ 10459 w 2839661"/>
              <a:gd name="connsiteY36" fmla="*/ 1328248 h 1328248"/>
              <a:gd name="connsiteX37" fmla="*/ 0 w 2839661"/>
              <a:gd name="connsiteY37" fmla="*/ 1298477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9661" h="1328248">
                <a:moveTo>
                  <a:pt x="0" y="0"/>
                </a:moveTo>
                <a:lnTo>
                  <a:pt x="2839661" y="0"/>
                </a:lnTo>
                <a:lnTo>
                  <a:pt x="2825904" y="383"/>
                </a:lnTo>
                <a:cubicBezTo>
                  <a:pt x="2812018" y="1191"/>
                  <a:pt x="2797961" y="1450"/>
                  <a:pt x="2783942" y="1160"/>
                </a:cubicBezTo>
                <a:cubicBezTo>
                  <a:pt x="2753343" y="694"/>
                  <a:pt x="2722722" y="1529"/>
                  <a:pt x="2692592" y="3643"/>
                </a:cubicBezTo>
                <a:cubicBezTo>
                  <a:pt x="2681244" y="4300"/>
                  <a:pt x="2669754" y="4492"/>
                  <a:pt x="2658302" y="4213"/>
                </a:cubicBezTo>
                <a:cubicBezTo>
                  <a:pt x="2635338" y="3701"/>
                  <a:pt x="2612285" y="4466"/>
                  <a:pt x="2589864" y="6489"/>
                </a:cubicBezTo>
                <a:cubicBezTo>
                  <a:pt x="2586180" y="6943"/>
                  <a:pt x="2582318" y="7120"/>
                  <a:pt x="2578479" y="7007"/>
                </a:cubicBezTo>
                <a:cubicBezTo>
                  <a:pt x="2536249" y="5765"/>
                  <a:pt x="2494547" y="9126"/>
                  <a:pt x="2452973" y="10781"/>
                </a:cubicBezTo>
                <a:cubicBezTo>
                  <a:pt x="2416436" y="12229"/>
                  <a:pt x="2379504" y="13110"/>
                  <a:pt x="2342960" y="15180"/>
                </a:cubicBezTo>
                <a:cubicBezTo>
                  <a:pt x="2312911" y="16887"/>
                  <a:pt x="2282461" y="18335"/>
                  <a:pt x="2252011" y="19265"/>
                </a:cubicBezTo>
                <a:cubicBezTo>
                  <a:pt x="2224210" y="20143"/>
                  <a:pt x="2196409" y="21542"/>
                  <a:pt x="2168742" y="23042"/>
                </a:cubicBezTo>
                <a:cubicBezTo>
                  <a:pt x="2143591" y="24386"/>
                  <a:pt x="2118699" y="26767"/>
                  <a:pt x="2093414" y="27799"/>
                </a:cubicBezTo>
                <a:cubicBezTo>
                  <a:pt x="2023911" y="30800"/>
                  <a:pt x="1955205" y="35972"/>
                  <a:pt x="1886499" y="40991"/>
                </a:cubicBezTo>
                <a:cubicBezTo>
                  <a:pt x="1798989" y="47405"/>
                  <a:pt x="1711880" y="55061"/>
                  <a:pt x="1625962" y="64112"/>
                </a:cubicBezTo>
                <a:cubicBezTo>
                  <a:pt x="1493930" y="77511"/>
                  <a:pt x="1364592" y="94680"/>
                  <a:pt x="1238997" y="115479"/>
                </a:cubicBezTo>
                <a:cubicBezTo>
                  <a:pt x="1121535" y="134960"/>
                  <a:pt x="1009372" y="159000"/>
                  <a:pt x="904195" y="187227"/>
                </a:cubicBezTo>
                <a:cubicBezTo>
                  <a:pt x="837804" y="205002"/>
                  <a:pt x="775572" y="225024"/>
                  <a:pt x="718191" y="247075"/>
                </a:cubicBezTo>
                <a:cubicBezTo>
                  <a:pt x="701113" y="253800"/>
                  <a:pt x="684036" y="260526"/>
                  <a:pt x="666697" y="267146"/>
                </a:cubicBezTo>
                <a:cubicBezTo>
                  <a:pt x="615062" y="287131"/>
                  <a:pt x="568136" y="308891"/>
                  <a:pt x="526495" y="332170"/>
                </a:cubicBezTo>
                <a:cubicBezTo>
                  <a:pt x="467216" y="364023"/>
                  <a:pt x="415045" y="397801"/>
                  <a:pt x="370546" y="433143"/>
                </a:cubicBezTo>
                <a:cubicBezTo>
                  <a:pt x="334537" y="462318"/>
                  <a:pt x="302279" y="492113"/>
                  <a:pt x="273771" y="522529"/>
                </a:cubicBezTo>
                <a:cubicBezTo>
                  <a:pt x="231876" y="567967"/>
                  <a:pt x="196991" y="614346"/>
                  <a:pt x="169324" y="661421"/>
                </a:cubicBezTo>
                <a:cubicBezTo>
                  <a:pt x="153169" y="688526"/>
                  <a:pt x="139269" y="715837"/>
                  <a:pt x="126164" y="743151"/>
                </a:cubicBezTo>
                <a:cubicBezTo>
                  <a:pt x="113060" y="770463"/>
                  <a:pt x="102865" y="797001"/>
                  <a:pt x="93593" y="824106"/>
                </a:cubicBezTo>
                <a:cubicBezTo>
                  <a:pt x="85787" y="847227"/>
                  <a:pt x="78904" y="870660"/>
                  <a:pt x="70034" y="893525"/>
                </a:cubicBezTo>
                <a:cubicBezTo>
                  <a:pt x="64736" y="907284"/>
                  <a:pt x="68843" y="921459"/>
                  <a:pt x="57458" y="934907"/>
                </a:cubicBezTo>
                <a:cubicBezTo>
                  <a:pt x="57160" y="950829"/>
                  <a:pt x="53790" y="966719"/>
                  <a:pt x="47397" y="982446"/>
                </a:cubicBezTo>
                <a:cubicBezTo>
                  <a:pt x="42367" y="1001738"/>
                  <a:pt x="45939" y="1021292"/>
                  <a:pt x="35350" y="1040381"/>
                </a:cubicBezTo>
                <a:cubicBezTo>
                  <a:pt x="34777" y="1041349"/>
                  <a:pt x="34472" y="1042335"/>
                  <a:pt x="34420" y="1043329"/>
                </a:cubicBezTo>
                <a:cubicBezTo>
                  <a:pt x="36407" y="1064020"/>
                  <a:pt x="28199" y="1084091"/>
                  <a:pt x="26078" y="1104421"/>
                </a:cubicBezTo>
                <a:cubicBezTo>
                  <a:pt x="26554" y="1118872"/>
                  <a:pt x="24530" y="1133320"/>
                  <a:pt x="19991" y="1147663"/>
                </a:cubicBezTo>
                <a:cubicBezTo>
                  <a:pt x="17617" y="1157084"/>
                  <a:pt x="17052" y="1166560"/>
                  <a:pt x="18272" y="1176013"/>
                </a:cubicBezTo>
                <a:cubicBezTo>
                  <a:pt x="17208" y="1191531"/>
                  <a:pt x="20914" y="1207049"/>
                  <a:pt x="12044" y="1222154"/>
                </a:cubicBezTo>
                <a:cubicBezTo>
                  <a:pt x="10630" y="1226111"/>
                  <a:pt x="10273" y="1230115"/>
                  <a:pt x="10987" y="1234101"/>
                </a:cubicBezTo>
                <a:cubicBezTo>
                  <a:pt x="10987" y="1260552"/>
                  <a:pt x="10682" y="1286985"/>
                  <a:pt x="10064" y="1313401"/>
                </a:cubicBezTo>
                <a:cubicBezTo>
                  <a:pt x="10325" y="1318315"/>
                  <a:pt x="10459" y="1323281"/>
                  <a:pt x="10459" y="1328248"/>
                </a:cubicBezTo>
                <a:lnTo>
                  <a:pt x="0" y="1298477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FCA16A70-CCB1-C4B8-517F-E20060D047E2}"/>
              </a:ext>
            </a:extLst>
          </p:cNvPr>
          <p:cNvSpPr/>
          <p:nvPr/>
        </p:nvSpPr>
        <p:spPr>
          <a:xfrm>
            <a:off x="8486505" y="3423413"/>
            <a:ext cx="3519579" cy="3434587"/>
          </a:xfrm>
          <a:custGeom>
            <a:avLst/>
            <a:gdLst>
              <a:gd name="connsiteX0" fmla="*/ 1759789 w 3519579"/>
              <a:gd name="connsiteY0" fmla="*/ 0 h 3434587"/>
              <a:gd name="connsiteX1" fmla="*/ 3519579 w 3519579"/>
              <a:gd name="connsiteY1" fmla="*/ 1608554 h 3434587"/>
              <a:gd name="connsiteX2" fmla="*/ 3519579 w 3519579"/>
              <a:gd name="connsiteY2" fmla="*/ 3434587 h 3434587"/>
              <a:gd name="connsiteX3" fmla="*/ 0 w 3519579"/>
              <a:gd name="connsiteY3" fmla="*/ 3434587 h 3434587"/>
              <a:gd name="connsiteX4" fmla="*/ 0 w 3519579"/>
              <a:gd name="connsiteY4" fmla="*/ 1608554 h 3434587"/>
              <a:gd name="connsiteX5" fmla="*/ 1759789 w 3519579"/>
              <a:gd name="connsiteY5" fmla="*/ 0 h 343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9579" h="3434587">
                <a:moveTo>
                  <a:pt x="1759789" y="0"/>
                </a:moveTo>
                <a:cubicBezTo>
                  <a:pt x="2731694" y="0"/>
                  <a:pt x="3519579" y="720175"/>
                  <a:pt x="3519579" y="1608554"/>
                </a:cubicBezTo>
                <a:lnTo>
                  <a:pt x="3519579" y="3434587"/>
                </a:lnTo>
                <a:lnTo>
                  <a:pt x="0" y="3434587"/>
                </a:lnTo>
                <a:lnTo>
                  <a:pt x="0" y="1608554"/>
                </a:lnTo>
                <a:cubicBezTo>
                  <a:pt x="0" y="720175"/>
                  <a:pt x="787885" y="0"/>
                  <a:pt x="1759789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E75ECF6F-C3F2-269E-A212-A91149DAEDEE}"/>
              </a:ext>
            </a:extLst>
          </p:cNvPr>
          <p:cNvSpPr/>
          <p:nvPr/>
        </p:nvSpPr>
        <p:spPr>
          <a:xfrm>
            <a:off x="8181141" y="3236121"/>
            <a:ext cx="3519579" cy="3621879"/>
          </a:xfrm>
          <a:custGeom>
            <a:avLst/>
            <a:gdLst>
              <a:gd name="connsiteX0" fmla="*/ 1759789 w 3519579"/>
              <a:gd name="connsiteY0" fmla="*/ 0 h 3621879"/>
              <a:gd name="connsiteX1" fmla="*/ 3519579 w 3519579"/>
              <a:gd name="connsiteY1" fmla="*/ 1608554 h 3621879"/>
              <a:gd name="connsiteX2" fmla="*/ 3519579 w 3519579"/>
              <a:gd name="connsiteY2" fmla="*/ 3621879 h 3621879"/>
              <a:gd name="connsiteX3" fmla="*/ 0 w 3519579"/>
              <a:gd name="connsiteY3" fmla="*/ 3621879 h 3621879"/>
              <a:gd name="connsiteX4" fmla="*/ 0 w 3519579"/>
              <a:gd name="connsiteY4" fmla="*/ 1608554 h 3621879"/>
              <a:gd name="connsiteX5" fmla="*/ 1759789 w 3519579"/>
              <a:gd name="connsiteY5" fmla="*/ 0 h 3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9579" h="3621879">
                <a:moveTo>
                  <a:pt x="1759789" y="0"/>
                </a:moveTo>
                <a:cubicBezTo>
                  <a:pt x="2731694" y="0"/>
                  <a:pt x="3519579" y="720175"/>
                  <a:pt x="3519579" y="1608554"/>
                </a:cubicBezTo>
                <a:lnTo>
                  <a:pt x="3519579" y="3621879"/>
                </a:lnTo>
                <a:lnTo>
                  <a:pt x="0" y="3621879"/>
                </a:lnTo>
                <a:lnTo>
                  <a:pt x="0" y="1608554"/>
                </a:lnTo>
                <a:cubicBezTo>
                  <a:pt x="0" y="720175"/>
                  <a:pt x="787885" y="0"/>
                  <a:pt x="1759789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EECF5B8-D88F-EE02-8229-B7A92704E90D}"/>
              </a:ext>
            </a:extLst>
          </p:cNvPr>
          <p:cNvSpPr txBox="1"/>
          <p:nvPr/>
        </p:nvSpPr>
        <p:spPr>
          <a:xfrm>
            <a:off x="5395357" y="4186364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50" name="图形 136">
            <a:extLst>
              <a:ext uri="{FF2B5EF4-FFF2-40B4-BE49-F238E27FC236}">
                <a16:creationId xmlns:a16="http://schemas.microsoft.com/office/drawing/2014/main" id="{F47CD8D2-3757-D50A-99F6-2784CF4090E8}"/>
              </a:ext>
            </a:extLst>
          </p:cNvPr>
          <p:cNvSpPr/>
          <p:nvPr/>
        </p:nvSpPr>
        <p:spPr>
          <a:xfrm>
            <a:off x="7181627" y="4371029"/>
            <a:ext cx="343585" cy="336440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图形 136">
            <a:extLst>
              <a:ext uri="{FF2B5EF4-FFF2-40B4-BE49-F238E27FC236}">
                <a16:creationId xmlns:a16="http://schemas.microsoft.com/office/drawing/2014/main" id="{7D4AC101-087E-B155-3BF2-910C54C36959}"/>
              </a:ext>
            </a:extLst>
          </p:cNvPr>
          <p:cNvSpPr/>
          <p:nvPr/>
        </p:nvSpPr>
        <p:spPr>
          <a:xfrm>
            <a:off x="7313660" y="4014402"/>
            <a:ext cx="603669" cy="59111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2A27BA2-F9E9-5AB7-E135-8FE7BCB74F1C}"/>
              </a:ext>
            </a:extLst>
          </p:cNvPr>
          <p:cNvSpPr txBox="1"/>
          <p:nvPr/>
        </p:nvSpPr>
        <p:spPr>
          <a:xfrm>
            <a:off x="5395357" y="4835386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565E529-A2B5-EE50-1FCA-35792160161A}"/>
              </a:ext>
            </a:extLst>
          </p:cNvPr>
          <p:cNvSpPr txBox="1"/>
          <p:nvPr/>
        </p:nvSpPr>
        <p:spPr>
          <a:xfrm>
            <a:off x="5395357" y="4560148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8A4B5EA8-797A-A178-286C-45D4F6D1BEE4}"/>
              </a:ext>
            </a:extLst>
          </p:cNvPr>
          <p:cNvCxnSpPr>
            <a:cxnSpLocks/>
          </p:cNvCxnSpPr>
          <p:nvPr/>
        </p:nvCxnSpPr>
        <p:spPr>
          <a:xfrm flipH="1">
            <a:off x="9078686" y="512763"/>
            <a:ext cx="311331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219A7CB1-7D69-25A4-6280-FD453E965DEE}"/>
              </a:ext>
            </a:extLst>
          </p:cNvPr>
          <p:cNvCxnSpPr>
            <a:cxnSpLocks/>
          </p:cNvCxnSpPr>
          <p:nvPr/>
        </p:nvCxnSpPr>
        <p:spPr>
          <a:xfrm>
            <a:off x="651075" y="6134100"/>
            <a:ext cx="0" cy="8227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949B4A6-CD9E-B1E2-3B52-FD61C4CFE1EA}"/>
              </a:ext>
            </a:extLst>
          </p:cNvPr>
          <p:cNvCxnSpPr>
            <a:cxnSpLocks/>
          </p:cNvCxnSpPr>
          <p:nvPr/>
        </p:nvCxnSpPr>
        <p:spPr>
          <a:xfrm flipH="1">
            <a:off x="-22025" y="6399400"/>
            <a:ext cx="501856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96126C22-084C-2CAA-1491-56A0C6246DEB}"/>
              </a:ext>
            </a:extLst>
          </p:cNvPr>
          <p:cNvSpPr/>
          <p:nvPr/>
        </p:nvSpPr>
        <p:spPr>
          <a:xfrm>
            <a:off x="5866552" y="2773588"/>
            <a:ext cx="1429793" cy="523696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30" h="1046265">
                <a:moveTo>
                  <a:pt x="0" y="1046265"/>
                </a:moveTo>
                <a:cubicBezTo>
                  <a:pt x="504132" y="-229075"/>
                  <a:pt x="717300" y="200474"/>
                  <a:pt x="724699" y="463138"/>
                </a:cubicBezTo>
                <a:cubicBezTo>
                  <a:pt x="732098" y="725802"/>
                  <a:pt x="549249" y="1052715"/>
                  <a:pt x="451566" y="724395"/>
                </a:cubicBezTo>
                <a:cubicBezTo>
                  <a:pt x="353883" y="396075"/>
                  <a:pt x="670426" y="114921"/>
                  <a:pt x="950330" y="0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9761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B0DF2402-C360-C3D2-64CA-E65A5290EF49}"/>
              </a:ext>
            </a:extLst>
          </p:cNvPr>
          <p:cNvSpPr/>
          <p:nvPr/>
        </p:nvSpPr>
        <p:spPr>
          <a:xfrm>
            <a:off x="0" y="5824204"/>
            <a:ext cx="12192000" cy="103379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9D103F01-80A7-D2C6-1D2C-4940B1994FB4}"/>
              </a:ext>
            </a:extLst>
          </p:cNvPr>
          <p:cNvSpPr/>
          <p:nvPr/>
        </p:nvSpPr>
        <p:spPr>
          <a:xfrm>
            <a:off x="4220002" y="1094376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5817171E-9D04-841B-94A1-BE04013785C7}"/>
              </a:ext>
            </a:extLst>
          </p:cNvPr>
          <p:cNvCxnSpPr>
            <a:cxnSpLocks/>
          </p:cNvCxnSpPr>
          <p:nvPr/>
        </p:nvCxnSpPr>
        <p:spPr>
          <a:xfrm>
            <a:off x="442913" y="0"/>
            <a:ext cx="0" cy="335756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0E1BBAEB-9163-8202-8EC7-C58AC6232A8F}"/>
              </a:ext>
            </a:extLst>
          </p:cNvPr>
          <p:cNvCxnSpPr>
            <a:cxnSpLocks/>
          </p:cNvCxnSpPr>
          <p:nvPr/>
        </p:nvCxnSpPr>
        <p:spPr>
          <a:xfrm flipH="1">
            <a:off x="-180498" y="6450030"/>
            <a:ext cx="486679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43EF674C-CF56-E8F4-3696-1E85D5C5B550}"/>
              </a:ext>
            </a:extLst>
          </p:cNvPr>
          <p:cNvSpPr/>
          <p:nvPr/>
        </p:nvSpPr>
        <p:spPr>
          <a:xfrm>
            <a:off x="4026095" y="1214646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8A4A0EAB-74D9-6CFC-7E9B-125A75F91176}"/>
              </a:ext>
            </a:extLst>
          </p:cNvPr>
          <p:cNvCxnSpPr>
            <a:cxnSpLocks/>
          </p:cNvCxnSpPr>
          <p:nvPr/>
        </p:nvCxnSpPr>
        <p:spPr>
          <a:xfrm>
            <a:off x="11749087" y="2955471"/>
            <a:ext cx="0" cy="390252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9E7D1E96-F841-0DD6-1816-444AC6ECB568}"/>
              </a:ext>
            </a:extLst>
          </p:cNvPr>
          <p:cNvSpPr txBox="1"/>
          <p:nvPr/>
        </p:nvSpPr>
        <p:spPr>
          <a:xfrm>
            <a:off x="1188978" y="873359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72" name="图形 136">
            <a:extLst>
              <a:ext uri="{FF2B5EF4-FFF2-40B4-BE49-F238E27FC236}">
                <a16:creationId xmlns:a16="http://schemas.microsoft.com/office/drawing/2014/main" id="{F484143F-117C-7BEE-42B8-06051FECBEBB}"/>
              </a:ext>
            </a:extLst>
          </p:cNvPr>
          <p:cNvSpPr/>
          <p:nvPr/>
        </p:nvSpPr>
        <p:spPr>
          <a:xfrm>
            <a:off x="2975248" y="1128963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图形 136">
            <a:extLst>
              <a:ext uri="{FF2B5EF4-FFF2-40B4-BE49-F238E27FC236}">
                <a16:creationId xmlns:a16="http://schemas.microsoft.com/office/drawing/2014/main" id="{EA344F9F-6F86-F0D1-01FC-DE5EA035D09A}"/>
              </a:ext>
            </a:extLst>
          </p:cNvPr>
          <p:cNvSpPr/>
          <p:nvPr/>
        </p:nvSpPr>
        <p:spPr>
          <a:xfrm>
            <a:off x="3107281" y="863419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B98075E5-9DD3-36DC-B91E-0D5BA33E55E1}"/>
              </a:ext>
            </a:extLst>
          </p:cNvPr>
          <p:cNvSpPr txBox="1"/>
          <p:nvPr/>
        </p:nvSpPr>
        <p:spPr>
          <a:xfrm>
            <a:off x="1188978" y="1522381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9746405-1833-9E55-8B47-228235FEF6DD}"/>
              </a:ext>
            </a:extLst>
          </p:cNvPr>
          <p:cNvSpPr txBox="1"/>
          <p:nvPr/>
        </p:nvSpPr>
        <p:spPr>
          <a:xfrm>
            <a:off x="1188978" y="1247143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880886D0-59DF-A64C-3AFB-4EDBD6D9088F}"/>
              </a:ext>
            </a:extLst>
          </p:cNvPr>
          <p:cNvSpPr txBox="1"/>
          <p:nvPr/>
        </p:nvSpPr>
        <p:spPr>
          <a:xfrm>
            <a:off x="1188978" y="2146012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176B9B44-04E1-3E6D-D8E5-AF34380347D1}"/>
              </a:ext>
            </a:extLst>
          </p:cNvPr>
          <p:cNvSpPr txBox="1"/>
          <p:nvPr/>
        </p:nvSpPr>
        <p:spPr>
          <a:xfrm>
            <a:off x="1188978" y="2557284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0549F435-E30E-FD68-269A-BEC6C8CF22D8}"/>
              </a:ext>
            </a:extLst>
          </p:cNvPr>
          <p:cNvSpPr txBox="1"/>
          <p:nvPr/>
        </p:nvSpPr>
        <p:spPr>
          <a:xfrm>
            <a:off x="1568342" y="2227426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401614BD-BA9B-4067-1105-E135671A27CC}"/>
              </a:ext>
            </a:extLst>
          </p:cNvPr>
          <p:cNvSpPr txBox="1"/>
          <p:nvPr/>
        </p:nvSpPr>
        <p:spPr>
          <a:xfrm>
            <a:off x="1568342" y="2631053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5A860068-9619-CBD4-5D99-203925204A38}"/>
              </a:ext>
            </a:extLst>
          </p:cNvPr>
          <p:cNvGrpSpPr/>
          <p:nvPr/>
        </p:nvGrpSpPr>
        <p:grpSpPr>
          <a:xfrm>
            <a:off x="5153626" y="6325169"/>
            <a:ext cx="1884748" cy="249723"/>
            <a:chOff x="5635729" y="6608277"/>
            <a:chExt cx="1884748" cy="249723"/>
          </a:xfrm>
        </p:grpSpPr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379ACE09-A535-15A3-5F7C-1B2D182DC7B9}"/>
                </a:ext>
              </a:extLst>
            </p:cNvPr>
            <p:cNvSpPr txBox="1"/>
            <p:nvPr/>
          </p:nvSpPr>
          <p:spPr>
            <a:xfrm>
              <a:off x="5644882" y="6608277"/>
              <a:ext cx="1866443" cy="249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1"/>
                  </a:solidFill>
                  <a:effectLst/>
                  <a:latin typeface="+mj-ea"/>
                  <a:ea typeface="+mj-ea"/>
                </a:rPr>
                <a:t>Welcome To Our Wedding</a:t>
              </a:r>
              <a:endParaRPr lang="zh-CN" altLang="en-US" sz="9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582A285C-9FA4-A32F-CAFB-85120B12A10D}"/>
                </a:ext>
              </a:extLst>
            </p:cNvPr>
            <p:cNvGrpSpPr/>
            <p:nvPr/>
          </p:nvGrpSpPr>
          <p:grpSpPr>
            <a:xfrm>
              <a:off x="5635729" y="6651241"/>
              <a:ext cx="1884748" cy="163794"/>
              <a:chOff x="5086960" y="6444289"/>
              <a:chExt cx="1884748" cy="163794"/>
            </a:xfrm>
            <a:solidFill>
              <a:schemeClr val="accent1"/>
            </a:solidFill>
          </p:grpSpPr>
          <p:pic>
            <p:nvPicPr>
              <p:cNvPr id="92" name="图形 91" descr="Ring with solid fill">
                <a:extLst>
                  <a:ext uri="{FF2B5EF4-FFF2-40B4-BE49-F238E27FC236}">
                    <a16:creationId xmlns:a16="http://schemas.microsoft.com/office/drawing/2014/main" id="{E109A378-018E-6F08-9FDB-184B5FBA7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86960" y="6444289"/>
                <a:ext cx="163794" cy="163794"/>
              </a:xfrm>
              <a:prstGeom prst="rect">
                <a:avLst/>
              </a:prstGeom>
            </p:spPr>
          </p:pic>
          <p:pic>
            <p:nvPicPr>
              <p:cNvPr id="93" name="图形 92" descr="Ring with solid fill">
                <a:extLst>
                  <a:ext uri="{FF2B5EF4-FFF2-40B4-BE49-F238E27FC236}">
                    <a16:creationId xmlns:a16="http://schemas.microsoft.com/office/drawing/2014/main" id="{D19A9CA3-0C73-545C-F6C4-F8A164A8E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07914" y="6444289"/>
                <a:ext cx="163794" cy="163794"/>
              </a:xfrm>
              <a:prstGeom prst="rect">
                <a:avLst/>
              </a:prstGeom>
            </p:spPr>
          </p:pic>
        </p:grp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93871A4E-340D-51FE-0B6D-953E1EF50F5F}"/>
              </a:ext>
            </a:extLst>
          </p:cNvPr>
          <p:cNvGrpSpPr/>
          <p:nvPr/>
        </p:nvGrpSpPr>
        <p:grpSpPr>
          <a:xfrm>
            <a:off x="9352880" y="4015300"/>
            <a:ext cx="510572" cy="616337"/>
            <a:chOff x="10406144" y="4199949"/>
            <a:chExt cx="645419" cy="779118"/>
          </a:xfrm>
        </p:grpSpPr>
        <p:sp>
          <p:nvSpPr>
            <p:cNvPr id="98" name="图形 136">
              <a:extLst>
                <a:ext uri="{FF2B5EF4-FFF2-40B4-BE49-F238E27FC236}">
                  <a16:creationId xmlns:a16="http://schemas.microsoft.com/office/drawing/2014/main" id="{E68BFA44-C602-78BD-60D3-9C66C12B5995}"/>
                </a:ext>
              </a:extLst>
            </p:cNvPr>
            <p:cNvSpPr/>
            <p:nvPr/>
          </p:nvSpPr>
          <p:spPr>
            <a:xfrm>
              <a:off x="10707978" y="4199949"/>
              <a:ext cx="343585" cy="336440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图形 136">
              <a:extLst>
                <a:ext uri="{FF2B5EF4-FFF2-40B4-BE49-F238E27FC236}">
                  <a16:creationId xmlns:a16="http://schemas.microsoft.com/office/drawing/2014/main" id="{F421E08F-3069-4739-1D63-F2470A9C7859}"/>
                </a:ext>
              </a:extLst>
            </p:cNvPr>
            <p:cNvSpPr/>
            <p:nvPr/>
          </p:nvSpPr>
          <p:spPr>
            <a:xfrm>
              <a:off x="10406144" y="4387951"/>
              <a:ext cx="603669" cy="591116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23B02B7-A3C5-6BC6-4FB1-F7CC7E492E59}"/>
              </a:ext>
            </a:extLst>
          </p:cNvPr>
          <p:cNvSpPr txBox="1"/>
          <p:nvPr/>
        </p:nvSpPr>
        <p:spPr>
          <a:xfrm>
            <a:off x="8142028" y="4677201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D9CC1904-6BB3-D9EA-4901-64EA9850507B}"/>
              </a:ext>
            </a:extLst>
          </p:cNvPr>
          <p:cNvGrpSpPr/>
          <p:nvPr/>
        </p:nvGrpSpPr>
        <p:grpSpPr>
          <a:xfrm>
            <a:off x="9747283" y="4069608"/>
            <a:ext cx="1755224" cy="587064"/>
            <a:chOff x="8953049" y="4056890"/>
            <a:chExt cx="1755224" cy="587064"/>
          </a:xfrm>
        </p:grpSpPr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9F2E8196-E2CB-2808-1C48-BC76535341B9}"/>
                </a:ext>
              </a:extLst>
            </p:cNvPr>
            <p:cNvSpPr txBox="1"/>
            <p:nvPr/>
          </p:nvSpPr>
          <p:spPr>
            <a:xfrm>
              <a:off x="8953050" y="4056890"/>
              <a:ext cx="1755223" cy="475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ea typeface="+mj-ea"/>
                </a:rPr>
                <a:t>你好，幸福</a:t>
              </a:r>
              <a:r>
                <a:rPr lang="en-US" altLang="zh-CN" sz="2400" dirty="0">
                  <a:solidFill>
                    <a:schemeClr val="accent2"/>
                  </a:solidFill>
                  <a:ea typeface="+mj-ea"/>
                </a:rPr>
                <a:t>!</a:t>
              </a:r>
              <a:endParaRPr lang="zh-CN" altLang="en-US" sz="2400" dirty="0">
                <a:solidFill>
                  <a:schemeClr val="accent2"/>
                </a:solidFill>
                <a:ea typeface="+mj-ea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DAFEE1D1-66A4-7B6C-480C-27E062DB04FC}"/>
                </a:ext>
              </a:extLst>
            </p:cNvPr>
            <p:cNvSpPr txBox="1"/>
            <p:nvPr/>
          </p:nvSpPr>
          <p:spPr>
            <a:xfrm>
              <a:off x="8953049" y="4430674"/>
              <a:ext cx="1747759" cy="213280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dist"/>
              <a:r>
                <a:rPr lang="en-US" altLang="zh-CN" sz="1100" dirty="0">
                  <a:solidFill>
                    <a:schemeClr val="accent2"/>
                  </a:solidFill>
                  <a:latin typeface="+mj-ea"/>
                  <a:ea typeface="+mj-ea"/>
                </a:rPr>
                <a:t>HELLO,HAPPINESS!</a:t>
              </a:r>
              <a:endParaRPr lang="zh-CN" altLang="en-US" sz="11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A99DE4FC-25C0-A24A-5624-BBD27450157A}"/>
              </a:ext>
            </a:extLst>
          </p:cNvPr>
          <p:cNvCxnSpPr>
            <a:cxnSpLocks/>
          </p:cNvCxnSpPr>
          <p:nvPr/>
        </p:nvCxnSpPr>
        <p:spPr>
          <a:xfrm flipH="1">
            <a:off x="7325202" y="6450030"/>
            <a:ext cx="486679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77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81CAFFCC-33A7-9BB5-BBF9-D8898F7A8354}"/>
              </a:ext>
            </a:extLst>
          </p:cNvPr>
          <p:cNvSpPr/>
          <p:nvPr/>
        </p:nvSpPr>
        <p:spPr>
          <a:xfrm>
            <a:off x="780685" y="1882820"/>
            <a:ext cx="3857794" cy="4975180"/>
          </a:xfrm>
          <a:custGeom>
            <a:avLst/>
            <a:gdLst>
              <a:gd name="connsiteX0" fmla="*/ 1928897 w 3857794"/>
              <a:gd name="connsiteY0" fmla="*/ 0 h 4975180"/>
              <a:gd name="connsiteX1" fmla="*/ 3857794 w 3857794"/>
              <a:gd name="connsiteY1" fmla="*/ 1928897 h 4975180"/>
              <a:gd name="connsiteX2" fmla="*/ 3857794 w 3857794"/>
              <a:gd name="connsiteY2" fmla="*/ 4559976 h 4975180"/>
              <a:gd name="connsiteX3" fmla="*/ 3818606 w 3857794"/>
              <a:gd name="connsiteY3" fmla="*/ 4948716 h 4975180"/>
              <a:gd name="connsiteX4" fmla="*/ 3811801 w 3857794"/>
              <a:gd name="connsiteY4" fmla="*/ 4975180 h 4975180"/>
              <a:gd name="connsiteX5" fmla="*/ 45993 w 3857794"/>
              <a:gd name="connsiteY5" fmla="*/ 4975180 h 4975180"/>
              <a:gd name="connsiteX6" fmla="*/ 39189 w 3857794"/>
              <a:gd name="connsiteY6" fmla="*/ 4948716 h 4975180"/>
              <a:gd name="connsiteX7" fmla="*/ 0 w 3857794"/>
              <a:gd name="connsiteY7" fmla="*/ 4559976 h 4975180"/>
              <a:gd name="connsiteX8" fmla="*/ 0 w 3857794"/>
              <a:gd name="connsiteY8" fmla="*/ 1928897 h 4975180"/>
              <a:gd name="connsiteX9" fmla="*/ 1928897 w 3857794"/>
              <a:gd name="connsiteY9" fmla="*/ 0 h 497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7794" h="4975180">
                <a:moveTo>
                  <a:pt x="1928897" y="0"/>
                </a:moveTo>
                <a:cubicBezTo>
                  <a:pt x="2994197" y="0"/>
                  <a:pt x="3857794" y="863597"/>
                  <a:pt x="3857794" y="1928897"/>
                </a:cubicBezTo>
                <a:lnTo>
                  <a:pt x="3857794" y="4559976"/>
                </a:lnTo>
                <a:cubicBezTo>
                  <a:pt x="3857794" y="4693139"/>
                  <a:pt x="3844301" y="4823150"/>
                  <a:pt x="3818606" y="4948716"/>
                </a:cubicBezTo>
                <a:lnTo>
                  <a:pt x="3811801" y="4975180"/>
                </a:lnTo>
                <a:lnTo>
                  <a:pt x="45993" y="4975180"/>
                </a:lnTo>
                <a:lnTo>
                  <a:pt x="39189" y="4948716"/>
                </a:lnTo>
                <a:cubicBezTo>
                  <a:pt x="13494" y="4823150"/>
                  <a:pt x="0" y="4693139"/>
                  <a:pt x="0" y="4559976"/>
                </a:cubicBezTo>
                <a:lnTo>
                  <a:pt x="0" y="1928897"/>
                </a:lnTo>
                <a:cubicBezTo>
                  <a:pt x="0" y="863597"/>
                  <a:pt x="863597" y="0"/>
                  <a:pt x="192889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B6ABF912-18B7-8AEA-91DA-AE4029B588B4}"/>
              </a:ext>
            </a:extLst>
          </p:cNvPr>
          <p:cNvCxnSpPr>
            <a:cxnSpLocks/>
          </p:cNvCxnSpPr>
          <p:nvPr/>
        </p:nvCxnSpPr>
        <p:spPr>
          <a:xfrm>
            <a:off x="442913" y="0"/>
            <a:ext cx="0" cy="275212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8A4B5EA8-797A-A178-286C-45D4F6D1BEE4}"/>
              </a:ext>
            </a:extLst>
          </p:cNvPr>
          <p:cNvCxnSpPr>
            <a:cxnSpLocks/>
          </p:cNvCxnSpPr>
          <p:nvPr/>
        </p:nvCxnSpPr>
        <p:spPr>
          <a:xfrm flipH="1">
            <a:off x="0" y="538638"/>
            <a:ext cx="311331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5AFEF1B-9408-522A-FD15-B611252E8522}"/>
              </a:ext>
            </a:extLst>
          </p:cNvPr>
          <p:cNvSpPr/>
          <p:nvPr/>
        </p:nvSpPr>
        <p:spPr>
          <a:xfrm>
            <a:off x="674116" y="1941522"/>
            <a:ext cx="3857794" cy="4916478"/>
          </a:xfrm>
          <a:custGeom>
            <a:avLst/>
            <a:gdLst>
              <a:gd name="connsiteX0" fmla="*/ 1928897 w 3857794"/>
              <a:gd name="connsiteY0" fmla="*/ 0 h 4916478"/>
              <a:gd name="connsiteX1" fmla="*/ 3857794 w 3857794"/>
              <a:gd name="connsiteY1" fmla="*/ 1928897 h 4916478"/>
              <a:gd name="connsiteX2" fmla="*/ 3857794 w 3857794"/>
              <a:gd name="connsiteY2" fmla="*/ 4559976 h 4916478"/>
              <a:gd name="connsiteX3" fmla="*/ 3847836 w 3857794"/>
              <a:gd name="connsiteY3" fmla="*/ 4757195 h 4916478"/>
              <a:gd name="connsiteX4" fmla="*/ 3823526 w 3857794"/>
              <a:gd name="connsiteY4" fmla="*/ 4916478 h 4916478"/>
              <a:gd name="connsiteX5" fmla="*/ 34269 w 3857794"/>
              <a:gd name="connsiteY5" fmla="*/ 4916478 h 4916478"/>
              <a:gd name="connsiteX6" fmla="*/ 9959 w 3857794"/>
              <a:gd name="connsiteY6" fmla="*/ 4757195 h 4916478"/>
              <a:gd name="connsiteX7" fmla="*/ 0 w 3857794"/>
              <a:gd name="connsiteY7" fmla="*/ 4559976 h 4916478"/>
              <a:gd name="connsiteX8" fmla="*/ 0 w 3857794"/>
              <a:gd name="connsiteY8" fmla="*/ 1928897 h 4916478"/>
              <a:gd name="connsiteX9" fmla="*/ 1928897 w 3857794"/>
              <a:gd name="connsiteY9" fmla="*/ 0 h 491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7794" h="4916478">
                <a:moveTo>
                  <a:pt x="1928897" y="0"/>
                </a:moveTo>
                <a:cubicBezTo>
                  <a:pt x="2994197" y="0"/>
                  <a:pt x="3857794" y="863597"/>
                  <a:pt x="3857794" y="1928897"/>
                </a:cubicBezTo>
                <a:lnTo>
                  <a:pt x="3857794" y="4559976"/>
                </a:lnTo>
                <a:cubicBezTo>
                  <a:pt x="3857794" y="4626558"/>
                  <a:pt x="3854421" y="4692351"/>
                  <a:pt x="3847836" y="4757195"/>
                </a:cubicBezTo>
                <a:lnTo>
                  <a:pt x="3823526" y="4916478"/>
                </a:lnTo>
                <a:lnTo>
                  <a:pt x="34269" y="4916478"/>
                </a:lnTo>
                <a:lnTo>
                  <a:pt x="9959" y="4757195"/>
                </a:lnTo>
                <a:cubicBezTo>
                  <a:pt x="3374" y="4692351"/>
                  <a:pt x="0" y="4626558"/>
                  <a:pt x="0" y="4559976"/>
                </a:cubicBezTo>
                <a:lnTo>
                  <a:pt x="0" y="1928897"/>
                </a:lnTo>
                <a:cubicBezTo>
                  <a:pt x="0" y="863597"/>
                  <a:pt x="863597" y="0"/>
                  <a:pt x="1928897" y="0"/>
                </a:cubicBezTo>
                <a:close/>
              </a:path>
            </a:pathLst>
          </a:custGeom>
          <a:blipFill dpi="0" rotWithShape="1">
            <a:blip r:embed="rId2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D8B774-A44A-98CB-ECD4-9D0F2A3091BC}"/>
              </a:ext>
            </a:extLst>
          </p:cNvPr>
          <p:cNvSpPr txBox="1"/>
          <p:nvPr/>
        </p:nvSpPr>
        <p:spPr>
          <a:xfrm>
            <a:off x="549483" y="1016750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0" name="图形 136">
            <a:extLst>
              <a:ext uri="{FF2B5EF4-FFF2-40B4-BE49-F238E27FC236}">
                <a16:creationId xmlns:a16="http://schemas.microsoft.com/office/drawing/2014/main" id="{76EF47B3-06C7-6FDD-2BBF-C090CBA58CDC}"/>
              </a:ext>
            </a:extLst>
          </p:cNvPr>
          <p:cNvSpPr/>
          <p:nvPr/>
        </p:nvSpPr>
        <p:spPr>
          <a:xfrm>
            <a:off x="2376009" y="1272354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图形 136">
            <a:extLst>
              <a:ext uri="{FF2B5EF4-FFF2-40B4-BE49-F238E27FC236}">
                <a16:creationId xmlns:a16="http://schemas.microsoft.com/office/drawing/2014/main" id="{6A6B5C5D-0635-42BE-EC6A-2C22D62798B6}"/>
              </a:ext>
            </a:extLst>
          </p:cNvPr>
          <p:cNvSpPr/>
          <p:nvPr/>
        </p:nvSpPr>
        <p:spPr>
          <a:xfrm>
            <a:off x="2508042" y="1006810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C1327D-DCBA-D40C-0C52-D3B747BF3A86}"/>
              </a:ext>
            </a:extLst>
          </p:cNvPr>
          <p:cNvSpPr txBox="1"/>
          <p:nvPr/>
        </p:nvSpPr>
        <p:spPr>
          <a:xfrm>
            <a:off x="549483" y="1390534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B435FD9-1300-DD51-B395-CC7D6358D09C}"/>
              </a:ext>
            </a:extLst>
          </p:cNvPr>
          <p:cNvSpPr txBox="1"/>
          <p:nvPr/>
        </p:nvSpPr>
        <p:spPr>
          <a:xfrm>
            <a:off x="549483" y="1626988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A893C08F-6917-2052-9B99-E5446A6CA8E3}"/>
              </a:ext>
            </a:extLst>
          </p:cNvPr>
          <p:cNvSpPr/>
          <p:nvPr/>
        </p:nvSpPr>
        <p:spPr>
          <a:xfrm>
            <a:off x="9025247" y="0"/>
            <a:ext cx="3166753" cy="685799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4B21E668-D152-1FD5-92F4-1BAECDF21331}"/>
              </a:ext>
            </a:extLst>
          </p:cNvPr>
          <p:cNvSpPr/>
          <p:nvPr/>
        </p:nvSpPr>
        <p:spPr>
          <a:xfrm>
            <a:off x="8560721" y="1028700"/>
            <a:ext cx="3166752" cy="3789439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F54B997-D599-80E8-6B1A-32D46403E643}"/>
              </a:ext>
            </a:extLst>
          </p:cNvPr>
          <p:cNvSpPr txBox="1"/>
          <p:nvPr/>
        </p:nvSpPr>
        <p:spPr>
          <a:xfrm>
            <a:off x="4663220" y="2762068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25" name="图形 136">
            <a:extLst>
              <a:ext uri="{FF2B5EF4-FFF2-40B4-BE49-F238E27FC236}">
                <a16:creationId xmlns:a16="http://schemas.microsoft.com/office/drawing/2014/main" id="{D32FCFA1-2119-462F-E1C2-8D743556028F}"/>
              </a:ext>
            </a:extLst>
          </p:cNvPr>
          <p:cNvSpPr/>
          <p:nvPr/>
        </p:nvSpPr>
        <p:spPr>
          <a:xfrm>
            <a:off x="6449490" y="3017672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图形 136">
            <a:extLst>
              <a:ext uri="{FF2B5EF4-FFF2-40B4-BE49-F238E27FC236}">
                <a16:creationId xmlns:a16="http://schemas.microsoft.com/office/drawing/2014/main" id="{7E864E9A-0BCD-488F-9630-A768F6EA9BCA}"/>
              </a:ext>
            </a:extLst>
          </p:cNvPr>
          <p:cNvSpPr/>
          <p:nvPr/>
        </p:nvSpPr>
        <p:spPr>
          <a:xfrm>
            <a:off x="6581523" y="2752128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156E84D-A8B2-25CE-7ECA-103E5AE5017A}"/>
              </a:ext>
            </a:extLst>
          </p:cNvPr>
          <p:cNvSpPr txBox="1"/>
          <p:nvPr/>
        </p:nvSpPr>
        <p:spPr>
          <a:xfrm>
            <a:off x="4663220" y="3411090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B67DB0-3D3E-8EFF-30ED-660711C4048A}"/>
              </a:ext>
            </a:extLst>
          </p:cNvPr>
          <p:cNvSpPr txBox="1"/>
          <p:nvPr/>
        </p:nvSpPr>
        <p:spPr>
          <a:xfrm>
            <a:off x="4663220" y="3135852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E1CFB15-A6E1-3635-E3CA-2404075A0458}"/>
              </a:ext>
            </a:extLst>
          </p:cNvPr>
          <p:cNvCxnSpPr>
            <a:cxnSpLocks/>
          </p:cNvCxnSpPr>
          <p:nvPr/>
        </p:nvCxnSpPr>
        <p:spPr>
          <a:xfrm flipH="1" flipV="1">
            <a:off x="11962842" y="4201886"/>
            <a:ext cx="0" cy="275212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FE441B5-3DA7-987D-A5A7-2607F1B20BD3}"/>
              </a:ext>
            </a:extLst>
          </p:cNvPr>
          <p:cNvCxnSpPr>
            <a:cxnSpLocks/>
          </p:cNvCxnSpPr>
          <p:nvPr/>
        </p:nvCxnSpPr>
        <p:spPr>
          <a:xfrm>
            <a:off x="10343409" y="5153032"/>
            <a:ext cx="184859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427DFA1-2579-7D38-7405-E7B6AA420D56}"/>
              </a:ext>
            </a:extLst>
          </p:cNvPr>
          <p:cNvGrpSpPr/>
          <p:nvPr/>
        </p:nvGrpSpPr>
        <p:grpSpPr>
          <a:xfrm>
            <a:off x="10856798" y="4955814"/>
            <a:ext cx="570238" cy="523762"/>
            <a:chOff x="11222065" y="5393444"/>
            <a:chExt cx="570238" cy="523762"/>
          </a:xfrm>
        </p:grpSpPr>
        <p:sp>
          <p:nvSpPr>
            <p:cNvPr id="30" name="图形 136">
              <a:extLst>
                <a:ext uri="{FF2B5EF4-FFF2-40B4-BE49-F238E27FC236}">
                  <a16:creationId xmlns:a16="http://schemas.microsoft.com/office/drawing/2014/main" id="{B190248E-793A-182E-3B53-2CD36EC7F65C}"/>
                </a:ext>
              </a:extLst>
            </p:cNvPr>
            <p:cNvSpPr/>
            <p:nvPr/>
          </p:nvSpPr>
          <p:spPr>
            <a:xfrm>
              <a:off x="11222065" y="5658988"/>
              <a:ext cx="263702" cy="258218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图形 136">
              <a:extLst>
                <a:ext uri="{FF2B5EF4-FFF2-40B4-BE49-F238E27FC236}">
                  <a16:creationId xmlns:a16="http://schemas.microsoft.com/office/drawing/2014/main" id="{48C76B3B-5A93-6C81-2A3B-020794B0A6D2}"/>
                </a:ext>
              </a:extLst>
            </p:cNvPr>
            <p:cNvSpPr/>
            <p:nvPr/>
          </p:nvSpPr>
          <p:spPr>
            <a:xfrm>
              <a:off x="11354098" y="5393444"/>
              <a:ext cx="438205" cy="429093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DACA51E6-BE4C-5F7A-C6AC-EC96EEA015B6}"/>
              </a:ext>
            </a:extLst>
          </p:cNvPr>
          <p:cNvSpPr txBox="1"/>
          <p:nvPr/>
        </p:nvSpPr>
        <p:spPr>
          <a:xfrm>
            <a:off x="5609548" y="5476860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06A519A-E0DA-CC6D-B74B-D9510C9F69BD}"/>
              </a:ext>
            </a:extLst>
          </p:cNvPr>
          <p:cNvGrpSpPr/>
          <p:nvPr/>
        </p:nvGrpSpPr>
        <p:grpSpPr>
          <a:xfrm>
            <a:off x="9167591" y="5384907"/>
            <a:ext cx="1755223" cy="554353"/>
            <a:chOff x="9196476" y="5382770"/>
            <a:chExt cx="1755223" cy="554353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00718AC-576C-9008-884C-34DA9D717B3B}"/>
                </a:ext>
              </a:extLst>
            </p:cNvPr>
            <p:cNvSpPr txBox="1"/>
            <p:nvPr/>
          </p:nvSpPr>
          <p:spPr>
            <a:xfrm>
              <a:off x="9196476" y="5382770"/>
              <a:ext cx="1755223" cy="47549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1"/>
                  </a:solidFill>
                  <a:ea typeface="+mj-ea"/>
                </a:rPr>
                <a:t>你好，幸福</a:t>
              </a:r>
              <a:r>
                <a:rPr lang="en-US" altLang="zh-CN" sz="2400" dirty="0">
                  <a:solidFill>
                    <a:schemeClr val="accent1"/>
                  </a:solidFill>
                  <a:ea typeface="+mj-ea"/>
                </a:rPr>
                <a:t>!</a:t>
              </a:r>
              <a:endParaRPr lang="zh-CN" altLang="en-US" sz="2400" dirty="0">
                <a:solidFill>
                  <a:schemeClr val="accent1"/>
                </a:solidFill>
                <a:ea typeface="+mj-ea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4089E0C-FCB1-4326-B96D-E1F955F9CE15}"/>
                </a:ext>
              </a:extLst>
            </p:cNvPr>
            <p:cNvSpPr txBox="1"/>
            <p:nvPr/>
          </p:nvSpPr>
          <p:spPr>
            <a:xfrm>
              <a:off x="9196476" y="5756554"/>
              <a:ext cx="1656492" cy="18056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algn="dist"/>
              <a:r>
                <a:rPr lang="en-US" altLang="zh-CN" sz="1100" dirty="0">
                  <a:solidFill>
                    <a:schemeClr val="accent1"/>
                  </a:solidFill>
                  <a:latin typeface="+mj-ea"/>
                  <a:ea typeface="+mj-ea"/>
                </a:rPr>
                <a:t>HELLO,HAPPINESS!</a:t>
              </a:r>
              <a:endParaRPr lang="zh-CN" altLang="en-US" sz="11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80DDE7D1-06EE-7FD2-F57C-7E0AA42D5B3C}"/>
              </a:ext>
            </a:extLst>
          </p:cNvPr>
          <p:cNvSpPr txBox="1"/>
          <p:nvPr/>
        </p:nvSpPr>
        <p:spPr>
          <a:xfrm>
            <a:off x="4663220" y="4034721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093478A-7AC0-B585-92E6-9B9C84E42942}"/>
              </a:ext>
            </a:extLst>
          </p:cNvPr>
          <p:cNvSpPr txBox="1"/>
          <p:nvPr/>
        </p:nvSpPr>
        <p:spPr>
          <a:xfrm>
            <a:off x="4663220" y="4445993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1EC21E3-1DD0-0820-3959-422C1272C1E0}"/>
              </a:ext>
            </a:extLst>
          </p:cNvPr>
          <p:cNvSpPr txBox="1"/>
          <p:nvPr/>
        </p:nvSpPr>
        <p:spPr>
          <a:xfrm>
            <a:off x="5042584" y="4116135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EF1B62B-9481-FB9D-F7BF-C6698D358A95}"/>
              </a:ext>
            </a:extLst>
          </p:cNvPr>
          <p:cNvSpPr txBox="1"/>
          <p:nvPr/>
        </p:nvSpPr>
        <p:spPr>
          <a:xfrm>
            <a:off x="5042584" y="4519762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BEA7B96A-4E15-8013-D600-07E046C51E89}"/>
              </a:ext>
            </a:extLst>
          </p:cNvPr>
          <p:cNvSpPr/>
          <p:nvPr/>
        </p:nvSpPr>
        <p:spPr>
          <a:xfrm rot="9678408">
            <a:off x="7174042" y="4566863"/>
            <a:ext cx="1481224" cy="435360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01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0E1BBAEB-9163-8202-8EC7-C58AC6232A8F}"/>
              </a:ext>
            </a:extLst>
          </p:cNvPr>
          <p:cNvCxnSpPr>
            <a:cxnSpLocks/>
          </p:cNvCxnSpPr>
          <p:nvPr/>
        </p:nvCxnSpPr>
        <p:spPr>
          <a:xfrm flipH="1">
            <a:off x="0" y="6425316"/>
            <a:ext cx="46863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A99DE4FC-25C0-A24A-5624-BBD27450157A}"/>
              </a:ext>
            </a:extLst>
          </p:cNvPr>
          <p:cNvCxnSpPr>
            <a:cxnSpLocks/>
          </p:cNvCxnSpPr>
          <p:nvPr/>
        </p:nvCxnSpPr>
        <p:spPr>
          <a:xfrm flipH="1">
            <a:off x="7325202" y="6425316"/>
            <a:ext cx="48667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D4662067-4BEB-2559-6BD1-6B155D03B159}"/>
              </a:ext>
            </a:extLst>
          </p:cNvPr>
          <p:cNvGrpSpPr/>
          <p:nvPr/>
        </p:nvGrpSpPr>
        <p:grpSpPr>
          <a:xfrm>
            <a:off x="5115526" y="6300455"/>
            <a:ext cx="1884748" cy="249723"/>
            <a:chOff x="5153626" y="6325169"/>
            <a:chExt cx="1884748" cy="249723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92771EC-C67A-3C7A-E847-1A814BB4C145}"/>
                </a:ext>
              </a:extLst>
            </p:cNvPr>
            <p:cNvSpPr txBox="1"/>
            <p:nvPr/>
          </p:nvSpPr>
          <p:spPr>
            <a:xfrm>
              <a:off x="5162779" y="6325169"/>
              <a:ext cx="1866443" cy="249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900" b="0" i="0" dirty="0">
                  <a:solidFill>
                    <a:schemeClr val="accent2"/>
                  </a:solidFill>
                  <a:effectLst/>
                  <a:latin typeface="+mj-ea"/>
                  <a:ea typeface="+mj-ea"/>
                </a:rPr>
                <a:t>Welcome To Our Wedding</a:t>
              </a:r>
              <a:endParaRPr lang="zh-CN" altLang="en-US" sz="9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DF7B4AA-2770-1986-3B66-87E5B9EF56AB}"/>
                </a:ext>
              </a:extLst>
            </p:cNvPr>
            <p:cNvGrpSpPr/>
            <p:nvPr/>
          </p:nvGrpSpPr>
          <p:grpSpPr>
            <a:xfrm>
              <a:off x="5153626" y="6368133"/>
              <a:ext cx="1884748" cy="163794"/>
              <a:chOff x="5086960" y="6444289"/>
              <a:chExt cx="1884748" cy="163794"/>
            </a:xfrm>
            <a:solidFill>
              <a:schemeClr val="accent2"/>
            </a:solidFill>
          </p:grpSpPr>
          <p:pic>
            <p:nvPicPr>
              <p:cNvPr id="6" name="图形 5" descr="Ring with solid fill">
                <a:extLst>
                  <a:ext uri="{FF2B5EF4-FFF2-40B4-BE49-F238E27FC236}">
                    <a16:creationId xmlns:a16="http://schemas.microsoft.com/office/drawing/2014/main" id="{0AD121EB-4714-F137-64FE-1E241BDB7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86960" y="6444289"/>
                <a:ext cx="163794" cy="163794"/>
              </a:xfrm>
              <a:prstGeom prst="rect">
                <a:avLst/>
              </a:prstGeom>
            </p:spPr>
          </p:pic>
          <p:pic>
            <p:nvPicPr>
              <p:cNvPr id="7" name="图形 6" descr="Ring with solid fill">
                <a:extLst>
                  <a:ext uri="{FF2B5EF4-FFF2-40B4-BE49-F238E27FC236}">
                    <a16:creationId xmlns:a16="http://schemas.microsoft.com/office/drawing/2014/main" id="{1C2C0034-66CD-3C57-94FC-1EBEC7362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07914" y="6444289"/>
                <a:ext cx="163794" cy="163794"/>
              </a:xfrm>
              <a:prstGeom prst="rect">
                <a:avLst/>
              </a:prstGeom>
            </p:spPr>
          </p:pic>
        </p:grpSp>
      </p:grp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598E0E6-12A0-60FB-B3AD-ED9FC67882A8}"/>
              </a:ext>
            </a:extLst>
          </p:cNvPr>
          <p:cNvSpPr/>
          <p:nvPr/>
        </p:nvSpPr>
        <p:spPr>
          <a:xfrm>
            <a:off x="658760" y="864562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图形 136">
            <a:extLst>
              <a:ext uri="{FF2B5EF4-FFF2-40B4-BE49-F238E27FC236}">
                <a16:creationId xmlns:a16="http://schemas.microsoft.com/office/drawing/2014/main" id="{D52D85AC-E835-75A3-0140-79E6CA83476E}"/>
              </a:ext>
            </a:extLst>
          </p:cNvPr>
          <p:cNvSpPr/>
          <p:nvPr/>
        </p:nvSpPr>
        <p:spPr>
          <a:xfrm>
            <a:off x="446481" y="1047643"/>
            <a:ext cx="223621" cy="21897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形 136">
            <a:extLst>
              <a:ext uri="{FF2B5EF4-FFF2-40B4-BE49-F238E27FC236}">
                <a16:creationId xmlns:a16="http://schemas.microsoft.com/office/drawing/2014/main" id="{8460A40D-7947-704D-44E0-DC77C4CBE923}"/>
              </a:ext>
            </a:extLst>
          </p:cNvPr>
          <p:cNvSpPr/>
          <p:nvPr/>
        </p:nvSpPr>
        <p:spPr>
          <a:xfrm>
            <a:off x="532414" y="815533"/>
            <a:ext cx="392896" cy="3847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A00527B0-2606-7CAB-073B-170F4C7E1485}"/>
              </a:ext>
            </a:extLst>
          </p:cNvPr>
          <p:cNvSpPr/>
          <p:nvPr/>
        </p:nvSpPr>
        <p:spPr>
          <a:xfrm>
            <a:off x="552621" y="774056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4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240034C-A811-5B02-DFF8-2C9E9424B386}"/>
              </a:ext>
            </a:extLst>
          </p:cNvPr>
          <p:cNvSpPr txBox="1"/>
          <p:nvPr/>
        </p:nvSpPr>
        <p:spPr>
          <a:xfrm>
            <a:off x="858127" y="3710033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0660224-DB1C-074C-3E10-CD1D8FC6B982}"/>
              </a:ext>
            </a:extLst>
          </p:cNvPr>
          <p:cNvSpPr txBox="1"/>
          <p:nvPr/>
        </p:nvSpPr>
        <p:spPr>
          <a:xfrm>
            <a:off x="907492" y="4083817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083B38B-A14F-E11C-0582-1A9E0F41FF9F}"/>
              </a:ext>
            </a:extLst>
          </p:cNvPr>
          <p:cNvSpPr/>
          <p:nvPr/>
        </p:nvSpPr>
        <p:spPr>
          <a:xfrm>
            <a:off x="3565894" y="2452312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图形 136">
            <a:extLst>
              <a:ext uri="{FF2B5EF4-FFF2-40B4-BE49-F238E27FC236}">
                <a16:creationId xmlns:a16="http://schemas.microsoft.com/office/drawing/2014/main" id="{F0022DF0-D8AA-1276-7AD7-EBD43A9B04C5}"/>
              </a:ext>
            </a:extLst>
          </p:cNvPr>
          <p:cNvSpPr/>
          <p:nvPr/>
        </p:nvSpPr>
        <p:spPr>
          <a:xfrm>
            <a:off x="3353615" y="2635393"/>
            <a:ext cx="223621" cy="21897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图形 136">
            <a:extLst>
              <a:ext uri="{FF2B5EF4-FFF2-40B4-BE49-F238E27FC236}">
                <a16:creationId xmlns:a16="http://schemas.microsoft.com/office/drawing/2014/main" id="{14CEFB5F-D420-A3D3-D00E-6920CF2E057D}"/>
              </a:ext>
            </a:extLst>
          </p:cNvPr>
          <p:cNvSpPr/>
          <p:nvPr/>
        </p:nvSpPr>
        <p:spPr>
          <a:xfrm>
            <a:off x="3439548" y="2403283"/>
            <a:ext cx="392896" cy="3847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AE650E50-3148-B6B1-54C9-FD3F359F32CA}"/>
              </a:ext>
            </a:extLst>
          </p:cNvPr>
          <p:cNvSpPr/>
          <p:nvPr/>
        </p:nvSpPr>
        <p:spPr>
          <a:xfrm>
            <a:off x="3459755" y="2361806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0B5685C-C592-F565-24C1-4EF2106DA9E1}"/>
              </a:ext>
            </a:extLst>
          </p:cNvPr>
          <p:cNvSpPr txBox="1"/>
          <p:nvPr/>
        </p:nvSpPr>
        <p:spPr>
          <a:xfrm>
            <a:off x="3765261" y="5297783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36DBBAC-A647-B5FD-1A55-E40E6CEB4AA0}"/>
              </a:ext>
            </a:extLst>
          </p:cNvPr>
          <p:cNvSpPr txBox="1"/>
          <p:nvPr/>
        </p:nvSpPr>
        <p:spPr>
          <a:xfrm>
            <a:off x="3814626" y="5671567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1233283-1A36-C53D-237C-19BC1B98CB89}"/>
              </a:ext>
            </a:extLst>
          </p:cNvPr>
          <p:cNvSpPr/>
          <p:nvPr/>
        </p:nvSpPr>
        <p:spPr>
          <a:xfrm>
            <a:off x="6473028" y="864562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图形 136">
            <a:extLst>
              <a:ext uri="{FF2B5EF4-FFF2-40B4-BE49-F238E27FC236}">
                <a16:creationId xmlns:a16="http://schemas.microsoft.com/office/drawing/2014/main" id="{199AE199-AAE8-A517-C2A0-54E0D23A4DCE}"/>
              </a:ext>
            </a:extLst>
          </p:cNvPr>
          <p:cNvSpPr/>
          <p:nvPr/>
        </p:nvSpPr>
        <p:spPr>
          <a:xfrm>
            <a:off x="6260749" y="1047643"/>
            <a:ext cx="223621" cy="21897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图形 136">
            <a:extLst>
              <a:ext uri="{FF2B5EF4-FFF2-40B4-BE49-F238E27FC236}">
                <a16:creationId xmlns:a16="http://schemas.microsoft.com/office/drawing/2014/main" id="{F51F6C25-A9FD-A56B-6547-6193CCF7A9D5}"/>
              </a:ext>
            </a:extLst>
          </p:cNvPr>
          <p:cNvSpPr/>
          <p:nvPr/>
        </p:nvSpPr>
        <p:spPr>
          <a:xfrm>
            <a:off x="6346682" y="815533"/>
            <a:ext cx="392896" cy="3847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75C6BDDA-880B-0FBE-5631-4DF3FAAAE464}"/>
              </a:ext>
            </a:extLst>
          </p:cNvPr>
          <p:cNvSpPr/>
          <p:nvPr/>
        </p:nvSpPr>
        <p:spPr>
          <a:xfrm>
            <a:off x="6366889" y="774056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6"/>
            <a:srcRect/>
            <a:tile tx="-44450" ty="2730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8EB9094-880F-171B-5874-E25CA8B3F965}"/>
              </a:ext>
            </a:extLst>
          </p:cNvPr>
          <p:cNvSpPr txBox="1"/>
          <p:nvPr/>
        </p:nvSpPr>
        <p:spPr>
          <a:xfrm>
            <a:off x="6672395" y="3710033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0BE2C26-F317-CFD0-F2B8-8801A9DD8B8C}"/>
              </a:ext>
            </a:extLst>
          </p:cNvPr>
          <p:cNvSpPr txBox="1"/>
          <p:nvPr/>
        </p:nvSpPr>
        <p:spPr>
          <a:xfrm>
            <a:off x="6721760" y="4083817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04498960-1671-505A-C9E7-27E952B1E686}"/>
              </a:ext>
            </a:extLst>
          </p:cNvPr>
          <p:cNvSpPr/>
          <p:nvPr/>
        </p:nvSpPr>
        <p:spPr>
          <a:xfrm>
            <a:off x="9380162" y="2452312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图形 136">
            <a:extLst>
              <a:ext uri="{FF2B5EF4-FFF2-40B4-BE49-F238E27FC236}">
                <a16:creationId xmlns:a16="http://schemas.microsoft.com/office/drawing/2014/main" id="{988FC036-F6BD-A17B-6E15-97E57D09921B}"/>
              </a:ext>
            </a:extLst>
          </p:cNvPr>
          <p:cNvSpPr/>
          <p:nvPr/>
        </p:nvSpPr>
        <p:spPr>
          <a:xfrm>
            <a:off x="9167883" y="2635393"/>
            <a:ext cx="223621" cy="21897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图形 136">
            <a:extLst>
              <a:ext uri="{FF2B5EF4-FFF2-40B4-BE49-F238E27FC236}">
                <a16:creationId xmlns:a16="http://schemas.microsoft.com/office/drawing/2014/main" id="{68DCFF07-8F80-9D5B-5B59-058411716A5A}"/>
              </a:ext>
            </a:extLst>
          </p:cNvPr>
          <p:cNvSpPr/>
          <p:nvPr/>
        </p:nvSpPr>
        <p:spPr>
          <a:xfrm>
            <a:off x="9253816" y="2403283"/>
            <a:ext cx="392896" cy="384726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88511CBF-5BCE-8859-2632-DB954B74BE0A}"/>
              </a:ext>
            </a:extLst>
          </p:cNvPr>
          <p:cNvSpPr/>
          <p:nvPr/>
        </p:nvSpPr>
        <p:spPr>
          <a:xfrm>
            <a:off x="9274023" y="2361806"/>
            <a:ext cx="2290708" cy="2741136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2FAD8C3-3886-E724-7238-4C62411F0747}"/>
              </a:ext>
            </a:extLst>
          </p:cNvPr>
          <p:cNvSpPr txBox="1"/>
          <p:nvPr/>
        </p:nvSpPr>
        <p:spPr>
          <a:xfrm>
            <a:off x="9579529" y="5297783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2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F1BFC04-CC32-6351-B738-41CD04590A2D}"/>
              </a:ext>
            </a:extLst>
          </p:cNvPr>
          <p:cNvSpPr txBox="1"/>
          <p:nvPr/>
        </p:nvSpPr>
        <p:spPr>
          <a:xfrm>
            <a:off x="9628894" y="5671567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2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925CA7C6-B21D-1D1C-4078-8D8F52C6F216}"/>
              </a:ext>
            </a:extLst>
          </p:cNvPr>
          <p:cNvSpPr/>
          <p:nvPr/>
        </p:nvSpPr>
        <p:spPr>
          <a:xfrm rot="16200000">
            <a:off x="10446529" y="-14626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B6DA7696-548F-602A-1E9E-BA5D01517BF9}"/>
              </a:ext>
            </a:extLst>
          </p:cNvPr>
          <p:cNvSpPr/>
          <p:nvPr/>
        </p:nvSpPr>
        <p:spPr>
          <a:xfrm rot="10800000">
            <a:off x="-8911" y="0"/>
            <a:ext cx="1759127" cy="1788379"/>
          </a:xfrm>
          <a:custGeom>
            <a:avLst/>
            <a:gdLst>
              <a:gd name="connsiteX0" fmla="*/ 1759127 w 1759127"/>
              <a:gd name="connsiteY0" fmla="*/ 0 h 1788379"/>
              <a:gd name="connsiteX1" fmla="*/ 1759127 w 1759127"/>
              <a:gd name="connsiteY1" fmla="*/ 1788379 h 1788379"/>
              <a:gd name="connsiteX2" fmla="*/ 0 w 1759127"/>
              <a:gd name="connsiteY2" fmla="*/ 1788379 h 1788379"/>
              <a:gd name="connsiteX3" fmla="*/ 32121 w 1759127"/>
              <a:gd name="connsiteY3" fmla="*/ 1786131 h 1788379"/>
              <a:gd name="connsiteX4" fmla="*/ 48346 w 1759127"/>
              <a:gd name="connsiteY4" fmla="*/ 1785428 h 1788379"/>
              <a:gd name="connsiteX5" fmla="*/ 117384 w 1759127"/>
              <a:gd name="connsiteY5" fmla="*/ 1785428 h 1788379"/>
              <a:gd name="connsiteX6" fmla="*/ 157769 w 1759127"/>
              <a:gd name="connsiteY6" fmla="*/ 1782692 h 1788379"/>
              <a:gd name="connsiteX7" fmla="*/ 194218 w 1759127"/>
              <a:gd name="connsiteY7" fmla="*/ 1781496 h 1788379"/>
              <a:gd name="connsiteX8" fmla="*/ 248858 w 1759127"/>
              <a:gd name="connsiteY8" fmla="*/ 1778196 h 1788379"/>
              <a:gd name="connsiteX9" fmla="*/ 269087 w 1759127"/>
              <a:gd name="connsiteY9" fmla="*/ 1777422 h 1788379"/>
              <a:gd name="connsiteX10" fmla="*/ 317545 w 1759127"/>
              <a:gd name="connsiteY10" fmla="*/ 1774122 h 1788379"/>
              <a:gd name="connsiteX11" fmla="*/ 333770 w 1759127"/>
              <a:gd name="connsiteY11" fmla="*/ 1773419 h 1788379"/>
              <a:gd name="connsiteX12" fmla="*/ 378154 w 1759127"/>
              <a:gd name="connsiteY12" fmla="*/ 1770048 h 1788379"/>
              <a:gd name="connsiteX13" fmla="*/ 392200 w 1759127"/>
              <a:gd name="connsiteY13" fmla="*/ 1769345 h 1788379"/>
              <a:gd name="connsiteX14" fmla="*/ 424437 w 1759127"/>
              <a:gd name="connsiteY14" fmla="*/ 1766258 h 1788379"/>
              <a:gd name="connsiteX15" fmla="*/ 430477 w 1759127"/>
              <a:gd name="connsiteY15" fmla="*/ 1765555 h 1788379"/>
              <a:gd name="connsiteX16" fmla="*/ 493056 w 1759127"/>
              <a:gd name="connsiteY16" fmla="*/ 1760637 h 1788379"/>
              <a:gd name="connsiteX17" fmla="*/ 545166 w 1759127"/>
              <a:gd name="connsiteY17" fmla="*/ 1754245 h 1788379"/>
              <a:gd name="connsiteX18" fmla="*/ 591449 w 1759127"/>
              <a:gd name="connsiteY18" fmla="*/ 1748979 h 1788379"/>
              <a:gd name="connsiteX19" fmla="*/ 665544 w 1759127"/>
              <a:gd name="connsiteY19" fmla="*/ 1738443 h 1788379"/>
              <a:gd name="connsiteX20" fmla="*/ 747293 w 1759127"/>
              <a:gd name="connsiteY20" fmla="*/ 1724748 h 1788379"/>
              <a:gd name="connsiteX21" fmla="*/ 795124 w 1759127"/>
              <a:gd name="connsiteY21" fmla="*/ 1716039 h 1788379"/>
              <a:gd name="connsiteX22" fmla="*/ 1012209 w 1759127"/>
              <a:gd name="connsiteY22" fmla="*/ 1657609 h 1788379"/>
              <a:gd name="connsiteX23" fmla="*/ 1190949 w 1759127"/>
              <a:gd name="connsiteY23" fmla="*/ 1580352 h 1788379"/>
              <a:gd name="connsiteX24" fmla="*/ 1336190 w 1759127"/>
              <a:gd name="connsiteY24" fmla="*/ 1484206 h 1788379"/>
              <a:gd name="connsiteX25" fmla="*/ 1432550 w 1759127"/>
              <a:gd name="connsiteY25" fmla="*/ 1391359 h 1788379"/>
              <a:gd name="connsiteX26" fmla="*/ 1526797 w 1759127"/>
              <a:gd name="connsiteY26" fmla="*/ 1262131 h 1788379"/>
              <a:gd name="connsiteX27" fmla="*/ 1574063 w 1759127"/>
              <a:gd name="connsiteY27" fmla="*/ 1174693 h 1788379"/>
              <a:gd name="connsiteX28" fmla="*/ 1639031 w 1759127"/>
              <a:gd name="connsiteY28" fmla="*/ 1006137 h 1788379"/>
              <a:gd name="connsiteX29" fmla="*/ 1680044 w 1759127"/>
              <a:gd name="connsiteY29" fmla="*/ 849377 h 1788379"/>
              <a:gd name="connsiteX30" fmla="*/ 1698026 w 1759127"/>
              <a:gd name="connsiteY30" fmla="*/ 760044 h 1788379"/>
              <a:gd name="connsiteX31" fmla="*/ 1712072 w 1759127"/>
              <a:gd name="connsiteY31" fmla="*/ 670147 h 1788379"/>
              <a:gd name="connsiteX32" fmla="*/ 1719095 w 1759127"/>
              <a:gd name="connsiteY32" fmla="*/ 628009 h 1788379"/>
              <a:gd name="connsiteX33" fmla="*/ 1723027 w 1759127"/>
              <a:gd name="connsiteY33" fmla="*/ 593806 h 1788379"/>
              <a:gd name="connsiteX34" fmla="*/ 1728506 w 1759127"/>
              <a:gd name="connsiteY34" fmla="*/ 541482 h 1788379"/>
              <a:gd name="connsiteX35" fmla="*/ 1734897 w 1759127"/>
              <a:gd name="connsiteY35" fmla="*/ 483187 h 1788379"/>
              <a:gd name="connsiteX36" fmla="*/ 1735951 w 1759127"/>
              <a:gd name="connsiteY36" fmla="*/ 477218 h 1788379"/>
              <a:gd name="connsiteX37" fmla="*/ 1740657 w 1759127"/>
              <a:gd name="connsiteY37" fmla="*/ 406494 h 1788379"/>
              <a:gd name="connsiteX38" fmla="*/ 1743326 w 1759127"/>
              <a:gd name="connsiteY38" fmla="*/ 380368 h 1788379"/>
              <a:gd name="connsiteX39" fmla="*/ 1744238 w 1759127"/>
              <a:gd name="connsiteY39" fmla="*/ 374328 h 1788379"/>
              <a:gd name="connsiteX40" fmla="*/ 1748801 w 1759127"/>
              <a:gd name="connsiteY40" fmla="*/ 287313 h 1788379"/>
              <a:gd name="connsiteX41" fmla="*/ 1751683 w 1759127"/>
              <a:gd name="connsiteY41" fmla="*/ 242924 h 1788379"/>
              <a:gd name="connsiteX42" fmla="*/ 1752804 w 1759127"/>
              <a:gd name="connsiteY42" fmla="*/ 210478 h 1788379"/>
              <a:gd name="connsiteX43" fmla="*/ 1756109 w 1759127"/>
              <a:gd name="connsiteY43" fmla="*/ 147761 h 1788379"/>
              <a:gd name="connsiteX44" fmla="*/ 1756598 w 1759127"/>
              <a:gd name="connsiteY44" fmla="*/ 131607 h 1788379"/>
              <a:gd name="connsiteX45" fmla="*/ 1757020 w 1759127"/>
              <a:gd name="connsiteY45" fmla="*/ 9756 h 178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59127" h="1788379">
                <a:moveTo>
                  <a:pt x="1759127" y="0"/>
                </a:moveTo>
                <a:lnTo>
                  <a:pt x="1759127" y="1788379"/>
                </a:lnTo>
                <a:lnTo>
                  <a:pt x="0" y="1788379"/>
                </a:lnTo>
                <a:lnTo>
                  <a:pt x="32121" y="1786131"/>
                </a:lnTo>
                <a:cubicBezTo>
                  <a:pt x="37486" y="1785298"/>
                  <a:pt x="42930" y="1785065"/>
                  <a:pt x="48346" y="1785428"/>
                </a:cubicBezTo>
                <a:cubicBezTo>
                  <a:pt x="71381" y="1785428"/>
                  <a:pt x="94349" y="1785428"/>
                  <a:pt x="117384" y="1785428"/>
                </a:cubicBezTo>
                <a:cubicBezTo>
                  <a:pt x="130897" y="1785634"/>
                  <a:pt x="144406" y="1784722"/>
                  <a:pt x="157769" y="1782692"/>
                </a:cubicBezTo>
                <a:cubicBezTo>
                  <a:pt x="169873" y="1781413"/>
                  <a:pt x="182055" y="1781011"/>
                  <a:pt x="194218" y="1781496"/>
                </a:cubicBezTo>
                <a:cubicBezTo>
                  <a:pt x="212496" y="1782290"/>
                  <a:pt x="230809" y="1781188"/>
                  <a:pt x="248858" y="1778196"/>
                </a:cubicBezTo>
                <a:cubicBezTo>
                  <a:pt x="255558" y="1777268"/>
                  <a:pt x="262332" y="1777008"/>
                  <a:pt x="269087" y="1777422"/>
                </a:cubicBezTo>
                <a:cubicBezTo>
                  <a:pt x="285312" y="1778224"/>
                  <a:pt x="301576" y="1777114"/>
                  <a:pt x="317545" y="1774122"/>
                </a:cubicBezTo>
                <a:cubicBezTo>
                  <a:pt x="322910" y="1773285"/>
                  <a:pt x="328354" y="1773048"/>
                  <a:pt x="333770" y="1773419"/>
                </a:cubicBezTo>
                <a:cubicBezTo>
                  <a:pt x="348645" y="1774122"/>
                  <a:pt x="363555" y="1772993"/>
                  <a:pt x="378154" y="1770048"/>
                </a:cubicBezTo>
                <a:cubicBezTo>
                  <a:pt x="382793" y="1769254"/>
                  <a:pt x="387506" y="1769018"/>
                  <a:pt x="392200" y="1769345"/>
                </a:cubicBezTo>
                <a:cubicBezTo>
                  <a:pt x="403041" y="1769937"/>
                  <a:pt x="413909" y="1768895"/>
                  <a:pt x="424437" y="1766258"/>
                </a:cubicBezTo>
                <a:cubicBezTo>
                  <a:pt x="426395" y="1765666"/>
                  <a:pt x="428440" y="1765433"/>
                  <a:pt x="430477" y="1765555"/>
                </a:cubicBezTo>
                <a:cubicBezTo>
                  <a:pt x="451546" y="1767099"/>
                  <a:pt x="472054" y="1761268"/>
                  <a:pt x="493056" y="1760637"/>
                </a:cubicBezTo>
                <a:cubicBezTo>
                  <a:pt x="510474" y="1760147"/>
                  <a:pt x="528171" y="1756424"/>
                  <a:pt x="545166" y="1754245"/>
                </a:cubicBezTo>
                <a:cubicBezTo>
                  <a:pt x="560618" y="1752350"/>
                  <a:pt x="576069" y="1751016"/>
                  <a:pt x="591449" y="1748979"/>
                </a:cubicBezTo>
                <a:cubicBezTo>
                  <a:pt x="616170" y="1745608"/>
                  <a:pt x="640614" y="1741605"/>
                  <a:pt x="665544" y="1738443"/>
                </a:cubicBezTo>
                <a:cubicBezTo>
                  <a:pt x="693004" y="1735004"/>
                  <a:pt x="720184" y="1729947"/>
                  <a:pt x="747293" y="1724748"/>
                </a:cubicBezTo>
                <a:cubicBezTo>
                  <a:pt x="763238" y="1721661"/>
                  <a:pt x="779321" y="1719482"/>
                  <a:pt x="795124" y="1716039"/>
                </a:cubicBezTo>
                <a:cubicBezTo>
                  <a:pt x="868535" y="1700694"/>
                  <a:pt x="941016" y="1681185"/>
                  <a:pt x="1012209" y="1657609"/>
                </a:cubicBezTo>
                <a:cubicBezTo>
                  <a:pt x="1073805" y="1636785"/>
                  <a:pt x="1133585" y="1610947"/>
                  <a:pt x="1190949" y="1580352"/>
                </a:cubicBezTo>
                <a:cubicBezTo>
                  <a:pt x="1242305" y="1552991"/>
                  <a:pt x="1290941" y="1520797"/>
                  <a:pt x="1336190" y="1484206"/>
                </a:cubicBezTo>
                <a:cubicBezTo>
                  <a:pt x="1370725" y="1455861"/>
                  <a:pt x="1402946" y="1424816"/>
                  <a:pt x="1432550" y="1391359"/>
                </a:cubicBezTo>
                <a:cubicBezTo>
                  <a:pt x="1468241" y="1351570"/>
                  <a:pt x="1499823" y="1308275"/>
                  <a:pt x="1526797" y="1262131"/>
                </a:cubicBezTo>
                <a:cubicBezTo>
                  <a:pt x="1543445" y="1233478"/>
                  <a:pt x="1560302" y="1204893"/>
                  <a:pt x="1574063" y="1174693"/>
                </a:cubicBezTo>
                <a:cubicBezTo>
                  <a:pt x="1599357" y="1119973"/>
                  <a:pt x="1621057" y="1063671"/>
                  <a:pt x="1639031" y="1006137"/>
                </a:cubicBezTo>
                <a:cubicBezTo>
                  <a:pt x="1654901" y="954445"/>
                  <a:pt x="1668880" y="902332"/>
                  <a:pt x="1680044" y="849377"/>
                </a:cubicBezTo>
                <a:cubicBezTo>
                  <a:pt x="1686368" y="819670"/>
                  <a:pt x="1692969" y="790031"/>
                  <a:pt x="1698026" y="760044"/>
                </a:cubicBezTo>
                <a:cubicBezTo>
                  <a:pt x="1703083" y="730053"/>
                  <a:pt x="1707366" y="700133"/>
                  <a:pt x="1712072" y="670147"/>
                </a:cubicBezTo>
                <a:cubicBezTo>
                  <a:pt x="1714247" y="656101"/>
                  <a:pt x="1716426" y="642055"/>
                  <a:pt x="1719095" y="628009"/>
                </a:cubicBezTo>
                <a:cubicBezTo>
                  <a:pt x="1721061" y="616698"/>
                  <a:pt x="1720919" y="605183"/>
                  <a:pt x="1723027" y="593806"/>
                </a:cubicBezTo>
                <a:cubicBezTo>
                  <a:pt x="1726260" y="576597"/>
                  <a:pt x="1726678" y="558687"/>
                  <a:pt x="1728506" y="541482"/>
                </a:cubicBezTo>
                <a:cubicBezTo>
                  <a:pt x="1730543" y="522028"/>
                  <a:pt x="1732718" y="502641"/>
                  <a:pt x="1734897" y="483187"/>
                </a:cubicBezTo>
                <a:cubicBezTo>
                  <a:pt x="1735450" y="481240"/>
                  <a:pt x="1735801" y="479239"/>
                  <a:pt x="1735951" y="477218"/>
                </a:cubicBezTo>
                <a:cubicBezTo>
                  <a:pt x="1734684" y="453480"/>
                  <a:pt x="1741147" y="430232"/>
                  <a:pt x="1740657" y="406494"/>
                </a:cubicBezTo>
                <a:cubicBezTo>
                  <a:pt x="1740171" y="397699"/>
                  <a:pt x="1741076" y="388883"/>
                  <a:pt x="1743326" y="380368"/>
                </a:cubicBezTo>
                <a:cubicBezTo>
                  <a:pt x="1743969" y="378422"/>
                  <a:pt x="1744281" y="376381"/>
                  <a:pt x="1744238" y="374328"/>
                </a:cubicBezTo>
                <a:cubicBezTo>
                  <a:pt x="1742694" y="345182"/>
                  <a:pt x="1749014" y="316459"/>
                  <a:pt x="1748801" y="287313"/>
                </a:cubicBezTo>
                <a:cubicBezTo>
                  <a:pt x="1748324" y="272457"/>
                  <a:pt x="1749295" y="257594"/>
                  <a:pt x="1751683" y="242924"/>
                </a:cubicBezTo>
                <a:cubicBezTo>
                  <a:pt x="1752903" y="232155"/>
                  <a:pt x="1753278" y="221307"/>
                  <a:pt x="1752804" y="210478"/>
                </a:cubicBezTo>
                <a:cubicBezTo>
                  <a:pt x="1753369" y="189409"/>
                  <a:pt x="1751332" y="168340"/>
                  <a:pt x="1756109" y="147761"/>
                </a:cubicBezTo>
                <a:cubicBezTo>
                  <a:pt x="1756870" y="142412"/>
                  <a:pt x="1757032" y="136991"/>
                  <a:pt x="1756598" y="131607"/>
                </a:cubicBezTo>
                <a:cubicBezTo>
                  <a:pt x="1756598" y="90941"/>
                  <a:pt x="1757230" y="50347"/>
                  <a:pt x="1757020" y="975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7154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D39CBEF-7ECB-E26B-ACA2-5A6A7B423AB1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F6F9151-A73E-E05D-E100-A14AE4E59749}"/>
              </a:ext>
            </a:extLst>
          </p:cNvPr>
          <p:cNvSpPr txBox="1"/>
          <p:nvPr/>
        </p:nvSpPr>
        <p:spPr>
          <a:xfrm>
            <a:off x="1333850" y="1754702"/>
            <a:ext cx="1755223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ea typeface="+mj-ea"/>
              </a:rPr>
              <a:t>你好，幸福</a:t>
            </a:r>
            <a:r>
              <a:rPr lang="en-US" altLang="zh-CN" sz="2400" dirty="0">
                <a:solidFill>
                  <a:schemeClr val="accent1"/>
                </a:solidFill>
                <a:ea typeface="+mj-ea"/>
              </a:rPr>
              <a:t>!</a:t>
            </a:r>
            <a:endParaRPr lang="zh-CN" altLang="en-US" sz="24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08B71A72-F502-4B21-05F3-1162E0BA92A0}"/>
              </a:ext>
            </a:extLst>
          </p:cNvPr>
          <p:cNvSpPr txBox="1"/>
          <p:nvPr/>
        </p:nvSpPr>
        <p:spPr>
          <a:xfrm>
            <a:off x="1383215" y="2128486"/>
            <a:ext cx="1656492" cy="18056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dist"/>
            <a:r>
              <a:rPr lang="en-US" altLang="zh-CN" sz="1100" dirty="0">
                <a:solidFill>
                  <a:schemeClr val="accent1"/>
                </a:solidFill>
                <a:latin typeface="+mj-ea"/>
                <a:ea typeface="+mj-ea"/>
              </a:rPr>
              <a:t>HELLO,HAPPINESS!</a:t>
            </a:r>
            <a:endParaRPr lang="zh-CN" altLang="en-US" sz="11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B96B55F7-58C9-007F-49DB-C9891AE42A21}"/>
              </a:ext>
            </a:extLst>
          </p:cNvPr>
          <p:cNvSpPr/>
          <p:nvPr/>
        </p:nvSpPr>
        <p:spPr>
          <a:xfrm>
            <a:off x="841673" y="744808"/>
            <a:ext cx="2739577" cy="3278267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51E916-9C8C-0083-86AE-D19BF4BD06B4}"/>
              </a:ext>
            </a:extLst>
          </p:cNvPr>
          <p:cNvSpPr txBox="1"/>
          <p:nvPr/>
        </p:nvSpPr>
        <p:spPr>
          <a:xfrm>
            <a:off x="1075558" y="2600031"/>
            <a:ext cx="2271807" cy="914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1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1"/>
                </a:solidFill>
                <a:effectLst/>
                <a:latin typeface="+mn-ea"/>
              </a:rPr>
              <a:t>！</a:t>
            </a:r>
          </a:p>
        </p:txBody>
      </p:sp>
      <p:pic>
        <p:nvPicPr>
          <p:cNvPr id="12" name="图形 11" descr="Man and woman with solid fill">
            <a:extLst>
              <a:ext uri="{FF2B5EF4-FFF2-40B4-BE49-F238E27FC236}">
                <a16:creationId xmlns:a16="http://schemas.microsoft.com/office/drawing/2014/main" id="{F6830801-675D-31E2-136B-AC3BF0194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1440" y="2383942"/>
            <a:ext cx="220043" cy="220043"/>
          </a:xfrm>
          <a:prstGeom prst="rect">
            <a:avLst/>
          </a:prstGeom>
        </p:spPr>
      </p:pic>
      <p:sp>
        <p:nvSpPr>
          <p:cNvPr id="53" name="图形 136">
            <a:extLst>
              <a:ext uri="{FF2B5EF4-FFF2-40B4-BE49-F238E27FC236}">
                <a16:creationId xmlns:a16="http://schemas.microsoft.com/office/drawing/2014/main" id="{9E100C51-ECDD-488E-86B2-FA352911E10B}"/>
              </a:ext>
            </a:extLst>
          </p:cNvPr>
          <p:cNvSpPr/>
          <p:nvPr/>
        </p:nvSpPr>
        <p:spPr>
          <a:xfrm>
            <a:off x="709640" y="970993"/>
            <a:ext cx="263702" cy="258218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55" name="图形 136">
            <a:extLst>
              <a:ext uri="{FF2B5EF4-FFF2-40B4-BE49-F238E27FC236}">
                <a16:creationId xmlns:a16="http://schemas.microsoft.com/office/drawing/2014/main" id="{D1ECC1F9-D4DA-F163-F33C-9BB0E452119F}"/>
              </a:ext>
            </a:extLst>
          </p:cNvPr>
          <p:cNvSpPr/>
          <p:nvPr/>
        </p:nvSpPr>
        <p:spPr>
          <a:xfrm>
            <a:off x="841673" y="705449"/>
            <a:ext cx="438205" cy="429093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EB43E5-6825-1B32-2D88-DE63D222C757}"/>
              </a:ext>
            </a:extLst>
          </p:cNvPr>
          <p:cNvSpPr txBox="1"/>
          <p:nvPr/>
        </p:nvSpPr>
        <p:spPr>
          <a:xfrm>
            <a:off x="8146561" y="4023075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6B08599-7FDA-B02A-883C-5C51726E5B36}"/>
              </a:ext>
            </a:extLst>
          </p:cNvPr>
          <p:cNvSpPr txBox="1"/>
          <p:nvPr/>
        </p:nvSpPr>
        <p:spPr>
          <a:xfrm>
            <a:off x="8146561" y="4646706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5C6662A-66C8-59C0-49C3-CC57A358737C}"/>
              </a:ext>
            </a:extLst>
          </p:cNvPr>
          <p:cNvSpPr txBox="1"/>
          <p:nvPr/>
        </p:nvSpPr>
        <p:spPr>
          <a:xfrm>
            <a:off x="8146561" y="5057978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678766C-7D84-8741-BBF5-A5CA601318E8}"/>
              </a:ext>
            </a:extLst>
          </p:cNvPr>
          <p:cNvSpPr txBox="1"/>
          <p:nvPr/>
        </p:nvSpPr>
        <p:spPr>
          <a:xfrm>
            <a:off x="8525925" y="4728120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6A369B-3458-E330-ABA7-B7E4826231F2}"/>
              </a:ext>
            </a:extLst>
          </p:cNvPr>
          <p:cNvSpPr txBox="1"/>
          <p:nvPr/>
        </p:nvSpPr>
        <p:spPr>
          <a:xfrm>
            <a:off x="8525925" y="5131747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89D9AED-E895-95AD-5BBF-9C15D4E4A168}"/>
              </a:ext>
            </a:extLst>
          </p:cNvPr>
          <p:cNvSpPr/>
          <p:nvPr/>
        </p:nvSpPr>
        <p:spPr>
          <a:xfrm rot="14606751">
            <a:off x="7911985" y="3260405"/>
            <a:ext cx="910105" cy="372249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B1F6F7A9-877A-222B-5F25-D99DFA047007}"/>
              </a:ext>
            </a:extLst>
          </p:cNvPr>
          <p:cNvSpPr/>
          <p:nvPr/>
        </p:nvSpPr>
        <p:spPr>
          <a:xfrm>
            <a:off x="3902519" y="2110242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F06FE55E-D346-7B0D-8144-FAA299A7E2F6}"/>
              </a:ext>
            </a:extLst>
          </p:cNvPr>
          <p:cNvSpPr/>
          <p:nvPr/>
        </p:nvSpPr>
        <p:spPr>
          <a:xfrm flipH="1">
            <a:off x="3766135" y="1932025"/>
            <a:ext cx="4139810" cy="4953832"/>
          </a:xfrm>
          <a:custGeom>
            <a:avLst/>
            <a:gdLst>
              <a:gd name="connsiteX0" fmla="*/ 2640032 w 5280064"/>
              <a:gd name="connsiteY0" fmla="*/ 0 h 6912340"/>
              <a:gd name="connsiteX1" fmla="*/ 5280064 w 5280064"/>
              <a:gd name="connsiteY1" fmla="*/ 2640032 h 6912340"/>
              <a:gd name="connsiteX2" fmla="*/ 5280064 w 5280064"/>
              <a:gd name="connsiteY2" fmla="*/ 6776063 h 6912340"/>
              <a:gd name="connsiteX3" fmla="*/ 5273183 w 5280064"/>
              <a:gd name="connsiteY3" fmla="*/ 6912340 h 6912340"/>
              <a:gd name="connsiteX4" fmla="*/ 6882 w 5280064"/>
              <a:gd name="connsiteY4" fmla="*/ 6912340 h 6912340"/>
              <a:gd name="connsiteX5" fmla="*/ 0 w 5280064"/>
              <a:gd name="connsiteY5" fmla="*/ 6776063 h 6912340"/>
              <a:gd name="connsiteX6" fmla="*/ 0 w 5280064"/>
              <a:gd name="connsiteY6" fmla="*/ 2640032 h 6912340"/>
              <a:gd name="connsiteX7" fmla="*/ 2640032 w 5280064"/>
              <a:gd name="connsiteY7" fmla="*/ 0 h 69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064" h="6912340">
                <a:moveTo>
                  <a:pt x="2640032" y="0"/>
                </a:moveTo>
                <a:cubicBezTo>
                  <a:pt x="4098081" y="0"/>
                  <a:pt x="5280064" y="1181983"/>
                  <a:pt x="5280064" y="2640032"/>
                </a:cubicBezTo>
                <a:lnTo>
                  <a:pt x="5280064" y="6776063"/>
                </a:lnTo>
                <a:lnTo>
                  <a:pt x="5273183" y="6912340"/>
                </a:lnTo>
                <a:lnTo>
                  <a:pt x="6882" y="6912340"/>
                </a:lnTo>
                <a:lnTo>
                  <a:pt x="0" y="6776063"/>
                </a:lnTo>
                <a:lnTo>
                  <a:pt x="0" y="2640032"/>
                </a:lnTo>
                <a:cubicBezTo>
                  <a:pt x="0" y="1181983"/>
                  <a:pt x="1181983" y="0"/>
                  <a:pt x="2640032" y="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952373-395F-9C9D-8140-8404F81B8F8A}"/>
              </a:ext>
            </a:extLst>
          </p:cNvPr>
          <p:cNvSpPr txBox="1"/>
          <p:nvPr/>
        </p:nvSpPr>
        <p:spPr>
          <a:xfrm>
            <a:off x="7300978" y="1443096"/>
            <a:ext cx="3408234" cy="580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900" b="0" i="0" dirty="0">
                <a:solidFill>
                  <a:schemeClr val="accent2"/>
                </a:solidFill>
                <a:effectLst/>
                <a:latin typeface="+mn-ea"/>
              </a:rPr>
              <a:t>If the distance between us is 100 steps , I'm willing to walk 99 first ,and then wait for you take that last step , I'm willing to wait as long as it takes , because I LOVE YOU </a:t>
            </a:r>
            <a:r>
              <a:rPr lang="zh-CN" altLang="en-US" sz="900" b="0" i="0" dirty="0">
                <a:solidFill>
                  <a:schemeClr val="accent2"/>
                </a:solidFill>
                <a:effectLst/>
                <a:latin typeface="+mn-ea"/>
              </a:rPr>
              <a:t>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183E95-2803-B392-38EF-86CCF7E5D7E8}"/>
              </a:ext>
            </a:extLst>
          </p:cNvPr>
          <p:cNvSpPr txBox="1"/>
          <p:nvPr/>
        </p:nvSpPr>
        <p:spPr>
          <a:xfrm>
            <a:off x="7300978" y="2066727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1BE6B1-BF2A-CE60-C345-DD265DBB30B7}"/>
              </a:ext>
            </a:extLst>
          </p:cNvPr>
          <p:cNvSpPr txBox="1"/>
          <p:nvPr/>
        </p:nvSpPr>
        <p:spPr>
          <a:xfrm>
            <a:off x="7300978" y="2477999"/>
            <a:ext cx="696140" cy="4754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D8D810-C5A6-D91C-4E1A-36C0EC4D6356}"/>
              </a:ext>
            </a:extLst>
          </p:cNvPr>
          <p:cNvSpPr txBox="1"/>
          <p:nvPr/>
        </p:nvSpPr>
        <p:spPr>
          <a:xfrm>
            <a:off x="7680342" y="2148141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98F37F8-C43C-0554-16E0-4B3CD025A472}"/>
              </a:ext>
            </a:extLst>
          </p:cNvPr>
          <p:cNvSpPr txBox="1"/>
          <p:nvPr/>
        </p:nvSpPr>
        <p:spPr>
          <a:xfrm>
            <a:off x="7680342" y="2551768"/>
            <a:ext cx="2896195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00" b="0" i="0" dirty="0">
                <a:solidFill>
                  <a:schemeClr val="accent2"/>
                </a:solidFill>
                <a:effectLst/>
                <a:latin typeface="+mn-ea"/>
              </a:rPr>
              <a:t>You are the only one in my heart.</a:t>
            </a:r>
            <a:endParaRPr lang="zh-CN" altLang="en-US" sz="1100" dirty="0">
              <a:solidFill>
                <a:schemeClr val="accent2"/>
              </a:solidFill>
              <a:latin typeface="+mn-ea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1B88DF07-F988-B90A-02A7-29A001D2886A}"/>
              </a:ext>
            </a:extLst>
          </p:cNvPr>
          <p:cNvCxnSpPr>
            <a:cxnSpLocks/>
          </p:cNvCxnSpPr>
          <p:nvPr/>
        </p:nvCxnSpPr>
        <p:spPr>
          <a:xfrm>
            <a:off x="577412" y="5232400"/>
            <a:ext cx="0" cy="1625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75C9849A-88DE-D5C9-3A9B-FF3DFBDA4203}"/>
              </a:ext>
            </a:extLst>
          </p:cNvPr>
          <p:cNvCxnSpPr>
            <a:cxnSpLocks/>
          </p:cNvCxnSpPr>
          <p:nvPr/>
        </p:nvCxnSpPr>
        <p:spPr>
          <a:xfrm flipH="1">
            <a:off x="0" y="6416675"/>
            <a:ext cx="350043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736B76CB-E3B8-2E4E-4B54-979EE89ED199}"/>
              </a:ext>
            </a:extLst>
          </p:cNvPr>
          <p:cNvCxnSpPr>
            <a:cxnSpLocks/>
          </p:cNvCxnSpPr>
          <p:nvPr/>
        </p:nvCxnSpPr>
        <p:spPr>
          <a:xfrm flipH="1">
            <a:off x="9078686" y="512763"/>
            <a:ext cx="311331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54279718-8562-3592-D1C1-E78381667440}"/>
              </a:ext>
            </a:extLst>
          </p:cNvPr>
          <p:cNvCxnSpPr>
            <a:cxnSpLocks/>
          </p:cNvCxnSpPr>
          <p:nvPr/>
        </p:nvCxnSpPr>
        <p:spPr>
          <a:xfrm>
            <a:off x="11518900" y="0"/>
            <a:ext cx="0" cy="245173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6E5A22AC-BD37-93E9-1341-46F1976AE915}"/>
              </a:ext>
            </a:extLst>
          </p:cNvPr>
          <p:cNvGrpSpPr/>
          <p:nvPr/>
        </p:nvGrpSpPr>
        <p:grpSpPr>
          <a:xfrm flipH="1">
            <a:off x="10531999" y="1721677"/>
            <a:ext cx="513629" cy="587977"/>
            <a:chOff x="10132060" y="1871790"/>
            <a:chExt cx="513629" cy="587977"/>
          </a:xfrm>
        </p:grpSpPr>
        <p:sp>
          <p:nvSpPr>
            <p:cNvPr id="76" name="图形 136">
              <a:extLst>
                <a:ext uri="{FF2B5EF4-FFF2-40B4-BE49-F238E27FC236}">
                  <a16:creationId xmlns:a16="http://schemas.microsoft.com/office/drawing/2014/main" id="{53358AFC-E30B-34D3-66C7-900627386623}"/>
                </a:ext>
              </a:extLst>
            </p:cNvPr>
            <p:cNvSpPr/>
            <p:nvPr/>
          </p:nvSpPr>
          <p:spPr>
            <a:xfrm flipH="1">
              <a:off x="10372262" y="2192026"/>
              <a:ext cx="273427" cy="26774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图形 136">
              <a:extLst>
                <a:ext uri="{FF2B5EF4-FFF2-40B4-BE49-F238E27FC236}">
                  <a16:creationId xmlns:a16="http://schemas.microsoft.com/office/drawing/2014/main" id="{92665294-E010-A449-CF76-D3005D12A8FD}"/>
                </a:ext>
              </a:extLst>
            </p:cNvPr>
            <p:cNvSpPr/>
            <p:nvPr/>
          </p:nvSpPr>
          <p:spPr>
            <a:xfrm flipH="1">
              <a:off x="10132060" y="1871790"/>
              <a:ext cx="480404" cy="4704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BB3DED42-0C39-BD9F-5A8D-3E306F4A0C89}"/>
              </a:ext>
            </a:extLst>
          </p:cNvPr>
          <p:cNvGrpSpPr/>
          <p:nvPr/>
        </p:nvGrpSpPr>
        <p:grpSpPr>
          <a:xfrm flipH="1">
            <a:off x="10886980" y="4613353"/>
            <a:ext cx="415374" cy="475499"/>
            <a:chOff x="10132060" y="1871790"/>
            <a:chExt cx="513629" cy="587977"/>
          </a:xfrm>
        </p:grpSpPr>
        <p:sp>
          <p:nvSpPr>
            <p:cNvPr id="81" name="图形 136">
              <a:extLst>
                <a:ext uri="{FF2B5EF4-FFF2-40B4-BE49-F238E27FC236}">
                  <a16:creationId xmlns:a16="http://schemas.microsoft.com/office/drawing/2014/main" id="{B492487B-4ED3-B922-3FFE-1DEAF5E319E2}"/>
                </a:ext>
              </a:extLst>
            </p:cNvPr>
            <p:cNvSpPr/>
            <p:nvPr/>
          </p:nvSpPr>
          <p:spPr>
            <a:xfrm flipH="1">
              <a:off x="10372262" y="2192026"/>
              <a:ext cx="273427" cy="267741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图形 136">
              <a:extLst>
                <a:ext uri="{FF2B5EF4-FFF2-40B4-BE49-F238E27FC236}">
                  <a16:creationId xmlns:a16="http://schemas.microsoft.com/office/drawing/2014/main" id="{CA181EE0-A4E2-60E8-5A54-B9FBFF6DA07F}"/>
                </a:ext>
              </a:extLst>
            </p:cNvPr>
            <p:cNvSpPr/>
            <p:nvPr/>
          </p:nvSpPr>
          <p:spPr>
            <a:xfrm flipH="1">
              <a:off x="10132060" y="1871790"/>
              <a:ext cx="480404" cy="470414"/>
            </a:xfrm>
            <a:custGeom>
              <a:avLst/>
              <a:gdLst>
                <a:gd name="connsiteX0" fmla="*/ 471965 w 941119"/>
                <a:gd name="connsiteY0" fmla="*/ 921371 h 921549"/>
                <a:gd name="connsiteX1" fmla="*/ 470026 w 941119"/>
                <a:gd name="connsiteY1" fmla="*/ 907245 h 921549"/>
                <a:gd name="connsiteX2" fmla="*/ 470026 w 941119"/>
                <a:gd name="connsiteY2" fmla="*/ 886680 h 921549"/>
                <a:gd name="connsiteX3" fmla="*/ 469296 w 941119"/>
                <a:gd name="connsiteY3" fmla="*/ 873871 h 921549"/>
                <a:gd name="connsiteX4" fmla="*/ 469012 w 941119"/>
                <a:gd name="connsiteY4" fmla="*/ 862574 h 921549"/>
                <a:gd name="connsiteX5" fmla="*/ 468211 w 941119"/>
                <a:gd name="connsiteY5" fmla="*/ 849266 h 921549"/>
                <a:gd name="connsiteX6" fmla="*/ 468016 w 941119"/>
                <a:gd name="connsiteY6" fmla="*/ 845157 h 921549"/>
                <a:gd name="connsiteX7" fmla="*/ 467144 w 941119"/>
                <a:gd name="connsiteY7" fmla="*/ 830301 h 921549"/>
                <a:gd name="connsiteX8" fmla="*/ 466966 w 941119"/>
                <a:gd name="connsiteY8" fmla="*/ 824662 h 921549"/>
                <a:gd name="connsiteX9" fmla="*/ 466201 w 941119"/>
                <a:gd name="connsiteY9" fmla="*/ 815980 h 921549"/>
                <a:gd name="connsiteX10" fmla="*/ 466041 w 941119"/>
                <a:gd name="connsiteY10" fmla="*/ 814468 h 921549"/>
                <a:gd name="connsiteX11" fmla="*/ 464813 w 941119"/>
                <a:gd name="connsiteY11" fmla="*/ 796037 h 921549"/>
                <a:gd name="connsiteX12" fmla="*/ 463176 w 941119"/>
                <a:gd name="connsiteY12" fmla="*/ 781271 h 921549"/>
                <a:gd name="connsiteX13" fmla="*/ 462892 w 941119"/>
                <a:gd name="connsiteY13" fmla="*/ 778727 h 921549"/>
                <a:gd name="connsiteX14" fmla="*/ 461113 w 941119"/>
                <a:gd name="connsiteY14" fmla="*/ 762431 h 921549"/>
                <a:gd name="connsiteX15" fmla="*/ 459992 w 941119"/>
                <a:gd name="connsiteY15" fmla="*/ 753286 h 921549"/>
                <a:gd name="connsiteX16" fmla="*/ 454904 w 941119"/>
                <a:gd name="connsiteY16" fmla="*/ 720890 h 921549"/>
                <a:gd name="connsiteX17" fmla="*/ 445137 w 941119"/>
                <a:gd name="connsiteY17" fmla="*/ 676307 h 921549"/>
                <a:gd name="connsiteX18" fmla="*/ 427524 w 941119"/>
                <a:gd name="connsiteY18" fmla="*/ 625888 h 921549"/>
                <a:gd name="connsiteX19" fmla="*/ 401924 w 941119"/>
                <a:gd name="connsiteY19" fmla="*/ 580256 h 921549"/>
                <a:gd name="connsiteX20" fmla="*/ 385378 w 941119"/>
                <a:gd name="connsiteY20" fmla="*/ 559992 h 921549"/>
                <a:gd name="connsiteX21" fmla="*/ 382372 w 941119"/>
                <a:gd name="connsiteY21" fmla="*/ 556434 h 921549"/>
                <a:gd name="connsiteX22" fmla="*/ 376554 w 941119"/>
                <a:gd name="connsiteY22" fmla="*/ 550635 h 921549"/>
                <a:gd name="connsiteX23" fmla="*/ 374170 w 941119"/>
                <a:gd name="connsiteY23" fmla="*/ 548695 h 921549"/>
                <a:gd name="connsiteX24" fmla="*/ 359404 w 941119"/>
                <a:gd name="connsiteY24" fmla="*/ 535940 h 921549"/>
                <a:gd name="connsiteX25" fmla="*/ 336526 w 941119"/>
                <a:gd name="connsiteY25" fmla="*/ 520302 h 921549"/>
                <a:gd name="connsiteX26" fmla="*/ 281909 w 941119"/>
                <a:gd name="connsiteY26" fmla="*/ 495395 h 921549"/>
                <a:gd name="connsiteX27" fmla="*/ 237966 w 941119"/>
                <a:gd name="connsiteY27" fmla="*/ 482942 h 921549"/>
                <a:gd name="connsiteX28" fmla="*/ 203239 w 941119"/>
                <a:gd name="connsiteY28" fmla="*/ 476199 h 921549"/>
                <a:gd name="connsiteX29" fmla="*/ 171839 w 941119"/>
                <a:gd name="connsiteY29" fmla="*/ 471449 h 921549"/>
                <a:gd name="connsiteX30" fmla="*/ 158585 w 941119"/>
                <a:gd name="connsiteY30" fmla="*/ 470043 h 921549"/>
                <a:gd name="connsiteX31" fmla="*/ 145349 w 941119"/>
                <a:gd name="connsiteY31" fmla="*/ 468496 h 921549"/>
                <a:gd name="connsiteX32" fmla="*/ 142306 w 941119"/>
                <a:gd name="connsiteY32" fmla="*/ 468140 h 921549"/>
                <a:gd name="connsiteX33" fmla="*/ 132611 w 941119"/>
                <a:gd name="connsiteY33" fmla="*/ 467339 h 921549"/>
                <a:gd name="connsiteX34" fmla="*/ 114180 w 941119"/>
                <a:gd name="connsiteY34" fmla="*/ 466023 h 921549"/>
                <a:gd name="connsiteX35" fmla="*/ 107063 w 941119"/>
                <a:gd name="connsiteY35" fmla="*/ 465364 h 921549"/>
                <a:gd name="connsiteX36" fmla="*/ 105533 w 941119"/>
                <a:gd name="connsiteY36" fmla="*/ 465133 h 921549"/>
                <a:gd name="connsiteX37" fmla="*/ 82975 w 941119"/>
                <a:gd name="connsiteY37" fmla="*/ 463977 h 921549"/>
                <a:gd name="connsiteX38" fmla="*/ 67604 w 941119"/>
                <a:gd name="connsiteY38" fmla="*/ 463176 h 921549"/>
                <a:gd name="connsiteX39" fmla="*/ 58887 w 941119"/>
                <a:gd name="connsiteY39" fmla="*/ 462963 h 921549"/>
                <a:gd name="connsiteX40" fmla="*/ 38374 w 941119"/>
                <a:gd name="connsiteY40" fmla="*/ 462073 h 921549"/>
                <a:gd name="connsiteX41" fmla="*/ 34265 w 941119"/>
                <a:gd name="connsiteY41" fmla="*/ 461984 h 921549"/>
                <a:gd name="connsiteX42" fmla="*/ 4892 w 941119"/>
                <a:gd name="connsiteY42" fmla="*/ 461931 h 921549"/>
                <a:gd name="connsiteX43" fmla="*/ 1334 w 941119"/>
                <a:gd name="connsiteY43" fmla="*/ 461344 h 921549"/>
                <a:gd name="connsiteX44" fmla="*/ 4394 w 941119"/>
                <a:gd name="connsiteY44" fmla="*/ 461077 h 921549"/>
                <a:gd name="connsiteX45" fmla="*/ 22416 w 941119"/>
                <a:gd name="connsiteY45" fmla="*/ 460952 h 921549"/>
                <a:gd name="connsiteX46" fmla="*/ 33090 w 941119"/>
                <a:gd name="connsiteY46" fmla="*/ 460205 h 921549"/>
                <a:gd name="connsiteX47" fmla="*/ 37200 w 941119"/>
                <a:gd name="connsiteY47" fmla="*/ 460027 h 921549"/>
                <a:gd name="connsiteX48" fmla="*/ 54688 w 941119"/>
                <a:gd name="connsiteY48" fmla="*/ 460027 h 921549"/>
                <a:gd name="connsiteX49" fmla="*/ 64918 w 941119"/>
                <a:gd name="connsiteY49" fmla="*/ 459334 h 921549"/>
                <a:gd name="connsiteX50" fmla="*/ 74151 w 941119"/>
                <a:gd name="connsiteY50" fmla="*/ 459031 h 921549"/>
                <a:gd name="connsiteX51" fmla="*/ 87992 w 941119"/>
                <a:gd name="connsiteY51" fmla="*/ 458195 h 921549"/>
                <a:gd name="connsiteX52" fmla="*/ 93116 w 941119"/>
                <a:gd name="connsiteY52" fmla="*/ 457999 h 921549"/>
                <a:gd name="connsiteX53" fmla="*/ 105391 w 941119"/>
                <a:gd name="connsiteY53" fmla="*/ 457163 h 921549"/>
                <a:gd name="connsiteX54" fmla="*/ 109501 w 941119"/>
                <a:gd name="connsiteY54" fmla="*/ 456985 h 921549"/>
                <a:gd name="connsiteX55" fmla="*/ 120744 w 941119"/>
                <a:gd name="connsiteY55" fmla="*/ 456131 h 921549"/>
                <a:gd name="connsiteX56" fmla="*/ 124302 w 941119"/>
                <a:gd name="connsiteY56" fmla="*/ 455953 h 921549"/>
                <a:gd name="connsiteX57" fmla="*/ 132468 w 941119"/>
                <a:gd name="connsiteY57" fmla="*/ 455171 h 921549"/>
                <a:gd name="connsiteX58" fmla="*/ 133998 w 941119"/>
                <a:gd name="connsiteY58" fmla="*/ 454993 h 921549"/>
                <a:gd name="connsiteX59" fmla="*/ 149850 w 941119"/>
                <a:gd name="connsiteY59" fmla="*/ 453747 h 921549"/>
                <a:gd name="connsiteX60" fmla="*/ 163050 w 941119"/>
                <a:gd name="connsiteY60" fmla="*/ 452128 h 921549"/>
                <a:gd name="connsiteX61" fmla="*/ 174774 w 941119"/>
                <a:gd name="connsiteY61" fmla="*/ 450794 h 921549"/>
                <a:gd name="connsiteX62" fmla="*/ 193543 w 941119"/>
                <a:gd name="connsiteY62" fmla="*/ 448125 h 921549"/>
                <a:gd name="connsiteX63" fmla="*/ 214251 w 941119"/>
                <a:gd name="connsiteY63" fmla="*/ 444656 h 921549"/>
                <a:gd name="connsiteX64" fmla="*/ 226367 w 941119"/>
                <a:gd name="connsiteY64" fmla="*/ 442450 h 921549"/>
                <a:gd name="connsiteX65" fmla="*/ 281357 w 941119"/>
                <a:gd name="connsiteY65" fmla="*/ 427649 h 921549"/>
                <a:gd name="connsiteX66" fmla="*/ 326634 w 941119"/>
                <a:gd name="connsiteY66" fmla="*/ 408079 h 921549"/>
                <a:gd name="connsiteX67" fmla="*/ 363425 w 941119"/>
                <a:gd name="connsiteY67" fmla="*/ 383724 h 921549"/>
                <a:gd name="connsiteX68" fmla="*/ 387834 w 941119"/>
                <a:gd name="connsiteY68" fmla="*/ 360205 h 921549"/>
                <a:gd name="connsiteX69" fmla="*/ 411708 w 941119"/>
                <a:gd name="connsiteY69" fmla="*/ 327470 h 921549"/>
                <a:gd name="connsiteX70" fmla="*/ 423681 w 941119"/>
                <a:gd name="connsiteY70" fmla="*/ 305321 h 921549"/>
                <a:gd name="connsiteX71" fmla="*/ 440138 w 941119"/>
                <a:gd name="connsiteY71" fmla="*/ 262624 h 921549"/>
                <a:gd name="connsiteX72" fmla="*/ 450527 w 941119"/>
                <a:gd name="connsiteY72" fmla="*/ 222915 h 921549"/>
                <a:gd name="connsiteX73" fmla="*/ 455082 w 941119"/>
                <a:gd name="connsiteY73" fmla="*/ 200286 h 921549"/>
                <a:gd name="connsiteX74" fmla="*/ 458640 w 941119"/>
                <a:gd name="connsiteY74" fmla="*/ 177514 h 921549"/>
                <a:gd name="connsiteX75" fmla="*/ 460419 w 941119"/>
                <a:gd name="connsiteY75" fmla="*/ 166840 h 921549"/>
                <a:gd name="connsiteX76" fmla="*/ 461415 w 941119"/>
                <a:gd name="connsiteY76" fmla="*/ 158176 h 921549"/>
                <a:gd name="connsiteX77" fmla="*/ 462803 w 941119"/>
                <a:gd name="connsiteY77" fmla="*/ 144922 h 921549"/>
                <a:gd name="connsiteX78" fmla="*/ 464422 w 941119"/>
                <a:gd name="connsiteY78" fmla="*/ 130155 h 921549"/>
                <a:gd name="connsiteX79" fmla="*/ 464689 w 941119"/>
                <a:gd name="connsiteY79" fmla="*/ 128643 h 921549"/>
                <a:gd name="connsiteX80" fmla="*/ 465881 w 941119"/>
                <a:gd name="connsiteY80" fmla="*/ 110728 h 921549"/>
                <a:gd name="connsiteX81" fmla="*/ 466557 w 941119"/>
                <a:gd name="connsiteY81" fmla="*/ 104110 h 921549"/>
                <a:gd name="connsiteX82" fmla="*/ 466788 w 941119"/>
                <a:gd name="connsiteY82" fmla="*/ 102580 h 921549"/>
                <a:gd name="connsiteX83" fmla="*/ 467944 w 941119"/>
                <a:gd name="connsiteY83" fmla="*/ 80538 h 921549"/>
                <a:gd name="connsiteX84" fmla="*/ 468674 w 941119"/>
                <a:gd name="connsiteY84" fmla="*/ 69294 h 921549"/>
                <a:gd name="connsiteX85" fmla="*/ 468958 w 941119"/>
                <a:gd name="connsiteY85" fmla="*/ 61075 h 921549"/>
                <a:gd name="connsiteX86" fmla="*/ 469795 w 941119"/>
                <a:gd name="connsiteY86" fmla="*/ 45188 h 921549"/>
                <a:gd name="connsiteX87" fmla="*/ 469919 w 941119"/>
                <a:gd name="connsiteY87" fmla="*/ 41096 h 921549"/>
                <a:gd name="connsiteX88" fmla="*/ 470026 w 941119"/>
                <a:gd name="connsiteY88" fmla="*/ 10230 h 921549"/>
                <a:gd name="connsiteX89" fmla="*/ 471947 w 941119"/>
                <a:gd name="connsiteY89" fmla="*/ 1334 h 921549"/>
                <a:gd name="connsiteX90" fmla="*/ 471947 w 941119"/>
                <a:gd name="connsiteY90" fmla="*/ 5462 h 921549"/>
                <a:gd name="connsiteX91" fmla="*/ 472054 w 941119"/>
                <a:gd name="connsiteY91" fmla="*/ 28589 h 921549"/>
                <a:gd name="connsiteX92" fmla="*/ 472783 w 941119"/>
                <a:gd name="connsiteY92" fmla="*/ 40883 h 921549"/>
                <a:gd name="connsiteX93" fmla="*/ 473068 w 941119"/>
                <a:gd name="connsiteY93" fmla="*/ 51664 h 921549"/>
                <a:gd name="connsiteX94" fmla="*/ 473904 w 941119"/>
                <a:gd name="connsiteY94" fmla="*/ 68067 h 921549"/>
                <a:gd name="connsiteX95" fmla="*/ 474100 w 941119"/>
                <a:gd name="connsiteY95" fmla="*/ 75183 h 921549"/>
                <a:gd name="connsiteX96" fmla="*/ 474900 w 941119"/>
                <a:gd name="connsiteY96" fmla="*/ 86942 h 921549"/>
                <a:gd name="connsiteX97" fmla="*/ 475096 w 941119"/>
                <a:gd name="connsiteY97" fmla="*/ 90500 h 921549"/>
                <a:gd name="connsiteX98" fmla="*/ 475986 w 941119"/>
                <a:gd name="connsiteY98" fmla="*/ 103808 h 921549"/>
                <a:gd name="connsiteX99" fmla="*/ 476146 w 941119"/>
                <a:gd name="connsiteY99" fmla="*/ 108415 h 921549"/>
                <a:gd name="connsiteX100" fmla="*/ 476893 w 941119"/>
                <a:gd name="connsiteY100" fmla="*/ 116065 h 921549"/>
                <a:gd name="connsiteX101" fmla="*/ 477071 w 941119"/>
                <a:gd name="connsiteY101" fmla="*/ 117595 h 921549"/>
                <a:gd name="connsiteX102" fmla="*/ 478316 w 941119"/>
                <a:gd name="connsiteY102" fmla="*/ 134479 h 921549"/>
                <a:gd name="connsiteX103" fmla="*/ 480095 w 941119"/>
                <a:gd name="connsiteY103" fmla="*/ 149227 h 921549"/>
                <a:gd name="connsiteX104" fmla="*/ 481163 w 941119"/>
                <a:gd name="connsiteY104" fmla="*/ 159421 h 921549"/>
                <a:gd name="connsiteX105" fmla="*/ 491339 w 941119"/>
                <a:gd name="connsiteY105" fmla="*/ 221083 h 921549"/>
                <a:gd name="connsiteX106" fmla="*/ 508204 w 941119"/>
                <a:gd name="connsiteY106" fmla="*/ 280290 h 921549"/>
                <a:gd name="connsiteX107" fmla="*/ 538448 w 941119"/>
                <a:gd name="connsiteY107" fmla="*/ 339639 h 921549"/>
                <a:gd name="connsiteX108" fmla="*/ 552556 w 941119"/>
                <a:gd name="connsiteY108" fmla="*/ 357928 h 921549"/>
                <a:gd name="connsiteX109" fmla="*/ 567073 w 941119"/>
                <a:gd name="connsiteY109" fmla="*/ 373210 h 921549"/>
                <a:gd name="connsiteX110" fmla="*/ 587550 w 941119"/>
                <a:gd name="connsiteY110" fmla="*/ 390289 h 921549"/>
                <a:gd name="connsiteX111" fmla="*/ 609077 w 941119"/>
                <a:gd name="connsiteY111" fmla="*/ 404325 h 921549"/>
                <a:gd name="connsiteX112" fmla="*/ 644249 w 941119"/>
                <a:gd name="connsiteY112" fmla="*/ 421297 h 921549"/>
                <a:gd name="connsiteX113" fmla="*/ 694062 w 941119"/>
                <a:gd name="connsiteY113" fmla="*/ 437202 h 921549"/>
                <a:gd name="connsiteX114" fmla="*/ 725106 w 941119"/>
                <a:gd name="connsiteY114" fmla="*/ 444087 h 921549"/>
                <a:gd name="connsiteX115" fmla="*/ 746846 w 941119"/>
                <a:gd name="connsiteY115" fmla="*/ 447645 h 921549"/>
                <a:gd name="connsiteX116" fmla="*/ 771664 w 941119"/>
                <a:gd name="connsiteY116" fmla="*/ 451328 h 921549"/>
                <a:gd name="connsiteX117" fmla="*/ 784936 w 941119"/>
                <a:gd name="connsiteY117" fmla="*/ 452644 h 921549"/>
                <a:gd name="connsiteX118" fmla="*/ 800200 w 941119"/>
                <a:gd name="connsiteY118" fmla="*/ 454423 h 921549"/>
                <a:gd name="connsiteX119" fmla="*/ 804292 w 941119"/>
                <a:gd name="connsiteY119" fmla="*/ 454672 h 921549"/>
                <a:gd name="connsiteX120" fmla="*/ 811408 w 941119"/>
                <a:gd name="connsiteY120" fmla="*/ 455420 h 921549"/>
                <a:gd name="connsiteX121" fmla="*/ 812422 w 941119"/>
                <a:gd name="connsiteY121" fmla="*/ 455580 h 921549"/>
                <a:gd name="connsiteX122" fmla="*/ 830337 w 941119"/>
                <a:gd name="connsiteY122" fmla="*/ 456754 h 921549"/>
                <a:gd name="connsiteX123" fmla="*/ 839535 w 941119"/>
                <a:gd name="connsiteY123" fmla="*/ 457519 h 921549"/>
                <a:gd name="connsiteX124" fmla="*/ 841065 w 941119"/>
                <a:gd name="connsiteY124" fmla="*/ 457697 h 921549"/>
                <a:gd name="connsiteX125" fmla="*/ 870829 w 941119"/>
                <a:gd name="connsiteY125" fmla="*/ 458871 h 921549"/>
                <a:gd name="connsiteX126" fmla="*/ 879510 w 941119"/>
                <a:gd name="connsiteY126" fmla="*/ 459529 h 921549"/>
                <a:gd name="connsiteX127" fmla="*/ 883602 w 941119"/>
                <a:gd name="connsiteY127" fmla="*/ 459778 h 921549"/>
                <a:gd name="connsiteX128" fmla="*/ 900059 w 941119"/>
                <a:gd name="connsiteY128" fmla="*/ 459885 h 921549"/>
                <a:gd name="connsiteX129" fmla="*/ 913384 w 941119"/>
                <a:gd name="connsiteY129" fmla="*/ 460632 h 921549"/>
                <a:gd name="connsiteX130" fmla="*/ 923133 w 941119"/>
                <a:gd name="connsiteY130" fmla="*/ 460846 h 921549"/>
                <a:gd name="connsiteX131" fmla="*/ 940621 w 941119"/>
                <a:gd name="connsiteY131" fmla="*/ 461522 h 921549"/>
                <a:gd name="connsiteX132" fmla="*/ 937561 w 941119"/>
                <a:gd name="connsiteY132" fmla="*/ 461806 h 921549"/>
                <a:gd name="connsiteX133" fmla="*/ 906694 w 941119"/>
                <a:gd name="connsiteY133" fmla="*/ 461949 h 921549"/>
                <a:gd name="connsiteX134" fmla="*/ 900557 w 941119"/>
                <a:gd name="connsiteY134" fmla="*/ 462482 h 921549"/>
                <a:gd name="connsiteX135" fmla="*/ 895967 w 941119"/>
                <a:gd name="connsiteY135" fmla="*/ 462838 h 921549"/>
                <a:gd name="connsiteX136" fmla="*/ 881040 w 941119"/>
                <a:gd name="connsiteY136" fmla="*/ 462945 h 921549"/>
                <a:gd name="connsiteX137" fmla="*/ 870811 w 941119"/>
                <a:gd name="connsiteY137" fmla="*/ 463639 h 921549"/>
                <a:gd name="connsiteX138" fmla="*/ 860546 w 941119"/>
                <a:gd name="connsiteY138" fmla="*/ 463959 h 921549"/>
                <a:gd name="connsiteX139" fmla="*/ 850316 w 941119"/>
                <a:gd name="connsiteY139" fmla="*/ 464688 h 921549"/>
                <a:gd name="connsiteX140" fmla="*/ 844677 w 941119"/>
                <a:gd name="connsiteY140" fmla="*/ 464955 h 921549"/>
                <a:gd name="connsiteX141" fmla="*/ 832401 w 941119"/>
                <a:gd name="connsiteY141" fmla="*/ 465809 h 921549"/>
                <a:gd name="connsiteX142" fmla="*/ 827793 w 941119"/>
                <a:gd name="connsiteY142" fmla="*/ 466005 h 921549"/>
                <a:gd name="connsiteX143" fmla="*/ 818596 w 941119"/>
                <a:gd name="connsiteY143" fmla="*/ 466788 h 921549"/>
                <a:gd name="connsiteX144" fmla="*/ 817066 w 941119"/>
                <a:gd name="connsiteY144" fmla="*/ 466966 h 921549"/>
                <a:gd name="connsiteX145" fmla="*/ 800200 w 941119"/>
                <a:gd name="connsiteY145" fmla="*/ 468264 h 921549"/>
                <a:gd name="connsiteX146" fmla="*/ 785416 w 941119"/>
                <a:gd name="connsiteY146" fmla="*/ 469777 h 921549"/>
                <a:gd name="connsiteX147" fmla="*/ 773194 w 941119"/>
                <a:gd name="connsiteY147" fmla="*/ 471182 h 921549"/>
                <a:gd name="connsiteX148" fmla="*/ 762004 w 941119"/>
                <a:gd name="connsiteY148" fmla="*/ 472481 h 921549"/>
                <a:gd name="connsiteX149" fmla="*/ 751881 w 941119"/>
                <a:gd name="connsiteY149" fmla="*/ 474117 h 921549"/>
                <a:gd name="connsiteX150" fmla="*/ 724075 w 941119"/>
                <a:gd name="connsiteY150" fmla="*/ 478654 h 921549"/>
                <a:gd name="connsiteX151" fmla="*/ 689063 w 941119"/>
                <a:gd name="connsiteY151" fmla="*/ 486606 h 921549"/>
                <a:gd name="connsiteX152" fmla="*/ 637061 w 941119"/>
                <a:gd name="connsiteY152" fmla="*/ 504272 h 921549"/>
                <a:gd name="connsiteX153" fmla="*/ 592069 w 941119"/>
                <a:gd name="connsiteY153" fmla="*/ 528948 h 921549"/>
                <a:gd name="connsiteX154" fmla="*/ 567073 w 941119"/>
                <a:gd name="connsiteY154" fmla="*/ 549531 h 921549"/>
                <a:gd name="connsiteX155" fmla="*/ 560153 w 941119"/>
                <a:gd name="connsiteY155" fmla="*/ 556434 h 921549"/>
                <a:gd name="connsiteX156" fmla="*/ 541312 w 941119"/>
                <a:gd name="connsiteY156" fmla="*/ 578797 h 921549"/>
                <a:gd name="connsiteX157" fmla="*/ 520355 w 941119"/>
                <a:gd name="connsiteY157" fmla="*/ 613524 h 921549"/>
                <a:gd name="connsiteX158" fmla="*/ 507350 w 941119"/>
                <a:gd name="connsiteY158" fmla="*/ 644266 h 921549"/>
                <a:gd name="connsiteX159" fmla="*/ 493314 w 941119"/>
                <a:gd name="connsiteY159" fmla="*/ 692034 h 921549"/>
                <a:gd name="connsiteX160" fmla="*/ 487514 w 941119"/>
                <a:gd name="connsiteY160" fmla="*/ 720143 h 921549"/>
                <a:gd name="connsiteX161" fmla="*/ 483137 w 941119"/>
                <a:gd name="connsiteY161" fmla="*/ 747985 h 921549"/>
                <a:gd name="connsiteX162" fmla="*/ 479971 w 941119"/>
                <a:gd name="connsiteY162" fmla="*/ 771860 h 921549"/>
                <a:gd name="connsiteX163" fmla="*/ 478281 w 941119"/>
                <a:gd name="connsiteY163" fmla="*/ 786092 h 921549"/>
                <a:gd name="connsiteX164" fmla="*/ 476929 w 941119"/>
                <a:gd name="connsiteY164" fmla="*/ 802442 h 921549"/>
                <a:gd name="connsiteX165" fmla="*/ 475310 w 941119"/>
                <a:gd name="connsiteY165" fmla="*/ 822367 h 921549"/>
                <a:gd name="connsiteX166" fmla="*/ 475185 w 941119"/>
                <a:gd name="connsiteY166" fmla="*/ 823381 h 921549"/>
                <a:gd name="connsiteX167" fmla="*/ 474064 w 941119"/>
                <a:gd name="connsiteY167" fmla="*/ 844392 h 921549"/>
                <a:gd name="connsiteX168" fmla="*/ 473246 w 941119"/>
                <a:gd name="connsiteY168" fmla="*/ 859264 h 921549"/>
                <a:gd name="connsiteX169" fmla="*/ 473015 w 941119"/>
                <a:gd name="connsiteY169" fmla="*/ 869014 h 921549"/>
                <a:gd name="connsiteX170" fmla="*/ 472178 w 941119"/>
                <a:gd name="connsiteY170" fmla="*/ 884883 h 921549"/>
                <a:gd name="connsiteX171" fmla="*/ 472036 w 941119"/>
                <a:gd name="connsiteY171" fmla="*/ 888992 h 921549"/>
                <a:gd name="connsiteX172" fmla="*/ 471912 w 941119"/>
                <a:gd name="connsiteY172" fmla="*/ 916265 h 921549"/>
                <a:gd name="connsiteX173" fmla="*/ 471965 w 941119"/>
                <a:gd name="connsiteY173" fmla="*/ 921371 h 92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941119" h="921549">
                  <a:moveTo>
                    <a:pt x="471965" y="921371"/>
                  </a:moveTo>
                  <a:cubicBezTo>
                    <a:pt x="470378" y="916840"/>
                    <a:pt x="469718" y="912036"/>
                    <a:pt x="470026" y="907245"/>
                  </a:cubicBezTo>
                  <a:cubicBezTo>
                    <a:pt x="470026" y="900396"/>
                    <a:pt x="470026" y="893529"/>
                    <a:pt x="470026" y="886680"/>
                  </a:cubicBezTo>
                  <a:cubicBezTo>
                    <a:pt x="470102" y="882398"/>
                    <a:pt x="469859" y="878115"/>
                    <a:pt x="469296" y="873871"/>
                  </a:cubicBezTo>
                  <a:cubicBezTo>
                    <a:pt x="468951" y="870115"/>
                    <a:pt x="468857" y="866342"/>
                    <a:pt x="469012" y="862574"/>
                  </a:cubicBezTo>
                  <a:cubicBezTo>
                    <a:pt x="469012" y="858126"/>
                    <a:pt x="469279" y="853678"/>
                    <a:pt x="468211" y="849266"/>
                  </a:cubicBezTo>
                  <a:cubicBezTo>
                    <a:pt x="468003" y="847907"/>
                    <a:pt x="467937" y="846530"/>
                    <a:pt x="468016" y="845157"/>
                  </a:cubicBezTo>
                  <a:cubicBezTo>
                    <a:pt x="467891" y="840211"/>
                    <a:pt x="468229" y="835229"/>
                    <a:pt x="467144" y="830301"/>
                  </a:cubicBezTo>
                  <a:cubicBezTo>
                    <a:pt x="466896" y="828432"/>
                    <a:pt x="466838" y="826542"/>
                    <a:pt x="466966" y="824662"/>
                  </a:cubicBezTo>
                  <a:cubicBezTo>
                    <a:pt x="467130" y="821746"/>
                    <a:pt x="466872" y="818823"/>
                    <a:pt x="466201" y="815980"/>
                  </a:cubicBezTo>
                  <a:cubicBezTo>
                    <a:pt x="466059" y="815489"/>
                    <a:pt x="466005" y="814977"/>
                    <a:pt x="466041" y="814468"/>
                  </a:cubicBezTo>
                  <a:cubicBezTo>
                    <a:pt x="466414" y="808277"/>
                    <a:pt x="465027" y="802192"/>
                    <a:pt x="464813" y="796037"/>
                  </a:cubicBezTo>
                  <a:cubicBezTo>
                    <a:pt x="464635" y="791091"/>
                    <a:pt x="463746" y="786199"/>
                    <a:pt x="463176" y="781271"/>
                  </a:cubicBezTo>
                  <a:cubicBezTo>
                    <a:pt x="463038" y="780428"/>
                    <a:pt x="462943" y="779579"/>
                    <a:pt x="462892" y="778727"/>
                  </a:cubicBezTo>
                  <a:cubicBezTo>
                    <a:pt x="462629" y="773263"/>
                    <a:pt x="462034" y="767821"/>
                    <a:pt x="461113" y="762431"/>
                  </a:cubicBezTo>
                  <a:cubicBezTo>
                    <a:pt x="460686" y="759388"/>
                    <a:pt x="460401" y="756329"/>
                    <a:pt x="459992" y="753286"/>
                  </a:cubicBezTo>
                  <a:cubicBezTo>
                    <a:pt x="458498" y="742452"/>
                    <a:pt x="456754" y="731671"/>
                    <a:pt x="454904" y="720890"/>
                  </a:cubicBezTo>
                  <a:cubicBezTo>
                    <a:pt x="452420" y="705871"/>
                    <a:pt x="449159" y="690989"/>
                    <a:pt x="445137" y="676307"/>
                  </a:cubicBezTo>
                  <a:cubicBezTo>
                    <a:pt x="440458" y="659107"/>
                    <a:pt x="434573" y="642259"/>
                    <a:pt x="427524" y="625888"/>
                  </a:cubicBezTo>
                  <a:cubicBezTo>
                    <a:pt x="420559" y="609848"/>
                    <a:pt x="411982" y="594559"/>
                    <a:pt x="401924" y="580256"/>
                  </a:cubicBezTo>
                  <a:cubicBezTo>
                    <a:pt x="396960" y="573068"/>
                    <a:pt x="391427" y="566292"/>
                    <a:pt x="385378" y="559992"/>
                  </a:cubicBezTo>
                  <a:cubicBezTo>
                    <a:pt x="384293" y="558889"/>
                    <a:pt x="383333" y="557680"/>
                    <a:pt x="382372" y="556434"/>
                  </a:cubicBezTo>
                  <a:cubicBezTo>
                    <a:pt x="380666" y="554280"/>
                    <a:pt x="378714" y="552333"/>
                    <a:pt x="376554" y="550635"/>
                  </a:cubicBezTo>
                  <a:cubicBezTo>
                    <a:pt x="375722" y="550037"/>
                    <a:pt x="374925" y="549389"/>
                    <a:pt x="374170" y="548695"/>
                  </a:cubicBezTo>
                  <a:cubicBezTo>
                    <a:pt x="369525" y="544134"/>
                    <a:pt x="364594" y="539873"/>
                    <a:pt x="359404" y="535940"/>
                  </a:cubicBezTo>
                  <a:cubicBezTo>
                    <a:pt x="352144" y="530209"/>
                    <a:pt x="344501" y="524984"/>
                    <a:pt x="336526" y="520302"/>
                  </a:cubicBezTo>
                  <a:cubicBezTo>
                    <a:pt x="319182" y="510227"/>
                    <a:pt x="300888" y="501885"/>
                    <a:pt x="281909" y="495395"/>
                  </a:cubicBezTo>
                  <a:cubicBezTo>
                    <a:pt x="267490" y="490476"/>
                    <a:pt x="252821" y="486320"/>
                    <a:pt x="237966" y="482942"/>
                  </a:cubicBezTo>
                  <a:cubicBezTo>
                    <a:pt x="226473" y="480291"/>
                    <a:pt x="214927" y="477853"/>
                    <a:pt x="203239" y="476199"/>
                  </a:cubicBezTo>
                  <a:cubicBezTo>
                    <a:pt x="192760" y="474722"/>
                    <a:pt x="182335" y="472641"/>
                    <a:pt x="171839" y="471449"/>
                  </a:cubicBezTo>
                  <a:cubicBezTo>
                    <a:pt x="167444" y="470933"/>
                    <a:pt x="162943" y="470239"/>
                    <a:pt x="158585" y="470043"/>
                  </a:cubicBezTo>
                  <a:cubicBezTo>
                    <a:pt x="154226" y="469848"/>
                    <a:pt x="149690" y="469047"/>
                    <a:pt x="145349" y="468496"/>
                  </a:cubicBezTo>
                  <a:cubicBezTo>
                    <a:pt x="144341" y="468325"/>
                    <a:pt x="143326" y="468206"/>
                    <a:pt x="142306" y="468140"/>
                  </a:cubicBezTo>
                  <a:cubicBezTo>
                    <a:pt x="139033" y="468140"/>
                    <a:pt x="135795" y="467410"/>
                    <a:pt x="132611" y="467339"/>
                  </a:cubicBezTo>
                  <a:cubicBezTo>
                    <a:pt x="126420" y="467197"/>
                    <a:pt x="120353" y="465863"/>
                    <a:pt x="114180" y="466023"/>
                  </a:cubicBezTo>
                  <a:cubicBezTo>
                    <a:pt x="111788" y="466194"/>
                    <a:pt x="109383" y="465971"/>
                    <a:pt x="107063" y="465364"/>
                  </a:cubicBezTo>
                  <a:cubicBezTo>
                    <a:pt x="106570" y="465201"/>
                    <a:pt x="106053" y="465123"/>
                    <a:pt x="105533" y="465133"/>
                  </a:cubicBezTo>
                  <a:cubicBezTo>
                    <a:pt x="97972" y="465489"/>
                    <a:pt x="90518" y="464101"/>
                    <a:pt x="82975" y="463977"/>
                  </a:cubicBezTo>
                  <a:cubicBezTo>
                    <a:pt x="77838" y="464155"/>
                    <a:pt x="72695" y="463886"/>
                    <a:pt x="67604" y="463176"/>
                  </a:cubicBezTo>
                  <a:cubicBezTo>
                    <a:pt x="64708" y="462883"/>
                    <a:pt x="61794" y="462812"/>
                    <a:pt x="58887" y="462963"/>
                  </a:cubicBezTo>
                  <a:cubicBezTo>
                    <a:pt x="52037" y="462767"/>
                    <a:pt x="45170" y="463425"/>
                    <a:pt x="38374" y="462073"/>
                  </a:cubicBezTo>
                  <a:cubicBezTo>
                    <a:pt x="37010" y="461918"/>
                    <a:pt x="35634" y="461888"/>
                    <a:pt x="34265" y="461984"/>
                  </a:cubicBezTo>
                  <a:lnTo>
                    <a:pt x="4892" y="461931"/>
                  </a:lnTo>
                  <a:cubicBezTo>
                    <a:pt x="3677" y="462016"/>
                    <a:pt x="2458" y="461815"/>
                    <a:pt x="1334" y="461344"/>
                  </a:cubicBezTo>
                  <a:cubicBezTo>
                    <a:pt x="2348" y="461255"/>
                    <a:pt x="3380" y="461095"/>
                    <a:pt x="4394" y="461077"/>
                  </a:cubicBezTo>
                  <a:lnTo>
                    <a:pt x="22416" y="460952"/>
                  </a:lnTo>
                  <a:cubicBezTo>
                    <a:pt x="25991" y="461127"/>
                    <a:pt x="29574" y="460876"/>
                    <a:pt x="33090" y="460205"/>
                  </a:cubicBezTo>
                  <a:cubicBezTo>
                    <a:pt x="34449" y="459994"/>
                    <a:pt x="35828" y="459935"/>
                    <a:pt x="37200" y="460027"/>
                  </a:cubicBezTo>
                  <a:cubicBezTo>
                    <a:pt x="43035" y="460027"/>
                    <a:pt x="48853" y="460027"/>
                    <a:pt x="54688" y="460027"/>
                  </a:cubicBezTo>
                  <a:cubicBezTo>
                    <a:pt x="58111" y="460079"/>
                    <a:pt x="61533" y="459848"/>
                    <a:pt x="64918" y="459334"/>
                  </a:cubicBezTo>
                  <a:cubicBezTo>
                    <a:pt x="67984" y="459010"/>
                    <a:pt x="71070" y="458908"/>
                    <a:pt x="74151" y="459031"/>
                  </a:cubicBezTo>
                  <a:cubicBezTo>
                    <a:pt x="78781" y="459232"/>
                    <a:pt x="83420" y="458953"/>
                    <a:pt x="87992" y="458195"/>
                  </a:cubicBezTo>
                  <a:cubicBezTo>
                    <a:pt x="89689" y="457960"/>
                    <a:pt x="91405" y="457894"/>
                    <a:pt x="93116" y="457999"/>
                  </a:cubicBezTo>
                  <a:cubicBezTo>
                    <a:pt x="97226" y="458202"/>
                    <a:pt x="101346" y="457921"/>
                    <a:pt x="105391" y="457163"/>
                  </a:cubicBezTo>
                  <a:cubicBezTo>
                    <a:pt x="106750" y="456951"/>
                    <a:pt x="108129" y="456891"/>
                    <a:pt x="109501" y="456985"/>
                  </a:cubicBezTo>
                  <a:cubicBezTo>
                    <a:pt x="113269" y="457163"/>
                    <a:pt x="117046" y="456877"/>
                    <a:pt x="120744" y="456131"/>
                  </a:cubicBezTo>
                  <a:cubicBezTo>
                    <a:pt x="121919" y="455930"/>
                    <a:pt x="123113" y="455870"/>
                    <a:pt x="124302" y="455953"/>
                  </a:cubicBezTo>
                  <a:cubicBezTo>
                    <a:pt x="127048" y="456103"/>
                    <a:pt x="129801" y="455839"/>
                    <a:pt x="132468" y="455171"/>
                  </a:cubicBezTo>
                  <a:cubicBezTo>
                    <a:pt x="132964" y="455021"/>
                    <a:pt x="133482" y="454962"/>
                    <a:pt x="133998" y="454993"/>
                  </a:cubicBezTo>
                  <a:cubicBezTo>
                    <a:pt x="139335" y="455384"/>
                    <a:pt x="144530" y="453907"/>
                    <a:pt x="149850" y="453747"/>
                  </a:cubicBezTo>
                  <a:cubicBezTo>
                    <a:pt x="154262" y="453623"/>
                    <a:pt x="158745" y="452680"/>
                    <a:pt x="163050" y="452128"/>
                  </a:cubicBezTo>
                  <a:cubicBezTo>
                    <a:pt x="166964" y="451648"/>
                    <a:pt x="170878" y="451310"/>
                    <a:pt x="174774" y="450794"/>
                  </a:cubicBezTo>
                  <a:cubicBezTo>
                    <a:pt x="181036" y="449940"/>
                    <a:pt x="187228" y="448926"/>
                    <a:pt x="193543" y="448125"/>
                  </a:cubicBezTo>
                  <a:cubicBezTo>
                    <a:pt x="200499" y="447254"/>
                    <a:pt x="207384" y="445973"/>
                    <a:pt x="214251" y="444656"/>
                  </a:cubicBezTo>
                  <a:cubicBezTo>
                    <a:pt x="218290" y="443874"/>
                    <a:pt x="222364" y="443322"/>
                    <a:pt x="226367" y="442450"/>
                  </a:cubicBezTo>
                  <a:cubicBezTo>
                    <a:pt x="244963" y="438563"/>
                    <a:pt x="263323" y="433621"/>
                    <a:pt x="281357" y="427649"/>
                  </a:cubicBezTo>
                  <a:cubicBezTo>
                    <a:pt x="296960" y="422374"/>
                    <a:pt x="312103" y="415829"/>
                    <a:pt x="326634" y="408079"/>
                  </a:cubicBezTo>
                  <a:cubicBezTo>
                    <a:pt x="339643" y="401148"/>
                    <a:pt x="351963" y="392993"/>
                    <a:pt x="363425" y="383724"/>
                  </a:cubicBezTo>
                  <a:cubicBezTo>
                    <a:pt x="372173" y="376544"/>
                    <a:pt x="380335" y="368680"/>
                    <a:pt x="387834" y="360205"/>
                  </a:cubicBezTo>
                  <a:cubicBezTo>
                    <a:pt x="396875" y="350126"/>
                    <a:pt x="404875" y="339159"/>
                    <a:pt x="411708" y="327470"/>
                  </a:cubicBezTo>
                  <a:cubicBezTo>
                    <a:pt x="415925" y="320212"/>
                    <a:pt x="420195" y="312971"/>
                    <a:pt x="423681" y="305321"/>
                  </a:cubicBezTo>
                  <a:cubicBezTo>
                    <a:pt x="430088" y="291460"/>
                    <a:pt x="435585" y="277198"/>
                    <a:pt x="440138" y="262624"/>
                  </a:cubicBezTo>
                  <a:cubicBezTo>
                    <a:pt x="444158" y="249530"/>
                    <a:pt x="447699" y="236329"/>
                    <a:pt x="450527" y="222915"/>
                  </a:cubicBezTo>
                  <a:cubicBezTo>
                    <a:pt x="452129" y="215390"/>
                    <a:pt x="453801" y="207882"/>
                    <a:pt x="455082" y="200286"/>
                  </a:cubicBezTo>
                  <a:cubicBezTo>
                    <a:pt x="456363" y="192689"/>
                    <a:pt x="457448" y="185110"/>
                    <a:pt x="458640" y="177514"/>
                  </a:cubicBezTo>
                  <a:cubicBezTo>
                    <a:pt x="459191" y="173956"/>
                    <a:pt x="459743" y="170398"/>
                    <a:pt x="460419" y="166840"/>
                  </a:cubicBezTo>
                  <a:cubicBezTo>
                    <a:pt x="460917" y="163975"/>
                    <a:pt x="460881" y="161058"/>
                    <a:pt x="461415" y="158176"/>
                  </a:cubicBezTo>
                  <a:cubicBezTo>
                    <a:pt x="462234" y="153817"/>
                    <a:pt x="462340" y="149280"/>
                    <a:pt x="462803" y="144922"/>
                  </a:cubicBezTo>
                  <a:cubicBezTo>
                    <a:pt x="463319" y="139994"/>
                    <a:pt x="463870" y="135083"/>
                    <a:pt x="464422" y="130155"/>
                  </a:cubicBezTo>
                  <a:cubicBezTo>
                    <a:pt x="464562" y="129662"/>
                    <a:pt x="464651" y="129155"/>
                    <a:pt x="464689" y="128643"/>
                  </a:cubicBezTo>
                  <a:cubicBezTo>
                    <a:pt x="464368" y="122630"/>
                    <a:pt x="466005" y="116741"/>
                    <a:pt x="465881" y="110728"/>
                  </a:cubicBezTo>
                  <a:cubicBezTo>
                    <a:pt x="465758" y="108500"/>
                    <a:pt x="465987" y="106267"/>
                    <a:pt x="466557" y="104110"/>
                  </a:cubicBezTo>
                  <a:cubicBezTo>
                    <a:pt x="466720" y="103617"/>
                    <a:pt x="466799" y="103100"/>
                    <a:pt x="466788" y="102580"/>
                  </a:cubicBezTo>
                  <a:cubicBezTo>
                    <a:pt x="466397" y="95197"/>
                    <a:pt x="467998" y="87921"/>
                    <a:pt x="467944" y="80538"/>
                  </a:cubicBezTo>
                  <a:cubicBezTo>
                    <a:pt x="467823" y="76775"/>
                    <a:pt x="468069" y="73010"/>
                    <a:pt x="468674" y="69294"/>
                  </a:cubicBezTo>
                  <a:cubicBezTo>
                    <a:pt x="468983" y="66566"/>
                    <a:pt x="469078" y="63818"/>
                    <a:pt x="468958" y="61075"/>
                  </a:cubicBezTo>
                  <a:cubicBezTo>
                    <a:pt x="469101" y="55738"/>
                    <a:pt x="468585" y="50401"/>
                    <a:pt x="469795" y="45188"/>
                  </a:cubicBezTo>
                  <a:cubicBezTo>
                    <a:pt x="469988" y="43833"/>
                    <a:pt x="470029" y="42460"/>
                    <a:pt x="469919" y="41096"/>
                  </a:cubicBezTo>
                  <a:cubicBezTo>
                    <a:pt x="469919" y="30795"/>
                    <a:pt x="470079" y="20512"/>
                    <a:pt x="470026" y="10230"/>
                  </a:cubicBezTo>
                  <a:cubicBezTo>
                    <a:pt x="470088" y="7168"/>
                    <a:pt x="470741" y="4148"/>
                    <a:pt x="471947" y="1334"/>
                  </a:cubicBezTo>
                  <a:lnTo>
                    <a:pt x="471947" y="5462"/>
                  </a:lnTo>
                  <a:cubicBezTo>
                    <a:pt x="471947" y="13183"/>
                    <a:pt x="471947" y="20886"/>
                    <a:pt x="472054" y="28589"/>
                  </a:cubicBezTo>
                  <a:cubicBezTo>
                    <a:pt x="471995" y="32700"/>
                    <a:pt x="472239" y="36808"/>
                    <a:pt x="472783" y="40883"/>
                  </a:cubicBezTo>
                  <a:cubicBezTo>
                    <a:pt x="473128" y="44465"/>
                    <a:pt x="473223" y="48068"/>
                    <a:pt x="473068" y="51664"/>
                  </a:cubicBezTo>
                  <a:cubicBezTo>
                    <a:pt x="473193" y="57143"/>
                    <a:pt x="472819" y="62605"/>
                    <a:pt x="473904" y="68067"/>
                  </a:cubicBezTo>
                  <a:cubicBezTo>
                    <a:pt x="474171" y="70429"/>
                    <a:pt x="474237" y="72809"/>
                    <a:pt x="474100" y="75183"/>
                  </a:cubicBezTo>
                  <a:cubicBezTo>
                    <a:pt x="473904" y="79121"/>
                    <a:pt x="474173" y="83068"/>
                    <a:pt x="474900" y="86942"/>
                  </a:cubicBezTo>
                  <a:cubicBezTo>
                    <a:pt x="475098" y="88117"/>
                    <a:pt x="475164" y="89311"/>
                    <a:pt x="475096" y="90500"/>
                  </a:cubicBezTo>
                  <a:cubicBezTo>
                    <a:pt x="474922" y="94955"/>
                    <a:pt x="475219" y="99416"/>
                    <a:pt x="475986" y="103808"/>
                  </a:cubicBezTo>
                  <a:cubicBezTo>
                    <a:pt x="476210" y="105333"/>
                    <a:pt x="476263" y="106878"/>
                    <a:pt x="476146" y="108415"/>
                  </a:cubicBezTo>
                  <a:cubicBezTo>
                    <a:pt x="476012" y="110988"/>
                    <a:pt x="476263" y="113567"/>
                    <a:pt x="476893" y="116065"/>
                  </a:cubicBezTo>
                  <a:cubicBezTo>
                    <a:pt x="477041" y="116561"/>
                    <a:pt x="477101" y="117079"/>
                    <a:pt x="477071" y="117595"/>
                  </a:cubicBezTo>
                  <a:cubicBezTo>
                    <a:pt x="476715" y="123271"/>
                    <a:pt x="478085" y="128821"/>
                    <a:pt x="478316" y="134479"/>
                  </a:cubicBezTo>
                  <a:cubicBezTo>
                    <a:pt x="478530" y="139407"/>
                    <a:pt x="479455" y="144299"/>
                    <a:pt x="480095" y="149227"/>
                  </a:cubicBezTo>
                  <a:cubicBezTo>
                    <a:pt x="480487" y="152607"/>
                    <a:pt x="480771" y="156023"/>
                    <a:pt x="481163" y="159421"/>
                  </a:cubicBezTo>
                  <a:cubicBezTo>
                    <a:pt x="483600" y="180129"/>
                    <a:pt x="487123" y="200659"/>
                    <a:pt x="491339" y="221083"/>
                  </a:cubicBezTo>
                  <a:cubicBezTo>
                    <a:pt x="495486" y="241209"/>
                    <a:pt x="501124" y="260999"/>
                    <a:pt x="508204" y="280290"/>
                  </a:cubicBezTo>
                  <a:cubicBezTo>
                    <a:pt x="515675" y="301299"/>
                    <a:pt x="525842" y="321247"/>
                    <a:pt x="538448" y="339639"/>
                  </a:cubicBezTo>
                  <a:cubicBezTo>
                    <a:pt x="542878" y="345955"/>
                    <a:pt x="547521" y="352092"/>
                    <a:pt x="552556" y="357928"/>
                  </a:cubicBezTo>
                  <a:cubicBezTo>
                    <a:pt x="557146" y="363265"/>
                    <a:pt x="562092" y="368246"/>
                    <a:pt x="567073" y="373210"/>
                  </a:cubicBezTo>
                  <a:cubicBezTo>
                    <a:pt x="573448" y="379424"/>
                    <a:pt x="580293" y="385133"/>
                    <a:pt x="587550" y="390289"/>
                  </a:cubicBezTo>
                  <a:cubicBezTo>
                    <a:pt x="594471" y="395341"/>
                    <a:pt x="601694" y="399949"/>
                    <a:pt x="609077" y="404325"/>
                  </a:cubicBezTo>
                  <a:cubicBezTo>
                    <a:pt x="620349" y="410876"/>
                    <a:pt x="632106" y="416549"/>
                    <a:pt x="644249" y="421297"/>
                  </a:cubicBezTo>
                  <a:cubicBezTo>
                    <a:pt x="660441" y="427810"/>
                    <a:pt x="677090" y="433128"/>
                    <a:pt x="694062" y="437202"/>
                  </a:cubicBezTo>
                  <a:cubicBezTo>
                    <a:pt x="704363" y="439657"/>
                    <a:pt x="714681" y="442148"/>
                    <a:pt x="725106" y="444087"/>
                  </a:cubicBezTo>
                  <a:cubicBezTo>
                    <a:pt x="732312" y="445439"/>
                    <a:pt x="739517" y="446898"/>
                    <a:pt x="746846" y="447645"/>
                  </a:cubicBezTo>
                  <a:cubicBezTo>
                    <a:pt x="755155" y="448570"/>
                    <a:pt x="763392" y="450171"/>
                    <a:pt x="771664" y="451328"/>
                  </a:cubicBezTo>
                  <a:cubicBezTo>
                    <a:pt x="776076" y="451933"/>
                    <a:pt x="780560" y="452164"/>
                    <a:pt x="784936" y="452644"/>
                  </a:cubicBezTo>
                  <a:cubicBezTo>
                    <a:pt x="790024" y="453178"/>
                    <a:pt x="795112" y="453836"/>
                    <a:pt x="800200" y="454423"/>
                  </a:cubicBezTo>
                  <a:cubicBezTo>
                    <a:pt x="801552" y="454566"/>
                    <a:pt x="802922" y="454655"/>
                    <a:pt x="804292" y="454672"/>
                  </a:cubicBezTo>
                  <a:cubicBezTo>
                    <a:pt x="806689" y="454575"/>
                    <a:pt x="809085" y="454827"/>
                    <a:pt x="811408" y="455420"/>
                  </a:cubicBezTo>
                  <a:cubicBezTo>
                    <a:pt x="811734" y="455535"/>
                    <a:pt x="812077" y="455589"/>
                    <a:pt x="812422" y="455580"/>
                  </a:cubicBezTo>
                  <a:cubicBezTo>
                    <a:pt x="818453" y="455242"/>
                    <a:pt x="824342" y="456683"/>
                    <a:pt x="830337" y="456754"/>
                  </a:cubicBezTo>
                  <a:cubicBezTo>
                    <a:pt x="833424" y="456581"/>
                    <a:pt x="836520" y="456838"/>
                    <a:pt x="839535" y="457519"/>
                  </a:cubicBezTo>
                  <a:cubicBezTo>
                    <a:pt x="840031" y="457667"/>
                    <a:pt x="840549" y="457727"/>
                    <a:pt x="841065" y="457697"/>
                  </a:cubicBezTo>
                  <a:cubicBezTo>
                    <a:pt x="851010" y="457305"/>
                    <a:pt x="860866" y="459280"/>
                    <a:pt x="870829" y="458871"/>
                  </a:cubicBezTo>
                  <a:cubicBezTo>
                    <a:pt x="873739" y="458656"/>
                    <a:pt x="876666" y="458876"/>
                    <a:pt x="879510" y="459529"/>
                  </a:cubicBezTo>
                  <a:cubicBezTo>
                    <a:pt x="880859" y="459773"/>
                    <a:pt x="882232" y="459857"/>
                    <a:pt x="883602" y="459778"/>
                  </a:cubicBezTo>
                  <a:cubicBezTo>
                    <a:pt x="889082" y="459778"/>
                    <a:pt x="894579" y="459778"/>
                    <a:pt x="900059" y="459885"/>
                  </a:cubicBezTo>
                  <a:cubicBezTo>
                    <a:pt x="904513" y="459778"/>
                    <a:pt x="908970" y="460029"/>
                    <a:pt x="913384" y="460632"/>
                  </a:cubicBezTo>
                  <a:cubicBezTo>
                    <a:pt x="916621" y="460979"/>
                    <a:pt x="919883" y="461052"/>
                    <a:pt x="923133" y="460846"/>
                  </a:cubicBezTo>
                  <a:cubicBezTo>
                    <a:pt x="928970" y="460760"/>
                    <a:pt x="934807" y="460986"/>
                    <a:pt x="940621" y="461522"/>
                  </a:cubicBezTo>
                  <a:cubicBezTo>
                    <a:pt x="939589" y="461629"/>
                    <a:pt x="938575" y="461789"/>
                    <a:pt x="937561" y="461806"/>
                  </a:cubicBezTo>
                  <a:lnTo>
                    <a:pt x="906694" y="461949"/>
                  </a:lnTo>
                  <a:cubicBezTo>
                    <a:pt x="904636" y="461913"/>
                    <a:pt x="902578" y="462093"/>
                    <a:pt x="900557" y="462482"/>
                  </a:cubicBezTo>
                  <a:cubicBezTo>
                    <a:pt x="899043" y="462762"/>
                    <a:pt x="897506" y="462881"/>
                    <a:pt x="895967" y="462838"/>
                  </a:cubicBezTo>
                  <a:cubicBezTo>
                    <a:pt x="890985" y="462838"/>
                    <a:pt x="886022" y="462838"/>
                    <a:pt x="881040" y="462945"/>
                  </a:cubicBezTo>
                  <a:cubicBezTo>
                    <a:pt x="877618" y="462927"/>
                    <a:pt x="874200" y="463160"/>
                    <a:pt x="870811" y="463639"/>
                  </a:cubicBezTo>
                  <a:cubicBezTo>
                    <a:pt x="867400" y="463968"/>
                    <a:pt x="863970" y="464076"/>
                    <a:pt x="860546" y="463959"/>
                  </a:cubicBezTo>
                  <a:cubicBezTo>
                    <a:pt x="857119" y="463838"/>
                    <a:pt x="853691" y="464082"/>
                    <a:pt x="850316" y="464688"/>
                  </a:cubicBezTo>
                  <a:cubicBezTo>
                    <a:pt x="848450" y="464966"/>
                    <a:pt x="846561" y="465055"/>
                    <a:pt x="844677" y="464955"/>
                  </a:cubicBezTo>
                  <a:cubicBezTo>
                    <a:pt x="840565" y="464795"/>
                    <a:pt x="836450" y="465082"/>
                    <a:pt x="832401" y="465809"/>
                  </a:cubicBezTo>
                  <a:cubicBezTo>
                    <a:pt x="830876" y="466035"/>
                    <a:pt x="829332" y="466101"/>
                    <a:pt x="827793" y="466005"/>
                  </a:cubicBezTo>
                  <a:cubicBezTo>
                    <a:pt x="824707" y="465829"/>
                    <a:pt x="821609" y="466092"/>
                    <a:pt x="818596" y="466788"/>
                  </a:cubicBezTo>
                  <a:cubicBezTo>
                    <a:pt x="818101" y="466944"/>
                    <a:pt x="817582" y="467005"/>
                    <a:pt x="817066" y="466966"/>
                  </a:cubicBezTo>
                  <a:cubicBezTo>
                    <a:pt x="811391" y="466539"/>
                    <a:pt x="805787" y="467695"/>
                    <a:pt x="800200" y="468264"/>
                  </a:cubicBezTo>
                  <a:cubicBezTo>
                    <a:pt x="795290" y="468762"/>
                    <a:pt x="790327" y="469065"/>
                    <a:pt x="785416" y="469777"/>
                  </a:cubicBezTo>
                  <a:cubicBezTo>
                    <a:pt x="781378" y="470364"/>
                    <a:pt x="777286" y="470862"/>
                    <a:pt x="773194" y="471182"/>
                  </a:cubicBezTo>
                  <a:cubicBezTo>
                    <a:pt x="769458" y="471484"/>
                    <a:pt x="765722" y="471965"/>
                    <a:pt x="762004" y="472481"/>
                  </a:cubicBezTo>
                  <a:cubicBezTo>
                    <a:pt x="758624" y="472943"/>
                    <a:pt x="755279" y="473762"/>
                    <a:pt x="751881" y="474117"/>
                  </a:cubicBezTo>
                  <a:cubicBezTo>
                    <a:pt x="742541" y="475149"/>
                    <a:pt x="733308" y="476928"/>
                    <a:pt x="724075" y="478654"/>
                  </a:cubicBezTo>
                  <a:cubicBezTo>
                    <a:pt x="712315" y="480860"/>
                    <a:pt x="700609" y="483493"/>
                    <a:pt x="689063" y="486606"/>
                  </a:cubicBezTo>
                  <a:cubicBezTo>
                    <a:pt x="671320" y="491214"/>
                    <a:pt x="653939" y="497119"/>
                    <a:pt x="637061" y="504272"/>
                  </a:cubicBezTo>
                  <a:cubicBezTo>
                    <a:pt x="621276" y="510972"/>
                    <a:pt x="606203" y="519240"/>
                    <a:pt x="592069" y="528948"/>
                  </a:cubicBezTo>
                  <a:cubicBezTo>
                    <a:pt x="583147" y="535061"/>
                    <a:pt x="574784" y="541947"/>
                    <a:pt x="567073" y="549531"/>
                  </a:cubicBezTo>
                  <a:cubicBezTo>
                    <a:pt x="564778" y="551844"/>
                    <a:pt x="562483" y="554157"/>
                    <a:pt x="560153" y="556434"/>
                  </a:cubicBezTo>
                  <a:cubicBezTo>
                    <a:pt x="553214" y="563307"/>
                    <a:pt x="546908" y="570791"/>
                    <a:pt x="541312" y="578797"/>
                  </a:cubicBezTo>
                  <a:cubicBezTo>
                    <a:pt x="533346" y="589752"/>
                    <a:pt x="526335" y="601369"/>
                    <a:pt x="520355" y="613524"/>
                  </a:cubicBezTo>
                  <a:cubicBezTo>
                    <a:pt x="515516" y="623558"/>
                    <a:pt x="511181" y="633805"/>
                    <a:pt x="507350" y="644266"/>
                  </a:cubicBezTo>
                  <a:cubicBezTo>
                    <a:pt x="501720" y="659893"/>
                    <a:pt x="497032" y="675844"/>
                    <a:pt x="493314" y="692034"/>
                  </a:cubicBezTo>
                  <a:cubicBezTo>
                    <a:pt x="491143" y="701356"/>
                    <a:pt x="489275" y="710749"/>
                    <a:pt x="487514" y="720143"/>
                  </a:cubicBezTo>
                  <a:cubicBezTo>
                    <a:pt x="485753" y="729536"/>
                    <a:pt x="484383" y="738663"/>
                    <a:pt x="483137" y="747985"/>
                  </a:cubicBezTo>
                  <a:cubicBezTo>
                    <a:pt x="482088" y="755937"/>
                    <a:pt x="481163" y="763996"/>
                    <a:pt x="479971" y="771860"/>
                  </a:cubicBezTo>
                  <a:cubicBezTo>
                    <a:pt x="479259" y="776592"/>
                    <a:pt x="479811" y="781467"/>
                    <a:pt x="478281" y="786092"/>
                  </a:cubicBezTo>
                  <a:cubicBezTo>
                    <a:pt x="478241" y="791568"/>
                    <a:pt x="477788" y="797033"/>
                    <a:pt x="476929" y="802442"/>
                  </a:cubicBezTo>
                  <a:cubicBezTo>
                    <a:pt x="476253" y="809077"/>
                    <a:pt x="476733" y="815802"/>
                    <a:pt x="475310" y="822367"/>
                  </a:cubicBezTo>
                  <a:cubicBezTo>
                    <a:pt x="475233" y="822700"/>
                    <a:pt x="475192" y="823039"/>
                    <a:pt x="475185" y="823381"/>
                  </a:cubicBezTo>
                  <a:cubicBezTo>
                    <a:pt x="475452" y="830497"/>
                    <a:pt x="474349" y="837400"/>
                    <a:pt x="474064" y="844392"/>
                  </a:cubicBezTo>
                  <a:cubicBezTo>
                    <a:pt x="474128" y="849362"/>
                    <a:pt x="473856" y="854331"/>
                    <a:pt x="473246" y="859264"/>
                  </a:cubicBezTo>
                  <a:cubicBezTo>
                    <a:pt x="472927" y="862504"/>
                    <a:pt x="472851" y="865763"/>
                    <a:pt x="473015" y="869014"/>
                  </a:cubicBezTo>
                  <a:cubicBezTo>
                    <a:pt x="472872" y="874351"/>
                    <a:pt x="473370" y="879688"/>
                    <a:pt x="472178" y="884883"/>
                  </a:cubicBezTo>
                  <a:cubicBezTo>
                    <a:pt x="471988" y="886244"/>
                    <a:pt x="471940" y="887621"/>
                    <a:pt x="472036" y="888992"/>
                  </a:cubicBezTo>
                  <a:cubicBezTo>
                    <a:pt x="472036" y="898089"/>
                    <a:pt x="471995" y="907180"/>
                    <a:pt x="471912" y="916265"/>
                  </a:cubicBezTo>
                  <a:cubicBezTo>
                    <a:pt x="471947" y="917955"/>
                    <a:pt x="471965" y="919663"/>
                    <a:pt x="471965" y="92137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66921BA2-52EA-262B-430C-DDC0885EC0E7}"/>
              </a:ext>
            </a:extLst>
          </p:cNvPr>
          <p:cNvSpPr/>
          <p:nvPr/>
        </p:nvSpPr>
        <p:spPr>
          <a:xfrm rot="14606751">
            <a:off x="2593556" y="4111541"/>
            <a:ext cx="1329055" cy="543607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50330"/>
              <a:gd name="connsiteY0" fmla="*/ 1046265 h 1046265"/>
              <a:gd name="connsiteX1" fmla="*/ 724699 w 950330"/>
              <a:gd name="connsiteY1" fmla="*/ 463138 h 1046265"/>
              <a:gd name="connsiteX2" fmla="*/ 451566 w 950330"/>
              <a:gd name="connsiteY2" fmla="*/ 724395 h 1046265"/>
              <a:gd name="connsiteX3" fmla="*/ 950330 w 950330"/>
              <a:gd name="connsiteY3" fmla="*/ 0 h 1046265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621"/>
              <a:gd name="connsiteY0" fmla="*/ 869783 h 869783"/>
              <a:gd name="connsiteX1" fmla="*/ 724699 w 984621"/>
              <a:gd name="connsiteY1" fmla="*/ 286656 h 869783"/>
              <a:gd name="connsiteX2" fmla="*/ 451566 w 984621"/>
              <a:gd name="connsiteY2" fmla="*/ 547913 h 869783"/>
              <a:gd name="connsiteX3" fmla="*/ 984621 w 984621"/>
              <a:gd name="connsiteY3" fmla="*/ 259135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  <a:gd name="connsiteX0" fmla="*/ 0 w 984514"/>
              <a:gd name="connsiteY0" fmla="*/ 869783 h 869783"/>
              <a:gd name="connsiteX1" fmla="*/ 724699 w 984514"/>
              <a:gd name="connsiteY1" fmla="*/ 286656 h 869783"/>
              <a:gd name="connsiteX2" fmla="*/ 451566 w 984514"/>
              <a:gd name="connsiteY2" fmla="*/ 547913 h 869783"/>
              <a:gd name="connsiteX3" fmla="*/ 984514 w 984514"/>
              <a:gd name="connsiteY3" fmla="*/ 331047 h 8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514" h="869783">
                <a:moveTo>
                  <a:pt x="0" y="869783"/>
                </a:moveTo>
                <a:cubicBezTo>
                  <a:pt x="504132" y="-405557"/>
                  <a:pt x="717300" y="23992"/>
                  <a:pt x="724699" y="286656"/>
                </a:cubicBezTo>
                <a:cubicBezTo>
                  <a:pt x="732098" y="549320"/>
                  <a:pt x="549249" y="876233"/>
                  <a:pt x="451566" y="547913"/>
                </a:cubicBezTo>
                <a:cubicBezTo>
                  <a:pt x="353883" y="219593"/>
                  <a:pt x="621307" y="-374968"/>
                  <a:pt x="984514" y="331047"/>
                </a:cubicBezTo>
              </a:path>
            </a:pathLst>
          </a:cu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5680D0DC-0597-16FD-3F41-71C513393093}"/>
              </a:ext>
            </a:extLst>
          </p:cNvPr>
          <p:cNvGrpSpPr/>
          <p:nvPr/>
        </p:nvGrpSpPr>
        <p:grpSpPr>
          <a:xfrm flipH="1">
            <a:off x="11227478" y="6345237"/>
            <a:ext cx="291422" cy="59243"/>
            <a:chOff x="697345" y="6393945"/>
            <a:chExt cx="291422" cy="59243"/>
          </a:xfrm>
        </p:grpSpPr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D42E1A90-086C-5730-CB2F-7EABC33EAF7C}"/>
                </a:ext>
              </a:extLst>
            </p:cNvPr>
            <p:cNvSpPr/>
            <p:nvPr/>
          </p:nvSpPr>
          <p:spPr>
            <a:xfrm rot="10800000">
              <a:off x="92952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C0EFB2D3-622E-665B-6BA6-5A6755131E66}"/>
                </a:ext>
              </a:extLst>
            </p:cNvPr>
            <p:cNvSpPr/>
            <p:nvPr/>
          </p:nvSpPr>
          <p:spPr>
            <a:xfrm rot="10800000">
              <a:off x="813434" y="6393945"/>
              <a:ext cx="59243" cy="5924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F5D80F60-3B9A-2770-71E8-42F8E4DA7591}"/>
                </a:ext>
              </a:extLst>
            </p:cNvPr>
            <p:cNvSpPr/>
            <p:nvPr/>
          </p:nvSpPr>
          <p:spPr>
            <a:xfrm rot="10800000">
              <a:off x="697345" y="6393945"/>
              <a:ext cx="59243" cy="5924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56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D23D90A6-F814-0F8D-B27F-993D3505C910}"/>
              </a:ext>
            </a:extLst>
          </p:cNvPr>
          <p:cNvSpPr txBox="1"/>
          <p:nvPr/>
        </p:nvSpPr>
        <p:spPr>
          <a:xfrm>
            <a:off x="8250877" y="1842082"/>
            <a:ext cx="2044554" cy="64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ea typeface="+mj-ea"/>
              </a:rPr>
              <a:t>相恋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7771F1A-49B0-3EFD-C2CA-C17924A8513D}"/>
              </a:ext>
            </a:extLst>
          </p:cNvPr>
          <p:cNvSpPr txBox="1"/>
          <p:nvPr/>
        </p:nvSpPr>
        <p:spPr>
          <a:xfrm>
            <a:off x="8231958" y="2439805"/>
            <a:ext cx="2082392" cy="329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Fall in love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2FECFBA-54BC-A738-187D-91EC6A4F78B7}"/>
              </a:ext>
            </a:extLst>
          </p:cNvPr>
          <p:cNvSpPr txBox="1"/>
          <p:nvPr/>
        </p:nvSpPr>
        <p:spPr>
          <a:xfrm>
            <a:off x="7870818" y="3011087"/>
            <a:ext cx="2804672" cy="15039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第一次牵你手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你甜甜的笑着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蓝天白云微风和温阳</a:t>
            </a:r>
            <a:endParaRPr lang="en-US" altLang="zh-CN" sz="2000" dirty="0">
              <a:solidFill>
                <a:schemeClr val="accent2"/>
              </a:solidFill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ea typeface="+mj-ea"/>
              </a:rPr>
              <a:t>此生没有哪刻如此美好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B5EDE8-A547-DF84-D5D9-FF3D15B0FDEC}"/>
              </a:ext>
            </a:extLst>
          </p:cNvPr>
          <p:cNvSpPr txBox="1"/>
          <p:nvPr/>
        </p:nvSpPr>
        <p:spPr>
          <a:xfrm>
            <a:off x="566789" y="187292"/>
            <a:ext cx="457200" cy="91706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ea typeface="+mj-ea"/>
              </a:rPr>
              <a:t>相恋篇</a:t>
            </a: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F1EAD50-6443-25F3-4595-D69BEC052C16}"/>
              </a:ext>
            </a:extLst>
          </p:cNvPr>
          <p:cNvSpPr/>
          <p:nvPr/>
        </p:nvSpPr>
        <p:spPr>
          <a:xfrm>
            <a:off x="9466487" y="4411948"/>
            <a:ext cx="1364821" cy="437623"/>
          </a:xfrm>
          <a:custGeom>
            <a:avLst/>
            <a:gdLst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6306"/>
              <a:gd name="connsiteX1" fmla="*/ 771897 w 997528"/>
              <a:gd name="connsiteY1" fmla="*/ 463138 h 736306"/>
              <a:gd name="connsiteX2" fmla="*/ 498764 w 997528"/>
              <a:gd name="connsiteY2" fmla="*/ 724395 h 736306"/>
              <a:gd name="connsiteX3" fmla="*/ 997528 w 997528"/>
              <a:gd name="connsiteY3" fmla="*/ 0 h 736306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35398"/>
              <a:gd name="connsiteX1" fmla="*/ 771897 w 997528"/>
              <a:gd name="connsiteY1" fmla="*/ 463138 h 735398"/>
              <a:gd name="connsiteX2" fmla="*/ 498764 w 997528"/>
              <a:gd name="connsiteY2" fmla="*/ 724395 h 735398"/>
              <a:gd name="connsiteX3" fmla="*/ 997528 w 997528"/>
              <a:gd name="connsiteY3" fmla="*/ 0 h 735398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41972"/>
              <a:gd name="connsiteX1" fmla="*/ 771897 w 997528"/>
              <a:gd name="connsiteY1" fmla="*/ 463138 h 741972"/>
              <a:gd name="connsiteX2" fmla="*/ 498764 w 997528"/>
              <a:gd name="connsiteY2" fmla="*/ 724395 h 741972"/>
              <a:gd name="connsiteX3" fmla="*/ 997528 w 997528"/>
              <a:gd name="connsiteY3" fmla="*/ 0 h 741972"/>
              <a:gd name="connsiteX0" fmla="*/ 0 w 997528"/>
              <a:gd name="connsiteY0" fmla="*/ 629392 h 772120"/>
              <a:gd name="connsiteX1" fmla="*/ 771897 w 997528"/>
              <a:gd name="connsiteY1" fmla="*/ 463138 h 772120"/>
              <a:gd name="connsiteX2" fmla="*/ 498764 w 997528"/>
              <a:gd name="connsiteY2" fmla="*/ 724395 h 772120"/>
              <a:gd name="connsiteX3" fmla="*/ 997528 w 997528"/>
              <a:gd name="connsiteY3" fmla="*/ 0 h 772120"/>
              <a:gd name="connsiteX0" fmla="*/ 0 w 997528"/>
              <a:gd name="connsiteY0" fmla="*/ 629392 h 771715"/>
              <a:gd name="connsiteX1" fmla="*/ 771897 w 997528"/>
              <a:gd name="connsiteY1" fmla="*/ 463138 h 771715"/>
              <a:gd name="connsiteX2" fmla="*/ 498764 w 997528"/>
              <a:gd name="connsiteY2" fmla="*/ 724395 h 771715"/>
              <a:gd name="connsiteX3" fmla="*/ 997528 w 997528"/>
              <a:gd name="connsiteY3" fmla="*/ 0 h 7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8" h="771715">
                <a:moveTo>
                  <a:pt x="0" y="629392"/>
                </a:moveTo>
                <a:cubicBezTo>
                  <a:pt x="344385" y="538348"/>
                  <a:pt x="640738" y="349576"/>
                  <a:pt x="771897" y="463138"/>
                </a:cubicBezTo>
                <a:cubicBezTo>
                  <a:pt x="956886" y="623308"/>
                  <a:pt x="599918" y="877661"/>
                  <a:pt x="498764" y="724395"/>
                </a:cubicBezTo>
                <a:cubicBezTo>
                  <a:pt x="332099" y="471869"/>
                  <a:pt x="717624" y="114921"/>
                  <a:pt x="997528" y="0"/>
                </a:cubicBezTo>
              </a:path>
            </a:pathLst>
          </a:cu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图形 136">
            <a:extLst>
              <a:ext uri="{FF2B5EF4-FFF2-40B4-BE49-F238E27FC236}">
                <a16:creationId xmlns:a16="http://schemas.microsoft.com/office/drawing/2014/main" id="{CD457235-036B-941E-C022-6C3E86CD9685}"/>
              </a:ext>
            </a:extLst>
          </p:cNvPr>
          <p:cNvSpPr/>
          <p:nvPr/>
        </p:nvSpPr>
        <p:spPr>
          <a:xfrm flipH="1">
            <a:off x="8243697" y="2989638"/>
            <a:ext cx="273427" cy="267741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136">
            <a:extLst>
              <a:ext uri="{FF2B5EF4-FFF2-40B4-BE49-F238E27FC236}">
                <a16:creationId xmlns:a16="http://schemas.microsoft.com/office/drawing/2014/main" id="{C455107B-0A98-957C-1A89-B216E69AC2F7}"/>
              </a:ext>
            </a:extLst>
          </p:cNvPr>
          <p:cNvSpPr/>
          <p:nvPr/>
        </p:nvSpPr>
        <p:spPr>
          <a:xfrm flipH="1">
            <a:off x="8003495" y="2669402"/>
            <a:ext cx="480404" cy="470414"/>
          </a:xfrm>
          <a:custGeom>
            <a:avLst/>
            <a:gdLst>
              <a:gd name="connsiteX0" fmla="*/ 471965 w 941119"/>
              <a:gd name="connsiteY0" fmla="*/ 921371 h 921549"/>
              <a:gd name="connsiteX1" fmla="*/ 470026 w 941119"/>
              <a:gd name="connsiteY1" fmla="*/ 907245 h 921549"/>
              <a:gd name="connsiteX2" fmla="*/ 470026 w 941119"/>
              <a:gd name="connsiteY2" fmla="*/ 886680 h 921549"/>
              <a:gd name="connsiteX3" fmla="*/ 469296 w 941119"/>
              <a:gd name="connsiteY3" fmla="*/ 873871 h 921549"/>
              <a:gd name="connsiteX4" fmla="*/ 469012 w 941119"/>
              <a:gd name="connsiteY4" fmla="*/ 862574 h 921549"/>
              <a:gd name="connsiteX5" fmla="*/ 468211 w 941119"/>
              <a:gd name="connsiteY5" fmla="*/ 849266 h 921549"/>
              <a:gd name="connsiteX6" fmla="*/ 468016 w 941119"/>
              <a:gd name="connsiteY6" fmla="*/ 845157 h 921549"/>
              <a:gd name="connsiteX7" fmla="*/ 467144 w 941119"/>
              <a:gd name="connsiteY7" fmla="*/ 830301 h 921549"/>
              <a:gd name="connsiteX8" fmla="*/ 466966 w 941119"/>
              <a:gd name="connsiteY8" fmla="*/ 824662 h 921549"/>
              <a:gd name="connsiteX9" fmla="*/ 466201 w 941119"/>
              <a:gd name="connsiteY9" fmla="*/ 815980 h 921549"/>
              <a:gd name="connsiteX10" fmla="*/ 466041 w 941119"/>
              <a:gd name="connsiteY10" fmla="*/ 814468 h 921549"/>
              <a:gd name="connsiteX11" fmla="*/ 464813 w 941119"/>
              <a:gd name="connsiteY11" fmla="*/ 796037 h 921549"/>
              <a:gd name="connsiteX12" fmla="*/ 463176 w 941119"/>
              <a:gd name="connsiteY12" fmla="*/ 781271 h 921549"/>
              <a:gd name="connsiteX13" fmla="*/ 462892 w 941119"/>
              <a:gd name="connsiteY13" fmla="*/ 778727 h 921549"/>
              <a:gd name="connsiteX14" fmla="*/ 461113 w 941119"/>
              <a:gd name="connsiteY14" fmla="*/ 762431 h 921549"/>
              <a:gd name="connsiteX15" fmla="*/ 459992 w 941119"/>
              <a:gd name="connsiteY15" fmla="*/ 753286 h 921549"/>
              <a:gd name="connsiteX16" fmla="*/ 454904 w 941119"/>
              <a:gd name="connsiteY16" fmla="*/ 720890 h 921549"/>
              <a:gd name="connsiteX17" fmla="*/ 445137 w 941119"/>
              <a:gd name="connsiteY17" fmla="*/ 676307 h 921549"/>
              <a:gd name="connsiteX18" fmla="*/ 427524 w 941119"/>
              <a:gd name="connsiteY18" fmla="*/ 625888 h 921549"/>
              <a:gd name="connsiteX19" fmla="*/ 401924 w 941119"/>
              <a:gd name="connsiteY19" fmla="*/ 580256 h 921549"/>
              <a:gd name="connsiteX20" fmla="*/ 385378 w 941119"/>
              <a:gd name="connsiteY20" fmla="*/ 559992 h 921549"/>
              <a:gd name="connsiteX21" fmla="*/ 382372 w 941119"/>
              <a:gd name="connsiteY21" fmla="*/ 556434 h 921549"/>
              <a:gd name="connsiteX22" fmla="*/ 376554 w 941119"/>
              <a:gd name="connsiteY22" fmla="*/ 550635 h 921549"/>
              <a:gd name="connsiteX23" fmla="*/ 374170 w 941119"/>
              <a:gd name="connsiteY23" fmla="*/ 548695 h 921549"/>
              <a:gd name="connsiteX24" fmla="*/ 359404 w 941119"/>
              <a:gd name="connsiteY24" fmla="*/ 535940 h 921549"/>
              <a:gd name="connsiteX25" fmla="*/ 336526 w 941119"/>
              <a:gd name="connsiteY25" fmla="*/ 520302 h 921549"/>
              <a:gd name="connsiteX26" fmla="*/ 281909 w 941119"/>
              <a:gd name="connsiteY26" fmla="*/ 495395 h 921549"/>
              <a:gd name="connsiteX27" fmla="*/ 237966 w 941119"/>
              <a:gd name="connsiteY27" fmla="*/ 482942 h 921549"/>
              <a:gd name="connsiteX28" fmla="*/ 203239 w 941119"/>
              <a:gd name="connsiteY28" fmla="*/ 476199 h 921549"/>
              <a:gd name="connsiteX29" fmla="*/ 171839 w 941119"/>
              <a:gd name="connsiteY29" fmla="*/ 471449 h 921549"/>
              <a:gd name="connsiteX30" fmla="*/ 158585 w 941119"/>
              <a:gd name="connsiteY30" fmla="*/ 470043 h 921549"/>
              <a:gd name="connsiteX31" fmla="*/ 145349 w 941119"/>
              <a:gd name="connsiteY31" fmla="*/ 468496 h 921549"/>
              <a:gd name="connsiteX32" fmla="*/ 142306 w 941119"/>
              <a:gd name="connsiteY32" fmla="*/ 468140 h 921549"/>
              <a:gd name="connsiteX33" fmla="*/ 132611 w 941119"/>
              <a:gd name="connsiteY33" fmla="*/ 467339 h 921549"/>
              <a:gd name="connsiteX34" fmla="*/ 114180 w 941119"/>
              <a:gd name="connsiteY34" fmla="*/ 466023 h 921549"/>
              <a:gd name="connsiteX35" fmla="*/ 107063 w 941119"/>
              <a:gd name="connsiteY35" fmla="*/ 465364 h 921549"/>
              <a:gd name="connsiteX36" fmla="*/ 105533 w 941119"/>
              <a:gd name="connsiteY36" fmla="*/ 465133 h 921549"/>
              <a:gd name="connsiteX37" fmla="*/ 82975 w 941119"/>
              <a:gd name="connsiteY37" fmla="*/ 463977 h 921549"/>
              <a:gd name="connsiteX38" fmla="*/ 67604 w 941119"/>
              <a:gd name="connsiteY38" fmla="*/ 463176 h 921549"/>
              <a:gd name="connsiteX39" fmla="*/ 58887 w 941119"/>
              <a:gd name="connsiteY39" fmla="*/ 462963 h 921549"/>
              <a:gd name="connsiteX40" fmla="*/ 38374 w 941119"/>
              <a:gd name="connsiteY40" fmla="*/ 462073 h 921549"/>
              <a:gd name="connsiteX41" fmla="*/ 34265 w 941119"/>
              <a:gd name="connsiteY41" fmla="*/ 461984 h 921549"/>
              <a:gd name="connsiteX42" fmla="*/ 4892 w 941119"/>
              <a:gd name="connsiteY42" fmla="*/ 461931 h 921549"/>
              <a:gd name="connsiteX43" fmla="*/ 1334 w 941119"/>
              <a:gd name="connsiteY43" fmla="*/ 461344 h 921549"/>
              <a:gd name="connsiteX44" fmla="*/ 4394 w 941119"/>
              <a:gd name="connsiteY44" fmla="*/ 461077 h 921549"/>
              <a:gd name="connsiteX45" fmla="*/ 22416 w 941119"/>
              <a:gd name="connsiteY45" fmla="*/ 460952 h 921549"/>
              <a:gd name="connsiteX46" fmla="*/ 33090 w 941119"/>
              <a:gd name="connsiteY46" fmla="*/ 460205 h 921549"/>
              <a:gd name="connsiteX47" fmla="*/ 37200 w 941119"/>
              <a:gd name="connsiteY47" fmla="*/ 460027 h 921549"/>
              <a:gd name="connsiteX48" fmla="*/ 54688 w 941119"/>
              <a:gd name="connsiteY48" fmla="*/ 460027 h 921549"/>
              <a:gd name="connsiteX49" fmla="*/ 64918 w 941119"/>
              <a:gd name="connsiteY49" fmla="*/ 459334 h 921549"/>
              <a:gd name="connsiteX50" fmla="*/ 74151 w 941119"/>
              <a:gd name="connsiteY50" fmla="*/ 459031 h 921549"/>
              <a:gd name="connsiteX51" fmla="*/ 87992 w 941119"/>
              <a:gd name="connsiteY51" fmla="*/ 458195 h 921549"/>
              <a:gd name="connsiteX52" fmla="*/ 93116 w 941119"/>
              <a:gd name="connsiteY52" fmla="*/ 457999 h 921549"/>
              <a:gd name="connsiteX53" fmla="*/ 105391 w 941119"/>
              <a:gd name="connsiteY53" fmla="*/ 457163 h 921549"/>
              <a:gd name="connsiteX54" fmla="*/ 109501 w 941119"/>
              <a:gd name="connsiteY54" fmla="*/ 456985 h 921549"/>
              <a:gd name="connsiteX55" fmla="*/ 120744 w 941119"/>
              <a:gd name="connsiteY55" fmla="*/ 456131 h 921549"/>
              <a:gd name="connsiteX56" fmla="*/ 124302 w 941119"/>
              <a:gd name="connsiteY56" fmla="*/ 455953 h 921549"/>
              <a:gd name="connsiteX57" fmla="*/ 132468 w 941119"/>
              <a:gd name="connsiteY57" fmla="*/ 455171 h 921549"/>
              <a:gd name="connsiteX58" fmla="*/ 133998 w 941119"/>
              <a:gd name="connsiteY58" fmla="*/ 454993 h 921549"/>
              <a:gd name="connsiteX59" fmla="*/ 149850 w 941119"/>
              <a:gd name="connsiteY59" fmla="*/ 453747 h 921549"/>
              <a:gd name="connsiteX60" fmla="*/ 163050 w 941119"/>
              <a:gd name="connsiteY60" fmla="*/ 452128 h 921549"/>
              <a:gd name="connsiteX61" fmla="*/ 174774 w 941119"/>
              <a:gd name="connsiteY61" fmla="*/ 450794 h 921549"/>
              <a:gd name="connsiteX62" fmla="*/ 193543 w 941119"/>
              <a:gd name="connsiteY62" fmla="*/ 448125 h 921549"/>
              <a:gd name="connsiteX63" fmla="*/ 214251 w 941119"/>
              <a:gd name="connsiteY63" fmla="*/ 444656 h 921549"/>
              <a:gd name="connsiteX64" fmla="*/ 226367 w 941119"/>
              <a:gd name="connsiteY64" fmla="*/ 442450 h 921549"/>
              <a:gd name="connsiteX65" fmla="*/ 281357 w 941119"/>
              <a:gd name="connsiteY65" fmla="*/ 427649 h 921549"/>
              <a:gd name="connsiteX66" fmla="*/ 326634 w 941119"/>
              <a:gd name="connsiteY66" fmla="*/ 408079 h 921549"/>
              <a:gd name="connsiteX67" fmla="*/ 363425 w 941119"/>
              <a:gd name="connsiteY67" fmla="*/ 383724 h 921549"/>
              <a:gd name="connsiteX68" fmla="*/ 387834 w 941119"/>
              <a:gd name="connsiteY68" fmla="*/ 360205 h 921549"/>
              <a:gd name="connsiteX69" fmla="*/ 411708 w 941119"/>
              <a:gd name="connsiteY69" fmla="*/ 327470 h 921549"/>
              <a:gd name="connsiteX70" fmla="*/ 423681 w 941119"/>
              <a:gd name="connsiteY70" fmla="*/ 305321 h 921549"/>
              <a:gd name="connsiteX71" fmla="*/ 440138 w 941119"/>
              <a:gd name="connsiteY71" fmla="*/ 262624 h 921549"/>
              <a:gd name="connsiteX72" fmla="*/ 450527 w 941119"/>
              <a:gd name="connsiteY72" fmla="*/ 222915 h 921549"/>
              <a:gd name="connsiteX73" fmla="*/ 455082 w 941119"/>
              <a:gd name="connsiteY73" fmla="*/ 200286 h 921549"/>
              <a:gd name="connsiteX74" fmla="*/ 458640 w 941119"/>
              <a:gd name="connsiteY74" fmla="*/ 177514 h 921549"/>
              <a:gd name="connsiteX75" fmla="*/ 460419 w 941119"/>
              <a:gd name="connsiteY75" fmla="*/ 166840 h 921549"/>
              <a:gd name="connsiteX76" fmla="*/ 461415 w 941119"/>
              <a:gd name="connsiteY76" fmla="*/ 158176 h 921549"/>
              <a:gd name="connsiteX77" fmla="*/ 462803 w 941119"/>
              <a:gd name="connsiteY77" fmla="*/ 144922 h 921549"/>
              <a:gd name="connsiteX78" fmla="*/ 464422 w 941119"/>
              <a:gd name="connsiteY78" fmla="*/ 130155 h 921549"/>
              <a:gd name="connsiteX79" fmla="*/ 464689 w 941119"/>
              <a:gd name="connsiteY79" fmla="*/ 128643 h 921549"/>
              <a:gd name="connsiteX80" fmla="*/ 465881 w 941119"/>
              <a:gd name="connsiteY80" fmla="*/ 110728 h 921549"/>
              <a:gd name="connsiteX81" fmla="*/ 466557 w 941119"/>
              <a:gd name="connsiteY81" fmla="*/ 104110 h 921549"/>
              <a:gd name="connsiteX82" fmla="*/ 466788 w 941119"/>
              <a:gd name="connsiteY82" fmla="*/ 102580 h 921549"/>
              <a:gd name="connsiteX83" fmla="*/ 467944 w 941119"/>
              <a:gd name="connsiteY83" fmla="*/ 80538 h 921549"/>
              <a:gd name="connsiteX84" fmla="*/ 468674 w 941119"/>
              <a:gd name="connsiteY84" fmla="*/ 69294 h 921549"/>
              <a:gd name="connsiteX85" fmla="*/ 468958 w 941119"/>
              <a:gd name="connsiteY85" fmla="*/ 61075 h 921549"/>
              <a:gd name="connsiteX86" fmla="*/ 469795 w 941119"/>
              <a:gd name="connsiteY86" fmla="*/ 45188 h 921549"/>
              <a:gd name="connsiteX87" fmla="*/ 469919 w 941119"/>
              <a:gd name="connsiteY87" fmla="*/ 41096 h 921549"/>
              <a:gd name="connsiteX88" fmla="*/ 470026 w 941119"/>
              <a:gd name="connsiteY88" fmla="*/ 10230 h 921549"/>
              <a:gd name="connsiteX89" fmla="*/ 471947 w 941119"/>
              <a:gd name="connsiteY89" fmla="*/ 1334 h 921549"/>
              <a:gd name="connsiteX90" fmla="*/ 471947 w 941119"/>
              <a:gd name="connsiteY90" fmla="*/ 5462 h 921549"/>
              <a:gd name="connsiteX91" fmla="*/ 472054 w 941119"/>
              <a:gd name="connsiteY91" fmla="*/ 28589 h 921549"/>
              <a:gd name="connsiteX92" fmla="*/ 472783 w 941119"/>
              <a:gd name="connsiteY92" fmla="*/ 40883 h 921549"/>
              <a:gd name="connsiteX93" fmla="*/ 473068 w 941119"/>
              <a:gd name="connsiteY93" fmla="*/ 51664 h 921549"/>
              <a:gd name="connsiteX94" fmla="*/ 473904 w 941119"/>
              <a:gd name="connsiteY94" fmla="*/ 68067 h 921549"/>
              <a:gd name="connsiteX95" fmla="*/ 474100 w 941119"/>
              <a:gd name="connsiteY95" fmla="*/ 75183 h 921549"/>
              <a:gd name="connsiteX96" fmla="*/ 474900 w 941119"/>
              <a:gd name="connsiteY96" fmla="*/ 86942 h 921549"/>
              <a:gd name="connsiteX97" fmla="*/ 475096 w 941119"/>
              <a:gd name="connsiteY97" fmla="*/ 90500 h 921549"/>
              <a:gd name="connsiteX98" fmla="*/ 475986 w 941119"/>
              <a:gd name="connsiteY98" fmla="*/ 103808 h 921549"/>
              <a:gd name="connsiteX99" fmla="*/ 476146 w 941119"/>
              <a:gd name="connsiteY99" fmla="*/ 108415 h 921549"/>
              <a:gd name="connsiteX100" fmla="*/ 476893 w 941119"/>
              <a:gd name="connsiteY100" fmla="*/ 116065 h 921549"/>
              <a:gd name="connsiteX101" fmla="*/ 477071 w 941119"/>
              <a:gd name="connsiteY101" fmla="*/ 117595 h 921549"/>
              <a:gd name="connsiteX102" fmla="*/ 478316 w 941119"/>
              <a:gd name="connsiteY102" fmla="*/ 134479 h 921549"/>
              <a:gd name="connsiteX103" fmla="*/ 480095 w 941119"/>
              <a:gd name="connsiteY103" fmla="*/ 149227 h 921549"/>
              <a:gd name="connsiteX104" fmla="*/ 481163 w 941119"/>
              <a:gd name="connsiteY104" fmla="*/ 159421 h 921549"/>
              <a:gd name="connsiteX105" fmla="*/ 491339 w 941119"/>
              <a:gd name="connsiteY105" fmla="*/ 221083 h 921549"/>
              <a:gd name="connsiteX106" fmla="*/ 508204 w 941119"/>
              <a:gd name="connsiteY106" fmla="*/ 280290 h 921549"/>
              <a:gd name="connsiteX107" fmla="*/ 538448 w 941119"/>
              <a:gd name="connsiteY107" fmla="*/ 339639 h 921549"/>
              <a:gd name="connsiteX108" fmla="*/ 552556 w 941119"/>
              <a:gd name="connsiteY108" fmla="*/ 357928 h 921549"/>
              <a:gd name="connsiteX109" fmla="*/ 567073 w 941119"/>
              <a:gd name="connsiteY109" fmla="*/ 373210 h 921549"/>
              <a:gd name="connsiteX110" fmla="*/ 587550 w 941119"/>
              <a:gd name="connsiteY110" fmla="*/ 390289 h 921549"/>
              <a:gd name="connsiteX111" fmla="*/ 609077 w 941119"/>
              <a:gd name="connsiteY111" fmla="*/ 404325 h 921549"/>
              <a:gd name="connsiteX112" fmla="*/ 644249 w 941119"/>
              <a:gd name="connsiteY112" fmla="*/ 421297 h 921549"/>
              <a:gd name="connsiteX113" fmla="*/ 694062 w 941119"/>
              <a:gd name="connsiteY113" fmla="*/ 437202 h 921549"/>
              <a:gd name="connsiteX114" fmla="*/ 725106 w 941119"/>
              <a:gd name="connsiteY114" fmla="*/ 444087 h 921549"/>
              <a:gd name="connsiteX115" fmla="*/ 746846 w 941119"/>
              <a:gd name="connsiteY115" fmla="*/ 447645 h 921549"/>
              <a:gd name="connsiteX116" fmla="*/ 771664 w 941119"/>
              <a:gd name="connsiteY116" fmla="*/ 451328 h 921549"/>
              <a:gd name="connsiteX117" fmla="*/ 784936 w 941119"/>
              <a:gd name="connsiteY117" fmla="*/ 452644 h 921549"/>
              <a:gd name="connsiteX118" fmla="*/ 800200 w 941119"/>
              <a:gd name="connsiteY118" fmla="*/ 454423 h 921549"/>
              <a:gd name="connsiteX119" fmla="*/ 804292 w 941119"/>
              <a:gd name="connsiteY119" fmla="*/ 454672 h 921549"/>
              <a:gd name="connsiteX120" fmla="*/ 811408 w 941119"/>
              <a:gd name="connsiteY120" fmla="*/ 455420 h 921549"/>
              <a:gd name="connsiteX121" fmla="*/ 812422 w 941119"/>
              <a:gd name="connsiteY121" fmla="*/ 455580 h 921549"/>
              <a:gd name="connsiteX122" fmla="*/ 830337 w 941119"/>
              <a:gd name="connsiteY122" fmla="*/ 456754 h 921549"/>
              <a:gd name="connsiteX123" fmla="*/ 839535 w 941119"/>
              <a:gd name="connsiteY123" fmla="*/ 457519 h 921549"/>
              <a:gd name="connsiteX124" fmla="*/ 841065 w 941119"/>
              <a:gd name="connsiteY124" fmla="*/ 457697 h 921549"/>
              <a:gd name="connsiteX125" fmla="*/ 870829 w 941119"/>
              <a:gd name="connsiteY125" fmla="*/ 458871 h 921549"/>
              <a:gd name="connsiteX126" fmla="*/ 879510 w 941119"/>
              <a:gd name="connsiteY126" fmla="*/ 459529 h 921549"/>
              <a:gd name="connsiteX127" fmla="*/ 883602 w 941119"/>
              <a:gd name="connsiteY127" fmla="*/ 459778 h 921549"/>
              <a:gd name="connsiteX128" fmla="*/ 900059 w 941119"/>
              <a:gd name="connsiteY128" fmla="*/ 459885 h 921549"/>
              <a:gd name="connsiteX129" fmla="*/ 913384 w 941119"/>
              <a:gd name="connsiteY129" fmla="*/ 460632 h 921549"/>
              <a:gd name="connsiteX130" fmla="*/ 923133 w 941119"/>
              <a:gd name="connsiteY130" fmla="*/ 460846 h 921549"/>
              <a:gd name="connsiteX131" fmla="*/ 940621 w 941119"/>
              <a:gd name="connsiteY131" fmla="*/ 461522 h 921549"/>
              <a:gd name="connsiteX132" fmla="*/ 937561 w 941119"/>
              <a:gd name="connsiteY132" fmla="*/ 461806 h 921549"/>
              <a:gd name="connsiteX133" fmla="*/ 906694 w 941119"/>
              <a:gd name="connsiteY133" fmla="*/ 461949 h 921549"/>
              <a:gd name="connsiteX134" fmla="*/ 900557 w 941119"/>
              <a:gd name="connsiteY134" fmla="*/ 462482 h 921549"/>
              <a:gd name="connsiteX135" fmla="*/ 895967 w 941119"/>
              <a:gd name="connsiteY135" fmla="*/ 462838 h 921549"/>
              <a:gd name="connsiteX136" fmla="*/ 881040 w 941119"/>
              <a:gd name="connsiteY136" fmla="*/ 462945 h 921549"/>
              <a:gd name="connsiteX137" fmla="*/ 870811 w 941119"/>
              <a:gd name="connsiteY137" fmla="*/ 463639 h 921549"/>
              <a:gd name="connsiteX138" fmla="*/ 860546 w 941119"/>
              <a:gd name="connsiteY138" fmla="*/ 463959 h 921549"/>
              <a:gd name="connsiteX139" fmla="*/ 850316 w 941119"/>
              <a:gd name="connsiteY139" fmla="*/ 464688 h 921549"/>
              <a:gd name="connsiteX140" fmla="*/ 844677 w 941119"/>
              <a:gd name="connsiteY140" fmla="*/ 464955 h 921549"/>
              <a:gd name="connsiteX141" fmla="*/ 832401 w 941119"/>
              <a:gd name="connsiteY141" fmla="*/ 465809 h 921549"/>
              <a:gd name="connsiteX142" fmla="*/ 827793 w 941119"/>
              <a:gd name="connsiteY142" fmla="*/ 466005 h 921549"/>
              <a:gd name="connsiteX143" fmla="*/ 818596 w 941119"/>
              <a:gd name="connsiteY143" fmla="*/ 466788 h 921549"/>
              <a:gd name="connsiteX144" fmla="*/ 817066 w 941119"/>
              <a:gd name="connsiteY144" fmla="*/ 466966 h 921549"/>
              <a:gd name="connsiteX145" fmla="*/ 800200 w 941119"/>
              <a:gd name="connsiteY145" fmla="*/ 468264 h 921549"/>
              <a:gd name="connsiteX146" fmla="*/ 785416 w 941119"/>
              <a:gd name="connsiteY146" fmla="*/ 469777 h 921549"/>
              <a:gd name="connsiteX147" fmla="*/ 773194 w 941119"/>
              <a:gd name="connsiteY147" fmla="*/ 471182 h 921549"/>
              <a:gd name="connsiteX148" fmla="*/ 762004 w 941119"/>
              <a:gd name="connsiteY148" fmla="*/ 472481 h 921549"/>
              <a:gd name="connsiteX149" fmla="*/ 751881 w 941119"/>
              <a:gd name="connsiteY149" fmla="*/ 474117 h 921549"/>
              <a:gd name="connsiteX150" fmla="*/ 724075 w 941119"/>
              <a:gd name="connsiteY150" fmla="*/ 478654 h 921549"/>
              <a:gd name="connsiteX151" fmla="*/ 689063 w 941119"/>
              <a:gd name="connsiteY151" fmla="*/ 486606 h 921549"/>
              <a:gd name="connsiteX152" fmla="*/ 637061 w 941119"/>
              <a:gd name="connsiteY152" fmla="*/ 504272 h 921549"/>
              <a:gd name="connsiteX153" fmla="*/ 592069 w 941119"/>
              <a:gd name="connsiteY153" fmla="*/ 528948 h 921549"/>
              <a:gd name="connsiteX154" fmla="*/ 567073 w 941119"/>
              <a:gd name="connsiteY154" fmla="*/ 549531 h 921549"/>
              <a:gd name="connsiteX155" fmla="*/ 560153 w 941119"/>
              <a:gd name="connsiteY155" fmla="*/ 556434 h 921549"/>
              <a:gd name="connsiteX156" fmla="*/ 541312 w 941119"/>
              <a:gd name="connsiteY156" fmla="*/ 578797 h 921549"/>
              <a:gd name="connsiteX157" fmla="*/ 520355 w 941119"/>
              <a:gd name="connsiteY157" fmla="*/ 613524 h 921549"/>
              <a:gd name="connsiteX158" fmla="*/ 507350 w 941119"/>
              <a:gd name="connsiteY158" fmla="*/ 644266 h 921549"/>
              <a:gd name="connsiteX159" fmla="*/ 493314 w 941119"/>
              <a:gd name="connsiteY159" fmla="*/ 692034 h 921549"/>
              <a:gd name="connsiteX160" fmla="*/ 487514 w 941119"/>
              <a:gd name="connsiteY160" fmla="*/ 720143 h 921549"/>
              <a:gd name="connsiteX161" fmla="*/ 483137 w 941119"/>
              <a:gd name="connsiteY161" fmla="*/ 747985 h 921549"/>
              <a:gd name="connsiteX162" fmla="*/ 479971 w 941119"/>
              <a:gd name="connsiteY162" fmla="*/ 771860 h 921549"/>
              <a:gd name="connsiteX163" fmla="*/ 478281 w 941119"/>
              <a:gd name="connsiteY163" fmla="*/ 786092 h 921549"/>
              <a:gd name="connsiteX164" fmla="*/ 476929 w 941119"/>
              <a:gd name="connsiteY164" fmla="*/ 802442 h 921549"/>
              <a:gd name="connsiteX165" fmla="*/ 475310 w 941119"/>
              <a:gd name="connsiteY165" fmla="*/ 822367 h 921549"/>
              <a:gd name="connsiteX166" fmla="*/ 475185 w 941119"/>
              <a:gd name="connsiteY166" fmla="*/ 823381 h 921549"/>
              <a:gd name="connsiteX167" fmla="*/ 474064 w 941119"/>
              <a:gd name="connsiteY167" fmla="*/ 844392 h 921549"/>
              <a:gd name="connsiteX168" fmla="*/ 473246 w 941119"/>
              <a:gd name="connsiteY168" fmla="*/ 859264 h 921549"/>
              <a:gd name="connsiteX169" fmla="*/ 473015 w 941119"/>
              <a:gd name="connsiteY169" fmla="*/ 869014 h 921549"/>
              <a:gd name="connsiteX170" fmla="*/ 472178 w 941119"/>
              <a:gd name="connsiteY170" fmla="*/ 884883 h 921549"/>
              <a:gd name="connsiteX171" fmla="*/ 472036 w 941119"/>
              <a:gd name="connsiteY171" fmla="*/ 888992 h 921549"/>
              <a:gd name="connsiteX172" fmla="*/ 471912 w 941119"/>
              <a:gd name="connsiteY172" fmla="*/ 916265 h 921549"/>
              <a:gd name="connsiteX173" fmla="*/ 471965 w 941119"/>
              <a:gd name="connsiteY173" fmla="*/ 921371 h 9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941119" h="921549">
                <a:moveTo>
                  <a:pt x="471965" y="921371"/>
                </a:moveTo>
                <a:cubicBezTo>
                  <a:pt x="470378" y="916840"/>
                  <a:pt x="469718" y="912036"/>
                  <a:pt x="470026" y="907245"/>
                </a:cubicBezTo>
                <a:cubicBezTo>
                  <a:pt x="470026" y="900396"/>
                  <a:pt x="470026" y="893529"/>
                  <a:pt x="470026" y="886680"/>
                </a:cubicBezTo>
                <a:cubicBezTo>
                  <a:pt x="470102" y="882398"/>
                  <a:pt x="469859" y="878115"/>
                  <a:pt x="469296" y="873871"/>
                </a:cubicBezTo>
                <a:cubicBezTo>
                  <a:pt x="468951" y="870115"/>
                  <a:pt x="468857" y="866342"/>
                  <a:pt x="469012" y="862574"/>
                </a:cubicBezTo>
                <a:cubicBezTo>
                  <a:pt x="469012" y="858126"/>
                  <a:pt x="469279" y="853678"/>
                  <a:pt x="468211" y="849266"/>
                </a:cubicBezTo>
                <a:cubicBezTo>
                  <a:pt x="468003" y="847907"/>
                  <a:pt x="467937" y="846530"/>
                  <a:pt x="468016" y="845157"/>
                </a:cubicBezTo>
                <a:cubicBezTo>
                  <a:pt x="467891" y="840211"/>
                  <a:pt x="468229" y="835229"/>
                  <a:pt x="467144" y="830301"/>
                </a:cubicBezTo>
                <a:cubicBezTo>
                  <a:pt x="466896" y="828432"/>
                  <a:pt x="466838" y="826542"/>
                  <a:pt x="466966" y="824662"/>
                </a:cubicBezTo>
                <a:cubicBezTo>
                  <a:pt x="467130" y="821746"/>
                  <a:pt x="466872" y="818823"/>
                  <a:pt x="466201" y="815980"/>
                </a:cubicBezTo>
                <a:cubicBezTo>
                  <a:pt x="466059" y="815489"/>
                  <a:pt x="466005" y="814977"/>
                  <a:pt x="466041" y="814468"/>
                </a:cubicBezTo>
                <a:cubicBezTo>
                  <a:pt x="466414" y="808277"/>
                  <a:pt x="465027" y="802192"/>
                  <a:pt x="464813" y="796037"/>
                </a:cubicBezTo>
                <a:cubicBezTo>
                  <a:pt x="464635" y="791091"/>
                  <a:pt x="463746" y="786199"/>
                  <a:pt x="463176" y="781271"/>
                </a:cubicBezTo>
                <a:cubicBezTo>
                  <a:pt x="463038" y="780428"/>
                  <a:pt x="462943" y="779579"/>
                  <a:pt x="462892" y="778727"/>
                </a:cubicBezTo>
                <a:cubicBezTo>
                  <a:pt x="462629" y="773263"/>
                  <a:pt x="462034" y="767821"/>
                  <a:pt x="461113" y="762431"/>
                </a:cubicBezTo>
                <a:cubicBezTo>
                  <a:pt x="460686" y="759388"/>
                  <a:pt x="460401" y="756329"/>
                  <a:pt x="459992" y="753286"/>
                </a:cubicBezTo>
                <a:cubicBezTo>
                  <a:pt x="458498" y="742452"/>
                  <a:pt x="456754" y="731671"/>
                  <a:pt x="454904" y="720890"/>
                </a:cubicBezTo>
                <a:cubicBezTo>
                  <a:pt x="452420" y="705871"/>
                  <a:pt x="449159" y="690989"/>
                  <a:pt x="445137" y="676307"/>
                </a:cubicBezTo>
                <a:cubicBezTo>
                  <a:pt x="440458" y="659107"/>
                  <a:pt x="434573" y="642259"/>
                  <a:pt x="427524" y="625888"/>
                </a:cubicBezTo>
                <a:cubicBezTo>
                  <a:pt x="420559" y="609848"/>
                  <a:pt x="411982" y="594559"/>
                  <a:pt x="401924" y="580256"/>
                </a:cubicBezTo>
                <a:cubicBezTo>
                  <a:pt x="396960" y="573068"/>
                  <a:pt x="391427" y="566292"/>
                  <a:pt x="385378" y="559992"/>
                </a:cubicBezTo>
                <a:cubicBezTo>
                  <a:pt x="384293" y="558889"/>
                  <a:pt x="383333" y="557680"/>
                  <a:pt x="382372" y="556434"/>
                </a:cubicBezTo>
                <a:cubicBezTo>
                  <a:pt x="380666" y="554280"/>
                  <a:pt x="378714" y="552333"/>
                  <a:pt x="376554" y="550635"/>
                </a:cubicBezTo>
                <a:cubicBezTo>
                  <a:pt x="375722" y="550037"/>
                  <a:pt x="374925" y="549389"/>
                  <a:pt x="374170" y="548695"/>
                </a:cubicBezTo>
                <a:cubicBezTo>
                  <a:pt x="369525" y="544134"/>
                  <a:pt x="364594" y="539873"/>
                  <a:pt x="359404" y="535940"/>
                </a:cubicBezTo>
                <a:cubicBezTo>
                  <a:pt x="352144" y="530209"/>
                  <a:pt x="344501" y="524984"/>
                  <a:pt x="336526" y="520302"/>
                </a:cubicBezTo>
                <a:cubicBezTo>
                  <a:pt x="319182" y="510227"/>
                  <a:pt x="300888" y="501885"/>
                  <a:pt x="281909" y="495395"/>
                </a:cubicBezTo>
                <a:cubicBezTo>
                  <a:pt x="267490" y="490476"/>
                  <a:pt x="252821" y="486320"/>
                  <a:pt x="237966" y="482942"/>
                </a:cubicBezTo>
                <a:cubicBezTo>
                  <a:pt x="226473" y="480291"/>
                  <a:pt x="214927" y="477853"/>
                  <a:pt x="203239" y="476199"/>
                </a:cubicBezTo>
                <a:cubicBezTo>
                  <a:pt x="192760" y="474722"/>
                  <a:pt x="182335" y="472641"/>
                  <a:pt x="171839" y="471449"/>
                </a:cubicBezTo>
                <a:cubicBezTo>
                  <a:pt x="167444" y="470933"/>
                  <a:pt x="162943" y="470239"/>
                  <a:pt x="158585" y="470043"/>
                </a:cubicBezTo>
                <a:cubicBezTo>
                  <a:pt x="154226" y="469848"/>
                  <a:pt x="149690" y="469047"/>
                  <a:pt x="145349" y="468496"/>
                </a:cubicBezTo>
                <a:cubicBezTo>
                  <a:pt x="144341" y="468325"/>
                  <a:pt x="143326" y="468206"/>
                  <a:pt x="142306" y="468140"/>
                </a:cubicBezTo>
                <a:cubicBezTo>
                  <a:pt x="139033" y="468140"/>
                  <a:pt x="135795" y="467410"/>
                  <a:pt x="132611" y="467339"/>
                </a:cubicBezTo>
                <a:cubicBezTo>
                  <a:pt x="126420" y="467197"/>
                  <a:pt x="120353" y="465863"/>
                  <a:pt x="114180" y="466023"/>
                </a:cubicBezTo>
                <a:cubicBezTo>
                  <a:pt x="111788" y="466194"/>
                  <a:pt x="109383" y="465971"/>
                  <a:pt x="107063" y="465364"/>
                </a:cubicBezTo>
                <a:cubicBezTo>
                  <a:pt x="106570" y="465201"/>
                  <a:pt x="106053" y="465123"/>
                  <a:pt x="105533" y="465133"/>
                </a:cubicBezTo>
                <a:cubicBezTo>
                  <a:pt x="97972" y="465489"/>
                  <a:pt x="90518" y="464101"/>
                  <a:pt x="82975" y="463977"/>
                </a:cubicBezTo>
                <a:cubicBezTo>
                  <a:pt x="77838" y="464155"/>
                  <a:pt x="72695" y="463886"/>
                  <a:pt x="67604" y="463176"/>
                </a:cubicBezTo>
                <a:cubicBezTo>
                  <a:pt x="64708" y="462883"/>
                  <a:pt x="61794" y="462812"/>
                  <a:pt x="58887" y="462963"/>
                </a:cubicBezTo>
                <a:cubicBezTo>
                  <a:pt x="52037" y="462767"/>
                  <a:pt x="45170" y="463425"/>
                  <a:pt x="38374" y="462073"/>
                </a:cubicBezTo>
                <a:cubicBezTo>
                  <a:pt x="37010" y="461918"/>
                  <a:pt x="35634" y="461888"/>
                  <a:pt x="34265" y="461984"/>
                </a:cubicBezTo>
                <a:lnTo>
                  <a:pt x="4892" y="461931"/>
                </a:lnTo>
                <a:cubicBezTo>
                  <a:pt x="3677" y="462016"/>
                  <a:pt x="2458" y="461815"/>
                  <a:pt x="1334" y="461344"/>
                </a:cubicBezTo>
                <a:cubicBezTo>
                  <a:pt x="2348" y="461255"/>
                  <a:pt x="3380" y="461095"/>
                  <a:pt x="4394" y="461077"/>
                </a:cubicBezTo>
                <a:lnTo>
                  <a:pt x="22416" y="460952"/>
                </a:lnTo>
                <a:cubicBezTo>
                  <a:pt x="25991" y="461127"/>
                  <a:pt x="29574" y="460876"/>
                  <a:pt x="33090" y="460205"/>
                </a:cubicBezTo>
                <a:cubicBezTo>
                  <a:pt x="34449" y="459994"/>
                  <a:pt x="35828" y="459935"/>
                  <a:pt x="37200" y="460027"/>
                </a:cubicBezTo>
                <a:cubicBezTo>
                  <a:pt x="43035" y="460027"/>
                  <a:pt x="48853" y="460027"/>
                  <a:pt x="54688" y="460027"/>
                </a:cubicBezTo>
                <a:cubicBezTo>
                  <a:pt x="58111" y="460079"/>
                  <a:pt x="61533" y="459848"/>
                  <a:pt x="64918" y="459334"/>
                </a:cubicBezTo>
                <a:cubicBezTo>
                  <a:pt x="67984" y="459010"/>
                  <a:pt x="71070" y="458908"/>
                  <a:pt x="74151" y="459031"/>
                </a:cubicBezTo>
                <a:cubicBezTo>
                  <a:pt x="78781" y="459232"/>
                  <a:pt x="83420" y="458953"/>
                  <a:pt x="87992" y="458195"/>
                </a:cubicBezTo>
                <a:cubicBezTo>
                  <a:pt x="89689" y="457960"/>
                  <a:pt x="91405" y="457894"/>
                  <a:pt x="93116" y="457999"/>
                </a:cubicBezTo>
                <a:cubicBezTo>
                  <a:pt x="97226" y="458202"/>
                  <a:pt x="101346" y="457921"/>
                  <a:pt x="105391" y="457163"/>
                </a:cubicBezTo>
                <a:cubicBezTo>
                  <a:pt x="106750" y="456951"/>
                  <a:pt x="108129" y="456891"/>
                  <a:pt x="109501" y="456985"/>
                </a:cubicBezTo>
                <a:cubicBezTo>
                  <a:pt x="113269" y="457163"/>
                  <a:pt x="117046" y="456877"/>
                  <a:pt x="120744" y="456131"/>
                </a:cubicBezTo>
                <a:cubicBezTo>
                  <a:pt x="121919" y="455930"/>
                  <a:pt x="123113" y="455870"/>
                  <a:pt x="124302" y="455953"/>
                </a:cubicBezTo>
                <a:cubicBezTo>
                  <a:pt x="127048" y="456103"/>
                  <a:pt x="129801" y="455839"/>
                  <a:pt x="132468" y="455171"/>
                </a:cubicBezTo>
                <a:cubicBezTo>
                  <a:pt x="132964" y="455021"/>
                  <a:pt x="133482" y="454962"/>
                  <a:pt x="133998" y="454993"/>
                </a:cubicBezTo>
                <a:cubicBezTo>
                  <a:pt x="139335" y="455384"/>
                  <a:pt x="144530" y="453907"/>
                  <a:pt x="149850" y="453747"/>
                </a:cubicBezTo>
                <a:cubicBezTo>
                  <a:pt x="154262" y="453623"/>
                  <a:pt x="158745" y="452680"/>
                  <a:pt x="163050" y="452128"/>
                </a:cubicBezTo>
                <a:cubicBezTo>
                  <a:pt x="166964" y="451648"/>
                  <a:pt x="170878" y="451310"/>
                  <a:pt x="174774" y="450794"/>
                </a:cubicBezTo>
                <a:cubicBezTo>
                  <a:pt x="181036" y="449940"/>
                  <a:pt x="187228" y="448926"/>
                  <a:pt x="193543" y="448125"/>
                </a:cubicBezTo>
                <a:cubicBezTo>
                  <a:pt x="200499" y="447254"/>
                  <a:pt x="207384" y="445973"/>
                  <a:pt x="214251" y="444656"/>
                </a:cubicBezTo>
                <a:cubicBezTo>
                  <a:pt x="218290" y="443874"/>
                  <a:pt x="222364" y="443322"/>
                  <a:pt x="226367" y="442450"/>
                </a:cubicBezTo>
                <a:cubicBezTo>
                  <a:pt x="244963" y="438563"/>
                  <a:pt x="263323" y="433621"/>
                  <a:pt x="281357" y="427649"/>
                </a:cubicBezTo>
                <a:cubicBezTo>
                  <a:pt x="296960" y="422374"/>
                  <a:pt x="312103" y="415829"/>
                  <a:pt x="326634" y="408079"/>
                </a:cubicBezTo>
                <a:cubicBezTo>
                  <a:pt x="339643" y="401148"/>
                  <a:pt x="351963" y="392993"/>
                  <a:pt x="363425" y="383724"/>
                </a:cubicBezTo>
                <a:cubicBezTo>
                  <a:pt x="372173" y="376544"/>
                  <a:pt x="380335" y="368680"/>
                  <a:pt x="387834" y="360205"/>
                </a:cubicBezTo>
                <a:cubicBezTo>
                  <a:pt x="396875" y="350126"/>
                  <a:pt x="404875" y="339159"/>
                  <a:pt x="411708" y="327470"/>
                </a:cubicBezTo>
                <a:cubicBezTo>
                  <a:pt x="415925" y="320212"/>
                  <a:pt x="420195" y="312971"/>
                  <a:pt x="423681" y="305321"/>
                </a:cubicBezTo>
                <a:cubicBezTo>
                  <a:pt x="430088" y="291460"/>
                  <a:pt x="435585" y="277198"/>
                  <a:pt x="440138" y="262624"/>
                </a:cubicBezTo>
                <a:cubicBezTo>
                  <a:pt x="444158" y="249530"/>
                  <a:pt x="447699" y="236329"/>
                  <a:pt x="450527" y="222915"/>
                </a:cubicBezTo>
                <a:cubicBezTo>
                  <a:pt x="452129" y="215390"/>
                  <a:pt x="453801" y="207882"/>
                  <a:pt x="455082" y="200286"/>
                </a:cubicBezTo>
                <a:cubicBezTo>
                  <a:pt x="456363" y="192689"/>
                  <a:pt x="457448" y="185110"/>
                  <a:pt x="458640" y="177514"/>
                </a:cubicBezTo>
                <a:cubicBezTo>
                  <a:pt x="459191" y="173956"/>
                  <a:pt x="459743" y="170398"/>
                  <a:pt x="460419" y="166840"/>
                </a:cubicBezTo>
                <a:cubicBezTo>
                  <a:pt x="460917" y="163975"/>
                  <a:pt x="460881" y="161058"/>
                  <a:pt x="461415" y="158176"/>
                </a:cubicBezTo>
                <a:cubicBezTo>
                  <a:pt x="462234" y="153817"/>
                  <a:pt x="462340" y="149280"/>
                  <a:pt x="462803" y="144922"/>
                </a:cubicBezTo>
                <a:cubicBezTo>
                  <a:pt x="463319" y="139994"/>
                  <a:pt x="463870" y="135083"/>
                  <a:pt x="464422" y="130155"/>
                </a:cubicBezTo>
                <a:cubicBezTo>
                  <a:pt x="464562" y="129662"/>
                  <a:pt x="464651" y="129155"/>
                  <a:pt x="464689" y="128643"/>
                </a:cubicBezTo>
                <a:cubicBezTo>
                  <a:pt x="464368" y="122630"/>
                  <a:pt x="466005" y="116741"/>
                  <a:pt x="465881" y="110728"/>
                </a:cubicBezTo>
                <a:cubicBezTo>
                  <a:pt x="465758" y="108500"/>
                  <a:pt x="465987" y="106267"/>
                  <a:pt x="466557" y="104110"/>
                </a:cubicBezTo>
                <a:cubicBezTo>
                  <a:pt x="466720" y="103617"/>
                  <a:pt x="466799" y="103100"/>
                  <a:pt x="466788" y="102580"/>
                </a:cubicBezTo>
                <a:cubicBezTo>
                  <a:pt x="466397" y="95197"/>
                  <a:pt x="467998" y="87921"/>
                  <a:pt x="467944" y="80538"/>
                </a:cubicBezTo>
                <a:cubicBezTo>
                  <a:pt x="467823" y="76775"/>
                  <a:pt x="468069" y="73010"/>
                  <a:pt x="468674" y="69294"/>
                </a:cubicBezTo>
                <a:cubicBezTo>
                  <a:pt x="468983" y="66566"/>
                  <a:pt x="469078" y="63818"/>
                  <a:pt x="468958" y="61075"/>
                </a:cubicBezTo>
                <a:cubicBezTo>
                  <a:pt x="469101" y="55738"/>
                  <a:pt x="468585" y="50401"/>
                  <a:pt x="469795" y="45188"/>
                </a:cubicBezTo>
                <a:cubicBezTo>
                  <a:pt x="469988" y="43833"/>
                  <a:pt x="470029" y="42460"/>
                  <a:pt x="469919" y="41096"/>
                </a:cubicBezTo>
                <a:cubicBezTo>
                  <a:pt x="469919" y="30795"/>
                  <a:pt x="470079" y="20512"/>
                  <a:pt x="470026" y="10230"/>
                </a:cubicBezTo>
                <a:cubicBezTo>
                  <a:pt x="470088" y="7168"/>
                  <a:pt x="470741" y="4148"/>
                  <a:pt x="471947" y="1334"/>
                </a:cubicBezTo>
                <a:lnTo>
                  <a:pt x="471947" y="5462"/>
                </a:lnTo>
                <a:cubicBezTo>
                  <a:pt x="471947" y="13183"/>
                  <a:pt x="471947" y="20886"/>
                  <a:pt x="472054" y="28589"/>
                </a:cubicBezTo>
                <a:cubicBezTo>
                  <a:pt x="471995" y="32700"/>
                  <a:pt x="472239" y="36808"/>
                  <a:pt x="472783" y="40883"/>
                </a:cubicBezTo>
                <a:cubicBezTo>
                  <a:pt x="473128" y="44465"/>
                  <a:pt x="473223" y="48068"/>
                  <a:pt x="473068" y="51664"/>
                </a:cubicBezTo>
                <a:cubicBezTo>
                  <a:pt x="473193" y="57143"/>
                  <a:pt x="472819" y="62605"/>
                  <a:pt x="473904" y="68067"/>
                </a:cubicBezTo>
                <a:cubicBezTo>
                  <a:pt x="474171" y="70429"/>
                  <a:pt x="474237" y="72809"/>
                  <a:pt x="474100" y="75183"/>
                </a:cubicBezTo>
                <a:cubicBezTo>
                  <a:pt x="473904" y="79121"/>
                  <a:pt x="474173" y="83068"/>
                  <a:pt x="474900" y="86942"/>
                </a:cubicBezTo>
                <a:cubicBezTo>
                  <a:pt x="475098" y="88117"/>
                  <a:pt x="475164" y="89311"/>
                  <a:pt x="475096" y="90500"/>
                </a:cubicBezTo>
                <a:cubicBezTo>
                  <a:pt x="474922" y="94955"/>
                  <a:pt x="475219" y="99416"/>
                  <a:pt x="475986" y="103808"/>
                </a:cubicBezTo>
                <a:cubicBezTo>
                  <a:pt x="476210" y="105333"/>
                  <a:pt x="476263" y="106878"/>
                  <a:pt x="476146" y="108415"/>
                </a:cubicBezTo>
                <a:cubicBezTo>
                  <a:pt x="476012" y="110988"/>
                  <a:pt x="476263" y="113567"/>
                  <a:pt x="476893" y="116065"/>
                </a:cubicBezTo>
                <a:cubicBezTo>
                  <a:pt x="477041" y="116561"/>
                  <a:pt x="477101" y="117079"/>
                  <a:pt x="477071" y="117595"/>
                </a:cubicBezTo>
                <a:cubicBezTo>
                  <a:pt x="476715" y="123271"/>
                  <a:pt x="478085" y="128821"/>
                  <a:pt x="478316" y="134479"/>
                </a:cubicBezTo>
                <a:cubicBezTo>
                  <a:pt x="478530" y="139407"/>
                  <a:pt x="479455" y="144299"/>
                  <a:pt x="480095" y="149227"/>
                </a:cubicBezTo>
                <a:cubicBezTo>
                  <a:pt x="480487" y="152607"/>
                  <a:pt x="480771" y="156023"/>
                  <a:pt x="481163" y="159421"/>
                </a:cubicBezTo>
                <a:cubicBezTo>
                  <a:pt x="483600" y="180129"/>
                  <a:pt x="487123" y="200659"/>
                  <a:pt x="491339" y="221083"/>
                </a:cubicBezTo>
                <a:cubicBezTo>
                  <a:pt x="495486" y="241209"/>
                  <a:pt x="501124" y="260999"/>
                  <a:pt x="508204" y="280290"/>
                </a:cubicBezTo>
                <a:cubicBezTo>
                  <a:pt x="515675" y="301299"/>
                  <a:pt x="525842" y="321247"/>
                  <a:pt x="538448" y="339639"/>
                </a:cubicBezTo>
                <a:cubicBezTo>
                  <a:pt x="542878" y="345955"/>
                  <a:pt x="547521" y="352092"/>
                  <a:pt x="552556" y="357928"/>
                </a:cubicBezTo>
                <a:cubicBezTo>
                  <a:pt x="557146" y="363265"/>
                  <a:pt x="562092" y="368246"/>
                  <a:pt x="567073" y="373210"/>
                </a:cubicBezTo>
                <a:cubicBezTo>
                  <a:pt x="573448" y="379424"/>
                  <a:pt x="580293" y="385133"/>
                  <a:pt x="587550" y="390289"/>
                </a:cubicBezTo>
                <a:cubicBezTo>
                  <a:pt x="594471" y="395341"/>
                  <a:pt x="601694" y="399949"/>
                  <a:pt x="609077" y="404325"/>
                </a:cubicBezTo>
                <a:cubicBezTo>
                  <a:pt x="620349" y="410876"/>
                  <a:pt x="632106" y="416549"/>
                  <a:pt x="644249" y="421297"/>
                </a:cubicBezTo>
                <a:cubicBezTo>
                  <a:pt x="660441" y="427810"/>
                  <a:pt x="677090" y="433128"/>
                  <a:pt x="694062" y="437202"/>
                </a:cubicBezTo>
                <a:cubicBezTo>
                  <a:pt x="704363" y="439657"/>
                  <a:pt x="714681" y="442148"/>
                  <a:pt x="725106" y="444087"/>
                </a:cubicBezTo>
                <a:cubicBezTo>
                  <a:pt x="732312" y="445439"/>
                  <a:pt x="739517" y="446898"/>
                  <a:pt x="746846" y="447645"/>
                </a:cubicBezTo>
                <a:cubicBezTo>
                  <a:pt x="755155" y="448570"/>
                  <a:pt x="763392" y="450171"/>
                  <a:pt x="771664" y="451328"/>
                </a:cubicBezTo>
                <a:cubicBezTo>
                  <a:pt x="776076" y="451933"/>
                  <a:pt x="780560" y="452164"/>
                  <a:pt x="784936" y="452644"/>
                </a:cubicBezTo>
                <a:cubicBezTo>
                  <a:pt x="790024" y="453178"/>
                  <a:pt x="795112" y="453836"/>
                  <a:pt x="800200" y="454423"/>
                </a:cubicBezTo>
                <a:cubicBezTo>
                  <a:pt x="801552" y="454566"/>
                  <a:pt x="802922" y="454655"/>
                  <a:pt x="804292" y="454672"/>
                </a:cubicBezTo>
                <a:cubicBezTo>
                  <a:pt x="806689" y="454575"/>
                  <a:pt x="809085" y="454827"/>
                  <a:pt x="811408" y="455420"/>
                </a:cubicBezTo>
                <a:cubicBezTo>
                  <a:pt x="811734" y="455535"/>
                  <a:pt x="812077" y="455589"/>
                  <a:pt x="812422" y="455580"/>
                </a:cubicBezTo>
                <a:cubicBezTo>
                  <a:pt x="818453" y="455242"/>
                  <a:pt x="824342" y="456683"/>
                  <a:pt x="830337" y="456754"/>
                </a:cubicBezTo>
                <a:cubicBezTo>
                  <a:pt x="833424" y="456581"/>
                  <a:pt x="836520" y="456838"/>
                  <a:pt x="839535" y="457519"/>
                </a:cubicBezTo>
                <a:cubicBezTo>
                  <a:pt x="840031" y="457667"/>
                  <a:pt x="840549" y="457727"/>
                  <a:pt x="841065" y="457697"/>
                </a:cubicBezTo>
                <a:cubicBezTo>
                  <a:pt x="851010" y="457305"/>
                  <a:pt x="860866" y="459280"/>
                  <a:pt x="870829" y="458871"/>
                </a:cubicBezTo>
                <a:cubicBezTo>
                  <a:pt x="873739" y="458656"/>
                  <a:pt x="876666" y="458876"/>
                  <a:pt x="879510" y="459529"/>
                </a:cubicBezTo>
                <a:cubicBezTo>
                  <a:pt x="880859" y="459773"/>
                  <a:pt x="882232" y="459857"/>
                  <a:pt x="883602" y="459778"/>
                </a:cubicBezTo>
                <a:cubicBezTo>
                  <a:pt x="889082" y="459778"/>
                  <a:pt x="894579" y="459778"/>
                  <a:pt x="900059" y="459885"/>
                </a:cubicBezTo>
                <a:cubicBezTo>
                  <a:pt x="904513" y="459778"/>
                  <a:pt x="908970" y="460029"/>
                  <a:pt x="913384" y="460632"/>
                </a:cubicBezTo>
                <a:cubicBezTo>
                  <a:pt x="916621" y="460979"/>
                  <a:pt x="919883" y="461052"/>
                  <a:pt x="923133" y="460846"/>
                </a:cubicBezTo>
                <a:cubicBezTo>
                  <a:pt x="928970" y="460760"/>
                  <a:pt x="934807" y="460986"/>
                  <a:pt x="940621" y="461522"/>
                </a:cubicBezTo>
                <a:cubicBezTo>
                  <a:pt x="939589" y="461629"/>
                  <a:pt x="938575" y="461789"/>
                  <a:pt x="937561" y="461806"/>
                </a:cubicBezTo>
                <a:lnTo>
                  <a:pt x="906694" y="461949"/>
                </a:lnTo>
                <a:cubicBezTo>
                  <a:pt x="904636" y="461913"/>
                  <a:pt x="902578" y="462093"/>
                  <a:pt x="900557" y="462482"/>
                </a:cubicBezTo>
                <a:cubicBezTo>
                  <a:pt x="899043" y="462762"/>
                  <a:pt x="897506" y="462881"/>
                  <a:pt x="895967" y="462838"/>
                </a:cubicBezTo>
                <a:cubicBezTo>
                  <a:pt x="890985" y="462838"/>
                  <a:pt x="886022" y="462838"/>
                  <a:pt x="881040" y="462945"/>
                </a:cubicBezTo>
                <a:cubicBezTo>
                  <a:pt x="877618" y="462927"/>
                  <a:pt x="874200" y="463160"/>
                  <a:pt x="870811" y="463639"/>
                </a:cubicBezTo>
                <a:cubicBezTo>
                  <a:pt x="867400" y="463968"/>
                  <a:pt x="863970" y="464076"/>
                  <a:pt x="860546" y="463959"/>
                </a:cubicBezTo>
                <a:cubicBezTo>
                  <a:pt x="857119" y="463838"/>
                  <a:pt x="853691" y="464082"/>
                  <a:pt x="850316" y="464688"/>
                </a:cubicBezTo>
                <a:cubicBezTo>
                  <a:pt x="848450" y="464966"/>
                  <a:pt x="846561" y="465055"/>
                  <a:pt x="844677" y="464955"/>
                </a:cubicBezTo>
                <a:cubicBezTo>
                  <a:pt x="840565" y="464795"/>
                  <a:pt x="836450" y="465082"/>
                  <a:pt x="832401" y="465809"/>
                </a:cubicBezTo>
                <a:cubicBezTo>
                  <a:pt x="830876" y="466035"/>
                  <a:pt x="829332" y="466101"/>
                  <a:pt x="827793" y="466005"/>
                </a:cubicBezTo>
                <a:cubicBezTo>
                  <a:pt x="824707" y="465829"/>
                  <a:pt x="821609" y="466092"/>
                  <a:pt x="818596" y="466788"/>
                </a:cubicBezTo>
                <a:cubicBezTo>
                  <a:pt x="818101" y="466944"/>
                  <a:pt x="817582" y="467005"/>
                  <a:pt x="817066" y="466966"/>
                </a:cubicBezTo>
                <a:cubicBezTo>
                  <a:pt x="811391" y="466539"/>
                  <a:pt x="805787" y="467695"/>
                  <a:pt x="800200" y="468264"/>
                </a:cubicBezTo>
                <a:cubicBezTo>
                  <a:pt x="795290" y="468762"/>
                  <a:pt x="790327" y="469065"/>
                  <a:pt x="785416" y="469777"/>
                </a:cubicBezTo>
                <a:cubicBezTo>
                  <a:pt x="781378" y="470364"/>
                  <a:pt x="777286" y="470862"/>
                  <a:pt x="773194" y="471182"/>
                </a:cubicBezTo>
                <a:cubicBezTo>
                  <a:pt x="769458" y="471484"/>
                  <a:pt x="765722" y="471965"/>
                  <a:pt x="762004" y="472481"/>
                </a:cubicBezTo>
                <a:cubicBezTo>
                  <a:pt x="758624" y="472943"/>
                  <a:pt x="755279" y="473762"/>
                  <a:pt x="751881" y="474117"/>
                </a:cubicBezTo>
                <a:cubicBezTo>
                  <a:pt x="742541" y="475149"/>
                  <a:pt x="733308" y="476928"/>
                  <a:pt x="724075" y="478654"/>
                </a:cubicBezTo>
                <a:cubicBezTo>
                  <a:pt x="712315" y="480860"/>
                  <a:pt x="700609" y="483493"/>
                  <a:pt x="689063" y="486606"/>
                </a:cubicBezTo>
                <a:cubicBezTo>
                  <a:pt x="671320" y="491214"/>
                  <a:pt x="653939" y="497119"/>
                  <a:pt x="637061" y="504272"/>
                </a:cubicBezTo>
                <a:cubicBezTo>
                  <a:pt x="621276" y="510972"/>
                  <a:pt x="606203" y="519240"/>
                  <a:pt x="592069" y="528948"/>
                </a:cubicBezTo>
                <a:cubicBezTo>
                  <a:pt x="583147" y="535061"/>
                  <a:pt x="574784" y="541947"/>
                  <a:pt x="567073" y="549531"/>
                </a:cubicBezTo>
                <a:cubicBezTo>
                  <a:pt x="564778" y="551844"/>
                  <a:pt x="562483" y="554157"/>
                  <a:pt x="560153" y="556434"/>
                </a:cubicBezTo>
                <a:cubicBezTo>
                  <a:pt x="553214" y="563307"/>
                  <a:pt x="546908" y="570791"/>
                  <a:pt x="541312" y="578797"/>
                </a:cubicBezTo>
                <a:cubicBezTo>
                  <a:pt x="533346" y="589752"/>
                  <a:pt x="526335" y="601369"/>
                  <a:pt x="520355" y="613524"/>
                </a:cubicBezTo>
                <a:cubicBezTo>
                  <a:pt x="515516" y="623558"/>
                  <a:pt x="511181" y="633805"/>
                  <a:pt x="507350" y="644266"/>
                </a:cubicBezTo>
                <a:cubicBezTo>
                  <a:pt x="501720" y="659893"/>
                  <a:pt x="497032" y="675844"/>
                  <a:pt x="493314" y="692034"/>
                </a:cubicBezTo>
                <a:cubicBezTo>
                  <a:pt x="491143" y="701356"/>
                  <a:pt x="489275" y="710749"/>
                  <a:pt x="487514" y="720143"/>
                </a:cubicBezTo>
                <a:cubicBezTo>
                  <a:pt x="485753" y="729536"/>
                  <a:pt x="484383" y="738663"/>
                  <a:pt x="483137" y="747985"/>
                </a:cubicBezTo>
                <a:cubicBezTo>
                  <a:pt x="482088" y="755937"/>
                  <a:pt x="481163" y="763996"/>
                  <a:pt x="479971" y="771860"/>
                </a:cubicBezTo>
                <a:cubicBezTo>
                  <a:pt x="479259" y="776592"/>
                  <a:pt x="479811" y="781467"/>
                  <a:pt x="478281" y="786092"/>
                </a:cubicBezTo>
                <a:cubicBezTo>
                  <a:pt x="478241" y="791568"/>
                  <a:pt x="477788" y="797033"/>
                  <a:pt x="476929" y="802442"/>
                </a:cubicBezTo>
                <a:cubicBezTo>
                  <a:pt x="476253" y="809077"/>
                  <a:pt x="476733" y="815802"/>
                  <a:pt x="475310" y="822367"/>
                </a:cubicBezTo>
                <a:cubicBezTo>
                  <a:pt x="475233" y="822700"/>
                  <a:pt x="475192" y="823039"/>
                  <a:pt x="475185" y="823381"/>
                </a:cubicBezTo>
                <a:cubicBezTo>
                  <a:pt x="475452" y="830497"/>
                  <a:pt x="474349" y="837400"/>
                  <a:pt x="474064" y="844392"/>
                </a:cubicBezTo>
                <a:cubicBezTo>
                  <a:pt x="474128" y="849362"/>
                  <a:pt x="473856" y="854331"/>
                  <a:pt x="473246" y="859264"/>
                </a:cubicBezTo>
                <a:cubicBezTo>
                  <a:pt x="472927" y="862504"/>
                  <a:pt x="472851" y="865763"/>
                  <a:pt x="473015" y="869014"/>
                </a:cubicBezTo>
                <a:cubicBezTo>
                  <a:pt x="472872" y="874351"/>
                  <a:pt x="473370" y="879688"/>
                  <a:pt x="472178" y="884883"/>
                </a:cubicBezTo>
                <a:cubicBezTo>
                  <a:pt x="471988" y="886244"/>
                  <a:pt x="471940" y="887621"/>
                  <a:pt x="472036" y="888992"/>
                </a:cubicBezTo>
                <a:cubicBezTo>
                  <a:pt x="472036" y="898089"/>
                  <a:pt x="471995" y="907180"/>
                  <a:pt x="471912" y="916265"/>
                </a:cubicBezTo>
                <a:cubicBezTo>
                  <a:pt x="471947" y="917955"/>
                  <a:pt x="471965" y="919663"/>
                  <a:pt x="471965" y="92137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3" name="图形 2" descr="Man and woman with solid fill">
            <a:extLst>
              <a:ext uri="{FF2B5EF4-FFF2-40B4-BE49-F238E27FC236}">
                <a16:creationId xmlns:a16="http://schemas.microsoft.com/office/drawing/2014/main" id="{BE152463-99F2-0ECD-A818-08E679BD9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3133" y="2780319"/>
            <a:ext cx="220043" cy="2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91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79e2e27a-dea2-4e40-9768-22a455e0237f&quot;,&quot;Name&quot;:null,&quot;Kind&quot;:&quot;Custom&quot;,&quot;OldGuidesSetting&quot;:{&quot;HeaderHeight&quot;:15.0,&quot;FooterHeight&quot;:9.0,&quot;SideMargin&quot;:5.5,&quot;TopMargin&quot;:0.0,&quot;BottomMargin&quot;:0.0,&quot;IntervalMargin&quot;:1.5}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复古简约风婚庆PPT模板">
      <a:dk1>
        <a:srgbClr val="693E29"/>
      </a:dk1>
      <a:lt1>
        <a:sysClr val="window" lastClr="FFFFFF"/>
      </a:lt1>
      <a:dk2>
        <a:srgbClr val="44546A"/>
      </a:dk2>
      <a:lt2>
        <a:srgbClr val="E7E6E6"/>
      </a:lt2>
      <a:accent1>
        <a:srgbClr val="FAFAFA"/>
      </a:accent1>
      <a:accent2>
        <a:srgbClr val="693E29"/>
      </a:accent2>
      <a:accent3>
        <a:srgbClr val="352F15"/>
      </a:accent3>
      <a:accent4>
        <a:srgbClr val="DAC9B8"/>
      </a:accent4>
      <a:accent5>
        <a:srgbClr val="FFFFFF"/>
      </a:accent5>
      <a:accent6>
        <a:srgbClr val="4B2C1D"/>
      </a:accent6>
      <a:hlink>
        <a:srgbClr val="0563C1"/>
      </a:hlink>
      <a:folHlink>
        <a:srgbClr val="954F72"/>
      </a:folHlink>
    </a:clrScheme>
    <a:fontScheme name="复古简约婚庆PPT模板">
      <a:majorFont>
        <a:latin typeface="思源宋体 CN Medium"/>
        <a:ea typeface="思源宋体 CN Medium"/>
        <a:cs typeface=""/>
      </a:majorFont>
      <a:minorFont>
        <a:latin typeface="思源宋体 CN Light"/>
        <a:ea typeface="思源宋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tile tx="-44450" ty="273050" sx="100000" sy="100000" flip="none" algn="ctr"/>
        </a:blip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51f0772-d83f-4e87-9e6e-efa7d2fa96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0C66BD72C33F4ABE34235CFC894CFD" ma:contentTypeVersion="10" ma:contentTypeDescription="Create a new document." ma:contentTypeScope="" ma:versionID="793e0984843ba56edb6f363d3b99f95b">
  <xsd:schema xmlns:xsd="http://www.w3.org/2001/XMLSchema" xmlns:xs="http://www.w3.org/2001/XMLSchema" xmlns:p="http://schemas.microsoft.com/office/2006/metadata/properties" xmlns:ns3="551f0772-d83f-4e87-9e6e-efa7d2fa9624" xmlns:ns4="19f3f5fa-e6e7-4a1c-8c57-9437ceb98fb2" targetNamespace="http://schemas.microsoft.com/office/2006/metadata/properties" ma:root="true" ma:fieldsID="e820dde841333ce2edc07c8fe9b66350" ns3:_="" ns4:_="">
    <xsd:import namespace="551f0772-d83f-4e87-9e6e-efa7d2fa9624"/>
    <xsd:import namespace="19f3f5fa-e6e7-4a1c-8c57-9437ceb98fb2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f0772-d83f-4e87-9e6e-efa7d2fa9624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f3f5fa-e6e7-4a1c-8c57-9437ceb98fb2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56F059-E090-490D-BB10-47BD33EBE0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7AABF1-F0DD-4F3E-955E-A295623E630C}">
  <ds:schemaRefs>
    <ds:schemaRef ds:uri="http://purl.org/dc/elements/1.1/"/>
    <ds:schemaRef ds:uri="http://www.w3.org/XML/1998/namespace"/>
    <ds:schemaRef ds:uri="551f0772-d83f-4e87-9e6e-efa7d2fa9624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9f3f5fa-e6e7-4a1c-8c57-9437ceb98fb2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8950492-138F-499D-A90E-A99F7D8799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1f0772-d83f-4e87-9e6e-efa7d2fa9624"/>
    <ds:schemaRef ds:uri="19f3f5fa-e6e7-4a1c-8c57-9437ceb98f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2488</Words>
  <Application>Microsoft Office PowerPoint</Application>
  <PresentationFormat>宽屏</PresentationFormat>
  <Paragraphs>245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思源宋体 CN Light</vt:lpstr>
      <vt:lpstr>Lingxun-Serif-Bold</vt:lpstr>
      <vt:lpstr>等线</vt:lpstr>
      <vt:lpstr>Microsoft YaHei</vt:lpstr>
      <vt:lpstr>Arial</vt:lpstr>
      <vt:lpstr>思源宋体 CN Medium</vt:lpstr>
      <vt:lpstr>Microsoft YaHei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诗妍</dc:creator>
  <cp:lastModifiedBy>Soleil Yi (Chinasoft Shanghai)</cp:lastModifiedBy>
  <cp:revision>77</cp:revision>
  <dcterms:created xsi:type="dcterms:W3CDTF">2022-06-03T01:54:00Z</dcterms:created>
  <dcterms:modified xsi:type="dcterms:W3CDTF">2022-08-02T03:27:33Z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F8FFFB39D1F54BBB89CE661B5929D43B</vt:lpwstr>
  </property>
  <property fmtid="{D5CDD505-2E9C-101B-9397-08002B2CF9AE}" pid="3" name="KSOProductBuildVer">
    <vt:lpwstr>2052-11.1.0.11000</vt:lpwstr>
  </property>
  <property fmtid="{D5CDD505-2E9C-101B-9397-08002B2CF9AE}" pid="4" name="ContentTypeId">
    <vt:lpwstr>0x0101006D0C66BD72C33F4ABE34235CFC894CFD</vt:lpwstr>
  </property>
</Properties>
</file>