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8" r:id="rId10"/>
    <p:sldId id="269" r:id="rId11"/>
    <p:sldId id="270" r:id="rId12"/>
    <p:sldId id="271" r:id="rId13"/>
    <p:sldId id="266" r:id="rId14"/>
    <p:sldId id="272" r:id="rId15"/>
    <p:sldId id="273" r:id="rId16"/>
    <p:sldId id="267" r:id="rId17"/>
    <p:sldId id="274" r:id="rId18"/>
    <p:sldId id="275" r:id="rId19"/>
    <p:sldId id="260" r:id="rId20"/>
    <p:sldId id="276" r:id="rId21"/>
  </p:sldIdLst>
  <p:sldSz cx="12192000" cy="6858000"/>
  <p:notesSz cx="6858000" cy="9144000"/>
  <p:embeddedFontLst>
    <p:embeddedFont>
      <p:font typeface="Microsoft YaHei" panose="020B0503020204020204" pitchFamily="34" charset="-122"/>
      <p:regular r:id="rId23"/>
      <p:bold r:id="rId24"/>
    </p:embeddedFont>
    <p:embeddedFont>
      <p:font typeface="Microsoft YaHei" panose="020B0503020204020204" pitchFamily="34" charset="-122"/>
      <p:regular r:id="rId23"/>
      <p:bold r:id="rId24"/>
    </p:embeddedFont>
    <p:embeddedFont>
      <p:font typeface="Microsoft YaHei Light" panose="020B0502040204020203" pitchFamily="34" charset="-122"/>
      <p:regular r:id="rId25"/>
    </p:embeddedFont>
    <p:embeddedFont>
      <p:font typeface="等线" panose="02010600030101010101" pitchFamily="2" charset="-122"/>
      <p:regular r:id="rId26"/>
      <p:bold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46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orient="horz" pos="102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438" userDrawn="1">
          <p15:clr>
            <a:srgbClr val="A4A3A4"/>
          </p15:clr>
        </p15:guide>
        <p15:guide id="8" pos="72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A0A"/>
    <a:srgbClr val="000000"/>
    <a:srgbClr val="00111F"/>
    <a:srgbClr val="001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63" y="86"/>
      </p:cViewPr>
      <p:guideLst>
        <p:guide orient="horz" pos="2160"/>
        <p:guide pos="3840"/>
        <p:guide orient="horz" pos="346"/>
        <p:guide orient="horz" pos="799"/>
        <p:guide orient="horz" pos="1026"/>
        <p:guide orient="horz" pos="3974"/>
        <p:guide pos="438"/>
        <p:guide pos="72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341985044958471E-3"/>
          <c:y val="0.11321518823988376"/>
          <c:w val="0.9750460785680557"/>
          <c:h val="0.8000295688685037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22000">
                  <a:schemeClr val="accent4"/>
                </a:gs>
                <a:gs pos="0">
                  <a:schemeClr val="accent4"/>
                </a:gs>
              </a:gsLst>
              <a:lin ang="27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4.3</c:v>
                </c:pt>
                <c:pt idx="5">
                  <c:v>2.5</c:v>
                </c:pt>
                <c:pt idx="6">
                  <c:v>3.5</c:v>
                </c:pt>
                <c:pt idx="7">
                  <c:v>4.5</c:v>
                </c:pt>
                <c:pt idx="8">
                  <c:v>4.3</c:v>
                </c:pt>
                <c:pt idx="9">
                  <c:v>2.5</c:v>
                </c:pt>
                <c:pt idx="10">
                  <c:v>3.5</c:v>
                </c:pt>
                <c:pt idx="11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11-41C4-A3D6-072DD127DD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>
              <a:gsLst>
                <a:gs pos="21000">
                  <a:schemeClr val="accent2"/>
                </a:gs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2.4</c:v>
                </c:pt>
                <c:pt idx="5">
                  <c:v>4.4000000000000004</c:v>
                </c:pt>
                <c:pt idx="6">
                  <c:v>1.8</c:v>
                </c:pt>
                <c:pt idx="7">
                  <c:v>2.8</c:v>
                </c:pt>
                <c:pt idx="8">
                  <c:v>2.4</c:v>
                </c:pt>
                <c:pt idx="9">
                  <c:v>4.4000000000000004</c:v>
                </c:pt>
                <c:pt idx="10">
                  <c:v>1.8</c:v>
                </c:pt>
                <c:pt idx="11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11-41C4-A3D6-072DD127DD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100"/>
        <c:shape val="box"/>
        <c:axId val="1035145279"/>
        <c:axId val="1035145695"/>
        <c:axId val="0"/>
      </c:bar3DChart>
      <c:catAx>
        <c:axId val="103514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35145695"/>
        <c:crosses val="autoZero"/>
        <c:auto val="1"/>
        <c:lblAlgn val="ctr"/>
        <c:lblOffset val="100"/>
        <c:noMultiLvlLbl val="0"/>
      </c:catAx>
      <c:valAx>
        <c:axId val="103514569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35145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1D914-9F8A-410F-9CDD-41B45431CCBE}" type="datetimeFigureOut">
              <a:rPr lang="zh-CN" altLang="en-US" smtClean="0"/>
              <a:t>2022/8/6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69FCA-2D62-4B2C-99DB-6CC763404C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1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69FCA-2D62-4B2C-99DB-6CC763404C2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11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F6E0AA32-1C97-9517-CC15-8E5E037B4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0C5B8B7-487B-CBD2-8A6A-A4EF6655907C}"/>
              </a:ext>
            </a:extLst>
          </p:cNvPr>
          <p:cNvSpPr/>
          <p:nvPr userDrawn="1"/>
        </p:nvSpPr>
        <p:spPr>
          <a:xfrm>
            <a:off x="2548877" y="1250767"/>
            <a:ext cx="7197007" cy="3599024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871F0D8-133A-0088-75B8-5DEC76BE7DB8}"/>
              </a:ext>
            </a:extLst>
          </p:cNvPr>
          <p:cNvSpPr/>
          <p:nvPr userDrawn="1"/>
        </p:nvSpPr>
        <p:spPr>
          <a:xfrm>
            <a:off x="12191" y="-2659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accent2">
                  <a:alpha val="80000"/>
                </a:schemeClr>
              </a:gs>
              <a:gs pos="38000">
                <a:schemeClr val="tx1">
                  <a:alpha val="0"/>
                </a:schemeClr>
              </a:gs>
              <a:gs pos="62000">
                <a:schemeClr val="tx1">
                  <a:alpha val="0"/>
                </a:scheme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空心弧 13">
            <a:extLst>
              <a:ext uri="{FF2B5EF4-FFF2-40B4-BE49-F238E27FC236}">
                <a16:creationId xmlns:a16="http://schemas.microsoft.com/office/drawing/2014/main" id="{2CA4D45A-9C2B-C7A5-03A9-28AD6249BBCC}"/>
              </a:ext>
            </a:extLst>
          </p:cNvPr>
          <p:cNvSpPr/>
          <p:nvPr/>
        </p:nvSpPr>
        <p:spPr>
          <a:xfrm rot="12440808" flipH="1">
            <a:off x="2446382" y="-1234948"/>
            <a:ext cx="7299239" cy="7299236"/>
          </a:xfrm>
          <a:prstGeom prst="blockArc">
            <a:avLst>
              <a:gd name="adj1" fmla="val 865016"/>
              <a:gd name="adj2" fmla="val 2533467"/>
              <a:gd name="adj3" fmla="val 5147"/>
            </a:avLst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2" name="空心弧 11">
            <a:extLst>
              <a:ext uri="{FF2B5EF4-FFF2-40B4-BE49-F238E27FC236}">
                <a16:creationId xmlns:a16="http://schemas.microsoft.com/office/drawing/2014/main" id="{333FA73A-0CC8-DA37-5B17-1256BA18F612}"/>
              </a:ext>
            </a:extLst>
          </p:cNvPr>
          <p:cNvSpPr/>
          <p:nvPr/>
        </p:nvSpPr>
        <p:spPr>
          <a:xfrm rot="1640808" flipH="1">
            <a:off x="2446382" y="-1234948"/>
            <a:ext cx="7299239" cy="7299236"/>
          </a:xfrm>
          <a:prstGeom prst="blockArc">
            <a:avLst>
              <a:gd name="adj1" fmla="val 865016"/>
              <a:gd name="adj2" fmla="val 2533467"/>
              <a:gd name="adj3" fmla="val 5147"/>
            </a:avLst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8" name="空心弧 7">
            <a:extLst>
              <a:ext uri="{FF2B5EF4-FFF2-40B4-BE49-F238E27FC236}">
                <a16:creationId xmlns:a16="http://schemas.microsoft.com/office/drawing/2014/main" id="{49555E78-D4CA-EDDE-1733-AEDEB11F553A}"/>
              </a:ext>
            </a:extLst>
          </p:cNvPr>
          <p:cNvSpPr/>
          <p:nvPr/>
        </p:nvSpPr>
        <p:spPr>
          <a:xfrm rot="3440808" flipH="1">
            <a:off x="2446381" y="-1234947"/>
            <a:ext cx="7299236" cy="7299239"/>
          </a:xfrm>
          <a:prstGeom prst="blockArc">
            <a:avLst>
              <a:gd name="adj1" fmla="val 865016"/>
              <a:gd name="adj2" fmla="val 2533467"/>
              <a:gd name="adj3" fmla="val 5147"/>
            </a:avLst>
          </a:prstGeom>
          <a:solidFill>
            <a:schemeClr val="accent1">
              <a:lumMod val="60000"/>
              <a:lumOff val="40000"/>
              <a:alpha val="51000"/>
            </a:schemeClr>
          </a:solidFill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1" name="空心弧 10">
            <a:extLst>
              <a:ext uri="{FF2B5EF4-FFF2-40B4-BE49-F238E27FC236}">
                <a16:creationId xmlns:a16="http://schemas.microsoft.com/office/drawing/2014/main" id="{375F8D27-F914-2EE9-1CD3-ABBF0CED56C3}"/>
              </a:ext>
            </a:extLst>
          </p:cNvPr>
          <p:cNvSpPr/>
          <p:nvPr/>
        </p:nvSpPr>
        <p:spPr>
          <a:xfrm rot="14240808" flipH="1">
            <a:off x="2446381" y="-1234947"/>
            <a:ext cx="7299236" cy="7299239"/>
          </a:xfrm>
          <a:prstGeom prst="blockArc">
            <a:avLst>
              <a:gd name="adj1" fmla="val 865016"/>
              <a:gd name="adj2" fmla="val 2533467"/>
              <a:gd name="adj3" fmla="val 5147"/>
            </a:avLst>
          </a:prstGeom>
          <a:solidFill>
            <a:schemeClr val="accent1">
              <a:lumMod val="60000"/>
              <a:lumOff val="40000"/>
              <a:alpha val="51000"/>
            </a:schemeClr>
          </a:solidFill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6" name="弧形 15">
            <a:extLst>
              <a:ext uri="{FF2B5EF4-FFF2-40B4-BE49-F238E27FC236}">
                <a16:creationId xmlns:a16="http://schemas.microsoft.com/office/drawing/2014/main" id="{9A45A7AD-F232-A94A-E14A-51F0D7965509}"/>
              </a:ext>
            </a:extLst>
          </p:cNvPr>
          <p:cNvSpPr/>
          <p:nvPr userDrawn="1"/>
        </p:nvSpPr>
        <p:spPr>
          <a:xfrm rot="8100000">
            <a:off x="2775284" y="-834022"/>
            <a:ext cx="6436422" cy="6436424"/>
          </a:xfrm>
          <a:prstGeom prst="arc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825FA7D-B04D-8AC1-80C6-6D6E8A2F99C4}"/>
              </a:ext>
            </a:extLst>
          </p:cNvPr>
          <p:cNvGrpSpPr/>
          <p:nvPr userDrawn="1"/>
        </p:nvGrpSpPr>
        <p:grpSpPr>
          <a:xfrm>
            <a:off x="2446382" y="-1234948"/>
            <a:ext cx="7299239" cy="7299237"/>
            <a:chOff x="2446382" y="-1234948"/>
            <a:chExt cx="7299239" cy="7299237"/>
          </a:xfrm>
        </p:grpSpPr>
        <p:sp>
          <p:nvSpPr>
            <p:cNvPr id="17" name="空心弧 16">
              <a:extLst>
                <a:ext uri="{FF2B5EF4-FFF2-40B4-BE49-F238E27FC236}">
                  <a16:creationId xmlns:a16="http://schemas.microsoft.com/office/drawing/2014/main" id="{6DC24107-049F-8DAA-3177-ED9F2D10F461}"/>
                </a:ext>
              </a:extLst>
            </p:cNvPr>
            <p:cNvSpPr/>
            <p:nvPr/>
          </p:nvSpPr>
          <p:spPr>
            <a:xfrm rot="21440808" flipH="1">
              <a:off x="2446382" y="-1234948"/>
              <a:ext cx="7299239" cy="7299237"/>
            </a:xfrm>
            <a:prstGeom prst="blockArc">
              <a:avLst>
                <a:gd name="adj1" fmla="val 865016"/>
                <a:gd name="adj2" fmla="val 2533467"/>
                <a:gd name="adj3" fmla="val 5147"/>
              </a:avLst>
            </a:prstGeom>
            <a:solidFill>
              <a:schemeClr val="accent1">
                <a:lumMod val="60000"/>
                <a:lumOff val="40000"/>
                <a:alpha val="51000"/>
              </a:schemeClr>
            </a:solidFill>
            <a:ln w="63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359EA5E5-1EEB-F5EB-DF5D-E889D7B4A1A1}"/>
                </a:ext>
              </a:extLst>
            </p:cNvPr>
            <p:cNvSpPr/>
            <p:nvPr/>
          </p:nvSpPr>
          <p:spPr>
            <a:xfrm rot="10640808" flipH="1">
              <a:off x="8444832" y="-33486"/>
              <a:ext cx="1110290" cy="1496777"/>
            </a:xfrm>
            <a:custGeom>
              <a:avLst/>
              <a:gdLst>
                <a:gd name="connsiteX0" fmla="*/ 123092 w 1110290"/>
                <a:gd name="connsiteY0" fmla="*/ 1496777 h 1496777"/>
                <a:gd name="connsiteX1" fmla="*/ 409692 w 1110290"/>
                <a:gd name="connsiteY1" fmla="*/ 1483496 h 1496777"/>
                <a:gd name="connsiteX2" fmla="*/ 422386 w 1110290"/>
                <a:gd name="connsiteY2" fmla="*/ 1468624 h 1496777"/>
                <a:gd name="connsiteX3" fmla="*/ 1110290 w 1110290"/>
                <a:gd name="connsiteY3" fmla="*/ 93538 h 1496777"/>
                <a:gd name="connsiteX4" fmla="*/ 746429 w 1110290"/>
                <a:gd name="connsiteY4" fmla="*/ 0 h 1496777"/>
                <a:gd name="connsiteX5" fmla="*/ 0 w 1110290"/>
                <a:gd name="connsiteY5" fmla="*/ 1385069 h 149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0290" h="1496777">
                  <a:moveTo>
                    <a:pt x="123092" y="1496777"/>
                  </a:moveTo>
                  <a:lnTo>
                    <a:pt x="409692" y="1483496"/>
                  </a:lnTo>
                  <a:lnTo>
                    <a:pt x="422386" y="1468624"/>
                  </a:lnTo>
                  <a:cubicBezTo>
                    <a:pt x="746202" y="1064977"/>
                    <a:pt x="981027" y="596363"/>
                    <a:pt x="1110290" y="93538"/>
                  </a:cubicBezTo>
                  <a:lnTo>
                    <a:pt x="746429" y="0"/>
                  </a:lnTo>
                  <a:cubicBezTo>
                    <a:pt x="613908" y="515501"/>
                    <a:pt x="357700" y="990919"/>
                    <a:pt x="0" y="138506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1000"/>
              </a:schemeClr>
            </a:solidFill>
            <a:ln w="63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AC61D6CB-CCB0-6315-FA85-ADB726D95840}"/>
                </a:ext>
              </a:extLst>
            </p:cNvPr>
            <p:cNvSpPr/>
            <p:nvPr/>
          </p:nvSpPr>
          <p:spPr>
            <a:xfrm flipH="1">
              <a:off x="3169848" y="38528"/>
              <a:ext cx="5852288" cy="5302291"/>
            </a:xfrm>
            <a:custGeom>
              <a:avLst/>
              <a:gdLst>
                <a:gd name="connsiteX0" fmla="*/ 4629393 w 5852288"/>
                <a:gd name="connsiteY0" fmla="*/ 0 h 5302291"/>
                <a:gd name="connsiteX1" fmla="*/ 1222896 w 5852288"/>
                <a:gd name="connsiteY1" fmla="*/ 0 h 5302291"/>
                <a:gd name="connsiteX2" fmla="*/ 1064845 w 5852288"/>
                <a:gd name="connsiteY2" fmla="*/ 118189 h 5302291"/>
                <a:gd name="connsiteX3" fmla="*/ 0 w 5852288"/>
                <a:gd name="connsiteY3" fmla="*/ 2376145 h 5302291"/>
                <a:gd name="connsiteX4" fmla="*/ 2926144 w 5852288"/>
                <a:gd name="connsiteY4" fmla="*/ 5302291 h 5302291"/>
                <a:gd name="connsiteX5" fmla="*/ 5852288 w 5852288"/>
                <a:gd name="connsiteY5" fmla="*/ 2376145 h 5302291"/>
                <a:gd name="connsiteX6" fmla="*/ 4787444 w 5852288"/>
                <a:gd name="connsiteY6" fmla="*/ 118189 h 530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52288" h="5302291">
                  <a:moveTo>
                    <a:pt x="4629393" y="0"/>
                  </a:moveTo>
                  <a:lnTo>
                    <a:pt x="1222896" y="0"/>
                  </a:lnTo>
                  <a:lnTo>
                    <a:pt x="1064845" y="118189"/>
                  </a:lnTo>
                  <a:cubicBezTo>
                    <a:pt x="414517" y="654887"/>
                    <a:pt x="0" y="1467108"/>
                    <a:pt x="0" y="2376145"/>
                  </a:cubicBezTo>
                  <a:cubicBezTo>
                    <a:pt x="0" y="3992211"/>
                    <a:pt x="1310079" y="5302291"/>
                    <a:pt x="2926144" y="5302291"/>
                  </a:cubicBezTo>
                  <a:cubicBezTo>
                    <a:pt x="4542209" y="5302291"/>
                    <a:pt x="5852288" y="3992211"/>
                    <a:pt x="5852288" y="2376145"/>
                  </a:cubicBezTo>
                  <a:cubicBezTo>
                    <a:pt x="5852288" y="1467108"/>
                    <a:pt x="5437771" y="654887"/>
                    <a:pt x="4787444" y="118189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4CC67A7-84F4-1FC0-D891-FF34DFE35997}"/>
                </a:ext>
              </a:extLst>
            </p:cNvPr>
            <p:cNvGrpSpPr/>
            <p:nvPr userDrawn="1"/>
          </p:nvGrpSpPr>
          <p:grpSpPr>
            <a:xfrm>
              <a:off x="3189580" y="-120886"/>
              <a:ext cx="5812838" cy="4366269"/>
              <a:chOff x="1744803" y="2967738"/>
              <a:chExt cx="1774840" cy="1333157"/>
            </a:xfrm>
          </p:grpSpPr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48E55530-A23C-FA6F-B0EC-15DBE9696F2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20669" y="3666056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4C56C000-7687-E50D-4235-E4859EF45502}"/>
                  </a:ext>
                </a:extLst>
              </p:cNvPr>
              <p:cNvCxnSpPr>
                <a:cxnSpLocks/>
              </p:cNvCxnSpPr>
              <p:nvPr/>
            </p:nvCxnSpPr>
            <p:spPr>
              <a:xfrm rot="16437363">
                <a:off x="1822603" y="361005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D89D5922-B3D3-A93E-1DB8-4EEDB344B8D7}"/>
                  </a:ext>
                </a:extLst>
              </p:cNvPr>
              <p:cNvCxnSpPr>
                <a:cxnSpLocks/>
              </p:cNvCxnSpPr>
              <p:nvPr/>
            </p:nvCxnSpPr>
            <p:spPr>
              <a:xfrm rot="16674725">
                <a:off x="1828397" y="355431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45C3B5B4-77B8-DDFD-7687-75BAF76E2EC2}"/>
                  </a:ext>
                </a:extLst>
              </p:cNvPr>
              <p:cNvCxnSpPr>
                <a:cxnSpLocks/>
              </p:cNvCxnSpPr>
              <p:nvPr/>
            </p:nvCxnSpPr>
            <p:spPr>
              <a:xfrm rot="16912088">
                <a:off x="1838021" y="3499102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65AE5592-581D-7C08-3C7B-6DB913D0AD47}"/>
                  </a:ext>
                </a:extLst>
              </p:cNvPr>
              <p:cNvCxnSpPr>
                <a:cxnSpLocks/>
              </p:cNvCxnSpPr>
              <p:nvPr/>
            </p:nvCxnSpPr>
            <p:spPr>
              <a:xfrm rot="17149450">
                <a:off x="1851434" y="344469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173834A0-6998-F471-2FAF-1140713BE14F}"/>
                  </a:ext>
                </a:extLst>
              </p:cNvPr>
              <p:cNvCxnSpPr>
                <a:cxnSpLocks/>
              </p:cNvCxnSpPr>
              <p:nvPr/>
            </p:nvCxnSpPr>
            <p:spPr>
              <a:xfrm rot="17386813">
                <a:off x="1868567" y="3391333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1019EA31-4E2E-43A9-A0D8-CD0862335DCF}"/>
                  </a:ext>
                </a:extLst>
              </p:cNvPr>
              <p:cNvCxnSpPr>
                <a:cxnSpLocks/>
              </p:cNvCxnSpPr>
              <p:nvPr/>
            </p:nvCxnSpPr>
            <p:spPr>
              <a:xfrm rot="17624176">
                <a:off x="1889340" y="3339286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C203290D-53D5-78F6-60AC-923915768CB1}"/>
                  </a:ext>
                </a:extLst>
              </p:cNvPr>
              <p:cNvCxnSpPr>
                <a:cxnSpLocks/>
              </p:cNvCxnSpPr>
              <p:nvPr/>
            </p:nvCxnSpPr>
            <p:spPr>
              <a:xfrm rot="17861538">
                <a:off x="1913655" y="3288796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DA96D6F0-4E62-6663-C22B-A16549B18725}"/>
                  </a:ext>
                </a:extLst>
              </p:cNvPr>
              <p:cNvCxnSpPr>
                <a:cxnSpLocks/>
              </p:cNvCxnSpPr>
              <p:nvPr/>
            </p:nvCxnSpPr>
            <p:spPr>
              <a:xfrm rot="18098901">
                <a:off x="1941395" y="3240104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2EB53D53-D500-25B1-F037-A47C229C8330}"/>
                  </a:ext>
                </a:extLst>
              </p:cNvPr>
              <p:cNvCxnSpPr>
                <a:cxnSpLocks/>
              </p:cNvCxnSpPr>
              <p:nvPr/>
            </p:nvCxnSpPr>
            <p:spPr>
              <a:xfrm rot="18336264">
                <a:off x="1972429" y="319344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4D6CDE8B-10A6-8B4E-39FB-909DFAA6A3A2}"/>
                  </a:ext>
                </a:extLst>
              </p:cNvPr>
              <p:cNvCxnSpPr>
                <a:cxnSpLocks/>
              </p:cNvCxnSpPr>
              <p:nvPr/>
            </p:nvCxnSpPr>
            <p:spPr>
              <a:xfrm rot="18573626">
                <a:off x="2006608" y="314903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0F51FAE9-EC84-E46C-2C6F-0461DDC1BD5D}"/>
                  </a:ext>
                </a:extLst>
              </p:cNvPr>
              <p:cNvCxnSpPr>
                <a:cxnSpLocks/>
              </p:cNvCxnSpPr>
              <p:nvPr/>
            </p:nvCxnSpPr>
            <p:spPr>
              <a:xfrm rot="18810989">
                <a:off x="2043769" y="3107083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FBEA144E-7224-3A54-EA86-58C141C91833}"/>
                  </a:ext>
                </a:extLst>
              </p:cNvPr>
              <p:cNvCxnSpPr>
                <a:cxnSpLocks/>
              </p:cNvCxnSpPr>
              <p:nvPr/>
            </p:nvCxnSpPr>
            <p:spPr>
              <a:xfrm rot="19048352">
                <a:off x="2083737" y="3067801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E244BFED-5063-1550-7178-37E6862C5FB2}"/>
                  </a:ext>
                </a:extLst>
              </p:cNvPr>
              <p:cNvCxnSpPr>
                <a:cxnSpLocks/>
              </p:cNvCxnSpPr>
              <p:nvPr/>
            </p:nvCxnSpPr>
            <p:spPr>
              <a:xfrm rot="19285714">
                <a:off x="2126319" y="303137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A7C6154F-8EFA-10C4-B77A-D60B1EFFB0D8}"/>
                  </a:ext>
                </a:extLst>
              </p:cNvPr>
              <p:cNvCxnSpPr>
                <a:cxnSpLocks/>
              </p:cNvCxnSpPr>
              <p:nvPr/>
            </p:nvCxnSpPr>
            <p:spPr>
              <a:xfrm rot="19523077">
                <a:off x="2171311" y="2997963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72A44290-D6EC-6992-64CA-86E3DEB5C576}"/>
                  </a:ext>
                </a:extLst>
              </p:cNvPr>
              <p:cNvCxnSpPr>
                <a:cxnSpLocks/>
              </p:cNvCxnSpPr>
              <p:nvPr/>
            </p:nvCxnSpPr>
            <p:spPr>
              <a:xfrm rot="19760440">
                <a:off x="2218504" y="2967738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9B64B603-1BDB-B41E-51D8-BFC6460FACF4}"/>
                  </a:ext>
                </a:extLst>
              </p:cNvPr>
              <p:cNvCxnSpPr>
                <a:cxnSpLocks/>
              </p:cNvCxnSpPr>
              <p:nvPr/>
            </p:nvCxnSpPr>
            <p:spPr>
              <a:xfrm rot="1958242">
                <a:off x="3070281" y="2982443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D9A68DBC-D3D2-FEFC-7091-BE7A40F98FCF}"/>
                  </a:ext>
                </a:extLst>
              </p:cNvPr>
              <p:cNvCxnSpPr>
                <a:cxnSpLocks/>
              </p:cNvCxnSpPr>
              <p:nvPr/>
            </p:nvCxnSpPr>
            <p:spPr>
              <a:xfrm rot="2195604">
                <a:off x="3116404" y="3014277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D62C39EC-356F-A30F-18CA-7760F927096F}"/>
                  </a:ext>
                </a:extLst>
              </p:cNvPr>
              <p:cNvCxnSpPr>
                <a:cxnSpLocks/>
              </p:cNvCxnSpPr>
              <p:nvPr/>
            </p:nvCxnSpPr>
            <p:spPr>
              <a:xfrm rot="2432967">
                <a:off x="3160215" y="3049217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8FCE894C-4F01-5E00-DC9B-9EDB21B6DC5C}"/>
                  </a:ext>
                </a:extLst>
              </p:cNvPr>
              <p:cNvCxnSpPr>
                <a:cxnSpLocks/>
              </p:cNvCxnSpPr>
              <p:nvPr/>
            </p:nvCxnSpPr>
            <p:spPr>
              <a:xfrm rot="2670330">
                <a:off x="3201514" y="3087097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7C97070E-2130-B1B4-3056-02DC37B15F74}"/>
                  </a:ext>
                </a:extLst>
              </p:cNvPr>
              <p:cNvCxnSpPr>
                <a:cxnSpLocks/>
              </p:cNvCxnSpPr>
              <p:nvPr/>
            </p:nvCxnSpPr>
            <p:spPr>
              <a:xfrm rot="2907692">
                <a:off x="3240102" y="3127736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EC73A661-9E0A-D18A-376F-DCE538541376}"/>
                  </a:ext>
                </a:extLst>
              </p:cNvPr>
              <p:cNvCxnSpPr>
                <a:cxnSpLocks/>
              </p:cNvCxnSpPr>
              <p:nvPr/>
            </p:nvCxnSpPr>
            <p:spPr>
              <a:xfrm rot="3145055">
                <a:off x="3275793" y="317094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D86B83C0-B4D6-B374-F262-C70D17213995}"/>
                  </a:ext>
                </a:extLst>
              </p:cNvPr>
              <p:cNvCxnSpPr>
                <a:cxnSpLocks/>
              </p:cNvCxnSpPr>
              <p:nvPr/>
            </p:nvCxnSpPr>
            <p:spPr>
              <a:xfrm rot="3382418">
                <a:off x="3308420" y="3216505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7A2B3979-30FC-AF25-551F-9C30AA0E55B8}"/>
                  </a:ext>
                </a:extLst>
              </p:cNvPr>
              <p:cNvCxnSpPr>
                <a:cxnSpLocks/>
              </p:cNvCxnSpPr>
              <p:nvPr/>
            </p:nvCxnSpPr>
            <p:spPr>
              <a:xfrm rot="3619780">
                <a:off x="3337825" y="3264209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8C23E8E5-2393-3975-D27F-708F8B0B8B44}"/>
                  </a:ext>
                </a:extLst>
              </p:cNvPr>
              <p:cNvCxnSpPr>
                <a:cxnSpLocks/>
              </p:cNvCxnSpPr>
              <p:nvPr/>
            </p:nvCxnSpPr>
            <p:spPr>
              <a:xfrm rot="3857143">
                <a:off x="3363869" y="3313832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22A2A291-5781-AB76-8C57-712D5CD3FFEA}"/>
                  </a:ext>
                </a:extLst>
              </p:cNvPr>
              <p:cNvCxnSpPr>
                <a:cxnSpLocks/>
              </p:cNvCxnSpPr>
              <p:nvPr/>
            </p:nvCxnSpPr>
            <p:spPr>
              <a:xfrm rot="4094506">
                <a:off x="3386423" y="336513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CE21B6A9-3FD7-7D75-ABFE-9818BC2538BC}"/>
                  </a:ext>
                </a:extLst>
              </p:cNvPr>
              <p:cNvCxnSpPr>
                <a:cxnSpLocks/>
              </p:cNvCxnSpPr>
              <p:nvPr/>
            </p:nvCxnSpPr>
            <p:spPr>
              <a:xfrm rot="4331868">
                <a:off x="3405389" y="3417864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A8CCB5D7-6D35-C06B-2E85-B0B56669CC90}"/>
                  </a:ext>
                </a:extLst>
              </p:cNvPr>
              <p:cNvCxnSpPr>
                <a:cxnSpLocks/>
              </p:cNvCxnSpPr>
              <p:nvPr/>
            </p:nvCxnSpPr>
            <p:spPr>
              <a:xfrm rot="4569231">
                <a:off x="3420670" y="3471781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196CAF64-F510-B3FE-7213-A1D81287953E}"/>
                  </a:ext>
                </a:extLst>
              </p:cNvPr>
              <p:cNvCxnSpPr>
                <a:cxnSpLocks/>
              </p:cNvCxnSpPr>
              <p:nvPr/>
            </p:nvCxnSpPr>
            <p:spPr>
              <a:xfrm rot="4806594">
                <a:off x="3432195" y="3526623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72F04A9D-E3A8-30B2-0DC2-53424519F2A4}"/>
                  </a:ext>
                </a:extLst>
              </p:cNvPr>
              <p:cNvCxnSpPr>
                <a:cxnSpLocks/>
              </p:cNvCxnSpPr>
              <p:nvPr/>
            </p:nvCxnSpPr>
            <p:spPr>
              <a:xfrm rot="5043956">
                <a:off x="3439909" y="3582129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8077C5C9-3ACC-68AE-DB9C-09D54650CE7E}"/>
                  </a:ext>
                </a:extLst>
              </p:cNvPr>
              <p:cNvCxnSpPr>
                <a:cxnSpLocks/>
              </p:cNvCxnSpPr>
              <p:nvPr/>
            </p:nvCxnSpPr>
            <p:spPr>
              <a:xfrm rot="5281319">
                <a:off x="3443777" y="3638035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7AE686E2-1FF1-EB8F-8E61-E6371DD4A4EF}"/>
                  </a:ext>
                </a:extLst>
              </p:cNvPr>
              <p:cNvCxnSpPr>
                <a:cxnSpLocks/>
              </p:cNvCxnSpPr>
              <p:nvPr/>
            </p:nvCxnSpPr>
            <p:spPr>
              <a:xfrm rot="5518681">
                <a:off x="3443777" y="3694077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04A3AD28-CE48-F860-1151-85D0D24EF548}"/>
                  </a:ext>
                </a:extLst>
              </p:cNvPr>
              <p:cNvCxnSpPr>
                <a:cxnSpLocks/>
              </p:cNvCxnSpPr>
              <p:nvPr/>
            </p:nvCxnSpPr>
            <p:spPr>
              <a:xfrm rot="5756044">
                <a:off x="3439909" y="3749982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703F00E8-3F76-C3C7-E054-76B11457C310}"/>
                  </a:ext>
                </a:extLst>
              </p:cNvPr>
              <p:cNvCxnSpPr>
                <a:cxnSpLocks/>
              </p:cNvCxnSpPr>
              <p:nvPr/>
            </p:nvCxnSpPr>
            <p:spPr>
              <a:xfrm rot="5993406">
                <a:off x="3432195" y="3805488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E3372343-AC81-DD99-91BD-FAFD2791BCBE}"/>
                  </a:ext>
                </a:extLst>
              </p:cNvPr>
              <p:cNvCxnSpPr>
                <a:cxnSpLocks/>
              </p:cNvCxnSpPr>
              <p:nvPr/>
            </p:nvCxnSpPr>
            <p:spPr>
              <a:xfrm rot="6230769">
                <a:off x="3420670" y="386033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ACBC8B83-26E7-8120-A7D8-6370563836AE}"/>
                  </a:ext>
                </a:extLst>
              </p:cNvPr>
              <p:cNvCxnSpPr>
                <a:cxnSpLocks/>
              </p:cNvCxnSpPr>
              <p:nvPr/>
            </p:nvCxnSpPr>
            <p:spPr>
              <a:xfrm rot="6468132">
                <a:off x="3405389" y="3914247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>
                <a:extLst>
                  <a:ext uri="{FF2B5EF4-FFF2-40B4-BE49-F238E27FC236}">
                    <a16:creationId xmlns:a16="http://schemas.microsoft.com/office/drawing/2014/main" id="{81D9571A-C9E6-9F8C-977A-3F4374464EF0}"/>
                  </a:ext>
                </a:extLst>
              </p:cNvPr>
              <p:cNvCxnSpPr>
                <a:cxnSpLocks/>
              </p:cNvCxnSpPr>
              <p:nvPr/>
            </p:nvCxnSpPr>
            <p:spPr>
              <a:xfrm rot="6705494">
                <a:off x="3386423" y="3966982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>
                <a:extLst>
                  <a:ext uri="{FF2B5EF4-FFF2-40B4-BE49-F238E27FC236}">
                    <a16:creationId xmlns:a16="http://schemas.microsoft.com/office/drawing/2014/main" id="{B0078139-CADA-4B5F-C936-89C17BD66C95}"/>
                  </a:ext>
                </a:extLst>
              </p:cNvPr>
              <p:cNvCxnSpPr>
                <a:cxnSpLocks/>
              </p:cNvCxnSpPr>
              <p:nvPr/>
            </p:nvCxnSpPr>
            <p:spPr>
              <a:xfrm rot="6942857">
                <a:off x="3363869" y="401828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E50AE1BD-290E-0411-FCEC-8CD9467D63E2}"/>
                  </a:ext>
                </a:extLst>
              </p:cNvPr>
              <p:cNvCxnSpPr>
                <a:cxnSpLocks/>
              </p:cNvCxnSpPr>
              <p:nvPr/>
            </p:nvCxnSpPr>
            <p:spPr>
              <a:xfrm rot="7180220">
                <a:off x="3337825" y="4067902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70405B68-A192-05A6-AFD9-908D5B1D1927}"/>
                  </a:ext>
                </a:extLst>
              </p:cNvPr>
              <p:cNvCxnSpPr>
                <a:cxnSpLocks/>
              </p:cNvCxnSpPr>
              <p:nvPr/>
            </p:nvCxnSpPr>
            <p:spPr>
              <a:xfrm rot="7417582">
                <a:off x="3308420" y="4115607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3B56EBB2-6DE5-9A9F-0982-2D945256256B}"/>
                  </a:ext>
                </a:extLst>
              </p:cNvPr>
              <p:cNvCxnSpPr>
                <a:cxnSpLocks/>
              </p:cNvCxnSpPr>
              <p:nvPr/>
            </p:nvCxnSpPr>
            <p:spPr>
              <a:xfrm rot="7654945">
                <a:off x="3275793" y="4161171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7FDC2D10-50CD-B118-3DF6-08C2680DB53A}"/>
                  </a:ext>
                </a:extLst>
              </p:cNvPr>
              <p:cNvCxnSpPr>
                <a:cxnSpLocks/>
              </p:cNvCxnSpPr>
              <p:nvPr/>
            </p:nvCxnSpPr>
            <p:spPr>
              <a:xfrm rot="7892308">
                <a:off x="3240102" y="4204376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66CAB588-7C56-E663-39DF-80432ABAA742}"/>
                  </a:ext>
                </a:extLst>
              </p:cNvPr>
              <p:cNvCxnSpPr>
                <a:cxnSpLocks/>
              </p:cNvCxnSpPr>
              <p:nvPr/>
            </p:nvCxnSpPr>
            <p:spPr>
              <a:xfrm rot="13589011">
                <a:off x="2043769" y="4225029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F3283369-77A6-585B-203E-D165F7874CEF}"/>
                  </a:ext>
                </a:extLst>
              </p:cNvPr>
              <p:cNvCxnSpPr>
                <a:cxnSpLocks/>
              </p:cNvCxnSpPr>
              <p:nvPr/>
            </p:nvCxnSpPr>
            <p:spPr>
              <a:xfrm rot="13826374">
                <a:off x="2006608" y="4183081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38486CC3-0D5F-B2A4-3F9E-997C4BF4113D}"/>
                  </a:ext>
                </a:extLst>
              </p:cNvPr>
              <p:cNvCxnSpPr>
                <a:cxnSpLocks/>
              </p:cNvCxnSpPr>
              <p:nvPr/>
            </p:nvCxnSpPr>
            <p:spPr>
              <a:xfrm rot="14063736">
                <a:off x="1972429" y="4138672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ABAE5844-CEC6-AFED-3F5D-1BED570650DA}"/>
                  </a:ext>
                </a:extLst>
              </p:cNvPr>
              <p:cNvCxnSpPr>
                <a:cxnSpLocks/>
              </p:cNvCxnSpPr>
              <p:nvPr/>
            </p:nvCxnSpPr>
            <p:spPr>
              <a:xfrm rot="14301099">
                <a:off x="1941395" y="4092008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0A584DEE-536E-BBC1-D10A-CFE528A42EF9}"/>
                  </a:ext>
                </a:extLst>
              </p:cNvPr>
              <p:cNvCxnSpPr>
                <a:cxnSpLocks/>
              </p:cNvCxnSpPr>
              <p:nvPr/>
            </p:nvCxnSpPr>
            <p:spPr>
              <a:xfrm rot="14538462">
                <a:off x="1913655" y="4043316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>
                <a:extLst>
                  <a:ext uri="{FF2B5EF4-FFF2-40B4-BE49-F238E27FC236}">
                    <a16:creationId xmlns:a16="http://schemas.microsoft.com/office/drawing/2014/main" id="{816E518F-4854-3010-C99E-7D3C7C177A37}"/>
                  </a:ext>
                </a:extLst>
              </p:cNvPr>
              <p:cNvCxnSpPr>
                <a:cxnSpLocks/>
              </p:cNvCxnSpPr>
              <p:nvPr/>
            </p:nvCxnSpPr>
            <p:spPr>
              <a:xfrm rot="14775824">
                <a:off x="1889340" y="3992827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>
                <a:extLst>
                  <a:ext uri="{FF2B5EF4-FFF2-40B4-BE49-F238E27FC236}">
                    <a16:creationId xmlns:a16="http://schemas.microsoft.com/office/drawing/2014/main" id="{8DFC936B-290B-34A4-B0BE-38E22D08935B}"/>
                  </a:ext>
                </a:extLst>
              </p:cNvPr>
              <p:cNvCxnSpPr>
                <a:cxnSpLocks/>
              </p:cNvCxnSpPr>
              <p:nvPr/>
            </p:nvCxnSpPr>
            <p:spPr>
              <a:xfrm rot="15013187">
                <a:off x="1868567" y="3940780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8CE2832B-FB6B-8257-C4B4-F739A17A026A}"/>
                  </a:ext>
                </a:extLst>
              </p:cNvPr>
              <p:cNvCxnSpPr>
                <a:cxnSpLocks/>
              </p:cNvCxnSpPr>
              <p:nvPr/>
            </p:nvCxnSpPr>
            <p:spPr>
              <a:xfrm rot="15250550">
                <a:off x="1851434" y="3887422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>
                <a:extLst>
                  <a:ext uri="{FF2B5EF4-FFF2-40B4-BE49-F238E27FC236}">
                    <a16:creationId xmlns:a16="http://schemas.microsoft.com/office/drawing/2014/main" id="{E328AC6F-E3BD-AB16-3A8F-19F8B41275DA}"/>
                  </a:ext>
                </a:extLst>
              </p:cNvPr>
              <p:cNvCxnSpPr>
                <a:cxnSpLocks/>
              </p:cNvCxnSpPr>
              <p:nvPr/>
            </p:nvCxnSpPr>
            <p:spPr>
              <a:xfrm rot="15487912">
                <a:off x="1838021" y="3833009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>
                <a:extLst>
                  <a:ext uri="{FF2B5EF4-FFF2-40B4-BE49-F238E27FC236}">
                    <a16:creationId xmlns:a16="http://schemas.microsoft.com/office/drawing/2014/main" id="{9A902E52-83C3-F7B3-2016-46159DBAB2DB}"/>
                  </a:ext>
                </a:extLst>
              </p:cNvPr>
              <p:cNvCxnSpPr>
                <a:cxnSpLocks/>
              </p:cNvCxnSpPr>
              <p:nvPr/>
            </p:nvCxnSpPr>
            <p:spPr>
              <a:xfrm rot="15725275">
                <a:off x="1828397" y="3777802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>
                <a:extLst>
                  <a:ext uri="{FF2B5EF4-FFF2-40B4-BE49-F238E27FC236}">
                    <a16:creationId xmlns:a16="http://schemas.microsoft.com/office/drawing/2014/main" id="{478617A4-3219-C4A7-4635-EF9B2AFB67C6}"/>
                  </a:ext>
                </a:extLst>
              </p:cNvPr>
              <p:cNvCxnSpPr>
                <a:cxnSpLocks/>
              </p:cNvCxnSpPr>
              <p:nvPr/>
            </p:nvCxnSpPr>
            <p:spPr>
              <a:xfrm rot="15962637">
                <a:off x="1822603" y="3722062"/>
                <a:ext cx="0" cy="151732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43AC7E5B-4F0B-4C67-998A-9F6A70522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t="52194"/>
          <a:stretch/>
        </p:blipFill>
        <p:spPr>
          <a:xfrm>
            <a:off x="0" y="2130127"/>
            <a:ext cx="12192000" cy="47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矩形 473">
            <a:extLst>
              <a:ext uri="{FF2B5EF4-FFF2-40B4-BE49-F238E27FC236}">
                <a16:creationId xmlns:a16="http://schemas.microsoft.com/office/drawing/2014/main" id="{374EF7ED-E353-1088-5F8B-A9601D6E7219}"/>
              </a:ext>
            </a:extLst>
          </p:cNvPr>
          <p:cNvSpPr/>
          <p:nvPr userDrawn="1"/>
        </p:nvSpPr>
        <p:spPr>
          <a:xfrm>
            <a:off x="-452374" y="-179369"/>
            <a:ext cx="13096747" cy="7248485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34BE798-4E03-2A72-FCD8-5AB848B56912}"/>
              </a:ext>
            </a:extLst>
          </p:cNvPr>
          <p:cNvGrpSpPr/>
          <p:nvPr userDrawn="1"/>
        </p:nvGrpSpPr>
        <p:grpSpPr>
          <a:xfrm rot="16200000">
            <a:off x="-833241" y="1124582"/>
            <a:ext cx="6889743" cy="4640582"/>
            <a:chOff x="1443039" y="525682"/>
            <a:chExt cx="15114588" cy="10180420"/>
          </a:xfrm>
        </p:grpSpPr>
        <p:sp>
          <p:nvSpPr>
            <p:cNvPr id="3" name="菱形 2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>
              <a:extLst>
                <a:ext uri="{FF2B5EF4-FFF2-40B4-BE49-F238E27FC236}">
                  <a16:creationId xmlns:a16="http://schemas.microsoft.com/office/drawing/2014/main" id="{D4B7A65E-1BEE-C2FC-91A6-A9B6B4C36198}"/>
                </a:ext>
              </a:extLst>
            </p:cNvPr>
            <p:cNvSpPr/>
            <p:nvPr/>
          </p:nvSpPr>
          <p:spPr>
            <a:xfrm>
              <a:off x="4620738" y="914922"/>
              <a:ext cx="8831263" cy="8832851"/>
            </a:xfrm>
            <a:prstGeom prst="diamond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914400" dist="50800" dir="5400000" algn="ctr" rotWithShape="0">
                <a:srgbClr val="192F69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+mn-ea"/>
                <a:ea typeface="+mn-ea"/>
              </a:endParaRPr>
            </a:p>
          </p:txBody>
        </p:sp>
        <p:grpSp>
          <p:nvGrpSpPr>
            <p:cNvPr id="4" name="组合 3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>
              <a:extLst>
                <a:ext uri="{FF2B5EF4-FFF2-40B4-BE49-F238E27FC236}">
                  <a16:creationId xmlns:a16="http://schemas.microsoft.com/office/drawing/2014/main" id="{39A29D76-5EDB-4AA7-ED3F-9250C46955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3039" y="581025"/>
              <a:ext cx="5399087" cy="10125075"/>
              <a:chOff x="977807" y="0"/>
              <a:chExt cx="3656757" cy="6858000"/>
            </a:xfrm>
          </p:grpSpPr>
          <p:sp>
            <p:nvSpPr>
              <p:cNvPr id="30" name="任意多边形 2">
                <a:extLst>
                  <a:ext uri="{FF2B5EF4-FFF2-40B4-BE49-F238E27FC236}">
                    <a16:creationId xmlns:a16="http://schemas.microsoft.com/office/drawing/2014/main" id="{F41032C4-5474-681E-D782-19C36CC56F79}"/>
                  </a:ext>
                </a:extLst>
              </p:cNvPr>
              <p:cNvSpPr/>
              <p:nvPr/>
            </p:nvSpPr>
            <p:spPr>
              <a:xfrm>
                <a:off x="977807" y="0"/>
                <a:ext cx="3656757" cy="6858000"/>
              </a:xfrm>
              <a:custGeom>
                <a:avLst/>
                <a:gdLst>
                  <a:gd name="connsiteX0" fmla="*/ 3225800 w 3670300"/>
                  <a:gd name="connsiteY0" fmla="*/ 0 h 6883400"/>
                  <a:gd name="connsiteX1" fmla="*/ 1460500 w 3670300"/>
                  <a:gd name="connsiteY1" fmla="*/ 1790700 h 6883400"/>
                  <a:gd name="connsiteX2" fmla="*/ 1460500 w 3670300"/>
                  <a:gd name="connsiteY2" fmla="*/ 2019300 h 6883400"/>
                  <a:gd name="connsiteX3" fmla="*/ 825500 w 3670300"/>
                  <a:gd name="connsiteY3" fmla="*/ 2667000 h 6883400"/>
                  <a:gd name="connsiteX4" fmla="*/ 723900 w 3670300"/>
                  <a:gd name="connsiteY4" fmla="*/ 2540000 h 6883400"/>
                  <a:gd name="connsiteX5" fmla="*/ 0 w 3670300"/>
                  <a:gd name="connsiteY5" fmla="*/ 3289300 h 6883400"/>
                  <a:gd name="connsiteX6" fmla="*/ 711200 w 3670300"/>
                  <a:gd name="connsiteY6" fmla="*/ 4013200 h 6883400"/>
                  <a:gd name="connsiteX7" fmla="*/ 838200 w 3670300"/>
                  <a:gd name="connsiteY7" fmla="*/ 3898900 h 6883400"/>
                  <a:gd name="connsiteX8" fmla="*/ 1460500 w 3670300"/>
                  <a:gd name="connsiteY8" fmla="*/ 4508500 h 6883400"/>
                  <a:gd name="connsiteX9" fmla="*/ 1473200 w 3670300"/>
                  <a:gd name="connsiteY9" fmla="*/ 4749800 h 6883400"/>
                  <a:gd name="connsiteX10" fmla="*/ 3670300 w 3670300"/>
                  <a:gd name="connsiteY10" fmla="*/ 6883400 h 688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70300" h="6883400">
                    <a:moveTo>
                      <a:pt x="3225800" y="0"/>
                    </a:moveTo>
                    <a:lnTo>
                      <a:pt x="1460500" y="1790700"/>
                    </a:lnTo>
                    <a:lnTo>
                      <a:pt x="1460500" y="2019300"/>
                    </a:lnTo>
                    <a:lnTo>
                      <a:pt x="825500" y="2667000"/>
                    </a:lnTo>
                    <a:lnTo>
                      <a:pt x="723900" y="2540000"/>
                    </a:lnTo>
                    <a:lnTo>
                      <a:pt x="0" y="3289300"/>
                    </a:lnTo>
                    <a:lnTo>
                      <a:pt x="711200" y="4013200"/>
                    </a:lnTo>
                    <a:lnTo>
                      <a:pt x="838200" y="3898900"/>
                    </a:lnTo>
                    <a:lnTo>
                      <a:pt x="1460500" y="4508500"/>
                    </a:lnTo>
                    <a:lnTo>
                      <a:pt x="1473200" y="4749800"/>
                    </a:lnTo>
                    <a:lnTo>
                      <a:pt x="3670300" y="6883400"/>
                    </a:lnTo>
                  </a:path>
                </a:pathLst>
              </a:custGeom>
              <a:noFill/>
              <a:ln w="25400" cap="flat" cmpd="sng" algn="ctr">
                <a:gradFill flip="none" rotWithShape="1">
                  <a:gsLst>
                    <a:gs pos="0">
                      <a:schemeClr val="bg1"/>
                    </a:gs>
                    <a:gs pos="6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kern="0" dirty="0">
                  <a:solidFill>
                    <a:prstClr val="white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31" name="菱形 30">
                <a:extLst>
                  <a:ext uri="{FF2B5EF4-FFF2-40B4-BE49-F238E27FC236}">
                    <a16:creationId xmlns:a16="http://schemas.microsoft.com/office/drawing/2014/main" id="{9522C57A-E090-104B-8444-71FED644F01E}"/>
                  </a:ext>
                </a:extLst>
              </p:cNvPr>
              <p:cNvSpPr/>
              <p:nvPr/>
            </p:nvSpPr>
            <p:spPr>
              <a:xfrm>
                <a:off x="1119732" y="3148357"/>
                <a:ext cx="253747" cy="254837"/>
              </a:xfrm>
              <a:prstGeom prst="diamond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kern="0">
                  <a:solidFill>
                    <a:prstClr val="white"/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5" name="组合 4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>
              <a:extLst>
                <a:ext uri="{FF2B5EF4-FFF2-40B4-BE49-F238E27FC236}">
                  <a16:creationId xmlns:a16="http://schemas.microsoft.com/office/drawing/2014/main" id="{ECB9E06A-B03E-9693-2716-1E1AA0DA634F}"/>
                </a:ext>
              </a:extLst>
            </p:cNvPr>
            <p:cNvGrpSpPr/>
            <p:nvPr/>
          </p:nvGrpSpPr>
          <p:grpSpPr>
            <a:xfrm>
              <a:off x="2989226" y="4597701"/>
              <a:ext cx="1757318" cy="1628630"/>
              <a:chOff x="2024627" y="2885677"/>
              <a:chExt cx="1190246" cy="1103085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835BE25C-25E3-E997-82D5-96BA7889542D}"/>
                  </a:ext>
                </a:extLst>
              </p:cNvPr>
              <p:cNvSpPr/>
              <p:nvPr/>
            </p:nvSpPr>
            <p:spPr>
              <a:xfrm rot="18900000" flipH="1">
                <a:off x="2135039" y="2885677"/>
                <a:ext cx="1079834" cy="1103085"/>
              </a:xfrm>
              <a:prstGeom prst="rect">
                <a:avLst/>
              </a:prstGeom>
              <a:noFill/>
              <a:ln w="152400" cap="flat" cmpd="sng" algn="ctr">
                <a:gradFill flip="none" rotWithShape="1">
                  <a:gsLst>
                    <a:gs pos="61000">
                      <a:schemeClr val="accent3">
                        <a:alpha val="0"/>
                      </a:schemeClr>
                    </a:gs>
                    <a:gs pos="82000">
                      <a:schemeClr val="accent3">
                        <a:alpha val="26000"/>
                      </a:schemeClr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kern="0" dirty="0">
                  <a:solidFill>
                    <a:prstClr val="black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1F85F81D-A27B-F99C-F72F-0C66AFBD2E78}"/>
                  </a:ext>
                </a:extLst>
              </p:cNvPr>
              <p:cNvSpPr/>
              <p:nvPr/>
            </p:nvSpPr>
            <p:spPr>
              <a:xfrm rot="18900000" flipH="1">
                <a:off x="2024627" y="3154896"/>
                <a:ext cx="548208" cy="548208"/>
              </a:xfrm>
              <a:prstGeom prst="rect">
                <a:avLst/>
              </a:prstGeom>
              <a:noFill/>
              <a:ln w="15875" cap="flat" cmpd="sng" algn="ctr">
                <a:gradFill flip="none" rotWithShape="1">
                  <a:gsLst>
                    <a:gs pos="61000">
                      <a:schemeClr val="bg1">
                        <a:alpha val="0"/>
                      </a:schemeClr>
                    </a:gs>
                    <a:gs pos="82000">
                      <a:schemeClr val="bg1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kern="0" dirty="0">
                  <a:solidFill>
                    <a:prstClr val="black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6" name="任意多边形 32">
              <a:extLst>
                <a:ext uri="{FF2B5EF4-FFF2-40B4-BE49-F238E27FC236}">
                  <a16:creationId xmlns:a16="http://schemas.microsoft.com/office/drawing/2014/main" id="{BC1DAA02-6D01-C876-3195-3B9529C33A37}"/>
                </a:ext>
              </a:extLst>
            </p:cNvPr>
            <p:cNvSpPr/>
            <p:nvPr/>
          </p:nvSpPr>
          <p:spPr>
            <a:xfrm rot="-8100000">
              <a:off x="3512619" y="5223912"/>
              <a:ext cx="351939" cy="351939"/>
            </a:xfrm>
            <a:custGeom>
              <a:avLst/>
              <a:gdLst>
                <a:gd name="connsiteX0" fmla="*/ 0 w 609600"/>
                <a:gd name="connsiteY0" fmla="*/ 0 h 619125"/>
                <a:gd name="connsiteX1" fmla="*/ 609600 w 609600"/>
                <a:gd name="connsiteY1" fmla="*/ 0 h 619125"/>
                <a:gd name="connsiteX2" fmla="*/ 609600 w 609600"/>
                <a:gd name="connsiteY2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619125">
                  <a:moveTo>
                    <a:pt x="0" y="0"/>
                  </a:moveTo>
                  <a:lnTo>
                    <a:pt x="609600" y="0"/>
                  </a:lnTo>
                  <a:lnTo>
                    <a:pt x="609600" y="619125"/>
                  </a:lnTo>
                </a:path>
              </a:pathLst>
            </a:custGeom>
            <a:noFill/>
            <a:ln w="15875" cap="flat" cmpd="sng" algn="ctr">
              <a:gradFill flip="none" rotWithShape="1">
                <a:gsLst>
                  <a:gs pos="61000">
                    <a:sysClr val="windowText" lastClr="000000">
                      <a:lumMod val="75000"/>
                      <a:lumOff val="25000"/>
                      <a:alpha val="0"/>
                    </a:sysClr>
                  </a:gs>
                  <a:gs pos="87000">
                    <a:sysClr val="windowText" lastClr="000000">
                      <a:lumMod val="75000"/>
                      <a:lumOff val="25000"/>
                      <a:alpha val="34000"/>
                    </a:sysClr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3500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60" kern="0">
                <a:solidFill>
                  <a:prstClr val="black"/>
                </a:solidFill>
                <a:latin typeface="+mn-ea"/>
                <a:ea typeface="+mn-ea"/>
              </a:endParaRP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B1769C5-3514-9113-552F-F0A76B97F7C7}"/>
                </a:ext>
              </a:extLst>
            </p:cNvPr>
            <p:cNvCxnSpPr/>
            <p:nvPr/>
          </p:nvCxnSpPr>
          <p:spPr>
            <a:xfrm flipV="1">
              <a:off x="3747148" y="525682"/>
              <a:ext cx="2731996" cy="2877850"/>
            </a:xfrm>
            <a:prstGeom prst="line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bg1">
                      <a:alpha val="39000"/>
                    </a:schemeClr>
                  </a:gs>
                  <a:gs pos="79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E9A8EDFB-B85E-A602-E0AF-459F78E901B4}"/>
                </a:ext>
              </a:extLst>
            </p:cNvPr>
            <p:cNvCxnSpPr/>
            <p:nvPr/>
          </p:nvCxnSpPr>
          <p:spPr>
            <a:xfrm>
              <a:off x="3747148" y="7376115"/>
              <a:ext cx="2731996" cy="2877850"/>
            </a:xfrm>
            <a:prstGeom prst="line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bg1">
                      <a:alpha val="39000"/>
                    </a:schemeClr>
                  </a:gs>
                  <a:gs pos="79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9" name="任意多边形 45">
              <a:extLst>
                <a:ext uri="{FF2B5EF4-FFF2-40B4-BE49-F238E27FC236}">
                  <a16:creationId xmlns:a16="http://schemas.microsoft.com/office/drawing/2014/main" id="{D8392571-22FB-F62A-10DC-1AE01FA1C7C1}"/>
                </a:ext>
              </a:extLst>
            </p:cNvPr>
            <p:cNvSpPr/>
            <p:nvPr/>
          </p:nvSpPr>
          <p:spPr>
            <a:xfrm rot="5400000">
              <a:off x="8852243" y="8287373"/>
              <a:ext cx="296174" cy="578118"/>
            </a:xfrm>
            <a:custGeom>
              <a:avLst/>
              <a:gdLst>
                <a:gd name="connsiteX0" fmla="*/ 0 w 200601"/>
                <a:gd name="connsiteY0" fmla="*/ 346496 h 692993"/>
                <a:gd name="connsiteX1" fmla="*/ 200601 w 200601"/>
                <a:gd name="connsiteY1" fmla="*/ 0 h 692993"/>
                <a:gd name="connsiteX2" fmla="*/ 200601 w 200601"/>
                <a:gd name="connsiteY2" fmla="*/ 692993 h 69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601" h="692993">
                  <a:moveTo>
                    <a:pt x="0" y="346496"/>
                  </a:moveTo>
                  <a:lnTo>
                    <a:pt x="200601" y="0"/>
                  </a:lnTo>
                  <a:lnTo>
                    <a:pt x="200601" y="692993"/>
                  </a:lnTo>
                  <a:close/>
                </a:path>
              </a:pathLst>
            </a:custGeom>
            <a:ln w="38100" cap="rnd">
              <a:gradFill flip="none" rotWithShape="1">
                <a:gsLst>
                  <a:gs pos="0">
                    <a:schemeClr val="tx1">
                      <a:lumMod val="75000"/>
                      <a:lumOff val="25000"/>
                      <a:alpha val="56000"/>
                    </a:schemeClr>
                  </a:gs>
                  <a:gs pos="48000">
                    <a:schemeClr val="tx1">
                      <a:lumMod val="75000"/>
                      <a:lumOff val="2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329882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495">
                <a:solidFill>
                  <a:prstClr val="black"/>
                </a:solidFill>
                <a:latin typeface="+mn-ea"/>
                <a:ea typeface="+mn-ea"/>
              </a:endParaRPr>
            </a:p>
          </p:txBody>
        </p:sp>
        <p:grpSp>
          <p:nvGrpSpPr>
            <p:cNvPr id="10" name="组合 9" descr="e7d195523061f1c0d3ba7f298e59d031c9c3f97027ed136f882110EF8F17BAD1F2C348D17C7856EF46CB4678CC9E44EE1ABA681E3133328A7B4D22AAF822B2429426B2355AA8CC4431B8568D2CF3B73A1CE1C8B9AAEBBF93E5370393F7C79D9345E0D81CC585E80CCE82174C125C6E0C939987BB702230B0FC5D9432D41B3B86AAEEB5FB96089119">
              <a:extLst>
                <a:ext uri="{FF2B5EF4-FFF2-40B4-BE49-F238E27FC236}">
                  <a16:creationId xmlns:a16="http://schemas.microsoft.com/office/drawing/2014/main" id="{CE0043EC-3598-E3FF-2A71-757BE519DE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611" y="8170864"/>
              <a:ext cx="5516562" cy="1608723"/>
              <a:chOff x="2741400" y="4841838"/>
              <a:chExt cx="6612150" cy="1089668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4DA8B2B-27A7-BBAC-FF73-07108165D456}"/>
                  </a:ext>
                </a:extLst>
              </p:cNvPr>
              <p:cNvGrpSpPr/>
              <p:nvPr/>
            </p:nvGrpSpPr>
            <p:grpSpPr>
              <a:xfrm>
                <a:off x="2741400" y="4841838"/>
                <a:ext cx="6612150" cy="538396"/>
                <a:chOff x="2741400" y="4841838"/>
                <a:chExt cx="6612150" cy="538396"/>
              </a:xfrm>
            </p:grpSpPr>
            <p:sp>
              <p:nvSpPr>
                <p:cNvPr id="26" name="任意多边形 56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      <a:extLst>
                    <a:ext uri="{FF2B5EF4-FFF2-40B4-BE49-F238E27FC236}">
                      <a16:creationId xmlns:a16="http://schemas.microsoft.com/office/drawing/2014/main" id="{5F57AA07-A9F0-5F45-0B33-1B065434DF98}"/>
                    </a:ext>
                  </a:extLst>
                </p:cNvPr>
                <p:cNvSpPr/>
                <p:nvPr/>
              </p:nvSpPr>
              <p:spPr>
                <a:xfrm>
                  <a:off x="4338470" y="4957564"/>
                  <a:ext cx="3456644" cy="281458"/>
                </a:xfrm>
                <a:custGeom>
                  <a:avLst/>
                  <a:gdLst>
                    <a:gd name="connsiteX0" fmla="*/ 0 w 7060557"/>
                    <a:gd name="connsiteY0" fmla="*/ 0 h 578735"/>
                    <a:gd name="connsiteX1" fmla="*/ 2592729 w 7060557"/>
                    <a:gd name="connsiteY1" fmla="*/ 0 h 578735"/>
                    <a:gd name="connsiteX2" fmla="*/ 3611301 w 7060557"/>
                    <a:gd name="connsiteY2" fmla="*/ 578735 h 578735"/>
                    <a:gd name="connsiteX3" fmla="*/ 4653023 w 7060557"/>
                    <a:gd name="connsiteY3" fmla="*/ 0 h 578735"/>
                    <a:gd name="connsiteX4" fmla="*/ 7060557 w 7060557"/>
                    <a:gd name="connsiteY4" fmla="*/ 0 h 578735"/>
                    <a:gd name="connsiteX0-1" fmla="*/ 0 w 7123230"/>
                    <a:gd name="connsiteY0-2" fmla="*/ 15668 h 594403"/>
                    <a:gd name="connsiteX1-3" fmla="*/ 2592729 w 7123230"/>
                    <a:gd name="connsiteY1-4" fmla="*/ 15668 h 594403"/>
                    <a:gd name="connsiteX2-5" fmla="*/ 3611301 w 7123230"/>
                    <a:gd name="connsiteY2-6" fmla="*/ 594403 h 594403"/>
                    <a:gd name="connsiteX3-7" fmla="*/ 4653023 w 7123230"/>
                    <a:gd name="connsiteY3-8" fmla="*/ 15668 h 594403"/>
                    <a:gd name="connsiteX4-9" fmla="*/ 7123230 w 7123230"/>
                    <a:gd name="connsiteY4-10" fmla="*/ 0 h 594403"/>
                    <a:gd name="connsiteX0-11" fmla="*/ 0 w 7123230"/>
                    <a:gd name="connsiteY0-12" fmla="*/ 15668 h 594403"/>
                    <a:gd name="connsiteX1-13" fmla="*/ 2592729 w 7123230"/>
                    <a:gd name="connsiteY1-14" fmla="*/ 15668 h 594403"/>
                    <a:gd name="connsiteX2-15" fmla="*/ 3611301 w 7123230"/>
                    <a:gd name="connsiteY2-16" fmla="*/ 594403 h 594403"/>
                    <a:gd name="connsiteX3-17" fmla="*/ 4653023 w 7123230"/>
                    <a:gd name="connsiteY3-18" fmla="*/ 15668 h 594403"/>
                    <a:gd name="connsiteX4-19" fmla="*/ 7123230 w 7123230"/>
                    <a:gd name="connsiteY4-20" fmla="*/ 0 h 594403"/>
                    <a:gd name="connsiteX0-21" fmla="*/ 0 w 7107562"/>
                    <a:gd name="connsiteY0-22" fmla="*/ 0 h 578735"/>
                    <a:gd name="connsiteX1-23" fmla="*/ 2592729 w 7107562"/>
                    <a:gd name="connsiteY1-24" fmla="*/ 0 h 578735"/>
                    <a:gd name="connsiteX2-25" fmla="*/ 3611301 w 7107562"/>
                    <a:gd name="connsiteY2-26" fmla="*/ 578735 h 578735"/>
                    <a:gd name="connsiteX3-27" fmla="*/ 4653023 w 7107562"/>
                    <a:gd name="connsiteY3-28" fmla="*/ 0 h 578735"/>
                    <a:gd name="connsiteX4-29" fmla="*/ 7107562 w 7107562"/>
                    <a:gd name="connsiteY4-30" fmla="*/ 0 h 57873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7107562" h="578735">
                      <a:moveTo>
                        <a:pt x="0" y="0"/>
                      </a:moveTo>
                      <a:lnTo>
                        <a:pt x="2592729" y="0"/>
                      </a:lnTo>
                      <a:lnTo>
                        <a:pt x="3611301" y="578735"/>
                      </a:lnTo>
                      <a:lnTo>
                        <a:pt x="4653023" y="0"/>
                      </a:lnTo>
                      <a:lnTo>
                        <a:pt x="7107562" y="0"/>
                      </a:lnTo>
                    </a:path>
                  </a:pathLst>
                </a:custGeom>
                <a:ln w="19050">
                  <a:gradFill flip="none" rotWithShape="1">
                    <a:gsLst>
                      <a:gs pos="0">
                        <a:schemeClr val="tx1">
                          <a:lumMod val="75000"/>
                          <a:lumOff val="25000"/>
                          <a:alpha val="0"/>
                        </a:schemeClr>
                      </a:gs>
                      <a:gs pos="51000">
                        <a:schemeClr val="tx1">
                          <a:lumMod val="75000"/>
                          <a:lumOff val="25000"/>
                          <a:alpha val="56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defTabSz="135001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660">
                    <a:solidFill>
                      <a:prstClr val="black"/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7" name="任意多边形 57" descr="e7d195523061f1c0d3ba7f298e59d031c9c3f97027ed136f882110EF8F17BAD1F2C348D17C7856EF46CB4678CC9E44EE1ABA681E3133328A7B4D22AAF822B2429426B2355AA8CC4431B8568D2CF3B73AD08403A4B17CA880E8865C9C6D3802D006DA3360BA584FF628E1E3CF9FB2597BEC16D224082E85C44CEE234FC09154B4FE323ED5930D6221">
                  <a:extLst>
                    <a:ext uri="{FF2B5EF4-FFF2-40B4-BE49-F238E27FC236}">
                      <a16:creationId xmlns:a16="http://schemas.microsoft.com/office/drawing/2014/main" id="{4AA87C34-0D2B-C822-A4C9-4BED660429AB}"/>
                    </a:ext>
                  </a:extLst>
                </p:cNvPr>
                <p:cNvSpPr/>
                <p:nvPr/>
              </p:nvSpPr>
              <p:spPr>
                <a:xfrm>
                  <a:off x="2741400" y="4841838"/>
                  <a:ext cx="6612150" cy="538396"/>
                </a:xfrm>
                <a:custGeom>
                  <a:avLst/>
                  <a:gdLst>
                    <a:gd name="connsiteX0" fmla="*/ 0 w 7060557"/>
                    <a:gd name="connsiteY0" fmla="*/ 0 h 578735"/>
                    <a:gd name="connsiteX1" fmla="*/ 2592729 w 7060557"/>
                    <a:gd name="connsiteY1" fmla="*/ 0 h 578735"/>
                    <a:gd name="connsiteX2" fmla="*/ 3611301 w 7060557"/>
                    <a:gd name="connsiteY2" fmla="*/ 578735 h 578735"/>
                    <a:gd name="connsiteX3" fmla="*/ 4653023 w 7060557"/>
                    <a:gd name="connsiteY3" fmla="*/ 0 h 578735"/>
                    <a:gd name="connsiteX4" fmla="*/ 7060557 w 7060557"/>
                    <a:gd name="connsiteY4" fmla="*/ 0 h 578735"/>
                    <a:gd name="connsiteX0-1" fmla="*/ 0 w 7123230"/>
                    <a:gd name="connsiteY0-2" fmla="*/ 15668 h 594403"/>
                    <a:gd name="connsiteX1-3" fmla="*/ 2592729 w 7123230"/>
                    <a:gd name="connsiteY1-4" fmla="*/ 15668 h 594403"/>
                    <a:gd name="connsiteX2-5" fmla="*/ 3611301 w 7123230"/>
                    <a:gd name="connsiteY2-6" fmla="*/ 594403 h 594403"/>
                    <a:gd name="connsiteX3-7" fmla="*/ 4653023 w 7123230"/>
                    <a:gd name="connsiteY3-8" fmla="*/ 15668 h 594403"/>
                    <a:gd name="connsiteX4-9" fmla="*/ 7123230 w 7123230"/>
                    <a:gd name="connsiteY4-10" fmla="*/ 0 h 594403"/>
                    <a:gd name="connsiteX0-11" fmla="*/ 0 w 7123230"/>
                    <a:gd name="connsiteY0-12" fmla="*/ 15668 h 594403"/>
                    <a:gd name="connsiteX1-13" fmla="*/ 2592729 w 7123230"/>
                    <a:gd name="connsiteY1-14" fmla="*/ 15668 h 594403"/>
                    <a:gd name="connsiteX2-15" fmla="*/ 3611301 w 7123230"/>
                    <a:gd name="connsiteY2-16" fmla="*/ 594403 h 594403"/>
                    <a:gd name="connsiteX3-17" fmla="*/ 4653023 w 7123230"/>
                    <a:gd name="connsiteY3-18" fmla="*/ 15668 h 594403"/>
                    <a:gd name="connsiteX4-19" fmla="*/ 7123230 w 7123230"/>
                    <a:gd name="connsiteY4-20" fmla="*/ 0 h 594403"/>
                    <a:gd name="connsiteX0-21" fmla="*/ 0 w 7107562"/>
                    <a:gd name="connsiteY0-22" fmla="*/ 0 h 578735"/>
                    <a:gd name="connsiteX1-23" fmla="*/ 2592729 w 7107562"/>
                    <a:gd name="connsiteY1-24" fmla="*/ 0 h 578735"/>
                    <a:gd name="connsiteX2-25" fmla="*/ 3611301 w 7107562"/>
                    <a:gd name="connsiteY2-26" fmla="*/ 578735 h 578735"/>
                    <a:gd name="connsiteX3-27" fmla="*/ 4653023 w 7107562"/>
                    <a:gd name="connsiteY3-28" fmla="*/ 0 h 578735"/>
                    <a:gd name="connsiteX4-29" fmla="*/ 7107562 w 7107562"/>
                    <a:gd name="connsiteY4-30" fmla="*/ 0 h 57873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7107562" h="578735">
                      <a:moveTo>
                        <a:pt x="0" y="0"/>
                      </a:moveTo>
                      <a:lnTo>
                        <a:pt x="2592729" y="0"/>
                      </a:lnTo>
                      <a:lnTo>
                        <a:pt x="3611301" y="578735"/>
                      </a:lnTo>
                      <a:lnTo>
                        <a:pt x="4653023" y="0"/>
                      </a:lnTo>
                      <a:lnTo>
                        <a:pt x="7107562" y="0"/>
                      </a:lnTo>
                    </a:path>
                  </a:pathLst>
                </a:custGeom>
                <a:ln w="3810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1000">
                        <a:schemeClr val="tx1">
                          <a:lumMod val="75000"/>
                          <a:lumOff val="25000"/>
                          <a:alpha val="56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defTabSz="135001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660">
                    <a:solidFill>
                      <a:prstClr val="black"/>
                    </a:solidFill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21" name="组合 47" descr="e7d195523061f1c0d3ba7f298e59d031c9c3f97027ed136f882110EF8F17BAD1F2C348D17C7856EF46CB4678CC9E44EE1ABA681E3133328A7B4D22AAF822B2429426B2355AA8CC4431B8568D2CF3B73A971C260BF49B7F9C34FEEFC5971AB83A0BAFDF5A26FFF8641745B4756CCB2BA8BFACFC7F61F65251749BB40C828A6307B2956F2F5DAFD58B">
                <a:extLst>
                  <a:ext uri="{FF2B5EF4-FFF2-40B4-BE49-F238E27FC236}">
                    <a16:creationId xmlns:a16="http://schemas.microsoft.com/office/drawing/2014/main" id="{B175F38A-C4BA-7A03-86D2-1A18BFC674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5057" y="5106952"/>
                <a:ext cx="2921884" cy="824554"/>
                <a:chOff x="3232806" y="4343961"/>
                <a:chExt cx="5725110" cy="4941341"/>
              </a:xfrm>
            </p:grpSpPr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B20F2425-D4AF-B4BD-2A48-85020CC8B62A}"/>
                    </a:ext>
                  </a:extLst>
                </p:cNvPr>
                <p:cNvCxnSpPr/>
                <p:nvPr/>
              </p:nvCxnSpPr>
              <p:spPr>
                <a:xfrm>
                  <a:off x="5292535" y="7910279"/>
                  <a:ext cx="802827" cy="1375023"/>
                </a:xfrm>
                <a:prstGeom prst="line">
                  <a:avLst/>
                </a:prstGeom>
                <a:ln w="190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1000">
                        <a:schemeClr val="bg1">
                          <a:alpha val="56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FBBD15BF-596D-F299-433E-C0CCFEB243FE}"/>
                    </a:ext>
                  </a:extLst>
                </p:cNvPr>
                <p:cNvCxnSpPr/>
                <p:nvPr/>
              </p:nvCxnSpPr>
              <p:spPr>
                <a:xfrm flipV="1">
                  <a:off x="6079762" y="4343961"/>
                  <a:ext cx="2878154" cy="4941341"/>
                </a:xfrm>
                <a:prstGeom prst="line">
                  <a:avLst/>
                </a:prstGeom>
                <a:ln w="190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1000">
                        <a:schemeClr val="bg1">
                          <a:alpha val="56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33D4C6EC-C209-07D1-544E-68743D857414}"/>
                    </a:ext>
                  </a:extLst>
                </p:cNvPr>
                <p:cNvCxnSpPr/>
                <p:nvPr/>
              </p:nvCxnSpPr>
              <p:spPr>
                <a:xfrm>
                  <a:off x="5036527" y="7485062"/>
                  <a:ext cx="182687" cy="309310"/>
                </a:xfrm>
                <a:prstGeom prst="line">
                  <a:avLst/>
                </a:prstGeom>
                <a:ln w="38100" cap="flat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83B90773-A9DD-C6AA-619F-0E3D3DAC8101}"/>
                    </a:ext>
                  </a:extLst>
                </p:cNvPr>
                <p:cNvCxnSpPr/>
                <p:nvPr/>
              </p:nvCxnSpPr>
              <p:spPr>
                <a:xfrm>
                  <a:off x="3232806" y="4382524"/>
                  <a:ext cx="1722270" cy="2949784"/>
                </a:xfrm>
                <a:prstGeom prst="line">
                  <a:avLst/>
                </a:prstGeom>
                <a:ln w="19050"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1000">
                        <a:schemeClr val="bg1">
                          <a:alpha val="56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组合 10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>
              <a:extLst>
                <a:ext uri="{FF2B5EF4-FFF2-40B4-BE49-F238E27FC236}">
                  <a16:creationId xmlns:a16="http://schemas.microsoft.com/office/drawing/2014/main" id="{D0898506-C723-12F5-2C8F-265DC914C9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58540" y="581027"/>
              <a:ext cx="5399087" cy="10125075"/>
              <a:chOff x="7557437" y="0"/>
              <a:chExt cx="3656757" cy="6858000"/>
            </a:xfrm>
          </p:grpSpPr>
          <p:sp>
            <p:nvSpPr>
              <p:cNvPr id="18" name="任意多边形 3">
                <a:extLst>
                  <a:ext uri="{FF2B5EF4-FFF2-40B4-BE49-F238E27FC236}">
                    <a16:creationId xmlns:a16="http://schemas.microsoft.com/office/drawing/2014/main" id="{DBA214C1-7C63-869C-9617-BD609EAAB5D4}"/>
                  </a:ext>
                </a:extLst>
              </p:cNvPr>
              <p:cNvSpPr/>
              <p:nvPr/>
            </p:nvSpPr>
            <p:spPr>
              <a:xfrm flipH="1">
                <a:off x="7557437" y="0"/>
                <a:ext cx="3656757" cy="6858000"/>
              </a:xfrm>
              <a:custGeom>
                <a:avLst/>
                <a:gdLst>
                  <a:gd name="connsiteX0" fmla="*/ 3225800 w 3670300"/>
                  <a:gd name="connsiteY0" fmla="*/ 0 h 6883400"/>
                  <a:gd name="connsiteX1" fmla="*/ 1460500 w 3670300"/>
                  <a:gd name="connsiteY1" fmla="*/ 1790700 h 6883400"/>
                  <a:gd name="connsiteX2" fmla="*/ 1460500 w 3670300"/>
                  <a:gd name="connsiteY2" fmla="*/ 2019300 h 6883400"/>
                  <a:gd name="connsiteX3" fmla="*/ 825500 w 3670300"/>
                  <a:gd name="connsiteY3" fmla="*/ 2667000 h 6883400"/>
                  <a:gd name="connsiteX4" fmla="*/ 723900 w 3670300"/>
                  <a:gd name="connsiteY4" fmla="*/ 2540000 h 6883400"/>
                  <a:gd name="connsiteX5" fmla="*/ 0 w 3670300"/>
                  <a:gd name="connsiteY5" fmla="*/ 3289300 h 6883400"/>
                  <a:gd name="connsiteX6" fmla="*/ 711200 w 3670300"/>
                  <a:gd name="connsiteY6" fmla="*/ 4013200 h 6883400"/>
                  <a:gd name="connsiteX7" fmla="*/ 838200 w 3670300"/>
                  <a:gd name="connsiteY7" fmla="*/ 3898900 h 6883400"/>
                  <a:gd name="connsiteX8" fmla="*/ 1460500 w 3670300"/>
                  <a:gd name="connsiteY8" fmla="*/ 4508500 h 6883400"/>
                  <a:gd name="connsiteX9" fmla="*/ 1473200 w 3670300"/>
                  <a:gd name="connsiteY9" fmla="*/ 4749800 h 6883400"/>
                  <a:gd name="connsiteX10" fmla="*/ 3670300 w 3670300"/>
                  <a:gd name="connsiteY10" fmla="*/ 6883400 h 688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70300" h="6883400">
                    <a:moveTo>
                      <a:pt x="3225800" y="0"/>
                    </a:moveTo>
                    <a:lnTo>
                      <a:pt x="1460500" y="1790700"/>
                    </a:lnTo>
                    <a:lnTo>
                      <a:pt x="1460500" y="2019300"/>
                    </a:lnTo>
                    <a:lnTo>
                      <a:pt x="825500" y="2667000"/>
                    </a:lnTo>
                    <a:lnTo>
                      <a:pt x="723900" y="2540000"/>
                    </a:lnTo>
                    <a:lnTo>
                      <a:pt x="0" y="3289300"/>
                    </a:lnTo>
                    <a:lnTo>
                      <a:pt x="711200" y="4013200"/>
                    </a:lnTo>
                    <a:lnTo>
                      <a:pt x="838200" y="3898900"/>
                    </a:lnTo>
                    <a:lnTo>
                      <a:pt x="1460500" y="4508500"/>
                    </a:lnTo>
                    <a:lnTo>
                      <a:pt x="1473200" y="4749800"/>
                    </a:lnTo>
                    <a:lnTo>
                      <a:pt x="3670300" y="6883400"/>
                    </a:lnTo>
                  </a:path>
                </a:pathLst>
              </a:custGeom>
              <a:noFill/>
              <a:ln w="25400" cap="flat" cmpd="sng" algn="ctr">
                <a:gradFill flip="none" rotWithShape="1">
                  <a:gsLst>
                    <a:gs pos="0">
                      <a:schemeClr val="bg1"/>
                    </a:gs>
                    <a:gs pos="6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kern="0" dirty="0">
                  <a:solidFill>
                    <a:prstClr val="white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9" name="菱形 18">
                <a:extLst>
                  <a:ext uri="{FF2B5EF4-FFF2-40B4-BE49-F238E27FC236}">
                    <a16:creationId xmlns:a16="http://schemas.microsoft.com/office/drawing/2014/main" id="{180508C6-BB92-CB2C-A8F1-598AF3312DBC}"/>
                  </a:ext>
                </a:extLst>
              </p:cNvPr>
              <p:cNvSpPr/>
              <p:nvPr/>
            </p:nvSpPr>
            <p:spPr>
              <a:xfrm>
                <a:off x="10822821" y="3148357"/>
                <a:ext cx="253747" cy="254837"/>
              </a:xfrm>
              <a:prstGeom prst="diamond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>
                  <a:solidFill>
                    <a:prstClr val="white"/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12" name="组合 11" descr="e7d195523061f1c0d3ba7f298e59d031c9c3f97027ed136f882110EF8F17BAD1F2C348D17C7856EF46CB4678CC9E44EE1ABA681E3133328A7B4D22AAF822B2429426B2355AA8CC4431B8568D2CF3B73A2FB6443EB3D2459E1870572BD83727081C7139B573EDA983CC3C21290CB8CC35099B78A41AAE0B87C6A5A410784E67F1260EF81980592E40">
              <a:extLst>
                <a:ext uri="{FF2B5EF4-FFF2-40B4-BE49-F238E27FC236}">
                  <a16:creationId xmlns:a16="http://schemas.microsoft.com/office/drawing/2014/main" id="{E917969F-12D3-DC7E-808D-7F1BF67CE2DC}"/>
                </a:ext>
              </a:extLst>
            </p:cNvPr>
            <p:cNvGrpSpPr/>
            <p:nvPr/>
          </p:nvGrpSpPr>
          <p:grpSpPr>
            <a:xfrm>
              <a:off x="13226207" y="4585566"/>
              <a:ext cx="1783129" cy="1628630"/>
              <a:chOff x="8958220" y="2877457"/>
              <a:chExt cx="1207728" cy="1103085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324EF51-F970-E717-A053-04837BEFF0C6}"/>
                  </a:ext>
                </a:extLst>
              </p:cNvPr>
              <p:cNvSpPr/>
              <p:nvPr/>
            </p:nvSpPr>
            <p:spPr>
              <a:xfrm rot="2700000">
                <a:off x="8958220" y="2877457"/>
                <a:ext cx="1103085" cy="1103085"/>
              </a:xfrm>
              <a:prstGeom prst="rect">
                <a:avLst/>
              </a:prstGeom>
              <a:noFill/>
              <a:ln w="152400">
                <a:gradFill flip="none" rotWithShape="1">
                  <a:gsLst>
                    <a:gs pos="61000">
                      <a:schemeClr val="accent3">
                        <a:alpha val="0"/>
                      </a:schemeClr>
                    </a:gs>
                    <a:gs pos="83000">
                      <a:schemeClr val="accent3">
                        <a:alpha val="29000"/>
                      </a:schemeClr>
                    </a:gs>
                  </a:gsLst>
                  <a:lin ang="189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dirty="0">
                  <a:solidFill>
                    <a:prstClr val="black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71C2258E-393F-D9AF-0B3C-1E33F2D688E5}"/>
                  </a:ext>
                </a:extLst>
              </p:cNvPr>
              <p:cNvSpPr/>
              <p:nvPr/>
            </p:nvSpPr>
            <p:spPr>
              <a:xfrm rot="2700000">
                <a:off x="9617740" y="3154898"/>
                <a:ext cx="548208" cy="548208"/>
              </a:xfrm>
              <a:prstGeom prst="rect">
                <a:avLst/>
              </a:prstGeom>
              <a:noFill/>
              <a:ln w="15875">
                <a:gradFill flip="none" rotWithShape="1">
                  <a:gsLst>
                    <a:gs pos="61000">
                      <a:schemeClr val="bg1">
                        <a:alpha val="0"/>
                      </a:schemeClr>
                    </a:gs>
                    <a:gs pos="87000">
                      <a:schemeClr val="bg1"/>
                    </a:gs>
                  </a:gsLst>
                  <a:lin ang="189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5001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660" dirty="0">
                  <a:solidFill>
                    <a:prstClr val="black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13" name="任意多边形 34">
              <a:extLst>
                <a:ext uri="{FF2B5EF4-FFF2-40B4-BE49-F238E27FC236}">
                  <a16:creationId xmlns:a16="http://schemas.microsoft.com/office/drawing/2014/main" id="{26D13300-E806-4F46-AE42-DD27C301E9EB}"/>
                </a:ext>
              </a:extLst>
            </p:cNvPr>
            <p:cNvSpPr/>
            <p:nvPr/>
          </p:nvSpPr>
          <p:spPr>
            <a:xfrm rot="8100000" flipH="1">
              <a:off x="14124974" y="5223912"/>
              <a:ext cx="351939" cy="351939"/>
            </a:xfrm>
            <a:custGeom>
              <a:avLst/>
              <a:gdLst>
                <a:gd name="connsiteX0" fmla="*/ 0 w 609600"/>
                <a:gd name="connsiteY0" fmla="*/ 0 h 619125"/>
                <a:gd name="connsiteX1" fmla="*/ 609600 w 609600"/>
                <a:gd name="connsiteY1" fmla="*/ 0 h 619125"/>
                <a:gd name="connsiteX2" fmla="*/ 609600 w 609600"/>
                <a:gd name="connsiteY2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619125">
                  <a:moveTo>
                    <a:pt x="0" y="0"/>
                  </a:moveTo>
                  <a:lnTo>
                    <a:pt x="609600" y="0"/>
                  </a:lnTo>
                  <a:lnTo>
                    <a:pt x="609600" y="619125"/>
                  </a:lnTo>
                </a:path>
              </a:pathLst>
            </a:custGeom>
            <a:noFill/>
            <a:ln w="15875">
              <a:gradFill flip="none" rotWithShape="1">
                <a:gsLst>
                  <a:gs pos="61000">
                    <a:schemeClr val="tx1">
                      <a:lumMod val="75000"/>
                      <a:lumOff val="25000"/>
                      <a:alpha val="0"/>
                    </a:schemeClr>
                  </a:gs>
                  <a:gs pos="87000">
                    <a:schemeClr val="tx1">
                      <a:lumMod val="75000"/>
                      <a:lumOff val="25000"/>
                      <a:alpha val="34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500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60">
                <a:solidFill>
                  <a:prstClr val="black"/>
                </a:solidFill>
                <a:latin typeface="+mn-ea"/>
                <a:ea typeface="+mn-ea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7E29A53C-99A2-6B57-238C-AA088F6EF333}"/>
                </a:ext>
              </a:extLst>
            </p:cNvPr>
            <p:cNvCxnSpPr/>
            <p:nvPr/>
          </p:nvCxnSpPr>
          <p:spPr>
            <a:xfrm flipH="1" flipV="1">
              <a:off x="11518770" y="525682"/>
              <a:ext cx="2731996" cy="2877850"/>
            </a:xfrm>
            <a:prstGeom prst="line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bg1">
                      <a:alpha val="39000"/>
                    </a:schemeClr>
                  </a:gs>
                  <a:gs pos="79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D1CAFB6-C7DD-CC0C-A13B-34C0CBFE4A83}"/>
                </a:ext>
              </a:extLst>
            </p:cNvPr>
            <p:cNvCxnSpPr/>
            <p:nvPr/>
          </p:nvCxnSpPr>
          <p:spPr>
            <a:xfrm flipH="1">
              <a:off x="11518770" y="7376115"/>
              <a:ext cx="2731997" cy="2877850"/>
            </a:xfrm>
            <a:prstGeom prst="line">
              <a:avLst/>
            </a:prstGeom>
            <a:noFill/>
            <a:ln w="25400" cap="flat" cmpd="sng" algn="ctr">
              <a:gradFill flip="none" rotWithShape="1">
                <a:gsLst>
                  <a:gs pos="0">
                    <a:schemeClr val="bg1">
                      <a:alpha val="39000"/>
                    </a:schemeClr>
                  </a:gs>
                  <a:gs pos="79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4523AA81-9932-E6D6-E7B0-BE5023956691}"/>
              </a:ext>
            </a:extLst>
          </p:cNvPr>
          <p:cNvSpPr txBox="1"/>
          <p:nvPr userDrawn="1"/>
        </p:nvSpPr>
        <p:spPr>
          <a:xfrm>
            <a:off x="1008441" y="3524458"/>
            <a:ext cx="1996609" cy="457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endParaRPr lang="zh-CN" altLang="en-US" sz="24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60641B1-E1B9-EEE4-A2CF-49C4B070281F}"/>
              </a:ext>
            </a:extLst>
          </p:cNvPr>
          <p:cNvSpPr txBox="1"/>
          <p:nvPr userDrawn="1"/>
        </p:nvSpPr>
        <p:spPr>
          <a:xfrm>
            <a:off x="1361731" y="2239625"/>
            <a:ext cx="131318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9600">
                <a:gradFill>
                  <a:gsLst>
                    <a:gs pos="0">
                      <a:schemeClr val="bg1">
                        <a:alpha val="0"/>
                      </a:schemeClr>
                    </a:gs>
                    <a:gs pos="47000">
                      <a:schemeClr val="bg1"/>
                    </a:gs>
                  </a:gsLst>
                  <a:lin ang="600000" scaled="0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8800" dirty="0">
                <a:gradFill>
                  <a:gsLst>
                    <a:gs pos="100000">
                      <a:srgbClr val="FFFFFF">
                        <a:alpha val="20000"/>
                      </a:srgbClr>
                    </a:gs>
                    <a:gs pos="0">
                      <a:schemeClr val="bg1">
                        <a:alpha val="51000"/>
                      </a:schemeClr>
                    </a:gs>
                    <a:gs pos="40000">
                      <a:schemeClr val="bg1"/>
                    </a:gs>
                  </a:gsLst>
                  <a:lin ang="600000" scaled="0"/>
                </a:gra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3B5F0B4-450E-838B-0CA1-3E30E2B1ADE9}"/>
              </a:ext>
            </a:extLst>
          </p:cNvPr>
          <p:cNvSpPr txBox="1"/>
          <p:nvPr userDrawn="1"/>
        </p:nvSpPr>
        <p:spPr>
          <a:xfrm>
            <a:off x="2364895" y="2557474"/>
            <a:ext cx="131318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9600">
                <a:gradFill>
                  <a:gsLst>
                    <a:gs pos="0">
                      <a:schemeClr val="bg1">
                        <a:alpha val="0"/>
                      </a:schemeClr>
                    </a:gs>
                    <a:gs pos="47000">
                      <a:schemeClr val="bg1"/>
                    </a:gs>
                  </a:gsLst>
                  <a:lin ang="600000" scaled="0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8800" dirty="0">
                <a:gradFill>
                  <a:gsLst>
                    <a:gs pos="0">
                      <a:schemeClr val="bg1">
                        <a:alpha val="51000"/>
                      </a:schemeClr>
                    </a:gs>
                    <a:gs pos="100000">
                      <a:srgbClr val="FFFFFF">
                        <a:alpha val="0"/>
                      </a:srgbClr>
                    </a:gs>
                    <a:gs pos="40000">
                      <a:schemeClr val="bg1"/>
                    </a:gs>
                  </a:gsLst>
                  <a:lin ang="600000" scaled="0"/>
                </a:gra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录</a:t>
            </a:r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F9CF5A26-FF90-7B67-DC8A-AAF63BC2B2FC}"/>
              </a:ext>
            </a:extLst>
          </p:cNvPr>
          <p:cNvSpPr/>
          <p:nvPr userDrawn="1"/>
        </p:nvSpPr>
        <p:spPr>
          <a:xfrm>
            <a:off x="-1" y="15873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accent2">
                  <a:alpha val="80000"/>
                </a:schemeClr>
              </a:gs>
              <a:gs pos="38000">
                <a:schemeClr val="tx1">
                  <a:alpha val="0"/>
                </a:schemeClr>
              </a:gs>
              <a:gs pos="62000">
                <a:schemeClr val="tx1">
                  <a:alpha val="0"/>
                </a:scheme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67" name="组合 166">
            <a:extLst>
              <a:ext uri="{FF2B5EF4-FFF2-40B4-BE49-F238E27FC236}">
                <a16:creationId xmlns:a16="http://schemas.microsoft.com/office/drawing/2014/main" id="{9E91ECEE-B27A-B401-6C4E-B705ABAC10B9}"/>
              </a:ext>
            </a:extLst>
          </p:cNvPr>
          <p:cNvGrpSpPr/>
          <p:nvPr userDrawn="1"/>
        </p:nvGrpSpPr>
        <p:grpSpPr>
          <a:xfrm>
            <a:off x="4627320" y="1531518"/>
            <a:ext cx="3139201" cy="1676706"/>
            <a:chOff x="1493466" y="1511172"/>
            <a:chExt cx="4375160" cy="1676706"/>
          </a:xfrm>
        </p:grpSpPr>
        <p:sp>
          <p:nvSpPr>
            <p:cNvPr id="168" name="矩形: 剪去对角 167">
              <a:extLst>
                <a:ext uri="{FF2B5EF4-FFF2-40B4-BE49-F238E27FC236}">
                  <a16:creationId xmlns:a16="http://schemas.microsoft.com/office/drawing/2014/main" id="{DAF38684-6EDA-8C77-1DB1-A90277B8A3E5}"/>
                </a:ext>
              </a:extLst>
            </p:cNvPr>
            <p:cNvSpPr/>
            <p:nvPr/>
          </p:nvSpPr>
          <p:spPr>
            <a:xfrm>
              <a:off x="1493466" y="1635639"/>
              <a:ext cx="4297055" cy="1465022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69" name="组合 168">
              <a:extLst>
                <a:ext uri="{FF2B5EF4-FFF2-40B4-BE49-F238E27FC236}">
                  <a16:creationId xmlns:a16="http://schemas.microsoft.com/office/drawing/2014/main" id="{BC3A8C84-109C-FE3F-D6E8-C7810C70BEE6}"/>
                </a:ext>
              </a:extLst>
            </p:cNvPr>
            <p:cNvGrpSpPr/>
            <p:nvPr/>
          </p:nvGrpSpPr>
          <p:grpSpPr>
            <a:xfrm>
              <a:off x="1514177" y="1552372"/>
              <a:ext cx="2219767" cy="101600"/>
              <a:chOff x="6376416" y="2446274"/>
              <a:chExt cx="2219767" cy="101600"/>
            </a:xfrm>
          </p:grpSpPr>
          <p:cxnSp>
            <p:nvCxnSpPr>
              <p:cNvPr id="198" name="直接连接符 197">
                <a:extLst>
                  <a:ext uri="{FF2B5EF4-FFF2-40B4-BE49-F238E27FC236}">
                    <a16:creationId xmlns:a16="http://schemas.microsoft.com/office/drawing/2014/main" id="{F009F524-B83B-9FA3-4927-9BDE16DC3D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8016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9" name="直接连接符 198">
                <a:extLst>
                  <a:ext uri="{FF2B5EF4-FFF2-40B4-BE49-F238E27FC236}">
                    <a16:creationId xmlns:a16="http://schemas.microsoft.com/office/drawing/2014/main" id="{DF6310A9-C13B-82D4-BE3A-9B5C7C963E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6416" y="2446274"/>
                <a:ext cx="101600" cy="10160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70" name="组合 169">
              <a:extLst>
                <a:ext uri="{FF2B5EF4-FFF2-40B4-BE49-F238E27FC236}">
                  <a16:creationId xmlns:a16="http://schemas.microsoft.com/office/drawing/2014/main" id="{2B6A73D3-8E0A-8073-61E1-832A1ABC6DB3}"/>
                </a:ext>
              </a:extLst>
            </p:cNvPr>
            <p:cNvGrpSpPr/>
            <p:nvPr/>
          </p:nvGrpSpPr>
          <p:grpSpPr>
            <a:xfrm>
              <a:off x="1602442" y="2978328"/>
              <a:ext cx="908162" cy="61520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187" name="平行四边形 186">
                <a:extLst>
                  <a:ext uri="{FF2B5EF4-FFF2-40B4-BE49-F238E27FC236}">
                    <a16:creationId xmlns:a16="http://schemas.microsoft.com/office/drawing/2014/main" id="{E7B1A8E5-2CCD-5C40-C3F4-9E659B3B1757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平行四边形 187">
                <a:extLst>
                  <a:ext uri="{FF2B5EF4-FFF2-40B4-BE49-F238E27FC236}">
                    <a16:creationId xmlns:a16="http://schemas.microsoft.com/office/drawing/2014/main" id="{50F1AB26-AC46-8003-18EE-EE39A9D1F26F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平行四边形 188">
                <a:extLst>
                  <a:ext uri="{FF2B5EF4-FFF2-40B4-BE49-F238E27FC236}">
                    <a16:creationId xmlns:a16="http://schemas.microsoft.com/office/drawing/2014/main" id="{975CE015-CFF4-BB5E-89F5-288B2DCDCA2D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平行四边形 189">
                <a:extLst>
                  <a:ext uri="{FF2B5EF4-FFF2-40B4-BE49-F238E27FC236}">
                    <a16:creationId xmlns:a16="http://schemas.microsoft.com/office/drawing/2014/main" id="{F84EE404-4072-5DC8-63C8-0FD162A0721D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平行四边形 190">
                <a:extLst>
                  <a:ext uri="{FF2B5EF4-FFF2-40B4-BE49-F238E27FC236}">
                    <a16:creationId xmlns:a16="http://schemas.microsoft.com/office/drawing/2014/main" id="{42616FB5-FCBC-47EC-C86E-C305C32EE4BC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平行四边形 191">
                <a:extLst>
                  <a:ext uri="{FF2B5EF4-FFF2-40B4-BE49-F238E27FC236}">
                    <a16:creationId xmlns:a16="http://schemas.microsoft.com/office/drawing/2014/main" id="{1C5677E7-FB79-1C53-592D-FC299E63F2BE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平行四边形 192">
                <a:extLst>
                  <a:ext uri="{FF2B5EF4-FFF2-40B4-BE49-F238E27FC236}">
                    <a16:creationId xmlns:a16="http://schemas.microsoft.com/office/drawing/2014/main" id="{BB13D7CB-5C31-143E-5F69-3EC9C0A30FDE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平行四边形 193">
                <a:extLst>
                  <a:ext uri="{FF2B5EF4-FFF2-40B4-BE49-F238E27FC236}">
                    <a16:creationId xmlns:a16="http://schemas.microsoft.com/office/drawing/2014/main" id="{65713CA4-9F68-8760-0492-EDE15DA699BE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平行四边形 194">
                <a:extLst>
                  <a:ext uri="{FF2B5EF4-FFF2-40B4-BE49-F238E27FC236}">
                    <a16:creationId xmlns:a16="http://schemas.microsoft.com/office/drawing/2014/main" id="{DBF5B59E-1AD3-3841-30BF-3DB5D60C78ED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平行四边形 195">
                <a:extLst>
                  <a:ext uri="{FF2B5EF4-FFF2-40B4-BE49-F238E27FC236}">
                    <a16:creationId xmlns:a16="http://schemas.microsoft.com/office/drawing/2014/main" id="{15FBFA2B-73F1-477F-F1BA-9B4724A8F072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平行四边形 196">
                <a:extLst>
                  <a:ext uri="{FF2B5EF4-FFF2-40B4-BE49-F238E27FC236}">
                    <a16:creationId xmlns:a16="http://schemas.microsoft.com/office/drawing/2014/main" id="{00BD81B0-1486-4FF0-562E-E086864C40D4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71" name="组合 170">
              <a:extLst>
                <a:ext uri="{FF2B5EF4-FFF2-40B4-BE49-F238E27FC236}">
                  <a16:creationId xmlns:a16="http://schemas.microsoft.com/office/drawing/2014/main" id="{D845E01F-A527-0E0B-9BD2-B9A6A129430A}"/>
                </a:ext>
              </a:extLst>
            </p:cNvPr>
            <p:cNvGrpSpPr/>
            <p:nvPr/>
          </p:nvGrpSpPr>
          <p:grpSpPr>
            <a:xfrm>
              <a:off x="4882359" y="1511172"/>
              <a:ext cx="908162" cy="61520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176" name="平行四边形 175">
                <a:extLst>
                  <a:ext uri="{FF2B5EF4-FFF2-40B4-BE49-F238E27FC236}">
                    <a16:creationId xmlns:a16="http://schemas.microsoft.com/office/drawing/2014/main" id="{5B9CD693-BDD2-5D51-8E07-8548EEB41ABB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平行四边形 176">
                <a:extLst>
                  <a:ext uri="{FF2B5EF4-FFF2-40B4-BE49-F238E27FC236}">
                    <a16:creationId xmlns:a16="http://schemas.microsoft.com/office/drawing/2014/main" id="{4A485579-6542-7EF6-2CB4-7AFDD8E3E57C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平行四边形 177">
                <a:extLst>
                  <a:ext uri="{FF2B5EF4-FFF2-40B4-BE49-F238E27FC236}">
                    <a16:creationId xmlns:a16="http://schemas.microsoft.com/office/drawing/2014/main" id="{65768C35-828A-FEB6-54CA-BC65E86F14C0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平行四边形 178">
                <a:extLst>
                  <a:ext uri="{FF2B5EF4-FFF2-40B4-BE49-F238E27FC236}">
                    <a16:creationId xmlns:a16="http://schemas.microsoft.com/office/drawing/2014/main" id="{C20EF084-0E57-B7B6-76A9-45DECD0F2566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0" name="平行四边形 179">
                <a:extLst>
                  <a:ext uri="{FF2B5EF4-FFF2-40B4-BE49-F238E27FC236}">
                    <a16:creationId xmlns:a16="http://schemas.microsoft.com/office/drawing/2014/main" id="{B220D612-1EE7-6B84-4683-CAF27B29DFDE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平行四边形 180">
                <a:extLst>
                  <a:ext uri="{FF2B5EF4-FFF2-40B4-BE49-F238E27FC236}">
                    <a16:creationId xmlns:a16="http://schemas.microsoft.com/office/drawing/2014/main" id="{14B38B7F-1E8A-D47B-1848-A747CF3B5C16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2" name="平行四边形 181">
                <a:extLst>
                  <a:ext uri="{FF2B5EF4-FFF2-40B4-BE49-F238E27FC236}">
                    <a16:creationId xmlns:a16="http://schemas.microsoft.com/office/drawing/2014/main" id="{A6084D18-E634-EC1A-83E0-3F1B6C7287F8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平行四边形 182">
                <a:extLst>
                  <a:ext uri="{FF2B5EF4-FFF2-40B4-BE49-F238E27FC236}">
                    <a16:creationId xmlns:a16="http://schemas.microsoft.com/office/drawing/2014/main" id="{95D69C0C-5970-5DFD-79FE-BE4FC2638DBE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4" name="平行四边形 183">
                <a:extLst>
                  <a:ext uri="{FF2B5EF4-FFF2-40B4-BE49-F238E27FC236}">
                    <a16:creationId xmlns:a16="http://schemas.microsoft.com/office/drawing/2014/main" id="{9FCE248B-421F-B934-7EE7-1F5501ACE20B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5" name="平行四边形 184">
                <a:extLst>
                  <a:ext uri="{FF2B5EF4-FFF2-40B4-BE49-F238E27FC236}">
                    <a16:creationId xmlns:a16="http://schemas.microsoft.com/office/drawing/2014/main" id="{947D1532-BBE8-2402-F059-710DA48B1095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平行四边形 185">
                <a:extLst>
                  <a:ext uri="{FF2B5EF4-FFF2-40B4-BE49-F238E27FC236}">
                    <a16:creationId xmlns:a16="http://schemas.microsoft.com/office/drawing/2014/main" id="{DE989F9E-A087-E742-EDD1-FD3EB14E60B4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72" name="组合 171">
              <a:extLst>
                <a:ext uri="{FF2B5EF4-FFF2-40B4-BE49-F238E27FC236}">
                  <a16:creationId xmlns:a16="http://schemas.microsoft.com/office/drawing/2014/main" id="{08D7FDE3-2A73-40AD-D568-5880CA45DAA8}"/>
                </a:ext>
              </a:extLst>
            </p:cNvPr>
            <p:cNvGrpSpPr/>
            <p:nvPr/>
          </p:nvGrpSpPr>
          <p:grpSpPr>
            <a:xfrm>
              <a:off x="4596086" y="2991773"/>
              <a:ext cx="1272540" cy="196105"/>
              <a:chOff x="9443085" y="3865355"/>
              <a:chExt cx="1272540" cy="196105"/>
            </a:xfrm>
          </p:grpSpPr>
          <p:cxnSp>
            <p:nvCxnSpPr>
              <p:cNvPr id="173" name="直接连接符 172">
                <a:extLst>
                  <a:ext uri="{FF2B5EF4-FFF2-40B4-BE49-F238E27FC236}">
                    <a16:creationId xmlns:a16="http://schemas.microsoft.com/office/drawing/2014/main" id="{A5E9D0B1-E5DE-8FE4-A931-69693C1EF0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4" name="直接连接符 173">
                <a:extLst>
                  <a:ext uri="{FF2B5EF4-FFF2-40B4-BE49-F238E27FC236}">
                    <a16:creationId xmlns:a16="http://schemas.microsoft.com/office/drawing/2014/main" id="{16F9C6CA-BFC6-A30D-F099-E79D4F2765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20155" y="3865355"/>
                <a:ext cx="195470" cy="19547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200" name="组合 199">
            <a:extLst>
              <a:ext uri="{FF2B5EF4-FFF2-40B4-BE49-F238E27FC236}">
                <a16:creationId xmlns:a16="http://schemas.microsoft.com/office/drawing/2014/main" id="{0E31A86B-5545-2686-3C01-91B34F825A4A}"/>
              </a:ext>
            </a:extLst>
          </p:cNvPr>
          <p:cNvGrpSpPr/>
          <p:nvPr userDrawn="1"/>
        </p:nvGrpSpPr>
        <p:grpSpPr>
          <a:xfrm>
            <a:off x="8240452" y="1531518"/>
            <a:ext cx="3139201" cy="1676706"/>
            <a:chOff x="1493466" y="1511172"/>
            <a:chExt cx="4375160" cy="1676706"/>
          </a:xfrm>
        </p:grpSpPr>
        <p:sp>
          <p:nvSpPr>
            <p:cNvPr id="201" name="矩形: 剪去对角 200">
              <a:extLst>
                <a:ext uri="{FF2B5EF4-FFF2-40B4-BE49-F238E27FC236}">
                  <a16:creationId xmlns:a16="http://schemas.microsoft.com/office/drawing/2014/main" id="{FEFF3272-108E-6D4D-3846-AEE2302D50E5}"/>
                </a:ext>
              </a:extLst>
            </p:cNvPr>
            <p:cNvSpPr/>
            <p:nvPr/>
          </p:nvSpPr>
          <p:spPr>
            <a:xfrm>
              <a:off x="1493466" y="1635639"/>
              <a:ext cx="4297055" cy="1465022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02" name="组合 201">
              <a:extLst>
                <a:ext uri="{FF2B5EF4-FFF2-40B4-BE49-F238E27FC236}">
                  <a16:creationId xmlns:a16="http://schemas.microsoft.com/office/drawing/2014/main" id="{A0F3170B-2130-C6BF-65C3-4944C978BB9A}"/>
                </a:ext>
              </a:extLst>
            </p:cNvPr>
            <p:cNvGrpSpPr/>
            <p:nvPr/>
          </p:nvGrpSpPr>
          <p:grpSpPr>
            <a:xfrm>
              <a:off x="1514177" y="1552372"/>
              <a:ext cx="2219767" cy="101600"/>
              <a:chOff x="6376416" y="2446274"/>
              <a:chExt cx="2219767" cy="101600"/>
            </a:xfrm>
          </p:grpSpPr>
          <p:cxnSp>
            <p:nvCxnSpPr>
              <p:cNvPr id="230" name="直接连接符 229">
                <a:extLst>
                  <a:ext uri="{FF2B5EF4-FFF2-40B4-BE49-F238E27FC236}">
                    <a16:creationId xmlns:a16="http://schemas.microsoft.com/office/drawing/2014/main" id="{165C9873-5222-C4E4-5AC9-B07723F54E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8016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1" name="直接连接符 230">
                <a:extLst>
                  <a:ext uri="{FF2B5EF4-FFF2-40B4-BE49-F238E27FC236}">
                    <a16:creationId xmlns:a16="http://schemas.microsoft.com/office/drawing/2014/main" id="{C2F19873-D0BE-6386-DF95-A252D7F1B3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6416" y="2446274"/>
                <a:ext cx="101600" cy="10160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7117A855-EFF1-0CCD-B62F-A8E28D811753}"/>
                </a:ext>
              </a:extLst>
            </p:cNvPr>
            <p:cNvGrpSpPr/>
            <p:nvPr/>
          </p:nvGrpSpPr>
          <p:grpSpPr>
            <a:xfrm>
              <a:off x="1602442" y="2978328"/>
              <a:ext cx="908162" cy="61520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219" name="平行四边形 218">
                <a:extLst>
                  <a:ext uri="{FF2B5EF4-FFF2-40B4-BE49-F238E27FC236}">
                    <a16:creationId xmlns:a16="http://schemas.microsoft.com/office/drawing/2014/main" id="{7B0B394F-5A1A-94AA-046E-9C986B9E4581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平行四边形 219">
                <a:extLst>
                  <a:ext uri="{FF2B5EF4-FFF2-40B4-BE49-F238E27FC236}">
                    <a16:creationId xmlns:a16="http://schemas.microsoft.com/office/drawing/2014/main" id="{A450EDF7-68DF-AFEF-D98B-1E75989DF3EA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平行四边形 220">
                <a:extLst>
                  <a:ext uri="{FF2B5EF4-FFF2-40B4-BE49-F238E27FC236}">
                    <a16:creationId xmlns:a16="http://schemas.microsoft.com/office/drawing/2014/main" id="{F9282E5F-469C-B3F4-52F1-733595A0C697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平行四边形 221">
                <a:extLst>
                  <a:ext uri="{FF2B5EF4-FFF2-40B4-BE49-F238E27FC236}">
                    <a16:creationId xmlns:a16="http://schemas.microsoft.com/office/drawing/2014/main" id="{A5C72710-4AF3-531B-4DF3-970FD5CC0822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平行四边形 222">
                <a:extLst>
                  <a:ext uri="{FF2B5EF4-FFF2-40B4-BE49-F238E27FC236}">
                    <a16:creationId xmlns:a16="http://schemas.microsoft.com/office/drawing/2014/main" id="{FF5129AE-9717-30FF-D512-1A9E0669FE27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平行四边形 223">
                <a:extLst>
                  <a:ext uri="{FF2B5EF4-FFF2-40B4-BE49-F238E27FC236}">
                    <a16:creationId xmlns:a16="http://schemas.microsoft.com/office/drawing/2014/main" id="{12E0EBBF-26E0-EC27-86EA-49D4F83739D8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平行四边形 224">
                <a:extLst>
                  <a:ext uri="{FF2B5EF4-FFF2-40B4-BE49-F238E27FC236}">
                    <a16:creationId xmlns:a16="http://schemas.microsoft.com/office/drawing/2014/main" id="{6E6C0865-D06E-19F7-1B66-481E3455A9D8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平行四边形 225">
                <a:extLst>
                  <a:ext uri="{FF2B5EF4-FFF2-40B4-BE49-F238E27FC236}">
                    <a16:creationId xmlns:a16="http://schemas.microsoft.com/office/drawing/2014/main" id="{A1826F49-9DB2-0D29-EB87-D938EA22E6C9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平行四边形 226">
                <a:extLst>
                  <a:ext uri="{FF2B5EF4-FFF2-40B4-BE49-F238E27FC236}">
                    <a16:creationId xmlns:a16="http://schemas.microsoft.com/office/drawing/2014/main" id="{B64755B0-F3E4-18AF-6130-BACDE0760979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平行四边形 227">
                <a:extLst>
                  <a:ext uri="{FF2B5EF4-FFF2-40B4-BE49-F238E27FC236}">
                    <a16:creationId xmlns:a16="http://schemas.microsoft.com/office/drawing/2014/main" id="{9FD365E8-518F-4ECD-A585-CD6CC2AB5DC2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平行四边形 228">
                <a:extLst>
                  <a:ext uri="{FF2B5EF4-FFF2-40B4-BE49-F238E27FC236}">
                    <a16:creationId xmlns:a16="http://schemas.microsoft.com/office/drawing/2014/main" id="{E233EE54-58CA-D80D-8CA6-C362FDFFC664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2CAF24E9-C0B9-D803-C3B9-BF5DE1A2F0C1}"/>
                </a:ext>
              </a:extLst>
            </p:cNvPr>
            <p:cNvGrpSpPr/>
            <p:nvPr/>
          </p:nvGrpSpPr>
          <p:grpSpPr>
            <a:xfrm>
              <a:off x="4882359" y="1511172"/>
              <a:ext cx="908162" cy="61520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208" name="平行四边形 207">
                <a:extLst>
                  <a:ext uri="{FF2B5EF4-FFF2-40B4-BE49-F238E27FC236}">
                    <a16:creationId xmlns:a16="http://schemas.microsoft.com/office/drawing/2014/main" id="{446A0B12-0198-C747-ED2F-EB55EA5D4696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平行四边形 208">
                <a:extLst>
                  <a:ext uri="{FF2B5EF4-FFF2-40B4-BE49-F238E27FC236}">
                    <a16:creationId xmlns:a16="http://schemas.microsoft.com/office/drawing/2014/main" id="{42E3C545-A7ED-F256-DF22-9F33BC30C13A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平行四边形 209">
                <a:extLst>
                  <a:ext uri="{FF2B5EF4-FFF2-40B4-BE49-F238E27FC236}">
                    <a16:creationId xmlns:a16="http://schemas.microsoft.com/office/drawing/2014/main" id="{E691B750-40C9-FE27-C2C3-2CDAF95A0F84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平行四边形 210">
                <a:extLst>
                  <a:ext uri="{FF2B5EF4-FFF2-40B4-BE49-F238E27FC236}">
                    <a16:creationId xmlns:a16="http://schemas.microsoft.com/office/drawing/2014/main" id="{E0F5087B-A5A3-8330-7E61-89B4913ED4CE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平行四边形 211">
                <a:extLst>
                  <a:ext uri="{FF2B5EF4-FFF2-40B4-BE49-F238E27FC236}">
                    <a16:creationId xmlns:a16="http://schemas.microsoft.com/office/drawing/2014/main" id="{4EB560C2-5A7E-86BA-1E9D-E9ED03AE4C84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平行四边形 212">
                <a:extLst>
                  <a:ext uri="{FF2B5EF4-FFF2-40B4-BE49-F238E27FC236}">
                    <a16:creationId xmlns:a16="http://schemas.microsoft.com/office/drawing/2014/main" id="{A97C978E-64EC-657F-7276-EF25D3FA0AFF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平行四边形 213">
                <a:extLst>
                  <a:ext uri="{FF2B5EF4-FFF2-40B4-BE49-F238E27FC236}">
                    <a16:creationId xmlns:a16="http://schemas.microsoft.com/office/drawing/2014/main" id="{A15FD486-9492-E3AF-43A5-1ECB132C04FF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平行四边形 214">
                <a:extLst>
                  <a:ext uri="{FF2B5EF4-FFF2-40B4-BE49-F238E27FC236}">
                    <a16:creationId xmlns:a16="http://schemas.microsoft.com/office/drawing/2014/main" id="{31B7732B-DB49-E207-3980-DF4A1A68A5F9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平行四边形 215">
                <a:extLst>
                  <a:ext uri="{FF2B5EF4-FFF2-40B4-BE49-F238E27FC236}">
                    <a16:creationId xmlns:a16="http://schemas.microsoft.com/office/drawing/2014/main" id="{074C3E73-619B-1510-A3EC-B24EE5F0EAA2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平行四边形 216">
                <a:extLst>
                  <a:ext uri="{FF2B5EF4-FFF2-40B4-BE49-F238E27FC236}">
                    <a16:creationId xmlns:a16="http://schemas.microsoft.com/office/drawing/2014/main" id="{1D7DEB94-9CBA-5A17-0458-C75C5964E599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平行四边形 217">
                <a:extLst>
                  <a:ext uri="{FF2B5EF4-FFF2-40B4-BE49-F238E27FC236}">
                    <a16:creationId xmlns:a16="http://schemas.microsoft.com/office/drawing/2014/main" id="{FAC3D66A-7DF1-68DE-913B-DD62EF0D570A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05" name="组合 204">
              <a:extLst>
                <a:ext uri="{FF2B5EF4-FFF2-40B4-BE49-F238E27FC236}">
                  <a16:creationId xmlns:a16="http://schemas.microsoft.com/office/drawing/2014/main" id="{DDDAB50A-3074-BB86-0E9A-578DA774C108}"/>
                </a:ext>
              </a:extLst>
            </p:cNvPr>
            <p:cNvGrpSpPr/>
            <p:nvPr/>
          </p:nvGrpSpPr>
          <p:grpSpPr>
            <a:xfrm>
              <a:off x="4596086" y="2991773"/>
              <a:ext cx="1272540" cy="196105"/>
              <a:chOff x="9443085" y="3865355"/>
              <a:chExt cx="1272540" cy="196105"/>
            </a:xfrm>
          </p:grpSpPr>
          <p:cxnSp>
            <p:nvCxnSpPr>
              <p:cNvPr id="206" name="直接连接符 205">
                <a:extLst>
                  <a:ext uri="{FF2B5EF4-FFF2-40B4-BE49-F238E27FC236}">
                    <a16:creationId xmlns:a16="http://schemas.microsoft.com/office/drawing/2014/main" id="{72099560-D9A2-5594-22CE-A09AB4C4CA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7" name="直接连接符 206">
                <a:extLst>
                  <a:ext uri="{FF2B5EF4-FFF2-40B4-BE49-F238E27FC236}">
                    <a16:creationId xmlns:a16="http://schemas.microsoft.com/office/drawing/2014/main" id="{27576E2D-B809-F965-A328-9562DC84F7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20155" y="3865355"/>
                <a:ext cx="195470" cy="19547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232" name="组合 231">
            <a:extLst>
              <a:ext uri="{FF2B5EF4-FFF2-40B4-BE49-F238E27FC236}">
                <a16:creationId xmlns:a16="http://schemas.microsoft.com/office/drawing/2014/main" id="{890E6777-3509-CCF4-B422-76DCAF57DE6D}"/>
              </a:ext>
            </a:extLst>
          </p:cNvPr>
          <p:cNvGrpSpPr/>
          <p:nvPr userDrawn="1"/>
        </p:nvGrpSpPr>
        <p:grpSpPr>
          <a:xfrm>
            <a:off x="4627320" y="3862904"/>
            <a:ext cx="3139201" cy="1676706"/>
            <a:chOff x="1493466" y="1511172"/>
            <a:chExt cx="4375160" cy="1676706"/>
          </a:xfrm>
        </p:grpSpPr>
        <p:sp>
          <p:nvSpPr>
            <p:cNvPr id="233" name="矩形: 剪去对角 232">
              <a:extLst>
                <a:ext uri="{FF2B5EF4-FFF2-40B4-BE49-F238E27FC236}">
                  <a16:creationId xmlns:a16="http://schemas.microsoft.com/office/drawing/2014/main" id="{C7E6A944-4607-6300-D44A-DE05984B6E86}"/>
                </a:ext>
              </a:extLst>
            </p:cNvPr>
            <p:cNvSpPr/>
            <p:nvPr/>
          </p:nvSpPr>
          <p:spPr>
            <a:xfrm>
              <a:off x="1493466" y="1635639"/>
              <a:ext cx="4297055" cy="1465022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34" name="组合 233">
              <a:extLst>
                <a:ext uri="{FF2B5EF4-FFF2-40B4-BE49-F238E27FC236}">
                  <a16:creationId xmlns:a16="http://schemas.microsoft.com/office/drawing/2014/main" id="{CB21A060-BCFE-5E45-E5B2-C74335DF6554}"/>
                </a:ext>
              </a:extLst>
            </p:cNvPr>
            <p:cNvGrpSpPr/>
            <p:nvPr/>
          </p:nvGrpSpPr>
          <p:grpSpPr>
            <a:xfrm>
              <a:off x="1514177" y="1552372"/>
              <a:ext cx="2219767" cy="101600"/>
              <a:chOff x="6376416" y="2446274"/>
              <a:chExt cx="2219767" cy="101600"/>
            </a:xfrm>
          </p:grpSpPr>
          <p:cxnSp>
            <p:nvCxnSpPr>
              <p:cNvPr id="262" name="直接连接符 261">
                <a:extLst>
                  <a:ext uri="{FF2B5EF4-FFF2-40B4-BE49-F238E27FC236}">
                    <a16:creationId xmlns:a16="http://schemas.microsoft.com/office/drawing/2014/main" id="{77571EF9-E9C4-AD0E-CEFF-162A75F4FC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8016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3" name="直接连接符 262">
                <a:extLst>
                  <a:ext uri="{FF2B5EF4-FFF2-40B4-BE49-F238E27FC236}">
                    <a16:creationId xmlns:a16="http://schemas.microsoft.com/office/drawing/2014/main" id="{D14C9D58-F6E2-486E-83C9-F9B9B0E5C7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6416" y="2446274"/>
                <a:ext cx="101600" cy="10160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35" name="组合 234">
              <a:extLst>
                <a:ext uri="{FF2B5EF4-FFF2-40B4-BE49-F238E27FC236}">
                  <a16:creationId xmlns:a16="http://schemas.microsoft.com/office/drawing/2014/main" id="{45BE5128-CF8B-D2A0-ED59-0F5E672D0279}"/>
                </a:ext>
              </a:extLst>
            </p:cNvPr>
            <p:cNvGrpSpPr/>
            <p:nvPr/>
          </p:nvGrpSpPr>
          <p:grpSpPr>
            <a:xfrm>
              <a:off x="1602442" y="2978328"/>
              <a:ext cx="908162" cy="61520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251" name="平行四边形 250">
                <a:extLst>
                  <a:ext uri="{FF2B5EF4-FFF2-40B4-BE49-F238E27FC236}">
                    <a16:creationId xmlns:a16="http://schemas.microsoft.com/office/drawing/2014/main" id="{6AC5AE57-60DF-C7DF-B9D6-0CDE69A5BB15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平行四边形 251">
                <a:extLst>
                  <a:ext uri="{FF2B5EF4-FFF2-40B4-BE49-F238E27FC236}">
                    <a16:creationId xmlns:a16="http://schemas.microsoft.com/office/drawing/2014/main" id="{F1CD55FB-CAB8-400F-2261-52DD357E27A1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平行四边形 252">
                <a:extLst>
                  <a:ext uri="{FF2B5EF4-FFF2-40B4-BE49-F238E27FC236}">
                    <a16:creationId xmlns:a16="http://schemas.microsoft.com/office/drawing/2014/main" id="{F33D3571-CEFB-0572-8948-F84CB45AC75E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平行四边形 253">
                <a:extLst>
                  <a:ext uri="{FF2B5EF4-FFF2-40B4-BE49-F238E27FC236}">
                    <a16:creationId xmlns:a16="http://schemas.microsoft.com/office/drawing/2014/main" id="{7B2E89D1-15C0-81EB-2460-C965B0C92914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平行四边形 254">
                <a:extLst>
                  <a:ext uri="{FF2B5EF4-FFF2-40B4-BE49-F238E27FC236}">
                    <a16:creationId xmlns:a16="http://schemas.microsoft.com/office/drawing/2014/main" id="{F4DFB87A-FB5B-1ABB-A117-255A7149A758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平行四边形 255">
                <a:extLst>
                  <a:ext uri="{FF2B5EF4-FFF2-40B4-BE49-F238E27FC236}">
                    <a16:creationId xmlns:a16="http://schemas.microsoft.com/office/drawing/2014/main" id="{00B915CA-FA4E-AA7D-6053-5A40A8F38C69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平行四边形 256">
                <a:extLst>
                  <a:ext uri="{FF2B5EF4-FFF2-40B4-BE49-F238E27FC236}">
                    <a16:creationId xmlns:a16="http://schemas.microsoft.com/office/drawing/2014/main" id="{F59F0B2D-5DDB-38F6-9102-63E8D3B75E26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平行四边形 257">
                <a:extLst>
                  <a:ext uri="{FF2B5EF4-FFF2-40B4-BE49-F238E27FC236}">
                    <a16:creationId xmlns:a16="http://schemas.microsoft.com/office/drawing/2014/main" id="{E29315D8-00BF-85A4-F88C-807D1DE9DD00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平行四边形 258">
                <a:extLst>
                  <a:ext uri="{FF2B5EF4-FFF2-40B4-BE49-F238E27FC236}">
                    <a16:creationId xmlns:a16="http://schemas.microsoft.com/office/drawing/2014/main" id="{A194221D-170C-E4AF-0028-5A99BEEBA274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平行四边形 259">
                <a:extLst>
                  <a:ext uri="{FF2B5EF4-FFF2-40B4-BE49-F238E27FC236}">
                    <a16:creationId xmlns:a16="http://schemas.microsoft.com/office/drawing/2014/main" id="{608E0EF3-FF9D-3B11-6976-71BA8867FDDE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平行四边形 260">
                <a:extLst>
                  <a:ext uri="{FF2B5EF4-FFF2-40B4-BE49-F238E27FC236}">
                    <a16:creationId xmlns:a16="http://schemas.microsoft.com/office/drawing/2014/main" id="{F0A5328D-8B8B-F650-C5AB-9EBB63043910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36" name="组合 235">
              <a:extLst>
                <a:ext uri="{FF2B5EF4-FFF2-40B4-BE49-F238E27FC236}">
                  <a16:creationId xmlns:a16="http://schemas.microsoft.com/office/drawing/2014/main" id="{F30E42C1-57FD-1300-7B5D-F7E862E22E21}"/>
                </a:ext>
              </a:extLst>
            </p:cNvPr>
            <p:cNvGrpSpPr/>
            <p:nvPr/>
          </p:nvGrpSpPr>
          <p:grpSpPr>
            <a:xfrm>
              <a:off x="4882359" y="1511172"/>
              <a:ext cx="908162" cy="61520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240" name="平行四边形 239">
                <a:extLst>
                  <a:ext uri="{FF2B5EF4-FFF2-40B4-BE49-F238E27FC236}">
                    <a16:creationId xmlns:a16="http://schemas.microsoft.com/office/drawing/2014/main" id="{EE2DF61E-7DA3-1E94-CBEC-B23AC125E575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平行四边形 240">
                <a:extLst>
                  <a:ext uri="{FF2B5EF4-FFF2-40B4-BE49-F238E27FC236}">
                    <a16:creationId xmlns:a16="http://schemas.microsoft.com/office/drawing/2014/main" id="{2E03A34E-8BD5-AD09-2EC4-37BB1CC5C921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平行四边形 241">
                <a:extLst>
                  <a:ext uri="{FF2B5EF4-FFF2-40B4-BE49-F238E27FC236}">
                    <a16:creationId xmlns:a16="http://schemas.microsoft.com/office/drawing/2014/main" id="{49D9CF6B-56C5-3195-0051-14ED49D821AE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平行四边形 242">
                <a:extLst>
                  <a:ext uri="{FF2B5EF4-FFF2-40B4-BE49-F238E27FC236}">
                    <a16:creationId xmlns:a16="http://schemas.microsoft.com/office/drawing/2014/main" id="{1A01C3B1-3BBA-F3E7-2529-3BF90BD7E55D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平行四边形 243">
                <a:extLst>
                  <a:ext uri="{FF2B5EF4-FFF2-40B4-BE49-F238E27FC236}">
                    <a16:creationId xmlns:a16="http://schemas.microsoft.com/office/drawing/2014/main" id="{8E7A000E-B908-210D-3F14-CD0B392B8085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平行四边形 244">
                <a:extLst>
                  <a:ext uri="{FF2B5EF4-FFF2-40B4-BE49-F238E27FC236}">
                    <a16:creationId xmlns:a16="http://schemas.microsoft.com/office/drawing/2014/main" id="{DAA78867-A8B1-6510-070E-49C42AD56991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平行四边形 245">
                <a:extLst>
                  <a:ext uri="{FF2B5EF4-FFF2-40B4-BE49-F238E27FC236}">
                    <a16:creationId xmlns:a16="http://schemas.microsoft.com/office/drawing/2014/main" id="{179AE69A-5E19-F2D7-A202-65B84F7AAA39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平行四边形 246">
                <a:extLst>
                  <a:ext uri="{FF2B5EF4-FFF2-40B4-BE49-F238E27FC236}">
                    <a16:creationId xmlns:a16="http://schemas.microsoft.com/office/drawing/2014/main" id="{654C0B03-397A-DBF8-0FAD-D9934F045C28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平行四边形 247">
                <a:extLst>
                  <a:ext uri="{FF2B5EF4-FFF2-40B4-BE49-F238E27FC236}">
                    <a16:creationId xmlns:a16="http://schemas.microsoft.com/office/drawing/2014/main" id="{F0BC141E-2C6B-03D7-BE81-A03410DA9E8A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平行四边形 248">
                <a:extLst>
                  <a:ext uri="{FF2B5EF4-FFF2-40B4-BE49-F238E27FC236}">
                    <a16:creationId xmlns:a16="http://schemas.microsoft.com/office/drawing/2014/main" id="{EADF3EDC-C4D9-DFC3-E275-C03F11AEB6D2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平行四边形 249">
                <a:extLst>
                  <a:ext uri="{FF2B5EF4-FFF2-40B4-BE49-F238E27FC236}">
                    <a16:creationId xmlns:a16="http://schemas.microsoft.com/office/drawing/2014/main" id="{2544EBC8-D1D8-1E77-4469-0FF84CA1AF7E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37" name="组合 236">
              <a:extLst>
                <a:ext uri="{FF2B5EF4-FFF2-40B4-BE49-F238E27FC236}">
                  <a16:creationId xmlns:a16="http://schemas.microsoft.com/office/drawing/2014/main" id="{97537059-0BEF-F033-9F8A-171846174D7B}"/>
                </a:ext>
              </a:extLst>
            </p:cNvPr>
            <p:cNvGrpSpPr/>
            <p:nvPr/>
          </p:nvGrpSpPr>
          <p:grpSpPr>
            <a:xfrm>
              <a:off x="4596086" y="2991773"/>
              <a:ext cx="1272540" cy="196105"/>
              <a:chOff x="9443085" y="3865355"/>
              <a:chExt cx="1272540" cy="196105"/>
            </a:xfrm>
          </p:grpSpPr>
          <p:cxnSp>
            <p:nvCxnSpPr>
              <p:cNvPr id="238" name="直接连接符 237">
                <a:extLst>
                  <a:ext uri="{FF2B5EF4-FFF2-40B4-BE49-F238E27FC236}">
                    <a16:creationId xmlns:a16="http://schemas.microsoft.com/office/drawing/2014/main" id="{CEBDB4DE-39FA-5E43-D1D6-0A083ED9B0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9" name="直接连接符 238">
                <a:extLst>
                  <a:ext uri="{FF2B5EF4-FFF2-40B4-BE49-F238E27FC236}">
                    <a16:creationId xmlns:a16="http://schemas.microsoft.com/office/drawing/2014/main" id="{2D659CFD-06B7-842D-EDE0-A8CCE22AEB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20155" y="3865355"/>
                <a:ext cx="195470" cy="19547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264" name="组合 263">
            <a:extLst>
              <a:ext uri="{FF2B5EF4-FFF2-40B4-BE49-F238E27FC236}">
                <a16:creationId xmlns:a16="http://schemas.microsoft.com/office/drawing/2014/main" id="{386FFBD5-6189-99E6-18CB-C08ECD3EF45D}"/>
              </a:ext>
            </a:extLst>
          </p:cNvPr>
          <p:cNvGrpSpPr/>
          <p:nvPr userDrawn="1"/>
        </p:nvGrpSpPr>
        <p:grpSpPr>
          <a:xfrm>
            <a:off x="8240452" y="3862904"/>
            <a:ext cx="3139201" cy="1676706"/>
            <a:chOff x="1493466" y="1511172"/>
            <a:chExt cx="4375160" cy="1676706"/>
          </a:xfrm>
        </p:grpSpPr>
        <p:sp>
          <p:nvSpPr>
            <p:cNvPr id="265" name="矩形: 剪去对角 264">
              <a:extLst>
                <a:ext uri="{FF2B5EF4-FFF2-40B4-BE49-F238E27FC236}">
                  <a16:creationId xmlns:a16="http://schemas.microsoft.com/office/drawing/2014/main" id="{15E55994-692A-A732-181A-F71472ACE5E7}"/>
                </a:ext>
              </a:extLst>
            </p:cNvPr>
            <p:cNvSpPr/>
            <p:nvPr/>
          </p:nvSpPr>
          <p:spPr>
            <a:xfrm>
              <a:off x="1493466" y="1635639"/>
              <a:ext cx="4297055" cy="1465022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66" name="组合 265">
              <a:extLst>
                <a:ext uri="{FF2B5EF4-FFF2-40B4-BE49-F238E27FC236}">
                  <a16:creationId xmlns:a16="http://schemas.microsoft.com/office/drawing/2014/main" id="{E525F4FD-4FB8-026E-6122-B62516A013B2}"/>
                </a:ext>
              </a:extLst>
            </p:cNvPr>
            <p:cNvGrpSpPr/>
            <p:nvPr/>
          </p:nvGrpSpPr>
          <p:grpSpPr>
            <a:xfrm>
              <a:off x="1514177" y="1552372"/>
              <a:ext cx="2219767" cy="101600"/>
              <a:chOff x="6376416" y="2446274"/>
              <a:chExt cx="2219767" cy="101600"/>
            </a:xfrm>
          </p:grpSpPr>
          <p:cxnSp>
            <p:nvCxnSpPr>
              <p:cNvPr id="294" name="直接连接符 293">
                <a:extLst>
                  <a:ext uri="{FF2B5EF4-FFF2-40B4-BE49-F238E27FC236}">
                    <a16:creationId xmlns:a16="http://schemas.microsoft.com/office/drawing/2014/main" id="{0EBD626A-3A6E-AC32-1819-70716B8250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8016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95" name="直接连接符 294">
                <a:extLst>
                  <a:ext uri="{FF2B5EF4-FFF2-40B4-BE49-F238E27FC236}">
                    <a16:creationId xmlns:a16="http://schemas.microsoft.com/office/drawing/2014/main" id="{45288F51-ACC1-A4C3-C110-676EE31F52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6416" y="2446274"/>
                <a:ext cx="101600" cy="10160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67" name="组合 266">
              <a:extLst>
                <a:ext uri="{FF2B5EF4-FFF2-40B4-BE49-F238E27FC236}">
                  <a16:creationId xmlns:a16="http://schemas.microsoft.com/office/drawing/2014/main" id="{0A1235B0-03CA-E690-5196-2F4F0876E630}"/>
                </a:ext>
              </a:extLst>
            </p:cNvPr>
            <p:cNvGrpSpPr/>
            <p:nvPr/>
          </p:nvGrpSpPr>
          <p:grpSpPr>
            <a:xfrm>
              <a:off x="1602442" y="2978328"/>
              <a:ext cx="908162" cy="61520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283" name="平行四边形 282">
                <a:extLst>
                  <a:ext uri="{FF2B5EF4-FFF2-40B4-BE49-F238E27FC236}">
                    <a16:creationId xmlns:a16="http://schemas.microsoft.com/office/drawing/2014/main" id="{219B906B-6CA6-22AA-C559-35797869ED8F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平行四边形 283">
                <a:extLst>
                  <a:ext uri="{FF2B5EF4-FFF2-40B4-BE49-F238E27FC236}">
                    <a16:creationId xmlns:a16="http://schemas.microsoft.com/office/drawing/2014/main" id="{C4C55C49-0F20-CB7A-1B12-B339C284E920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平行四边形 284">
                <a:extLst>
                  <a:ext uri="{FF2B5EF4-FFF2-40B4-BE49-F238E27FC236}">
                    <a16:creationId xmlns:a16="http://schemas.microsoft.com/office/drawing/2014/main" id="{362EC312-BA89-61E0-72B9-EC1AA471BBDD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平行四边形 285">
                <a:extLst>
                  <a:ext uri="{FF2B5EF4-FFF2-40B4-BE49-F238E27FC236}">
                    <a16:creationId xmlns:a16="http://schemas.microsoft.com/office/drawing/2014/main" id="{D385645E-EDBA-35CF-180A-35A07A8A0398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平行四边形 286">
                <a:extLst>
                  <a:ext uri="{FF2B5EF4-FFF2-40B4-BE49-F238E27FC236}">
                    <a16:creationId xmlns:a16="http://schemas.microsoft.com/office/drawing/2014/main" id="{5B62946F-A4D0-31D3-8ADD-DAFAEE13468E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平行四边形 287">
                <a:extLst>
                  <a:ext uri="{FF2B5EF4-FFF2-40B4-BE49-F238E27FC236}">
                    <a16:creationId xmlns:a16="http://schemas.microsoft.com/office/drawing/2014/main" id="{EC3F5B81-3E1E-0534-16A9-DEB18B19FAFD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平行四边形 288">
                <a:extLst>
                  <a:ext uri="{FF2B5EF4-FFF2-40B4-BE49-F238E27FC236}">
                    <a16:creationId xmlns:a16="http://schemas.microsoft.com/office/drawing/2014/main" id="{891FEBD4-5BB2-6E19-8350-ADEEB10D05C7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0" name="平行四边形 289">
                <a:extLst>
                  <a:ext uri="{FF2B5EF4-FFF2-40B4-BE49-F238E27FC236}">
                    <a16:creationId xmlns:a16="http://schemas.microsoft.com/office/drawing/2014/main" id="{D18C5629-795B-7504-A00D-B1F4C06845C0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1" name="平行四边形 290">
                <a:extLst>
                  <a:ext uri="{FF2B5EF4-FFF2-40B4-BE49-F238E27FC236}">
                    <a16:creationId xmlns:a16="http://schemas.microsoft.com/office/drawing/2014/main" id="{DD2B1167-53B0-129E-1D6C-57717E4A0E4E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2" name="平行四边形 291">
                <a:extLst>
                  <a:ext uri="{FF2B5EF4-FFF2-40B4-BE49-F238E27FC236}">
                    <a16:creationId xmlns:a16="http://schemas.microsoft.com/office/drawing/2014/main" id="{323787C9-E0B2-48F9-B6A7-60D366AB523C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3" name="平行四边形 292">
                <a:extLst>
                  <a:ext uri="{FF2B5EF4-FFF2-40B4-BE49-F238E27FC236}">
                    <a16:creationId xmlns:a16="http://schemas.microsoft.com/office/drawing/2014/main" id="{30EB5254-B36D-AA6E-C220-184050AC8A8B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68" name="组合 267">
              <a:extLst>
                <a:ext uri="{FF2B5EF4-FFF2-40B4-BE49-F238E27FC236}">
                  <a16:creationId xmlns:a16="http://schemas.microsoft.com/office/drawing/2014/main" id="{9F301FA8-B37B-92ED-0601-A9BFEB981E47}"/>
                </a:ext>
              </a:extLst>
            </p:cNvPr>
            <p:cNvGrpSpPr/>
            <p:nvPr/>
          </p:nvGrpSpPr>
          <p:grpSpPr>
            <a:xfrm>
              <a:off x="4882359" y="1511172"/>
              <a:ext cx="908162" cy="61520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272" name="平行四边形 271">
                <a:extLst>
                  <a:ext uri="{FF2B5EF4-FFF2-40B4-BE49-F238E27FC236}">
                    <a16:creationId xmlns:a16="http://schemas.microsoft.com/office/drawing/2014/main" id="{CE595C81-DD61-FB10-9FEE-30D813FC7BB9}"/>
                  </a:ext>
                </a:extLst>
              </p:cNvPr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平行四边形 272">
                <a:extLst>
                  <a:ext uri="{FF2B5EF4-FFF2-40B4-BE49-F238E27FC236}">
                    <a16:creationId xmlns:a16="http://schemas.microsoft.com/office/drawing/2014/main" id="{970BA3DA-AE26-31BA-4EA9-F1EE52700342}"/>
                  </a:ext>
                </a:extLst>
              </p:cNvPr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平行四边形 273">
                <a:extLst>
                  <a:ext uri="{FF2B5EF4-FFF2-40B4-BE49-F238E27FC236}">
                    <a16:creationId xmlns:a16="http://schemas.microsoft.com/office/drawing/2014/main" id="{444D336D-4CB1-35C2-10E4-3249C482F402}"/>
                  </a:ext>
                </a:extLst>
              </p:cNvPr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平行四边形 274">
                <a:extLst>
                  <a:ext uri="{FF2B5EF4-FFF2-40B4-BE49-F238E27FC236}">
                    <a16:creationId xmlns:a16="http://schemas.microsoft.com/office/drawing/2014/main" id="{3F22272D-256D-EC61-55A5-F9E3E43C9030}"/>
                  </a:ext>
                </a:extLst>
              </p:cNvPr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平行四边形 275">
                <a:extLst>
                  <a:ext uri="{FF2B5EF4-FFF2-40B4-BE49-F238E27FC236}">
                    <a16:creationId xmlns:a16="http://schemas.microsoft.com/office/drawing/2014/main" id="{EDD4C7E9-E0A0-A763-0499-B4DAE4A06925}"/>
                  </a:ext>
                </a:extLst>
              </p:cNvPr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平行四边形 276">
                <a:extLst>
                  <a:ext uri="{FF2B5EF4-FFF2-40B4-BE49-F238E27FC236}">
                    <a16:creationId xmlns:a16="http://schemas.microsoft.com/office/drawing/2014/main" id="{8D9C2CA6-7EFD-4521-92FF-2CD04BF2BBB4}"/>
                  </a:ext>
                </a:extLst>
              </p:cNvPr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平行四边形 277">
                <a:extLst>
                  <a:ext uri="{FF2B5EF4-FFF2-40B4-BE49-F238E27FC236}">
                    <a16:creationId xmlns:a16="http://schemas.microsoft.com/office/drawing/2014/main" id="{C1AE7D1F-BB84-B5D9-D266-D14D6E37951E}"/>
                  </a:ext>
                </a:extLst>
              </p:cNvPr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平行四边形 278">
                <a:extLst>
                  <a:ext uri="{FF2B5EF4-FFF2-40B4-BE49-F238E27FC236}">
                    <a16:creationId xmlns:a16="http://schemas.microsoft.com/office/drawing/2014/main" id="{AFCC2180-80D5-C2E2-ACFD-39286DC7BE90}"/>
                  </a:ext>
                </a:extLst>
              </p:cNvPr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平行四边形 279">
                <a:extLst>
                  <a:ext uri="{FF2B5EF4-FFF2-40B4-BE49-F238E27FC236}">
                    <a16:creationId xmlns:a16="http://schemas.microsoft.com/office/drawing/2014/main" id="{9BC077F9-7DFC-4879-61F4-E19D8E96FAC2}"/>
                  </a:ext>
                </a:extLst>
              </p:cNvPr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平行四边形 280">
                <a:extLst>
                  <a:ext uri="{FF2B5EF4-FFF2-40B4-BE49-F238E27FC236}">
                    <a16:creationId xmlns:a16="http://schemas.microsoft.com/office/drawing/2014/main" id="{41D12A2F-A954-9649-CD61-89353AAE24C8}"/>
                  </a:ext>
                </a:extLst>
              </p:cNvPr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平行四边形 281">
                <a:extLst>
                  <a:ext uri="{FF2B5EF4-FFF2-40B4-BE49-F238E27FC236}">
                    <a16:creationId xmlns:a16="http://schemas.microsoft.com/office/drawing/2014/main" id="{392D92A6-F7E4-450B-F31A-979193FE1426}"/>
                  </a:ext>
                </a:extLst>
              </p:cNvPr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69" name="组合 268">
              <a:extLst>
                <a:ext uri="{FF2B5EF4-FFF2-40B4-BE49-F238E27FC236}">
                  <a16:creationId xmlns:a16="http://schemas.microsoft.com/office/drawing/2014/main" id="{4B49A1CC-86E2-DA5E-5F4B-E1A44A8CE593}"/>
                </a:ext>
              </a:extLst>
            </p:cNvPr>
            <p:cNvGrpSpPr/>
            <p:nvPr/>
          </p:nvGrpSpPr>
          <p:grpSpPr>
            <a:xfrm>
              <a:off x="4596086" y="2991773"/>
              <a:ext cx="1272540" cy="196105"/>
              <a:chOff x="9443085" y="3865355"/>
              <a:chExt cx="1272540" cy="196105"/>
            </a:xfrm>
          </p:grpSpPr>
          <p:cxnSp>
            <p:nvCxnSpPr>
              <p:cNvPr id="270" name="直接连接符 269">
                <a:extLst>
                  <a:ext uri="{FF2B5EF4-FFF2-40B4-BE49-F238E27FC236}">
                    <a16:creationId xmlns:a16="http://schemas.microsoft.com/office/drawing/2014/main" id="{E4C69F60-2971-1DED-8E23-FE3DBEBB8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1" name="直接连接符 270">
                <a:extLst>
                  <a:ext uri="{FF2B5EF4-FFF2-40B4-BE49-F238E27FC236}">
                    <a16:creationId xmlns:a16="http://schemas.microsoft.com/office/drawing/2014/main" id="{E0B8BD68-FE2F-FF0F-34AF-2EFF4C8C50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20155" y="3865355"/>
                <a:ext cx="195470" cy="19547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2320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任意多边形: 形状 108">
            <a:extLst>
              <a:ext uri="{FF2B5EF4-FFF2-40B4-BE49-F238E27FC236}">
                <a16:creationId xmlns:a16="http://schemas.microsoft.com/office/drawing/2014/main" id="{DD59B3C2-446C-0AB6-A2DC-7C99C327589B}"/>
              </a:ext>
            </a:extLst>
          </p:cNvPr>
          <p:cNvSpPr/>
          <p:nvPr userDrawn="1"/>
        </p:nvSpPr>
        <p:spPr>
          <a:xfrm flipH="1">
            <a:off x="1847486" y="2731642"/>
            <a:ext cx="8907768" cy="1486665"/>
          </a:xfrm>
          <a:custGeom>
            <a:avLst/>
            <a:gdLst>
              <a:gd name="connsiteX0" fmla="*/ 2137505 w 7945121"/>
              <a:gd name="connsiteY0" fmla="*/ 0 h 2409264"/>
              <a:gd name="connsiteX1" fmla="*/ 5807615 w 7945121"/>
              <a:gd name="connsiteY1" fmla="*/ 0 h 2409264"/>
              <a:gd name="connsiteX2" fmla="*/ 5807615 w 7945121"/>
              <a:gd name="connsiteY2" fmla="*/ 922599 h 2409264"/>
              <a:gd name="connsiteX3" fmla="*/ 7945121 w 7945121"/>
              <a:gd name="connsiteY3" fmla="*/ 922599 h 2409264"/>
              <a:gd name="connsiteX4" fmla="*/ 7573455 w 7945121"/>
              <a:gd name="connsiteY4" fmla="*/ 2409264 h 2409264"/>
              <a:gd name="connsiteX5" fmla="*/ 371666 w 7945121"/>
              <a:gd name="connsiteY5" fmla="*/ 2409264 h 2409264"/>
              <a:gd name="connsiteX6" fmla="*/ 0 w 7945121"/>
              <a:gd name="connsiteY6" fmla="*/ 922599 h 2409264"/>
              <a:gd name="connsiteX7" fmla="*/ 2137505 w 7945121"/>
              <a:gd name="connsiteY7" fmla="*/ 922599 h 2409264"/>
              <a:gd name="connsiteX0" fmla="*/ 5807615 w 7945121"/>
              <a:gd name="connsiteY0" fmla="*/ 0 h 2409264"/>
              <a:gd name="connsiteX1" fmla="*/ 5807615 w 7945121"/>
              <a:gd name="connsiteY1" fmla="*/ 922599 h 2409264"/>
              <a:gd name="connsiteX2" fmla="*/ 7945121 w 7945121"/>
              <a:gd name="connsiteY2" fmla="*/ 922599 h 2409264"/>
              <a:gd name="connsiteX3" fmla="*/ 7573455 w 7945121"/>
              <a:gd name="connsiteY3" fmla="*/ 2409264 h 2409264"/>
              <a:gd name="connsiteX4" fmla="*/ 371666 w 7945121"/>
              <a:gd name="connsiteY4" fmla="*/ 2409264 h 2409264"/>
              <a:gd name="connsiteX5" fmla="*/ 0 w 7945121"/>
              <a:gd name="connsiteY5" fmla="*/ 922599 h 2409264"/>
              <a:gd name="connsiteX6" fmla="*/ 2137505 w 7945121"/>
              <a:gd name="connsiteY6" fmla="*/ 922599 h 2409264"/>
              <a:gd name="connsiteX7" fmla="*/ 2137505 w 7945121"/>
              <a:gd name="connsiteY7" fmla="*/ 0 h 2409264"/>
              <a:gd name="connsiteX8" fmla="*/ 5899055 w 7945121"/>
              <a:gd name="connsiteY8" fmla="*/ 91440 h 2409264"/>
              <a:gd name="connsiteX0" fmla="*/ 5807615 w 7945121"/>
              <a:gd name="connsiteY0" fmla="*/ 0 h 2409264"/>
              <a:gd name="connsiteX1" fmla="*/ 5807615 w 7945121"/>
              <a:gd name="connsiteY1" fmla="*/ 922599 h 2409264"/>
              <a:gd name="connsiteX2" fmla="*/ 7945121 w 7945121"/>
              <a:gd name="connsiteY2" fmla="*/ 922599 h 2409264"/>
              <a:gd name="connsiteX3" fmla="*/ 7573455 w 7945121"/>
              <a:gd name="connsiteY3" fmla="*/ 2409264 h 2409264"/>
              <a:gd name="connsiteX4" fmla="*/ 371666 w 7945121"/>
              <a:gd name="connsiteY4" fmla="*/ 2409264 h 2409264"/>
              <a:gd name="connsiteX5" fmla="*/ 0 w 7945121"/>
              <a:gd name="connsiteY5" fmla="*/ 922599 h 2409264"/>
              <a:gd name="connsiteX6" fmla="*/ 2137505 w 7945121"/>
              <a:gd name="connsiteY6" fmla="*/ 922599 h 2409264"/>
              <a:gd name="connsiteX7" fmla="*/ 2137505 w 7945121"/>
              <a:gd name="connsiteY7" fmla="*/ 0 h 2409264"/>
              <a:gd name="connsiteX0" fmla="*/ 5807615 w 7945121"/>
              <a:gd name="connsiteY0" fmla="*/ 922599 h 2409264"/>
              <a:gd name="connsiteX1" fmla="*/ 7945121 w 7945121"/>
              <a:gd name="connsiteY1" fmla="*/ 922599 h 2409264"/>
              <a:gd name="connsiteX2" fmla="*/ 7573455 w 7945121"/>
              <a:gd name="connsiteY2" fmla="*/ 2409264 h 2409264"/>
              <a:gd name="connsiteX3" fmla="*/ 371666 w 7945121"/>
              <a:gd name="connsiteY3" fmla="*/ 2409264 h 2409264"/>
              <a:gd name="connsiteX4" fmla="*/ 0 w 7945121"/>
              <a:gd name="connsiteY4" fmla="*/ 922599 h 2409264"/>
              <a:gd name="connsiteX5" fmla="*/ 2137505 w 7945121"/>
              <a:gd name="connsiteY5" fmla="*/ 922599 h 2409264"/>
              <a:gd name="connsiteX6" fmla="*/ 2137505 w 7945121"/>
              <a:gd name="connsiteY6" fmla="*/ 0 h 2409264"/>
              <a:gd name="connsiteX0" fmla="*/ 5807615 w 7945121"/>
              <a:gd name="connsiteY0" fmla="*/ 0 h 1486665"/>
              <a:gd name="connsiteX1" fmla="*/ 7945121 w 7945121"/>
              <a:gd name="connsiteY1" fmla="*/ 0 h 1486665"/>
              <a:gd name="connsiteX2" fmla="*/ 7573455 w 7945121"/>
              <a:gd name="connsiteY2" fmla="*/ 1486665 h 1486665"/>
              <a:gd name="connsiteX3" fmla="*/ 371666 w 7945121"/>
              <a:gd name="connsiteY3" fmla="*/ 1486665 h 1486665"/>
              <a:gd name="connsiteX4" fmla="*/ 0 w 7945121"/>
              <a:gd name="connsiteY4" fmla="*/ 0 h 1486665"/>
              <a:gd name="connsiteX5" fmla="*/ 2137505 w 7945121"/>
              <a:gd name="connsiteY5" fmla="*/ 0 h 148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5121" h="1486665">
                <a:moveTo>
                  <a:pt x="5807615" y="0"/>
                </a:moveTo>
                <a:lnTo>
                  <a:pt x="7945121" y="0"/>
                </a:lnTo>
                <a:lnTo>
                  <a:pt x="7573455" y="1486665"/>
                </a:lnTo>
                <a:lnTo>
                  <a:pt x="371666" y="1486665"/>
                </a:lnTo>
                <a:lnTo>
                  <a:pt x="0" y="0"/>
                </a:lnTo>
                <a:lnTo>
                  <a:pt x="2137505" y="0"/>
                </a:lnTo>
              </a:path>
            </a:pathLst>
          </a:custGeom>
          <a:gradFill flip="none" rotWithShape="1">
            <a:gsLst>
              <a:gs pos="57800">
                <a:schemeClr val="accent2">
                  <a:alpha val="0"/>
                </a:schemeClr>
              </a:gs>
              <a:gs pos="0">
                <a:schemeClr val="accent2">
                  <a:alpha val="33000"/>
                </a:schemeClr>
              </a:gs>
            </a:gsLst>
            <a:lin ang="16200000" scaled="1"/>
            <a:tileRect/>
          </a:gra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EBF5AB8-5229-CCED-BBE0-6180F057F31A}"/>
              </a:ext>
            </a:extLst>
          </p:cNvPr>
          <p:cNvSpPr/>
          <p:nvPr userDrawn="1"/>
        </p:nvSpPr>
        <p:spPr>
          <a:xfrm>
            <a:off x="4061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8" name="图片 107" descr="黑暗中的灯光&#10;&#10;描述已自动生成">
            <a:extLst>
              <a:ext uri="{FF2B5EF4-FFF2-40B4-BE49-F238E27FC236}">
                <a16:creationId xmlns:a16="http://schemas.microsoft.com/office/drawing/2014/main" id="{07F23143-3DE8-5C8C-F081-F69ADC035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35122" r="5246" b="35122"/>
          <a:stretch/>
        </p:blipFill>
        <p:spPr>
          <a:xfrm>
            <a:off x="31017" y="3890375"/>
            <a:ext cx="12192000" cy="583204"/>
          </a:xfrm>
          <a:prstGeom prst="rect">
            <a:avLst/>
          </a:prstGeom>
        </p:spPr>
      </p:pic>
      <p:sp>
        <p:nvSpPr>
          <p:cNvPr id="210" name="矩形 209">
            <a:extLst>
              <a:ext uri="{FF2B5EF4-FFF2-40B4-BE49-F238E27FC236}">
                <a16:creationId xmlns:a16="http://schemas.microsoft.com/office/drawing/2014/main" id="{93BBD2CF-26C2-2D88-F8D7-E1B21A4A3D0C}"/>
              </a:ext>
            </a:extLst>
          </p:cNvPr>
          <p:cNvSpPr/>
          <p:nvPr/>
        </p:nvSpPr>
        <p:spPr>
          <a:xfrm>
            <a:off x="0" y="-23986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accent2">
                  <a:alpha val="80000"/>
                </a:schemeClr>
              </a:gs>
              <a:gs pos="38000">
                <a:schemeClr val="tx1">
                  <a:alpha val="0"/>
                </a:schemeClr>
              </a:gs>
              <a:gs pos="62000">
                <a:schemeClr val="tx1">
                  <a:alpha val="0"/>
                </a:scheme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673B820-E31B-C9D9-58B4-A74479038CD4}"/>
              </a:ext>
            </a:extLst>
          </p:cNvPr>
          <p:cNvGrpSpPr/>
          <p:nvPr userDrawn="1"/>
        </p:nvGrpSpPr>
        <p:grpSpPr>
          <a:xfrm>
            <a:off x="-18600" y="-5709"/>
            <a:ext cx="5360542" cy="5841406"/>
            <a:chOff x="-18600" y="-5709"/>
            <a:chExt cx="5360542" cy="5841406"/>
          </a:xfrm>
        </p:grpSpPr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A6916E6A-6B5F-8B8B-8910-98F79AFF0A6E}"/>
                </a:ext>
              </a:extLst>
            </p:cNvPr>
            <p:cNvSpPr/>
            <p:nvPr/>
          </p:nvSpPr>
          <p:spPr>
            <a:xfrm>
              <a:off x="1324162" y="3137780"/>
              <a:ext cx="822608" cy="683905"/>
            </a:xfrm>
            <a:custGeom>
              <a:avLst/>
              <a:gdLst>
                <a:gd name="connsiteX0" fmla="*/ 634630 w 764875"/>
                <a:gd name="connsiteY0" fmla="*/ 0 h 635906"/>
                <a:gd name="connsiteX1" fmla="*/ 764875 w 764875"/>
                <a:gd name="connsiteY1" fmla="*/ 0 h 635906"/>
                <a:gd name="connsiteX2" fmla="*/ 128969 w 764875"/>
                <a:gd name="connsiteY2" fmla="*/ 635906 h 635906"/>
                <a:gd name="connsiteX3" fmla="*/ 0 w 764875"/>
                <a:gd name="connsiteY3" fmla="*/ 635906 h 63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4875" h="635906">
                  <a:moveTo>
                    <a:pt x="634630" y="0"/>
                  </a:moveTo>
                  <a:lnTo>
                    <a:pt x="764875" y="0"/>
                  </a:lnTo>
                  <a:lnTo>
                    <a:pt x="128969" y="635906"/>
                  </a:lnTo>
                  <a:lnTo>
                    <a:pt x="0" y="63590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7310">
                  <a:schemeClr val="accent2"/>
                </a:gs>
              </a:gsLst>
              <a:lin ang="7499983" scaled="1"/>
            </a:gra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8F2F89C4-AA7D-5943-B443-A02AE5E42ACD}"/>
                </a:ext>
              </a:extLst>
            </p:cNvPr>
            <p:cNvSpPr/>
            <p:nvPr/>
          </p:nvSpPr>
          <p:spPr>
            <a:xfrm>
              <a:off x="1358495" y="3152886"/>
              <a:ext cx="752569" cy="653692"/>
            </a:xfrm>
            <a:custGeom>
              <a:avLst/>
              <a:gdLst>
                <a:gd name="connsiteX0" fmla="*/ 699752 w 699752"/>
                <a:gd name="connsiteY0" fmla="*/ 0 h 607813"/>
                <a:gd name="connsiteX1" fmla="*/ 91938 w 699752"/>
                <a:gd name="connsiteY1" fmla="*/ 607814 h 607813"/>
                <a:gd name="connsiteX2" fmla="*/ 0 w 699752"/>
                <a:gd name="connsiteY2" fmla="*/ 607814 h 607813"/>
                <a:gd name="connsiteX3" fmla="*/ 609091 w 699752"/>
                <a:gd name="connsiteY3" fmla="*/ 0 h 60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9752" h="607813">
                  <a:moveTo>
                    <a:pt x="699752" y="0"/>
                  </a:moveTo>
                  <a:lnTo>
                    <a:pt x="91938" y="607814"/>
                  </a:lnTo>
                  <a:lnTo>
                    <a:pt x="0" y="607814"/>
                  </a:lnTo>
                  <a:lnTo>
                    <a:pt x="60909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7310">
                  <a:schemeClr val="accent2"/>
                </a:gs>
              </a:gsLst>
              <a:lin ang="7499983" scaled="1"/>
            </a:gra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C71CB0CF-DC9F-2610-FE4A-A51DA03A37FB}"/>
                </a:ext>
              </a:extLst>
            </p:cNvPr>
            <p:cNvSpPr/>
            <p:nvPr/>
          </p:nvSpPr>
          <p:spPr>
            <a:xfrm>
              <a:off x="95056" y="2639271"/>
              <a:ext cx="2548849" cy="2119006"/>
            </a:xfrm>
            <a:custGeom>
              <a:avLst/>
              <a:gdLst>
                <a:gd name="connsiteX0" fmla="*/ 1764704 w 2369963"/>
                <a:gd name="connsiteY0" fmla="*/ 404784 h 1970287"/>
                <a:gd name="connsiteX1" fmla="*/ 1965180 w 2369963"/>
                <a:gd name="connsiteY1" fmla="*/ 404784 h 1970287"/>
                <a:gd name="connsiteX2" fmla="*/ 2369964 w 2369963"/>
                <a:gd name="connsiteY2" fmla="*/ 0 h 1970287"/>
                <a:gd name="connsiteX3" fmla="*/ 1969011 w 2369963"/>
                <a:gd name="connsiteY3" fmla="*/ 0 h 1970287"/>
                <a:gd name="connsiteX4" fmla="*/ 0 w 2369963"/>
                <a:gd name="connsiteY4" fmla="*/ 1969011 h 1970287"/>
                <a:gd name="connsiteX5" fmla="*/ 200476 w 2369963"/>
                <a:gd name="connsiteY5" fmla="*/ 1970288 h 197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9963" h="1970287">
                  <a:moveTo>
                    <a:pt x="1764704" y="404784"/>
                  </a:moveTo>
                  <a:lnTo>
                    <a:pt x="1965180" y="404784"/>
                  </a:lnTo>
                  <a:lnTo>
                    <a:pt x="2369964" y="0"/>
                  </a:lnTo>
                  <a:lnTo>
                    <a:pt x="1969011" y="0"/>
                  </a:lnTo>
                  <a:lnTo>
                    <a:pt x="0" y="1969011"/>
                  </a:lnTo>
                  <a:lnTo>
                    <a:pt x="200476" y="197028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7310">
                  <a:schemeClr val="accent2"/>
                </a:gs>
              </a:gsLst>
              <a:lin ang="7499983" scaled="1"/>
            </a:gra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531DC26F-39EB-F539-59AE-CB7FCA75B273}"/>
                </a:ext>
              </a:extLst>
            </p:cNvPr>
            <p:cNvSpPr/>
            <p:nvPr/>
          </p:nvSpPr>
          <p:spPr>
            <a:xfrm>
              <a:off x="129389" y="2654377"/>
              <a:ext cx="2478810" cy="2088794"/>
            </a:xfrm>
            <a:custGeom>
              <a:avLst/>
              <a:gdLst>
                <a:gd name="connsiteX0" fmla="*/ 1928150 w 2304840"/>
                <a:gd name="connsiteY0" fmla="*/ 377968 h 1942195"/>
                <a:gd name="connsiteX1" fmla="*/ 1727673 w 2304840"/>
                <a:gd name="connsiteY1" fmla="*/ 377968 h 1942195"/>
                <a:gd name="connsiteX2" fmla="*/ 162169 w 2304840"/>
                <a:gd name="connsiteY2" fmla="*/ 1942195 h 1942195"/>
                <a:gd name="connsiteX3" fmla="*/ 0 w 2304840"/>
                <a:gd name="connsiteY3" fmla="*/ 1942195 h 1942195"/>
                <a:gd name="connsiteX4" fmla="*/ 1942196 w 2304840"/>
                <a:gd name="connsiteY4" fmla="*/ 0 h 1942195"/>
                <a:gd name="connsiteX5" fmla="*/ 2304841 w 2304840"/>
                <a:gd name="connsiteY5" fmla="*/ 0 h 194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4840" h="1942195">
                  <a:moveTo>
                    <a:pt x="1928150" y="377968"/>
                  </a:moveTo>
                  <a:lnTo>
                    <a:pt x="1727673" y="377968"/>
                  </a:lnTo>
                  <a:lnTo>
                    <a:pt x="162169" y="1942195"/>
                  </a:lnTo>
                  <a:lnTo>
                    <a:pt x="0" y="1942195"/>
                  </a:lnTo>
                  <a:lnTo>
                    <a:pt x="1942196" y="0"/>
                  </a:lnTo>
                  <a:lnTo>
                    <a:pt x="230484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7310">
                  <a:schemeClr val="accent2"/>
                </a:gs>
              </a:gsLst>
              <a:lin ang="7499983" scaled="1"/>
            </a:gra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5231DC3A-A3B6-B8D7-6BAF-A211B9A26728}"/>
                </a:ext>
              </a:extLst>
            </p:cNvPr>
            <p:cNvSpPr/>
            <p:nvPr/>
          </p:nvSpPr>
          <p:spPr>
            <a:xfrm>
              <a:off x="-10925" y="17413"/>
              <a:ext cx="5352867" cy="4701040"/>
            </a:xfrm>
            <a:custGeom>
              <a:avLst/>
              <a:gdLst>
                <a:gd name="connsiteX0" fmla="*/ 4736985 w 5352867"/>
                <a:gd name="connsiteY0" fmla="*/ 0 h 4701040"/>
                <a:gd name="connsiteX1" fmla="*/ 5352867 w 5352867"/>
                <a:gd name="connsiteY1" fmla="*/ 0 h 4701040"/>
                <a:gd name="connsiteX2" fmla="*/ 4856238 w 5352867"/>
                <a:gd name="connsiteY2" fmla="*/ 495987 h 4701040"/>
                <a:gd name="connsiteX3" fmla="*/ 4611789 w 5352867"/>
                <a:gd name="connsiteY3" fmla="*/ 495987 h 4701040"/>
                <a:gd name="connsiteX4" fmla="*/ 4227265 w 5352867"/>
                <a:gd name="connsiteY4" fmla="*/ 880512 h 4701040"/>
                <a:gd name="connsiteX5" fmla="*/ 3165701 w 5352867"/>
                <a:gd name="connsiteY5" fmla="*/ 1942075 h 4701040"/>
                <a:gd name="connsiteX6" fmla="*/ 2808643 w 5352867"/>
                <a:gd name="connsiteY6" fmla="*/ 1942075 h 4701040"/>
                <a:gd name="connsiteX7" fmla="*/ 2187910 w 5352867"/>
                <a:gd name="connsiteY7" fmla="*/ 2562808 h 4701040"/>
                <a:gd name="connsiteX8" fmla="*/ 49677 w 5352867"/>
                <a:gd name="connsiteY8" fmla="*/ 4701040 h 4701040"/>
                <a:gd name="connsiteX9" fmla="*/ 0 w 5352867"/>
                <a:gd name="connsiteY9" fmla="*/ 4651711 h 4701040"/>
                <a:gd name="connsiteX10" fmla="*/ 0 w 5352867"/>
                <a:gd name="connsiteY10" fmla="*/ 4359327 h 4701040"/>
                <a:gd name="connsiteX11" fmla="*/ 3110770 w 5352867"/>
                <a:gd name="connsiteY11" fmla="*/ 1248557 h 4701040"/>
                <a:gd name="connsiteX12" fmla="*/ 3110770 w 5352867"/>
                <a:gd name="connsiteY12" fmla="*/ 674517 h 4701040"/>
                <a:gd name="connsiteX13" fmla="*/ 3609279 w 5352867"/>
                <a:gd name="connsiteY13" fmla="*/ 176008 h 4701040"/>
                <a:gd name="connsiteX14" fmla="*/ 4560978 w 5352867"/>
                <a:gd name="connsiteY14" fmla="*/ 176008 h 4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2867" h="4701040">
                  <a:moveTo>
                    <a:pt x="4736985" y="0"/>
                  </a:moveTo>
                  <a:lnTo>
                    <a:pt x="5352867" y="0"/>
                  </a:lnTo>
                  <a:lnTo>
                    <a:pt x="4856238" y="495987"/>
                  </a:lnTo>
                  <a:lnTo>
                    <a:pt x="4611789" y="495987"/>
                  </a:lnTo>
                  <a:lnTo>
                    <a:pt x="4227265" y="880512"/>
                  </a:lnTo>
                  <a:lnTo>
                    <a:pt x="3165701" y="1942075"/>
                  </a:lnTo>
                  <a:lnTo>
                    <a:pt x="2808643" y="1942075"/>
                  </a:lnTo>
                  <a:lnTo>
                    <a:pt x="2187910" y="2562808"/>
                  </a:lnTo>
                  <a:lnTo>
                    <a:pt x="49677" y="4701040"/>
                  </a:lnTo>
                  <a:lnTo>
                    <a:pt x="0" y="4651711"/>
                  </a:lnTo>
                  <a:lnTo>
                    <a:pt x="0" y="4359327"/>
                  </a:lnTo>
                  <a:lnTo>
                    <a:pt x="3110770" y="1248557"/>
                  </a:lnTo>
                  <a:lnTo>
                    <a:pt x="3110770" y="674517"/>
                  </a:lnTo>
                  <a:lnTo>
                    <a:pt x="3609279" y="176008"/>
                  </a:lnTo>
                  <a:lnTo>
                    <a:pt x="4560978" y="17600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7310">
                  <a:schemeClr val="accent2"/>
                </a:gs>
              </a:gsLst>
              <a:lin ang="7499983" scaled="1"/>
            </a:gradFill>
            <a:ln w="1276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EEB37D39-A9B4-62F3-1755-00193D8EC918}"/>
                </a:ext>
              </a:extLst>
            </p:cNvPr>
            <p:cNvSpPr/>
            <p:nvPr/>
          </p:nvSpPr>
          <p:spPr>
            <a:xfrm>
              <a:off x="0" y="-5709"/>
              <a:ext cx="4666782" cy="4289123"/>
            </a:xfrm>
            <a:custGeom>
              <a:avLst/>
              <a:gdLst>
                <a:gd name="connsiteX0" fmla="*/ 2234662 w 4666782"/>
                <a:gd name="connsiteY0" fmla="*/ 0 h 4289123"/>
                <a:gd name="connsiteX1" fmla="*/ 4666782 w 4666782"/>
                <a:gd name="connsiteY1" fmla="*/ 0 h 4289123"/>
                <a:gd name="connsiteX2" fmla="*/ 4525332 w 4666782"/>
                <a:gd name="connsiteY2" fmla="*/ 141451 h 4289123"/>
                <a:gd name="connsiteX3" fmla="*/ 3573633 w 4666782"/>
                <a:gd name="connsiteY3" fmla="*/ 141451 h 4289123"/>
                <a:gd name="connsiteX4" fmla="*/ 3040791 w 4666782"/>
                <a:gd name="connsiteY4" fmla="*/ 674292 h 4289123"/>
                <a:gd name="connsiteX5" fmla="*/ 3040791 w 4666782"/>
                <a:gd name="connsiteY5" fmla="*/ 1248332 h 4289123"/>
                <a:gd name="connsiteX6" fmla="*/ 0 w 4666782"/>
                <a:gd name="connsiteY6" fmla="*/ 4289123 h 4289123"/>
                <a:gd name="connsiteX7" fmla="*/ 0 w 4666782"/>
                <a:gd name="connsiteY7" fmla="*/ 4081754 h 4289123"/>
                <a:gd name="connsiteX8" fmla="*/ 2819689 w 4666782"/>
                <a:gd name="connsiteY8" fmla="*/ 1262065 h 4289123"/>
                <a:gd name="connsiteX9" fmla="*/ 2008067 w 4666782"/>
                <a:gd name="connsiteY9" fmla="*/ 1262065 h 4289123"/>
                <a:gd name="connsiteX10" fmla="*/ 0 w 4666782"/>
                <a:gd name="connsiteY10" fmla="*/ 3270132 h 4289123"/>
                <a:gd name="connsiteX11" fmla="*/ 0 w 4666782"/>
                <a:gd name="connsiteY11" fmla="*/ 2577391 h 4289123"/>
                <a:gd name="connsiteX12" fmla="*/ 242000 w 4666782"/>
                <a:gd name="connsiteY12" fmla="*/ 2819391 h 4289123"/>
                <a:gd name="connsiteX13" fmla="*/ 1814432 w 4666782"/>
                <a:gd name="connsiteY13" fmla="*/ 1248332 h 4289123"/>
                <a:gd name="connsiteX14" fmla="*/ 1814432 w 4666782"/>
                <a:gd name="connsiteY14" fmla="*/ 420230 h 428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66782" h="4289123">
                  <a:moveTo>
                    <a:pt x="2234662" y="0"/>
                  </a:moveTo>
                  <a:lnTo>
                    <a:pt x="4666782" y="0"/>
                  </a:lnTo>
                  <a:lnTo>
                    <a:pt x="4525332" y="141451"/>
                  </a:lnTo>
                  <a:lnTo>
                    <a:pt x="3573633" y="141451"/>
                  </a:lnTo>
                  <a:lnTo>
                    <a:pt x="3040791" y="674292"/>
                  </a:lnTo>
                  <a:lnTo>
                    <a:pt x="3040791" y="1248332"/>
                  </a:lnTo>
                  <a:lnTo>
                    <a:pt x="0" y="4289123"/>
                  </a:lnTo>
                  <a:lnTo>
                    <a:pt x="0" y="4081754"/>
                  </a:lnTo>
                  <a:lnTo>
                    <a:pt x="2819689" y="1262065"/>
                  </a:lnTo>
                  <a:lnTo>
                    <a:pt x="2008067" y="1262065"/>
                  </a:lnTo>
                  <a:lnTo>
                    <a:pt x="0" y="3270132"/>
                  </a:lnTo>
                  <a:lnTo>
                    <a:pt x="0" y="2577391"/>
                  </a:lnTo>
                  <a:lnTo>
                    <a:pt x="242000" y="2819391"/>
                  </a:lnTo>
                  <a:lnTo>
                    <a:pt x="1814432" y="1248332"/>
                  </a:lnTo>
                  <a:lnTo>
                    <a:pt x="1814432" y="42023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7310">
                  <a:schemeClr val="accent2"/>
                </a:gs>
              </a:gsLst>
              <a:lin ang="7499983" scaled="1"/>
            </a:gradFill>
            <a:ln w="1276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58EC3C94-37D9-38FA-BE2C-72527475F43F}"/>
                </a:ext>
              </a:extLst>
            </p:cNvPr>
            <p:cNvSpPr/>
            <p:nvPr/>
          </p:nvSpPr>
          <p:spPr>
            <a:xfrm>
              <a:off x="0" y="8025"/>
              <a:ext cx="4631076" cy="4254707"/>
            </a:xfrm>
            <a:custGeom>
              <a:avLst/>
              <a:gdLst>
                <a:gd name="connsiteX0" fmla="*/ 2240156 w 4631076"/>
                <a:gd name="connsiteY0" fmla="*/ 0 h 4254707"/>
                <a:gd name="connsiteX1" fmla="*/ 4631076 w 4631076"/>
                <a:gd name="connsiteY1" fmla="*/ 0 h 4254707"/>
                <a:gd name="connsiteX2" fmla="*/ 4518466 w 4631076"/>
                <a:gd name="connsiteY2" fmla="*/ 112611 h 4254707"/>
                <a:gd name="connsiteX3" fmla="*/ 3568140 w 4631076"/>
                <a:gd name="connsiteY3" fmla="*/ 112611 h 4254707"/>
                <a:gd name="connsiteX4" fmla="*/ 3025685 w 4631076"/>
                <a:gd name="connsiteY4" fmla="*/ 653692 h 4254707"/>
                <a:gd name="connsiteX5" fmla="*/ 3025685 w 4631076"/>
                <a:gd name="connsiteY5" fmla="*/ 1227732 h 4254707"/>
                <a:gd name="connsiteX6" fmla="*/ 0 w 4631076"/>
                <a:gd name="connsiteY6" fmla="*/ 4254707 h 4254707"/>
                <a:gd name="connsiteX7" fmla="*/ 0 w 4631076"/>
                <a:gd name="connsiteY7" fmla="*/ 4089995 h 4254707"/>
                <a:gd name="connsiteX8" fmla="*/ 2855395 w 4631076"/>
                <a:gd name="connsiteY8" fmla="*/ 1234599 h 4254707"/>
                <a:gd name="connsiteX9" fmla="*/ 2002575 w 4631076"/>
                <a:gd name="connsiteY9" fmla="*/ 1234599 h 4254707"/>
                <a:gd name="connsiteX10" fmla="*/ 0 w 4631076"/>
                <a:gd name="connsiteY10" fmla="*/ 3236184 h 4254707"/>
                <a:gd name="connsiteX11" fmla="*/ 0 w 4631076"/>
                <a:gd name="connsiteY11" fmla="*/ 2584258 h 4254707"/>
                <a:gd name="connsiteX12" fmla="*/ 242000 w 4631076"/>
                <a:gd name="connsiteY12" fmla="*/ 2826258 h 4254707"/>
                <a:gd name="connsiteX13" fmla="*/ 1828165 w 4631076"/>
                <a:gd name="connsiteY13" fmla="*/ 1240093 h 4254707"/>
                <a:gd name="connsiteX14" fmla="*/ 1828165 w 4631076"/>
                <a:gd name="connsiteY14" fmla="*/ 411991 h 425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31076" h="4254707">
                  <a:moveTo>
                    <a:pt x="2240156" y="0"/>
                  </a:moveTo>
                  <a:lnTo>
                    <a:pt x="4631076" y="0"/>
                  </a:lnTo>
                  <a:lnTo>
                    <a:pt x="4518466" y="112611"/>
                  </a:lnTo>
                  <a:lnTo>
                    <a:pt x="3568140" y="112611"/>
                  </a:lnTo>
                  <a:lnTo>
                    <a:pt x="3025685" y="653692"/>
                  </a:lnTo>
                  <a:lnTo>
                    <a:pt x="3025685" y="1227732"/>
                  </a:lnTo>
                  <a:lnTo>
                    <a:pt x="0" y="4254707"/>
                  </a:lnTo>
                  <a:lnTo>
                    <a:pt x="0" y="4089995"/>
                  </a:lnTo>
                  <a:lnTo>
                    <a:pt x="2855395" y="1234599"/>
                  </a:lnTo>
                  <a:lnTo>
                    <a:pt x="2002575" y="1234599"/>
                  </a:lnTo>
                  <a:lnTo>
                    <a:pt x="0" y="3236184"/>
                  </a:lnTo>
                  <a:lnTo>
                    <a:pt x="0" y="2584258"/>
                  </a:lnTo>
                  <a:lnTo>
                    <a:pt x="242000" y="2826258"/>
                  </a:lnTo>
                  <a:lnTo>
                    <a:pt x="1828165" y="1240093"/>
                  </a:lnTo>
                  <a:lnTo>
                    <a:pt x="1828165" y="41199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7310">
                  <a:schemeClr val="accent2"/>
                </a:gs>
              </a:gsLst>
              <a:lin ang="7499983" scaled="1"/>
            </a:gradFill>
            <a:ln w="1276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1AC83E83-3164-9FFD-AD86-3E3C55632C16}"/>
                </a:ext>
              </a:extLst>
            </p:cNvPr>
            <p:cNvSpPr/>
            <p:nvPr/>
          </p:nvSpPr>
          <p:spPr>
            <a:xfrm>
              <a:off x="1965494" y="1382699"/>
              <a:ext cx="578160" cy="72784"/>
            </a:xfrm>
            <a:custGeom>
              <a:avLst/>
              <a:gdLst>
                <a:gd name="connsiteX0" fmla="*/ 67677 w 537583"/>
                <a:gd name="connsiteY0" fmla="*/ 0 h 67676"/>
                <a:gd name="connsiteX1" fmla="*/ 537583 w 537583"/>
                <a:gd name="connsiteY1" fmla="*/ 0 h 67676"/>
                <a:gd name="connsiteX2" fmla="*/ 469906 w 537583"/>
                <a:gd name="connsiteY2" fmla="*/ 67677 h 67676"/>
                <a:gd name="connsiteX3" fmla="*/ 0 w 537583"/>
                <a:gd name="connsiteY3" fmla="*/ 67677 h 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7676">
                  <a:moveTo>
                    <a:pt x="67677" y="0"/>
                  </a:moveTo>
                  <a:lnTo>
                    <a:pt x="537583" y="0"/>
                  </a:lnTo>
                  <a:lnTo>
                    <a:pt x="469906" y="67677"/>
                  </a:lnTo>
                  <a:lnTo>
                    <a:pt x="0" y="6767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9C9D5BBA-CB24-9CF7-3236-FCED326300FE}"/>
                </a:ext>
              </a:extLst>
            </p:cNvPr>
            <p:cNvSpPr/>
            <p:nvPr/>
          </p:nvSpPr>
          <p:spPr>
            <a:xfrm>
              <a:off x="1813057" y="1536509"/>
              <a:ext cx="576787" cy="71411"/>
            </a:xfrm>
            <a:custGeom>
              <a:avLst/>
              <a:gdLst>
                <a:gd name="connsiteX0" fmla="*/ 66400 w 536306"/>
                <a:gd name="connsiteY0" fmla="*/ 0 h 66399"/>
                <a:gd name="connsiteX1" fmla="*/ 536307 w 536306"/>
                <a:gd name="connsiteY1" fmla="*/ 0 h 66399"/>
                <a:gd name="connsiteX2" fmla="*/ 469906 w 536306"/>
                <a:gd name="connsiteY2" fmla="*/ 66400 h 66399"/>
                <a:gd name="connsiteX3" fmla="*/ 0 w 536306"/>
                <a:gd name="connsiteY3" fmla="*/ 6640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306" h="66399">
                  <a:moveTo>
                    <a:pt x="66400" y="0"/>
                  </a:moveTo>
                  <a:lnTo>
                    <a:pt x="536307" y="0"/>
                  </a:lnTo>
                  <a:lnTo>
                    <a:pt x="469906" y="66400"/>
                  </a:lnTo>
                  <a:lnTo>
                    <a:pt x="0" y="664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3521E0ED-1A5F-5842-BEEE-54AFDE65D5D7}"/>
                </a:ext>
              </a:extLst>
            </p:cNvPr>
            <p:cNvSpPr/>
            <p:nvPr/>
          </p:nvSpPr>
          <p:spPr>
            <a:xfrm>
              <a:off x="1659246" y="1688946"/>
              <a:ext cx="578160" cy="72784"/>
            </a:xfrm>
            <a:custGeom>
              <a:avLst/>
              <a:gdLst>
                <a:gd name="connsiteX0" fmla="*/ 66400 w 537583"/>
                <a:gd name="connsiteY0" fmla="*/ 0 h 67676"/>
                <a:gd name="connsiteX1" fmla="*/ 537584 w 537583"/>
                <a:gd name="connsiteY1" fmla="*/ 0 h 67676"/>
                <a:gd name="connsiteX2" fmla="*/ 469907 w 537583"/>
                <a:gd name="connsiteY2" fmla="*/ 67677 h 67676"/>
                <a:gd name="connsiteX3" fmla="*/ 0 w 537583"/>
                <a:gd name="connsiteY3" fmla="*/ 67677 h 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7676">
                  <a:moveTo>
                    <a:pt x="66400" y="0"/>
                  </a:moveTo>
                  <a:lnTo>
                    <a:pt x="537584" y="0"/>
                  </a:lnTo>
                  <a:lnTo>
                    <a:pt x="469907" y="67677"/>
                  </a:lnTo>
                  <a:lnTo>
                    <a:pt x="0" y="6767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BD8C93F6-C1FC-53EC-A02C-F90D981A41E6}"/>
                </a:ext>
              </a:extLst>
            </p:cNvPr>
            <p:cNvSpPr/>
            <p:nvPr/>
          </p:nvSpPr>
          <p:spPr>
            <a:xfrm>
              <a:off x="1505436" y="1842756"/>
              <a:ext cx="578160" cy="71411"/>
            </a:xfrm>
            <a:custGeom>
              <a:avLst/>
              <a:gdLst>
                <a:gd name="connsiteX0" fmla="*/ 67677 w 537583"/>
                <a:gd name="connsiteY0" fmla="*/ 0 h 66399"/>
                <a:gd name="connsiteX1" fmla="*/ 537583 w 537583"/>
                <a:gd name="connsiteY1" fmla="*/ 0 h 66399"/>
                <a:gd name="connsiteX2" fmla="*/ 471183 w 537583"/>
                <a:gd name="connsiteY2" fmla="*/ 66400 h 66399"/>
                <a:gd name="connsiteX3" fmla="*/ 0 w 537583"/>
                <a:gd name="connsiteY3" fmla="*/ 6640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67677" y="0"/>
                  </a:moveTo>
                  <a:lnTo>
                    <a:pt x="537583" y="0"/>
                  </a:lnTo>
                  <a:lnTo>
                    <a:pt x="471183" y="66400"/>
                  </a:lnTo>
                  <a:lnTo>
                    <a:pt x="0" y="664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1469D96E-4E31-C1BA-CA63-DECDFB618F2D}"/>
                </a:ext>
              </a:extLst>
            </p:cNvPr>
            <p:cNvSpPr/>
            <p:nvPr/>
          </p:nvSpPr>
          <p:spPr>
            <a:xfrm>
              <a:off x="1353000" y="1996566"/>
              <a:ext cx="578160" cy="71411"/>
            </a:xfrm>
            <a:custGeom>
              <a:avLst/>
              <a:gdLst>
                <a:gd name="connsiteX0" fmla="*/ 66400 w 537583"/>
                <a:gd name="connsiteY0" fmla="*/ 0 h 66399"/>
                <a:gd name="connsiteX1" fmla="*/ 537584 w 537583"/>
                <a:gd name="connsiteY1" fmla="*/ 0 h 66399"/>
                <a:gd name="connsiteX2" fmla="*/ 469906 w 537583"/>
                <a:gd name="connsiteY2" fmla="*/ 66400 h 66399"/>
                <a:gd name="connsiteX3" fmla="*/ 0 w 537583"/>
                <a:gd name="connsiteY3" fmla="*/ 6640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66400" y="0"/>
                  </a:moveTo>
                  <a:lnTo>
                    <a:pt x="537584" y="0"/>
                  </a:lnTo>
                  <a:lnTo>
                    <a:pt x="469906" y="66400"/>
                  </a:lnTo>
                  <a:lnTo>
                    <a:pt x="0" y="664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734CF0AF-ADDF-B4A2-1CB3-03360D1AA9CB}"/>
                </a:ext>
              </a:extLst>
            </p:cNvPr>
            <p:cNvSpPr/>
            <p:nvPr/>
          </p:nvSpPr>
          <p:spPr>
            <a:xfrm>
              <a:off x="1199190" y="2149003"/>
              <a:ext cx="578160" cy="71411"/>
            </a:xfrm>
            <a:custGeom>
              <a:avLst/>
              <a:gdLst>
                <a:gd name="connsiteX0" fmla="*/ 67677 w 537583"/>
                <a:gd name="connsiteY0" fmla="*/ 0 h 66399"/>
                <a:gd name="connsiteX1" fmla="*/ 537584 w 537583"/>
                <a:gd name="connsiteY1" fmla="*/ 0 h 66399"/>
                <a:gd name="connsiteX2" fmla="*/ 471183 w 537583"/>
                <a:gd name="connsiteY2" fmla="*/ 66400 h 66399"/>
                <a:gd name="connsiteX3" fmla="*/ 0 w 537583"/>
                <a:gd name="connsiteY3" fmla="*/ 6640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67677" y="0"/>
                  </a:moveTo>
                  <a:lnTo>
                    <a:pt x="537584" y="0"/>
                  </a:lnTo>
                  <a:lnTo>
                    <a:pt x="471183" y="66400"/>
                  </a:lnTo>
                  <a:lnTo>
                    <a:pt x="0" y="664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B0B597FB-F81F-978E-9AF6-143E855A7D1D}"/>
                </a:ext>
              </a:extLst>
            </p:cNvPr>
            <p:cNvSpPr/>
            <p:nvPr/>
          </p:nvSpPr>
          <p:spPr>
            <a:xfrm>
              <a:off x="1046754" y="2302812"/>
              <a:ext cx="578160" cy="71411"/>
            </a:xfrm>
            <a:custGeom>
              <a:avLst/>
              <a:gdLst>
                <a:gd name="connsiteX0" fmla="*/ 66400 w 537583"/>
                <a:gd name="connsiteY0" fmla="*/ 0 h 66399"/>
                <a:gd name="connsiteX1" fmla="*/ 537584 w 537583"/>
                <a:gd name="connsiteY1" fmla="*/ 0 h 66399"/>
                <a:gd name="connsiteX2" fmla="*/ 469907 w 537583"/>
                <a:gd name="connsiteY2" fmla="*/ 66400 h 66399"/>
                <a:gd name="connsiteX3" fmla="*/ 0 w 537583"/>
                <a:gd name="connsiteY3" fmla="*/ 6640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66400" y="0"/>
                  </a:moveTo>
                  <a:lnTo>
                    <a:pt x="537584" y="0"/>
                  </a:lnTo>
                  <a:lnTo>
                    <a:pt x="469907" y="66400"/>
                  </a:lnTo>
                  <a:lnTo>
                    <a:pt x="0" y="664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D931E7F4-17B2-B7D9-2044-84125C3F78F5}"/>
                </a:ext>
              </a:extLst>
            </p:cNvPr>
            <p:cNvSpPr/>
            <p:nvPr/>
          </p:nvSpPr>
          <p:spPr>
            <a:xfrm>
              <a:off x="892944" y="2455249"/>
              <a:ext cx="578160" cy="72784"/>
            </a:xfrm>
            <a:custGeom>
              <a:avLst/>
              <a:gdLst>
                <a:gd name="connsiteX0" fmla="*/ 67677 w 537583"/>
                <a:gd name="connsiteY0" fmla="*/ 0 h 67676"/>
                <a:gd name="connsiteX1" fmla="*/ 537584 w 537583"/>
                <a:gd name="connsiteY1" fmla="*/ 0 h 67676"/>
                <a:gd name="connsiteX2" fmla="*/ 471183 w 537583"/>
                <a:gd name="connsiteY2" fmla="*/ 67677 h 67676"/>
                <a:gd name="connsiteX3" fmla="*/ 0 w 537583"/>
                <a:gd name="connsiteY3" fmla="*/ 67677 h 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7676">
                  <a:moveTo>
                    <a:pt x="67677" y="0"/>
                  </a:moveTo>
                  <a:lnTo>
                    <a:pt x="537584" y="0"/>
                  </a:lnTo>
                  <a:lnTo>
                    <a:pt x="471183" y="67677"/>
                  </a:lnTo>
                  <a:lnTo>
                    <a:pt x="0" y="6767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7875FA62-A2A3-C8D3-165F-528A1829422C}"/>
                </a:ext>
              </a:extLst>
            </p:cNvPr>
            <p:cNvSpPr/>
            <p:nvPr/>
          </p:nvSpPr>
          <p:spPr>
            <a:xfrm>
              <a:off x="740507" y="2609059"/>
              <a:ext cx="576787" cy="71411"/>
            </a:xfrm>
            <a:custGeom>
              <a:avLst/>
              <a:gdLst>
                <a:gd name="connsiteX0" fmla="*/ 66400 w 536306"/>
                <a:gd name="connsiteY0" fmla="*/ 0 h 66399"/>
                <a:gd name="connsiteX1" fmla="*/ 536307 w 536306"/>
                <a:gd name="connsiteY1" fmla="*/ 0 h 66399"/>
                <a:gd name="connsiteX2" fmla="*/ 469906 w 536306"/>
                <a:gd name="connsiteY2" fmla="*/ 66400 h 66399"/>
                <a:gd name="connsiteX3" fmla="*/ 0 w 536306"/>
                <a:gd name="connsiteY3" fmla="*/ 6640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306" h="66399">
                  <a:moveTo>
                    <a:pt x="66400" y="0"/>
                  </a:moveTo>
                  <a:lnTo>
                    <a:pt x="536307" y="0"/>
                  </a:lnTo>
                  <a:lnTo>
                    <a:pt x="469906" y="66400"/>
                  </a:lnTo>
                  <a:lnTo>
                    <a:pt x="0" y="664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E36B132B-9B15-A488-9AF8-36B94D7C2F93}"/>
                </a:ext>
              </a:extLst>
            </p:cNvPr>
            <p:cNvSpPr/>
            <p:nvPr/>
          </p:nvSpPr>
          <p:spPr>
            <a:xfrm>
              <a:off x="586697" y="2761495"/>
              <a:ext cx="578160" cy="72784"/>
            </a:xfrm>
            <a:custGeom>
              <a:avLst/>
              <a:gdLst>
                <a:gd name="connsiteX0" fmla="*/ 67677 w 537583"/>
                <a:gd name="connsiteY0" fmla="*/ 0 h 67676"/>
                <a:gd name="connsiteX1" fmla="*/ 537583 w 537583"/>
                <a:gd name="connsiteY1" fmla="*/ 0 h 67676"/>
                <a:gd name="connsiteX2" fmla="*/ 471184 w 537583"/>
                <a:gd name="connsiteY2" fmla="*/ 67677 h 67676"/>
                <a:gd name="connsiteX3" fmla="*/ 0 w 537583"/>
                <a:gd name="connsiteY3" fmla="*/ 67677 h 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7676">
                  <a:moveTo>
                    <a:pt x="67677" y="0"/>
                  </a:moveTo>
                  <a:lnTo>
                    <a:pt x="537583" y="0"/>
                  </a:lnTo>
                  <a:lnTo>
                    <a:pt x="471184" y="67677"/>
                  </a:lnTo>
                  <a:lnTo>
                    <a:pt x="0" y="6767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CB80B9C6-66F9-DAA9-7762-997A2D31BF39}"/>
                </a:ext>
              </a:extLst>
            </p:cNvPr>
            <p:cNvSpPr/>
            <p:nvPr/>
          </p:nvSpPr>
          <p:spPr>
            <a:xfrm>
              <a:off x="434262" y="2915305"/>
              <a:ext cx="576787" cy="71411"/>
            </a:xfrm>
            <a:custGeom>
              <a:avLst/>
              <a:gdLst>
                <a:gd name="connsiteX0" fmla="*/ 66400 w 536306"/>
                <a:gd name="connsiteY0" fmla="*/ 0 h 66399"/>
                <a:gd name="connsiteX1" fmla="*/ 536307 w 536306"/>
                <a:gd name="connsiteY1" fmla="*/ 0 h 66399"/>
                <a:gd name="connsiteX2" fmla="*/ 469907 w 536306"/>
                <a:gd name="connsiteY2" fmla="*/ 66400 h 66399"/>
                <a:gd name="connsiteX3" fmla="*/ 0 w 536306"/>
                <a:gd name="connsiteY3" fmla="*/ 6640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306" h="66399">
                  <a:moveTo>
                    <a:pt x="66400" y="0"/>
                  </a:moveTo>
                  <a:lnTo>
                    <a:pt x="536307" y="0"/>
                  </a:lnTo>
                  <a:lnTo>
                    <a:pt x="469907" y="66400"/>
                  </a:lnTo>
                  <a:lnTo>
                    <a:pt x="0" y="664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48CAB029-5FA9-C4C9-DBB0-BEB443EB1951}"/>
                </a:ext>
              </a:extLst>
            </p:cNvPr>
            <p:cNvSpPr/>
            <p:nvPr/>
          </p:nvSpPr>
          <p:spPr>
            <a:xfrm>
              <a:off x="2925433" y="183807"/>
              <a:ext cx="362551" cy="197755"/>
            </a:xfrm>
            <a:custGeom>
              <a:avLst/>
              <a:gdLst>
                <a:gd name="connsiteX0" fmla="*/ 154507 w 337106"/>
                <a:gd name="connsiteY0" fmla="*/ 183876 h 183876"/>
                <a:gd name="connsiteX1" fmla="*/ 337107 w 337106"/>
                <a:gd name="connsiteY1" fmla="*/ 0 h 183876"/>
                <a:gd name="connsiteX2" fmla="*/ 183876 w 337106"/>
                <a:gd name="connsiteY2" fmla="*/ 0 h 183876"/>
                <a:gd name="connsiteX3" fmla="*/ 0 w 337106"/>
                <a:gd name="connsiteY3" fmla="*/ 183876 h 18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106" h="183876">
                  <a:moveTo>
                    <a:pt x="154507" y="183876"/>
                  </a:moveTo>
                  <a:lnTo>
                    <a:pt x="337107" y="0"/>
                  </a:lnTo>
                  <a:lnTo>
                    <a:pt x="183876" y="0"/>
                  </a:lnTo>
                  <a:lnTo>
                    <a:pt x="0" y="18387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1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45A651CC-8F98-DDB2-C004-77D9959DDB0B}"/>
                </a:ext>
              </a:extLst>
            </p:cNvPr>
            <p:cNvSpPr/>
            <p:nvPr/>
          </p:nvSpPr>
          <p:spPr>
            <a:xfrm>
              <a:off x="2650772" y="183807"/>
              <a:ext cx="363924" cy="197755"/>
            </a:xfrm>
            <a:custGeom>
              <a:avLst/>
              <a:gdLst>
                <a:gd name="connsiteX0" fmla="*/ 154507 w 338383"/>
                <a:gd name="connsiteY0" fmla="*/ 183876 h 183876"/>
                <a:gd name="connsiteX1" fmla="*/ 338384 w 338383"/>
                <a:gd name="connsiteY1" fmla="*/ 0 h 183876"/>
                <a:gd name="connsiteX2" fmla="*/ 183876 w 338383"/>
                <a:gd name="connsiteY2" fmla="*/ 0 h 183876"/>
                <a:gd name="connsiteX3" fmla="*/ 0 w 338383"/>
                <a:gd name="connsiteY3" fmla="*/ 183876 h 18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83" h="183876">
                  <a:moveTo>
                    <a:pt x="154507" y="183876"/>
                  </a:moveTo>
                  <a:lnTo>
                    <a:pt x="338384" y="0"/>
                  </a:lnTo>
                  <a:lnTo>
                    <a:pt x="183876" y="0"/>
                  </a:lnTo>
                  <a:lnTo>
                    <a:pt x="0" y="18387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1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FF7CDA88-3177-459C-4826-A45B703FC060}"/>
                </a:ext>
              </a:extLst>
            </p:cNvPr>
            <p:cNvSpPr/>
            <p:nvPr/>
          </p:nvSpPr>
          <p:spPr>
            <a:xfrm>
              <a:off x="2377485" y="183807"/>
              <a:ext cx="362551" cy="197755"/>
            </a:xfrm>
            <a:custGeom>
              <a:avLst/>
              <a:gdLst>
                <a:gd name="connsiteX0" fmla="*/ 153230 w 337106"/>
                <a:gd name="connsiteY0" fmla="*/ 183876 h 183876"/>
                <a:gd name="connsiteX1" fmla="*/ 337107 w 337106"/>
                <a:gd name="connsiteY1" fmla="*/ 0 h 183876"/>
                <a:gd name="connsiteX2" fmla="*/ 183876 w 337106"/>
                <a:gd name="connsiteY2" fmla="*/ 0 h 183876"/>
                <a:gd name="connsiteX3" fmla="*/ 0 w 337106"/>
                <a:gd name="connsiteY3" fmla="*/ 183876 h 18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106" h="183876">
                  <a:moveTo>
                    <a:pt x="153230" y="183876"/>
                  </a:moveTo>
                  <a:lnTo>
                    <a:pt x="337107" y="0"/>
                  </a:lnTo>
                  <a:lnTo>
                    <a:pt x="183876" y="0"/>
                  </a:lnTo>
                  <a:lnTo>
                    <a:pt x="0" y="18387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1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6084B03D-DCD7-A037-BFA2-A06E320C4362}"/>
                </a:ext>
              </a:extLst>
            </p:cNvPr>
            <p:cNvSpPr/>
            <p:nvPr/>
          </p:nvSpPr>
          <p:spPr>
            <a:xfrm>
              <a:off x="2102824" y="183807"/>
              <a:ext cx="363924" cy="197755"/>
            </a:xfrm>
            <a:custGeom>
              <a:avLst/>
              <a:gdLst>
                <a:gd name="connsiteX0" fmla="*/ 154507 w 338383"/>
                <a:gd name="connsiteY0" fmla="*/ 183876 h 183876"/>
                <a:gd name="connsiteX1" fmla="*/ 338384 w 338383"/>
                <a:gd name="connsiteY1" fmla="*/ 0 h 183876"/>
                <a:gd name="connsiteX2" fmla="*/ 183876 w 338383"/>
                <a:gd name="connsiteY2" fmla="*/ 0 h 183876"/>
                <a:gd name="connsiteX3" fmla="*/ 0 w 338383"/>
                <a:gd name="connsiteY3" fmla="*/ 183876 h 18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83" h="183876">
                  <a:moveTo>
                    <a:pt x="154507" y="183876"/>
                  </a:moveTo>
                  <a:lnTo>
                    <a:pt x="338384" y="0"/>
                  </a:lnTo>
                  <a:lnTo>
                    <a:pt x="183876" y="0"/>
                  </a:lnTo>
                  <a:lnTo>
                    <a:pt x="0" y="18387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1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3524923B-E18D-06DD-FA89-71CC72F064E5}"/>
                </a:ext>
              </a:extLst>
            </p:cNvPr>
            <p:cNvSpPr/>
            <p:nvPr/>
          </p:nvSpPr>
          <p:spPr>
            <a:xfrm>
              <a:off x="233759" y="3258631"/>
              <a:ext cx="2116260" cy="1842971"/>
            </a:xfrm>
            <a:custGeom>
              <a:avLst/>
              <a:gdLst>
                <a:gd name="connsiteX0" fmla="*/ 0 w 1967734"/>
                <a:gd name="connsiteY0" fmla="*/ 1713627 h 1713626"/>
                <a:gd name="connsiteX1" fmla="*/ 706137 w 1967734"/>
                <a:gd name="connsiteY1" fmla="*/ 1007490 h 1713626"/>
                <a:gd name="connsiteX2" fmla="*/ 961521 w 1967734"/>
                <a:gd name="connsiteY2" fmla="*/ 1007490 h 1713626"/>
                <a:gd name="connsiteX3" fmla="*/ 1967734 w 1967734"/>
                <a:gd name="connsiteY3" fmla="*/ 0 h 17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7734" h="1713626">
                  <a:moveTo>
                    <a:pt x="0" y="1713627"/>
                  </a:moveTo>
                  <a:lnTo>
                    <a:pt x="706137" y="1007490"/>
                  </a:lnTo>
                  <a:lnTo>
                    <a:pt x="961521" y="1007490"/>
                  </a:lnTo>
                  <a:lnTo>
                    <a:pt x="1967734" y="0"/>
                  </a:lnTo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6989360A-6BF7-ED07-EAAC-60269E05BA05}"/>
                </a:ext>
              </a:extLst>
            </p:cNvPr>
            <p:cNvSpPr/>
            <p:nvPr/>
          </p:nvSpPr>
          <p:spPr>
            <a:xfrm>
              <a:off x="2333539" y="3161127"/>
              <a:ext cx="115357" cy="115357"/>
            </a:xfrm>
            <a:custGeom>
              <a:avLst/>
              <a:gdLst>
                <a:gd name="connsiteX0" fmla="*/ 107261 w 107261"/>
                <a:gd name="connsiteY0" fmla="*/ 53631 h 107261"/>
                <a:gd name="connsiteX1" fmla="*/ 53630 w 107261"/>
                <a:gd name="connsiteY1" fmla="*/ 107262 h 107261"/>
                <a:gd name="connsiteX2" fmla="*/ 0 w 107261"/>
                <a:gd name="connsiteY2" fmla="*/ 53631 h 107261"/>
                <a:gd name="connsiteX3" fmla="*/ 53630 w 107261"/>
                <a:gd name="connsiteY3" fmla="*/ 0 h 107261"/>
                <a:gd name="connsiteX4" fmla="*/ 107261 w 107261"/>
                <a:gd name="connsiteY4" fmla="*/ 53631 h 10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1" h="107261">
                  <a:moveTo>
                    <a:pt x="107261" y="53631"/>
                  </a:moveTo>
                  <a:cubicBezTo>
                    <a:pt x="107261" y="83250"/>
                    <a:pt x="83250" y="107262"/>
                    <a:pt x="53630" y="107262"/>
                  </a:cubicBezTo>
                  <a:cubicBezTo>
                    <a:pt x="24011" y="107262"/>
                    <a:pt x="0" y="83250"/>
                    <a:pt x="0" y="53631"/>
                  </a:cubicBezTo>
                  <a:cubicBezTo>
                    <a:pt x="0" y="24011"/>
                    <a:pt x="24011" y="0"/>
                    <a:pt x="53630" y="0"/>
                  </a:cubicBezTo>
                  <a:cubicBezTo>
                    <a:pt x="83250" y="0"/>
                    <a:pt x="107261" y="24011"/>
                    <a:pt x="107261" y="53631"/>
                  </a:cubicBezTo>
                  <a:close/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23E236EF-1E4B-419D-C105-6C170031A9A4}"/>
                </a:ext>
              </a:extLst>
            </p:cNvPr>
            <p:cNvSpPr/>
            <p:nvPr/>
          </p:nvSpPr>
          <p:spPr>
            <a:xfrm>
              <a:off x="-18600" y="4173251"/>
              <a:ext cx="1897576" cy="1662446"/>
            </a:xfrm>
            <a:custGeom>
              <a:avLst/>
              <a:gdLst>
                <a:gd name="connsiteX0" fmla="*/ 0 w 2050733"/>
                <a:gd name="connsiteY0" fmla="*/ 1796626 h 1796626"/>
                <a:gd name="connsiteX1" fmla="*/ 1370135 w 2050733"/>
                <a:gd name="connsiteY1" fmla="*/ 425214 h 1796626"/>
                <a:gd name="connsiteX2" fmla="*/ 1625520 w 2050733"/>
                <a:gd name="connsiteY2" fmla="*/ 425214 h 1796626"/>
                <a:gd name="connsiteX3" fmla="*/ 2050734 w 2050733"/>
                <a:gd name="connsiteY3" fmla="*/ 0 h 179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0733" h="1796626">
                  <a:moveTo>
                    <a:pt x="0" y="1796626"/>
                  </a:moveTo>
                  <a:lnTo>
                    <a:pt x="1370135" y="425214"/>
                  </a:lnTo>
                  <a:lnTo>
                    <a:pt x="1625520" y="425214"/>
                  </a:lnTo>
                  <a:lnTo>
                    <a:pt x="2050734" y="0"/>
                  </a:lnTo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56D79A21-0E37-7D77-C116-9233EA4F81F1}"/>
                </a:ext>
              </a:extLst>
            </p:cNvPr>
            <p:cNvSpPr/>
            <p:nvPr/>
          </p:nvSpPr>
          <p:spPr>
            <a:xfrm>
              <a:off x="1861123" y="4075747"/>
              <a:ext cx="115357" cy="115357"/>
            </a:xfrm>
            <a:custGeom>
              <a:avLst/>
              <a:gdLst>
                <a:gd name="connsiteX0" fmla="*/ 107261 w 107261"/>
                <a:gd name="connsiteY0" fmla="*/ 53631 h 107261"/>
                <a:gd name="connsiteX1" fmla="*/ 53630 w 107261"/>
                <a:gd name="connsiteY1" fmla="*/ 107262 h 107261"/>
                <a:gd name="connsiteX2" fmla="*/ 0 w 107261"/>
                <a:gd name="connsiteY2" fmla="*/ 53631 h 107261"/>
                <a:gd name="connsiteX3" fmla="*/ 53630 w 107261"/>
                <a:gd name="connsiteY3" fmla="*/ 0 h 107261"/>
                <a:gd name="connsiteX4" fmla="*/ 107261 w 107261"/>
                <a:gd name="connsiteY4" fmla="*/ 53631 h 10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1" h="107261">
                  <a:moveTo>
                    <a:pt x="107261" y="53631"/>
                  </a:moveTo>
                  <a:cubicBezTo>
                    <a:pt x="107261" y="83250"/>
                    <a:pt x="83250" y="107262"/>
                    <a:pt x="53630" y="107262"/>
                  </a:cubicBezTo>
                  <a:cubicBezTo>
                    <a:pt x="24011" y="107262"/>
                    <a:pt x="0" y="83250"/>
                    <a:pt x="0" y="53631"/>
                  </a:cubicBezTo>
                  <a:cubicBezTo>
                    <a:pt x="0" y="24011"/>
                    <a:pt x="24011" y="0"/>
                    <a:pt x="53630" y="0"/>
                  </a:cubicBezTo>
                  <a:cubicBezTo>
                    <a:pt x="83250" y="0"/>
                    <a:pt x="107261" y="24011"/>
                    <a:pt x="107261" y="53631"/>
                  </a:cubicBezTo>
                  <a:close/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938ADF66-2396-C231-F1A8-57E1B5F96A17}"/>
                </a:ext>
              </a:extLst>
            </p:cNvPr>
            <p:cNvSpPr/>
            <p:nvPr/>
          </p:nvSpPr>
          <p:spPr>
            <a:xfrm>
              <a:off x="1342014" y="1204171"/>
              <a:ext cx="115357" cy="115357"/>
            </a:xfrm>
            <a:custGeom>
              <a:avLst/>
              <a:gdLst>
                <a:gd name="connsiteX0" fmla="*/ 107261 w 107261"/>
                <a:gd name="connsiteY0" fmla="*/ 53631 h 107261"/>
                <a:gd name="connsiteX1" fmla="*/ 53631 w 107261"/>
                <a:gd name="connsiteY1" fmla="*/ 107261 h 107261"/>
                <a:gd name="connsiteX2" fmla="*/ 0 w 107261"/>
                <a:gd name="connsiteY2" fmla="*/ 53631 h 107261"/>
                <a:gd name="connsiteX3" fmla="*/ 53631 w 107261"/>
                <a:gd name="connsiteY3" fmla="*/ 0 h 107261"/>
                <a:gd name="connsiteX4" fmla="*/ 107261 w 107261"/>
                <a:gd name="connsiteY4" fmla="*/ 53631 h 10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1" h="107261">
                  <a:moveTo>
                    <a:pt x="107261" y="53631"/>
                  </a:moveTo>
                  <a:cubicBezTo>
                    <a:pt x="107261" y="83250"/>
                    <a:pt x="83250" y="107261"/>
                    <a:pt x="53631" y="107261"/>
                  </a:cubicBezTo>
                  <a:cubicBezTo>
                    <a:pt x="24011" y="107261"/>
                    <a:pt x="0" y="83250"/>
                    <a:pt x="0" y="53631"/>
                  </a:cubicBezTo>
                  <a:cubicBezTo>
                    <a:pt x="0" y="24011"/>
                    <a:pt x="24011" y="0"/>
                    <a:pt x="53631" y="0"/>
                  </a:cubicBezTo>
                  <a:cubicBezTo>
                    <a:pt x="83250" y="0"/>
                    <a:pt x="107261" y="24011"/>
                    <a:pt x="107261" y="53631"/>
                  </a:cubicBezTo>
                  <a:close/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F3B3242D-A7DE-E078-5C84-8E65CFB65C8D}"/>
                </a:ext>
              </a:extLst>
            </p:cNvPr>
            <p:cNvSpPr/>
            <p:nvPr userDrawn="1"/>
          </p:nvSpPr>
          <p:spPr>
            <a:xfrm>
              <a:off x="239103" y="3112063"/>
              <a:ext cx="578160" cy="71411"/>
            </a:xfrm>
            <a:custGeom>
              <a:avLst/>
              <a:gdLst>
                <a:gd name="connsiteX0" fmla="*/ 66400 w 537583"/>
                <a:gd name="connsiteY0" fmla="*/ 0 h 66399"/>
                <a:gd name="connsiteX1" fmla="*/ 537584 w 537583"/>
                <a:gd name="connsiteY1" fmla="*/ 0 h 66399"/>
                <a:gd name="connsiteX2" fmla="*/ 469906 w 537583"/>
                <a:gd name="connsiteY2" fmla="*/ 66400 h 66399"/>
                <a:gd name="connsiteX3" fmla="*/ 0 w 537583"/>
                <a:gd name="connsiteY3" fmla="*/ 6640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66400" y="0"/>
                  </a:moveTo>
                  <a:lnTo>
                    <a:pt x="537584" y="0"/>
                  </a:lnTo>
                  <a:lnTo>
                    <a:pt x="469906" y="66400"/>
                  </a:lnTo>
                  <a:lnTo>
                    <a:pt x="0" y="664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669FFB22-8A40-031C-37FD-0DA8F327B883}"/>
                </a:ext>
              </a:extLst>
            </p:cNvPr>
            <p:cNvSpPr/>
            <p:nvPr userDrawn="1"/>
          </p:nvSpPr>
          <p:spPr>
            <a:xfrm>
              <a:off x="56980" y="3291965"/>
              <a:ext cx="578160" cy="71411"/>
            </a:xfrm>
            <a:custGeom>
              <a:avLst/>
              <a:gdLst>
                <a:gd name="connsiteX0" fmla="*/ 66400 w 537583"/>
                <a:gd name="connsiteY0" fmla="*/ 0 h 66399"/>
                <a:gd name="connsiteX1" fmla="*/ 537584 w 537583"/>
                <a:gd name="connsiteY1" fmla="*/ 0 h 66399"/>
                <a:gd name="connsiteX2" fmla="*/ 469906 w 537583"/>
                <a:gd name="connsiteY2" fmla="*/ 66400 h 66399"/>
                <a:gd name="connsiteX3" fmla="*/ 0 w 537583"/>
                <a:gd name="connsiteY3" fmla="*/ 6640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66400" y="0"/>
                  </a:moveTo>
                  <a:lnTo>
                    <a:pt x="537584" y="0"/>
                  </a:lnTo>
                  <a:lnTo>
                    <a:pt x="469906" y="66400"/>
                  </a:lnTo>
                  <a:lnTo>
                    <a:pt x="0" y="664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9F07B21-7E7F-0DD1-BB9C-56F827BC4FA3}"/>
              </a:ext>
            </a:extLst>
          </p:cNvPr>
          <p:cNvGrpSpPr/>
          <p:nvPr userDrawn="1"/>
        </p:nvGrpSpPr>
        <p:grpSpPr>
          <a:xfrm>
            <a:off x="4976594" y="1179780"/>
            <a:ext cx="7615253" cy="6138160"/>
            <a:chOff x="4976594" y="1179780"/>
            <a:chExt cx="7615253" cy="6138160"/>
          </a:xfrm>
        </p:grpSpPr>
        <p:sp>
          <p:nvSpPr>
            <p:cNvPr id="208" name="任意多边形: 形状 207">
              <a:extLst>
                <a:ext uri="{FF2B5EF4-FFF2-40B4-BE49-F238E27FC236}">
                  <a16:creationId xmlns:a16="http://schemas.microsoft.com/office/drawing/2014/main" id="{CBB9B955-9591-28DA-179E-B45C30F3E34A}"/>
                </a:ext>
              </a:extLst>
            </p:cNvPr>
            <p:cNvSpPr/>
            <p:nvPr/>
          </p:nvSpPr>
          <p:spPr>
            <a:xfrm>
              <a:off x="10688204" y="2557381"/>
              <a:ext cx="874567" cy="725891"/>
            </a:xfrm>
            <a:custGeom>
              <a:avLst/>
              <a:gdLst>
                <a:gd name="connsiteX0" fmla="*/ 130245 w 766152"/>
                <a:gd name="connsiteY0" fmla="*/ 635906 h 635906"/>
                <a:gd name="connsiteX1" fmla="*/ 0 w 766152"/>
                <a:gd name="connsiteY1" fmla="*/ 635906 h 635906"/>
                <a:gd name="connsiteX2" fmla="*/ 635906 w 766152"/>
                <a:gd name="connsiteY2" fmla="*/ 0 h 635906"/>
                <a:gd name="connsiteX3" fmla="*/ 766152 w 766152"/>
                <a:gd name="connsiteY3" fmla="*/ 0 h 63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6152" h="635906">
                  <a:moveTo>
                    <a:pt x="130245" y="635906"/>
                  </a:moveTo>
                  <a:lnTo>
                    <a:pt x="0" y="635906"/>
                  </a:lnTo>
                  <a:lnTo>
                    <a:pt x="635906" y="0"/>
                  </a:lnTo>
                  <a:lnTo>
                    <a:pt x="766152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9" name="任意多边形: 形状 208">
              <a:extLst>
                <a:ext uri="{FF2B5EF4-FFF2-40B4-BE49-F238E27FC236}">
                  <a16:creationId xmlns:a16="http://schemas.microsoft.com/office/drawing/2014/main" id="{B78CEA60-5223-7F09-C494-7CC3EA9F9896}"/>
                </a:ext>
              </a:extLst>
            </p:cNvPr>
            <p:cNvSpPr/>
            <p:nvPr/>
          </p:nvSpPr>
          <p:spPr>
            <a:xfrm>
              <a:off x="10726102" y="2573415"/>
              <a:ext cx="798771" cy="693823"/>
            </a:xfrm>
            <a:custGeom>
              <a:avLst/>
              <a:gdLst>
                <a:gd name="connsiteX0" fmla="*/ 0 w 699752"/>
                <a:gd name="connsiteY0" fmla="*/ 607814 h 607813"/>
                <a:gd name="connsiteX1" fmla="*/ 609091 w 699752"/>
                <a:gd name="connsiteY1" fmla="*/ 0 h 607813"/>
                <a:gd name="connsiteX2" fmla="*/ 699752 w 699752"/>
                <a:gd name="connsiteY2" fmla="*/ 0 h 607813"/>
                <a:gd name="connsiteX3" fmla="*/ 91938 w 699752"/>
                <a:gd name="connsiteY3" fmla="*/ 607814 h 60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9752" h="607813">
                  <a:moveTo>
                    <a:pt x="0" y="607814"/>
                  </a:moveTo>
                  <a:lnTo>
                    <a:pt x="609091" y="0"/>
                  </a:lnTo>
                  <a:lnTo>
                    <a:pt x="699752" y="0"/>
                  </a:lnTo>
                  <a:lnTo>
                    <a:pt x="91938" y="607814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F038C472-44D5-FDF3-D527-121B0A446817}"/>
                </a:ext>
              </a:extLst>
            </p:cNvPr>
            <p:cNvSpPr/>
            <p:nvPr/>
          </p:nvSpPr>
          <p:spPr>
            <a:xfrm>
              <a:off x="10160548" y="1993745"/>
              <a:ext cx="2047484" cy="1818639"/>
            </a:xfrm>
            <a:custGeom>
              <a:avLst/>
              <a:gdLst>
                <a:gd name="connsiteX0" fmla="*/ 2047484 w 2047484"/>
                <a:gd name="connsiteY0" fmla="*/ 0 h 1818639"/>
                <a:gd name="connsiteX1" fmla="*/ 2047484 w 2047484"/>
                <a:gd name="connsiteY1" fmla="*/ 230304 h 1818639"/>
                <a:gd name="connsiteX2" fmla="*/ 459148 w 2047484"/>
                <a:gd name="connsiteY2" fmla="*/ 1818639 h 1818639"/>
                <a:gd name="connsiteX3" fmla="*/ 0 w 2047484"/>
                <a:gd name="connsiteY3" fmla="*/ 1818639 h 1818639"/>
                <a:gd name="connsiteX4" fmla="*/ 462063 w 2047484"/>
                <a:gd name="connsiteY4" fmla="*/ 1356577 h 1818639"/>
                <a:gd name="connsiteX5" fmla="*/ 690908 w 2047484"/>
                <a:gd name="connsiteY5" fmla="*/ 1356577 h 1818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7484" h="1818639">
                  <a:moveTo>
                    <a:pt x="2047484" y="0"/>
                  </a:moveTo>
                  <a:lnTo>
                    <a:pt x="2047484" y="230304"/>
                  </a:lnTo>
                  <a:lnTo>
                    <a:pt x="459148" y="1818639"/>
                  </a:lnTo>
                  <a:lnTo>
                    <a:pt x="0" y="1818639"/>
                  </a:lnTo>
                  <a:lnTo>
                    <a:pt x="462063" y="1356577"/>
                  </a:lnTo>
                  <a:lnTo>
                    <a:pt x="690908" y="1356577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6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4358326D-8685-B7B4-5955-0C772A34B59D}"/>
                </a:ext>
              </a:extLst>
            </p:cNvPr>
            <p:cNvSpPr/>
            <p:nvPr/>
          </p:nvSpPr>
          <p:spPr>
            <a:xfrm>
              <a:off x="10198446" y="2015611"/>
              <a:ext cx="2009586" cy="1780741"/>
            </a:xfrm>
            <a:custGeom>
              <a:avLst/>
              <a:gdLst>
                <a:gd name="connsiteX0" fmla="*/ 2009586 w 2009586"/>
                <a:gd name="connsiteY0" fmla="*/ 0 h 1780741"/>
                <a:gd name="connsiteX1" fmla="*/ 2009586 w 2009586"/>
                <a:gd name="connsiteY1" fmla="*/ 185117 h 1780741"/>
                <a:gd name="connsiteX2" fmla="*/ 413963 w 2009586"/>
                <a:gd name="connsiteY2" fmla="*/ 1780741 h 1780741"/>
                <a:gd name="connsiteX3" fmla="*/ 0 w 2009586"/>
                <a:gd name="connsiteY3" fmla="*/ 1780741 h 1780741"/>
                <a:gd name="connsiteX4" fmla="*/ 429995 w 2009586"/>
                <a:gd name="connsiteY4" fmla="*/ 1349288 h 1780741"/>
                <a:gd name="connsiteX5" fmla="*/ 660298 w 2009586"/>
                <a:gd name="connsiteY5" fmla="*/ 1349288 h 178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586" h="1780741">
                  <a:moveTo>
                    <a:pt x="2009586" y="0"/>
                  </a:moveTo>
                  <a:lnTo>
                    <a:pt x="2009586" y="185117"/>
                  </a:lnTo>
                  <a:lnTo>
                    <a:pt x="413963" y="1780741"/>
                  </a:lnTo>
                  <a:lnTo>
                    <a:pt x="0" y="1780741"/>
                  </a:lnTo>
                  <a:lnTo>
                    <a:pt x="429995" y="1349288"/>
                  </a:lnTo>
                  <a:lnTo>
                    <a:pt x="660298" y="134928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6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id="{B66859FF-495B-874F-3FE6-CB5CFA7B5AEB}"/>
                </a:ext>
              </a:extLst>
            </p:cNvPr>
            <p:cNvSpPr/>
            <p:nvPr/>
          </p:nvSpPr>
          <p:spPr>
            <a:xfrm>
              <a:off x="8491583" y="3875062"/>
              <a:ext cx="2077097" cy="1696661"/>
            </a:xfrm>
            <a:custGeom>
              <a:avLst/>
              <a:gdLst>
                <a:gd name="connsiteX0" fmla="*/ 964075 w 1819611"/>
                <a:gd name="connsiteY0" fmla="*/ 522261 h 1486335"/>
                <a:gd name="connsiteX1" fmla="*/ 1296074 w 1819611"/>
                <a:gd name="connsiteY1" fmla="*/ 522261 h 1486335"/>
                <a:gd name="connsiteX2" fmla="*/ 1819611 w 1819611"/>
                <a:gd name="connsiteY2" fmla="*/ 0 h 1486335"/>
                <a:gd name="connsiteX3" fmla="*/ 955136 w 1819611"/>
                <a:gd name="connsiteY3" fmla="*/ 0 h 1486335"/>
                <a:gd name="connsiteX4" fmla="*/ 0 w 1819611"/>
                <a:gd name="connsiteY4" fmla="*/ 953859 h 1486335"/>
                <a:gd name="connsiteX5" fmla="*/ 0 w 1819611"/>
                <a:gd name="connsiteY5" fmla="*/ 1486335 h 148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9611" h="1486335">
                  <a:moveTo>
                    <a:pt x="964075" y="522261"/>
                  </a:moveTo>
                  <a:lnTo>
                    <a:pt x="1296074" y="522261"/>
                  </a:lnTo>
                  <a:lnTo>
                    <a:pt x="1819611" y="0"/>
                  </a:lnTo>
                  <a:lnTo>
                    <a:pt x="955136" y="0"/>
                  </a:lnTo>
                  <a:lnTo>
                    <a:pt x="0" y="953859"/>
                  </a:lnTo>
                  <a:lnTo>
                    <a:pt x="0" y="148633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EB6C9402-5FB1-2100-AB55-66E91C83D451}"/>
                </a:ext>
              </a:extLst>
            </p:cNvPr>
            <p:cNvSpPr/>
            <p:nvPr/>
          </p:nvSpPr>
          <p:spPr>
            <a:xfrm>
              <a:off x="8507615" y="3889638"/>
              <a:ext cx="2023165" cy="1645644"/>
            </a:xfrm>
            <a:custGeom>
              <a:avLst/>
              <a:gdLst>
                <a:gd name="connsiteX0" fmla="*/ 0 w 1772365"/>
                <a:gd name="connsiteY0" fmla="*/ 947475 h 1441642"/>
                <a:gd name="connsiteX1" fmla="*/ 946198 w 1772365"/>
                <a:gd name="connsiteY1" fmla="*/ 0 h 1441642"/>
                <a:gd name="connsiteX2" fmla="*/ 1772365 w 1772365"/>
                <a:gd name="connsiteY2" fmla="*/ 0 h 1441642"/>
                <a:gd name="connsiteX3" fmla="*/ 1276920 w 1772365"/>
                <a:gd name="connsiteY3" fmla="*/ 495445 h 1441642"/>
                <a:gd name="connsiteX4" fmla="*/ 944921 w 1772365"/>
                <a:gd name="connsiteY4" fmla="*/ 495445 h 1441642"/>
                <a:gd name="connsiteX5" fmla="*/ 0 w 1772365"/>
                <a:gd name="connsiteY5" fmla="*/ 1441643 h 144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2365" h="1441642">
                  <a:moveTo>
                    <a:pt x="0" y="947475"/>
                  </a:moveTo>
                  <a:lnTo>
                    <a:pt x="946198" y="0"/>
                  </a:lnTo>
                  <a:lnTo>
                    <a:pt x="1772365" y="0"/>
                  </a:lnTo>
                  <a:lnTo>
                    <a:pt x="1276920" y="495445"/>
                  </a:lnTo>
                  <a:lnTo>
                    <a:pt x="944921" y="495445"/>
                  </a:lnTo>
                  <a:lnTo>
                    <a:pt x="0" y="1441643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5" name="任意多边形: 形状 214">
              <a:extLst>
                <a:ext uri="{FF2B5EF4-FFF2-40B4-BE49-F238E27FC236}">
                  <a16:creationId xmlns:a16="http://schemas.microsoft.com/office/drawing/2014/main" id="{8C46E49B-EAF8-A2F8-CD5A-AD9ED5036E7A}"/>
                </a:ext>
              </a:extLst>
            </p:cNvPr>
            <p:cNvSpPr/>
            <p:nvPr/>
          </p:nvSpPr>
          <p:spPr>
            <a:xfrm>
              <a:off x="7087056" y="2324628"/>
              <a:ext cx="5120977" cy="4481085"/>
            </a:xfrm>
            <a:custGeom>
              <a:avLst/>
              <a:gdLst>
                <a:gd name="connsiteX0" fmla="*/ 5120977 w 5120977"/>
                <a:gd name="connsiteY0" fmla="*/ 0 h 4481085"/>
                <a:gd name="connsiteX1" fmla="*/ 5120977 w 5120977"/>
                <a:gd name="connsiteY1" fmla="*/ 414352 h 4481085"/>
                <a:gd name="connsiteX2" fmla="*/ 2591026 w 5120977"/>
                <a:gd name="connsiteY2" fmla="*/ 2945370 h 4481085"/>
                <a:gd name="connsiteX3" fmla="*/ 2591026 w 5120977"/>
                <a:gd name="connsiteY3" fmla="*/ 3554652 h 4481085"/>
                <a:gd name="connsiteX4" fmla="*/ 2060455 w 5120977"/>
                <a:gd name="connsiteY4" fmla="*/ 4083765 h 4481085"/>
                <a:gd name="connsiteX5" fmla="*/ 1051787 w 5120977"/>
                <a:gd name="connsiteY5" fmla="*/ 4083765 h 4481085"/>
                <a:gd name="connsiteX6" fmla="*/ 838976 w 5120977"/>
                <a:gd name="connsiteY6" fmla="*/ 4295119 h 4481085"/>
                <a:gd name="connsiteX7" fmla="*/ 653310 w 5120977"/>
                <a:gd name="connsiteY7" fmla="*/ 4481085 h 4481085"/>
                <a:gd name="connsiteX8" fmla="*/ 0 w 5120977"/>
                <a:gd name="connsiteY8" fmla="*/ 4481085 h 4481085"/>
                <a:gd name="connsiteX9" fmla="*/ 736943 w 5120977"/>
                <a:gd name="connsiteY9" fmla="*/ 3744142 h 4481085"/>
                <a:gd name="connsiteX10" fmla="*/ 996399 w 5120977"/>
                <a:gd name="connsiteY10" fmla="*/ 3744142 h 4481085"/>
                <a:gd name="connsiteX11" fmla="*/ 1404529 w 5120977"/>
                <a:gd name="connsiteY11" fmla="*/ 3336010 h 4481085"/>
                <a:gd name="connsiteX12" fmla="*/ 2531265 w 5120977"/>
                <a:gd name="connsiteY12" fmla="*/ 2209276 h 4481085"/>
                <a:gd name="connsiteX13" fmla="*/ 2910243 w 5120977"/>
                <a:gd name="connsiteY13" fmla="*/ 2209276 h 4481085"/>
                <a:gd name="connsiteX14" fmla="*/ 3569084 w 5120977"/>
                <a:gd name="connsiteY14" fmla="*/ 1550435 h 4481085"/>
                <a:gd name="connsiteX15" fmla="*/ 3570541 w 5120977"/>
                <a:gd name="connsiteY15" fmla="*/ 1550435 h 448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20977" h="4481085">
                  <a:moveTo>
                    <a:pt x="5120977" y="0"/>
                  </a:moveTo>
                  <a:lnTo>
                    <a:pt x="5120977" y="414352"/>
                  </a:lnTo>
                  <a:lnTo>
                    <a:pt x="2591026" y="2945370"/>
                  </a:lnTo>
                  <a:lnTo>
                    <a:pt x="2591026" y="3554652"/>
                  </a:lnTo>
                  <a:lnTo>
                    <a:pt x="2060455" y="4083765"/>
                  </a:lnTo>
                  <a:lnTo>
                    <a:pt x="1051787" y="4083765"/>
                  </a:lnTo>
                  <a:lnTo>
                    <a:pt x="838976" y="4295119"/>
                  </a:lnTo>
                  <a:lnTo>
                    <a:pt x="653310" y="4481085"/>
                  </a:lnTo>
                  <a:lnTo>
                    <a:pt x="0" y="4481085"/>
                  </a:lnTo>
                  <a:lnTo>
                    <a:pt x="736943" y="3744142"/>
                  </a:lnTo>
                  <a:lnTo>
                    <a:pt x="996399" y="3744142"/>
                  </a:lnTo>
                  <a:lnTo>
                    <a:pt x="1404529" y="3336010"/>
                  </a:lnTo>
                  <a:lnTo>
                    <a:pt x="2531265" y="2209276"/>
                  </a:lnTo>
                  <a:lnTo>
                    <a:pt x="2910243" y="2209276"/>
                  </a:lnTo>
                  <a:lnTo>
                    <a:pt x="3569084" y="1550435"/>
                  </a:lnTo>
                  <a:lnTo>
                    <a:pt x="3570541" y="155043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6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4" name="任意多边形: 形状 213">
              <a:extLst>
                <a:ext uri="{FF2B5EF4-FFF2-40B4-BE49-F238E27FC236}">
                  <a16:creationId xmlns:a16="http://schemas.microsoft.com/office/drawing/2014/main" id="{5E0711DD-145B-AA2D-CF11-EB1ADE03032F}"/>
                </a:ext>
              </a:extLst>
            </p:cNvPr>
            <p:cNvSpPr/>
            <p:nvPr/>
          </p:nvSpPr>
          <p:spPr>
            <a:xfrm>
              <a:off x="7041568" y="2346028"/>
              <a:ext cx="5166464" cy="4527034"/>
            </a:xfrm>
            <a:custGeom>
              <a:avLst/>
              <a:gdLst>
                <a:gd name="connsiteX0" fmla="*/ 5166464 w 5166464"/>
                <a:gd name="connsiteY0" fmla="*/ 0 h 4527034"/>
                <a:gd name="connsiteX1" fmla="*/ 5166464 w 5166464"/>
                <a:gd name="connsiteY1" fmla="*/ 370696 h 4527034"/>
                <a:gd name="connsiteX2" fmla="*/ 2620479 w 5166464"/>
                <a:gd name="connsiteY2" fmla="*/ 2916682 h 4527034"/>
                <a:gd name="connsiteX3" fmla="*/ 2620479 w 5166464"/>
                <a:gd name="connsiteY3" fmla="*/ 3525963 h 4527034"/>
                <a:gd name="connsiteX4" fmla="*/ 2100112 w 5166464"/>
                <a:gd name="connsiteY4" fmla="*/ 4046331 h 4527034"/>
                <a:gd name="connsiteX5" fmla="*/ 1089986 w 5166464"/>
                <a:gd name="connsiteY5" fmla="*/ 4046331 h 4527034"/>
                <a:gd name="connsiteX6" fmla="*/ 609283 w 5166464"/>
                <a:gd name="connsiteY6" fmla="*/ 4527034 h 4527034"/>
                <a:gd name="connsiteX7" fmla="*/ 0 w 5166464"/>
                <a:gd name="connsiteY7" fmla="*/ 4527034 h 4527034"/>
                <a:gd name="connsiteX8" fmla="*/ 789718 w 5166464"/>
                <a:gd name="connsiteY8" fmla="*/ 3737316 h 4527034"/>
                <a:gd name="connsiteX9" fmla="*/ 1049173 w 5166464"/>
                <a:gd name="connsiteY9" fmla="*/ 3737316 h 4527034"/>
                <a:gd name="connsiteX10" fmla="*/ 2584038 w 5166464"/>
                <a:gd name="connsiteY10" fmla="*/ 2202451 h 4527034"/>
                <a:gd name="connsiteX11" fmla="*/ 2963018 w 5166464"/>
                <a:gd name="connsiteY11" fmla="*/ 2202451 h 4527034"/>
                <a:gd name="connsiteX12" fmla="*/ 3621859 w 5166464"/>
                <a:gd name="connsiteY12" fmla="*/ 1543611 h 4527034"/>
                <a:gd name="connsiteX13" fmla="*/ 3626231 w 5166464"/>
                <a:gd name="connsiteY13" fmla="*/ 1539237 h 452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66464" h="4527034">
                  <a:moveTo>
                    <a:pt x="5166464" y="0"/>
                  </a:moveTo>
                  <a:lnTo>
                    <a:pt x="5166464" y="370696"/>
                  </a:lnTo>
                  <a:lnTo>
                    <a:pt x="2620479" y="2916682"/>
                  </a:lnTo>
                  <a:lnTo>
                    <a:pt x="2620479" y="3525963"/>
                  </a:lnTo>
                  <a:lnTo>
                    <a:pt x="2100112" y="4046331"/>
                  </a:lnTo>
                  <a:lnTo>
                    <a:pt x="1089986" y="4046331"/>
                  </a:lnTo>
                  <a:lnTo>
                    <a:pt x="609283" y="4527034"/>
                  </a:lnTo>
                  <a:lnTo>
                    <a:pt x="0" y="4527034"/>
                  </a:lnTo>
                  <a:lnTo>
                    <a:pt x="789718" y="3737316"/>
                  </a:lnTo>
                  <a:lnTo>
                    <a:pt x="1049173" y="3737316"/>
                  </a:lnTo>
                  <a:lnTo>
                    <a:pt x="2584038" y="2202451"/>
                  </a:lnTo>
                  <a:lnTo>
                    <a:pt x="2963018" y="2202451"/>
                  </a:lnTo>
                  <a:lnTo>
                    <a:pt x="3621859" y="1543611"/>
                  </a:lnTo>
                  <a:lnTo>
                    <a:pt x="3626231" y="1539237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6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B7F885E9-7C9D-9FC6-459D-63A5776CC3A2}"/>
                </a:ext>
              </a:extLst>
            </p:cNvPr>
            <p:cNvSpPr/>
            <p:nvPr/>
          </p:nvSpPr>
          <p:spPr>
            <a:xfrm>
              <a:off x="8013486" y="2841284"/>
              <a:ext cx="4179306" cy="3778463"/>
            </a:xfrm>
            <a:custGeom>
              <a:avLst/>
              <a:gdLst>
                <a:gd name="connsiteX0" fmla="*/ 4179306 w 4179306"/>
                <a:gd name="connsiteY0" fmla="*/ 0 h 3778463"/>
                <a:gd name="connsiteX1" fmla="*/ 4179306 w 4179306"/>
                <a:gd name="connsiteY1" fmla="*/ 220100 h 3778463"/>
                <a:gd name="connsiteX2" fmla="*/ 1960489 w 4179306"/>
                <a:gd name="connsiteY2" fmla="*/ 2438918 h 3778463"/>
                <a:gd name="connsiteX3" fmla="*/ 2821937 w 4179306"/>
                <a:gd name="connsiteY3" fmla="*/ 2438918 h 3778463"/>
                <a:gd name="connsiteX4" fmla="*/ 4179306 w 4179306"/>
                <a:gd name="connsiteY4" fmla="*/ 1081549 h 3778463"/>
                <a:gd name="connsiteX5" fmla="*/ 4179306 w 4179306"/>
                <a:gd name="connsiteY5" fmla="*/ 1303105 h 3778463"/>
                <a:gd name="connsiteX6" fmla="*/ 3028918 w 4179306"/>
                <a:gd name="connsiteY6" fmla="*/ 2453494 h 3778463"/>
                <a:gd name="connsiteX7" fmla="*/ 3028918 w 4179306"/>
                <a:gd name="connsiteY7" fmla="*/ 3332434 h 3778463"/>
                <a:gd name="connsiteX8" fmla="*/ 2581431 w 4179306"/>
                <a:gd name="connsiteY8" fmla="*/ 3778463 h 3778463"/>
                <a:gd name="connsiteX9" fmla="*/ 0 w 4179306"/>
                <a:gd name="connsiteY9" fmla="*/ 3778463 h 3778463"/>
                <a:gd name="connsiteX10" fmla="*/ 150135 w 4179306"/>
                <a:gd name="connsiteY10" fmla="*/ 3628329 h 3778463"/>
                <a:gd name="connsiteX11" fmla="*/ 1160259 w 4179306"/>
                <a:gd name="connsiteY11" fmla="*/ 3628329 h 3778463"/>
                <a:gd name="connsiteX12" fmla="*/ 1725812 w 4179306"/>
                <a:gd name="connsiteY12" fmla="*/ 3062775 h 3778463"/>
                <a:gd name="connsiteX13" fmla="*/ 1725812 w 4179306"/>
                <a:gd name="connsiteY13" fmla="*/ 2453494 h 377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9306" h="3778463">
                  <a:moveTo>
                    <a:pt x="4179306" y="0"/>
                  </a:moveTo>
                  <a:lnTo>
                    <a:pt x="4179306" y="220100"/>
                  </a:lnTo>
                  <a:lnTo>
                    <a:pt x="1960489" y="2438918"/>
                  </a:lnTo>
                  <a:lnTo>
                    <a:pt x="2821937" y="2438918"/>
                  </a:lnTo>
                  <a:lnTo>
                    <a:pt x="4179306" y="1081549"/>
                  </a:lnTo>
                  <a:lnTo>
                    <a:pt x="4179306" y="1303105"/>
                  </a:lnTo>
                  <a:lnTo>
                    <a:pt x="3028918" y="2453494"/>
                  </a:lnTo>
                  <a:lnTo>
                    <a:pt x="3028918" y="3332434"/>
                  </a:lnTo>
                  <a:lnTo>
                    <a:pt x="2581431" y="3778463"/>
                  </a:lnTo>
                  <a:lnTo>
                    <a:pt x="0" y="3778463"/>
                  </a:lnTo>
                  <a:lnTo>
                    <a:pt x="150135" y="3628329"/>
                  </a:lnTo>
                  <a:lnTo>
                    <a:pt x="1160259" y="3628329"/>
                  </a:lnTo>
                  <a:lnTo>
                    <a:pt x="1725812" y="3062775"/>
                  </a:lnTo>
                  <a:lnTo>
                    <a:pt x="1725812" y="2453494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6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5827B6B0-E4E6-D1E4-99DF-25405765C6CB}"/>
                </a:ext>
              </a:extLst>
            </p:cNvPr>
            <p:cNvSpPr/>
            <p:nvPr/>
          </p:nvSpPr>
          <p:spPr>
            <a:xfrm>
              <a:off x="8051383" y="2848321"/>
              <a:ext cx="4156649" cy="3756848"/>
            </a:xfrm>
            <a:custGeom>
              <a:avLst/>
              <a:gdLst>
                <a:gd name="connsiteX0" fmla="*/ 4156649 w 4156649"/>
                <a:gd name="connsiteY0" fmla="*/ 0 h 3756848"/>
                <a:gd name="connsiteX1" fmla="*/ 4156649 w 4156649"/>
                <a:gd name="connsiteY1" fmla="*/ 175957 h 3756848"/>
                <a:gd name="connsiteX2" fmla="*/ 1886151 w 4156649"/>
                <a:gd name="connsiteY2" fmla="*/ 2446456 h 3756848"/>
                <a:gd name="connsiteX3" fmla="*/ 2791327 w 4156649"/>
                <a:gd name="connsiteY3" fmla="*/ 2446456 h 3756848"/>
                <a:gd name="connsiteX4" fmla="*/ 4156649 w 4156649"/>
                <a:gd name="connsiteY4" fmla="*/ 1081135 h 3756848"/>
                <a:gd name="connsiteX5" fmla="*/ 4156649 w 4156649"/>
                <a:gd name="connsiteY5" fmla="*/ 1258963 h 3756848"/>
                <a:gd name="connsiteX6" fmla="*/ 2974987 w 4156649"/>
                <a:gd name="connsiteY6" fmla="*/ 2440625 h 3756848"/>
                <a:gd name="connsiteX7" fmla="*/ 2974987 w 4156649"/>
                <a:gd name="connsiteY7" fmla="*/ 3319565 h 3756848"/>
                <a:gd name="connsiteX8" fmla="*/ 2537703 w 4156649"/>
                <a:gd name="connsiteY8" fmla="*/ 3756848 h 3756848"/>
                <a:gd name="connsiteX9" fmla="*/ 0 w 4156649"/>
                <a:gd name="connsiteY9" fmla="*/ 3756848 h 3756848"/>
                <a:gd name="connsiteX10" fmla="*/ 119525 w 4156649"/>
                <a:gd name="connsiteY10" fmla="*/ 3637325 h 3756848"/>
                <a:gd name="connsiteX11" fmla="*/ 1128193 w 4156649"/>
                <a:gd name="connsiteY11" fmla="*/ 3637325 h 3756848"/>
                <a:gd name="connsiteX12" fmla="*/ 1703949 w 4156649"/>
                <a:gd name="connsiteY12" fmla="*/ 3063026 h 3756848"/>
                <a:gd name="connsiteX13" fmla="*/ 1703949 w 4156649"/>
                <a:gd name="connsiteY13" fmla="*/ 2453743 h 375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56649" h="3756848">
                  <a:moveTo>
                    <a:pt x="4156649" y="0"/>
                  </a:moveTo>
                  <a:lnTo>
                    <a:pt x="4156649" y="175957"/>
                  </a:lnTo>
                  <a:lnTo>
                    <a:pt x="1886151" y="2446456"/>
                  </a:lnTo>
                  <a:lnTo>
                    <a:pt x="2791327" y="2446456"/>
                  </a:lnTo>
                  <a:lnTo>
                    <a:pt x="4156649" y="1081135"/>
                  </a:lnTo>
                  <a:lnTo>
                    <a:pt x="4156649" y="1258963"/>
                  </a:lnTo>
                  <a:lnTo>
                    <a:pt x="2974987" y="2440625"/>
                  </a:lnTo>
                  <a:lnTo>
                    <a:pt x="2974987" y="3319565"/>
                  </a:lnTo>
                  <a:lnTo>
                    <a:pt x="2537703" y="3756848"/>
                  </a:lnTo>
                  <a:lnTo>
                    <a:pt x="0" y="3756848"/>
                  </a:lnTo>
                  <a:lnTo>
                    <a:pt x="119525" y="3637325"/>
                  </a:lnTo>
                  <a:lnTo>
                    <a:pt x="1128193" y="3637325"/>
                  </a:lnTo>
                  <a:lnTo>
                    <a:pt x="1703949" y="3063026"/>
                  </a:lnTo>
                  <a:lnTo>
                    <a:pt x="1703949" y="2453743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276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C454540C-F8C9-6A59-3325-EA0D9FA1A1EF}"/>
                </a:ext>
              </a:extLst>
            </p:cNvPr>
            <p:cNvSpPr/>
            <p:nvPr/>
          </p:nvSpPr>
          <p:spPr>
            <a:xfrm>
              <a:off x="10266954" y="5068846"/>
              <a:ext cx="613654" cy="77253"/>
            </a:xfrm>
            <a:custGeom>
              <a:avLst/>
              <a:gdLst>
                <a:gd name="connsiteX0" fmla="*/ 471184 w 537583"/>
                <a:gd name="connsiteY0" fmla="*/ 67677 h 67676"/>
                <a:gd name="connsiteX1" fmla="*/ 0 w 537583"/>
                <a:gd name="connsiteY1" fmla="*/ 67677 h 67676"/>
                <a:gd name="connsiteX2" fmla="*/ 67677 w 537583"/>
                <a:gd name="connsiteY2" fmla="*/ 0 h 67676"/>
                <a:gd name="connsiteX3" fmla="*/ 537583 w 537583"/>
                <a:gd name="connsiteY3" fmla="*/ 0 h 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7676">
                  <a:moveTo>
                    <a:pt x="471184" y="67677"/>
                  </a:moveTo>
                  <a:lnTo>
                    <a:pt x="0" y="67677"/>
                  </a:lnTo>
                  <a:lnTo>
                    <a:pt x="67677" y="0"/>
                  </a:lnTo>
                  <a:lnTo>
                    <a:pt x="53758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7EAE0F6D-3C24-B9F3-689E-9A5351D9C616}"/>
                </a:ext>
              </a:extLst>
            </p:cNvPr>
            <p:cNvSpPr/>
            <p:nvPr/>
          </p:nvSpPr>
          <p:spPr>
            <a:xfrm>
              <a:off x="10430206" y="4907051"/>
              <a:ext cx="613654" cy="75795"/>
            </a:xfrm>
            <a:custGeom>
              <a:avLst/>
              <a:gdLst>
                <a:gd name="connsiteX0" fmla="*/ 469906 w 537583"/>
                <a:gd name="connsiteY0" fmla="*/ 66400 h 66399"/>
                <a:gd name="connsiteX1" fmla="*/ 0 w 537583"/>
                <a:gd name="connsiteY1" fmla="*/ 66400 h 66399"/>
                <a:gd name="connsiteX2" fmla="*/ 66400 w 537583"/>
                <a:gd name="connsiteY2" fmla="*/ 0 h 66399"/>
                <a:gd name="connsiteX3" fmla="*/ 537583 w 537583"/>
                <a:gd name="connsiteY3" fmla="*/ 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469906" y="66400"/>
                  </a:moveTo>
                  <a:lnTo>
                    <a:pt x="0" y="66400"/>
                  </a:lnTo>
                  <a:lnTo>
                    <a:pt x="66400" y="0"/>
                  </a:lnTo>
                  <a:lnTo>
                    <a:pt x="53758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E742372B-16B4-4168-6599-877C87D5CA66}"/>
                </a:ext>
              </a:extLst>
            </p:cNvPr>
            <p:cNvSpPr/>
            <p:nvPr/>
          </p:nvSpPr>
          <p:spPr>
            <a:xfrm>
              <a:off x="10593460" y="4743799"/>
              <a:ext cx="612196" cy="77253"/>
            </a:xfrm>
            <a:custGeom>
              <a:avLst/>
              <a:gdLst>
                <a:gd name="connsiteX0" fmla="*/ 469906 w 536306"/>
                <a:gd name="connsiteY0" fmla="*/ 67677 h 67676"/>
                <a:gd name="connsiteX1" fmla="*/ 0 w 536306"/>
                <a:gd name="connsiteY1" fmla="*/ 67677 h 67676"/>
                <a:gd name="connsiteX2" fmla="*/ 66399 w 536306"/>
                <a:gd name="connsiteY2" fmla="*/ 0 h 67676"/>
                <a:gd name="connsiteX3" fmla="*/ 536307 w 536306"/>
                <a:gd name="connsiteY3" fmla="*/ 0 h 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306" h="67676">
                  <a:moveTo>
                    <a:pt x="469906" y="67677"/>
                  </a:moveTo>
                  <a:lnTo>
                    <a:pt x="0" y="67677"/>
                  </a:lnTo>
                  <a:lnTo>
                    <a:pt x="66399" y="0"/>
                  </a:lnTo>
                  <a:lnTo>
                    <a:pt x="53630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F2E5A369-0131-9F48-BF71-5E28B93D6EC4}"/>
                </a:ext>
              </a:extLst>
            </p:cNvPr>
            <p:cNvSpPr/>
            <p:nvPr/>
          </p:nvSpPr>
          <p:spPr>
            <a:xfrm>
              <a:off x="10755254" y="4582003"/>
              <a:ext cx="613654" cy="75795"/>
            </a:xfrm>
            <a:custGeom>
              <a:avLst/>
              <a:gdLst>
                <a:gd name="connsiteX0" fmla="*/ 469906 w 537583"/>
                <a:gd name="connsiteY0" fmla="*/ 66400 h 66399"/>
                <a:gd name="connsiteX1" fmla="*/ 0 w 537583"/>
                <a:gd name="connsiteY1" fmla="*/ 66400 h 66399"/>
                <a:gd name="connsiteX2" fmla="*/ 66400 w 537583"/>
                <a:gd name="connsiteY2" fmla="*/ 0 h 66399"/>
                <a:gd name="connsiteX3" fmla="*/ 537583 w 537583"/>
                <a:gd name="connsiteY3" fmla="*/ 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469906" y="66400"/>
                  </a:moveTo>
                  <a:lnTo>
                    <a:pt x="0" y="66400"/>
                  </a:lnTo>
                  <a:lnTo>
                    <a:pt x="66400" y="0"/>
                  </a:lnTo>
                  <a:lnTo>
                    <a:pt x="53758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70BDFB39-107D-E427-BFF9-15801D1BAAC9}"/>
                </a:ext>
              </a:extLst>
            </p:cNvPr>
            <p:cNvSpPr/>
            <p:nvPr/>
          </p:nvSpPr>
          <p:spPr>
            <a:xfrm>
              <a:off x="10918507" y="4418751"/>
              <a:ext cx="612196" cy="75795"/>
            </a:xfrm>
            <a:custGeom>
              <a:avLst/>
              <a:gdLst>
                <a:gd name="connsiteX0" fmla="*/ 469906 w 536306"/>
                <a:gd name="connsiteY0" fmla="*/ 66400 h 66399"/>
                <a:gd name="connsiteX1" fmla="*/ 0 w 536306"/>
                <a:gd name="connsiteY1" fmla="*/ 66400 h 66399"/>
                <a:gd name="connsiteX2" fmla="*/ 66400 w 536306"/>
                <a:gd name="connsiteY2" fmla="*/ 0 h 66399"/>
                <a:gd name="connsiteX3" fmla="*/ 536307 w 536306"/>
                <a:gd name="connsiteY3" fmla="*/ 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306" h="66399">
                  <a:moveTo>
                    <a:pt x="469906" y="66400"/>
                  </a:moveTo>
                  <a:lnTo>
                    <a:pt x="0" y="66400"/>
                  </a:lnTo>
                  <a:lnTo>
                    <a:pt x="66400" y="0"/>
                  </a:lnTo>
                  <a:lnTo>
                    <a:pt x="53630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38E2D296-19BD-4812-1CBD-73F0C23F8F88}"/>
                </a:ext>
              </a:extLst>
            </p:cNvPr>
            <p:cNvSpPr/>
            <p:nvPr/>
          </p:nvSpPr>
          <p:spPr>
            <a:xfrm>
              <a:off x="11080301" y="4256956"/>
              <a:ext cx="613654" cy="75795"/>
            </a:xfrm>
            <a:custGeom>
              <a:avLst/>
              <a:gdLst>
                <a:gd name="connsiteX0" fmla="*/ 469906 w 537583"/>
                <a:gd name="connsiteY0" fmla="*/ 66400 h 66399"/>
                <a:gd name="connsiteX1" fmla="*/ 0 w 537583"/>
                <a:gd name="connsiteY1" fmla="*/ 66400 h 66399"/>
                <a:gd name="connsiteX2" fmla="*/ 67677 w 537583"/>
                <a:gd name="connsiteY2" fmla="*/ 0 h 66399"/>
                <a:gd name="connsiteX3" fmla="*/ 537584 w 537583"/>
                <a:gd name="connsiteY3" fmla="*/ 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469906" y="66400"/>
                  </a:moveTo>
                  <a:lnTo>
                    <a:pt x="0" y="66400"/>
                  </a:lnTo>
                  <a:lnTo>
                    <a:pt x="67677" y="0"/>
                  </a:lnTo>
                  <a:lnTo>
                    <a:pt x="53758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B08AD963-1813-D1A2-D03C-56E0517A84B5}"/>
                </a:ext>
              </a:extLst>
            </p:cNvPr>
            <p:cNvSpPr/>
            <p:nvPr/>
          </p:nvSpPr>
          <p:spPr>
            <a:xfrm>
              <a:off x="11243554" y="4093704"/>
              <a:ext cx="612196" cy="75795"/>
            </a:xfrm>
            <a:custGeom>
              <a:avLst/>
              <a:gdLst>
                <a:gd name="connsiteX0" fmla="*/ 469906 w 536306"/>
                <a:gd name="connsiteY0" fmla="*/ 66400 h 66399"/>
                <a:gd name="connsiteX1" fmla="*/ 0 w 536306"/>
                <a:gd name="connsiteY1" fmla="*/ 66400 h 66399"/>
                <a:gd name="connsiteX2" fmla="*/ 66400 w 536306"/>
                <a:gd name="connsiteY2" fmla="*/ 0 h 66399"/>
                <a:gd name="connsiteX3" fmla="*/ 536307 w 536306"/>
                <a:gd name="connsiteY3" fmla="*/ 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306" h="66399">
                  <a:moveTo>
                    <a:pt x="469906" y="66400"/>
                  </a:moveTo>
                  <a:lnTo>
                    <a:pt x="0" y="66400"/>
                  </a:lnTo>
                  <a:lnTo>
                    <a:pt x="66400" y="0"/>
                  </a:lnTo>
                  <a:lnTo>
                    <a:pt x="53630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371964FD-7BC7-481C-CB71-563BA4E3100B}"/>
                </a:ext>
              </a:extLst>
            </p:cNvPr>
            <p:cNvSpPr/>
            <p:nvPr/>
          </p:nvSpPr>
          <p:spPr>
            <a:xfrm>
              <a:off x="11405349" y="3930451"/>
              <a:ext cx="613654" cy="77253"/>
            </a:xfrm>
            <a:custGeom>
              <a:avLst/>
              <a:gdLst>
                <a:gd name="connsiteX0" fmla="*/ 471184 w 537583"/>
                <a:gd name="connsiteY0" fmla="*/ 67677 h 67676"/>
                <a:gd name="connsiteX1" fmla="*/ 0 w 537583"/>
                <a:gd name="connsiteY1" fmla="*/ 67677 h 67676"/>
                <a:gd name="connsiteX2" fmla="*/ 67677 w 537583"/>
                <a:gd name="connsiteY2" fmla="*/ 0 h 67676"/>
                <a:gd name="connsiteX3" fmla="*/ 537584 w 537583"/>
                <a:gd name="connsiteY3" fmla="*/ 0 h 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7676">
                  <a:moveTo>
                    <a:pt x="471184" y="67677"/>
                  </a:moveTo>
                  <a:lnTo>
                    <a:pt x="0" y="67677"/>
                  </a:lnTo>
                  <a:lnTo>
                    <a:pt x="67677" y="0"/>
                  </a:lnTo>
                  <a:lnTo>
                    <a:pt x="53758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6ABE9ADB-1767-C0E8-9259-ECAA5BA36FDC}"/>
                </a:ext>
              </a:extLst>
            </p:cNvPr>
            <p:cNvSpPr/>
            <p:nvPr/>
          </p:nvSpPr>
          <p:spPr>
            <a:xfrm>
              <a:off x="11568602" y="3768656"/>
              <a:ext cx="613654" cy="75795"/>
            </a:xfrm>
            <a:custGeom>
              <a:avLst/>
              <a:gdLst>
                <a:gd name="connsiteX0" fmla="*/ 469906 w 537583"/>
                <a:gd name="connsiteY0" fmla="*/ 66400 h 66399"/>
                <a:gd name="connsiteX1" fmla="*/ 0 w 537583"/>
                <a:gd name="connsiteY1" fmla="*/ 66400 h 66399"/>
                <a:gd name="connsiteX2" fmla="*/ 66400 w 537583"/>
                <a:gd name="connsiteY2" fmla="*/ 0 h 66399"/>
                <a:gd name="connsiteX3" fmla="*/ 537584 w 537583"/>
                <a:gd name="connsiteY3" fmla="*/ 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469906" y="66400"/>
                  </a:moveTo>
                  <a:lnTo>
                    <a:pt x="0" y="66400"/>
                  </a:lnTo>
                  <a:lnTo>
                    <a:pt x="66400" y="0"/>
                  </a:lnTo>
                  <a:lnTo>
                    <a:pt x="53758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56DB3822-4831-E786-29D1-D08FA8A984B3}"/>
                </a:ext>
              </a:extLst>
            </p:cNvPr>
            <p:cNvSpPr/>
            <p:nvPr/>
          </p:nvSpPr>
          <p:spPr>
            <a:xfrm>
              <a:off x="11730396" y="3605405"/>
              <a:ext cx="429998" cy="72216"/>
            </a:xfrm>
            <a:custGeom>
              <a:avLst/>
              <a:gdLst>
                <a:gd name="connsiteX0" fmla="*/ 471183 w 537583"/>
                <a:gd name="connsiteY0" fmla="*/ 67677 h 67676"/>
                <a:gd name="connsiteX1" fmla="*/ 0 w 537583"/>
                <a:gd name="connsiteY1" fmla="*/ 67677 h 67676"/>
                <a:gd name="connsiteX2" fmla="*/ 67677 w 537583"/>
                <a:gd name="connsiteY2" fmla="*/ 0 h 67676"/>
                <a:gd name="connsiteX3" fmla="*/ 537583 w 537583"/>
                <a:gd name="connsiteY3" fmla="*/ 0 h 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7676">
                  <a:moveTo>
                    <a:pt x="471183" y="67677"/>
                  </a:moveTo>
                  <a:lnTo>
                    <a:pt x="0" y="67677"/>
                  </a:lnTo>
                  <a:lnTo>
                    <a:pt x="67677" y="0"/>
                  </a:lnTo>
                  <a:lnTo>
                    <a:pt x="53758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9FA9D421-5FA5-D226-9581-2FE736101B2C}"/>
                </a:ext>
              </a:extLst>
            </p:cNvPr>
            <p:cNvSpPr/>
            <p:nvPr/>
          </p:nvSpPr>
          <p:spPr>
            <a:xfrm>
              <a:off x="11893649" y="3443610"/>
              <a:ext cx="318090" cy="72216"/>
            </a:xfrm>
            <a:custGeom>
              <a:avLst/>
              <a:gdLst>
                <a:gd name="connsiteX0" fmla="*/ 469907 w 537583"/>
                <a:gd name="connsiteY0" fmla="*/ 66400 h 66399"/>
                <a:gd name="connsiteX1" fmla="*/ 0 w 537583"/>
                <a:gd name="connsiteY1" fmla="*/ 66400 h 66399"/>
                <a:gd name="connsiteX2" fmla="*/ 66400 w 537583"/>
                <a:gd name="connsiteY2" fmla="*/ 0 h 66399"/>
                <a:gd name="connsiteX3" fmla="*/ 537584 w 537583"/>
                <a:gd name="connsiteY3" fmla="*/ 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469907" y="66400"/>
                  </a:moveTo>
                  <a:lnTo>
                    <a:pt x="0" y="66400"/>
                  </a:lnTo>
                  <a:lnTo>
                    <a:pt x="66400" y="0"/>
                  </a:lnTo>
                  <a:lnTo>
                    <a:pt x="53758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2F94CF24-37A3-E7A4-44CD-66A3ABED77C7}"/>
                </a:ext>
              </a:extLst>
            </p:cNvPr>
            <p:cNvSpPr/>
            <p:nvPr/>
          </p:nvSpPr>
          <p:spPr>
            <a:xfrm>
              <a:off x="5588019" y="6758219"/>
              <a:ext cx="613654" cy="75795"/>
            </a:xfrm>
            <a:custGeom>
              <a:avLst/>
              <a:gdLst>
                <a:gd name="connsiteX0" fmla="*/ 469906 w 537583"/>
                <a:gd name="connsiteY0" fmla="*/ 66400 h 66399"/>
                <a:gd name="connsiteX1" fmla="*/ 0 w 537583"/>
                <a:gd name="connsiteY1" fmla="*/ 66400 h 66399"/>
                <a:gd name="connsiteX2" fmla="*/ 66400 w 537583"/>
                <a:gd name="connsiteY2" fmla="*/ 0 h 66399"/>
                <a:gd name="connsiteX3" fmla="*/ 537583 w 537583"/>
                <a:gd name="connsiteY3" fmla="*/ 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469906" y="66400"/>
                  </a:moveTo>
                  <a:lnTo>
                    <a:pt x="0" y="66400"/>
                  </a:lnTo>
                  <a:lnTo>
                    <a:pt x="66400" y="0"/>
                  </a:lnTo>
                  <a:lnTo>
                    <a:pt x="53758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8A2DD413-8D5A-F836-9F35-58E20A9287C6}"/>
                </a:ext>
              </a:extLst>
            </p:cNvPr>
            <p:cNvSpPr/>
            <p:nvPr/>
          </p:nvSpPr>
          <p:spPr>
            <a:xfrm>
              <a:off x="5751273" y="6594966"/>
              <a:ext cx="612197" cy="77253"/>
            </a:xfrm>
            <a:custGeom>
              <a:avLst/>
              <a:gdLst>
                <a:gd name="connsiteX0" fmla="*/ 469906 w 536306"/>
                <a:gd name="connsiteY0" fmla="*/ 67677 h 67676"/>
                <a:gd name="connsiteX1" fmla="*/ 0 w 536306"/>
                <a:gd name="connsiteY1" fmla="*/ 67677 h 67676"/>
                <a:gd name="connsiteX2" fmla="*/ 66400 w 536306"/>
                <a:gd name="connsiteY2" fmla="*/ 0 h 67676"/>
                <a:gd name="connsiteX3" fmla="*/ 536307 w 536306"/>
                <a:gd name="connsiteY3" fmla="*/ 0 h 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306" h="67676">
                  <a:moveTo>
                    <a:pt x="469906" y="67677"/>
                  </a:moveTo>
                  <a:lnTo>
                    <a:pt x="0" y="67677"/>
                  </a:lnTo>
                  <a:lnTo>
                    <a:pt x="66400" y="0"/>
                  </a:lnTo>
                  <a:lnTo>
                    <a:pt x="53630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4E599762-D84C-D51C-83A7-82977197CCC1}"/>
                </a:ext>
              </a:extLst>
            </p:cNvPr>
            <p:cNvSpPr/>
            <p:nvPr/>
          </p:nvSpPr>
          <p:spPr>
            <a:xfrm>
              <a:off x="5913066" y="6433171"/>
              <a:ext cx="613654" cy="75795"/>
            </a:xfrm>
            <a:custGeom>
              <a:avLst/>
              <a:gdLst>
                <a:gd name="connsiteX0" fmla="*/ 469906 w 537583"/>
                <a:gd name="connsiteY0" fmla="*/ 66400 h 66399"/>
                <a:gd name="connsiteX1" fmla="*/ 0 w 537583"/>
                <a:gd name="connsiteY1" fmla="*/ 66400 h 66399"/>
                <a:gd name="connsiteX2" fmla="*/ 67677 w 537583"/>
                <a:gd name="connsiteY2" fmla="*/ 0 h 66399"/>
                <a:gd name="connsiteX3" fmla="*/ 537584 w 537583"/>
                <a:gd name="connsiteY3" fmla="*/ 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469906" y="66400"/>
                  </a:moveTo>
                  <a:lnTo>
                    <a:pt x="0" y="66400"/>
                  </a:lnTo>
                  <a:lnTo>
                    <a:pt x="67677" y="0"/>
                  </a:lnTo>
                  <a:lnTo>
                    <a:pt x="53758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C8D4FCF1-141A-6628-E8C6-2D389D754925}"/>
                </a:ext>
              </a:extLst>
            </p:cNvPr>
            <p:cNvSpPr/>
            <p:nvPr/>
          </p:nvSpPr>
          <p:spPr>
            <a:xfrm>
              <a:off x="6076320" y="6269919"/>
              <a:ext cx="612197" cy="77254"/>
            </a:xfrm>
            <a:custGeom>
              <a:avLst/>
              <a:gdLst>
                <a:gd name="connsiteX0" fmla="*/ 469906 w 536306"/>
                <a:gd name="connsiteY0" fmla="*/ 67677 h 67677"/>
                <a:gd name="connsiteX1" fmla="*/ 0 w 536306"/>
                <a:gd name="connsiteY1" fmla="*/ 67677 h 67677"/>
                <a:gd name="connsiteX2" fmla="*/ 66400 w 536306"/>
                <a:gd name="connsiteY2" fmla="*/ 0 h 67677"/>
                <a:gd name="connsiteX3" fmla="*/ 536307 w 536306"/>
                <a:gd name="connsiteY3" fmla="*/ 0 h 6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306" h="67677">
                  <a:moveTo>
                    <a:pt x="469906" y="67677"/>
                  </a:moveTo>
                  <a:lnTo>
                    <a:pt x="0" y="67677"/>
                  </a:lnTo>
                  <a:lnTo>
                    <a:pt x="66400" y="0"/>
                  </a:lnTo>
                  <a:lnTo>
                    <a:pt x="53630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8FA8C511-7DFB-6322-DF7B-F8B40598A7BD}"/>
                </a:ext>
              </a:extLst>
            </p:cNvPr>
            <p:cNvSpPr/>
            <p:nvPr/>
          </p:nvSpPr>
          <p:spPr>
            <a:xfrm>
              <a:off x="6238114" y="6108124"/>
              <a:ext cx="613654" cy="75795"/>
            </a:xfrm>
            <a:custGeom>
              <a:avLst/>
              <a:gdLst>
                <a:gd name="connsiteX0" fmla="*/ 471184 w 537583"/>
                <a:gd name="connsiteY0" fmla="*/ 66400 h 66399"/>
                <a:gd name="connsiteX1" fmla="*/ 0 w 537583"/>
                <a:gd name="connsiteY1" fmla="*/ 66400 h 66399"/>
                <a:gd name="connsiteX2" fmla="*/ 67677 w 537583"/>
                <a:gd name="connsiteY2" fmla="*/ 0 h 66399"/>
                <a:gd name="connsiteX3" fmla="*/ 537584 w 537583"/>
                <a:gd name="connsiteY3" fmla="*/ 0 h 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583" h="66399">
                  <a:moveTo>
                    <a:pt x="471184" y="66400"/>
                  </a:moveTo>
                  <a:lnTo>
                    <a:pt x="0" y="66400"/>
                  </a:lnTo>
                  <a:lnTo>
                    <a:pt x="67677" y="0"/>
                  </a:lnTo>
                  <a:lnTo>
                    <a:pt x="53758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72AE6E6E-5289-EBF5-A0E3-207785739B6F}"/>
                </a:ext>
              </a:extLst>
            </p:cNvPr>
            <p:cNvSpPr/>
            <p:nvPr/>
          </p:nvSpPr>
          <p:spPr>
            <a:xfrm>
              <a:off x="9476926" y="6208685"/>
              <a:ext cx="384810" cy="209895"/>
            </a:xfrm>
            <a:custGeom>
              <a:avLst/>
              <a:gdLst>
                <a:gd name="connsiteX0" fmla="*/ 183877 w 337107"/>
                <a:gd name="connsiteY0" fmla="*/ 0 h 183876"/>
                <a:gd name="connsiteX1" fmla="*/ 0 w 337107"/>
                <a:gd name="connsiteY1" fmla="*/ 183876 h 183876"/>
                <a:gd name="connsiteX2" fmla="*/ 153230 w 337107"/>
                <a:gd name="connsiteY2" fmla="*/ 183876 h 183876"/>
                <a:gd name="connsiteX3" fmla="*/ 337107 w 337107"/>
                <a:gd name="connsiteY3" fmla="*/ 0 h 18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107" h="183876">
                  <a:moveTo>
                    <a:pt x="183877" y="0"/>
                  </a:moveTo>
                  <a:lnTo>
                    <a:pt x="0" y="183876"/>
                  </a:lnTo>
                  <a:lnTo>
                    <a:pt x="153230" y="183876"/>
                  </a:lnTo>
                  <a:lnTo>
                    <a:pt x="33710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7ADE56AE-092A-7195-A450-7AB975091F06}"/>
                </a:ext>
              </a:extLst>
            </p:cNvPr>
            <p:cNvSpPr/>
            <p:nvPr/>
          </p:nvSpPr>
          <p:spPr>
            <a:xfrm>
              <a:off x="9766991" y="6208685"/>
              <a:ext cx="386266" cy="209895"/>
            </a:xfrm>
            <a:custGeom>
              <a:avLst/>
              <a:gdLst>
                <a:gd name="connsiteX0" fmla="*/ 183876 w 338383"/>
                <a:gd name="connsiteY0" fmla="*/ 0 h 183876"/>
                <a:gd name="connsiteX1" fmla="*/ 0 w 338383"/>
                <a:gd name="connsiteY1" fmla="*/ 183876 h 183876"/>
                <a:gd name="connsiteX2" fmla="*/ 154507 w 338383"/>
                <a:gd name="connsiteY2" fmla="*/ 183876 h 183876"/>
                <a:gd name="connsiteX3" fmla="*/ 338384 w 338383"/>
                <a:gd name="connsiteY3" fmla="*/ 0 h 18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83" h="183876">
                  <a:moveTo>
                    <a:pt x="183876" y="0"/>
                  </a:moveTo>
                  <a:lnTo>
                    <a:pt x="0" y="183876"/>
                  </a:lnTo>
                  <a:lnTo>
                    <a:pt x="154507" y="183876"/>
                  </a:lnTo>
                  <a:lnTo>
                    <a:pt x="33838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7E2E2974-2F2A-44F8-F913-C2D7E7951196}"/>
                </a:ext>
              </a:extLst>
            </p:cNvPr>
            <p:cNvSpPr/>
            <p:nvPr/>
          </p:nvSpPr>
          <p:spPr>
            <a:xfrm>
              <a:off x="10058514" y="6208685"/>
              <a:ext cx="384809" cy="209895"/>
            </a:xfrm>
            <a:custGeom>
              <a:avLst/>
              <a:gdLst>
                <a:gd name="connsiteX0" fmla="*/ 183876 w 337106"/>
                <a:gd name="connsiteY0" fmla="*/ 0 h 183876"/>
                <a:gd name="connsiteX1" fmla="*/ 0 w 337106"/>
                <a:gd name="connsiteY1" fmla="*/ 183876 h 183876"/>
                <a:gd name="connsiteX2" fmla="*/ 154507 w 337106"/>
                <a:gd name="connsiteY2" fmla="*/ 183876 h 183876"/>
                <a:gd name="connsiteX3" fmla="*/ 337106 w 337106"/>
                <a:gd name="connsiteY3" fmla="*/ 0 h 18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106" h="183876">
                  <a:moveTo>
                    <a:pt x="183876" y="0"/>
                  </a:moveTo>
                  <a:lnTo>
                    <a:pt x="0" y="183876"/>
                  </a:lnTo>
                  <a:lnTo>
                    <a:pt x="154507" y="183876"/>
                  </a:lnTo>
                  <a:lnTo>
                    <a:pt x="337106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86A5A72A-F40D-583A-E1C9-51EB5A5BBA2D}"/>
                </a:ext>
              </a:extLst>
            </p:cNvPr>
            <p:cNvSpPr/>
            <p:nvPr/>
          </p:nvSpPr>
          <p:spPr>
            <a:xfrm>
              <a:off x="10350035" y="6208685"/>
              <a:ext cx="384809" cy="209895"/>
            </a:xfrm>
            <a:custGeom>
              <a:avLst/>
              <a:gdLst>
                <a:gd name="connsiteX0" fmla="*/ 182599 w 337106"/>
                <a:gd name="connsiteY0" fmla="*/ 0 h 183876"/>
                <a:gd name="connsiteX1" fmla="*/ 0 w 337106"/>
                <a:gd name="connsiteY1" fmla="*/ 183876 h 183876"/>
                <a:gd name="connsiteX2" fmla="*/ 153230 w 337106"/>
                <a:gd name="connsiteY2" fmla="*/ 183876 h 183876"/>
                <a:gd name="connsiteX3" fmla="*/ 337106 w 337106"/>
                <a:gd name="connsiteY3" fmla="*/ 0 h 18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106" h="183876">
                  <a:moveTo>
                    <a:pt x="182599" y="0"/>
                  </a:moveTo>
                  <a:lnTo>
                    <a:pt x="0" y="183876"/>
                  </a:lnTo>
                  <a:lnTo>
                    <a:pt x="153230" y="183876"/>
                  </a:lnTo>
                  <a:lnTo>
                    <a:pt x="337106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77BE5C69-EDD6-152F-E214-05A3A0A76580}"/>
                </a:ext>
              </a:extLst>
            </p:cNvPr>
            <p:cNvSpPr/>
            <p:nvPr/>
          </p:nvSpPr>
          <p:spPr>
            <a:xfrm>
              <a:off x="10285904" y="5105286"/>
              <a:ext cx="1332258" cy="2212654"/>
            </a:xfrm>
            <a:custGeom>
              <a:avLst/>
              <a:gdLst>
                <a:gd name="connsiteX0" fmla="*/ 0 w 1167105"/>
                <a:gd name="connsiteY0" fmla="*/ 1938364 h 1938364"/>
                <a:gd name="connsiteX1" fmla="*/ 867029 w 1167105"/>
                <a:gd name="connsiteY1" fmla="*/ 1072613 h 1938364"/>
                <a:gd name="connsiteX2" fmla="*/ 867029 w 1167105"/>
                <a:gd name="connsiteY2" fmla="*/ 300076 h 1938364"/>
                <a:gd name="connsiteX3" fmla="*/ 1167105 w 1167105"/>
                <a:gd name="connsiteY3" fmla="*/ 0 h 193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105" h="1938364">
                  <a:moveTo>
                    <a:pt x="0" y="1938364"/>
                  </a:moveTo>
                  <a:lnTo>
                    <a:pt x="867029" y="1072613"/>
                  </a:lnTo>
                  <a:lnTo>
                    <a:pt x="867029" y="300076"/>
                  </a:lnTo>
                  <a:lnTo>
                    <a:pt x="1167105" y="0"/>
                  </a:lnTo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5217AB46-E8F6-5E77-DF45-BB0735C3D275}"/>
                </a:ext>
              </a:extLst>
            </p:cNvPr>
            <p:cNvSpPr/>
            <p:nvPr/>
          </p:nvSpPr>
          <p:spPr>
            <a:xfrm>
              <a:off x="11599213" y="5001795"/>
              <a:ext cx="122439" cy="122439"/>
            </a:xfrm>
            <a:custGeom>
              <a:avLst/>
              <a:gdLst>
                <a:gd name="connsiteX0" fmla="*/ 107261 w 107261"/>
                <a:gd name="connsiteY0" fmla="*/ 53630 h 107261"/>
                <a:gd name="connsiteX1" fmla="*/ 53630 w 107261"/>
                <a:gd name="connsiteY1" fmla="*/ 107261 h 107261"/>
                <a:gd name="connsiteX2" fmla="*/ 0 w 107261"/>
                <a:gd name="connsiteY2" fmla="*/ 53630 h 107261"/>
                <a:gd name="connsiteX3" fmla="*/ 53630 w 107261"/>
                <a:gd name="connsiteY3" fmla="*/ 0 h 107261"/>
                <a:gd name="connsiteX4" fmla="*/ 107261 w 107261"/>
                <a:gd name="connsiteY4" fmla="*/ 53630 h 10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1" h="107261">
                  <a:moveTo>
                    <a:pt x="107261" y="53630"/>
                  </a:moveTo>
                  <a:cubicBezTo>
                    <a:pt x="107261" y="83250"/>
                    <a:pt x="83250" y="107261"/>
                    <a:pt x="53630" y="107261"/>
                  </a:cubicBezTo>
                  <a:cubicBezTo>
                    <a:pt x="24011" y="107261"/>
                    <a:pt x="0" y="83250"/>
                    <a:pt x="0" y="53630"/>
                  </a:cubicBezTo>
                  <a:cubicBezTo>
                    <a:pt x="0" y="24011"/>
                    <a:pt x="24011" y="0"/>
                    <a:pt x="53630" y="0"/>
                  </a:cubicBezTo>
                  <a:cubicBezTo>
                    <a:pt x="83250" y="0"/>
                    <a:pt x="107261" y="24011"/>
                    <a:pt x="107261" y="53630"/>
                  </a:cubicBezTo>
                  <a:close/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0678E8B5-2A16-C61A-5F83-845C322832F4}"/>
                </a:ext>
              </a:extLst>
            </p:cNvPr>
            <p:cNvSpPr/>
            <p:nvPr userDrawn="1"/>
          </p:nvSpPr>
          <p:spPr>
            <a:xfrm>
              <a:off x="11261048" y="4665087"/>
              <a:ext cx="1330799" cy="2212654"/>
            </a:xfrm>
            <a:custGeom>
              <a:avLst/>
              <a:gdLst>
                <a:gd name="connsiteX0" fmla="*/ 1165828 w 1165827"/>
                <a:gd name="connsiteY0" fmla="*/ 0 h 1938364"/>
                <a:gd name="connsiteX1" fmla="*/ 300076 w 1165827"/>
                <a:gd name="connsiteY1" fmla="*/ 865752 h 1938364"/>
                <a:gd name="connsiteX2" fmla="*/ 300076 w 1165827"/>
                <a:gd name="connsiteY2" fmla="*/ 1638288 h 1938364"/>
                <a:gd name="connsiteX3" fmla="*/ 0 w 1165827"/>
                <a:gd name="connsiteY3" fmla="*/ 1938364 h 193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5827" h="1938364">
                  <a:moveTo>
                    <a:pt x="1165828" y="0"/>
                  </a:moveTo>
                  <a:lnTo>
                    <a:pt x="300076" y="865752"/>
                  </a:lnTo>
                  <a:lnTo>
                    <a:pt x="300076" y="1638288"/>
                  </a:lnTo>
                  <a:lnTo>
                    <a:pt x="0" y="1938364"/>
                  </a:lnTo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7934F111-7D8F-B270-C0F2-11FBCC79820A}"/>
                </a:ext>
              </a:extLst>
            </p:cNvPr>
            <p:cNvSpPr/>
            <p:nvPr/>
          </p:nvSpPr>
          <p:spPr>
            <a:xfrm>
              <a:off x="11157556" y="6860250"/>
              <a:ext cx="120981" cy="120981"/>
            </a:xfrm>
            <a:custGeom>
              <a:avLst/>
              <a:gdLst>
                <a:gd name="connsiteX0" fmla="*/ 15323 w 105984"/>
                <a:gd name="connsiteY0" fmla="*/ 90661 h 105984"/>
                <a:gd name="connsiteX1" fmla="*/ 15323 w 105984"/>
                <a:gd name="connsiteY1" fmla="*/ 15323 h 105984"/>
                <a:gd name="connsiteX2" fmla="*/ 90661 w 105984"/>
                <a:gd name="connsiteY2" fmla="*/ 15323 h 105984"/>
                <a:gd name="connsiteX3" fmla="*/ 90661 w 105984"/>
                <a:gd name="connsiteY3" fmla="*/ 90661 h 105984"/>
                <a:gd name="connsiteX4" fmla="*/ 15323 w 105984"/>
                <a:gd name="connsiteY4" fmla="*/ 90661 h 10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84" h="105984">
                  <a:moveTo>
                    <a:pt x="15323" y="90661"/>
                  </a:moveTo>
                  <a:cubicBezTo>
                    <a:pt x="-5108" y="70230"/>
                    <a:pt x="-5108" y="35754"/>
                    <a:pt x="15323" y="15323"/>
                  </a:cubicBezTo>
                  <a:cubicBezTo>
                    <a:pt x="35754" y="-5108"/>
                    <a:pt x="70230" y="-5108"/>
                    <a:pt x="90661" y="15323"/>
                  </a:cubicBezTo>
                  <a:cubicBezTo>
                    <a:pt x="111092" y="35754"/>
                    <a:pt x="111092" y="70230"/>
                    <a:pt x="90661" y="90661"/>
                  </a:cubicBezTo>
                  <a:cubicBezTo>
                    <a:pt x="70230" y="111092"/>
                    <a:pt x="35754" y="111092"/>
                    <a:pt x="15323" y="90661"/>
                  </a:cubicBezTo>
                  <a:close/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0B253A07-691C-7E1A-40FD-B27C0474470F}"/>
                </a:ext>
              </a:extLst>
            </p:cNvPr>
            <p:cNvSpPr/>
            <p:nvPr/>
          </p:nvSpPr>
          <p:spPr>
            <a:xfrm>
              <a:off x="10179499" y="1758608"/>
              <a:ext cx="1980895" cy="1689372"/>
            </a:xfrm>
            <a:custGeom>
              <a:avLst/>
              <a:gdLst>
                <a:gd name="connsiteX0" fmla="*/ 1735335 w 1735334"/>
                <a:gd name="connsiteY0" fmla="*/ 0 h 1479950"/>
                <a:gd name="connsiteX1" fmla="*/ 1261597 w 1735334"/>
                <a:gd name="connsiteY1" fmla="*/ 472460 h 1479950"/>
                <a:gd name="connsiteX2" fmla="*/ 1006213 w 1735334"/>
                <a:gd name="connsiteY2" fmla="*/ 472460 h 1479950"/>
                <a:gd name="connsiteX3" fmla="*/ 0 w 1735334"/>
                <a:gd name="connsiteY3" fmla="*/ 1479950 h 147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5334" h="1479950">
                  <a:moveTo>
                    <a:pt x="1735335" y="0"/>
                  </a:moveTo>
                  <a:lnTo>
                    <a:pt x="1261597" y="472460"/>
                  </a:lnTo>
                  <a:lnTo>
                    <a:pt x="1006213" y="472460"/>
                  </a:lnTo>
                  <a:lnTo>
                    <a:pt x="0" y="1479950"/>
                  </a:lnTo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5306DFE6-23B2-DA2B-541F-6DEE095A1E6D}"/>
                </a:ext>
              </a:extLst>
            </p:cNvPr>
            <p:cNvSpPr/>
            <p:nvPr/>
          </p:nvSpPr>
          <p:spPr>
            <a:xfrm>
              <a:off x="10074551" y="3430490"/>
              <a:ext cx="122439" cy="122439"/>
            </a:xfrm>
            <a:custGeom>
              <a:avLst/>
              <a:gdLst>
                <a:gd name="connsiteX0" fmla="*/ 107261 w 107261"/>
                <a:gd name="connsiteY0" fmla="*/ 53631 h 107261"/>
                <a:gd name="connsiteX1" fmla="*/ 53631 w 107261"/>
                <a:gd name="connsiteY1" fmla="*/ 107261 h 107261"/>
                <a:gd name="connsiteX2" fmla="*/ 0 w 107261"/>
                <a:gd name="connsiteY2" fmla="*/ 53631 h 107261"/>
                <a:gd name="connsiteX3" fmla="*/ 53631 w 107261"/>
                <a:gd name="connsiteY3" fmla="*/ 0 h 107261"/>
                <a:gd name="connsiteX4" fmla="*/ 107261 w 107261"/>
                <a:gd name="connsiteY4" fmla="*/ 53631 h 10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1" h="107261">
                  <a:moveTo>
                    <a:pt x="107261" y="53631"/>
                  </a:moveTo>
                  <a:cubicBezTo>
                    <a:pt x="107261" y="83250"/>
                    <a:pt x="83250" y="107261"/>
                    <a:pt x="53631" y="107261"/>
                  </a:cubicBezTo>
                  <a:cubicBezTo>
                    <a:pt x="24011" y="107261"/>
                    <a:pt x="0" y="83250"/>
                    <a:pt x="0" y="53631"/>
                  </a:cubicBezTo>
                  <a:cubicBezTo>
                    <a:pt x="0" y="24011"/>
                    <a:pt x="24011" y="0"/>
                    <a:pt x="53631" y="0"/>
                  </a:cubicBezTo>
                  <a:cubicBezTo>
                    <a:pt x="83250" y="0"/>
                    <a:pt x="107261" y="24011"/>
                    <a:pt x="107261" y="53631"/>
                  </a:cubicBezTo>
                  <a:close/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31251BDE-1540-5BDD-EA9E-31177FC72918}"/>
                </a:ext>
              </a:extLst>
            </p:cNvPr>
            <p:cNvSpPr/>
            <p:nvPr/>
          </p:nvSpPr>
          <p:spPr>
            <a:xfrm>
              <a:off x="6620017" y="5554230"/>
              <a:ext cx="1571297" cy="1318832"/>
            </a:xfrm>
            <a:custGeom>
              <a:avLst/>
              <a:gdLst>
                <a:gd name="connsiteX0" fmla="*/ 0 w 1780026"/>
                <a:gd name="connsiteY0" fmla="*/ 1525919 h 1525919"/>
                <a:gd name="connsiteX1" fmla="*/ 1371412 w 1780026"/>
                <a:gd name="connsiteY1" fmla="*/ 154507 h 1525919"/>
                <a:gd name="connsiteX2" fmla="*/ 1625519 w 1780026"/>
                <a:gd name="connsiteY2" fmla="*/ 154507 h 1525919"/>
                <a:gd name="connsiteX3" fmla="*/ 1780026 w 1780026"/>
                <a:gd name="connsiteY3" fmla="*/ 0 h 152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0026" h="1525919">
                  <a:moveTo>
                    <a:pt x="0" y="1525919"/>
                  </a:moveTo>
                  <a:lnTo>
                    <a:pt x="1371412" y="154507"/>
                  </a:lnTo>
                  <a:lnTo>
                    <a:pt x="1625519" y="154507"/>
                  </a:lnTo>
                  <a:lnTo>
                    <a:pt x="1780026" y="0"/>
                  </a:lnTo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841F411C-C1B4-EFDC-83A9-2FA6008B7FC0}"/>
                </a:ext>
              </a:extLst>
            </p:cNvPr>
            <p:cNvSpPr/>
            <p:nvPr/>
          </p:nvSpPr>
          <p:spPr>
            <a:xfrm>
              <a:off x="8172367" y="5450740"/>
              <a:ext cx="122439" cy="122439"/>
            </a:xfrm>
            <a:custGeom>
              <a:avLst/>
              <a:gdLst>
                <a:gd name="connsiteX0" fmla="*/ 107261 w 107261"/>
                <a:gd name="connsiteY0" fmla="*/ 53630 h 107261"/>
                <a:gd name="connsiteX1" fmla="*/ 53631 w 107261"/>
                <a:gd name="connsiteY1" fmla="*/ 107261 h 107261"/>
                <a:gd name="connsiteX2" fmla="*/ 0 w 107261"/>
                <a:gd name="connsiteY2" fmla="*/ 53630 h 107261"/>
                <a:gd name="connsiteX3" fmla="*/ 53631 w 107261"/>
                <a:gd name="connsiteY3" fmla="*/ 0 h 107261"/>
                <a:gd name="connsiteX4" fmla="*/ 107261 w 107261"/>
                <a:gd name="connsiteY4" fmla="*/ 53630 h 10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1" h="107261">
                  <a:moveTo>
                    <a:pt x="107261" y="53630"/>
                  </a:moveTo>
                  <a:cubicBezTo>
                    <a:pt x="107261" y="83250"/>
                    <a:pt x="83250" y="107261"/>
                    <a:pt x="53631" y="107261"/>
                  </a:cubicBezTo>
                  <a:cubicBezTo>
                    <a:pt x="24011" y="107261"/>
                    <a:pt x="0" y="83250"/>
                    <a:pt x="0" y="53630"/>
                  </a:cubicBezTo>
                  <a:cubicBezTo>
                    <a:pt x="0" y="24011"/>
                    <a:pt x="24011" y="0"/>
                    <a:pt x="53631" y="0"/>
                  </a:cubicBezTo>
                  <a:cubicBezTo>
                    <a:pt x="83250" y="0"/>
                    <a:pt x="107261" y="24011"/>
                    <a:pt x="107261" y="53630"/>
                  </a:cubicBezTo>
                  <a:close/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BA9230EF-E118-5C56-5500-FBD2672B630E}"/>
                </a:ext>
              </a:extLst>
            </p:cNvPr>
            <p:cNvSpPr/>
            <p:nvPr/>
          </p:nvSpPr>
          <p:spPr>
            <a:xfrm>
              <a:off x="10679459" y="1179780"/>
              <a:ext cx="1480935" cy="1297431"/>
            </a:xfrm>
            <a:custGeom>
              <a:avLst/>
              <a:gdLst>
                <a:gd name="connsiteX0" fmla="*/ 2050734 w 2050734"/>
                <a:gd name="connsiteY0" fmla="*/ 0 h 1796626"/>
                <a:gd name="connsiteX1" fmla="*/ 680598 w 2050734"/>
                <a:gd name="connsiteY1" fmla="*/ 1371412 h 1796626"/>
                <a:gd name="connsiteX2" fmla="*/ 425214 w 2050734"/>
                <a:gd name="connsiteY2" fmla="*/ 1371412 h 1796626"/>
                <a:gd name="connsiteX3" fmla="*/ 0 w 2050734"/>
                <a:gd name="connsiteY3" fmla="*/ 1796626 h 179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0734" h="1796626">
                  <a:moveTo>
                    <a:pt x="2050734" y="0"/>
                  </a:moveTo>
                  <a:lnTo>
                    <a:pt x="680598" y="1371412"/>
                  </a:lnTo>
                  <a:lnTo>
                    <a:pt x="425214" y="1371412"/>
                  </a:lnTo>
                  <a:lnTo>
                    <a:pt x="0" y="1796626"/>
                  </a:lnTo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7118E1A0-025D-0763-9C36-4D453A92F796}"/>
                </a:ext>
              </a:extLst>
            </p:cNvPr>
            <p:cNvSpPr/>
            <p:nvPr/>
          </p:nvSpPr>
          <p:spPr>
            <a:xfrm>
              <a:off x="10575969" y="2459720"/>
              <a:ext cx="122439" cy="122439"/>
            </a:xfrm>
            <a:custGeom>
              <a:avLst/>
              <a:gdLst>
                <a:gd name="connsiteX0" fmla="*/ 107261 w 107261"/>
                <a:gd name="connsiteY0" fmla="*/ 53631 h 107261"/>
                <a:gd name="connsiteX1" fmla="*/ 53630 w 107261"/>
                <a:gd name="connsiteY1" fmla="*/ 107261 h 107261"/>
                <a:gd name="connsiteX2" fmla="*/ -1 w 107261"/>
                <a:gd name="connsiteY2" fmla="*/ 53631 h 107261"/>
                <a:gd name="connsiteX3" fmla="*/ 53630 w 107261"/>
                <a:gd name="connsiteY3" fmla="*/ 0 h 107261"/>
                <a:gd name="connsiteX4" fmla="*/ 107261 w 107261"/>
                <a:gd name="connsiteY4" fmla="*/ 53631 h 10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1" h="107261">
                  <a:moveTo>
                    <a:pt x="107261" y="53631"/>
                  </a:moveTo>
                  <a:cubicBezTo>
                    <a:pt x="107261" y="83250"/>
                    <a:pt x="83249" y="107261"/>
                    <a:pt x="53630" y="107261"/>
                  </a:cubicBezTo>
                  <a:cubicBezTo>
                    <a:pt x="24011" y="107261"/>
                    <a:pt x="-1" y="83250"/>
                    <a:pt x="-1" y="53631"/>
                  </a:cubicBezTo>
                  <a:cubicBezTo>
                    <a:pt x="-1" y="24011"/>
                    <a:pt x="24011" y="0"/>
                    <a:pt x="53630" y="0"/>
                  </a:cubicBezTo>
                  <a:cubicBezTo>
                    <a:pt x="83249" y="0"/>
                    <a:pt x="107261" y="24011"/>
                    <a:pt x="107261" y="53631"/>
                  </a:cubicBezTo>
                  <a:close/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0BCA5EB7-C658-139C-0FB0-43D6D98E0559}"/>
                </a:ext>
              </a:extLst>
            </p:cNvPr>
            <p:cNvSpPr/>
            <p:nvPr/>
          </p:nvSpPr>
          <p:spPr>
            <a:xfrm>
              <a:off x="4976594" y="6409848"/>
              <a:ext cx="595391" cy="638085"/>
            </a:xfrm>
            <a:custGeom>
              <a:avLst/>
              <a:gdLst>
                <a:gd name="connsiteX0" fmla="*/ 0 w 1228397"/>
                <a:gd name="connsiteY0" fmla="*/ 1228397 h 1228397"/>
                <a:gd name="connsiteX1" fmla="*/ 1228398 w 1228397"/>
                <a:gd name="connsiteY1" fmla="*/ 0 h 122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8397" h="1228397">
                  <a:moveTo>
                    <a:pt x="0" y="1228397"/>
                  </a:moveTo>
                  <a:lnTo>
                    <a:pt x="1228398" y="0"/>
                  </a:lnTo>
                </a:path>
              </a:pathLst>
            </a:custGeom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C85537BE-51FF-6AE2-9675-B7EE3324BAE2}"/>
                </a:ext>
              </a:extLst>
            </p:cNvPr>
            <p:cNvSpPr/>
            <p:nvPr/>
          </p:nvSpPr>
          <p:spPr>
            <a:xfrm>
              <a:off x="5554494" y="6306358"/>
              <a:ext cx="120981" cy="120981"/>
            </a:xfrm>
            <a:custGeom>
              <a:avLst/>
              <a:gdLst>
                <a:gd name="connsiteX0" fmla="*/ 90661 w 105984"/>
                <a:gd name="connsiteY0" fmla="*/ 15323 h 105984"/>
                <a:gd name="connsiteX1" fmla="*/ 90661 w 105984"/>
                <a:gd name="connsiteY1" fmla="*/ 90661 h 105984"/>
                <a:gd name="connsiteX2" fmla="*/ 15323 w 105984"/>
                <a:gd name="connsiteY2" fmla="*/ 90661 h 105984"/>
                <a:gd name="connsiteX3" fmla="*/ 15323 w 105984"/>
                <a:gd name="connsiteY3" fmla="*/ 15323 h 105984"/>
                <a:gd name="connsiteX4" fmla="*/ 90661 w 105984"/>
                <a:gd name="connsiteY4" fmla="*/ 15323 h 10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84" h="105984">
                  <a:moveTo>
                    <a:pt x="90661" y="15323"/>
                  </a:moveTo>
                  <a:cubicBezTo>
                    <a:pt x="111092" y="35754"/>
                    <a:pt x="111092" y="70230"/>
                    <a:pt x="90661" y="90661"/>
                  </a:cubicBezTo>
                  <a:cubicBezTo>
                    <a:pt x="70231" y="111092"/>
                    <a:pt x="35754" y="111092"/>
                    <a:pt x="15323" y="90661"/>
                  </a:cubicBezTo>
                  <a:cubicBezTo>
                    <a:pt x="-5108" y="70230"/>
                    <a:pt x="-5108" y="35754"/>
                    <a:pt x="15323" y="15323"/>
                  </a:cubicBezTo>
                  <a:cubicBezTo>
                    <a:pt x="35754" y="-5108"/>
                    <a:pt x="70231" y="-5108"/>
                    <a:pt x="90661" y="15323"/>
                  </a:cubicBezTo>
                  <a:close/>
                </a:path>
              </a:pathLst>
            </a:custGeom>
            <a:noFill/>
            <a:ln w="12766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81523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716FB32-CB9E-E724-97F9-91E5DF1FDC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871F0D8-133A-0088-75B8-5DEC76BE7D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accent2">
                  <a:alpha val="80000"/>
                </a:schemeClr>
              </a:gs>
              <a:gs pos="38000">
                <a:schemeClr val="tx1">
                  <a:alpha val="0"/>
                </a:schemeClr>
              </a:gs>
              <a:gs pos="62000">
                <a:schemeClr val="tx1">
                  <a:alpha val="0"/>
                </a:scheme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16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718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727C5D1E-38B5-8673-0FF2-D64147DF5E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0C5B8B7-487B-CBD2-8A6A-A4EF6655907C}"/>
              </a:ext>
            </a:extLst>
          </p:cNvPr>
          <p:cNvSpPr/>
          <p:nvPr userDrawn="1"/>
        </p:nvSpPr>
        <p:spPr>
          <a:xfrm>
            <a:off x="2548877" y="1214043"/>
            <a:ext cx="7197007" cy="3635748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79B59A7D-0168-25EA-5FC7-31B96551710F}"/>
              </a:ext>
            </a:extLst>
          </p:cNvPr>
          <p:cNvGrpSpPr/>
          <p:nvPr userDrawn="1"/>
        </p:nvGrpSpPr>
        <p:grpSpPr>
          <a:xfrm>
            <a:off x="3326184" y="96283"/>
            <a:ext cx="5863535" cy="5934707"/>
            <a:chOff x="3524305" y="482493"/>
            <a:chExt cx="5143390" cy="5205821"/>
          </a:xfrm>
        </p:grpSpPr>
        <p:grpSp>
          <p:nvGrpSpPr>
            <p:cNvPr id="59" name="iṡḻïḑê">
              <a:extLst>
                <a:ext uri="{FF2B5EF4-FFF2-40B4-BE49-F238E27FC236}">
                  <a16:creationId xmlns:a16="http://schemas.microsoft.com/office/drawing/2014/main" id="{8E9B2454-E3E9-B5F7-2E2C-B84A1F1BC104}"/>
                </a:ext>
              </a:extLst>
            </p:cNvPr>
            <p:cNvGrpSpPr/>
            <p:nvPr/>
          </p:nvGrpSpPr>
          <p:grpSpPr>
            <a:xfrm>
              <a:off x="3524305" y="482493"/>
              <a:ext cx="5143390" cy="5205821"/>
              <a:chOff x="4951411" y="1311276"/>
              <a:chExt cx="4184652" cy="4235449"/>
            </a:xfrm>
          </p:grpSpPr>
          <p:sp>
            <p:nvSpPr>
              <p:cNvPr id="61" name="iSlîḍê">
                <a:extLst>
                  <a:ext uri="{FF2B5EF4-FFF2-40B4-BE49-F238E27FC236}">
                    <a16:creationId xmlns:a16="http://schemas.microsoft.com/office/drawing/2014/main" id="{0599242A-2C93-8C90-C97B-956760DED785}"/>
                  </a:ext>
                </a:extLst>
              </p:cNvPr>
              <p:cNvSpPr/>
              <p:nvPr/>
            </p:nvSpPr>
            <p:spPr bwMode="auto">
              <a:xfrm flipH="1" flipV="1">
                <a:off x="6943725" y="1311276"/>
                <a:ext cx="1130300" cy="266700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62" name="ïsľîďé">
                <a:extLst>
                  <a:ext uri="{FF2B5EF4-FFF2-40B4-BE49-F238E27FC236}">
                    <a16:creationId xmlns:a16="http://schemas.microsoft.com/office/drawing/2014/main" id="{FE84D6AD-CC8E-9EAF-D043-421BF830318F}"/>
                  </a:ext>
                </a:extLst>
              </p:cNvPr>
              <p:cNvSpPr/>
              <p:nvPr/>
            </p:nvSpPr>
            <p:spPr bwMode="auto">
              <a:xfrm>
                <a:off x="8074025" y="1577976"/>
                <a:ext cx="1062038" cy="1800225"/>
              </a:xfrm>
              <a:custGeom>
                <a:avLst/>
                <a:gdLst>
                  <a:gd name="T0" fmla="*/ 669 w 669"/>
                  <a:gd name="T1" fmla="*/ 1134 h 1134"/>
                  <a:gd name="T2" fmla="*/ 591 w 669"/>
                  <a:gd name="T3" fmla="*/ 550 h 1134"/>
                  <a:gd name="T4" fmla="*/ 0 w 669"/>
                  <a:gd name="T5" fmla="*/ 0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9" h="1134">
                    <a:moveTo>
                      <a:pt x="669" y="1134"/>
                    </a:moveTo>
                    <a:lnTo>
                      <a:pt x="591" y="55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63" name="îšḷïḓe">
                <a:extLst>
                  <a:ext uri="{FF2B5EF4-FFF2-40B4-BE49-F238E27FC236}">
                    <a16:creationId xmlns:a16="http://schemas.microsoft.com/office/drawing/2014/main" id="{515EAF19-31B5-7A91-F8B0-79754F449669}"/>
                  </a:ext>
                </a:extLst>
              </p:cNvPr>
              <p:cNvSpPr/>
              <p:nvPr/>
            </p:nvSpPr>
            <p:spPr bwMode="auto">
              <a:xfrm>
                <a:off x="6048374" y="3378201"/>
                <a:ext cx="3087688" cy="2168524"/>
              </a:xfrm>
              <a:custGeom>
                <a:avLst/>
                <a:gdLst>
                  <a:gd name="T0" fmla="*/ 0 w 1945"/>
                  <a:gd name="T1" fmla="*/ 1276 h 1366"/>
                  <a:gd name="T2" fmla="*/ 830 w 1945"/>
                  <a:gd name="T3" fmla="*/ 1366 h 1366"/>
                  <a:gd name="T4" fmla="*/ 1305 w 1945"/>
                  <a:gd name="T5" fmla="*/ 1162 h 1366"/>
                  <a:gd name="T6" fmla="*/ 1804 w 1945"/>
                  <a:gd name="T7" fmla="*/ 737 h 1366"/>
                  <a:gd name="T8" fmla="*/ 1945 w 1945"/>
                  <a:gd name="T9" fmla="*/ 0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5" h="1366">
                    <a:moveTo>
                      <a:pt x="0" y="1276"/>
                    </a:moveTo>
                    <a:lnTo>
                      <a:pt x="830" y="1366"/>
                    </a:lnTo>
                    <a:lnTo>
                      <a:pt x="1305" y="1162"/>
                    </a:lnTo>
                    <a:lnTo>
                      <a:pt x="1804" y="737"/>
                    </a:lnTo>
                    <a:lnTo>
                      <a:pt x="1945" y="0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64" name="íṥ1íḍè">
                <a:extLst>
                  <a:ext uri="{FF2B5EF4-FFF2-40B4-BE49-F238E27FC236}">
                    <a16:creationId xmlns:a16="http://schemas.microsoft.com/office/drawing/2014/main" id="{06F4954D-4164-491E-E010-3074AB3D1C21}"/>
                  </a:ext>
                </a:extLst>
              </p:cNvPr>
              <p:cNvSpPr/>
              <p:nvPr/>
            </p:nvSpPr>
            <p:spPr bwMode="auto">
              <a:xfrm>
                <a:off x="5118100" y="4216401"/>
                <a:ext cx="930275" cy="1187450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65" name="îşlïḑê">
                <a:extLst>
                  <a:ext uri="{FF2B5EF4-FFF2-40B4-BE49-F238E27FC236}">
                    <a16:creationId xmlns:a16="http://schemas.microsoft.com/office/drawing/2014/main" id="{82D13661-0AAD-B62E-F2C8-72DFCA18F539}"/>
                  </a:ext>
                </a:extLst>
              </p:cNvPr>
              <p:cNvSpPr/>
              <p:nvPr/>
            </p:nvSpPr>
            <p:spPr bwMode="auto">
              <a:xfrm>
                <a:off x="4951411" y="2489105"/>
                <a:ext cx="166691" cy="1727299"/>
              </a:xfrm>
              <a:custGeom>
                <a:avLst/>
                <a:gdLst>
                  <a:gd name="T0" fmla="*/ 609 w 609"/>
                  <a:gd name="T1" fmla="*/ 0 h 1611"/>
                  <a:gd name="T2" fmla="*/ 592 w 609"/>
                  <a:gd name="T3" fmla="*/ 5 h 1611"/>
                  <a:gd name="T4" fmla="*/ 313 w 609"/>
                  <a:gd name="T5" fmla="*/ 392 h 1611"/>
                  <a:gd name="T6" fmla="*/ 52 w 609"/>
                  <a:gd name="T7" fmla="*/ 523 h 1611"/>
                  <a:gd name="T8" fmla="*/ 0 w 609"/>
                  <a:gd name="T9" fmla="*/ 1132 h 1611"/>
                  <a:gd name="T10" fmla="*/ 105 w 609"/>
                  <a:gd name="T11" fmla="*/ 1611 h 1611"/>
                  <a:gd name="connsiteX0" fmla="*/ 10000 w 10018"/>
                  <a:gd name="connsiteY0" fmla="*/ 0 h 10000"/>
                  <a:gd name="connsiteX1" fmla="*/ 10018 w 10018"/>
                  <a:gd name="connsiteY1" fmla="*/ 1358 h 10000"/>
                  <a:gd name="connsiteX2" fmla="*/ 5140 w 10018"/>
                  <a:gd name="connsiteY2" fmla="*/ 2433 h 10000"/>
                  <a:gd name="connsiteX3" fmla="*/ 854 w 10018"/>
                  <a:gd name="connsiteY3" fmla="*/ 3246 h 10000"/>
                  <a:gd name="connsiteX4" fmla="*/ 0 w 10018"/>
                  <a:gd name="connsiteY4" fmla="*/ 7027 h 10000"/>
                  <a:gd name="connsiteX5" fmla="*/ 1724 w 10018"/>
                  <a:gd name="connsiteY5" fmla="*/ 10000 h 10000"/>
                  <a:gd name="connsiteX0" fmla="*/ 12868 w 12868"/>
                  <a:gd name="connsiteY0" fmla="*/ 0 h 9028"/>
                  <a:gd name="connsiteX1" fmla="*/ 10018 w 12868"/>
                  <a:gd name="connsiteY1" fmla="*/ 386 h 9028"/>
                  <a:gd name="connsiteX2" fmla="*/ 5140 w 12868"/>
                  <a:gd name="connsiteY2" fmla="*/ 1461 h 9028"/>
                  <a:gd name="connsiteX3" fmla="*/ 854 w 12868"/>
                  <a:gd name="connsiteY3" fmla="*/ 2274 h 9028"/>
                  <a:gd name="connsiteX4" fmla="*/ 0 w 12868"/>
                  <a:gd name="connsiteY4" fmla="*/ 6055 h 9028"/>
                  <a:gd name="connsiteX5" fmla="*/ 1724 w 12868"/>
                  <a:gd name="connsiteY5" fmla="*/ 9028 h 9028"/>
                  <a:gd name="connsiteX0" fmla="*/ 7785 w 7785"/>
                  <a:gd name="connsiteY0" fmla="*/ 0 h 9572"/>
                  <a:gd name="connsiteX1" fmla="*/ 3994 w 7785"/>
                  <a:gd name="connsiteY1" fmla="*/ 1190 h 9572"/>
                  <a:gd name="connsiteX2" fmla="*/ 664 w 7785"/>
                  <a:gd name="connsiteY2" fmla="*/ 2091 h 9572"/>
                  <a:gd name="connsiteX3" fmla="*/ 0 w 7785"/>
                  <a:gd name="connsiteY3" fmla="*/ 6279 h 9572"/>
                  <a:gd name="connsiteX4" fmla="*/ 1340 w 7785"/>
                  <a:gd name="connsiteY4" fmla="*/ 9572 h 9572"/>
                  <a:gd name="connsiteX0" fmla="*/ 5130 w 5130"/>
                  <a:gd name="connsiteY0" fmla="*/ 0 h 8757"/>
                  <a:gd name="connsiteX1" fmla="*/ 853 w 5130"/>
                  <a:gd name="connsiteY1" fmla="*/ 941 h 8757"/>
                  <a:gd name="connsiteX2" fmla="*/ 0 w 5130"/>
                  <a:gd name="connsiteY2" fmla="*/ 5317 h 8757"/>
                  <a:gd name="connsiteX3" fmla="*/ 1721 w 5130"/>
                  <a:gd name="connsiteY3" fmla="*/ 8757 h 8757"/>
                  <a:gd name="connsiteX0" fmla="*/ 1663 w 3355"/>
                  <a:gd name="connsiteY0" fmla="*/ 0 h 8925"/>
                  <a:gd name="connsiteX1" fmla="*/ 0 w 3355"/>
                  <a:gd name="connsiteY1" fmla="*/ 4997 h 8925"/>
                  <a:gd name="connsiteX2" fmla="*/ 3355 w 3355"/>
                  <a:gd name="connsiteY2" fmla="*/ 8925 h 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5" h="8925">
                    <a:moveTo>
                      <a:pt x="1663" y="0"/>
                    </a:moveTo>
                    <a:lnTo>
                      <a:pt x="0" y="4997"/>
                    </a:lnTo>
                    <a:lnTo>
                      <a:pt x="3355" y="8925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66" name="ïṣlíďè">
                <a:extLst>
                  <a:ext uri="{FF2B5EF4-FFF2-40B4-BE49-F238E27FC236}">
                    <a16:creationId xmlns:a16="http://schemas.microsoft.com/office/drawing/2014/main" id="{6AC2F847-290C-E7BE-AE73-4E867CAE32EB}"/>
                  </a:ext>
                </a:extLst>
              </p:cNvPr>
              <p:cNvSpPr/>
              <p:nvPr/>
            </p:nvSpPr>
            <p:spPr bwMode="auto">
              <a:xfrm flipH="1">
                <a:off x="5918200" y="1311276"/>
                <a:ext cx="1025525" cy="347663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67" name="i$ḻîďe">
                <a:extLst>
                  <a:ext uri="{FF2B5EF4-FFF2-40B4-BE49-F238E27FC236}">
                    <a16:creationId xmlns:a16="http://schemas.microsoft.com/office/drawing/2014/main" id="{E755099F-72F7-E27A-3668-CD91476E71AC}"/>
                  </a:ext>
                </a:extLst>
              </p:cNvPr>
              <p:cNvSpPr/>
              <p:nvPr/>
            </p:nvSpPr>
            <p:spPr bwMode="auto">
              <a:xfrm>
                <a:off x="5919695" y="1547849"/>
                <a:ext cx="2159653" cy="120556"/>
              </a:xfrm>
              <a:custGeom>
                <a:avLst/>
                <a:gdLst>
                  <a:gd name="T0" fmla="*/ 0 w 1375"/>
                  <a:gd name="T1" fmla="*/ 69 h 119"/>
                  <a:gd name="T2" fmla="*/ 0 w 1375"/>
                  <a:gd name="T3" fmla="*/ 69 h 119"/>
                  <a:gd name="T4" fmla="*/ 681 w 1375"/>
                  <a:gd name="T5" fmla="*/ 0 h 119"/>
                  <a:gd name="T6" fmla="*/ 681 w 1375"/>
                  <a:gd name="T7" fmla="*/ 0 h 119"/>
                  <a:gd name="T8" fmla="*/ 1375 w 1375"/>
                  <a:gd name="T9" fmla="*/ 13 h 119"/>
                  <a:gd name="T10" fmla="*/ 1279 w 1375"/>
                  <a:gd name="T11" fmla="*/ 119 h 119"/>
                  <a:gd name="connsiteX0" fmla="*/ 0 w 10000"/>
                  <a:gd name="connsiteY0" fmla="*/ 5798 h 12759"/>
                  <a:gd name="connsiteX1" fmla="*/ 0 w 10000"/>
                  <a:gd name="connsiteY1" fmla="*/ 5798 h 12759"/>
                  <a:gd name="connsiteX2" fmla="*/ 4953 w 10000"/>
                  <a:gd name="connsiteY2" fmla="*/ 0 h 12759"/>
                  <a:gd name="connsiteX3" fmla="*/ 4953 w 10000"/>
                  <a:gd name="connsiteY3" fmla="*/ 0 h 12759"/>
                  <a:gd name="connsiteX4" fmla="*/ 10000 w 10000"/>
                  <a:gd name="connsiteY4" fmla="*/ 1092 h 12759"/>
                  <a:gd name="connsiteX5" fmla="*/ 9413 w 10000"/>
                  <a:gd name="connsiteY5" fmla="*/ 12759 h 12759"/>
                  <a:gd name="connsiteX0" fmla="*/ 0 w 10000"/>
                  <a:gd name="connsiteY0" fmla="*/ 5798 h 5798"/>
                  <a:gd name="connsiteX1" fmla="*/ 0 w 10000"/>
                  <a:gd name="connsiteY1" fmla="*/ 5798 h 5798"/>
                  <a:gd name="connsiteX2" fmla="*/ 4953 w 10000"/>
                  <a:gd name="connsiteY2" fmla="*/ 0 h 5798"/>
                  <a:gd name="connsiteX3" fmla="*/ 4953 w 10000"/>
                  <a:gd name="connsiteY3" fmla="*/ 0 h 5798"/>
                  <a:gd name="connsiteX4" fmla="*/ 10000 w 10000"/>
                  <a:gd name="connsiteY4" fmla="*/ 1092 h 5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5798">
                    <a:moveTo>
                      <a:pt x="0" y="5798"/>
                    </a:moveTo>
                    <a:lnTo>
                      <a:pt x="0" y="5798"/>
                    </a:lnTo>
                    <a:lnTo>
                      <a:pt x="4953" y="0"/>
                    </a:lnTo>
                    <a:lnTo>
                      <a:pt x="4953" y="0"/>
                    </a:lnTo>
                    <a:lnTo>
                      <a:pt x="10000" y="1092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325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68" name="ïṧ1îḓê">
                <a:extLst>
                  <a:ext uri="{FF2B5EF4-FFF2-40B4-BE49-F238E27FC236}">
                    <a16:creationId xmlns:a16="http://schemas.microsoft.com/office/drawing/2014/main" id="{251582F8-503C-75B9-CAAB-64CA2E9BB06A}"/>
                  </a:ext>
                </a:extLst>
              </p:cNvPr>
              <p:cNvSpPr/>
              <p:nvPr/>
            </p:nvSpPr>
            <p:spPr bwMode="auto">
              <a:xfrm>
                <a:off x="5765799" y="3549651"/>
                <a:ext cx="282575" cy="1854200"/>
              </a:xfrm>
              <a:custGeom>
                <a:avLst/>
                <a:gdLst>
                  <a:gd name="T0" fmla="*/ 0 w 178"/>
                  <a:gd name="T1" fmla="*/ 0 h 1168"/>
                  <a:gd name="T2" fmla="*/ 144 w 178"/>
                  <a:gd name="T3" fmla="*/ 792 h 1168"/>
                  <a:gd name="T4" fmla="*/ 178 w 178"/>
                  <a:gd name="T5" fmla="*/ 1168 h 1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8" h="1168">
                    <a:moveTo>
                      <a:pt x="0" y="0"/>
                    </a:moveTo>
                    <a:lnTo>
                      <a:pt x="144" y="792"/>
                    </a:lnTo>
                    <a:lnTo>
                      <a:pt x="178" y="1168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69" name="ís1ïḋé">
                <a:extLst>
                  <a:ext uri="{FF2B5EF4-FFF2-40B4-BE49-F238E27FC236}">
                    <a16:creationId xmlns:a16="http://schemas.microsoft.com/office/drawing/2014/main" id="{BCCF2E27-8CDD-DB88-A77E-F9E43BBCDC4A}"/>
                  </a:ext>
                </a:extLst>
              </p:cNvPr>
              <p:cNvSpPr/>
              <p:nvPr/>
            </p:nvSpPr>
            <p:spPr bwMode="auto">
              <a:xfrm>
                <a:off x="5765799" y="1666876"/>
                <a:ext cx="209550" cy="1882775"/>
              </a:xfrm>
              <a:custGeom>
                <a:avLst/>
                <a:gdLst>
                  <a:gd name="T0" fmla="*/ 79 w 132"/>
                  <a:gd name="T1" fmla="*/ 0 h 1186"/>
                  <a:gd name="T2" fmla="*/ 132 w 132"/>
                  <a:gd name="T3" fmla="*/ 368 h 1186"/>
                  <a:gd name="T4" fmla="*/ 0 w 132"/>
                  <a:gd name="T5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1186">
                    <a:moveTo>
                      <a:pt x="79" y="0"/>
                    </a:moveTo>
                    <a:lnTo>
                      <a:pt x="132" y="368"/>
                    </a:lnTo>
                    <a:lnTo>
                      <a:pt x="0" y="1186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70" name="iṥļïdè">
                <a:extLst>
                  <a:ext uri="{FF2B5EF4-FFF2-40B4-BE49-F238E27FC236}">
                    <a16:creationId xmlns:a16="http://schemas.microsoft.com/office/drawing/2014/main" id="{2ABE5D02-A47E-8611-024F-ADDB0CFB9E03}"/>
                  </a:ext>
                </a:extLst>
              </p:cNvPr>
              <p:cNvSpPr/>
              <p:nvPr/>
            </p:nvSpPr>
            <p:spPr bwMode="auto">
              <a:xfrm>
                <a:off x="6889749" y="4346575"/>
                <a:ext cx="476270" cy="1200150"/>
              </a:xfrm>
              <a:custGeom>
                <a:avLst/>
                <a:gdLst>
                  <a:gd name="T0" fmla="*/ 0 w 398"/>
                  <a:gd name="T1" fmla="*/ 0 h 756"/>
                  <a:gd name="T2" fmla="*/ 219 w 398"/>
                  <a:gd name="T3" fmla="*/ 591 h 756"/>
                  <a:gd name="T4" fmla="*/ 300 w 398"/>
                  <a:gd name="T5" fmla="*/ 756 h 756"/>
                  <a:gd name="T6" fmla="*/ 398 w 398"/>
                  <a:gd name="T7" fmla="*/ 595 h 756"/>
                  <a:gd name="connsiteX0" fmla="*/ 0 w 13102"/>
                  <a:gd name="connsiteY0" fmla="*/ 0 h 10000"/>
                  <a:gd name="connsiteX1" fmla="*/ 5503 w 13102"/>
                  <a:gd name="connsiteY1" fmla="*/ 7817 h 10000"/>
                  <a:gd name="connsiteX2" fmla="*/ 7538 w 13102"/>
                  <a:gd name="connsiteY2" fmla="*/ 10000 h 10000"/>
                  <a:gd name="connsiteX3" fmla="*/ 13102 w 13102"/>
                  <a:gd name="connsiteY3" fmla="*/ 9384 h 10000"/>
                  <a:gd name="connsiteX0" fmla="*/ 0 w 7538"/>
                  <a:gd name="connsiteY0" fmla="*/ 0 h 10000"/>
                  <a:gd name="connsiteX1" fmla="*/ 5503 w 7538"/>
                  <a:gd name="connsiteY1" fmla="*/ 7817 h 10000"/>
                  <a:gd name="connsiteX2" fmla="*/ 7538 w 7538"/>
                  <a:gd name="connsiteY2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38" h="10000">
                    <a:moveTo>
                      <a:pt x="0" y="0"/>
                    </a:moveTo>
                    <a:lnTo>
                      <a:pt x="5503" y="7817"/>
                    </a:lnTo>
                    <a:lnTo>
                      <a:pt x="7538" y="10000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71" name="îşļîďè">
                <a:extLst>
                  <a:ext uri="{FF2B5EF4-FFF2-40B4-BE49-F238E27FC236}">
                    <a16:creationId xmlns:a16="http://schemas.microsoft.com/office/drawing/2014/main" id="{EEB3CCE6-FA4C-598F-600B-1D28F5B0C384}"/>
                  </a:ext>
                </a:extLst>
              </p:cNvPr>
              <p:cNvSpPr/>
              <p:nvPr/>
            </p:nvSpPr>
            <p:spPr bwMode="auto">
              <a:xfrm>
                <a:off x="6889750" y="1557339"/>
                <a:ext cx="523875" cy="2789238"/>
              </a:xfrm>
              <a:custGeom>
                <a:avLst/>
                <a:gdLst>
                  <a:gd name="T0" fmla="*/ 52 w 330"/>
                  <a:gd name="T1" fmla="*/ 0 h 1757"/>
                  <a:gd name="T2" fmla="*/ 330 w 330"/>
                  <a:gd name="T3" fmla="*/ 664 h 1757"/>
                  <a:gd name="T4" fmla="*/ 0 w 330"/>
                  <a:gd name="T5" fmla="*/ 1757 h 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0" h="1757">
                    <a:moveTo>
                      <a:pt x="52" y="0"/>
                    </a:moveTo>
                    <a:lnTo>
                      <a:pt x="330" y="664"/>
                    </a:lnTo>
                    <a:lnTo>
                      <a:pt x="0" y="1757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72" name="íśḻíḑé">
                <a:extLst>
                  <a:ext uri="{FF2B5EF4-FFF2-40B4-BE49-F238E27FC236}">
                    <a16:creationId xmlns:a16="http://schemas.microsoft.com/office/drawing/2014/main" id="{9093097F-8633-B68B-ACFA-43D6FC133956}"/>
                  </a:ext>
                </a:extLst>
              </p:cNvPr>
              <p:cNvSpPr/>
              <p:nvPr/>
            </p:nvSpPr>
            <p:spPr bwMode="auto">
              <a:xfrm>
                <a:off x="6943725" y="1311276"/>
                <a:ext cx="28575" cy="246063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73" name="íṧḷiḓé">
                <a:extLst>
                  <a:ext uri="{FF2B5EF4-FFF2-40B4-BE49-F238E27FC236}">
                    <a16:creationId xmlns:a16="http://schemas.microsoft.com/office/drawing/2014/main" id="{3F25C757-3D00-0B36-F217-1FC29791FB7E}"/>
                  </a:ext>
                </a:extLst>
              </p:cNvPr>
              <p:cNvSpPr/>
              <p:nvPr/>
            </p:nvSpPr>
            <p:spPr bwMode="auto">
              <a:xfrm flipH="1">
                <a:off x="5033963" y="1657222"/>
                <a:ext cx="874730" cy="831979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74" name="íşlíḍè">
                <a:extLst>
                  <a:ext uri="{FF2B5EF4-FFF2-40B4-BE49-F238E27FC236}">
                    <a16:creationId xmlns:a16="http://schemas.microsoft.com/office/drawing/2014/main" id="{B167398B-5E07-5B9F-ABF5-3B7ED1351198}"/>
                  </a:ext>
                </a:extLst>
              </p:cNvPr>
              <p:cNvSpPr/>
              <p:nvPr/>
            </p:nvSpPr>
            <p:spPr bwMode="auto">
              <a:xfrm flipH="1" flipV="1">
                <a:off x="8888413" y="3265489"/>
                <a:ext cx="247650" cy="112713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75" name="ïṧľîḍè">
                <a:extLst>
                  <a:ext uri="{FF2B5EF4-FFF2-40B4-BE49-F238E27FC236}">
                    <a16:creationId xmlns:a16="http://schemas.microsoft.com/office/drawing/2014/main" id="{F56C8227-A831-7ED5-9DC2-C746B6287E69}"/>
                  </a:ext>
                </a:extLst>
              </p:cNvPr>
              <p:cNvSpPr/>
              <p:nvPr/>
            </p:nvSpPr>
            <p:spPr bwMode="auto">
              <a:xfrm flipH="1" flipV="1">
                <a:off x="8063440" y="1579414"/>
                <a:ext cx="282046" cy="733574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76" name="ïṡ1íďê">
                <a:extLst>
                  <a:ext uri="{FF2B5EF4-FFF2-40B4-BE49-F238E27FC236}">
                    <a16:creationId xmlns:a16="http://schemas.microsoft.com/office/drawing/2014/main" id="{40B54E07-F310-1B60-93D6-05627170AD3E}"/>
                  </a:ext>
                </a:extLst>
              </p:cNvPr>
              <p:cNvSpPr/>
              <p:nvPr/>
            </p:nvSpPr>
            <p:spPr bwMode="auto">
              <a:xfrm flipH="1" flipV="1">
                <a:off x="8345488" y="2312989"/>
                <a:ext cx="542925" cy="952500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77" name="í$ḻîḋè">
                <a:extLst>
                  <a:ext uri="{FF2B5EF4-FFF2-40B4-BE49-F238E27FC236}">
                    <a16:creationId xmlns:a16="http://schemas.microsoft.com/office/drawing/2014/main" id="{FD4FB424-B85B-EA5C-9444-0674B95910EE}"/>
                  </a:ext>
                </a:extLst>
              </p:cNvPr>
              <p:cNvSpPr/>
              <p:nvPr/>
            </p:nvSpPr>
            <p:spPr bwMode="auto">
              <a:xfrm flipH="1" flipV="1">
                <a:off x="8888413" y="3265489"/>
                <a:ext cx="23812" cy="1282699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78" name="işļîḑè">
                <a:extLst>
                  <a:ext uri="{FF2B5EF4-FFF2-40B4-BE49-F238E27FC236}">
                    <a16:creationId xmlns:a16="http://schemas.microsoft.com/office/drawing/2014/main" id="{F47483B2-F9A3-75E7-D715-3D9E38124507}"/>
                  </a:ext>
                </a:extLst>
              </p:cNvPr>
              <p:cNvSpPr/>
              <p:nvPr/>
            </p:nvSpPr>
            <p:spPr bwMode="auto">
              <a:xfrm>
                <a:off x="6889750" y="4346576"/>
                <a:ext cx="2022475" cy="382588"/>
              </a:xfrm>
              <a:custGeom>
                <a:avLst/>
                <a:gdLst>
                  <a:gd name="T0" fmla="*/ 0 w 1274"/>
                  <a:gd name="T1" fmla="*/ 0 h 241"/>
                  <a:gd name="T2" fmla="*/ 909 w 1274"/>
                  <a:gd name="T3" fmla="*/ 241 h 241"/>
                  <a:gd name="T4" fmla="*/ 1274 w 1274"/>
                  <a:gd name="T5" fmla="*/ 127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4" h="241">
                    <a:moveTo>
                      <a:pt x="0" y="0"/>
                    </a:moveTo>
                    <a:lnTo>
                      <a:pt x="909" y="241"/>
                    </a:lnTo>
                    <a:lnTo>
                      <a:pt x="1274" y="127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79" name="ïşḻïḍe">
                <a:extLst>
                  <a:ext uri="{FF2B5EF4-FFF2-40B4-BE49-F238E27FC236}">
                    <a16:creationId xmlns:a16="http://schemas.microsoft.com/office/drawing/2014/main" id="{D6612593-DE6B-2A0C-1D51-9DCCB67A8654}"/>
                  </a:ext>
                </a:extLst>
              </p:cNvPr>
              <p:cNvSpPr/>
              <p:nvPr/>
            </p:nvSpPr>
            <p:spPr bwMode="auto">
              <a:xfrm>
                <a:off x="5765800" y="3549651"/>
                <a:ext cx="1123950" cy="796925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80" name="íśľiḓe">
                <a:extLst>
                  <a:ext uri="{FF2B5EF4-FFF2-40B4-BE49-F238E27FC236}">
                    <a16:creationId xmlns:a16="http://schemas.microsoft.com/office/drawing/2014/main" id="{CFB38CB0-CFA9-B2AC-832E-4B89B673A298}"/>
                  </a:ext>
                </a:extLst>
              </p:cNvPr>
              <p:cNvSpPr/>
              <p:nvPr/>
            </p:nvSpPr>
            <p:spPr bwMode="auto">
              <a:xfrm>
                <a:off x="5033963" y="2489201"/>
                <a:ext cx="731838" cy="1060450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81" name="ïṧḻíḓe">
                <a:extLst>
                  <a:ext uri="{FF2B5EF4-FFF2-40B4-BE49-F238E27FC236}">
                    <a16:creationId xmlns:a16="http://schemas.microsoft.com/office/drawing/2014/main" id="{29844630-4723-3DB6-FAF8-8B1302EB7871}"/>
                  </a:ext>
                </a:extLst>
              </p:cNvPr>
              <p:cNvSpPr/>
              <p:nvPr/>
            </p:nvSpPr>
            <p:spPr bwMode="auto">
              <a:xfrm flipH="1">
                <a:off x="5033963" y="2251076"/>
                <a:ext cx="941388" cy="238125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82" name="íşḻïḑè">
                <a:extLst>
                  <a:ext uri="{FF2B5EF4-FFF2-40B4-BE49-F238E27FC236}">
                    <a16:creationId xmlns:a16="http://schemas.microsoft.com/office/drawing/2014/main" id="{A979FCEE-2128-8301-3C62-2152D867357B}"/>
                  </a:ext>
                </a:extLst>
              </p:cNvPr>
              <p:cNvSpPr/>
              <p:nvPr/>
            </p:nvSpPr>
            <p:spPr bwMode="auto">
              <a:xfrm flipH="1">
                <a:off x="5975350" y="1557339"/>
                <a:ext cx="996950" cy="693738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83" name="îŝḷîḋé">
                <a:extLst>
                  <a:ext uri="{FF2B5EF4-FFF2-40B4-BE49-F238E27FC236}">
                    <a16:creationId xmlns:a16="http://schemas.microsoft.com/office/drawing/2014/main" id="{DC74A795-E454-CA0D-AAB7-390AE1939396}"/>
                  </a:ext>
                </a:extLst>
              </p:cNvPr>
              <p:cNvSpPr/>
              <p:nvPr/>
            </p:nvSpPr>
            <p:spPr bwMode="auto">
              <a:xfrm flipH="1" flipV="1">
                <a:off x="6972300" y="1557339"/>
                <a:ext cx="1373188" cy="755650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84" name="ï$liďè">
                <a:extLst>
                  <a:ext uri="{FF2B5EF4-FFF2-40B4-BE49-F238E27FC236}">
                    <a16:creationId xmlns:a16="http://schemas.microsoft.com/office/drawing/2014/main" id="{16F99C40-6D64-3E29-7035-DB66539E18E3}"/>
                  </a:ext>
                </a:extLst>
              </p:cNvPr>
              <p:cNvSpPr/>
              <p:nvPr/>
            </p:nvSpPr>
            <p:spPr bwMode="auto">
              <a:xfrm>
                <a:off x="8345488" y="2312989"/>
                <a:ext cx="666750" cy="928688"/>
              </a:xfrm>
              <a:custGeom>
                <a:avLst/>
                <a:gdLst>
                  <a:gd name="T0" fmla="*/ 344 w 420"/>
                  <a:gd name="T1" fmla="*/ 585 h 585"/>
                  <a:gd name="T2" fmla="*/ 420 w 420"/>
                  <a:gd name="T3" fmla="*/ 87 h 585"/>
                  <a:gd name="T4" fmla="*/ 0 w 420"/>
                  <a:gd name="T5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0" h="585">
                    <a:moveTo>
                      <a:pt x="344" y="585"/>
                    </a:moveTo>
                    <a:lnTo>
                      <a:pt x="420" y="87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85" name="îṧḻïdé">
                <a:extLst>
                  <a:ext uri="{FF2B5EF4-FFF2-40B4-BE49-F238E27FC236}">
                    <a16:creationId xmlns:a16="http://schemas.microsoft.com/office/drawing/2014/main" id="{8CA3C3FF-049E-6430-02B9-027BB3E5721A}"/>
                  </a:ext>
                </a:extLst>
              </p:cNvPr>
              <p:cNvSpPr/>
              <p:nvPr/>
            </p:nvSpPr>
            <p:spPr bwMode="auto">
              <a:xfrm>
                <a:off x="8320088" y="2312989"/>
                <a:ext cx="571500" cy="2416175"/>
              </a:xfrm>
              <a:custGeom>
                <a:avLst/>
                <a:gdLst>
                  <a:gd name="T0" fmla="*/ 16 w 360"/>
                  <a:gd name="T1" fmla="*/ 0 h 1522"/>
                  <a:gd name="T2" fmla="*/ 0 w 360"/>
                  <a:gd name="T3" fmla="*/ 729 h 1522"/>
                  <a:gd name="T4" fmla="*/ 8 w 360"/>
                  <a:gd name="T5" fmla="*/ 1522 h 1522"/>
                  <a:gd name="T6" fmla="*/ 358 w 360"/>
                  <a:gd name="T7" fmla="*/ 600 h 1522"/>
                  <a:gd name="T8" fmla="*/ 360 w 360"/>
                  <a:gd name="T9" fmla="*/ 585 h 1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1522">
                    <a:moveTo>
                      <a:pt x="16" y="0"/>
                    </a:moveTo>
                    <a:lnTo>
                      <a:pt x="0" y="729"/>
                    </a:lnTo>
                    <a:lnTo>
                      <a:pt x="8" y="1522"/>
                    </a:lnTo>
                    <a:lnTo>
                      <a:pt x="358" y="600"/>
                    </a:lnTo>
                    <a:lnTo>
                      <a:pt x="360" y="585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86" name="íṡľïḓè">
                <a:extLst>
                  <a:ext uri="{FF2B5EF4-FFF2-40B4-BE49-F238E27FC236}">
                    <a16:creationId xmlns:a16="http://schemas.microsoft.com/office/drawing/2014/main" id="{2D1FCA14-4978-FD41-4EAD-F3655BE97059}"/>
                  </a:ext>
                </a:extLst>
              </p:cNvPr>
              <p:cNvSpPr/>
              <p:nvPr/>
            </p:nvSpPr>
            <p:spPr bwMode="auto">
              <a:xfrm flipV="1">
                <a:off x="7413625" y="2312989"/>
                <a:ext cx="931863" cy="298450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87" name="îṥlídé">
                <a:extLst>
                  <a:ext uri="{FF2B5EF4-FFF2-40B4-BE49-F238E27FC236}">
                    <a16:creationId xmlns:a16="http://schemas.microsoft.com/office/drawing/2014/main" id="{527C4077-DA8B-2338-6900-2A6F050286E3}"/>
                  </a:ext>
                </a:extLst>
              </p:cNvPr>
              <p:cNvSpPr/>
              <p:nvPr/>
            </p:nvSpPr>
            <p:spPr bwMode="auto">
              <a:xfrm flipV="1">
                <a:off x="5765800" y="2611439"/>
                <a:ext cx="1647825" cy="950913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88" name="íşľíḋé">
                <a:extLst>
                  <a:ext uri="{FF2B5EF4-FFF2-40B4-BE49-F238E27FC236}">
                    <a16:creationId xmlns:a16="http://schemas.microsoft.com/office/drawing/2014/main" id="{5BC7AA25-066E-8877-F8FC-D322F48FE06C}"/>
                  </a:ext>
                </a:extLst>
              </p:cNvPr>
              <p:cNvSpPr/>
              <p:nvPr/>
            </p:nvSpPr>
            <p:spPr bwMode="auto">
              <a:xfrm>
                <a:off x="5118100" y="3562351"/>
                <a:ext cx="876300" cy="1244600"/>
              </a:xfrm>
              <a:custGeom>
                <a:avLst/>
                <a:gdLst>
                  <a:gd name="T0" fmla="*/ 552 w 552"/>
                  <a:gd name="T1" fmla="*/ 784 h 784"/>
                  <a:gd name="T2" fmla="*/ 0 w 552"/>
                  <a:gd name="T3" fmla="*/ 412 h 784"/>
                  <a:gd name="T4" fmla="*/ 408 w 552"/>
                  <a:gd name="T5" fmla="*/ 0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2" h="784">
                    <a:moveTo>
                      <a:pt x="552" y="784"/>
                    </a:moveTo>
                    <a:lnTo>
                      <a:pt x="0" y="412"/>
                    </a:lnTo>
                    <a:lnTo>
                      <a:pt x="408" y="0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89" name="íṣḻïdé">
                <a:extLst>
                  <a:ext uri="{FF2B5EF4-FFF2-40B4-BE49-F238E27FC236}">
                    <a16:creationId xmlns:a16="http://schemas.microsoft.com/office/drawing/2014/main" id="{CEA02321-C594-C23A-4F01-DEC177441EFC}"/>
                  </a:ext>
                </a:extLst>
              </p:cNvPr>
              <p:cNvSpPr/>
              <p:nvPr/>
            </p:nvSpPr>
            <p:spPr bwMode="auto">
              <a:xfrm flipH="1">
                <a:off x="5994400" y="4346576"/>
                <a:ext cx="895350" cy="460375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90" name="ïşḻîďê">
                <a:extLst>
                  <a:ext uri="{FF2B5EF4-FFF2-40B4-BE49-F238E27FC236}">
                    <a16:creationId xmlns:a16="http://schemas.microsoft.com/office/drawing/2014/main" id="{AA16FEEE-EB23-A0E5-A6C5-CDA827645F61}"/>
                  </a:ext>
                </a:extLst>
              </p:cNvPr>
              <p:cNvSpPr/>
              <p:nvPr/>
            </p:nvSpPr>
            <p:spPr bwMode="auto">
              <a:xfrm>
                <a:off x="6889750" y="3265488"/>
                <a:ext cx="1998663" cy="1081088"/>
              </a:xfrm>
              <a:custGeom>
                <a:avLst/>
                <a:gdLst>
                  <a:gd name="T0" fmla="*/ 1259 w 1259"/>
                  <a:gd name="T1" fmla="*/ 0 h 681"/>
                  <a:gd name="T2" fmla="*/ 902 w 1259"/>
                  <a:gd name="T3" fmla="*/ 140 h 681"/>
                  <a:gd name="T4" fmla="*/ 0 w 1259"/>
                  <a:gd name="T5" fmla="*/ 681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9" h="681">
                    <a:moveTo>
                      <a:pt x="1259" y="0"/>
                    </a:moveTo>
                    <a:lnTo>
                      <a:pt x="902" y="140"/>
                    </a:lnTo>
                    <a:lnTo>
                      <a:pt x="0" y="681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91" name="íṣḻíḍe">
                <a:extLst>
                  <a:ext uri="{FF2B5EF4-FFF2-40B4-BE49-F238E27FC236}">
                    <a16:creationId xmlns:a16="http://schemas.microsoft.com/office/drawing/2014/main" id="{A2CCE108-5DCB-412E-6295-C67B35AEF531}"/>
                  </a:ext>
                </a:extLst>
              </p:cNvPr>
              <p:cNvSpPr/>
              <p:nvPr/>
            </p:nvSpPr>
            <p:spPr bwMode="auto">
              <a:xfrm>
                <a:off x="6064250" y="5224463"/>
                <a:ext cx="2043113" cy="184150"/>
              </a:xfrm>
              <a:custGeom>
                <a:avLst/>
                <a:gdLst>
                  <a:gd name="T0" fmla="*/ 1287 w 1287"/>
                  <a:gd name="T1" fmla="*/ 0 h 116"/>
                  <a:gd name="T2" fmla="*/ 739 w 1287"/>
                  <a:gd name="T3" fmla="*/ 38 h 116"/>
                  <a:gd name="T4" fmla="*/ 0 w 1287"/>
                  <a:gd name="T5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7" h="116">
                    <a:moveTo>
                      <a:pt x="1287" y="0"/>
                    </a:moveTo>
                    <a:lnTo>
                      <a:pt x="739" y="38"/>
                    </a:lnTo>
                    <a:lnTo>
                      <a:pt x="0" y="116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70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92" name="išḻídê">
                <a:extLst>
                  <a:ext uri="{FF2B5EF4-FFF2-40B4-BE49-F238E27FC236}">
                    <a16:creationId xmlns:a16="http://schemas.microsoft.com/office/drawing/2014/main" id="{6685FD38-A157-5FCD-3EF4-2278829F8CEF}"/>
                  </a:ext>
                </a:extLst>
              </p:cNvPr>
              <p:cNvSpPr/>
              <p:nvPr/>
            </p:nvSpPr>
            <p:spPr bwMode="auto">
              <a:xfrm>
                <a:off x="5994399" y="4729162"/>
                <a:ext cx="2338388" cy="555625"/>
              </a:xfrm>
              <a:custGeom>
                <a:avLst/>
                <a:gdLst>
                  <a:gd name="T0" fmla="*/ 0 w 1473"/>
                  <a:gd name="T1" fmla="*/ 49 h 350"/>
                  <a:gd name="T2" fmla="*/ 783 w 1473"/>
                  <a:gd name="T3" fmla="*/ 350 h 350"/>
                  <a:gd name="T4" fmla="*/ 1473 w 1473"/>
                  <a:gd name="T5" fmla="*/ 0 h 350"/>
                  <a:gd name="T6" fmla="*/ 1348 w 1473"/>
                  <a:gd name="T7" fmla="*/ 303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3" h="350">
                    <a:moveTo>
                      <a:pt x="0" y="49"/>
                    </a:moveTo>
                    <a:lnTo>
                      <a:pt x="783" y="350"/>
                    </a:lnTo>
                    <a:lnTo>
                      <a:pt x="1473" y="0"/>
                    </a:lnTo>
                    <a:lnTo>
                      <a:pt x="1348" y="303"/>
                    </a:lnTo>
                  </a:path>
                </a:pathLst>
              </a:cu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93" name="íŝlîḑê">
                <a:extLst>
                  <a:ext uri="{FF2B5EF4-FFF2-40B4-BE49-F238E27FC236}">
                    <a16:creationId xmlns:a16="http://schemas.microsoft.com/office/drawing/2014/main" id="{E0686750-475F-0B3C-21E7-0D1F484A5C88}"/>
                  </a:ext>
                </a:extLst>
              </p:cNvPr>
              <p:cNvSpPr/>
              <p:nvPr/>
            </p:nvSpPr>
            <p:spPr bwMode="auto">
              <a:xfrm>
                <a:off x="7413625" y="2611438"/>
                <a:ext cx="908050" cy="876300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  <p:sp>
            <p:nvSpPr>
              <p:cNvPr id="94" name="isļiḍé">
                <a:extLst>
                  <a:ext uri="{FF2B5EF4-FFF2-40B4-BE49-F238E27FC236}">
                    <a16:creationId xmlns:a16="http://schemas.microsoft.com/office/drawing/2014/main" id="{54283D89-4790-EC9B-4DF4-E6182CAFA7CE}"/>
                  </a:ext>
                </a:extLst>
              </p:cNvPr>
              <p:cNvSpPr/>
              <p:nvPr/>
            </p:nvSpPr>
            <p:spPr bwMode="auto">
              <a:xfrm>
                <a:off x="5975350" y="2251076"/>
                <a:ext cx="1438275" cy="360363"/>
              </a:xfrm>
              <a:prstGeom prst="line">
                <a:avLst/>
              </a:prstGeom>
              <a:noFill/>
              <a:ln w="12700">
                <a:gradFill>
                  <a:gsLst>
                    <a:gs pos="0">
                      <a:schemeClr val="accent2">
                        <a:alpha val="80000"/>
                      </a:schemeClr>
                    </a:gs>
                    <a:gs pos="100000">
                      <a:schemeClr val="accent2">
                        <a:alpha val="2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>
                  <a:latin typeface="+mj-ea"/>
                  <a:ea typeface="+mj-ea"/>
                </a:endParaRPr>
              </a:p>
            </p:txBody>
          </p:sp>
        </p:grpSp>
        <p:sp>
          <p:nvSpPr>
            <p:cNvPr id="60" name="îṥlïdê">
              <a:extLst>
                <a:ext uri="{FF2B5EF4-FFF2-40B4-BE49-F238E27FC236}">
                  <a16:creationId xmlns:a16="http://schemas.microsoft.com/office/drawing/2014/main" id="{9F99FA58-80D3-8B13-00FF-1617380D14DD}"/>
                </a:ext>
              </a:extLst>
            </p:cNvPr>
            <p:cNvSpPr/>
            <p:nvPr/>
          </p:nvSpPr>
          <p:spPr>
            <a:xfrm>
              <a:off x="4364191" y="1353593"/>
              <a:ext cx="3463629" cy="346362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>
                    <a:lumMod val="80000"/>
                    <a:lumOff val="20000"/>
                    <a:alpha val="8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>
                      <a:alpha val="78000"/>
                    </a:schemeClr>
                  </a:gs>
                  <a:gs pos="100000">
                    <a:schemeClr val="accent1">
                      <a:alpha val="2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>
                <a:buClr>
                  <a:prstClr val="white"/>
                </a:buClr>
                <a:defRPr/>
              </a:pPr>
              <a:endParaRPr lang="zh-CN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5" name="文本框 94">
            <a:extLst>
              <a:ext uri="{FF2B5EF4-FFF2-40B4-BE49-F238E27FC236}">
                <a16:creationId xmlns:a16="http://schemas.microsoft.com/office/drawing/2014/main" id="{19962309-5027-6733-E620-33F5CD35E0E3}"/>
              </a:ext>
            </a:extLst>
          </p:cNvPr>
          <p:cNvSpPr txBox="1"/>
          <p:nvPr userDrawn="1"/>
        </p:nvSpPr>
        <p:spPr>
          <a:xfrm>
            <a:off x="4357483" y="2438226"/>
            <a:ext cx="3800936" cy="1199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i="1" kern="1200" noProof="0" dirty="0">
                <a:ln w="12700">
                  <a:gradFill>
                    <a:gsLst>
                      <a:gs pos="100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9000">
                      <a:schemeClr val="accent1">
                        <a:lumMod val="0"/>
                        <a:lumOff val="100000"/>
                      </a:schemeClr>
                    </a:gs>
                    <a:gs pos="34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reflection blurRad="50800" stA="55000" endA="300" endPos="39000" dir="5400000" sy="-100000" algn="bl" rotWithShape="0"/>
                </a:effectLst>
                <a:latin typeface="+mj-lt"/>
                <a:ea typeface="+mn-ea"/>
                <a:cs typeface="+mn-cs"/>
              </a:rPr>
              <a:t>THANKS</a:t>
            </a:r>
            <a:endParaRPr lang="zh-CN" altLang="en-US" sz="6600" b="1" i="1" kern="1200" noProof="0" dirty="0">
              <a:ln w="12700">
                <a:gradFill>
                  <a:gsLst>
                    <a:gs pos="100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  <a:gradFill flip="none" rotWithShape="1">
                <a:gsLst>
                  <a:gs pos="19000">
                    <a:schemeClr val="accent1">
                      <a:lumMod val="0"/>
                      <a:lumOff val="100000"/>
                    </a:schemeClr>
                  </a:gs>
                  <a:gs pos="34000">
                    <a:schemeClr val="accent2"/>
                  </a:gs>
                  <a:gs pos="100000">
                    <a:schemeClr val="accent3"/>
                  </a:gs>
                </a:gsLst>
                <a:path path="circle">
                  <a:fillToRect l="50000" t="-80000" r="50000" b="180000"/>
                </a:path>
                <a:tileRect/>
              </a:gradFill>
              <a:effectLst>
                <a:reflection blurRad="50800" stA="55000" endA="300" endPos="39000" dir="5400000" sy="-100000" algn="bl" rotWithShape="0"/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480" name="!!!1" descr="黑暗中的灯光&#10;&#10;描述已自动生成">
            <a:extLst>
              <a:ext uri="{FF2B5EF4-FFF2-40B4-BE49-F238E27FC236}">
                <a16:creationId xmlns:a16="http://schemas.microsoft.com/office/drawing/2014/main" id="{496A1F3D-3F96-1034-02FD-6CC6941B6D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773957" y="3108548"/>
            <a:ext cx="3447246" cy="631622"/>
          </a:xfrm>
          <a:prstGeom prst="rect">
            <a:avLst/>
          </a:prstGeom>
        </p:spPr>
      </p:pic>
      <p:pic>
        <p:nvPicPr>
          <p:cNvPr id="481" name="!!!1" descr="黑暗中的灯光&#10;&#10;描述已自动生成">
            <a:extLst>
              <a:ext uri="{FF2B5EF4-FFF2-40B4-BE49-F238E27FC236}">
                <a16:creationId xmlns:a16="http://schemas.microsoft.com/office/drawing/2014/main" id="{DCCF856F-7CD3-B120-B23B-032821D5B1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108007" y="2453126"/>
            <a:ext cx="3447246" cy="631622"/>
          </a:xfrm>
          <a:prstGeom prst="rect">
            <a:avLst/>
          </a:prstGeom>
        </p:spPr>
      </p:pic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C790D1BF-9202-EACB-07B4-1C681EC3F221}"/>
              </a:ext>
            </a:extLst>
          </p:cNvPr>
          <p:cNvSpPr/>
          <p:nvPr userDrawn="1"/>
        </p:nvSpPr>
        <p:spPr>
          <a:xfrm rot="21019816">
            <a:off x="4880214" y="4686385"/>
            <a:ext cx="8115305" cy="2839955"/>
          </a:xfrm>
          <a:custGeom>
            <a:avLst/>
            <a:gdLst>
              <a:gd name="connsiteX0" fmla="*/ 6417275 w 8115305"/>
              <a:gd name="connsiteY0" fmla="*/ 2735474 h 2839955"/>
              <a:gd name="connsiteX1" fmla="*/ 6515600 w 8115305"/>
              <a:gd name="connsiteY1" fmla="*/ 2785632 h 2839955"/>
              <a:gd name="connsiteX2" fmla="*/ 6494052 w 8115305"/>
              <a:gd name="connsiteY2" fmla="*/ 2839955 h 2839955"/>
              <a:gd name="connsiteX3" fmla="*/ 6396270 w 8115305"/>
              <a:gd name="connsiteY3" fmla="*/ 2783098 h 2839955"/>
              <a:gd name="connsiteX4" fmla="*/ 6417275 w 8115305"/>
              <a:gd name="connsiteY4" fmla="*/ 2735474 h 2839955"/>
              <a:gd name="connsiteX5" fmla="*/ 1663109 w 8115305"/>
              <a:gd name="connsiteY5" fmla="*/ 1732966 h 2839955"/>
              <a:gd name="connsiteX6" fmla="*/ 1663466 w 8115305"/>
              <a:gd name="connsiteY6" fmla="*/ 1771418 h 2839955"/>
              <a:gd name="connsiteX7" fmla="*/ 1659496 w 8115305"/>
              <a:gd name="connsiteY7" fmla="*/ 1773828 h 2839955"/>
              <a:gd name="connsiteX8" fmla="*/ 1553117 w 8115305"/>
              <a:gd name="connsiteY8" fmla="*/ 1755703 h 2839955"/>
              <a:gd name="connsiteX9" fmla="*/ 1577105 w 8115305"/>
              <a:gd name="connsiteY9" fmla="*/ 1741222 h 2839955"/>
              <a:gd name="connsiteX10" fmla="*/ 1639746 w 8115305"/>
              <a:gd name="connsiteY10" fmla="*/ 1729769 h 2839955"/>
              <a:gd name="connsiteX11" fmla="*/ 1663109 w 8115305"/>
              <a:gd name="connsiteY11" fmla="*/ 1732966 h 2839955"/>
              <a:gd name="connsiteX12" fmla="*/ 4300366 w 8115305"/>
              <a:gd name="connsiteY12" fmla="*/ 2181209 h 2839955"/>
              <a:gd name="connsiteX13" fmla="*/ 4327098 w 8115305"/>
              <a:gd name="connsiteY13" fmla="*/ 2193712 h 2839955"/>
              <a:gd name="connsiteX14" fmla="*/ 4353109 w 8115305"/>
              <a:gd name="connsiteY14" fmla="*/ 2232792 h 2839955"/>
              <a:gd name="connsiteX15" fmla="*/ 4206176 w 8115305"/>
              <a:gd name="connsiteY15" fmla="*/ 2207756 h 2839955"/>
              <a:gd name="connsiteX16" fmla="*/ 4213109 w 8115305"/>
              <a:gd name="connsiteY16" fmla="*/ 2193531 h 2839955"/>
              <a:gd name="connsiteX17" fmla="*/ 4268611 w 8115305"/>
              <a:gd name="connsiteY17" fmla="*/ 2176668 h 2839955"/>
              <a:gd name="connsiteX18" fmla="*/ 4300366 w 8115305"/>
              <a:gd name="connsiteY18" fmla="*/ 2181209 h 2839955"/>
              <a:gd name="connsiteX19" fmla="*/ 2015165 w 8115305"/>
              <a:gd name="connsiteY19" fmla="*/ 1755659 h 2839955"/>
              <a:gd name="connsiteX20" fmla="*/ 2024715 w 8115305"/>
              <a:gd name="connsiteY20" fmla="*/ 1796044 h 2839955"/>
              <a:gd name="connsiteX21" fmla="*/ 1977821 w 8115305"/>
              <a:gd name="connsiteY21" fmla="*/ 1828068 h 2839955"/>
              <a:gd name="connsiteX22" fmla="*/ 1873988 w 8115305"/>
              <a:gd name="connsiteY22" fmla="*/ 1810376 h 2839955"/>
              <a:gd name="connsiteX23" fmla="*/ 1877134 w 8115305"/>
              <a:gd name="connsiteY23" fmla="*/ 1798398 h 2839955"/>
              <a:gd name="connsiteX24" fmla="*/ 1988498 w 8115305"/>
              <a:gd name="connsiteY24" fmla="*/ 1752586 h 2839955"/>
              <a:gd name="connsiteX25" fmla="*/ 2015165 w 8115305"/>
              <a:gd name="connsiteY25" fmla="*/ 1755659 h 2839955"/>
              <a:gd name="connsiteX26" fmla="*/ 295233 w 8115305"/>
              <a:gd name="connsiteY26" fmla="*/ 1454714 h 2839955"/>
              <a:gd name="connsiteX27" fmla="*/ 298855 w 8115305"/>
              <a:gd name="connsiteY27" fmla="*/ 1477711 h 2839955"/>
              <a:gd name="connsiteX28" fmla="*/ 214654 w 8115305"/>
              <a:gd name="connsiteY28" fmla="*/ 1500709 h 2839955"/>
              <a:gd name="connsiteX29" fmla="*/ 212118 w 8115305"/>
              <a:gd name="connsiteY29" fmla="*/ 1478797 h 2839955"/>
              <a:gd name="connsiteX30" fmla="*/ 295233 w 8115305"/>
              <a:gd name="connsiteY30" fmla="*/ 1454714 h 2839955"/>
              <a:gd name="connsiteX31" fmla="*/ 4724020 w 8115305"/>
              <a:gd name="connsiteY31" fmla="*/ 2200570 h 2839955"/>
              <a:gd name="connsiteX32" fmla="*/ 4814559 w 8115305"/>
              <a:gd name="connsiteY32" fmla="*/ 2259059 h 2839955"/>
              <a:gd name="connsiteX33" fmla="*/ 4803312 w 8115305"/>
              <a:gd name="connsiteY33" fmla="*/ 2303695 h 2839955"/>
              <a:gd name="connsiteX34" fmla="*/ 4795902 w 8115305"/>
              <a:gd name="connsiteY34" fmla="*/ 2308239 h 2839955"/>
              <a:gd name="connsiteX35" fmla="*/ 4668026 w 8115305"/>
              <a:gd name="connsiteY35" fmla="*/ 2286450 h 2839955"/>
              <a:gd name="connsiteX36" fmla="*/ 4664121 w 8115305"/>
              <a:gd name="connsiteY36" fmla="*/ 2282845 h 2839955"/>
              <a:gd name="connsiteX37" fmla="*/ 4652857 w 8115305"/>
              <a:gd name="connsiteY37" fmla="*/ 2258515 h 2839955"/>
              <a:gd name="connsiteX38" fmla="*/ 4724020 w 8115305"/>
              <a:gd name="connsiteY38" fmla="*/ 2200570 h 2839955"/>
              <a:gd name="connsiteX39" fmla="*/ 2381850 w 8115305"/>
              <a:gd name="connsiteY39" fmla="*/ 1769154 h 2839955"/>
              <a:gd name="connsiteX40" fmla="*/ 2402623 w 8115305"/>
              <a:gd name="connsiteY40" fmla="*/ 1812342 h 2839955"/>
              <a:gd name="connsiteX41" fmla="*/ 2289089 w 8115305"/>
              <a:gd name="connsiteY41" fmla="*/ 1866666 h 2839955"/>
              <a:gd name="connsiteX42" fmla="*/ 2241469 w 8115305"/>
              <a:gd name="connsiteY42" fmla="*/ 1815057 h 2839955"/>
              <a:gd name="connsiteX43" fmla="*/ 2355367 w 8115305"/>
              <a:gd name="connsiteY43" fmla="*/ 1765623 h 2839955"/>
              <a:gd name="connsiteX44" fmla="*/ 2381850 w 8115305"/>
              <a:gd name="connsiteY44" fmla="*/ 1769154 h 2839955"/>
              <a:gd name="connsiteX45" fmla="*/ 620091 w 8115305"/>
              <a:gd name="connsiteY45" fmla="*/ 1464130 h 2839955"/>
              <a:gd name="connsiteX46" fmla="*/ 629144 w 8115305"/>
              <a:gd name="connsiteY46" fmla="*/ 1489118 h 2839955"/>
              <a:gd name="connsiteX47" fmla="*/ 535165 w 8115305"/>
              <a:gd name="connsiteY47" fmla="*/ 1517366 h 2839955"/>
              <a:gd name="connsiteX48" fmla="*/ 527378 w 8115305"/>
              <a:gd name="connsiteY48" fmla="*/ 1491654 h 2839955"/>
              <a:gd name="connsiteX49" fmla="*/ 620091 w 8115305"/>
              <a:gd name="connsiteY49" fmla="*/ 1464130 h 2839955"/>
              <a:gd name="connsiteX50" fmla="*/ 5185950 w 8115305"/>
              <a:gd name="connsiteY50" fmla="*/ 2238598 h 2839955"/>
              <a:gd name="connsiteX51" fmla="*/ 5289163 w 8115305"/>
              <a:gd name="connsiteY51" fmla="*/ 2299984 h 2839955"/>
              <a:gd name="connsiteX52" fmla="*/ 5231762 w 8115305"/>
              <a:gd name="connsiteY52" fmla="*/ 2360645 h 2839955"/>
              <a:gd name="connsiteX53" fmla="*/ 5127642 w 8115305"/>
              <a:gd name="connsiteY53" fmla="*/ 2296723 h 2839955"/>
              <a:gd name="connsiteX54" fmla="*/ 5185950 w 8115305"/>
              <a:gd name="connsiteY54" fmla="*/ 2238598 h 2839955"/>
              <a:gd name="connsiteX55" fmla="*/ 2749895 w 8115305"/>
              <a:gd name="connsiteY55" fmla="*/ 1793521 h 2839955"/>
              <a:gd name="connsiteX56" fmla="*/ 2775104 w 8115305"/>
              <a:gd name="connsiteY56" fmla="*/ 1841495 h 2839955"/>
              <a:gd name="connsiteX57" fmla="*/ 2659937 w 8115305"/>
              <a:gd name="connsiteY57" fmla="*/ 1895819 h 2839955"/>
              <a:gd name="connsiteX58" fmla="*/ 2609240 w 8115305"/>
              <a:gd name="connsiteY58" fmla="*/ 1843307 h 2839955"/>
              <a:gd name="connsiteX59" fmla="*/ 2720782 w 8115305"/>
              <a:gd name="connsiteY59" fmla="*/ 1789345 h 2839955"/>
              <a:gd name="connsiteX60" fmla="*/ 2749895 w 8115305"/>
              <a:gd name="connsiteY60" fmla="*/ 1793521 h 2839955"/>
              <a:gd name="connsiteX61" fmla="*/ 931366 w 8115305"/>
              <a:gd name="connsiteY61" fmla="*/ 1478616 h 2839955"/>
              <a:gd name="connsiteX62" fmla="*/ 938610 w 8115305"/>
              <a:gd name="connsiteY62" fmla="*/ 1510848 h 2839955"/>
              <a:gd name="connsiteX63" fmla="*/ 830870 w 8115305"/>
              <a:gd name="connsiteY63" fmla="*/ 1542718 h 2839955"/>
              <a:gd name="connsiteX64" fmla="*/ 825078 w 8115305"/>
              <a:gd name="connsiteY64" fmla="*/ 1509217 h 2839955"/>
              <a:gd name="connsiteX65" fmla="*/ 931366 w 8115305"/>
              <a:gd name="connsiteY65" fmla="*/ 1478616 h 2839955"/>
              <a:gd name="connsiteX66" fmla="*/ 5685399 w 8115305"/>
              <a:gd name="connsiteY66" fmla="*/ 2271981 h 2839955"/>
              <a:gd name="connsiteX67" fmla="*/ 5759241 w 8115305"/>
              <a:gd name="connsiteY67" fmla="*/ 2323161 h 2839955"/>
              <a:gd name="connsiteX68" fmla="*/ 5717774 w 8115305"/>
              <a:gd name="connsiteY68" fmla="*/ 2379294 h 2839955"/>
              <a:gd name="connsiteX69" fmla="*/ 5614379 w 8115305"/>
              <a:gd name="connsiteY69" fmla="*/ 2320264 h 2839955"/>
              <a:gd name="connsiteX70" fmla="*/ 5654577 w 8115305"/>
              <a:gd name="connsiteY70" fmla="*/ 2269199 h 2839955"/>
              <a:gd name="connsiteX71" fmla="*/ 5685399 w 8115305"/>
              <a:gd name="connsiteY71" fmla="*/ 2271981 h 2839955"/>
              <a:gd name="connsiteX72" fmla="*/ 3126680 w 8115305"/>
              <a:gd name="connsiteY72" fmla="*/ 1809606 h 2839955"/>
              <a:gd name="connsiteX73" fmla="*/ 3160776 w 8115305"/>
              <a:gd name="connsiteY73" fmla="*/ 1857250 h 2839955"/>
              <a:gd name="connsiteX74" fmla="*/ 3058106 w 8115305"/>
              <a:gd name="connsiteY74" fmla="*/ 1914651 h 2839955"/>
              <a:gd name="connsiteX75" fmla="*/ 2991470 w 8115305"/>
              <a:gd name="connsiteY75" fmla="*/ 1858516 h 2839955"/>
              <a:gd name="connsiteX76" fmla="*/ 3095951 w 8115305"/>
              <a:gd name="connsiteY76" fmla="*/ 1805824 h 2839955"/>
              <a:gd name="connsiteX77" fmla="*/ 3126680 w 8115305"/>
              <a:gd name="connsiteY77" fmla="*/ 1809606 h 2839955"/>
              <a:gd name="connsiteX78" fmla="*/ 1248616 w 8115305"/>
              <a:gd name="connsiteY78" fmla="*/ 1489481 h 2839955"/>
              <a:gd name="connsiteX79" fmla="*/ 1263464 w 8115305"/>
              <a:gd name="connsiteY79" fmla="*/ 1522799 h 2839955"/>
              <a:gd name="connsiteX80" fmla="*/ 1150834 w 8115305"/>
              <a:gd name="connsiteY80" fmla="*/ 1558471 h 2839955"/>
              <a:gd name="connsiteX81" fmla="*/ 1137616 w 8115305"/>
              <a:gd name="connsiteY81" fmla="*/ 1524067 h 2839955"/>
              <a:gd name="connsiteX82" fmla="*/ 1248616 w 8115305"/>
              <a:gd name="connsiteY82" fmla="*/ 1489481 h 2839955"/>
              <a:gd name="connsiteX83" fmla="*/ 78115 w 8115305"/>
              <a:gd name="connsiteY83" fmla="*/ 1264762 h 2839955"/>
              <a:gd name="connsiteX84" fmla="*/ 79022 w 8115305"/>
              <a:gd name="connsiteY84" fmla="*/ 1279067 h 2839955"/>
              <a:gd name="connsiteX85" fmla="*/ 10030 w 8115305"/>
              <a:gd name="connsiteY85" fmla="*/ 1295546 h 2839955"/>
              <a:gd name="connsiteX86" fmla="*/ 15282 w 8115305"/>
              <a:gd name="connsiteY86" fmla="*/ 1279611 h 2839955"/>
              <a:gd name="connsiteX87" fmla="*/ 78115 w 8115305"/>
              <a:gd name="connsiteY87" fmla="*/ 1264762 h 2839955"/>
              <a:gd name="connsiteX88" fmla="*/ 6137149 w 8115305"/>
              <a:gd name="connsiteY88" fmla="*/ 2295999 h 2839955"/>
              <a:gd name="connsiteX89" fmla="*/ 6244347 w 8115305"/>
              <a:gd name="connsiteY89" fmla="*/ 2348873 h 2839955"/>
              <a:gd name="connsiteX90" fmla="*/ 6216099 w 8115305"/>
              <a:gd name="connsiteY90" fmla="*/ 2403197 h 2839955"/>
              <a:gd name="connsiteX91" fmla="*/ 6107453 w 8115305"/>
              <a:gd name="connsiteY91" fmla="*/ 2348873 h 2839955"/>
              <a:gd name="connsiteX92" fmla="*/ 6137149 w 8115305"/>
              <a:gd name="connsiteY92" fmla="*/ 2295999 h 2839955"/>
              <a:gd name="connsiteX93" fmla="*/ 1572926 w 8115305"/>
              <a:gd name="connsiteY93" fmla="*/ 1497810 h 2839955"/>
              <a:gd name="connsiteX94" fmla="*/ 1592120 w 8115305"/>
              <a:gd name="connsiteY94" fmla="*/ 1538191 h 2839955"/>
              <a:gd name="connsiteX95" fmla="*/ 1474058 w 8115305"/>
              <a:gd name="connsiteY95" fmla="*/ 1577123 h 2839955"/>
              <a:gd name="connsiteX96" fmla="*/ 1455949 w 8115305"/>
              <a:gd name="connsiteY96" fmla="*/ 1534025 h 2839955"/>
              <a:gd name="connsiteX97" fmla="*/ 1572926 w 8115305"/>
              <a:gd name="connsiteY97" fmla="*/ 1497810 h 2839955"/>
              <a:gd name="connsiteX98" fmla="*/ 3522657 w 8115305"/>
              <a:gd name="connsiteY98" fmla="*/ 1827576 h 2839955"/>
              <a:gd name="connsiteX99" fmla="*/ 3564035 w 8115305"/>
              <a:gd name="connsiteY99" fmla="*/ 1879521 h 2839955"/>
              <a:gd name="connsiteX100" fmla="*/ 3465169 w 8115305"/>
              <a:gd name="connsiteY100" fmla="*/ 1934207 h 2839955"/>
              <a:gd name="connsiteX101" fmla="*/ 3392738 w 8115305"/>
              <a:gd name="connsiteY101" fmla="*/ 1877711 h 2839955"/>
              <a:gd name="connsiteX102" fmla="*/ 3488708 w 8115305"/>
              <a:gd name="connsiteY102" fmla="*/ 1823388 h 2839955"/>
              <a:gd name="connsiteX103" fmla="*/ 3522657 w 8115305"/>
              <a:gd name="connsiteY103" fmla="*/ 1827576 h 2839955"/>
              <a:gd name="connsiteX104" fmla="*/ 367303 w 8115305"/>
              <a:gd name="connsiteY104" fmla="*/ 1276351 h 2839955"/>
              <a:gd name="connsiteX105" fmla="*/ 363499 w 8115305"/>
              <a:gd name="connsiteY105" fmla="*/ 1296271 h 2839955"/>
              <a:gd name="connsiteX106" fmla="*/ 281651 w 8115305"/>
              <a:gd name="connsiteY106" fmla="*/ 1316008 h 2839955"/>
              <a:gd name="connsiteX107" fmla="*/ 286541 w 8115305"/>
              <a:gd name="connsiteY107" fmla="*/ 1294459 h 2839955"/>
              <a:gd name="connsiteX108" fmla="*/ 367303 w 8115305"/>
              <a:gd name="connsiteY108" fmla="*/ 1276351 h 2839955"/>
              <a:gd name="connsiteX109" fmla="*/ 6638191 w 8115305"/>
              <a:gd name="connsiteY109" fmla="*/ 2339640 h 2839955"/>
              <a:gd name="connsiteX110" fmla="*/ 6748287 w 8115305"/>
              <a:gd name="connsiteY110" fmla="*/ 2389074 h 2839955"/>
              <a:gd name="connsiteX111" fmla="*/ 6728006 w 8115305"/>
              <a:gd name="connsiteY111" fmla="*/ 2440138 h 2839955"/>
              <a:gd name="connsiteX112" fmla="*/ 6617730 w 8115305"/>
              <a:gd name="connsiteY112" fmla="*/ 2385815 h 2839955"/>
              <a:gd name="connsiteX113" fmla="*/ 6638191 w 8115305"/>
              <a:gd name="connsiteY113" fmla="*/ 2339640 h 2839955"/>
              <a:gd name="connsiteX114" fmla="*/ 1909555 w 8115305"/>
              <a:gd name="connsiteY114" fmla="*/ 1519553 h 2839955"/>
              <a:gd name="connsiteX115" fmla="*/ 1918060 w 8115305"/>
              <a:gd name="connsiteY115" fmla="*/ 1556298 h 2839955"/>
              <a:gd name="connsiteX116" fmla="*/ 1802714 w 8115305"/>
              <a:gd name="connsiteY116" fmla="*/ 1600118 h 2839955"/>
              <a:gd name="connsiteX117" fmla="*/ 1769031 w 8115305"/>
              <a:gd name="connsiteY117" fmla="*/ 1557203 h 2839955"/>
              <a:gd name="connsiteX118" fmla="*/ 1884198 w 8115305"/>
              <a:gd name="connsiteY118" fmla="*/ 1516642 h 2839955"/>
              <a:gd name="connsiteX119" fmla="*/ 1909555 w 8115305"/>
              <a:gd name="connsiteY119" fmla="*/ 1519553 h 2839955"/>
              <a:gd name="connsiteX120" fmla="*/ 3910575 w 8115305"/>
              <a:gd name="connsiteY120" fmla="*/ 1854557 h 2839955"/>
              <a:gd name="connsiteX121" fmla="*/ 3959873 w 8115305"/>
              <a:gd name="connsiteY121" fmla="*/ 1905052 h 2839955"/>
              <a:gd name="connsiteX122" fmla="*/ 3871870 w 8115305"/>
              <a:gd name="connsiteY122" fmla="*/ 1962997 h 2839955"/>
              <a:gd name="connsiteX123" fmla="*/ 3787850 w 8115305"/>
              <a:gd name="connsiteY123" fmla="*/ 1903060 h 2839955"/>
              <a:gd name="connsiteX124" fmla="*/ 3878389 w 8115305"/>
              <a:gd name="connsiteY124" fmla="*/ 1849824 h 2839955"/>
              <a:gd name="connsiteX125" fmla="*/ 3910575 w 8115305"/>
              <a:gd name="connsiteY125" fmla="*/ 1854557 h 2839955"/>
              <a:gd name="connsiteX126" fmla="*/ 649429 w 8115305"/>
              <a:gd name="connsiteY126" fmla="*/ 1283777 h 2839955"/>
              <a:gd name="connsiteX127" fmla="*/ 655042 w 8115305"/>
              <a:gd name="connsiteY127" fmla="*/ 1305325 h 2839955"/>
              <a:gd name="connsiteX128" fmla="*/ 564865 w 8115305"/>
              <a:gd name="connsiteY128" fmla="*/ 1329952 h 2839955"/>
              <a:gd name="connsiteX129" fmla="*/ 559796 w 8115305"/>
              <a:gd name="connsiteY129" fmla="*/ 1306593 h 2839955"/>
              <a:gd name="connsiteX130" fmla="*/ 649429 w 8115305"/>
              <a:gd name="connsiteY130" fmla="*/ 1283777 h 2839955"/>
              <a:gd name="connsiteX131" fmla="*/ 7166577 w 8115305"/>
              <a:gd name="connsiteY131" fmla="*/ 2374043 h 2839955"/>
              <a:gd name="connsiteX132" fmla="*/ 7265083 w 8115305"/>
              <a:gd name="connsiteY132" fmla="*/ 2417321 h 2839955"/>
              <a:gd name="connsiteX133" fmla="*/ 7254580 w 8115305"/>
              <a:gd name="connsiteY133" fmla="*/ 2459511 h 2839955"/>
              <a:gd name="connsiteX134" fmla="*/ 7154988 w 8115305"/>
              <a:gd name="connsiteY134" fmla="*/ 2414967 h 2839955"/>
              <a:gd name="connsiteX135" fmla="*/ 7166577 w 8115305"/>
              <a:gd name="connsiteY135" fmla="*/ 2374043 h 2839955"/>
              <a:gd name="connsiteX136" fmla="*/ 2238649 w 8115305"/>
              <a:gd name="connsiteY136" fmla="*/ 1531533 h 2839955"/>
              <a:gd name="connsiteX137" fmla="*/ 2253417 w 8115305"/>
              <a:gd name="connsiteY137" fmla="*/ 1570060 h 2839955"/>
              <a:gd name="connsiteX138" fmla="*/ 2138617 w 8115305"/>
              <a:gd name="connsiteY138" fmla="*/ 1616416 h 2839955"/>
              <a:gd name="connsiteX139" fmla="*/ 2096424 w 8115305"/>
              <a:gd name="connsiteY139" fmla="*/ 1573138 h 2839955"/>
              <a:gd name="connsiteX140" fmla="*/ 2209960 w 8115305"/>
              <a:gd name="connsiteY140" fmla="*/ 1528593 h 2839955"/>
              <a:gd name="connsiteX141" fmla="*/ 2238649 w 8115305"/>
              <a:gd name="connsiteY141" fmla="*/ 1531533 h 2839955"/>
              <a:gd name="connsiteX142" fmla="*/ 925031 w 8115305"/>
              <a:gd name="connsiteY142" fmla="*/ 1295908 h 2839955"/>
              <a:gd name="connsiteX143" fmla="*/ 937708 w 8115305"/>
              <a:gd name="connsiteY143" fmla="*/ 1322164 h 2839955"/>
              <a:gd name="connsiteX144" fmla="*/ 835941 w 8115305"/>
              <a:gd name="connsiteY144" fmla="*/ 1350414 h 2839955"/>
              <a:gd name="connsiteX145" fmla="*/ 829603 w 8115305"/>
              <a:gd name="connsiteY145" fmla="*/ 1321983 h 2839955"/>
              <a:gd name="connsiteX146" fmla="*/ 925031 w 8115305"/>
              <a:gd name="connsiteY146" fmla="*/ 1295908 h 2839955"/>
              <a:gd name="connsiteX147" fmla="*/ 4280199 w 8115305"/>
              <a:gd name="connsiteY147" fmla="*/ 1867207 h 2839955"/>
              <a:gd name="connsiteX148" fmla="*/ 4363675 w 8115305"/>
              <a:gd name="connsiteY148" fmla="*/ 1928229 h 2839955"/>
              <a:gd name="connsiteX149" fmla="*/ 4276216 w 8115305"/>
              <a:gd name="connsiteY149" fmla="*/ 1982915 h 2839955"/>
              <a:gd name="connsiteX150" fmla="*/ 4189660 w 8115305"/>
              <a:gd name="connsiteY150" fmla="*/ 1921530 h 2839955"/>
              <a:gd name="connsiteX151" fmla="*/ 4280199 w 8115305"/>
              <a:gd name="connsiteY151" fmla="*/ 1867207 h 2839955"/>
              <a:gd name="connsiteX152" fmla="*/ 2579138 w 8115305"/>
              <a:gd name="connsiteY152" fmla="*/ 1549551 h 2839955"/>
              <a:gd name="connsiteX153" fmla="*/ 2602898 w 8115305"/>
              <a:gd name="connsiteY153" fmla="*/ 1592152 h 2839955"/>
              <a:gd name="connsiteX154" fmla="*/ 2485920 w 8115305"/>
              <a:gd name="connsiteY154" fmla="*/ 1641766 h 2839955"/>
              <a:gd name="connsiteX155" fmla="*/ 2435038 w 8115305"/>
              <a:gd name="connsiteY155" fmla="*/ 1593781 h 2839955"/>
              <a:gd name="connsiteX156" fmla="*/ 2550566 w 8115305"/>
              <a:gd name="connsiteY156" fmla="*/ 1546157 h 2839955"/>
              <a:gd name="connsiteX157" fmla="*/ 2579138 w 8115305"/>
              <a:gd name="connsiteY157" fmla="*/ 1549551 h 2839955"/>
              <a:gd name="connsiteX158" fmla="*/ 4706014 w 8115305"/>
              <a:gd name="connsiteY158" fmla="*/ 1900662 h 2839955"/>
              <a:gd name="connsiteX159" fmla="*/ 4774359 w 8115305"/>
              <a:gd name="connsiteY159" fmla="*/ 1953220 h 2839955"/>
              <a:gd name="connsiteX160" fmla="*/ 4701928 w 8115305"/>
              <a:gd name="connsiteY160" fmla="*/ 2012252 h 2839955"/>
              <a:gd name="connsiteX161" fmla="*/ 4601068 w 8115305"/>
              <a:gd name="connsiteY161" fmla="*/ 1950505 h 2839955"/>
              <a:gd name="connsiteX162" fmla="*/ 4671688 w 8115305"/>
              <a:gd name="connsiteY162" fmla="*/ 1896180 h 2839955"/>
              <a:gd name="connsiteX163" fmla="*/ 4706014 w 8115305"/>
              <a:gd name="connsiteY163" fmla="*/ 1900662 h 2839955"/>
              <a:gd name="connsiteX164" fmla="*/ 1239269 w 8115305"/>
              <a:gd name="connsiteY164" fmla="*/ 1306970 h 2839955"/>
              <a:gd name="connsiteX165" fmla="*/ 1229060 w 8115305"/>
              <a:gd name="connsiteY165" fmla="*/ 1337196 h 2839955"/>
              <a:gd name="connsiteX166" fmla="*/ 1121861 w 8115305"/>
              <a:gd name="connsiteY166" fmla="*/ 1365444 h 2839955"/>
              <a:gd name="connsiteX167" fmla="*/ 1115342 w 8115305"/>
              <a:gd name="connsiteY167" fmla="*/ 1331220 h 2839955"/>
              <a:gd name="connsiteX168" fmla="*/ 1220910 w 8115305"/>
              <a:gd name="connsiteY168" fmla="*/ 1304058 h 2839955"/>
              <a:gd name="connsiteX169" fmla="*/ 1239269 w 8115305"/>
              <a:gd name="connsiteY169" fmla="*/ 1306970 h 2839955"/>
              <a:gd name="connsiteX170" fmla="*/ 2920154 w 8115305"/>
              <a:gd name="connsiteY170" fmla="*/ 1562899 h 2839955"/>
              <a:gd name="connsiteX171" fmla="*/ 2946382 w 8115305"/>
              <a:gd name="connsiteY171" fmla="*/ 1610439 h 2839955"/>
              <a:gd name="connsiteX172" fmla="*/ 2831239 w 8115305"/>
              <a:gd name="connsiteY172" fmla="*/ 1658607 h 2839955"/>
              <a:gd name="connsiteX173" fmla="*/ 2776915 w 8115305"/>
              <a:gd name="connsiteY173" fmla="*/ 1604283 h 2839955"/>
              <a:gd name="connsiteX174" fmla="*/ 2890066 w 8115305"/>
              <a:gd name="connsiteY174" fmla="*/ 1558471 h 2839955"/>
              <a:gd name="connsiteX175" fmla="*/ 2920154 w 8115305"/>
              <a:gd name="connsiteY175" fmla="*/ 1562899 h 2839955"/>
              <a:gd name="connsiteX176" fmla="*/ 1503393 w 8115305"/>
              <a:gd name="connsiteY176" fmla="*/ 1316915 h 2839955"/>
              <a:gd name="connsiteX177" fmla="*/ 1524762 w 8115305"/>
              <a:gd name="connsiteY177" fmla="*/ 1350596 h 2839955"/>
              <a:gd name="connsiteX178" fmla="*/ 1412856 w 8115305"/>
              <a:gd name="connsiteY178" fmla="*/ 1385363 h 2839955"/>
              <a:gd name="connsiteX179" fmla="*/ 1392394 w 8115305"/>
              <a:gd name="connsiteY179" fmla="*/ 1349147 h 2839955"/>
              <a:gd name="connsiteX180" fmla="*/ 1503393 w 8115305"/>
              <a:gd name="connsiteY180" fmla="*/ 1316915 h 2839955"/>
              <a:gd name="connsiteX181" fmla="*/ 404062 w 8115305"/>
              <a:gd name="connsiteY181" fmla="*/ 1128230 h 2839955"/>
              <a:gd name="connsiteX182" fmla="*/ 408407 w 8115305"/>
              <a:gd name="connsiteY182" fmla="*/ 1143623 h 2839955"/>
              <a:gd name="connsiteX183" fmla="*/ 333803 w 8115305"/>
              <a:gd name="connsiteY183" fmla="*/ 1161731 h 2839955"/>
              <a:gd name="connsiteX184" fmla="*/ 330362 w 8115305"/>
              <a:gd name="connsiteY184" fmla="*/ 1146338 h 2839955"/>
              <a:gd name="connsiteX185" fmla="*/ 404062 w 8115305"/>
              <a:gd name="connsiteY185" fmla="*/ 1128230 h 2839955"/>
              <a:gd name="connsiteX186" fmla="*/ 5113090 w 8115305"/>
              <a:gd name="connsiteY186" fmla="*/ 1920925 h 2839955"/>
              <a:gd name="connsiteX187" fmla="*/ 5188846 w 8115305"/>
              <a:gd name="connsiteY187" fmla="*/ 1970785 h 2839955"/>
              <a:gd name="connsiteX188" fmla="*/ 5134523 w 8115305"/>
              <a:gd name="connsiteY188" fmla="*/ 2031627 h 2839955"/>
              <a:gd name="connsiteX189" fmla="*/ 5019539 w 8115305"/>
              <a:gd name="connsiteY189" fmla="*/ 1972415 h 2839955"/>
              <a:gd name="connsiteX190" fmla="*/ 5080200 w 8115305"/>
              <a:gd name="connsiteY190" fmla="*/ 1916643 h 2839955"/>
              <a:gd name="connsiteX191" fmla="*/ 5113090 w 8115305"/>
              <a:gd name="connsiteY191" fmla="*/ 1920925 h 2839955"/>
              <a:gd name="connsiteX192" fmla="*/ 3254953 w 8115305"/>
              <a:gd name="connsiteY192" fmla="*/ 1583117 h 2839955"/>
              <a:gd name="connsiteX193" fmla="*/ 3293326 w 8115305"/>
              <a:gd name="connsiteY193" fmla="*/ 1629997 h 2839955"/>
              <a:gd name="connsiteX194" fmla="*/ 3182326 w 8115305"/>
              <a:gd name="connsiteY194" fmla="*/ 1681965 h 2839955"/>
              <a:gd name="connsiteX195" fmla="*/ 3118405 w 8115305"/>
              <a:gd name="connsiteY195" fmla="*/ 1626556 h 2839955"/>
              <a:gd name="connsiteX196" fmla="*/ 3224336 w 8115305"/>
              <a:gd name="connsiteY196" fmla="*/ 1578932 h 2839955"/>
              <a:gd name="connsiteX197" fmla="*/ 3254953 w 8115305"/>
              <a:gd name="connsiteY197" fmla="*/ 1583117 h 2839955"/>
              <a:gd name="connsiteX198" fmla="*/ 655405 w 8115305"/>
              <a:gd name="connsiteY198" fmla="*/ 1138371 h 2839955"/>
              <a:gd name="connsiteX199" fmla="*/ 665183 w 8115305"/>
              <a:gd name="connsiteY199" fmla="*/ 1156478 h 2839955"/>
              <a:gd name="connsiteX200" fmla="*/ 582250 w 8115305"/>
              <a:gd name="connsiteY200" fmla="*/ 1177303 h 2839955"/>
              <a:gd name="connsiteX201" fmla="*/ 578084 w 8115305"/>
              <a:gd name="connsiteY201" fmla="*/ 1157566 h 2839955"/>
              <a:gd name="connsiteX202" fmla="*/ 655405 w 8115305"/>
              <a:gd name="connsiteY202" fmla="*/ 1138371 h 2839955"/>
              <a:gd name="connsiteX203" fmla="*/ 1832400 w 8115305"/>
              <a:gd name="connsiteY203" fmla="*/ 1328080 h 2839955"/>
              <a:gd name="connsiteX204" fmla="*/ 1839837 w 8115305"/>
              <a:gd name="connsiteY204" fmla="*/ 1361820 h 2839955"/>
              <a:gd name="connsiteX205" fmla="*/ 1720323 w 8115305"/>
              <a:gd name="connsiteY205" fmla="*/ 1400572 h 2839955"/>
              <a:gd name="connsiteX206" fmla="*/ 1690445 w 8115305"/>
              <a:gd name="connsiteY206" fmla="*/ 1364356 h 2839955"/>
              <a:gd name="connsiteX207" fmla="*/ 1807241 w 8115305"/>
              <a:gd name="connsiteY207" fmla="*/ 1325785 h 2839955"/>
              <a:gd name="connsiteX208" fmla="*/ 1832400 w 8115305"/>
              <a:gd name="connsiteY208" fmla="*/ 1328080 h 2839955"/>
              <a:gd name="connsiteX209" fmla="*/ 5558460 w 8115305"/>
              <a:gd name="connsiteY209" fmla="*/ 1955616 h 2839955"/>
              <a:gd name="connsiteX210" fmla="*/ 5630676 w 8115305"/>
              <a:gd name="connsiteY210" fmla="*/ 2007181 h 2839955"/>
              <a:gd name="connsiteX211" fmla="*/ 5575265 w 8115305"/>
              <a:gd name="connsiteY211" fmla="*/ 2057883 h 2839955"/>
              <a:gd name="connsiteX212" fmla="*/ 5468250 w 8115305"/>
              <a:gd name="connsiteY212" fmla="*/ 1998670 h 2839955"/>
              <a:gd name="connsiteX213" fmla="*/ 5524383 w 8115305"/>
              <a:gd name="connsiteY213" fmla="*/ 1950322 h 2839955"/>
              <a:gd name="connsiteX214" fmla="*/ 5558460 w 8115305"/>
              <a:gd name="connsiteY214" fmla="*/ 1955616 h 2839955"/>
              <a:gd name="connsiteX215" fmla="*/ 924668 w 8115305"/>
              <a:gd name="connsiteY215" fmla="*/ 1143622 h 2839955"/>
              <a:gd name="connsiteX216" fmla="*/ 935715 w 8115305"/>
              <a:gd name="connsiteY216" fmla="*/ 1165895 h 2839955"/>
              <a:gd name="connsiteX217" fmla="*/ 843003 w 8115305"/>
              <a:gd name="connsiteY217" fmla="*/ 1190522 h 2839955"/>
              <a:gd name="connsiteX218" fmla="*/ 832499 w 8115305"/>
              <a:gd name="connsiteY218" fmla="*/ 1166619 h 2839955"/>
              <a:gd name="connsiteX219" fmla="*/ 924668 w 8115305"/>
              <a:gd name="connsiteY219" fmla="*/ 1143622 h 2839955"/>
              <a:gd name="connsiteX220" fmla="*/ 3603691 w 8115305"/>
              <a:gd name="connsiteY220" fmla="*/ 1597743 h 2839955"/>
              <a:gd name="connsiteX221" fmla="*/ 3647514 w 8115305"/>
              <a:gd name="connsiteY221" fmla="*/ 1645208 h 2839955"/>
              <a:gd name="connsiteX222" fmla="*/ 3545023 w 8115305"/>
              <a:gd name="connsiteY222" fmla="*/ 1698082 h 2839955"/>
              <a:gd name="connsiteX223" fmla="*/ 3469153 w 8115305"/>
              <a:gd name="connsiteY223" fmla="*/ 1643759 h 2839955"/>
              <a:gd name="connsiteX224" fmla="*/ 3570918 w 8115305"/>
              <a:gd name="connsiteY224" fmla="*/ 1593419 h 2839955"/>
              <a:gd name="connsiteX225" fmla="*/ 3603691 w 8115305"/>
              <a:gd name="connsiteY225" fmla="*/ 1597743 h 2839955"/>
              <a:gd name="connsiteX226" fmla="*/ 2127211 w 8115305"/>
              <a:gd name="connsiteY226" fmla="*/ 1343660 h 2839955"/>
              <a:gd name="connsiteX227" fmla="*/ 2137349 w 8115305"/>
              <a:gd name="connsiteY227" fmla="*/ 1381015 h 2839955"/>
              <a:gd name="connsiteX228" fmla="*/ 2020008 w 8115305"/>
              <a:gd name="connsiteY228" fmla="*/ 1420491 h 2839955"/>
              <a:gd name="connsiteX229" fmla="*/ 1985784 w 8115305"/>
              <a:gd name="connsiteY229" fmla="*/ 1378118 h 2839955"/>
              <a:gd name="connsiteX230" fmla="*/ 2101130 w 8115305"/>
              <a:gd name="connsiteY230" fmla="*/ 1340273 h 2839955"/>
              <a:gd name="connsiteX231" fmla="*/ 2127211 w 8115305"/>
              <a:gd name="connsiteY231" fmla="*/ 1343660 h 2839955"/>
              <a:gd name="connsiteX232" fmla="*/ 5943035 w 8115305"/>
              <a:gd name="connsiteY232" fmla="*/ 1972776 h 2839955"/>
              <a:gd name="connsiteX233" fmla="*/ 6056388 w 8115305"/>
              <a:gd name="connsiteY233" fmla="*/ 2023297 h 2839955"/>
              <a:gd name="connsiteX234" fmla="*/ 6021802 w 8115305"/>
              <a:gd name="connsiteY234" fmla="*/ 2076352 h 2839955"/>
              <a:gd name="connsiteX235" fmla="*/ 5906819 w 8115305"/>
              <a:gd name="connsiteY235" fmla="*/ 2023658 h 2839955"/>
              <a:gd name="connsiteX236" fmla="*/ 5943035 w 8115305"/>
              <a:gd name="connsiteY236" fmla="*/ 1972776 h 2839955"/>
              <a:gd name="connsiteX237" fmla="*/ 1185964 w 8115305"/>
              <a:gd name="connsiteY237" fmla="*/ 1153943 h 2839955"/>
              <a:gd name="connsiteX238" fmla="*/ 1199908 w 8115305"/>
              <a:gd name="connsiteY238" fmla="*/ 1180562 h 2839955"/>
              <a:gd name="connsiteX239" fmla="*/ 1096511 w 8115305"/>
              <a:gd name="connsiteY239" fmla="*/ 1208447 h 2839955"/>
              <a:gd name="connsiteX240" fmla="*/ 1079491 w 8115305"/>
              <a:gd name="connsiteY240" fmla="*/ 1182191 h 2839955"/>
              <a:gd name="connsiteX241" fmla="*/ 1185964 w 8115305"/>
              <a:gd name="connsiteY241" fmla="*/ 1153943 h 2839955"/>
              <a:gd name="connsiteX242" fmla="*/ 3953281 w 8115305"/>
              <a:gd name="connsiteY242" fmla="*/ 1619049 h 2839955"/>
              <a:gd name="connsiteX243" fmla="*/ 4005686 w 8115305"/>
              <a:gd name="connsiteY243" fmla="*/ 1667659 h 2839955"/>
              <a:gd name="connsiteX244" fmla="*/ 3911164 w 8115305"/>
              <a:gd name="connsiteY244" fmla="*/ 1721982 h 2839955"/>
              <a:gd name="connsiteX245" fmla="*/ 3825332 w 8115305"/>
              <a:gd name="connsiteY245" fmla="*/ 1666210 h 2839955"/>
              <a:gd name="connsiteX246" fmla="*/ 3919673 w 8115305"/>
              <a:gd name="connsiteY246" fmla="*/ 1614604 h 2839955"/>
              <a:gd name="connsiteX247" fmla="*/ 3953281 w 8115305"/>
              <a:gd name="connsiteY247" fmla="*/ 1619049 h 2839955"/>
              <a:gd name="connsiteX248" fmla="*/ 2427959 w 8115305"/>
              <a:gd name="connsiteY248" fmla="*/ 1352685 h 2839955"/>
              <a:gd name="connsiteX249" fmla="*/ 2447898 w 8115305"/>
              <a:gd name="connsiteY249" fmla="*/ 1389887 h 2839955"/>
              <a:gd name="connsiteX250" fmla="*/ 2330918 w 8115305"/>
              <a:gd name="connsiteY250" fmla="*/ 1433890 h 2839955"/>
              <a:gd name="connsiteX251" fmla="*/ 2286376 w 8115305"/>
              <a:gd name="connsiteY251" fmla="*/ 1390975 h 2839955"/>
              <a:gd name="connsiteX252" fmla="*/ 2397740 w 8115305"/>
              <a:gd name="connsiteY252" fmla="*/ 1350233 h 2839955"/>
              <a:gd name="connsiteX253" fmla="*/ 2427959 w 8115305"/>
              <a:gd name="connsiteY253" fmla="*/ 1352685 h 2839955"/>
              <a:gd name="connsiteX254" fmla="*/ 435748 w 8115305"/>
              <a:gd name="connsiteY254" fmla="*/ 1004735 h 2839955"/>
              <a:gd name="connsiteX255" fmla="*/ 432669 w 8115305"/>
              <a:gd name="connsiteY255" fmla="*/ 1019040 h 2839955"/>
              <a:gd name="connsiteX256" fmla="*/ 368025 w 8115305"/>
              <a:gd name="connsiteY256" fmla="*/ 1032439 h 2839955"/>
              <a:gd name="connsiteX257" fmla="*/ 368025 w 8115305"/>
              <a:gd name="connsiteY257" fmla="*/ 1018677 h 2839955"/>
              <a:gd name="connsiteX258" fmla="*/ 435748 w 8115305"/>
              <a:gd name="connsiteY258" fmla="*/ 1004735 h 2839955"/>
              <a:gd name="connsiteX259" fmla="*/ 6383959 w 8115305"/>
              <a:gd name="connsiteY259" fmla="*/ 2006094 h 2839955"/>
              <a:gd name="connsiteX260" fmla="*/ 6501838 w 8115305"/>
              <a:gd name="connsiteY260" fmla="*/ 2054442 h 2839955"/>
              <a:gd name="connsiteX261" fmla="*/ 6483731 w 8115305"/>
              <a:gd name="connsiteY261" fmla="*/ 2105325 h 2839955"/>
              <a:gd name="connsiteX262" fmla="*/ 6362590 w 8115305"/>
              <a:gd name="connsiteY262" fmla="*/ 2057883 h 2839955"/>
              <a:gd name="connsiteX263" fmla="*/ 6383959 w 8115305"/>
              <a:gd name="connsiteY263" fmla="*/ 2006094 h 2839955"/>
              <a:gd name="connsiteX264" fmla="*/ 1461379 w 8115305"/>
              <a:gd name="connsiteY264" fmla="*/ 1161369 h 2839955"/>
              <a:gd name="connsiteX265" fmla="*/ 1483111 w 8115305"/>
              <a:gd name="connsiteY265" fmla="*/ 1189980 h 2839955"/>
              <a:gd name="connsiteX266" fmla="*/ 1374828 w 8115305"/>
              <a:gd name="connsiteY266" fmla="*/ 1220038 h 2839955"/>
              <a:gd name="connsiteX267" fmla="*/ 1358893 w 8115305"/>
              <a:gd name="connsiteY267" fmla="*/ 1189256 h 2839955"/>
              <a:gd name="connsiteX268" fmla="*/ 1461379 w 8115305"/>
              <a:gd name="connsiteY268" fmla="*/ 1161369 h 2839955"/>
              <a:gd name="connsiteX269" fmla="*/ 2735043 w 8115305"/>
              <a:gd name="connsiteY269" fmla="*/ 1370221 h 2839955"/>
              <a:gd name="connsiteX270" fmla="*/ 2753554 w 8115305"/>
              <a:gd name="connsiteY270" fmla="*/ 1410531 h 2839955"/>
              <a:gd name="connsiteX271" fmla="*/ 2639474 w 8115305"/>
              <a:gd name="connsiteY271" fmla="*/ 1453626 h 2839955"/>
              <a:gd name="connsiteX272" fmla="*/ 2590762 w 8115305"/>
              <a:gd name="connsiteY272" fmla="*/ 1406185 h 2839955"/>
              <a:gd name="connsiteX273" fmla="*/ 2705026 w 8115305"/>
              <a:gd name="connsiteY273" fmla="*/ 1366529 h 2839955"/>
              <a:gd name="connsiteX274" fmla="*/ 2735043 w 8115305"/>
              <a:gd name="connsiteY274" fmla="*/ 1370221 h 2839955"/>
              <a:gd name="connsiteX275" fmla="*/ 4310225 w 8115305"/>
              <a:gd name="connsiteY275" fmla="*/ 1634538 h 2839955"/>
              <a:gd name="connsiteX276" fmla="*/ 4370016 w 8115305"/>
              <a:gd name="connsiteY276" fmla="*/ 1684320 h 2839955"/>
              <a:gd name="connsiteX277" fmla="*/ 4279477 w 8115305"/>
              <a:gd name="connsiteY277" fmla="*/ 1737556 h 2839955"/>
              <a:gd name="connsiteX278" fmla="*/ 4188938 w 8115305"/>
              <a:gd name="connsiteY278" fmla="*/ 1681967 h 2839955"/>
              <a:gd name="connsiteX279" fmla="*/ 4275672 w 8115305"/>
              <a:gd name="connsiteY279" fmla="*/ 1629997 h 2839955"/>
              <a:gd name="connsiteX280" fmla="*/ 4310225 w 8115305"/>
              <a:gd name="connsiteY280" fmla="*/ 1634538 h 2839955"/>
              <a:gd name="connsiteX281" fmla="*/ 676952 w 8115305"/>
              <a:gd name="connsiteY281" fmla="*/ 1010530 h 2839955"/>
              <a:gd name="connsiteX282" fmla="*/ 680213 w 8115305"/>
              <a:gd name="connsiteY282" fmla="*/ 1026284 h 2839955"/>
              <a:gd name="connsiteX283" fmla="*/ 604340 w 8115305"/>
              <a:gd name="connsiteY283" fmla="*/ 1043124 h 2839955"/>
              <a:gd name="connsiteX284" fmla="*/ 601804 w 8115305"/>
              <a:gd name="connsiteY284" fmla="*/ 1027008 h 2839955"/>
              <a:gd name="connsiteX285" fmla="*/ 676952 w 8115305"/>
              <a:gd name="connsiteY285" fmla="*/ 1010530 h 2839955"/>
              <a:gd name="connsiteX286" fmla="*/ 1732095 w 8115305"/>
              <a:gd name="connsiteY286" fmla="*/ 1172053 h 2839955"/>
              <a:gd name="connsiteX287" fmla="*/ 1755997 w 8115305"/>
              <a:gd name="connsiteY287" fmla="*/ 1204827 h 2839955"/>
              <a:gd name="connsiteX288" fmla="*/ 1637389 w 8115305"/>
              <a:gd name="connsiteY288" fmla="*/ 1238509 h 2839955"/>
              <a:gd name="connsiteX289" fmla="*/ 1615477 w 8115305"/>
              <a:gd name="connsiteY289" fmla="*/ 1204286 h 2839955"/>
              <a:gd name="connsiteX290" fmla="*/ 1732095 w 8115305"/>
              <a:gd name="connsiteY290" fmla="*/ 1172053 h 2839955"/>
              <a:gd name="connsiteX291" fmla="*/ 6833392 w 8115305"/>
              <a:gd name="connsiteY291" fmla="*/ 2031986 h 2839955"/>
              <a:gd name="connsiteX292" fmla="*/ 6942039 w 8115305"/>
              <a:gd name="connsiteY292" fmla="*/ 2075808 h 2839955"/>
              <a:gd name="connsiteX293" fmla="*/ 6923931 w 8115305"/>
              <a:gd name="connsiteY293" fmla="*/ 2121801 h 2839955"/>
              <a:gd name="connsiteX294" fmla="*/ 6815285 w 8115305"/>
              <a:gd name="connsiteY294" fmla="*/ 2076532 h 2839955"/>
              <a:gd name="connsiteX295" fmla="*/ 6833392 w 8115305"/>
              <a:gd name="connsiteY295" fmla="*/ 2031986 h 2839955"/>
              <a:gd name="connsiteX296" fmla="*/ 3043404 w 8115305"/>
              <a:gd name="connsiteY296" fmla="*/ 1380379 h 2839955"/>
              <a:gd name="connsiteX297" fmla="*/ 3072229 w 8115305"/>
              <a:gd name="connsiteY297" fmla="*/ 1423388 h 2839955"/>
              <a:gd name="connsiteX298" fmla="*/ 2955796 w 8115305"/>
              <a:gd name="connsiteY298" fmla="*/ 1468656 h 2839955"/>
              <a:gd name="connsiteX299" fmla="*/ 2898758 w 8115305"/>
              <a:gd name="connsiteY299" fmla="*/ 1418859 h 2839955"/>
              <a:gd name="connsiteX300" fmla="*/ 3013741 w 8115305"/>
              <a:gd name="connsiteY300" fmla="*/ 1375764 h 2839955"/>
              <a:gd name="connsiteX301" fmla="*/ 3043404 w 8115305"/>
              <a:gd name="connsiteY301" fmla="*/ 1380379 h 2839955"/>
              <a:gd name="connsiteX302" fmla="*/ 926297 w 8115305"/>
              <a:gd name="connsiteY302" fmla="*/ 1018680 h 2839955"/>
              <a:gd name="connsiteX303" fmla="*/ 931550 w 8115305"/>
              <a:gd name="connsiteY303" fmla="*/ 1038960 h 2839955"/>
              <a:gd name="connsiteX304" fmla="*/ 845358 w 8115305"/>
              <a:gd name="connsiteY304" fmla="*/ 1058880 h 2839955"/>
              <a:gd name="connsiteX305" fmla="*/ 836846 w 8115305"/>
              <a:gd name="connsiteY305" fmla="*/ 1039141 h 2839955"/>
              <a:gd name="connsiteX306" fmla="*/ 926297 w 8115305"/>
              <a:gd name="connsiteY306" fmla="*/ 1018680 h 2839955"/>
              <a:gd name="connsiteX307" fmla="*/ 4682654 w 8115305"/>
              <a:gd name="connsiteY307" fmla="*/ 1656986 h 2839955"/>
              <a:gd name="connsiteX308" fmla="*/ 4754259 w 8115305"/>
              <a:gd name="connsiteY308" fmla="*/ 1706411 h 2839955"/>
              <a:gd name="connsiteX309" fmla="*/ 4681828 w 8115305"/>
              <a:gd name="connsiteY309" fmla="*/ 1761821 h 2839955"/>
              <a:gd name="connsiteX310" fmla="*/ 4574629 w 8115305"/>
              <a:gd name="connsiteY310" fmla="*/ 1710032 h 2839955"/>
              <a:gd name="connsiteX311" fmla="*/ 4647061 w 8115305"/>
              <a:gd name="connsiteY311" fmla="*/ 1653175 h 2839955"/>
              <a:gd name="connsiteX312" fmla="*/ 4682654 w 8115305"/>
              <a:gd name="connsiteY312" fmla="*/ 1656986 h 2839955"/>
              <a:gd name="connsiteX313" fmla="*/ 2001900 w 8115305"/>
              <a:gd name="connsiteY313" fmla="*/ 1180201 h 2839955"/>
              <a:gd name="connsiteX314" fmla="*/ 2033951 w 8115305"/>
              <a:gd name="connsiteY314" fmla="*/ 1215148 h 2839955"/>
              <a:gd name="connsiteX315" fmla="*/ 1916428 w 8115305"/>
              <a:gd name="connsiteY315" fmla="*/ 1249734 h 2839955"/>
              <a:gd name="connsiteX316" fmla="*/ 1890535 w 8115305"/>
              <a:gd name="connsiteY316" fmla="*/ 1212070 h 2839955"/>
              <a:gd name="connsiteX317" fmla="*/ 2001900 w 8115305"/>
              <a:gd name="connsiteY317" fmla="*/ 1180201 h 2839955"/>
              <a:gd name="connsiteX318" fmla="*/ 3353297 w 8115305"/>
              <a:gd name="connsiteY318" fmla="*/ 1397066 h 2839955"/>
              <a:gd name="connsiteX319" fmla="*/ 3391289 w 8115305"/>
              <a:gd name="connsiteY319" fmla="*/ 1440228 h 2839955"/>
              <a:gd name="connsiteX320" fmla="*/ 3278659 w 8115305"/>
              <a:gd name="connsiteY320" fmla="*/ 1489118 h 2839955"/>
              <a:gd name="connsiteX321" fmla="*/ 3210392 w 8115305"/>
              <a:gd name="connsiteY321" fmla="*/ 1438960 h 2839955"/>
              <a:gd name="connsiteX322" fmla="*/ 3322118 w 8115305"/>
              <a:gd name="connsiteY322" fmla="*/ 1392423 h 2839955"/>
              <a:gd name="connsiteX323" fmla="*/ 3353297 w 8115305"/>
              <a:gd name="connsiteY323" fmla="*/ 1397066 h 2839955"/>
              <a:gd name="connsiteX324" fmla="*/ 7293329 w 8115305"/>
              <a:gd name="connsiteY324" fmla="*/ 2068385 h 2839955"/>
              <a:gd name="connsiteX325" fmla="*/ 7403424 w 8115305"/>
              <a:gd name="connsiteY325" fmla="*/ 2107136 h 2839955"/>
              <a:gd name="connsiteX326" fmla="*/ 7399983 w 8115305"/>
              <a:gd name="connsiteY326" fmla="*/ 2150595 h 2839955"/>
              <a:gd name="connsiteX327" fmla="*/ 7295502 w 8115305"/>
              <a:gd name="connsiteY327" fmla="*/ 2113292 h 2839955"/>
              <a:gd name="connsiteX328" fmla="*/ 7293329 w 8115305"/>
              <a:gd name="connsiteY328" fmla="*/ 2068385 h 2839955"/>
              <a:gd name="connsiteX329" fmla="*/ 1172926 w 8115305"/>
              <a:gd name="connsiteY329" fmla="*/ 1023387 h 2839955"/>
              <a:gd name="connsiteX330" fmla="*/ 1183609 w 8115305"/>
              <a:gd name="connsiteY330" fmla="*/ 1047470 h 2839955"/>
              <a:gd name="connsiteX331" fmla="*/ 1087638 w 8115305"/>
              <a:gd name="connsiteY331" fmla="*/ 1070287 h 2839955"/>
              <a:gd name="connsiteX332" fmla="*/ 1078044 w 8115305"/>
              <a:gd name="connsiteY332" fmla="*/ 1045479 h 2839955"/>
              <a:gd name="connsiteX333" fmla="*/ 1172926 w 8115305"/>
              <a:gd name="connsiteY333" fmla="*/ 1023387 h 2839955"/>
              <a:gd name="connsiteX334" fmla="*/ 470874 w 8115305"/>
              <a:gd name="connsiteY334" fmla="*/ 897357 h 2839955"/>
              <a:gd name="connsiteX335" fmla="*/ 468340 w 8115305"/>
              <a:gd name="connsiteY335" fmla="*/ 908402 h 2839955"/>
              <a:gd name="connsiteX336" fmla="*/ 416009 w 8115305"/>
              <a:gd name="connsiteY336" fmla="*/ 918181 h 2839955"/>
              <a:gd name="connsiteX337" fmla="*/ 419087 w 8115305"/>
              <a:gd name="connsiteY337" fmla="*/ 906953 h 2839955"/>
              <a:gd name="connsiteX338" fmla="*/ 470874 w 8115305"/>
              <a:gd name="connsiteY338" fmla="*/ 897357 h 2839955"/>
              <a:gd name="connsiteX339" fmla="*/ 5046508 w 8115305"/>
              <a:gd name="connsiteY339" fmla="*/ 1674122 h 2839955"/>
              <a:gd name="connsiteX340" fmla="*/ 5125650 w 8115305"/>
              <a:gd name="connsiteY340" fmla="*/ 1721077 h 2839955"/>
              <a:gd name="connsiteX341" fmla="*/ 5063903 w 8115305"/>
              <a:gd name="connsiteY341" fmla="*/ 1776488 h 2839955"/>
              <a:gd name="connsiteX342" fmla="*/ 4952179 w 8115305"/>
              <a:gd name="connsiteY342" fmla="*/ 1722165 h 2839955"/>
              <a:gd name="connsiteX343" fmla="*/ 5012657 w 8115305"/>
              <a:gd name="connsiteY343" fmla="*/ 1670919 h 2839955"/>
              <a:gd name="connsiteX344" fmla="*/ 5046508 w 8115305"/>
              <a:gd name="connsiteY344" fmla="*/ 1674122 h 2839955"/>
              <a:gd name="connsiteX345" fmla="*/ 2299837 w 8115305"/>
              <a:gd name="connsiteY345" fmla="*/ 1195105 h 2839955"/>
              <a:gd name="connsiteX346" fmla="*/ 2313535 w 8115305"/>
              <a:gd name="connsiteY346" fmla="*/ 1229634 h 2839955"/>
              <a:gd name="connsiteX347" fmla="*/ 2194748 w 8115305"/>
              <a:gd name="connsiteY347" fmla="*/ 1267840 h 2839955"/>
              <a:gd name="connsiteX348" fmla="*/ 2156539 w 8115305"/>
              <a:gd name="connsiteY348" fmla="*/ 1228547 h 2839955"/>
              <a:gd name="connsiteX349" fmla="*/ 2273519 w 8115305"/>
              <a:gd name="connsiteY349" fmla="*/ 1191970 h 2839955"/>
              <a:gd name="connsiteX350" fmla="*/ 2299837 w 8115305"/>
              <a:gd name="connsiteY350" fmla="*/ 1195105 h 2839955"/>
              <a:gd name="connsiteX351" fmla="*/ 1416477 w 8115305"/>
              <a:gd name="connsiteY351" fmla="*/ 1033346 h 2839955"/>
              <a:gd name="connsiteX352" fmla="*/ 1430600 w 8115305"/>
              <a:gd name="connsiteY352" fmla="*/ 1059239 h 2839955"/>
              <a:gd name="connsiteX353" fmla="*/ 1329197 w 8115305"/>
              <a:gd name="connsiteY353" fmla="*/ 1084590 h 2839955"/>
              <a:gd name="connsiteX354" fmla="*/ 1312357 w 8115305"/>
              <a:gd name="connsiteY354" fmla="*/ 1058878 h 2839955"/>
              <a:gd name="connsiteX355" fmla="*/ 1416477 w 8115305"/>
              <a:gd name="connsiteY355" fmla="*/ 1033346 h 2839955"/>
              <a:gd name="connsiteX356" fmla="*/ 697409 w 8115305"/>
              <a:gd name="connsiteY356" fmla="*/ 900798 h 2839955"/>
              <a:gd name="connsiteX357" fmla="*/ 702843 w 8115305"/>
              <a:gd name="connsiteY357" fmla="*/ 914016 h 2839955"/>
              <a:gd name="connsiteX358" fmla="*/ 636387 w 8115305"/>
              <a:gd name="connsiteY358" fmla="*/ 928141 h 2839955"/>
              <a:gd name="connsiteX359" fmla="*/ 631497 w 8115305"/>
              <a:gd name="connsiteY359" fmla="*/ 914740 h 2839955"/>
              <a:gd name="connsiteX360" fmla="*/ 697409 w 8115305"/>
              <a:gd name="connsiteY360" fmla="*/ 900798 h 2839955"/>
              <a:gd name="connsiteX361" fmla="*/ 3680814 w 8115305"/>
              <a:gd name="connsiteY361" fmla="*/ 1409116 h 2839955"/>
              <a:gd name="connsiteX362" fmla="*/ 3727006 w 8115305"/>
              <a:gd name="connsiteY362" fmla="*/ 1451997 h 2839955"/>
              <a:gd name="connsiteX363" fmla="*/ 3621981 w 8115305"/>
              <a:gd name="connsiteY363" fmla="*/ 1503243 h 2839955"/>
              <a:gd name="connsiteX364" fmla="*/ 3543394 w 8115305"/>
              <a:gd name="connsiteY364" fmla="*/ 1452722 h 2839955"/>
              <a:gd name="connsiteX365" fmla="*/ 3647876 w 8115305"/>
              <a:gd name="connsiteY365" fmla="*/ 1404737 h 2839955"/>
              <a:gd name="connsiteX366" fmla="*/ 3680814 w 8115305"/>
              <a:gd name="connsiteY366" fmla="*/ 1409116 h 2839955"/>
              <a:gd name="connsiteX367" fmla="*/ 5430506 w 8115305"/>
              <a:gd name="connsiteY367" fmla="*/ 1701281 h 2839955"/>
              <a:gd name="connsiteX368" fmla="*/ 5508629 w 8115305"/>
              <a:gd name="connsiteY368" fmla="*/ 1748059 h 2839955"/>
              <a:gd name="connsiteX369" fmla="*/ 5453221 w 8115305"/>
              <a:gd name="connsiteY369" fmla="*/ 1798580 h 2839955"/>
              <a:gd name="connsiteX370" fmla="*/ 5340953 w 8115305"/>
              <a:gd name="connsiteY370" fmla="*/ 1744257 h 2839955"/>
              <a:gd name="connsiteX371" fmla="*/ 5395276 w 8115305"/>
              <a:gd name="connsiteY371" fmla="*/ 1697538 h 2839955"/>
              <a:gd name="connsiteX372" fmla="*/ 5430506 w 8115305"/>
              <a:gd name="connsiteY372" fmla="*/ 1701281 h 2839955"/>
              <a:gd name="connsiteX373" fmla="*/ 7761054 w 8115305"/>
              <a:gd name="connsiteY373" fmla="*/ 2097357 h 2839955"/>
              <a:gd name="connsiteX374" fmla="*/ 7856663 w 8115305"/>
              <a:gd name="connsiteY374" fmla="*/ 2128683 h 2839955"/>
              <a:gd name="connsiteX375" fmla="*/ 7862277 w 8115305"/>
              <a:gd name="connsiteY375" fmla="*/ 2164898 h 2839955"/>
              <a:gd name="connsiteX376" fmla="*/ 7765400 w 8115305"/>
              <a:gd name="connsiteY376" fmla="*/ 2130314 h 2839955"/>
              <a:gd name="connsiteX377" fmla="*/ 7761054 w 8115305"/>
              <a:gd name="connsiteY377" fmla="*/ 2097357 h 2839955"/>
              <a:gd name="connsiteX378" fmla="*/ 2580327 w 8115305"/>
              <a:gd name="connsiteY378" fmla="*/ 1203432 h 2839955"/>
              <a:gd name="connsiteX379" fmla="*/ 2600545 w 8115305"/>
              <a:gd name="connsiteY379" fmla="*/ 1239412 h 2839955"/>
              <a:gd name="connsiteX380" fmla="*/ 2482481 w 8115305"/>
              <a:gd name="connsiteY380" fmla="*/ 1279793 h 2839955"/>
              <a:gd name="connsiteX381" fmla="*/ 2435219 w 8115305"/>
              <a:gd name="connsiteY381" fmla="*/ 1238507 h 2839955"/>
              <a:gd name="connsiteX382" fmla="*/ 2551654 w 8115305"/>
              <a:gd name="connsiteY382" fmla="*/ 1200119 h 2839955"/>
              <a:gd name="connsiteX383" fmla="*/ 2580327 w 8115305"/>
              <a:gd name="connsiteY383" fmla="*/ 1203432 h 2839955"/>
              <a:gd name="connsiteX384" fmla="*/ 1664370 w 8115305"/>
              <a:gd name="connsiteY384" fmla="*/ 1038597 h 2839955"/>
              <a:gd name="connsiteX385" fmla="*/ 1690083 w 8115305"/>
              <a:gd name="connsiteY385" fmla="*/ 1066301 h 2839955"/>
              <a:gd name="connsiteX386" fmla="*/ 1581436 w 8115305"/>
              <a:gd name="connsiteY386" fmla="*/ 1095818 h 2839955"/>
              <a:gd name="connsiteX387" fmla="*/ 1556990 w 8115305"/>
              <a:gd name="connsiteY387" fmla="*/ 1067208 h 2839955"/>
              <a:gd name="connsiteX388" fmla="*/ 1664370 w 8115305"/>
              <a:gd name="connsiteY388" fmla="*/ 1038597 h 2839955"/>
              <a:gd name="connsiteX389" fmla="*/ 920865 w 8115305"/>
              <a:gd name="connsiteY389" fmla="*/ 908221 h 2839955"/>
              <a:gd name="connsiteX390" fmla="*/ 927569 w 8115305"/>
              <a:gd name="connsiteY390" fmla="*/ 924880 h 2839955"/>
              <a:gd name="connsiteX391" fmla="*/ 847168 w 8115305"/>
              <a:gd name="connsiteY391" fmla="*/ 941720 h 2839955"/>
              <a:gd name="connsiteX392" fmla="*/ 845358 w 8115305"/>
              <a:gd name="connsiteY392" fmla="*/ 923612 h 2839955"/>
              <a:gd name="connsiteX393" fmla="*/ 920865 w 8115305"/>
              <a:gd name="connsiteY393" fmla="*/ 908221 h 2839955"/>
              <a:gd name="connsiteX394" fmla="*/ 4001149 w 8115305"/>
              <a:gd name="connsiteY394" fmla="*/ 1426958 h 2839955"/>
              <a:gd name="connsiteX395" fmla="*/ 4054396 w 8115305"/>
              <a:gd name="connsiteY395" fmla="*/ 1474270 h 2839955"/>
              <a:gd name="connsiteX396" fmla="*/ 3956976 w 8115305"/>
              <a:gd name="connsiteY396" fmla="*/ 1522438 h 2839955"/>
              <a:gd name="connsiteX397" fmla="*/ 3869515 w 8115305"/>
              <a:gd name="connsiteY397" fmla="*/ 1468115 h 2839955"/>
              <a:gd name="connsiteX398" fmla="*/ 3966572 w 8115305"/>
              <a:gd name="connsiteY398" fmla="*/ 1422120 h 2839955"/>
              <a:gd name="connsiteX399" fmla="*/ 4001149 w 8115305"/>
              <a:gd name="connsiteY399" fmla="*/ 1426958 h 2839955"/>
              <a:gd name="connsiteX400" fmla="*/ 5774090 w 8115305"/>
              <a:gd name="connsiteY400" fmla="*/ 1714559 h 2839955"/>
              <a:gd name="connsiteX401" fmla="*/ 5893240 w 8115305"/>
              <a:gd name="connsiteY401" fmla="*/ 1762727 h 2839955"/>
              <a:gd name="connsiteX402" fmla="*/ 5850867 w 8115305"/>
              <a:gd name="connsiteY402" fmla="*/ 1814153 h 2839955"/>
              <a:gd name="connsiteX403" fmla="*/ 5732080 w 8115305"/>
              <a:gd name="connsiteY403" fmla="*/ 1761639 h 2839955"/>
              <a:gd name="connsiteX404" fmla="*/ 5774090 w 8115305"/>
              <a:gd name="connsiteY404" fmla="*/ 1714559 h 2839955"/>
              <a:gd name="connsiteX405" fmla="*/ 2865397 w 8115305"/>
              <a:gd name="connsiteY405" fmla="*/ 1216455 h 2839955"/>
              <a:gd name="connsiteX406" fmla="*/ 2896404 w 8115305"/>
              <a:gd name="connsiteY406" fmla="*/ 1253173 h 2839955"/>
              <a:gd name="connsiteX407" fmla="*/ 2782707 w 8115305"/>
              <a:gd name="connsiteY407" fmla="*/ 1296271 h 2839955"/>
              <a:gd name="connsiteX408" fmla="*/ 2725848 w 8115305"/>
              <a:gd name="connsiteY408" fmla="*/ 1253717 h 2839955"/>
              <a:gd name="connsiteX409" fmla="*/ 2834494 w 8115305"/>
              <a:gd name="connsiteY409" fmla="*/ 1213880 h 2839955"/>
              <a:gd name="connsiteX410" fmla="*/ 2865397 w 8115305"/>
              <a:gd name="connsiteY410" fmla="*/ 1216455 h 2839955"/>
              <a:gd name="connsiteX411" fmla="*/ 1919691 w 8115305"/>
              <a:gd name="connsiteY411" fmla="*/ 1045299 h 2839955"/>
              <a:gd name="connsiteX412" fmla="*/ 1947577 w 8115305"/>
              <a:gd name="connsiteY412" fmla="*/ 1075176 h 2839955"/>
              <a:gd name="connsiteX413" fmla="*/ 1838931 w 8115305"/>
              <a:gd name="connsiteY413" fmla="*/ 1105778 h 2839955"/>
              <a:gd name="connsiteX414" fmla="*/ 1808509 w 8115305"/>
              <a:gd name="connsiteY414" fmla="*/ 1074813 h 2839955"/>
              <a:gd name="connsiteX415" fmla="*/ 1919691 w 8115305"/>
              <a:gd name="connsiteY415" fmla="*/ 1045299 h 2839955"/>
              <a:gd name="connsiteX416" fmla="*/ 496585 w 8115305"/>
              <a:gd name="connsiteY416" fmla="*/ 802472 h 2839955"/>
              <a:gd name="connsiteX417" fmla="*/ 496765 w 8115305"/>
              <a:gd name="connsiteY417" fmla="*/ 810802 h 2839955"/>
              <a:gd name="connsiteX418" fmla="*/ 452221 w 8115305"/>
              <a:gd name="connsiteY418" fmla="*/ 819494 h 2839955"/>
              <a:gd name="connsiteX419" fmla="*/ 452221 w 8115305"/>
              <a:gd name="connsiteY419" fmla="*/ 810439 h 2839955"/>
              <a:gd name="connsiteX420" fmla="*/ 496585 w 8115305"/>
              <a:gd name="connsiteY420" fmla="*/ 802472 h 2839955"/>
              <a:gd name="connsiteX421" fmla="*/ 1151739 w 8115305"/>
              <a:gd name="connsiteY421" fmla="*/ 911663 h 2839955"/>
              <a:gd name="connsiteX422" fmla="*/ 1164958 w 8115305"/>
              <a:gd name="connsiteY422" fmla="*/ 930677 h 2839955"/>
              <a:gd name="connsiteX423" fmla="*/ 1076771 w 8115305"/>
              <a:gd name="connsiteY423" fmla="*/ 951683 h 2839955"/>
              <a:gd name="connsiteX424" fmla="*/ 1063916 w 8115305"/>
              <a:gd name="connsiteY424" fmla="*/ 931219 h 2839955"/>
              <a:gd name="connsiteX425" fmla="*/ 1151739 w 8115305"/>
              <a:gd name="connsiteY425" fmla="*/ 911663 h 2839955"/>
              <a:gd name="connsiteX426" fmla="*/ 4322834 w 8115305"/>
              <a:gd name="connsiteY426" fmla="*/ 1438898 h 2839955"/>
              <a:gd name="connsiteX427" fmla="*/ 4386672 w 8115305"/>
              <a:gd name="connsiteY427" fmla="*/ 1485496 h 2839955"/>
              <a:gd name="connsiteX428" fmla="*/ 4300298 w 8115305"/>
              <a:gd name="connsiteY428" fmla="*/ 1535656 h 2839955"/>
              <a:gd name="connsiteX429" fmla="*/ 4201068 w 8115305"/>
              <a:gd name="connsiteY429" fmla="*/ 1482238 h 2839955"/>
              <a:gd name="connsiteX430" fmla="*/ 4287624 w 8115305"/>
              <a:gd name="connsiteY430" fmla="*/ 1434614 h 2839955"/>
              <a:gd name="connsiteX431" fmla="*/ 4322834 w 8115305"/>
              <a:gd name="connsiteY431" fmla="*/ 1438898 h 2839955"/>
              <a:gd name="connsiteX432" fmla="*/ 6167934 w 8115305"/>
              <a:gd name="connsiteY432" fmla="*/ 1742082 h 2839955"/>
              <a:gd name="connsiteX433" fmla="*/ 6285994 w 8115305"/>
              <a:gd name="connsiteY433" fmla="*/ 1784455 h 2839955"/>
              <a:gd name="connsiteX434" fmla="*/ 6262636 w 8115305"/>
              <a:gd name="connsiteY434" fmla="*/ 1837147 h 2839955"/>
              <a:gd name="connsiteX435" fmla="*/ 6142400 w 8115305"/>
              <a:gd name="connsiteY435" fmla="*/ 1792964 h 2839955"/>
              <a:gd name="connsiteX436" fmla="*/ 6167934 w 8115305"/>
              <a:gd name="connsiteY436" fmla="*/ 1742082 h 2839955"/>
              <a:gd name="connsiteX437" fmla="*/ 702302 w 8115305"/>
              <a:gd name="connsiteY437" fmla="*/ 808447 h 2839955"/>
              <a:gd name="connsiteX438" fmla="*/ 706466 w 8115305"/>
              <a:gd name="connsiteY438" fmla="*/ 819492 h 2839955"/>
              <a:gd name="connsiteX439" fmla="*/ 648702 w 8115305"/>
              <a:gd name="connsiteY439" fmla="*/ 831264 h 2839955"/>
              <a:gd name="connsiteX440" fmla="*/ 644719 w 8115305"/>
              <a:gd name="connsiteY440" fmla="*/ 819311 h 2839955"/>
              <a:gd name="connsiteX441" fmla="*/ 702302 w 8115305"/>
              <a:gd name="connsiteY441" fmla="*/ 808447 h 2839955"/>
              <a:gd name="connsiteX442" fmla="*/ 3156522 w 8115305"/>
              <a:gd name="connsiteY442" fmla="*/ 1226312 h 2839955"/>
              <a:gd name="connsiteX443" fmla="*/ 3188301 w 8115305"/>
              <a:gd name="connsiteY443" fmla="*/ 1264764 h 2839955"/>
              <a:gd name="connsiteX444" fmla="*/ 3074402 w 8115305"/>
              <a:gd name="connsiteY444" fmla="*/ 1307679 h 2839955"/>
              <a:gd name="connsiteX445" fmla="*/ 3015191 w 8115305"/>
              <a:gd name="connsiteY445" fmla="*/ 1262772 h 2839955"/>
              <a:gd name="connsiteX446" fmla="*/ 3124562 w 8115305"/>
              <a:gd name="connsiteY446" fmla="*/ 1223115 h 2839955"/>
              <a:gd name="connsiteX447" fmla="*/ 3156522 w 8115305"/>
              <a:gd name="connsiteY447" fmla="*/ 1226312 h 2839955"/>
              <a:gd name="connsiteX448" fmla="*/ 1376278 w 8115305"/>
              <a:gd name="connsiteY448" fmla="*/ 920897 h 2839955"/>
              <a:gd name="connsiteX449" fmla="*/ 1393663 w 8115305"/>
              <a:gd name="connsiteY449" fmla="*/ 941902 h 2839955"/>
              <a:gd name="connsiteX450" fmla="*/ 1299861 w 8115305"/>
              <a:gd name="connsiteY450" fmla="*/ 964900 h 2839955"/>
              <a:gd name="connsiteX451" fmla="*/ 1279945 w 8115305"/>
              <a:gd name="connsiteY451" fmla="*/ 943895 h 2839955"/>
              <a:gd name="connsiteX452" fmla="*/ 1376278 w 8115305"/>
              <a:gd name="connsiteY452" fmla="*/ 920897 h 2839955"/>
              <a:gd name="connsiteX453" fmla="*/ 2166679 w 8115305"/>
              <a:gd name="connsiteY453" fmla="*/ 1054714 h 2839955"/>
              <a:gd name="connsiteX454" fmla="*/ 2204531 w 8115305"/>
              <a:gd name="connsiteY454" fmla="*/ 1087670 h 2839955"/>
              <a:gd name="connsiteX455" fmla="*/ 2088816 w 8115305"/>
              <a:gd name="connsiteY455" fmla="*/ 1121532 h 2839955"/>
              <a:gd name="connsiteX456" fmla="*/ 2052601 w 8115305"/>
              <a:gd name="connsiteY456" fmla="*/ 1087308 h 2839955"/>
              <a:gd name="connsiteX457" fmla="*/ 2166679 w 8115305"/>
              <a:gd name="connsiteY457" fmla="*/ 1054714 h 2839955"/>
              <a:gd name="connsiteX458" fmla="*/ 4655410 w 8115305"/>
              <a:gd name="connsiteY458" fmla="*/ 1459615 h 2839955"/>
              <a:gd name="connsiteX459" fmla="*/ 4723297 w 8115305"/>
              <a:gd name="connsiteY459" fmla="*/ 1505959 h 2839955"/>
              <a:gd name="connsiteX460" fmla="*/ 4640364 w 8115305"/>
              <a:gd name="connsiteY460" fmla="*/ 1554307 h 2839955"/>
              <a:gd name="connsiteX461" fmla="*/ 4540951 w 8115305"/>
              <a:gd name="connsiteY461" fmla="*/ 1499984 h 2839955"/>
              <a:gd name="connsiteX462" fmla="*/ 4620808 w 8115305"/>
              <a:gd name="connsiteY462" fmla="*/ 1454897 h 2839955"/>
              <a:gd name="connsiteX463" fmla="*/ 4655410 w 8115305"/>
              <a:gd name="connsiteY463" fmla="*/ 1459615 h 2839955"/>
              <a:gd name="connsiteX464" fmla="*/ 916521 w 8115305"/>
              <a:gd name="connsiteY464" fmla="*/ 811526 h 2839955"/>
              <a:gd name="connsiteX465" fmla="*/ 925573 w 8115305"/>
              <a:gd name="connsiteY465" fmla="*/ 825288 h 2839955"/>
              <a:gd name="connsiteX466" fmla="*/ 853140 w 8115305"/>
              <a:gd name="connsiteY466" fmla="*/ 840136 h 2839955"/>
              <a:gd name="connsiteX467" fmla="*/ 845358 w 8115305"/>
              <a:gd name="connsiteY467" fmla="*/ 826013 h 2839955"/>
              <a:gd name="connsiteX468" fmla="*/ 916521 w 8115305"/>
              <a:gd name="connsiteY468" fmla="*/ 811526 h 2839955"/>
              <a:gd name="connsiteX469" fmla="*/ 3407768 w 8115305"/>
              <a:gd name="connsiteY469" fmla="*/ 1231627 h 2839955"/>
              <a:gd name="connsiteX470" fmla="*/ 3484906 w 8115305"/>
              <a:gd name="connsiteY470" fmla="*/ 1274180 h 2839955"/>
              <a:gd name="connsiteX471" fmla="*/ 3378796 w 8115305"/>
              <a:gd name="connsiteY471" fmla="*/ 1320536 h 2839955"/>
              <a:gd name="connsiteX472" fmla="*/ 3302199 w 8115305"/>
              <a:gd name="connsiteY472" fmla="*/ 1275448 h 2839955"/>
              <a:gd name="connsiteX473" fmla="*/ 3407768 w 8115305"/>
              <a:gd name="connsiteY473" fmla="*/ 1231627 h 2839955"/>
              <a:gd name="connsiteX474" fmla="*/ 1612221 w 8115305"/>
              <a:gd name="connsiteY474" fmla="*/ 923795 h 2839955"/>
              <a:gd name="connsiteX475" fmla="*/ 1631232 w 8115305"/>
              <a:gd name="connsiteY475" fmla="*/ 949146 h 2839955"/>
              <a:gd name="connsiteX476" fmla="*/ 1529471 w 8115305"/>
              <a:gd name="connsiteY476" fmla="*/ 973953 h 2839955"/>
              <a:gd name="connsiteX477" fmla="*/ 1511362 w 8115305"/>
              <a:gd name="connsiteY477" fmla="*/ 947516 h 2839955"/>
              <a:gd name="connsiteX478" fmla="*/ 1612221 w 8115305"/>
              <a:gd name="connsiteY478" fmla="*/ 923795 h 2839955"/>
              <a:gd name="connsiteX479" fmla="*/ 2432867 w 8115305"/>
              <a:gd name="connsiteY479" fmla="*/ 1062680 h 2839955"/>
              <a:gd name="connsiteX480" fmla="*/ 2477229 w 8115305"/>
              <a:gd name="connsiteY480" fmla="*/ 1095817 h 2839955"/>
              <a:gd name="connsiteX481" fmla="*/ 2364236 w 8115305"/>
              <a:gd name="connsiteY481" fmla="*/ 1132033 h 2839955"/>
              <a:gd name="connsiteX482" fmla="*/ 2320056 w 8115305"/>
              <a:gd name="connsiteY482" fmla="*/ 1095817 h 2839955"/>
              <a:gd name="connsiteX483" fmla="*/ 2432867 w 8115305"/>
              <a:gd name="connsiteY483" fmla="*/ 1062680 h 2839955"/>
              <a:gd name="connsiteX484" fmla="*/ 6583144 w 8115305"/>
              <a:gd name="connsiteY484" fmla="*/ 1762726 h 2839955"/>
              <a:gd name="connsiteX485" fmla="*/ 6698310 w 8115305"/>
              <a:gd name="connsiteY485" fmla="*/ 1805821 h 2839955"/>
              <a:gd name="connsiteX486" fmla="*/ 6672597 w 8115305"/>
              <a:gd name="connsiteY486" fmla="*/ 1850548 h 2839955"/>
              <a:gd name="connsiteX487" fmla="*/ 6556888 w 8115305"/>
              <a:gd name="connsiteY487" fmla="*/ 1803831 h 2839955"/>
              <a:gd name="connsiteX488" fmla="*/ 6583144 w 8115305"/>
              <a:gd name="connsiteY488" fmla="*/ 1762726 h 2839955"/>
              <a:gd name="connsiteX489" fmla="*/ 1123676 w 8115305"/>
              <a:gd name="connsiteY489" fmla="*/ 818045 h 2839955"/>
              <a:gd name="connsiteX490" fmla="*/ 1138701 w 8115305"/>
              <a:gd name="connsiteY490" fmla="*/ 834160 h 2839955"/>
              <a:gd name="connsiteX491" fmla="*/ 1060296 w 8115305"/>
              <a:gd name="connsiteY491" fmla="*/ 851363 h 2839955"/>
              <a:gd name="connsiteX492" fmla="*/ 1045812 w 8115305"/>
              <a:gd name="connsiteY492" fmla="*/ 835065 h 2839955"/>
              <a:gd name="connsiteX493" fmla="*/ 1123676 w 8115305"/>
              <a:gd name="connsiteY493" fmla="*/ 818045 h 2839955"/>
              <a:gd name="connsiteX494" fmla="*/ 4949822 w 8115305"/>
              <a:gd name="connsiteY494" fmla="*/ 1469924 h 2839955"/>
              <a:gd name="connsiteX495" fmla="*/ 5059375 w 8115305"/>
              <a:gd name="connsiteY495" fmla="*/ 1515375 h 2839955"/>
              <a:gd name="connsiteX496" fmla="*/ 4998170 w 8115305"/>
              <a:gd name="connsiteY496" fmla="*/ 1565896 h 2839955"/>
              <a:gd name="connsiteX497" fmla="*/ 4887351 w 8115305"/>
              <a:gd name="connsiteY497" fmla="*/ 1518272 h 2839955"/>
              <a:gd name="connsiteX498" fmla="*/ 4949822 w 8115305"/>
              <a:gd name="connsiteY498" fmla="*/ 1469924 h 2839955"/>
              <a:gd name="connsiteX499" fmla="*/ 1846532 w 8115305"/>
              <a:gd name="connsiteY499" fmla="*/ 933574 h 2839955"/>
              <a:gd name="connsiteX500" fmla="*/ 1877136 w 8115305"/>
              <a:gd name="connsiteY500" fmla="*/ 960010 h 2839955"/>
              <a:gd name="connsiteX501" fmla="*/ 1768490 w 8115305"/>
              <a:gd name="connsiteY501" fmla="*/ 988259 h 2839955"/>
              <a:gd name="connsiteX502" fmla="*/ 1740060 w 8115305"/>
              <a:gd name="connsiteY502" fmla="*/ 960735 h 2839955"/>
              <a:gd name="connsiteX503" fmla="*/ 1846532 w 8115305"/>
              <a:gd name="connsiteY503" fmla="*/ 933574 h 2839955"/>
              <a:gd name="connsiteX504" fmla="*/ 3732076 w 8115305"/>
              <a:gd name="connsiteY504" fmla="*/ 1250255 h 2839955"/>
              <a:gd name="connsiteX505" fmla="*/ 3780968 w 8115305"/>
              <a:gd name="connsiteY505" fmla="*/ 1291200 h 2839955"/>
              <a:gd name="connsiteX506" fmla="*/ 3678841 w 8115305"/>
              <a:gd name="connsiteY506" fmla="*/ 1337012 h 2839955"/>
              <a:gd name="connsiteX507" fmla="*/ 3597355 w 8115305"/>
              <a:gd name="connsiteY507" fmla="*/ 1289932 h 2839955"/>
              <a:gd name="connsiteX508" fmla="*/ 3698758 w 8115305"/>
              <a:gd name="connsiteY508" fmla="*/ 1246293 h 2839955"/>
              <a:gd name="connsiteX509" fmla="*/ 3732076 w 8115305"/>
              <a:gd name="connsiteY509" fmla="*/ 1250255 h 2839955"/>
              <a:gd name="connsiteX510" fmla="*/ 2717050 w 8115305"/>
              <a:gd name="connsiteY510" fmla="*/ 1074431 h 2839955"/>
              <a:gd name="connsiteX511" fmla="*/ 2741242 w 8115305"/>
              <a:gd name="connsiteY511" fmla="*/ 1109036 h 2839955"/>
              <a:gd name="connsiteX512" fmla="*/ 2625530 w 8115305"/>
              <a:gd name="connsiteY512" fmla="*/ 1147244 h 2839955"/>
              <a:gd name="connsiteX513" fmla="*/ 2573561 w 8115305"/>
              <a:gd name="connsiteY513" fmla="*/ 1107406 h 2839955"/>
              <a:gd name="connsiteX514" fmla="*/ 2689272 w 8115305"/>
              <a:gd name="connsiteY514" fmla="*/ 1071191 h 2839955"/>
              <a:gd name="connsiteX515" fmla="*/ 2717050 w 8115305"/>
              <a:gd name="connsiteY515" fmla="*/ 1074431 h 2839955"/>
              <a:gd name="connsiteX516" fmla="*/ 721509 w 8115305"/>
              <a:gd name="connsiteY516" fmla="*/ 728277 h 2839955"/>
              <a:gd name="connsiteX517" fmla="*/ 712071 w 8115305"/>
              <a:gd name="connsiteY517" fmla="*/ 734570 h 2839955"/>
              <a:gd name="connsiteX518" fmla="*/ 667706 w 8115305"/>
              <a:gd name="connsiteY518" fmla="*/ 742718 h 2839955"/>
              <a:gd name="connsiteX519" fmla="*/ 664084 w 8115305"/>
              <a:gd name="connsiteY519" fmla="*/ 734207 h 2839955"/>
              <a:gd name="connsiteX520" fmla="*/ 708267 w 8115305"/>
              <a:gd name="connsiteY520" fmla="*/ 726059 h 2839955"/>
              <a:gd name="connsiteX521" fmla="*/ 721509 w 8115305"/>
              <a:gd name="connsiteY521" fmla="*/ 728277 h 2839955"/>
              <a:gd name="connsiteX522" fmla="*/ 6991472 w 8115305"/>
              <a:gd name="connsiteY522" fmla="*/ 1791155 h 2839955"/>
              <a:gd name="connsiteX523" fmla="*/ 7110078 w 8115305"/>
              <a:gd name="connsiteY523" fmla="*/ 1830811 h 2839955"/>
              <a:gd name="connsiteX524" fmla="*/ 7100299 w 8115305"/>
              <a:gd name="connsiteY524" fmla="*/ 1874451 h 2839955"/>
              <a:gd name="connsiteX525" fmla="*/ 6980427 w 8115305"/>
              <a:gd name="connsiteY525" fmla="*/ 1831353 h 2839955"/>
              <a:gd name="connsiteX526" fmla="*/ 6991472 w 8115305"/>
              <a:gd name="connsiteY526" fmla="*/ 1791155 h 2839955"/>
              <a:gd name="connsiteX527" fmla="*/ 1353279 w 8115305"/>
              <a:gd name="connsiteY527" fmla="*/ 822392 h 2839955"/>
              <a:gd name="connsiteX528" fmla="*/ 1366860 w 8115305"/>
              <a:gd name="connsiteY528" fmla="*/ 840499 h 2839955"/>
              <a:gd name="connsiteX529" fmla="*/ 1279037 w 8115305"/>
              <a:gd name="connsiteY529" fmla="*/ 859693 h 2839955"/>
              <a:gd name="connsiteX530" fmla="*/ 1266000 w 8115305"/>
              <a:gd name="connsiteY530" fmla="*/ 840499 h 2839955"/>
              <a:gd name="connsiteX531" fmla="*/ 1353279 w 8115305"/>
              <a:gd name="connsiteY531" fmla="*/ 822392 h 2839955"/>
              <a:gd name="connsiteX532" fmla="*/ 2082117 w 8115305"/>
              <a:gd name="connsiteY532" fmla="*/ 937918 h 2839955"/>
              <a:gd name="connsiteX533" fmla="*/ 2119238 w 8115305"/>
              <a:gd name="connsiteY533" fmla="*/ 966167 h 2839955"/>
              <a:gd name="connsiteX534" fmla="*/ 2008238 w 8115305"/>
              <a:gd name="connsiteY534" fmla="*/ 996226 h 2839955"/>
              <a:gd name="connsiteX535" fmla="*/ 1976005 w 8115305"/>
              <a:gd name="connsiteY535" fmla="*/ 965986 h 2839955"/>
              <a:gd name="connsiteX536" fmla="*/ 2082117 w 8115305"/>
              <a:gd name="connsiteY536" fmla="*/ 937918 h 2839955"/>
              <a:gd name="connsiteX537" fmla="*/ 5293870 w 8115305"/>
              <a:gd name="connsiteY537" fmla="*/ 1483506 h 2839955"/>
              <a:gd name="connsiteX538" fmla="*/ 5405052 w 8115305"/>
              <a:gd name="connsiteY538" fmla="*/ 1530223 h 2839955"/>
              <a:gd name="connsiteX539" fmla="*/ 5346383 w 8115305"/>
              <a:gd name="connsiteY539" fmla="*/ 1578934 h 2839955"/>
              <a:gd name="connsiteX540" fmla="*/ 5233935 w 8115305"/>
              <a:gd name="connsiteY540" fmla="*/ 1530223 h 2839955"/>
              <a:gd name="connsiteX541" fmla="*/ 5293870 w 8115305"/>
              <a:gd name="connsiteY541" fmla="*/ 1483506 h 2839955"/>
              <a:gd name="connsiteX542" fmla="*/ 2947469 w 8115305"/>
              <a:gd name="connsiteY542" fmla="*/ 1079341 h 2839955"/>
              <a:gd name="connsiteX543" fmla="*/ 3010301 w 8115305"/>
              <a:gd name="connsiteY543" fmla="*/ 1116642 h 2839955"/>
              <a:gd name="connsiteX544" fmla="*/ 2898940 w 8115305"/>
              <a:gd name="connsiteY544" fmla="*/ 1157386 h 2839955"/>
              <a:gd name="connsiteX545" fmla="*/ 2835582 w 8115305"/>
              <a:gd name="connsiteY545" fmla="*/ 1117185 h 2839955"/>
              <a:gd name="connsiteX546" fmla="*/ 2947469 w 8115305"/>
              <a:gd name="connsiteY546" fmla="*/ 1079341 h 2839955"/>
              <a:gd name="connsiteX547" fmla="*/ 915432 w 8115305"/>
              <a:gd name="connsiteY547" fmla="*/ 730585 h 2839955"/>
              <a:gd name="connsiteX548" fmla="*/ 919416 w 8115305"/>
              <a:gd name="connsiteY548" fmla="*/ 742174 h 2839955"/>
              <a:gd name="connsiteX549" fmla="*/ 858573 w 8115305"/>
              <a:gd name="connsiteY549" fmla="*/ 753219 h 2839955"/>
              <a:gd name="connsiteX550" fmla="*/ 855313 w 8115305"/>
              <a:gd name="connsiteY550" fmla="*/ 741993 h 2839955"/>
              <a:gd name="connsiteX551" fmla="*/ 915432 w 8115305"/>
              <a:gd name="connsiteY551" fmla="*/ 730585 h 2839955"/>
              <a:gd name="connsiteX552" fmla="*/ 4027162 w 8115305"/>
              <a:gd name="connsiteY552" fmla="*/ 1260123 h 2839955"/>
              <a:gd name="connsiteX553" fmla="*/ 4083005 w 8115305"/>
              <a:gd name="connsiteY553" fmla="*/ 1301882 h 2839955"/>
              <a:gd name="connsiteX554" fmla="*/ 3987757 w 8115305"/>
              <a:gd name="connsiteY554" fmla="*/ 1348238 h 2839955"/>
              <a:gd name="connsiteX555" fmla="*/ 3897219 w 8115305"/>
              <a:gd name="connsiteY555" fmla="*/ 1300616 h 2839955"/>
              <a:gd name="connsiteX556" fmla="*/ 3992466 w 8115305"/>
              <a:gd name="connsiteY556" fmla="*/ 1256434 h 2839955"/>
              <a:gd name="connsiteX557" fmla="*/ 4027162 w 8115305"/>
              <a:gd name="connsiteY557" fmla="*/ 1260123 h 2839955"/>
              <a:gd name="connsiteX558" fmla="*/ 1565685 w 8115305"/>
              <a:gd name="connsiteY558" fmla="*/ 828730 h 2839955"/>
              <a:gd name="connsiteX559" fmla="*/ 1583792 w 8115305"/>
              <a:gd name="connsiteY559" fmla="*/ 850278 h 2839955"/>
              <a:gd name="connsiteX560" fmla="*/ 1487641 w 8115305"/>
              <a:gd name="connsiteY560" fmla="*/ 871827 h 2839955"/>
              <a:gd name="connsiteX561" fmla="*/ 1470619 w 8115305"/>
              <a:gd name="connsiteY561" fmla="*/ 849554 h 2839955"/>
              <a:gd name="connsiteX562" fmla="*/ 1565685 w 8115305"/>
              <a:gd name="connsiteY562" fmla="*/ 828730 h 2839955"/>
              <a:gd name="connsiteX563" fmla="*/ 2319330 w 8115305"/>
              <a:gd name="connsiteY563" fmla="*/ 946610 h 2839955"/>
              <a:gd name="connsiteX564" fmla="*/ 2359533 w 8115305"/>
              <a:gd name="connsiteY564" fmla="*/ 977936 h 2839955"/>
              <a:gd name="connsiteX565" fmla="*/ 2245085 w 8115305"/>
              <a:gd name="connsiteY565" fmla="*/ 1009806 h 2839955"/>
              <a:gd name="connsiteX566" fmla="*/ 2206337 w 8115305"/>
              <a:gd name="connsiteY566" fmla="*/ 977212 h 2839955"/>
              <a:gd name="connsiteX567" fmla="*/ 2319330 w 8115305"/>
              <a:gd name="connsiteY567" fmla="*/ 946610 h 2839955"/>
              <a:gd name="connsiteX568" fmla="*/ 7411935 w 8115305"/>
              <a:gd name="connsiteY568" fmla="*/ 1814152 h 2839955"/>
              <a:gd name="connsiteX569" fmla="*/ 7520040 w 8115305"/>
              <a:gd name="connsiteY569" fmla="*/ 1851997 h 2839955"/>
              <a:gd name="connsiteX570" fmla="*/ 7507906 w 8115305"/>
              <a:gd name="connsiteY570" fmla="*/ 1886583 h 2839955"/>
              <a:gd name="connsiteX571" fmla="*/ 7405055 w 8115305"/>
              <a:gd name="connsiteY571" fmla="*/ 1850367 h 2839955"/>
              <a:gd name="connsiteX572" fmla="*/ 7411935 w 8115305"/>
              <a:gd name="connsiteY572" fmla="*/ 1814152 h 2839955"/>
              <a:gd name="connsiteX573" fmla="*/ 3206409 w 8115305"/>
              <a:gd name="connsiteY573" fmla="*/ 1091473 h 2839955"/>
              <a:gd name="connsiteX574" fmla="*/ 3277572 w 8115305"/>
              <a:gd name="connsiteY574" fmla="*/ 1130766 h 2839955"/>
              <a:gd name="connsiteX575" fmla="*/ 3170555 w 8115305"/>
              <a:gd name="connsiteY575" fmla="*/ 1171689 h 2839955"/>
              <a:gd name="connsiteX576" fmla="*/ 3100297 w 8115305"/>
              <a:gd name="connsiteY576" fmla="*/ 1130586 h 2839955"/>
              <a:gd name="connsiteX577" fmla="*/ 3206409 w 8115305"/>
              <a:gd name="connsiteY577" fmla="*/ 1091473 h 2839955"/>
              <a:gd name="connsiteX578" fmla="*/ 1120593 w 8115305"/>
              <a:gd name="connsiteY578" fmla="*/ 733663 h 2839955"/>
              <a:gd name="connsiteX579" fmla="*/ 1122223 w 8115305"/>
              <a:gd name="connsiteY579" fmla="*/ 748873 h 2839955"/>
              <a:gd name="connsiteX580" fmla="*/ 1053050 w 8115305"/>
              <a:gd name="connsiteY580" fmla="*/ 760823 h 2839955"/>
              <a:gd name="connsiteX581" fmla="*/ 1053050 w 8115305"/>
              <a:gd name="connsiteY581" fmla="*/ 745251 h 2839955"/>
              <a:gd name="connsiteX582" fmla="*/ 1120593 w 8115305"/>
              <a:gd name="connsiteY582" fmla="*/ 733663 h 2839955"/>
              <a:gd name="connsiteX583" fmla="*/ 4288710 w 8115305"/>
              <a:gd name="connsiteY583" fmla="*/ 1273093 h 2839955"/>
              <a:gd name="connsiteX584" fmla="*/ 4385767 w 8115305"/>
              <a:gd name="connsiteY584" fmla="*/ 1318724 h 2839955"/>
              <a:gd name="connsiteX585" fmla="*/ 4301384 w 8115305"/>
              <a:gd name="connsiteY585" fmla="*/ 1363995 h 2839955"/>
              <a:gd name="connsiteX586" fmla="*/ 4203965 w 8115305"/>
              <a:gd name="connsiteY586" fmla="*/ 1316190 h 2839955"/>
              <a:gd name="connsiteX587" fmla="*/ 4288710 w 8115305"/>
              <a:gd name="connsiteY587" fmla="*/ 1273093 h 2839955"/>
              <a:gd name="connsiteX588" fmla="*/ 5660553 w 8115305"/>
              <a:gd name="connsiteY588" fmla="*/ 1504872 h 2839955"/>
              <a:gd name="connsiteX589" fmla="*/ 5775718 w 8115305"/>
              <a:gd name="connsiteY589" fmla="*/ 1557385 h 2839955"/>
              <a:gd name="connsiteX590" fmla="*/ 5715963 w 8115305"/>
              <a:gd name="connsiteY590" fmla="*/ 1598490 h 2839955"/>
              <a:gd name="connsiteX591" fmla="*/ 5600074 w 8115305"/>
              <a:gd name="connsiteY591" fmla="*/ 1544167 h 2839955"/>
              <a:gd name="connsiteX592" fmla="*/ 5660553 w 8115305"/>
              <a:gd name="connsiteY592" fmla="*/ 1504872 h 2839955"/>
              <a:gd name="connsiteX593" fmla="*/ 1783518 w 8115305"/>
              <a:gd name="connsiteY593" fmla="*/ 833256 h 2839955"/>
              <a:gd name="connsiteX594" fmla="*/ 1810138 w 8115305"/>
              <a:gd name="connsiteY594" fmla="*/ 856253 h 2839955"/>
              <a:gd name="connsiteX595" fmla="*/ 1708555 w 8115305"/>
              <a:gd name="connsiteY595" fmla="*/ 880336 h 2839955"/>
              <a:gd name="connsiteX596" fmla="*/ 1683202 w 8115305"/>
              <a:gd name="connsiteY596" fmla="*/ 856434 h 2839955"/>
              <a:gd name="connsiteX597" fmla="*/ 1783518 w 8115305"/>
              <a:gd name="connsiteY597" fmla="*/ 833256 h 2839955"/>
              <a:gd name="connsiteX598" fmla="*/ 2556724 w 8115305"/>
              <a:gd name="connsiteY598" fmla="*/ 952404 h 2839955"/>
              <a:gd name="connsiteX599" fmla="*/ 2607424 w 8115305"/>
              <a:gd name="connsiteY599" fmla="*/ 984093 h 2839955"/>
              <a:gd name="connsiteX600" fmla="*/ 2496062 w 8115305"/>
              <a:gd name="connsiteY600" fmla="*/ 1018860 h 2839955"/>
              <a:gd name="connsiteX601" fmla="*/ 2445360 w 8115305"/>
              <a:gd name="connsiteY601" fmla="*/ 984998 h 2839955"/>
              <a:gd name="connsiteX602" fmla="*/ 2556724 w 8115305"/>
              <a:gd name="connsiteY602" fmla="*/ 952404 h 2839955"/>
              <a:gd name="connsiteX603" fmla="*/ 1317606 w 8115305"/>
              <a:gd name="connsiteY603" fmla="*/ 739096 h 2839955"/>
              <a:gd name="connsiteX604" fmla="*/ 1329017 w 8115305"/>
              <a:gd name="connsiteY604" fmla="*/ 755211 h 2839955"/>
              <a:gd name="connsiteX605" fmla="*/ 1246081 w 8115305"/>
              <a:gd name="connsiteY605" fmla="*/ 771329 h 2839955"/>
              <a:gd name="connsiteX606" fmla="*/ 1238838 w 8115305"/>
              <a:gd name="connsiteY606" fmla="*/ 754306 h 2839955"/>
              <a:gd name="connsiteX607" fmla="*/ 1317606 w 8115305"/>
              <a:gd name="connsiteY607" fmla="*/ 739096 h 2839955"/>
              <a:gd name="connsiteX608" fmla="*/ 3472954 w 8115305"/>
              <a:gd name="connsiteY608" fmla="*/ 1099622 h 2839955"/>
              <a:gd name="connsiteX609" fmla="*/ 3551361 w 8115305"/>
              <a:gd name="connsiteY609" fmla="*/ 1138915 h 2839955"/>
              <a:gd name="connsiteX610" fmla="*/ 3448146 w 8115305"/>
              <a:gd name="connsiteY610" fmla="*/ 1181469 h 2839955"/>
              <a:gd name="connsiteX611" fmla="*/ 3370464 w 8115305"/>
              <a:gd name="connsiteY611" fmla="*/ 1140183 h 2839955"/>
              <a:gd name="connsiteX612" fmla="*/ 3472954 w 8115305"/>
              <a:gd name="connsiteY612" fmla="*/ 1099622 h 2839955"/>
              <a:gd name="connsiteX613" fmla="*/ 7838916 w 8115305"/>
              <a:gd name="connsiteY613" fmla="*/ 1838961 h 2839955"/>
              <a:gd name="connsiteX614" fmla="*/ 7926557 w 8115305"/>
              <a:gd name="connsiteY614" fmla="*/ 1867751 h 2839955"/>
              <a:gd name="connsiteX615" fmla="*/ 7926557 w 8115305"/>
              <a:gd name="connsiteY615" fmla="*/ 1897992 h 2839955"/>
              <a:gd name="connsiteX616" fmla="*/ 7837287 w 8115305"/>
              <a:gd name="connsiteY616" fmla="*/ 1868476 h 2839955"/>
              <a:gd name="connsiteX617" fmla="*/ 7838916 w 8115305"/>
              <a:gd name="connsiteY617" fmla="*/ 1838961 h 2839955"/>
              <a:gd name="connsiteX618" fmla="*/ 911810 w 8115305"/>
              <a:gd name="connsiteY618" fmla="*/ 656162 h 2839955"/>
              <a:gd name="connsiteX619" fmla="*/ 915432 w 8115305"/>
              <a:gd name="connsiteY619" fmla="*/ 665217 h 2839955"/>
              <a:gd name="connsiteX620" fmla="*/ 865453 w 8115305"/>
              <a:gd name="connsiteY620" fmla="*/ 674270 h 2839955"/>
              <a:gd name="connsiteX621" fmla="*/ 862012 w 8115305"/>
              <a:gd name="connsiteY621" fmla="*/ 664492 h 2839955"/>
              <a:gd name="connsiteX622" fmla="*/ 911810 w 8115305"/>
              <a:gd name="connsiteY622" fmla="*/ 656162 h 2839955"/>
              <a:gd name="connsiteX623" fmla="*/ 4601250 w 8115305"/>
              <a:gd name="connsiteY623" fmla="*/ 1284138 h 2839955"/>
              <a:gd name="connsiteX624" fmla="*/ 4704463 w 8115305"/>
              <a:gd name="connsiteY624" fmla="*/ 1327777 h 2839955"/>
              <a:gd name="connsiteX625" fmla="*/ 4625696 w 8115305"/>
              <a:gd name="connsiteY625" fmla="*/ 1374857 h 2839955"/>
              <a:gd name="connsiteX626" fmla="*/ 4524293 w 8115305"/>
              <a:gd name="connsiteY626" fmla="*/ 1327596 h 2839955"/>
              <a:gd name="connsiteX627" fmla="*/ 4601250 w 8115305"/>
              <a:gd name="connsiteY627" fmla="*/ 1284138 h 2839955"/>
              <a:gd name="connsiteX628" fmla="*/ 1998276 w 8115305"/>
              <a:gd name="connsiteY628" fmla="*/ 840499 h 2839955"/>
              <a:gd name="connsiteX629" fmla="*/ 2030509 w 8115305"/>
              <a:gd name="connsiteY629" fmla="*/ 865306 h 2839955"/>
              <a:gd name="connsiteX630" fmla="*/ 1925120 w 8115305"/>
              <a:gd name="connsiteY630" fmla="*/ 891381 h 2839955"/>
              <a:gd name="connsiteX631" fmla="*/ 1895063 w 8115305"/>
              <a:gd name="connsiteY631" fmla="*/ 866394 h 2839955"/>
              <a:gd name="connsiteX632" fmla="*/ 1998276 w 8115305"/>
              <a:gd name="connsiteY632" fmla="*/ 840499 h 2839955"/>
              <a:gd name="connsiteX633" fmla="*/ 6004601 w 8115305"/>
              <a:gd name="connsiteY633" fmla="*/ 1521350 h 2839955"/>
              <a:gd name="connsiteX634" fmla="*/ 6121396 w 8115305"/>
              <a:gd name="connsiteY634" fmla="*/ 1564446 h 2839955"/>
              <a:gd name="connsiteX635" fmla="*/ 6085180 w 8115305"/>
              <a:gd name="connsiteY635" fmla="*/ 1608992 h 2839955"/>
              <a:gd name="connsiteX636" fmla="*/ 5967479 w 8115305"/>
              <a:gd name="connsiteY636" fmla="*/ 1564085 h 2839955"/>
              <a:gd name="connsiteX637" fmla="*/ 6004601 w 8115305"/>
              <a:gd name="connsiteY637" fmla="*/ 1521350 h 2839955"/>
              <a:gd name="connsiteX638" fmla="*/ 2795561 w 8115305"/>
              <a:gd name="connsiteY638" fmla="*/ 962364 h 2839955"/>
              <a:gd name="connsiteX639" fmla="*/ 2851515 w 8115305"/>
              <a:gd name="connsiteY639" fmla="*/ 995682 h 2839955"/>
              <a:gd name="connsiteX640" fmla="*/ 2737258 w 8115305"/>
              <a:gd name="connsiteY640" fmla="*/ 1031898 h 2839955"/>
              <a:gd name="connsiteX641" fmla="*/ 2685468 w 8115305"/>
              <a:gd name="connsiteY641" fmla="*/ 995682 h 2839955"/>
              <a:gd name="connsiteX642" fmla="*/ 2795561 w 8115305"/>
              <a:gd name="connsiteY642" fmla="*/ 962364 h 2839955"/>
              <a:gd name="connsiteX643" fmla="*/ 1522587 w 8115305"/>
              <a:gd name="connsiteY643" fmla="*/ 742718 h 2839955"/>
              <a:gd name="connsiteX644" fmla="*/ 1540695 w 8115305"/>
              <a:gd name="connsiteY644" fmla="*/ 760825 h 2839955"/>
              <a:gd name="connsiteX645" fmla="*/ 1450156 w 8115305"/>
              <a:gd name="connsiteY645" fmla="*/ 779838 h 2839955"/>
              <a:gd name="connsiteX646" fmla="*/ 1436396 w 8115305"/>
              <a:gd name="connsiteY646" fmla="*/ 760282 h 2839955"/>
              <a:gd name="connsiteX647" fmla="*/ 1522587 w 8115305"/>
              <a:gd name="connsiteY647" fmla="*/ 742718 h 2839955"/>
              <a:gd name="connsiteX648" fmla="*/ 3754169 w 8115305"/>
              <a:gd name="connsiteY648" fmla="*/ 1111934 h 2839955"/>
              <a:gd name="connsiteX649" fmla="*/ 3836196 w 8115305"/>
              <a:gd name="connsiteY649" fmla="*/ 1153581 h 2839955"/>
              <a:gd name="connsiteX650" fmla="*/ 3737690 w 8115305"/>
              <a:gd name="connsiteY650" fmla="*/ 1195411 h 2839955"/>
              <a:gd name="connsiteX651" fmla="*/ 3654032 w 8115305"/>
              <a:gd name="connsiteY651" fmla="*/ 1151047 h 2839955"/>
              <a:gd name="connsiteX652" fmla="*/ 3754169 w 8115305"/>
              <a:gd name="connsiteY652" fmla="*/ 1111934 h 2839955"/>
              <a:gd name="connsiteX653" fmla="*/ 1101760 w 8115305"/>
              <a:gd name="connsiteY653" fmla="*/ 658517 h 2839955"/>
              <a:gd name="connsiteX654" fmla="*/ 1110814 w 8115305"/>
              <a:gd name="connsiteY654" fmla="*/ 669562 h 2839955"/>
              <a:gd name="connsiteX655" fmla="*/ 1048886 w 8115305"/>
              <a:gd name="connsiteY655" fmla="*/ 681334 h 2839955"/>
              <a:gd name="connsiteX656" fmla="*/ 1040375 w 8115305"/>
              <a:gd name="connsiteY656" fmla="*/ 670106 h 2839955"/>
              <a:gd name="connsiteX657" fmla="*/ 1101760 w 8115305"/>
              <a:gd name="connsiteY657" fmla="*/ 658517 h 2839955"/>
              <a:gd name="connsiteX658" fmla="*/ 2222634 w 8115305"/>
              <a:gd name="connsiteY658" fmla="*/ 844482 h 2839955"/>
              <a:gd name="connsiteX659" fmla="*/ 2258851 w 8115305"/>
              <a:gd name="connsiteY659" fmla="*/ 872549 h 2839955"/>
              <a:gd name="connsiteX660" fmla="*/ 2150203 w 8115305"/>
              <a:gd name="connsiteY660" fmla="*/ 900254 h 2839955"/>
              <a:gd name="connsiteX661" fmla="*/ 2113987 w 8115305"/>
              <a:gd name="connsiteY661" fmla="*/ 871101 h 2839955"/>
              <a:gd name="connsiteX662" fmla="*/ 2222634 w 8115305"/>
              <a:gd name="connsiteY662" fmla="*/ 844482 h 2839955"/>
              <a:gd name="connsiteX663" fmla="*/ 4914333 w 8115305"/>
              <a:gd name="connsiteY663" fmla="*/ 1300978 h 2839955"/>
              <a:gd name="connsiteX664" fmla="*/ 5019176 w 8115305"/>
              <a:gd name="connsiteY664" fmla="*/ 1346609 h 2839955"/>
              <a:gd name="connsiteX665" fmla="*/ 4945478 w 8115305"/>
              <a:gd name="connsiteY665" fmla="*/ 1391517 h 2839955"/>
              <a:gd name="connsiteX666" fmla="*/ 4839910 w 8115305"/>
              <a:gd name="connsiteY666" fmla="*/ 1343712 h 2839955"/>
              <a:gd name="connsiteX667" fmla="*/ 4914333 w 8115305"/>
              <a:gd name="connsiteY667" fmla="*/ 1300978 h 2839955"/>
              <a:gd name="connsiteX668" fmla="*/ 6366032 w 8115305"/>
              <a:gd name="connsiteY668" fmla="*/ 1543985 h 2839955"/>
              <a:gd name="connsiteX669" fmla="*/ 6487716 w 8115305"/>
              <a:gd name="connsiteY669" fmla="*/ 1586175 h 2839955"/>
              <a:gd name="connsiteX670" fmla="*/ 6458561 w 8115305"/>
              <a:gd name="connsiteY670" fmla="*/ 1629092 h 2839955"/>
              <a:gd name="connsiteX671" fmla="*/ 6336335 w 8115305"/>
              <a:gd name="connsiteY671" fmla="*/ 1583641 h 2839955"/>
              <a:gd name="connsiteX672" fmla="*/ 6366032 w 8115305"/>
              <a:gd name="connsiteY672" fmla="*/ 1543985 h 2839955"/>
              <a:gd name="connsiteX673" fmla="*/ 1722496 w 8115305"/>
              <a:gd name="connsiteY673" fmla="*/ 748875 h 2839955"/>
              <a:gd name="connsiteX674" fmla="*/ 1742416 w 8115305"/>
              <a:gd name="connsiteY674" fmla="*/ 769336 h 2839955"/>
              <a:gd name="connsiteX675" fmla="*/ 1651877 w 8115305"/>
              <a:gd name="connsiteY675" fmla="*/ 788892 h 2839955"/>
              <a:gd name="connsiteX676" fmla="*/ 1633768 w 8115305"/>
              <a:gd name="connsiteY676" fmla="*/ 767887 h 2839955"/>
              <a:gd name="connsiteX677" fmla="*/ 1722496 w 8115305"/>
              <a:gd name="connsiteY677" fmla="*/ 748875 h 2839955"/>
              <a:gd name="connsiteX678" fmla="*/ 3041809 w 8115305"/>
              <a:gd name="connsiteY678" fmla="*/ 967615 h 2839955"/>
              <a:gd name="connsiteX679" fmla="*/ 3104643 w 8115305"/>
              <a:gd name="connsiteY679" fmla="*/ 1003650 h 2839955"/>
              <a:gd name="connsiteX680" fmla="*/ 2989658 w 8115305"/>
              <a:gd name="connsiteY680" fmla="*/ 1041314 h 2839955"/>
              <a:gd name="connsiteX681" fmla="*/ 2928092 w 8115305"/>
              <a:gd name="connsiteY681" fmla="*/ 1003830 h 2839955"/>
              <a:gd name="connsiteX682" fmla="*/ 3041809 w 8115305"/>
              <a:gd name="connsiteY682" fmla="*/ 967615 h 2839955"/>
              <a:gd name="connsiteX683" fmla="*/ 1288453 w 8115305"/>
              <a:gd name="connsiteY683" fmla="*/ 663585 h 2839955"/>
              <a:gd name="connsiteX684" fmla="*/ 1300947 w 8115305"/>
              <a:gd name="connsiteY684" fmla="*/ 676803 h 2839955"/>
              <a:gd name="connsiteX685" fmla="*/ 1232682 w 8115305"/>
              <a:gd name="connsiteY685" fmla="*/ 690384 h 2839955"/>
              <a:gd name="connsiteX686" fmla="*/ 1217471 w 8115305"/>
              <a:gd name="connsiteY686" fmla="*/ 677709 h 2839955"/>
              <a:gd name="connsiteX687" fmla="*/ 1288453 w 8115305"/>
              <a:gd name="connsiteY687" fmla="*/ 663585 h 2839955"/>
              <a:gd name="connsiteX688" fmla="*/ 905097 w 8115305"/>
              <a:gd name="connsiteY688" fmla="*/ 591154 h 2839955"/>
              <a:gd name="connsiteX689" fmla="*/ 906546 w 8115305"/>
              <a:gd name="connsiteY689" fmla="*/ 597853 h 2839955"/>
              <a:gd name="connsiteX690" fmla="*/ 868157 w 8115305"/>
              <a:gd name="connsiteY690" fmla="*/ 603648 h 2839955"/>
              <a:gd name="connsiteX691" fmla="*/ 867071 w 8115305"/>
              <a:gd name="connsiteY691" fmla="*/ 597492 h 2839955"/>
              <a:gd name="connsiteX692" fmla="*/ 905097 w 8115305"/>
              <a:gd name="connsiteY692" fmla="*/ 591154 h 2839955"/>
              <a:gd name="connsiteX693" fmla="*/ 2440834 w 8115305"/>
              <a:gd name="connsiteY693" fmla="*/ 852813 h 2839955"/>
              <a:gd name="connsiteX694" fmla="*/ 2485196 w 8115305"/>
              <a:gd name="connsiteY694" fmla="*/ 881424 h 2839955"/>
              <a:gd name="connsiteX695" fmla="*/ 2374557 w 8115305"/>
              <a:gd name="connsiteY695" fmla="*/ 911120 h 2839955"/>
              <a:gd name="connsiteX696" fmla="*/ 2334541 w 8115305"/>
              <a:gd name="connsiteY696" fmla="*/ 880517 h 2839955"/>
              <a:gd name="connsiteX697" fmla="*/ 2440834 w 8115305"/>
              <a:gd name="connsiteY697" fmla="*/ 852813 h 2839955"/>
              <a:gd name="connsiteX698" fmla="*/ 4024336 w 8115305"/>
              <a:gd name="connsiteY698" fmla="*/ 1120988 h 2839955"/>
              <a:gd name="connsiteX699" fmla="*/ 4115419 w 8115305"/>
              <a:gd name="connsiteY699" fmla="*/ 1161912 h 2839955"/>
              <a:gd name="connsiteX700" fmla="*/ 4024880 w 8115305"/>
              <a:gd name="connsiteY700" fmla="*/ 1205371 h 2839955"/>
              <a:gd name="connsiteX701" fmla="*/ 3931624 w 8115305"/>
              <a:gd name="connsiteY701" fmla="*/ 1161369 h 2839955"/>
              <a:gd name="connsiteX702" fmla="*/ 4024336 w 8115305"/>
              <a:gd name="connsiteY702" fmla="*/ 1120988 h 2839955"/>
              <a:gd name="connsiteX703" fmla="*/ 1929469 w 8115305"/>
              <a:gd name="connsiteY703" fmla="*/ 752314 h 2839955"/>
              <a:gd name="connsiteX704" fmla="*/ 1958077 w 8115305"/>
              <a:gd name="connsiteY704" fmla="*/ 773500 h 2839955"/>
              <a:gd name="connsiteX705" fmla="*/ 1858486 w 8115305"/>
              <a:gd name="connsiteY705" fmla="*/ 796678 h 2839955"/>
              <a:gd name="connsiteX706" fmla="*/ 1831326 w 8115305"/>
              <a:gd name="connsiteY706" fmla="*/ 774768 h 2839955"/>
              <a:gd name="connsiteX707" fmla="*/ 1929469 w 8115305"/>
              <a:gd name="connsiteY707" fmla="*/ 752314 h 2839955"/>
              <a:gd name="connsiteX708" fmla="*/ 5220534 w 8115305"/>
              <a:gd name="connsiteY708" fmla="*/ 1312568 h 2839955"/>
              <a:gd name="connsiteX709" fmla="*/ 5333707 w 8115305"/>
              <a:gd name="connsiteY709" fmla="*/ 1355120 h 2839955"/>
              <a:gd name="connsiteX710" fmla="*/ 5276669 w 8115305"/>
              <a:gd name="connsiteY710" fmla="*/ 1402563 h 2839955"/>
              <a:gd name="connsiteX711" fmla="*/ 5158607 w 8115305"/>
              <a:gd name="connsiteY711" fmla="*/ 1356388 h 2839955"/>
              <a:gd name="connsiteX712" fmla="*/ 5220534 w 8115305"/>
              <a:gd name="connsiteY712" fmla="*/ 1312568 h 2839955"/>
              <a:gd name="connsiteX713" fmla="*/ 3290247 w 8115305"/>
              <a:gd name="connsiteY713" fmla="*/ 978118 h 2839955"/>
              <a:gd name="connsiteX714" fmla="*/ 3365214 w 8115305"/>
              <a:gd name="connsiteY714" fmla="*/ 1014333 h 2839955"/>
              <a:gd name="connsiteX715" fmla="*/ 3257653 w 8115305"/>
              <a:gd name="connsiteY715" fmla="*/ 1054170 h 2839955"/>
              <a:gd name="connsiteX716" fmla="*/ 3183412 w 8115305"/>
              <a:gd name="connsiteY716" fmla="*/ 1016145 h 2839955"/>
              <a:gd name="connsiteX717" fmla="*/ 3290247 w 8115305"/>
              <a:gd name="connsiteY717" fmla="*/ 978118 h 2839955"/>
              <a:gd name="connsiteX718" fmla="*/ 6790518 w 8115305"/>
              <a:gd name="connsiteY718" fmla="*/ 1572026 h 2839955"/>
              <a:gd name="connsiteX719" fmla="*/ 6844982 w 8115305"/>
              <a:gd name="connsiteY719" fmla="*/ 1598851 h 2839955"/>
              <a:gd name="connsiteX720" fmla="*/ 6831764 w 8115305"/>
              <a:gd name="connsiteY720" fmla="*/ 1639052 h 2839955"/>
              <a:gd name="connsiteX721" fmla="*/ 6715330 w 8115305"/>
              <a:gd name="connsiteY721" fmla="*/ 1601387 h 2839955"/>
              <a:gd name="connsiteX722" fmla="*/ 6730541 w 8115305"/>
              <a:gd name="connsiteY722" fmla="*/ 1562636 h 2839955"/>
              <a:gd name="connsiteX723" fmla="*/ 6790518 w 8115305"/>
              <a:gd name="connsiteY723" fmla="*/ 1572026 h 2839955"/>
              <a:gd name="connsiteX724" fmla="*/ 1483293 w 8115305"/>
              <a:gd name="connsiteY724" fmla="*/ 666845 h 2839955"/>
              <a:gd name="connsiteX725" fmla="*/ 1496693 w 8115305"/>
              <a:gd name="connsiteY725" fmla="*/ 681693 h 2839955"/>
              <a:gd name="connsiteX726" fmla="*/ 1420279 w 8115305"/>
              <a:gd name="connsiteY726" fmla="*/ 696904 h 2839955"/>
              <a:gd name="connsiteX727" fmla="*/ 1407239 w 8115305"/>
              <a:gd name="connsiteY727" fmla="*/ 680969 h 2839955"/>
              <a:gd name="connsiteX728" fmla="*/ 1483293 w 8115305"/>
              <a:gd name="connsiteY728" fmla="*/ 666845 h 2839955"/>
              <a:gd name="connsiteX729" fmla="*/ 1094898 w 8115305"/>
              <a:gd name="connsiteY729" fmla="*/ 596883 h 2839955"/>
              <a:gd name="connsiteX730" fmla="*/ 1088537 w 8115305"/>
              <a:gd name="connsiteY730" fmla="*/ 602926 h 2839955"/>
              <a:gd name="connsiteX731" fmla="*/ 1039104 w 8115305"/>
              <a:gd name="connsiteY731" fmla="*/ 611981 h 2839955"/>
              <a:gd name="connsiteX732" fmla="*/ 1031137 w 8115305"/>
              <a:gd name="connsiteY732" fmla="*/ 603650 h 2839955"/>
              <a:gd name="connsiteX733" fmla="*/ 1080209 w 8115305"/>
              <a:gd name="connsiteY733" fmla="*/ 594777 h 2839955"/>
              <a:gd name="connsiteX734" fmla="*/ 1094898 w 8115305"/>
              <a:gd name="connsiteY734" fmla="*/ 596883 h 2839955"/>
              <a:gd name="connsiteX735" fmla="*/ 4303015 w 8115305"/>
              <a:gd name="connsiteY735" fmla="*/ 1134206 h 2839955"/>
              <a:gd name="connsiteX736" fmla="*/ 4398080 w 8115305"/>
              <a:gd name="connsiteY736" fmla="*/ 1177304 h 2839955"/>
              <a:gd name="connsiteX737" fmla="*/ 4308990 w 8115305"/>
              <a:gd name="connsiteY737" fmla="*/ 1219314 h 2839955"/>
              <a:gd name="connsiteX738" fmla="*/ 4213925 w 8115305"/>
              <a:gd name="connsiteY738" fmla="*/ 1174043 h 2839955"/>
              <a:gd name="connsiteX739" fmla="*/ 4303015 w 8115305"/>
              <a:gd name="connsiteY739" fmla="*/ 1134206 h 2839955"/>
              <a:gd name="connsiteX740" fmla="*/ 2677502 w 8115305"/>
              <a:gd name="connsiteY740" fmla="*/ 856977 h 2839955"/>
              <a:gd name="connsiteX741" fmla="*/ 2726393 w 8115305"/>
              <a:gd name="connsiteY741" fmla="*/ 889390 h 2839955"/>
              <a:gd name="connsiteX742" fmla="*/ 2613220 w 8115305"/>
              <a:gd name="connsiteY742" fmla="*/ 920172 h 2839955"/>
              <a:gd name="connsiteX743" fmla="*/ 2565958 w 8115305"/>
              <a:gd name="connsiteY743" fmla="*/ 886311 h 2839955"/>
              <a:gd name="connsiteX744" fmla="*/ 2677502 w 8115305"/>
              <a:gd name="connsiteY744" fmla="*/ 856977 h 2839955"/>
              <a:gd name="connsiteX745" fmla="*/ 2146764 w 8115305"/>
              <a:gd name="connsiteY745" fmla="*/ 755573 h 2839955"/>
              <a:gd name="connsiteX746" fmla="*/ 2180621 w 8115305"/>
              <a:gd name="connsiteY746" fmla="*/ 779294 h 2839955"/>
              <a:gd name="connsiteX747" fmla="*/ 2074329 w 8115305"/>
              <a:gd name="connsiteY747" fmla="*/ 804464 h 2839955"/>
              <a:gd name="connsiteX748" fmla="*/ 2043909 w 8115305"/>
              <a:gd name="connsiteY748" fmla="*/ 778750 h 2839955"/>
              <a:gd name="connsiteX749" fmla="*/ 2146764 w 8115305"/>
              <a:gd name="connsiteY749" fmla="*/ 755573 h 2839955"/>
              <a:gd name="connsiteX750" fmla="*/ 5535972 w 8115305"/>
              <a:gd name="connsiteY750" fmla="*/ 1330857 h 2839955"/>
              <a:gd name="connsiteX751" fmla="*/ 5656570 w 8115305"/>
              <a:gd name="connsiteY751" fmla="*/ 1373410 h 2839955"/>
              <a:gd name="connsiteX752" fmla="*/ 5612205 w 8115305"/>
              <a:gd name="connsiteY752" fmla="*/ 1418318 h 2839955"/>
              <a:gd name="connsiteX753" fmla="*/ 5488348 w 8115305"/>
              <a:gd name="connsiteY753" fmla="*/ 1375403 h 2839955"/>
              <a:gd name="connsiteX754" fmla="*/ 5535972 w 8115305"/>
              <a:gd name="connsiteY754" fmla="*/ 1330857 h 2839955"/>
              <a:gd name="connsiteX755" fmla="*/ 1681572 w 8115305"/>
              <a:gd name="connsiteY755" fmla="*/ 671916 h 2839955"/>
              <a:gd name="connsiteX756" fmla="*/ 1698774 w 8115305"/>
              <a:gd name="connsiteY756" fmla="*/ 688757 h 2839955"/>
              <a:gd name="connsiteX757" fmla="*/ 1612762 w 8115305"/>
              <a:gd name="connsiteY757" fmla="*/ 706502 h 2839955"/>
              <a:gd name="connsiteX758" fmla="*/ 1595922 w 8115305"/>
              <a:gd name="connsiteY758" fmla="*/ 688394 h 2839955"/>
              <a:gd name="connsiteX759" fmla="*/ 1681572 w 8115305"/>
              <a:gd name="connsiteY759" fmla="*/ 671916 h 2839955"/>
              <a:gd name="connsiteX760" fmla="*/ 3542671 w 8115305"/>
              <a:gd name="connsiteY760" fmla="*/ 985000 h 2839955"/>
              <a:gd name="connsiteX761" fmla="*/ 3619991 w 8115305"/>
              <a:gd name="connsiteY761" fmla="*/ 1022844 h 2839955"/>
              <a:gd name="connsiteX762" fmla="*/ 3512974 w 8115305"/>
              <a:gd name="connsiteY762" fmla="*/ 1062501 h 2839955"/>
              <a:gd name="connsiteX763" fmla="*/ 3436379 w 8115305"/>
              <a:gd name="connsiteY763" fmla="*/ 1022844 h 2839955"/>
              <a:gd name="connsiteX764" fmla="*/ 3542671 w 8115305"/>
              <a:gd name="connsiteY764" fmla="*/ 985000 h 2839955"/>
              <a:gd name="connsiteX765" fmla="*/ 1266364 w 8115305"/>
              <a:gd name="connsiteY765" fmla="*/ 596948 h 2839955"/>
              <a:gd name="connsiteX766" fmla="*/ 1272882 w 8115305"/>
              <a:gd name="connsiteY766" fmla="*/ 607813 h 2839955"/>
              <a:gd name="connsiteX767" fmla="*/ 1213127 w 8115305"/>
              <a:gd name="connsiteY767" fmla="*/ 618317 h 2839955"/>
              <a:gd name="connsiteX768" fmla="*/ 1204073 w 8115305"/>
              <a:gd name="connsiteY768" fmla="*/ 607632 h 2839955"/>
              <a:gd name="connsiteX769" fmla="*/ 1266364 w 8115305"/>
              <a:gd name="connsiteY769" fmla="*/ 596948 h 2839955"/>
              <a:gd name="connsiteX770" fmla="*/ 7113881 w 8115305"/>
              <a:gd name="connsiteY770" fmla="*/ 1586358 h 2839955"/>
              <a:gd name="connsiteX771" fmla="*/ 7223796 w 8115305"/>
              <a:gd name="connsiteY771" fmla="*/ 1621305 h 2839955"/>
              <a:gd name="connsiteX772" fmla="*/ 7213475 w 8115305"/>
              <a:gd name="connsiteY772" fmla="*/ 1658788 h 2839955"/>
              <a:gd name="connsiteX773" fmla="*/ 7101750 w 8115305"/>
              <a:gd name="connsiteY773" fmla="*/ 1622573 h 2839955"/>
              <a:gd name="connsiteX774" fmla="*/ 7113881 w 8115305"/>
              <a:gd name="connsiteY774" fmla="*/ 1586358 h 2839955"/>
              <a:gd name="connsiteX775" fmla="*/ 2900389 w 8115305"/>
              <a:gd name="connsiteY775" fmla="*/ 865487 h 2839955"/>
              <a:gd name="connsiteX776" fmla="*/ 2958876 w 8115305"/>
              <a:gd name="connsiteY776" fmla="*/ 897176 h 2839955"/>
              <a:gd name="connsiteX777" fmla="*/ 2846267 w 8115305"/>
              <a:gd name="connsiteY777" fmla="*/ 931399 h 2839955"/>
              <a:gd name="connsiteX778" fmla="*/ 2788866 w 8115305"/>
              <a:gd name="connsiteY778" fmla="*/ 898261 h 2839955"/>
              <a:gd name="connsiteX779" fmla="*/ 2900389 w 8115305"/>
              <a:gd name="connsiteY779" fmla="*/ 865487 h 2839955"/>
              <a:gd name="connsiteX780" fmla="*/ 4580607 w 8115305"/>
              <a:gd name="connsiteY780" fmla="*/ 1143985 h 2839955"/>
              <a:gd name="connsiteX781" fmla="*/ 4681829 w 8115305"/>
              <a:gd name="connsiteY781" fmla="*/ 1185451 h 2839955"/>
              <a:gd name="connsiteX782" fmla="*/ 4602336 w 8115305"/>
              <a:gd name="connsiteY782" fmla="*/ 1229092 h 2839955"/>
              <a:gd name="connsiteX783" fmla="*/ 4500752 w 8115305"/>
              <a:gd name="connsiteY783" fmla="*/ 1185451 h 2839955"/>
              <a:gd name="connsiteX784" fmla="*/ 4580607 w 8115305"/>
              <a:gd name="connsiteY784" fmla="*/ 1143985 h 2839955"/>
              <a:gd name="connsiteX785" fmla="*/ 2352470 w 8115305"/>
              <a:gd name="connsiteY785" fmla="*/ 762817 h 2839955"/>
              <a:gd name="connsiteX786" fmla="*/ 2389949 w 8115305"/>
              <a:gd name="connsiteY786" fmla="*/ 788529 h 2839955"/>
              <a:gd name="connsiteX787" fmla="*/ 2284020 w 8115305"/>
              <a:gd name="connsiteY787" fmla="*/ 815149 h 2839955"/>
              <a:gd name="connsiteX788" fmla="*/ 2247803 w 8115305"/>
              <a:gd name="connsiteY788" fmla="*/ 788529 h 2839955"/>
              <a:gd name="connsiteX789" fmla="*/ 2352470 w 8115305"/>
              <a:gd name="connsiteY789" fmla="*/ 762817 h 2839955"/>
              <a:gd name="connsiteX790" fmla="*/ 1877860 w 8115305"/>
              <a:gd name="connsiteY790" fmla="*/ 674632 h 2839955"/>
              <a:gd name="connsiteX791" fmla="*/ 1897780 w 8115305"/>
              <a:gd name="connsiteY791" fmla="*/ 694730 h 2839955"/>
              <a:gd name="connsiteX792" fmla="*/ 1804160 w 8115305"/>
              <a:gd name="connsiteY792" fmla="*/ 712838 h 2839955"/>
              <a:gd name="connsiteX793" fmla="*/ 1785511 w 8115305"/>
              <a:gd name="connsiteY793" fmla="*/ 692740 h 2839955"/>
              <a:gd name="connsiteX794" fmla="*/ 1877860 w 8115305"/>
              <a:gd name="connsiteY794" fmla="*/ 674632 h 2839955"/>
              <a:gd name="connsiteX795" fmla="*/ 1449976 w 8115305"/>
              <a:gd name="connsiteY795" fmla="*/ 601114 h 2839955"/>
              <a:gd name="connsiteX796" fmla="*/ 1463377 w 8115305"/>
              <a:gd name="connsiteY796" fmla="*/ 613608 h 2839955"/>
              <a:gd name="connsiteX797" fmla="*/ 1390944 w 8115305"/>
              <a:gd name="connsiteY797" fmla="*/ 626828 h 2839955"/>
              <a:gd name="connsiteX798" fmla="*/ 1380985 w 8115305"/>
              <a:gd name="connsiteY798" fmla="*/ 613608 h 2839955"/>
              <a:gd name="connsiteX799" fmla="*/ 1449976 w 8115305"/>
              <a:gd name="connsiteY799" fmla="*/ 601114 h 2839955"/>
              <a:gd name="connsiteX800" fmla="*/ 1077306 w 8115305"/>
              <a:gd name="connsiteY800" fmla="*/ 535021 h 2839955"/>
              <a:gd name="connsiteX801" fmla="*/ 1079298 w 8115305"/>
              <a:gd name="connsiteY801" fmla="*/ 541903 h 2839955"/>
              <a:gd name="connsiteX802" fmla="*/ 1038555 w 8115305"/>
              <a:gd name="connsiteY802" fmla="*/ 548422 h 2839955"/>
              <a:gd name="connsiteX803" fmla="*/ 1034028 w 8115305"/>
              <a:gd name="connsiteY803" fmla="*/ 541720 h 2839955"/>
              <a:gd name="connsiteX804" fmla="*/ 1077306 w 8115305"/>
              <a:gd name="connsiteY804" fmla="*/ 535021 h 2839955"/>
              <a:gd name="connsiteX805" fmla="*/ 3787850 w 8115305"/>
              <a:gd name="connsiteY805" fmla="*/ 996226 h 2839955"/>
              <a:gd name="connsiteX806" fmla="*/ 3876577 w 8115305"/>
              <a:gd name="connsiteY806" fmla="*/ 1034070 h 2839955"/>
              <a:gd name="connsiteX807" fmla="*/ 3776442 w 8115305"/>
              <a:gd name="connsiteY807" fmla="*/ 1074995 h 2839955"/>
              <a:gd name="connsiteX808" fmla="*/ 3690429 w 8115305"/>
              <a:gd name="connsiteY808" fmla="*/ 1034070 h 2839955"/>
              <a:gd name="connsiteX809" fmla="*/ 3787850 w 8115305"/>
              <a:gd name="connsiteY809" fmla="*/ 996226 h 2839955"/>
              <a:gd name="connsiteX810" fmla="*/ 5864267 w 8115305"/>
              <a:gd name="connsiteY810" fmla="*/ 1344980 h 2839955"/>
              <a:gd name="connsiteX811" fmla="*/ 5978525 w 8115305"/>
              <a:gd name="connsiteY811" fmla="*/ 1386629 h 2839955"/>
              <a:gd name="connsiteX812" fmla="*/ 5938145 w 8115305"/>
              <a:gd name="connsiteY812" fmla="*/ 1427552 h 2839955"/>
              <a:gd name="connsiteX813" fmla="*/ 5816824 w 8115305"/>
              <a:gd name="connsiteY813" fmla="*/ 1383912 h 2839955"/>
              <a:gd name="connsiteX814" fmla="*/ 5864267 w 8115305"/>
              <a:gd name="connsiteY814" fmla="*/ 1344980 h 2839955"/>
              <a:gd name="connsiteX815" fmla="*/ 3182302 w 8115305"/>
              <a:gd name="connsiteY815" fmla="*/ 880267 h 2839955"/>
              <a:gd name="connsiteX816" fmla="*/ 3193732 w 8115305"/>
              <a:gd name="connsiteY816" fmla="*/ 903512 h 2839955"/>
              <a:gd name="connsiteX817" fmla="*/ 3088346 w 8115305"/>
              <a:gd name="connsiteY817" fmla="*/ 938823 h 2839955"/>
              <a:gd name="connsiteX818" fmla="*/ 3020803 w 8115305"/>
              <a:gd name="connsiteY818" fmla="*/ 904237 h 2839955"/>
              <a:gd name="connsiteX819" fmla="*/ 3127276 w 8115305"/>
              <a:gd name="connsiteY819" fmla="*/ 871282 h 2839955"/>
              <a:gd name="connsiteX820" fmla="*/ 3182302 w 8115305"/>
              <a:gd name="connsiteY820" fmla="*/ 880267 h 2839955"/>
              <a:gd name="connsiteX821" fmla="*/ 4862905 w 8115305"/>
              <a:gd name="connsiteY821" fmla="*/ 1159196 h 2839955"/>
              <a:gd name="connsiteX822" fmla="*/ 4973000 w 8115305"/>
              <a:gd name="connsiteY822" fmla="*/ 1200301 h 2839955"/>
              <a:gd name="connsiteX823" fmla="*/ 4900569 w 8115305"/>
              <a:gd name="connsiteY823" fmla="*/ 1243397 h 2839955"/>
              <a:gd name="connsiteX824" fmla="*/ 4790474 w 8115305"/>
              <a:gd name="connsiteY824" fmla="*/ 1197948 h 2839955"/>
              <a:gd name="connsiteX825" fmla="*/ 4862905 w 8115305"/>
              <a:gd name="connsiteY825" fmla="*/ 1159196 h 2839955"/>
              <a:gd name="connsiteX826" fmla="*/ 2563240 w 8115305"/>
              <a:gd name="connsiteY826" fmla="*/ 766257 h 2839955"/>
              <a:gd name="connsiteX827" fmla="*/ 2609596 w 8115305"/>
              <a:gd name="connsiteY827" fmla="*/ 793056 h 2839955"/>
              <a:gd name="connsiteX828" fmla="*/ 2500950 w 8115305"/>
              <a:gd name="connsiteY828" fmla="*/ 822209 h 2839955"/>
              <a:gd name="connsiteX829" fmla="*/ 2454593 w 8115305"/>
              <a:gd name="connsiteY829" fmla="*/ 793600 h 2839955"/>
              <a:gd name="connsiteX830" fmla="*/ 2563240 w 8115305"/>
              <a:gd name="connsiteY830" fmla="*/ 766257 h 2839955"/>
              <a:gd name="connsiteX831" fmla="*/ 2068176 w 8115305"/>
              <a:gd name="connsiteY831" fmla="*/ 680246 h 2839955"/>
              <a:gd name="connsiteX832" fmla="*/ 2096605 w 8115305"/>
              <a:gd name="connsiteY832" fmla="*/ 701432 h 2839955"/>
              <a:gd name="connsiteX833" fmla="*/ 1998641 w 8115305"/>
              <a:gd name="connsiteY833" fmla="*/ 722800 h 2839955"/>
              <a:gd name="connsiteX834" fmla="*/ 1971297 w 8115305"/>
              <a:gd name="connsiteY834" fmla="*/ 700707 h 2839955"/>
              <a:gd name="connsiteX835" fmla="*/ 2068176 w 8115305"/>
              <a:gd name="connsiteY835" fmla="*/ 680246 h 2839955"/>
              <a:gd name="connsiteX836" fmla="*/ 7508630 w 8115305"/>
              <a:gd name="connsiteY836" fmla="*/ 1606817 h 2839955"/>
              <a:gd name="connsiteX837" fmla="*/ 7608767 w 8115305"/>
              <a:gd name="connsiteY837" fmla="*/ 1638325 h 2839955"/>
              <a:gd name="connsiteX838" fmla="*/ 7600980 w 8115305"/>
              <a:gd name="connsiteY838" fmla="*/ 1667841 h 2839955"/>
              <a:gd name="connsiteX839" fmla="*/ 7499757 w 8115305"/>
              <a:gd name="connsiteY839" fmla="*/ 1635428 h 2839955"/>
              <a:gd name="connsiteX840" fmla="*/ 7508630 w 8115305"/>
              <a:gd name="connsiteY840" fmla="*/ 1606817 h 2839955"/>
              <a:gd name="connsiteX841" fmla="*/ 1244629 w 8115305"/>
              <a:gd name="connsiteY841" fmla="*/ 538643 h 2839955"/>
              <a:gd name="connsiteX842" fmla="*/ 1251872 w 8115305"/>
              <a:gd name="connsiteY842" fmla="*/ 547154 h 2839955"/>
              <a:gd name="connsiteX843" fmla="*/ 1201172 w 8115305"/>
              <a:gd name="connsiteY843" fmla="*/ 556027 h 2839955"/>
              <a:gd name="connsiteX844" fmla="*/ 1191392 w 8115305"/>
              <a:gd name="connsiteY844" fmla="*/ 547878 h 2839955"/>
              <a:gd name="connsiteX845" fmla="*/ 1244629 w 8115305"/>
              <a:gd name="connsiteY845" fmla="*/ 538643 h 2839955"/>
              <a:gd name="connsiteX846" fmla="*/ 1634129 w 8115305"/>
              <a:gd name="connsiteY846" fmla="*/ 603468 h 2839955"/>
              <a:gd name="connsiteX847" fmla="*/ 1650065 w 8115305"/>
              <a:gd name="connsiteY847" fmla="*/ 618678 h 2839955"/>
              <a:gd name="connsiteX848" fmla="*/ 1573109 w 8115305"/>
              <a:gd name="connsiteY848" fmla="*/ 633165 h 2839955"/>
              <a:gd name="connsiteX849" fmla="*/ 1557896 w 8115305"/>
              <a:gd name="connsiteY849" fmla="*/ 617593 h 2839955"/>
              <a:gd name="connsiteX850" fmla="*/ 1634129 w 8115305"/>
              <a:gd name="connsiteY850" fmla="*/ 603468 h 2839955"/>
              <a:gd name="connsiteX851" fmla="*/ 4048058 w 8115305"/>
              <a:gd name="connsiteY851" fmla="*/ 1003650 h 2839955"/>
              <a:gd name="connsiteX852" fmla="*/ 4137329 w 8115305"/>
              <a:gd name="connsiteY852" fmla="*/ 1042763 h 2839955"/>
              <a:gd name="connsiteX853" fmla="*/ 4041539 w 8115305"/>
              <a:gd name="connsiteY853" fmla="*/ 1083324 h 2839955"/>
              <a:gd name="connsiteX854" fmla="*/ 3951000 w 8115305"/>
              <a:gd name="connsiteY854" fmla="*/ 1041314 h 2839955"/>
              <a:gd name="connsiteX855" fmla="*/ 4048058 w 8115305"/>
              <a:gd name="connsiteY855" fmla="*/ 1003650 h 2839955"/>
              <a:gd name="connsiteX856" fmla="*/ 6192017 w 8115305"/>
              <a:gd name="connsiteY856" fmla="*/ 1363449 h 2839955"/>
              <a:gd name="connsiteX857" fmla="*/ 6311529 w 8115305"/>
              <a:gd name="connsiteY857" fmla="*/ 1403830 h 2839955"/>
              <a:gd name="connsiteX858" fmla="*/ 6279478 w 8115305"/>
              <a:gd name="connsiteY858" fmla="*/ 1444391 h 2839955"/>
              <a:gd name="connsiteX859" fmla="*/ 6153992 w 8115305"/>
              <a:gd name="connsiteY859" fmla="*/ 1400932 h 2839955"/>
              <a:gd name="connsiteX860" fmla="*/ 6192017 w 8115305"/>
              <a:gd name="connsiteY860" fmla="*/ 1363449 h 2839955"/>
              <a:gd name="connsiteX861" fmla="*/ 3359960 w 8115305"/>
              <a:gd name="connsiteY861" fmla="*/ 876534 h 2839955"/>
              <a:gd name="connsiteX862" fmla="*/ 3432392 w 8115305"/>
              <a:gd name="connsiteY862" fmla="*/ 911301 h 2839955"/>
              <a:gd name="connsiteX863" fmla="*/ 3321211 w 8115305"/>
              <a:gd name="connsiteY863" fmla="*/ 947517 h 2839955"/>
              <a:gd name="connsiteX864" fmla="*/ 3252763 w 8115305"/>
              <a:gd name="connsiteY864" fmla="*/ 910214 h 2839955"/>
              <a:gd name="connsiteX865" fmla="*/ 3359960 w 8115305"/>
              <a:gd name="connsiteY865" fmla="*/ 876534 h 2839955"/>
              <a:gd name="connsiteX866" fmla="*/ 2773653 w 8115305"/>
              <a:gd name="connsiteY866" fmla="*/ 773863 h 2839955"/>
              <a:gd name="connsiteX867" fmla="*/ 2823813 w 8115305"/>
              <a:gd name="connsiteY867" fmla="*/ 802835 h 2839955"/>
              <a:gd name="connsiteX868" fmla="*/ 2715346 w 8115305"/>
              <a:gd name="connsiteY868" fmla="*/ 831988 h 2839955"/>
              <a:gd name="connsiteX869" fmla="*/ 2663923 w 8115305"/>
              <a:gd name="connsiteY869" fmla="*/ 802472 h 2839955"/>
              <a:gd name="connsiteX870" fmla="*/ 2773653 w 8115305"/>
              <a:gd name="connsiteY870" fmla="*/ 773863 h 2839955"/>
              <a:gd name="connsiteX871" fmla="*/ 1435193 w 8115305"/>
              <a:gd name="connsiteY871" fmla="*/ 544188 h 2839955"/>
              <a:gd name="connsiteX872" fmla="*/ 1426796 w 8115305"/>
              <a:gd name="connsiteY872" fmla="*/ 551500 h 2839955"/>
              <a:gd name="connsiteX873" fmla="*/ 1368128 w 8115305"/>
              <a:gd name="connsiteY873" fmla="*/ 561640 h 2839955"/>
              <a:gd name="connsiteX874" fmla="*/ 1359619 w 8115305"/>
              <a:gd name="connsiteY874" fmla="*/ 551136 h 2839955"/>
              <a:gd name="connsiteX875" fmla="*/ 1417922 w 8115305"/>
              <a:gd name="connsiteY875" fmla="*/ 541359 h 2839955"/>
              <a:gd name="connsiteX876" fmla="*/ 1435193 w 8115305"/>
              <a:gd name="connsiteY876" fmla="*/ 544188 h 2839955"/>
              <a:gd name="connsiteX877" fmla="*/ 1813760 w 8115305"/>
              <a:gd name="connsiteY877" fmla="*/ 608177 h 2839955"/>
              <a:gd name="connsiteX878" fmla="*/ 1836395 w 8115305"/>
              <a:gd name="connsiteY878" fmla="*/ 624474 h 2839955"/>
              <a:gd name="connsiteX879" fmla="*/ 1752194 w 8115305"/>
              <a:gd name="connsiteY879" fmla="*/ 641495 h 2839955"/>
              <a:gd name="connsiteX880" fmla="*/ 1730282 w 8115305"/>
              <a:gd name="connsiteY880" fmla="*/ 624836 h 2839955"/>
              <a:gd name="connsiteX881" fmla="*/ 1813760 w 8115305"/>
              <a:gd name="connsiteY881" fmla="*/ 608177 h 2839955"/>
              <a:gd name="connsiteX882" fmla="*/ 2266272 w 8115305"/>
              <a:gd name="connsiteY882" fmla="*/ 683505 h 2839955"/>
              <a:gd name="connsiteX883" fmla="*/ 2297962 w 8115305"/>
              <a:gd name="connsiteY883" fmla="*/ 706503 h 2839955"/>
              <a:gd name="connsiteX884" fmla="*/ 2196740 w 8115305"/>
              <a:gd name="connsiteY884" fmla="*/ 728776 h 2839955"/>
              <a:gd name="connsiteX885" fmla="*/ 2166319 w 8115305"/>
              <a:gd name="connsiteY885" fmla="*/ 704873 h 2839955"/>
              <a:gd name="connsiteX886" fmla="*/ 2266272 w 8115305"/>
              <a:gd name="connsiteY886" fmla="*/ 683505 h 2839955"/>
              <a:gd name="connsiteX887" fmla="*/ 5216257 w 8115305"/>
              <a:gd name="connsiteY887" fmla="*/ 1180358 h 2839955"/>
              <a:gd name="connsiteX888" fmla="*/ 5262909 w 8115305"/>
              <a:gd name="connsiteY888" fmla="*/ 1208810 h 2839955"/>
              <a:gd name="connsiteX889" fmla="*/ 5203333 w 8115305"/>
              <a:gd name="connsiteY889" fmla="*/ 1252268 h 2839955"/>
              <a:gd name="connsiteX890" fmla="*/ 5086177 w 8115305"/>
              <a:gd name="connsiteY890" fmla="*/ 1209897 h 2839955"/>
              <a:gd name="connsiteX891" fmla="*/ 5147200 w 8115305"/>
              <a:gd name="connsiteY891" fmla="*/ 1168611 h 2839955"/>
              <a:gd name="connsiteX892" fmla="*/ 5216257 w 8115305"/>
              <a:gd name="connsiteY892" fmla="*/ 1180358 h 2839955"/>
              <a:gd name="connsiteX893" fmla="*/ 7909176 w 8115305"/>
              <a:gd name="connsiteY893" fmla="*/ 1635065 h 2839955"/>
              <a:gd name="connsiteX894" fmla="*/ 7997179 w 8115305"/>
              <a:gd name="connsiteY894" fmla="*/ 1661864 h 2839955"/>
              <a:gd name="connsiteX895" fmla="*/ 7994463 w 8115305"/>
              <a:gd name="connsiteY895" fmla="*/ 1684500 h 2839955"/>
              <a:gd name="connsiteX896" fmla="*/ 7905011 w 8115305"/>
              <a:gd name="connsiteY896" fmla="*/ 1657157 h 2839955"/>
              <a:gd name="connsiteX897" fmla="*/ 7909176 w 8115305"/>
              <a:gd name="connsiteY897" fmla="*/ 1635065 h 2839955"/>
              <a:gd name="connsiteX898" fmla="*/ 4301567 w 8115305"/>
              <a:gd name="connsiteY898" fmla="*/ 1015238 h 2839955"/>
              <a:gd name="connsiteX899" fmla="*/ 4399168 w 8115305"/>
              <a:gd name="connsiteY899" fmla="*/ 1055075 h 2839955"/>
              <a:gd name="connsiteX900" fmla="*/ 4312612 w 8115305"/>
              <a:gd name="connsiteY900" fmla="*/ 1095819 h 2839955"/>
              <a:gd name="connsiteX901" fmla="*/ 4212658 w 8115305"/>
              <a:gd name="connsiteY901" fmla="*/ 1054894 h 2839955"/>
              <a:gd name="connsiteX902" fmla="*/ 4301567 w 8115305"/>
              <a:gd name="connsiteY902" fmla="*/ 1015238 h 2839955"/>
              <a:gd name="connsiteX903" fmla="*/ 1225426 w 8115305"/>
              <a:gd name="connsiteY903" fmla="*/ 485044 h 2839955"/>
              <a:gd name="connsiteX904" fmla="*/ 1227963 w 8115305"/>
              <a:gd name="connsiteY904" fmla="*/ 491562 h 2839955"/>
              <a:gd name="connsiteX905" fmla="*/ 1187038 w 8115305"/>
              <a:gd name="connsiteY905" fmla="*/ 497720 h 2839955"/>
              <a:gd name="connsiteX906" fmla="*/ 1184321 w 8115305"/>
              <a:gd name="connsiteY906" fmla="*/ 490838 h 2839955"/>
              <a:gd name="connsiteX907" fmla="*/ 1225426 w 8115305"/>
              <a:gd name="connsiteY907" fmla="*/ 485044 h 2839955"/>
              <a:gd name="connsiteX908" fmla="*/ 1608802 w 8115305"/>
              <a:gd name="connsiteY908" fmla="*/ 548399 h 2839955"/>
              <a:gd name="connsiteX909" fmla="*/ 1601354 w 8115305"/>
              <a:gd name="connsiteY909" fmla="*/ 556933 h 2839955"/>
              <a:gd name="connsiteX910" fmla="*/ 1533814 w 8115305"/>
              <a:gd name="connsiteY910" fmla="*/ 569064 h 2839955"/>
              <a:gd name="connsiteX911" fmla="*/ 1522768 w 8115305"/>
              <a:gd name="connsiteY911" fmla="*/ 556389 h 2839955"/>
              <a:gd name="connsiteX912" fmla="*/ 1587051 w 8115305"/>
              <a:gd name="connsiteY912" fmla="*/ 545161 h 2839955"/>
              <a:gd name="connsiteX913" fmla="*/ 1608802 w 8115305"/>
              <a:gd name="connsiteY913" fmla="*/ 548399 h 2839955"/>
              <a:gd name="connsiteX914" fmla="*/ 3589751 w 8115305"/>
              <a:gd name="connsiteY914" fmla="*/ 885044 h 2839955"/>
              <a:gd name="connsiteX915" fmla="*/ 3670873 w 8115305"/>
              <a:gd name="connsiteY915" fmla="*/ 919630 h 2839955"/>
              <a:gd name="connsiteX916" fmla="*/ 3568204 w 8115305"/>
              <a:gd name="connsiteY916" fmla="*/ 958562 h 2839955"/>
              <a:gd name="connsiteX917" fmla="*/ 3485633 w 8115305"/>
              <a:gd name="connsiteY917" fmla="*/ 921259 h 2839955"/>
              <a:gd name="connsiteX918" fmla="*/ 3589751 w 8115305"/>
              <a:gd name="connsiteY918" fmla="*/ 885044 h 2839955"/>
              <a:gd name="connsiteX919" fmla="*/ 1999365 w 8115305"/>
              <a:gd name="connsiteY919" fmla="*/ 610893 h 2839955"/>
              <a:gd name="connsiteX920" fmla="*/ 2025076 w 8115305"/>
              <a:gd name="connsiteY920" fmla="*/ 629001 h 2839955"/>
              <a:gd name="connsiteX921" fmla="*/ 1937072 w 8115305"/>
              <a:gd name="connsiteY921" fmla="*/ 647108 h 2839955"/>
              <a:gd name="connsiteX922" fmla="*/ 1912265 w 8115305"/>
              <a:gd name="connsiteY922" fmla="*/ 629001 h 2839955"/>
              <a:gd name="connsiteX923" fmla="*/ 1999365 w 8115305"/>
              <a:gd name="connsiteY923" fmla="*/ 610893 h 2839955"/>
              <a:gd name="connsiteX924" fmla="*/ 2500181 w 8115305"/>
              <a:gd name="connsiteY924" fmla="*/ 696113 h 2839955"/>
              <a:gd name="connsiteX925" fmla="*/ 2501676 w 8115305"/>
              <a:gd name="connsiteY925" fmla="*/ 713384 h 2839955"/>
              <a:gd name="connsiteX926" fmla="*/ 2396109 w 8115305"/>
              <a:gd name="connsiteY926" fmla="*/ 738735 h 2839955"/>
              <a:gd name="connsiteX927" fmla="*/ 2356453 w 8115305"/>
              <a:gd name="connsiteY927" fmla="*/ 713021 h 2839955"/>
              <a:gd name="connsiteX928" fmla="*/ 2458216 w 8115305"/>
              <a:gd name="connsiteY928" fmla="*/ 689299 h 2839955"/>
              <a:gd name="connsiteX929" fmla="*/ 2500181 w 8115305"/>
              <a:gd name="connsiteY929" fmla="*/ 696113 h 2839955"/>
              <a:gd name="connsiteX930" fmla="*/ 2988210 w 8115305"/>
              <a:gd name="connsiteY930" fmla="*/ 777665 h 2839955"/>
              <a:gd name="connsiteX931" fmla="*/ 3044887 w 8115305"/>
              <a:gd name="connsiteY931" fmla="*/ 809898 h 2839955"/>
              <a:gd name="connsiteX932" fmla="*/ 2933162 w 8115305"/>
              <a:gd name="connsiteY932" fmla="*/ 839775 h 2839955"/>
              <a:gd name="connsiteX933" fmla="*/ 2877933 w 8115305"/>
              <a:gd name="connsiteY933" fmla="*/ 806276 h 2839955"/>
              <a:gd name="connsiteX934" fmla="*/ 2988210 w 8115305"/>
              <a:gd name="connsiteY934" fmla="*/ 777665 h 2839955"/>
              <a:gd name="connsiteX935" fmla="*/ 6595467 w 8115305"/>
              <a:gd name="connsiteY935" fmla="*/ 1389302 h 2839955"/>
              <a:gd name="connsiteX936" fmla="*/ 6649962 w 8115305"/>
              <a:gd name="connsiteY936" fmla="*/ 1415420 h 2839955"/>
              <a:gd name="connsiteX937" fmla="*/ 6628774 w 8115305"/>
              <a:gd name="connsiteY937" fmla="*/ 1451636 h 2839955"/>
              <a:gd name="connsiteX938" fmla="*/ 6508358 w 8115305"/>
              <a:gd name="connsiteY938" fmla="*/ 1412704 h 2839955"/>
              <a:gd name="connsiteX939" fmla="*/ 6535882 w 8115305"/>
              <a:gd name="connsiteY939" fmla="*/ 1379205 h 2839955"/>
              <a:gd name="connsiteX940" fmla="*/ 6595467 w 8115305"/>
              <a:gd name="connsiteY940" fmla="*/ 1389302 h 2839955"/>
              <a:gd name="connsiteX941" fmla="*/ 5454668 w 8115305"/>
              <a:gd name="connsiteY941" fmla="*/ 1184907 h 2839955"/>
              <a:gd name="connsiteX942" fmla="*/ 5570015 w 8115305"/>
              <a:gd name="connsiteY942" fmla="*/ 1225649 h 2839955"/>
              <a:gd name="connsiteX943" fmla="*/ 5513157 w 8115305"/>
              <a:gd name="connsiteY943" fmla="*/ 1264944 h 2839955"/>
              <a:gd name="connsiteX944" fmla="*/ 5400165 w 8115305"/>
              <a:gd name="connsiteY944" fmla="*/ 1223839 h 2839955"/>
              <a:gd name="connsiteX945" fmla="*/ 5454668 w 8115305"/>
              <a:gd name="connsiteY945" fmla="*/ 1184907 h 2839955"/>
              <a:gd name="connsiteX946" fmla="*/ 1388045 w 8115305"/>
              <a:gd name="connsiteY946" fmla="*/ 486493 h 2839955"/>
              <a:gd name="connsiteX947" fmla="*/ 1398004 w 8115305"/>
              <a:gd name="connsiteY947" fmla="*/ 494641 h 2839955"/>
              <a:gd name="connsiteX948" fmla="*/ 1347485 w 8115305"/>
              <a:gd name="connsiteY948" fmla="*/ 503152 h 2839955"/>
              <a:gd name="connsiteX949" fmla="*/ 1337708 w 8115305"/>
              <a:gd name="connsiteY949" fmla="*/ 495004 h 2839955"/>
              <a:gd name="connsiteX950" fmla="*/ 1388045 w 8115305"/>
              <a:gd name="connsiteY950" fmla="*/ 486493 h 2839955"/>
              <a:gd name="connsiteX951" fmla="*/ 1788023 w 8115305"/>
              <a:gd name="connsiteY951" fmla="*/ 551318 h 2839955"/>
              <a:gd name="connsiteX952" fmla="*/ 1780259 w 8115305"/>
              <a:gd name="connsiteY952" fmla="*/ 561277 h 2839955"/>
              <a:gd name="connsiteX953" fmla="*/ 1707828 w 8115305"/>
              <a:gd name="connsiteY953" fmla="*/ 574678 h 2839955"/>
              <a:gd name="connsiteX954" fmla="*/ 1691350 w 8115305"/>
              <a:gd name="connsiteY954" fmla="*/ 560372 h 2839955"/>
              <a:gd name="connsiteX955" fmla="*/ 1763058 w 8115305"/>
              <a:gd name="connsiteY955" fmla="*/ 547335 h 2839955"/>
              <a:gd name="connsiteX956" fmla="*/ 1788023 w 8115305"/>
              <a:gd name="connsiteY956" fmla="*/ 551318 h 2839955"/>
              <a:gd name="connsiteX957" fmla="*/ 4633888 w 8115305"/>
              <a:gd name="connsiteY957" fmla="*/ 1034704 h 2839955"/>
              <a:gd name="connsiteX958" fmla="*/ 4673499 w 8115305"/>
              <a:gd name="connsiteY958" fmla="*/ 1062318 h 2839955"/>
              <a:gd name="connsiteX959" fmla="*/ 4594006 w 8115305"/>
              <a:gd name="connsiteY959" fmla="*/ 1103785 h 2839955"/>
              <a:gd name="connsiteX960" fmla="*/ 4487715 w 8115305"/>
              <a:gd name="connsiteY960" fmla="*/ 1061955 h 2839955"/>
              <a:gd name="connsiteX961" fmla="*/ 4565758 w 8115305"/>
              <a:gd name="connsiteY961" fmla="*/ 1023386 h 2839955"/>
              <a:gd name="connsiteX962" fmla="*/ 4633888 w 8115305"/>
              <a:gd name="connsiteY962" fmla="*/ 1034704 h 2839955"/>
              <a:gd name="connsiteX963" fmla="*/ 2184789 w 8115305"/>
              <a:gd name="connsiteY963" fmla="*/ 616505 h 2839955"/>
              <a:gd name="connsiteX964" fmla="*/ 2213220 w 8115305"/>
              <a:gd name="connsiteY964" fmla="*/ 636061 h 2839955"/>
              <a:gd name="connsiteX965" fmla="*/ 2119421 w 8115305"/>
              <a:gd name="connsiteY965" fmla="*/ 655798 h 2839955"/>
              <a:gd name="connsiteX966" fmla="*/ 2091169 w 8115305"/>
              <a:gd name="connsiteY966" fmla="*/ 634613 h 2839955"/>
              <a:gd name="connsiteX967" fmla="*/ 2184789 w 8115305"/>
              <a:gd name="connsiteY967" fmla="*/ 616505 h 2839955"/>
              <a:gd name="connsiteX968" fmla="*/ 3885790 w 8115305"/>
              <a:gd name="connsiteY968" fmla="*/ 902586 h 2839955"/>
              <a:gd name="connsiteX969" fmla="*/ 3911888 w 8115305"/>
              <a:gd name="connsiteY969" fmla="*/ 927597 h 2839955"/>
              <a:gd name="connsiteX970" fmla="*/ 3813381 w 8115305"/>
              <a:gd name="connsiteY970" fmla="*/ 965986 h 2839955"/>
              <a:gd name="connsiteX971" fmla="*/ 3724472 w 8115305"/>
              <a:gd name="connsiteY971" fmla="*/ 928321 h 2839955"/>
              <a:gd name="connsiteX972" fmla="*/ 3822617 w 8115305"/>
              <a:gd name="connsiteY972" fmla="*/ 892106 h 2839955"/>
              <a:gd name="connsiteX973" fmla="*/ 3885790 w 8115305"/>
              <a:gd name="connsiteY973" fmla="*/ 902586 h 2839955"/>
              <a:gd name="connsiteX974" fmla="*/ 3199709 w 8115305"/>
              <a:gd name="connsiteY974" fmla="*/ 785451 h 2839955"/>
              <a:gd name="connsiteX975" fmla="*/ 3265983 w 8115305"/>
              <a:gd name="connsiteY975" fmla="*/ 816777 h 2839955"/>
              <a:gd name="connsiteX976" fmla="*/ 3155887 w 8115305"/>
              <a:gd name="connsiteY976" fmla="*/ 849732 h 2839955"/>
              <a:gd name="connsiteX977" fmla="*/ 3091063 w 8115305"/>
              <a:gd name="connsiteY977" fmla="*/ 816777 h 2839955"/>
              <a:gd name="connsiteX978" fmla="*/ 3199709 w 8115305"/>
              <a:gd name="connsiteY978" fmla="*/ 785451 h 2839955"/>
              <a:gd name="connsiteX979" fmla="*/ 2703350 w 8115305"/>
              <a:gd name="connsiteY979" fmla="*/ 700255 h 2839955"/>
              <a:gd name="connsiteX980" fmla="*/ 2706291 w 8115305"/>
              <a:gd name="connsiteY980" fmla="*/ 718091 h 2839955"/>
              <a:gd name="connsiteX981" fmla="*/ 2600002 w 8115305"/>
              <a:gd name="connsiteY981" fmla="*/ 744890 h 2839955"/>
              <a:gd name="connsiteX982" fmla="*/ 2555093 w 8115305"/>
              <a:gd name="connsiteY982" fmla="*/ 718454 h 2839955"/>
              <a:gd name="connsiteX983" fmla="*/ 2657764 w 8115305"/>
              <a:gd name="connsiteY983" fmla="*/ 693284 h 2839955"/>
              <a:gd name="connsiteX984" fmla="*/ 2703350 w 8115305"/>
              <a:gd name="connsiteY984" fmla="*/ 700255 h 2839955"/>
              <a:gd name="connsiteX985" fmla="*/ 6936716 w 8115305"/>
              <a:gd name="connsiteY985" fmla="*/ 1409232 h 2839955"/>
              <a:gd name="connsiteX986" fmla="*/ 6993104 w 8115305"/>
              <a:gd name="connsiteY986" fmla="*/ 1433165 h 2839955"/>
              <a:gd name="connsiteX987" fmla="*/ 6984049 w 8115305"/>
              <a:gd name="connsiteY987" fmla="*/ 1469381 h 2839955"/>
              <a:gd name="connsiteX988" fmla="*/ 6864539 w 8115305"/>
              <a:gd name="connsiteY988" fmla="*/ 1435701 h 2839955"/>
              <a:gd name="connsiteX989" fmla="*/ 6876309 w 8115305"/>
              <a:gd name="connsiteY989" fmla="*/ 1399123 h 2839955"/>
              <a:gd name="connsiteX990" fmla="*/ 6936716 w 8115305"/>
              <a:gd name="connsiteY990" fmla="*/ 1409232 h 2839955"/>
              <a:gd name="connsiteX991" fmla="*/ 1551921 w 8115305"/>
              <a:gd name="connsiteY991" fmla="*/ 489934 h 2839955"/>
              <a:gd name="connsiteX992" fmla="*/ 1562967 w 8115305"/>
              <a:gd name="connsiteY992" fmla="*/ 500074 h 2839955"/>
              <a:gd name="connsiteX993" fmla="*/ 1503755 w 8115305"/>
              <a:gd name="connsiteY993" fmla="*/ 510215 h 2839955"/>
              <a:gd name="connsiteX994" fmla="*/ 1492890 w 8115305"/>
              <a:gd name="connsiteY994" fmla="*/ 499530 h 2839955"/>
              <a:gd name="connsiteX995" fmla="*/ 1551921 w 8115305"/>
              <a:gd name="connsiteY995" fmla="*/ 489934 h 2839955"/>
              <a:gd name="connsiteX996" fmla="*/ 1963828 w 8115305"/>
              <a:gd name="connsiteY996" fmla="*/ 555912 h 2839955"/>
              <a:gd name="connsiteX997" fmla="*/ 1958440 w 8115305"/>
              <a:gd name="connsiteY997" fmla="*/ 566891 h 2839955"/>
              <a:gd name="connsiteX998" fmla="*/ 1876230 w 8115305"/>
              <a:gd name="connsiteY998" fmla="*/ 582463 h 2839955"/>
              <a:gd name="connsiteX999" fmla="*/ 1855044 w 8115305"/>
              <a:gd name="connsiteY999" fmla="*/ 566528 h 2839955"/>
              <a:gd name="connsiteX1000" fmla="*/ 1936348 w 8115305"/>
              <a:gd name="connsiteY1000" fmla="*/ 551317 h 2839955"/>
              <a:gd name="connsiteX1001" fmla="*/ 1963828 w 8115305"/>
              <a:gd name="connsiteY1001" fmla="*/ 555912 h 2839955"/>
              <a:gd name="connsiteX1002" fmla="*/ 5811346 w 8115305"/>
              <a:gd name="connsiteY1002" fmla="*/ 1206004 h 2839955"/>
              <a:gd name="connsiteX1003" fmla="*/ 5865714 w 8115305"/>
              <a:gd name="connsiteY1003" fmla="*/ 1232893 h 2839955"/>
              <a:gd name="connsiteX1004" fmla="*/ 5824429 w 8115305"/>
              <a:gd name="connsiteY1004" fmla="*/ 1274179 h 2839955"/>
              <a:gd name="connsiteX1005" fmla="*/ 5701839 w 8115305"/>
              <a:gd name="connsiteY1005" fmla="*/ 1233800 h 2839955"/>
              <a:gd name="connsiteX1006" fmla="*/ 5743669 w 8115305"/>
              <a:gd name="connsiteY1006" fmla="*/ 1195411 h 2839955"/>
              <a:gd name="connsiteX1007" fmla="*/ 5811346 w 8115305"/>
              <a:gd name="connsiteY1007" fmla="*/ 1206004 h 2839955"/>
              <a:gd name="connsiteX1008" fmla="*/ 2380172 w 8115305"/>
              <a:gd name="connsiteY1008" fmla="*/ 618859 h 2839955"/>
              <a:gd name="connsiteX1009" fmla="*/ 2414031 w 8115305"/>
              <a:gd name="connsiteY1009" fmla="*/ 640588 h 2839955"/>
              <a:gd name="connsiteX1010" fmla="*/ 2312627 w 8115305"/>
              <a:gd name="connsiteY1010" fmla="*/ 662137 h 2839955"/>
              <a:gd name="connsiteX1011" fmla="*/ 2280033 w 8115305"/>
              <a:gd name="connsiteY1011" fmla="*/ 639503 h 2839955"/>
              <a:gd name="connsiteX1012" fmla="*/ 2380172 w 8115305"/>
              <a:gd name="connsiteY1012" fmla="*/ 618859 h 2839955"/>
              <a:gd name="connsiteX1013" fmla="*/ 2911911 w 8115305"/>
              <a:gd name="connsiteY1013" fmla="*/ 706976 h 2839955"/>
              <a:gd name="connsiteX1014" fmla="*/ 2919943 w 8115305"/>
              <a:gd name="connsiteY1014" fmla="*/ 725876 h 2839955"/>
              <a:gd name="connsiteX1015" fmla="*/ 2813128 w 8115305"/>
              <a:gd name="connsiteY1015" fmla="*/ 754668 h 2839955"/>
              <a:gd name="connsiteX1016" fmla="*/ 2757537 w 8115305"/>
              <a:gd name="connsiteY1016" fmla="*/ 726420 h 2839955"/>
              <a:gd name="connsiteX1017" fmla="*/ 2863286 w 8115305"/>
              <a:gd name="connsiteY1017" fmla="*/ 699077 h 2839955"/>
              <a:gd name="connsiteX1018" fmla="*/ 2911911 w 8115305"/>
              <a:gd name="connsiteY1018" fmla="*/ 706976 h 2839955"/>
              <a:gd name="connsiteX1019" fmla="*/ 4830674 w 8115305"/>
              <a:gd name="connsiteY1019" fmla="*/ 1032442 h 2839955"/>
              <a:gd name="connsiteX1020" fmla="*/ 4939865 w 8115305"/>
              <a:gd name="connsiteY1020" fmla="*/ 1070830 h 2839955"/>
              <a:gd name="connsiteX1021" fmla="*/ 4870331 w 8115305"/>
              <a:gd name="connsiteY1021" fmla="*/ 1111392 h 2839955"/>
              <a:gd name="connsiteX1022" fmla="*/ 4757158 w 8115305"/>
              <a:gd name="connsiteY1022" fmla="*/ 1069925 h 2839955"/>
              <a:gd name="connsiteX1023" fmla="*/ 4830674 w 8115305"/>
              <a:gd name="connsiteY1023" fmla="*/ 1032442 h 2839955"/>
              <a:gd name="connsiteX1024" fmla="*/ 4131105 w 8115305"/>
              <a:gd name="connsiteY1024" fmla="*/ 912340 h 2839955"/>
              <a:gd name="connsiteX1025" fmla="*/ 4163043 w 8115305"/>
              <a:gd name="connsiteY1025" fmla="*/ 937737 h 2839955"/>
              <a:gd name="connsiteX1026" fmla="*/ 4070332 w 8115305"/>
              <a:gd name="connsiteY1026" fmla="*/ 976850 h 2839955"/>
              <a:gd name="connsiteX1027" fmla="*/ 3975086 w 8115305"/>
              <a:gd name="connsiteY1027" fmla="*/ 938098 h 2839955"/>
              <a:gd name="connsiteX1028" fmla="*/ 4065623 w 8115305"/>
              <a:gd name="connsiteY1028" fmla="*/ 901883 h 2839955"/>
              <a:gd name="connsiteX1029" fmla="*/ 4131105 w 8115305"/>
              <a:gd name="connsiteY1029" fmla="*/ 912340 h 2839955"/>
              <a:gd name="connsiteX1030" fmla="*/ 1374256 w 8115305"/>
              <a:gd name="connsiteY1030" fmla="*/ 441201 h 2839955"/>
              <a:gd name="connsiteX1031" fmla="*/ 1369027 w 8115305"/>
              <a:gd name="connsiteY1031" fmla="*/ 445751 h 2839955"/>
              <a:gd name="connsiteX1032" fmla="*/ 1330458 w 8115305"/>
              <a:gd name="connsiteY1032" fmla="*/ 451726 h 2839955"/>
              <a:gd name="connsiteX1033" fmla="*/ 1324120 w 8115305"/>
              <a:gd name="connsiteY1033" fmla="*/ 445207 h 2839955"/>
              <a:gd name="connsiteX1034" fmla="*/ 1362508 w 8115305"/>
              <a:gd name="connsiteY1034" fmla="*/ 439232 h 2839955"/>
              <a:gd name="connsiteX1035" fmla="*/ 1374256 w 8115305"/>
              <a:gd name="connsiteY1035" fmla="*/ 441201 h 2839955"/>
              <a:gd name="connsiteX1036" fmla="*/ 3480447 w 8115305"/>
              <a:gd name="connsiteY1036" fmla="*/ 799757 h 2839955"/>
              <a:gd name="connsiteX1037" fmla="*/ 3497038 w 8115305"/>
              <a:gd name="connsiteY1037" fmla="*/ 822392 h 2839955"/>
              <a:gd name="connsiteX1038" fmla="*/ 3390565 w 8115305"/>
              <a:gd name="connsiteY1038" fmla="*/ 856435 h 2839955"/>
              <a:gd name="connsiteX1039" fmla="*/ 3318133 w 8115305"/>
              <a:gd name="connsiteY1039" fmla="*/ 822392 h 2839955"/>
              <a:gd name="connsiteX1040" fmla="*/ 3422434 w 8115305"/>
              <a:gd name="connsiteY1040" fmla="*/ 790703 h 2839955"/>
              <a:gd name="connsiteX1041" fmla="*/ 3480447 w 8115305"/>
              <a:gd name="connsiteY1041" fmla="*/ 799757 h 2839955"/>
              <a:gd name="connsiteX1042" fmla="*/ 1744588 w 8115305"/>
              <a:gd name="connsiteY1042" fmla="*/ 495321 h 2839955"/>
              <a:gd name="connsiteX1043" fmla="*/ 1740060 w 8115305"/>
              <a:gd name="connsiteY1043" fmla="*/ 503334 h 2839955"/>
              <a:gd name="connsiteX1044" fmla="*/ 1673062 w 8115305"/>
              <a:gd name="connsiteY1044" fmla="*/ 515285 h 2839955"/>
              <a:gd name="connsiteX1045" fmla="*/ 1656765 w 8115305"/>
              <a:gd name="connsiteY1045" fmla="*/ 503695 h 2839955"/>
              <a:gd name="connsiteX1046" fmla="*/ 1723039 w 8115305"/>
              <a:gd name="connsiteY1046" fmla="*/ 491926 h 2839955"/>
              <a:gd name="connsiteX1047" fmla="*/ 1744588 w 8115305"/>
              <a:gd name="connsiteY1047" fmla="*/ 495321 h 2839955"/>
              <a:gd name="connsiteX1048" fmla="*/ 2149910 w 8115305"/>
              <a:gd name="connsiteY1048" fmla="*/ 558923 h 2839955"/>
              <a:gd name="connsiteX1049" fmla="*/ 2146764 w 8115305"/>
              <a:gd name="connsiteY1049" fmla="*/ 570693 h 2839955"/>
              <a:gd name="connsiteX1050" fmla="*/ 2059845 w 8115305"/>
              <a:gd name="connsiteY1050" fmla="*/ 588801 h 2839955"/>
              <a:gd name="connsiteX1051" fmla="*/ 2033045 w 8115305"/>
              <a:gd name="connsiteY1051" fmla="*/ 570693 h 2839955"/>
              <a:gd name="connsiteX1052" fmla="*/ 2119784 w 8115305"/>
              <a:gd name="connsiteY1052" fmla="*/ 554214 h 2839955"/>
              <a:gd name="connsiteX1053" fmla="*/ 2149910 w 8115305"/>
              <a:gd name="connsiteY1053" fmla="*/ 558923 h 2839955"/>
              <a:gd name="connsiteX1054" fmla="*/ 2603891 w 8115305"/>
              <a:gd name="connsiteY1054" fmla="*/ 630811 h 2839955"/>
              <a:gd name="connsiteX1055" fmla="*/ 2605432 w 8115305"/>
              <a:gd name="connsiteY1055" fmla="*/ 646383 h 2839955"/>
              <a:gd name="connsiteX1056" fmla="*/ 2506925 w 8115305"/>
              <a:gd name="connsiteY1056" fmla="*/ 670104 h 2839955"/>
              <a:gd name="connsiteX1057" fmla="*/ 2463283 w 8115305"/>
              <a:gd name="connsiteY1057" fmla="*/ 646565 h 2839955"/>
              <a:gd name="connsiteX1058" fmla="*/ 2561609 w 8115305"/>
              <a:gd name="connsiteY1058" fmla="*/ 624473 h 2839955"/>
              <a:gd name="connsiteX1059" fmla="*/ 2603891 w 8115305"/>
              <a:gd name="connsiteY1059" fmla="*/ 630811 h 2839955"/>
              <a:gd name="connsiteX1060" fmla="*/ 7278484 w 8115305"/>
              <a:gd name="connsiteY1060" fmla="*/ 1424408 h 2839955"/>
              <a:gd name="connsiteX1061" fmla="*/ 7330994 w 8115305"/>
              <a:gd name="connsiteY1061" fmla="*/ 1446203 h 2839955"/>
              <a:gd name="connsiteX1062" fmla="*/ 7320853 w 8115305"/>
              <a:gd name="connsiteY1062" fmla="*/ 1477166 h 2839955"/>
              <a:gd name="connsiteX1063" fmla="*/ 7216914 w 8115305"/>
              <a:gd name="connsiteY1063" fmla="*/ 1446927 h 2839955"/>
              <a:gd name="connsiteX1064" fmla="*/ 7222347 w 8115305"/>
              <a:gd name="connsiteY1064" fmla="*/ 1415419 h 2839955"/>
              <a:gd name="connsiteX1065" fmla="*/ 7278484 w 8115305"/>
              <a:gd name="connsiteY1065" fmla="*/ 1424408 h 2839955"/>
              <a:gd name="connsiteX1066" fmla="*/ 1522587 w 8115305"/>
              <a:gd name="connsiteY1066" fmla="*/ 440861 h 2839955"/>
              <a:gd name="connsiteX1067" fmla="*/ 1530374 w 8115305"/>
              <a:gd name="connsiteY1067" fmla="*/ 449009 h 2839955"/>
              <a:gd name="connsiteX1068" fmla="*/ 1480211 w 8115305"/>
              <a:gd name="connsiteY1068" fmla="*/ 456433 h 2839955"/>
              <a:gd name="connsiteX1069" fmla="*/ 1473333 w 8115305"/>
              <a:gd name="connsiteY1069" fmla="*/ 448465 h 2839955"/>
              <a:gd name="connsiteX1070" fmla="*/ 1522587 w 8115305"/>
              <a:gd name="connsiteY1070" fmla="*/ 440861 h 2839955"/>
              <a:gd name="connsiteX1071" fmla="*/ 3119106 w 8115305"/>
              <a:gd name="connsiteY1071" fmla="*/ 711866 h 2839955"/>
              <a:gd name="connsiteX1072" fmla="*/ 3126915 w 8115305"/>
              <a:gd name="connsiteY1072" fmla="*/ 731853 h 2839955"/>
              <a:gd name="connsiteX1073" fmla="*/ 3020984 w 8115305"/>
              <a:gd name="connsiteY1073" fmla="*/ 760645 h 2839955"/>
              <a:gd name="connsiteX1074" fmla="*/ 2961954 w 8115305"/>
              <a:gd name="connsiteY1074" fmla="*/ 730224 h 2839955"/>
              <a:gd name="connsiteX1075" fmla="*/ 3068246 w 8115305"/>
              <a:gd name="connsiteY1075" fmla="*/ 703424 h 2839955"/>
              <a:gd name="connsiteX1076" fmla="*/ 3119106 w 8115305"/>
              <a:gd name="connsiteY1076" fmla="*/ 711866 h 2839955"/>
              <a:gd name="connsiteX1077" fmla="*/ 6113035 w 8115305"/>
              <a:gd name="connsiteY1077" fmla="*/ 1221883 h 2839955"/>
              <a:gd name="connsiteX1078" fmla="*/ 6168475 w 8115305"/>
              <a:gd name="connsiteY1078" fmla="*/ 1248647 h 2839955"/>
              <a:gd name="connsiteX1079" fmla="*/ 6136425 w 8115305"/>
              <a:gd name="connsiteY1079" fmla="*/ 1285949 h 2839955"/>
              <a:gd name="connsiteX1080" fmla="*/ 6018182 w 8115305"/>
              <a:gd name="connsiteY1080" fmla="*/ 1249734 h 2839955"/>
              <a:gd name="connsiteX1081" fmla="*/ 6052044 w 8115305"/>
              <a:gd name="connsiteY1081" fmla="*/ 1213519 h 2839955"/>
              <a:gd name="connsiteX1082" fmla="*/ 6113035 w 8115305"/>
              <a:gd name="connsiteY1082" fmla="*/ 1221883 h 2839955"/>
              <a:gd name="connsiteX1083" fmla="*/ 3700728 w 8115305"/>
              <a:gd name="connsiteY1083" fmla="*/ 808041 h 2839955"/>
              <a:gd name="connsiteX1084" fmla="*/ 3720850 w 8115305"/>
              <a:gd name="connsiteY1084" fmla="*/ 831625 h 2839955"/>
              <a:gd name="connsiteX1085" fmla="*/ 3619266 w 8115305"/>
              <a:gd name="connsiteY1085" fmla="*/ 866212 h 2839955"/>
              <a:gd name="connsiteX1086" fmla="*/ 3539229 w 8115305"/>
              <a:gd name="connsiteY1086" fmla="*/ 833256 h 2839955"/>
              <a:gd name="connsiteX1087" fmla="*/ 3638642 w 8115305"/>
              <a:gd name="connsiteY1087" fmla="*/ 798851 h 2839955"/>
              <a:gd name="connsiteX1088" fmla="*/ 3700728 w 8115305"/>
              <a:gd name="connsiteY1088" fmla="*/ 808041 h 2839955"/>
              <a:gd name="connsiteX1089" fmla="*/ 5164718 w 8115305"/>
              <a:gd name="connsiteY1089" fmla="*/ 1056433 h 2839955"/>
              <a:gd name="connsiteX1090" fmla="*/ 5209127 w 8115305"/>
              <a:gd name="connsiteY1090" fmla="*/ 1082600 h 2839955"/>
              <a:gd name="connsiteX1091" fmla="*/ 5149734 w 8115305"/>
              <a:gd name="connsiteY1091" fmla="*/ 1122979 h 2839955"/>
              <a:gd name="connsiteX1092" fmla="*/ 5035474 w 8115305"/>
              <a:gd name="connsiteY1092" fmla="*/ 1084590 h 2839955"/>
              <a:gd name="connsiteX1093" fmla="*/ 5096135 w 8115305"/>
              <a:gd name="connsiteY1093" fmla="*/ 1046565 h 2839955"/>
              <a:gd name="connsiteX1094" fmla="*/ 5164718 w 8115305"/>
              <a:gd name="connsiteY1094" fmla="*/ 1056433 h 2839955"/>
              <a:gd name="connsiteX1095" fmla="*/ 4372820 w 8115305"/>
              <a:gd name="connsiteY1095" fmla="*/ 919312 h 2839955"/>
              <a:gd name="connsiteX1096" fmla="*/ 4408220 w 8115305"/>
              <a:gd name="connsiteY1096" fmla="*/ 945161 h 2839955"/>
              <a:gd name="connsiteX1097" fmla="*/ 4320760 w 8115305"/>
              <a:gd name="connsiteY1097" fmla="*/ 984093 h 2839955"/>
              <a:gd name="connsiteX1098" fmla="*/ 4220081 w 8115305"/>
              <a:gd name="connsiteY1098" fmla="*/ 944617 h 2839955"/>
              <a:gd name="connsiteX1099" fmla="*/ 4305912 w 8115305"/>
              <a:gd name="connsiteY1099" fmla="*/ 908402 h 2839955"/>
              <a:gd name="connsiteX1100" fmla="*/ 4372820 w 8115305"/>
              <a:gd name="connsiteY1100" fmla="*/ 919312 h 2839955"/>
              <a:gd name="connsiteX1101" fmla="*/ 1890718 w 8115305"/>
              <a:gd name="connsiteY1101" fmla="*/ 496089 h 2839955"/>
              <a:gd name="connsiteX1102" fmla="*/ 1903756 w 8115305"/>
              <a:gd name="connsiteY1102" fmla="*/ 509851 h 2839955"/>
              <a:gd name="connsiteX1103" fmla="*/ 1831506 w 8115305"/>
              <a:gd name="connsiteY1103" fmla="*/ 521801 h 2839955"/>
              <a:gd name="connsiteX1104" fmla="*/ 1816837 w 8115305"/>
              <a:gd name="connsiteY1104" fmla="*/ 508222 h 2839955"/>
              <a:gd name="connsiteX1105" fmla="*/ 1890718 w 8115305"/>
              <a:gd name="connsiteY1105" fmla="*/ 496089 h 2839955"/>
              <a:gd name="connsiteX1106" fmla="*/ 1337873 w 8115305"/>
              <a:gd name="connsiteY1106" fmla="*/ 394505 h 2839955"/>
              <a:gd name="connsiteX1107" fmla="*/ 1341856 w 8115305"/>
              <a:gd name="connsiteY1107" fmla="*/ 398670 h 2839955"/>
              <a:gd name="connsiteX1108" fmla="*/ 1314332 w 8115305"/>
              <a:gd name="connsiteY1108" fmla="*/ 402836 h 2839955"/>
              <a:gd name="connsiteX1109" fmla="*/ 1310168 w 8115305"/>
              <a:gd name="connsiteY1109" fmla="*/ 398307 h 2839955"/>
              <a:gd name="connsiteX1110" fmla="*/ 1337873 w 8115305"/>
              <a:gd name="connsiteY1110" fmla="*/ 394505 h 2839955"/>
              <a:gd name="connsiteX1111" fmla="*/ 2331395 w 8115305"/>
              <a:gd name="connsiteY1111" fmla="*/ 562161 h 2839955"/>
              <a:gd name="connsiteX1112" fmla="*/ 2328746 w 8115305"/>
              <a:gd name="connsiteY1112" fmla="*/ 575221 h 2839955"/>
              <a:gd name="connsiteX1113" fmla="*/ 2239839 w 8115305"/>
              <a:gd name="connsiteY1113" fmla="*/ 593329 h 2839955"/>
              <a:gd name="connsiteX1114" fmla="*/ 2206157 w 8115305"/>
              <a:gd name="connsiteY1114" fmla="*/ 575221 h 2839955"/>
              <a:gd name="connsiteX1115" fmla="*/ 2296696 w 8115305"/>
              <a:gd name="connsiteY1115" fmla="*/ 557114 h 2839955"/>
              <a:gd name="connsiteX1116" fmla="*/ 2331395 w 8115305"/>
              <a:gd name="connsiteY1116" fmla="*/ 562161 h 2839955"/>
              <a:gd name="connsiteX1117" fmla="*/ 1678132 w 8115305"/>
              <a:gd name="connsiteY1117" fmla="*/ 443939 h 2839955"/>
              <a:gd name="connsiteX1118" fmla="*/ 1689177 w 8115305"/>
              <a:gd name="connsiteY1118" fmla="*/ 453718 h 2839955"/>
              <a:gd name="connsiteX1119" fmla="*/ 1630690 w 8115305"/>
              <a:gd name="connsiteY1119" fmla="*/ 462771 h 2839955"/>
              <a:gd name="connsiteX1120" fmla="*/ 1620548 w 8115305"/>
              <a:gd name="connsiteY1120" fmla="*/ 453355 h 2839955"/>
              <a:gd name="connsiteX1121" fmla="*/ 1678132 w 8115305"/>
              <a:gd name="connsiteY1121" fmla="*/ 443939 h 2839955"/>
              <a:gd name="connsiteX1122" fmla="*/ 2754454 w 8115305"/>
              <a:gd name="connsiteY1122" fmla="*/ 627189 h 2839955"/>
              <a:gd name="connsiteX1123" fmla="*/ 2800812 w 8115305"/>
              <a:gd name="connsiteY1123" fmla="*/ 652178 h 2839955"/>
              <a:gd name="connsiteX1124" fmla="*/ 2695425 w 8115305"/>
              <a:gd name="connsiteY1124" fmla="*/ 676441 h 2839955"/>
              <a:gd name="connsiteX1125" fmla="*/ 2650336 w 8115305"/>
              <a:gd name="connsiteY1125" fmla="*/ 650366 h 2839955"/>
              <a:gd name="connsiteX1126" fmla="*/ 2754454 w 8115305"/>
              <a:gd name="connsiteY1126" fmla="*/ 627189 h 2839955"/>
              <a:gd name="connsiteX1127" fmla="*/ 3323363 w 8115305"/>
              <a:gd name="connsiteY1127" fmla="*/ 718226 h 2839955"/>
              <a:gd name="connsiteX1128" fmla="*/ 3336785 w 8115305"/>
              <a:gd name="connsiteY1128" fmla="*/ 739096 h 2839955"/>
              <a:gd name="connsiteX1129" fmla="*/ 3232303 w 8115305"/>
              <a:gd name="connsiteY1129" fmla="*/ 770061 h 2839955"/>
              <a:gd name="connsiteX1130" fmla="*/ 3161865 w 8115305"/>
              <a:gd name="connsiteY1130" fmla="*/ 740001 h 2839955"/>
              <a:gd name="connsiteX1131" fmla="*/ 3267975 w 8115305"/>
              <a:gd name="connsiteY1131" fmla="*/ 709580 h 2839955"/>
              <a:gd name="connsiteX1132" fmla="*/ 3323363 w 8115305"/>
              <a:gd name="connsiteY1132" fmla="*/ 718226 h 2839955"/>
              <a:gd name="connsiteX1133" fmla="*/ 2082773 w 8115305"/>
              <a:gd name="connsiteY1133" fmla="*/ 502178 h 2839955"/>
              <a:gd name="connsiteX1134" fmla="*/ 2078132 w 8115305"/>
              <a:gd name="connsiteY1134" fmla="*/ 512387 h 2839955"/>
              <a:gd name="connsiteX1135" fmla="*/ 1999545 w 8115305"/>
              <a:gd name="connsiteY1135" fmla="*/ 526873 h 2839955"/>
              <a:gd name="connsiteX1136" fmla="*/ 1978902 w 8115305"/>
              <a:gd name="connsiteY1136" fmla="*/ 511843 h 2839955"/>
              <a:gd name="connsiteX1137" fmla="*/ 2054411 w 8115305"/>
              <a:gd name="connsiteY1137" fmla="*/ 498081 h 2839955"/>
              <a:gd name="connsiteX1138" fmla="*/ 2082773 w 8115305"/>
              <a:gd name="connsiteY1138" fmla="*/ 502178 h 2839955"/>
              <a:gd name="connsiteX1139" fmla="*/ 7634096 w 8115305"/>
              <a:gd name="connsiteY1139" fmla="*/ 1446545 h 2839955"/>
              <a:gd name="connsiteX1140" fmla="*/ 7679389 w 8115305"/>
              <a:gd name="connsiteY1140" fmla="*/ 1464491 h 2839955"/>
              <a:gd name="connsiteX1141" fmla="*/ 7679389 w 8115305"/>
              <a:gd name="connsiteY1141" fmla="*/ 1490929 h 2839955"/>
              <a:gd name="connsiteX1142" fmla="*/ 7584685 w 8115305"/>
              <a:gd name="connsiteY1142" fmla="*/ 1464854 h 2839955"/>
              <a:gd name="connsiteX1143" fmla="*/ 7585953 w 8115305"/>
              <a:gd name="connsiteY1143" fmla="*/ 1439140 h 2839955"/>
              <a:gd name="connsiteX1144" fmla="*/ 7634096 w 8115305"/>
              <a:gd name="connsiteY1144" fmla="*/ 1446545 h 2839955"/>
              <a:gd name="connsiteX1145" fmla="*/ 3924721 w 8115305"/>
              <a:gd name="connsiteY1145" fmla="*/ 813587 h 2839955"/>
              <a:gd name="connsiteX1146" fmla="*/ 3947559 w 8115305"/>
              <a:gd name="connsiteY1146" fmla="*/ 838146 h 2839955"/>
              <a:gd name="connsiteX1147" fmla="*/ 3849958 w 8115305"/>
              <a:gd name="connsiteY1147" fmla="*/ 872732 h 2839955"/>
              <a:gd name="connsiteX1148" fmla="*/ 3764309 w 8115305"/>
              <a:gd name="connsiteY1148" fmla="*/ 836516 h 2839955"/>
              <a:gd name="connsiteX1149" fmla="*/ 3861547 w 8115305"/>
              <a:gd name="connsiteY1149" fmla="*/ 803560 h 2839955"/>
              <a:gd name="connsiteX1150" fmla="*/ 3924721 w 8115305"/>
              <a:gd name="connsiteY1150" fmla="*/ 813587 h 2839955"/>
              <a:gd name="connsiteX1151" fmla="*/ 1496890 w 8115305"/>
              <a:gd name="connsiteY1151" fmla="*/ 399100 h 2839955"/>
              <a:gd name="connsiteX1152" fmla="*/ 1492884 w 8115305"/>
              <a:gd name="connsiteY1152" fmla="*/ 403197 h 2839955"/>
              <a:gd name="connsiteX1153" fmla="*/ 1454312 w 8115305"/>
              <a:gd name="connsiteY1153" fmla="*/ 409173 h 2839955"/>
              <a:gd name="connsiteX1154" fmla="*/ 1448519 w 8115305"/>
              <a:gd name="connsiteY1154" fmla="*/ 403015 h 2839955"/>
              <a:gd name="connsiteX1155" fmla="*/ 1484736 w 8115305"/>
              <a:gd name="connsiteY1155" fmla="*/ 397583 h 2839955"/>
              <a:gd name="connsiteX1156" fmla="*/ 1496890 w 8115305"/>
              <a:gd name="connsiteY1156" fmla="*/ 399100 h 2839955"/>
              <a:gd name="connsiteX1157" fmla="*/ 4617523 w 8115305"/>
              <a:gd name="connsiteY1157" fmla="*/ 930086 h 2839955"/>
              <a:gd name="connsiteX1158" fmla="*/ 4653762 w 8115305"/>
              <a:gd name="connsiteY1158" fmla="*/ 956206 h 2839955"/>
              <a:gd name="connsiteX1159" fmla="*/ 4574813 w 8115305"/>
              <a:gd name="connsiteY1159" fmla="*/ 993690 h 2839955"/>
              <a:gd name="connsiteX1160" fmla="*/ 4471961 w 8115305"/>
              <a:gd name="connsiteY1160" fmla="*/ 957474 h 2839955"/>
              <a:gd name="connsiteX1161" fmla="*/ 4549099 w 8115305"/>
              <a:gd name="connsiteY1161" fmla="*/ 919991 h 2839955"/>
              <a:gd name="connsiteX1162" fmla="*/ 4617523 w 8115305"/>
              <a:gd name="connsiteY1162" fmla="*/ 930086 h 2839955"/>
              <a:gd name="connsiteX1163" fmla="*/ 6360599 w 8115305"/>
              <a:gd name="connsiteY1163" fmla="*/ 1224564 h 2839955"/>
              <a:gd name="connsiteX1164" fmla="*/ 6478481 w 8115305"/>
              <a:gd name="connsiteY1164" fmla="*/ 1262591 h 2839955"/>
              <a:gd name="connsiteX1165" fmla="*/ 6443534 w 8115305"/>
              <a:gd name="connsiteY1165" fmla="*/ 1295185 h 2839955"/>
              <a:gd name="connsiteX1166" fmla="*/ 6324383 w 8115305"/>
              <a:gd name="connsiteY1166" fmla="*/ 1256072 h 2839955"/>
              <a:gd name="connsiteX1167" fmla="*/ 6360599 w 8115305"/>
              <a:gd name="connsiteY1167" fmla="*/ 1224564 h 2839955"/>
              <a:gd name="connsiteX1168" fmla="*/ 5436653 w 8115305"/>
              <a:gd name="connsiteY1168" fmla="*/ 1066098 h 2839955"/>
              <a:gd name="connsiteX1169" fmla="*/ 5483098 w 8115305"/>
              <a:gd name="connsiteY1169" fmla="*/ 1092739 h 2839955"/>
              <a:gd name="connsiteX1170" fmla="*/ 5426060 w 8115305"/>
              <a:gd name="connsiteY1170" fmla="*/ 1130223 h 2839955"/>
              <a:gd name="connsiteX1171" fmla="*/ 5310351 w 8115305"/>
              <a:gd name="connsiteY1171" fmla="*/ 1090747 h 2839955"/>
              <a:gd name="connsiteX1172" fmla="*/ 5368476 w 8115305"/>
              <a:gd name="connsiteY1172" fmla="*/ 1054532 h 2839955"/>
              <a:gd name="connsiteX1173" fmla="*/ 5436653 w 8115305"/>
              <a:gd name="connsiteY1173" fmla="*/ 1066098 h 2839955"/>
              <a:gd name="connsiteX1174" fmla="*/ 2509984 w 8115305"/>
              <a:gd name="connsiteY1174" fmla="*/ 567139 h 2839955"/>
              <a:gd name="connsiteX1175" fmla="*/ 2510188 w 8115305"/>
              <a:gd name="connsiteY1175" fmla="*/ 580653 h 2839955"/>
              <a:gd name="connsiteX1176" fmla="*/ 2413490 w 8115305"/>
              <a:gd name="connsiteY1176" fmla="*/ 601114 h 2839955"/>
              <a:gd name="connsiteX1177" fmla="*/ 2377274 w 8115305"/>
              <a:gd name="connsiteY1177" fmla="*/ 580653 h 2839955"/>
              <a:gd name="connsiteX1178" fmla="*/ 2472703 w 8115305"/>
              <a:gd name="connsiteY1178" fmla="*/ 561638 h 2839955"/>
              <a:gd name="connsiteX1179" fmla="*/ 2509984 w 8115305"/>
              <a:gd name="connsiteY1179" fmla="*/ 567139 h 2839955"/>
              <a:gd name="connsiteX1180" fmla="*/ 1856992 w 8115305"/>
              <a:gd name="connsiteY1180" fmla="*/ 448626 h 2839955"/>
              <a:gd name="connsiteX1181" fmla="*/ 1855226 w 8115305"/>
              <a:gd name="connsiteY1181" fmla="*/ 455710 h 2839955"/>
              <a:gd name="connsiteX1182" fmla="*/ 1790579 w 8115305"/>
              <a:gd name="connsiteY1182" fmla="*/ 467661 h 2839955"/>
              <a:gd name="connsiteX1183" fmla="*/ 1772474 w 8115305"/>
              <a:gd name="connsiteY1183" fmla="*/ 456435 h 2839955"/>
              <a:gd name="connsiteX1184" fmla="*/ 1835670 w 8115305"/>
              <a:gd name="connsiteY1184" fmla="*/ 445751 h 2839955"/>
              <a:gd name="connsiteX1185" fmla="*/ 1856992 w 8115305"/>
              <a:gd name="connsiteY1185" fmla="*/ 448626 h 2839955"/>
              <a:gd name="connsiteX1186" fmla="*/ 2987894 w 8115305"/>
              <a:gd name="connsiteY1186" fmla="*/ 640590 h 2839955"/>
              <a:gd name="connsiteX1187" fmla="*/ 2993462 w 8115305"/>
              <a:gd name="connsiteY1187" fmla="*/ 658878 h 2839955"/>
              <a:gd name="connsiteX1188" fmla="*/ 2891876 w 8115305"/>
              <a:gd name="connsiteY1188" fmla="*/ 684410 h 2839955"/>
              <a:gd name="connsiteX1189" fmla="*/ 2837574 w 8115305"/>
              <a:gd name="connsiteY1189" fmla="*/ 657610 h 2839955"/>
              <a:gd name="connsiteX1190" fmla="*/ 2939139 w 8115305"/>
              <a:gd name="connsiteY1190" fmla="*/ 633165 h 2839955"/>
              <a:gd name="connsiteX1191" fmla="*/ 2987894 w 8115305"/>
              <a:gd name="connsiteY1191" fmla="*/ 640590 h 2839955"/>
              <a:gd name="connsiteX1192" fmla="*/ 2251812 w 8115305"/>
              <a:gd name="connsiteY1192" fmla="*/ 506751 h 2839955"/>
              <a:gd name="connsiteX1193" fmla="*/ 2249072 w 8115305"/>
              <a:gd name="connsiteY1193" fmla="*/ 517999 h 2839955"/>
              <a:gd name="connsiteX1194" fmla="*/ 2164872 w 8115305"/>
              <a:gd name="connsiteY1194" fmla="*/ 534116 h 2839955"/>
              <a:gd name="connsiteX1195" fmla="*/ 2138250 w 8115305"/>
              <a:gd name="connsiteY1195" fmla="*/ 517457 h 2839955"/>
              <a:gd name="connsiteX1196" fmla="*/ 2221551 w 8115305"/>
              <a:gd name="connsiteY1196" fmla="*/ 501884 h 2839955"/>
              <a:gd name="connsiteX1197" fmla="*/ 2251812 w 8115305"/>
              <a:gd name="connsiteY1197" fmla="*/ 506751 h 2839955"/>
              <a:gd name="connsiteX1198" fmla="*/ 3529926 w 8115305"/>
              <a:gd name="connsiteY1198" fmla="*/ 722618 h 2839955"/>
              <a:gd name="connsiteX1199" fmla="*/ 3549008 w 8115305"/>
              <a:gd name="connsiteY1199" fmla="*/ 743985 h 2839955"/>
              <a:gd name="connsiteX1200" fmla="*/ 3446880 w 8115305"/>
              <a:gd name="connsiteY1200" fmla="*/ 776579 h 2839955"/>
              <a:gd name="connsiteX1201" fmla="*/ 3368654 w 8115305"/>
              <a:gd name="connsiteY1201" fmla="*/ 744346 h 2839955"/>
              <a:gd name="connsiteX1202" fmla="*/ 3471868 w 8115305"/>
              <a:gd name="connsiteY1202" fmla="*/ 713745 h 2839955"/>
              <a:gd name="connsiteX1203" fmla="*/ 3529926 w 8115305"/>
              <a:gd name="connsiteY1203" fmla="*/ 722618 h 2839955"/>
              <a:gd name="connsiteX1204" fmla="*/ 1653279 w 8115305"/>
              <a:gd name="connsiteY1204" fmla="*/ 400889 h 2839955"/>
              <a:gd name="connsiteX1205" fmla="*/ 1648074 w 8115305"/>
              <a:gd name="connsiteY1205" fmla="*/ 406094 h 2839955"/>
              <a:gd name="connsiteX1206" fmla="*/ 1600449 w 8115305"/>
              <a:gd name="connsiteY1206" fmla="*/ 413520 h 2839955"/>
              <a:gd name="connsiteX1207" fmla="*/ 1592483 w 8115305"/>
              <a:gd name="connsiteY1207" fmla="*/ 405914 h 2839955"/>
              <a:gd name="connsiteX1208" fmla="*/ 1639742 w 8115305"/>
              <a:gd name="connsiteY1208" fmla="*/ 398671 h 2839955"/>
              <a:gd name="connsiteX1209" fmla="*/ 1653279 w 8115305"/>
              <a:gd name="connsiteY1209" fmla="*/ 400889 h 2839955"/>
              <a:gd name="connsiteX1210" fmla="*/ 4144708 w 8115305"/>
              <a:gd name="connsiteY1210" fmla="*/ 822187 h 2839955"/>
              <a:gd name="connsiteX1211" fmla="*/ 4174810 w 8115305"/>
              <a:gd name="connsiteY1211" fmla="*/ 846111 h 2839955"/>
              <a:gd name="connsiteX1212" fmla="*/ 4084271 w 8115305"/>
              <a:gd name="connsiteY1212" fmla="*/ 882327 h 2839955"/>
              <a:gd name="connsiteX1213" fmla="*/ 3990474 w 8115305"/>
              <a:gd name="connsiteY1213" fmla="*/ 847018 h 2839955"/>
              <a:gd name="connsiteX1214" fmla="*/ 4078477 w 8115305"/>
              <a:gd name="connsiteY1214" fmla="*/ 813337 h 2839955"/>
              <a:gd name="connsiteX1215" fmla="*/ 4144708 w 8115305"/>
              <a:gd name="connsiteY1215" fmla="*/ 822187 h 2839955"/>
              <a:gd name="connsiteX1216" fmla="*/ 2692487 w 8115305"/>
              <a:gd name="connsiteY1216" fmla="*/ 569946 h 2839955"/>
              <a:gd name="connsiteX1217" fmla="*/ 2695790 w 8115305"/>
              <a:gd name="connsiteY1217" fmla="*/ 584635 h 2839955"/>
              <a:gd name="connsiteX1218" fmla="*/ 2595656 w 8115305"/>
              <a:gd name="connsiteY1218" fmla="*/ 606908 h 2839955"/>
              <a:gd name="connsiteX1219" fmla="*/ 2553463 w 8115305"/>
              <a:gd name="connsiteY1219" fmla="*/ 584635 h 2839955"/>
              <a:gd name="connsiteX1220" fmla="*/ 2652513 w 8115305"/>
              <a:gd name="connsiteY1220" fmla="*/ 563269 h 2839955"/>
              <a:gd name="connsiteX1221" fmla="*/ 2692487 w 8115305"/>
              <a:gd name="connsiteY1221" fmla="*/ 569946 h 2839955"/>
              <a:gd name="connsiteX1222" fmla="*/ 2018196 w 8115305"/>
              <a:gd name="connsiteY1222" fmla="*/ 452970 h 2839955"/>
              <a:gd name="connsiteX1223" fmla="*/ 2014031 w 8115305"/>
              <a:gd name="connsiteY1223" fmla="*/ 461503 h 2839955"/>
              <a:gd name="connsiteX1224" fmla="*/ 1942870 w 8115305"/>
              <a:gd name="connsiteY1224" fmla="*/ 473816 h 2839955"/>
              <a:gd name="connsiteX1225" fmla="*/ 1924217 w 8115305"/>
              <a:gd name="connsiteY1225" fmla="*/ 461142 h 2839955"/>
              <a:gd name="connsiteX1226" fmla="*/ 1994654 w 8115305"/>
              <a:gd name="connsiteY1226" fmla="*/ 449190 h 2839955"/>
              <a:gd name="connsiteX1227" fmla="*/ 2018196 w 8115305"/>
              <a:gd name="connsiteY1227" fmla="*/ 452970 h 2839955"/>
              <a:gd name="connsiteX1228" fmla="*/ 4863383 w 8115305"/>
              <a:gd name="connsiteY1228" fmla="*/ 937442 h 2839955"/>
              <a:gd name="connsiteX1229" fmla="*/ 4902564 w 8115305"/>
              <a:gd name="connsiteY1229" fmla="*/ 962907 h 2839955"/>
              <a:gd name="connsiteX1230" fmla="*/ 4833574 w 8115305"/>
              <a:gd name="connsiteY1230" fmla="*/ 1000389 h 2839955"/>
              <a:gd name="connsiteX1231" fmla="*/ 4723116 w 8115305"/>
              <a:gd name="connsiteY1231" fmla="*/ 962364 h 2839955"/>
              <a:gd name="connsiteX1232" fmla="*/ 4795547 w 8115305"/>
              <a:gd name="connsiteY1232" fmla="*/ 927597 h 2839955"/>
              <a:gd name="connsiteX1233" fmla="*/ 4863383 w 8115305"/>
              <a:gd name="connsiteY1233" fmla="*/ 937442 h 2839955"/>
              <a:gd name="connsiteX1234" fmla="*/ 1456657 w 8115305"/>
              <a:gd name="connsiteY1234" fmla="*/ 356841 h 2839955"/>
              <a:gd name="connsiteX1235" fmla="*/ 1459735 w 8115305"/>
              <a:gd name="connsiteY1235" fmla="*/ 360825 h 2839955"/>
              <a:gd name="connsiteX1236" fmla="*/ 1433659 w 8115305"/>
              <a:gd name="connsiteY1236" fmla="*/ 364628 h 2839955"/>
              <a:gd name="connsiteX1237" fmla="*/ 1428409 w 8115305"/>
              <a:gd name="connsiteY1237" fmla="*/ 360825 h 2839955"/>
              <a:gd name="connsiteX1238" fmla="*/ 1456657 w 8115305"/>
              <a:gd name="connsiteY1238" fmla="*/ 356841 h 2839955"/>
              <a:gd name="connsiteX1239" fmla="*/ 5709987 w 8115305"/>
              <a:gd name="connsiteY1239" fmla="*/ 1079839 h 2839955"/>
              <a:gd name="connsiteX1240" fmla="*/ 5759059 w 8115305"/>
              <a:gd name="connsiteY1240" fmla="*/ 1105958 h 2839955"/>
              <a:gd name="connsiteX1241" fmla="*/ 5713971 w 8115305"/>
              <a:gd name="connsiteY1241" fmla="*/ 1141089 h 2839955"/>
              <a:gd name="connsiteX1242" fmla="*/ 5596451 w 8115305"/>
              <a:gd name="connsiteY1242" fmla="*/ 1103785 h 2839955"/>
              <a:gd name="connsiteX1243" fmla="*/ 5642989 w 8115305"/>
              <a:gd name="connsiteY1243" fmla="*/ 1069743 h 2839955"/>
              <a:gd name="connsiteX1244" fmla="*/ 5709987 w 8115305"/>
              <a:gd name="connsiteY1244" fmla="*/ 1079839 h 2839955"/>
              <a:gd name="connsiteX1245" fmla="*/ 7985433 w 8115305"/>
              <a:gd name="connsiteY1245" fmla="*/ 1462758 h 2839955"/>
              <a:gd name="connsiteX1246" fmla="*/ 8024702 w 8115305"/>
              <a:gd name="connsiteY1246" fmla="*/ 1477892 h 2839955"/>
              <a:gd name="connsiteX1247" fmla="*/ 8028685 w 8115305"/>
              <a:gd name="connsiteY1247" fmla="*/ 1498353 h 2839955"/>
              <a:gd name="connsiteX1248" fmla="*/ 7946657 w 8115305"/>
              <a:gd name="connsiteY1248" fmla="*/ 1476987 h 2839955"/>
              <a:gd name="connsiteX1249" fmla="*/ 7943760 w 8115305"/>
              <a:gd name="connsiteY1249" fmla="*/ 1456887 h 2839955"/>
              <a:gd name="connsiteX1250" fmla="*/ 7985433 w 8115305"/>
              <a:gd name="connsiteY1250" fmla="*/ 1462758 h 2839955"/>
              <a:gd name="connsiteX1251" fmla="*/ 3182257 w 8115305"/>
              <a:gd name="connsiteY1251" fmla="*/ 643690 h 2839955"/>
              <a:gd name="connsiteX1252" fmla="*/ 3195001 w 8115305"/>
              <a:gd name="connsiteY1252" fmla="*/ 662317 h 2839955"/>
              <a:gd name="connsiteX1253" fmla="*/ 3091244 w 8115305"/>
              <a:gd name="connsiteY1253" fmla="*/ 690748 h 2839955"/>
              <a:gd name="connsiteX1254" fmla="*/ 3026961 w 8115305"/>
              <a:gd name="connsiteY1254" fmla="*/ 663224 h 2839955"/>
              <a:gd name="connsiteX1255" fmla="*/ 3129993 w 8115305"/>
              <a:gd name="connsiteY1255" fmla="*/ 636061 h 2839955"/>
              <a:gd name="connsiteX1256" fmla="*/ 3182257 w 8115305"/>
              <a:gd name="connsiteY1256" fmla="*/ 643690 h 2839955"/>
              <a:gd name="connsiteX1257" fmla="*/ 6724259 w 8115305"/>
              <a:gd name="connsiteY1257" fmla="*/ 1246853 h 2839955"/>
              <a:gd name="connsiteX1258" fmla="*/ 6778345 w 8115305"/>
              <a:gd name="connsiteY1258" fmla="*/ 1270376 h 2839955"/>
              <a:gd name="connsiteX1259" fmla="*/ 6756796 w 8115305"/>
              <a:gd name="connsiteY1259" fmla="*/ 1302065 h 2839955"/>
              <a:gd name="connsiteX1260" fmla="*/ 6643804 w 8115305"/>
              <a:gd name="connsiteY1260" fmla="*/ 1267842 h 2839955"/>
              <a:gd name="connsiteX1261" fmla="*/ 6665897 w 8115305"/>
              <a:gd name="connsiteY1261" fmla="*/ 1238326 h 2839955"/>
              <a:gd name="connsiteX1262" fmla="*/ 6724259 w 8115305"/>
              <a:gd name="connsiteY1262" fmla="*/ 1246853 h 2839955"/>
              <a:gd name="connsiteX1263" fmla="*/ 1804841 w 8115305"/>
              <a:gd name="connsiteY1263" fmla="*/ 404509 h 2839955"/>
              <a:gd name="connsiteX1264" fmla="*/ 1800543 w 8115305"/>
              <a:gd name="connsiteY1264" fmla="*/ 410620 h 2839955"/>
              <a:gd name="connsiteX1265" fmla="*/ 1746218 w 8115305"/>
              <a:gd name="connsiteY1265" fmla="*/ 419493 h 2839955"/>
              <a:gd name="connsiteX1266" fmla="*/ 1734811 w 8115305"/>
              <a:gd name="connsiteY1266" fmla="*/ 410259 h 2839955"/>
              <a:gd name="connsiteX1267" fmla="*/ 1787142 w 8115305"/>
              <a:gd name="connsiteY1267" fmla="*/ 401929 h 2839955"/>
              <a:gd name="connsiteX1268" fmla="*/ 1804841 w 8115305"/>
              <a:gd name="connsiteY1268" fmla="*/ 404509 h 2839955"/>
              <a:gd name="connsiteX1269" fmla="*/ 2424174 w 8115305"/>
              <a:gd name="connsiteY1269" fmla="*/ 509556 h 2839955"/>
              <a:gd name="connsiteX1270" fmla="*/ 2423630 w 8115305"/>
              <a:gd name="connsiteY1270" fmla="*/ 522345 h 2839955"/>
              <a:gd name="connsiteX1271" fmla="*/ 2333090 w 8115305"/>
              <a:gd name="connsiteY1271" fmla="*/ 540452 h 2839955"/>
              <a:gd name="connsiteX1272" fmla="*/ 2303755 w 8115305"/>
              <a:gd name="connsiteY1272" fmla="*/ 522345 h 2839955"/>
              <a:gd name="connsiteX1273" fmla="*/ 2391036 w 8115305"/>
              <a:gd name="connsiteY1273" fmla="*/ 504237 h 2839955"/>
              <a:gd name="connsiteX1274" fmla="*/ 2424174 w 8115305"/>
              <a:gd name="connsiteY1274" fmla="*/ 509556 h 2839955"/>
              <a:gd name="connsiteX1275" fmla="*/ 3737193 w 8115305"/>
              <a:gd name="connsiteY1275" fmla="*/ 729995 h 2839955"/>
              <a:gd name="connsiteX1276" fmla="*/ 3760144 w 8115305"/>
              <a:gd name="connsiteY1276" fmla="*/ 752131 h 2839955"/>
              <a:gd name="connsiteX1277" fmla="*/ 3659104 w 8115305"/>
              <a:gd name="connsiteY1277" fmla="*/ 785269 h 2839955"/>
              <a:gd name="connsiteX1278" fmla="*/ 3577437 w 8115305"/>
              <a:gd name="connsiteY1278" fmla="*/ 751950 h 2839955"/>
              <a:gd name="connsiteX1279" fmla="*/ 3675943 w 8115305"/>
              <a:gd name="connsiteY1279" fmla="*/ 721168 h 2839955"/>
              <a:gd name="connsiteX1280" fmla="*/ 3737193 w 8115305"/>
              <a:gd name="connsiteY1280" fmla="*/ 729995 h 2839955"/>
              <a:gd name="connsiteX1281" fmla="*/ 2873642 w 8115305"/>
              <a:gd name="connsiteY1281" fmla="*/ 574880 h 2839955"/>
              <a:gd name="connsiteX1282" fmla="*/ 2878658 w 8115305"/>
              <a:gd name="connsiteY1282" fmla="*/ 590612 h 2839955"/>
              <a:gd name="connsiteX1283" fmla="*/ 2780896 w 8115305"/>
              <a:gd name="connsiteY1283" fmla="*/ 613971 h 2839955"/>
              <a:gd name="connsiteX1284" fmla="*/ 2730737 w 8115305"/>
              <a:gd name="connsiteY1284" fmla="*/ 590430 h 2839955"/>
              <a:gd name="connsiteX1285" fmla="*/ 2828699 w 8115305"/>
              <a:gd name="connsiteY1285" fmla="*/ 568520 h 2839955"/>
              <a:gd name="connsiteX1286" fmla="*/ 2873642 w 8115305"/>
              <a:gd name="connsiteY1286" fmla="*/ 574880 h 2839955"/>
              <a:gd name="connsiteX1287" fmla="*/ 1612643 w 8115305"/>
              <a:gd name="connsiteY1287" fmla="*/ 359513 h 2839955"/>
              <a:gd name="connsiteX1288" fmla="*/ 1608954 w 8115305"/>
              <a:gd name="connsiteY1288" fmla="*/ 363360 h 2839955"/>
              <a:gd name="connsiteX1289" fmla="*/ 1572739 w 8115305"/>
              <a:gd name="connsiteY1289" fmla="*/ 368613 h 2839955"/>
              <a:gd name="connsiteX1290" fmla="*/ 1565313 w 8115305"/>
              <a:gd name="connsiteY1290" fmla="*/ 363543 h 2839955"/>
              <a:gd name="connsiteX1291" fmla="*/ 1601529 w 8115305"/>
              <a:gd name="connsiteY1291" fmla="*/ 358109 h 2839955"/>
              <a:gd name="connsiteX1292" fmla="*/ 1612643 w 8115305"/>
              <a:gd name="connsiteY1292" fmla="*/ 359513 h 2839955"/>
              <a:gd name="connsiteX1293" fmla="*/ 4373113 w 8115305"/>
              <a:gd name="connsiteY1293" fmla="*/ 828773 h 2839955"/>
              <a:gd name="connsiteX1294" fmla="*/ 4405504 w 8115305"/>
              <a:gd name="connsiteY1294" fmla="*/ 853174 h 2839955"/>
              <a:gd name="connsiteX1295" fmla="*/ 4322389 w 8115305"/>
              <a:gd name="connsiteY1295" fmla="*/ 889389 h 2839955"/>
              <a:gd name="connsiteX1296" fmla="*/ 4222073 w 8115305"/>
              <a:gd name="connsiteY1296" fmla="*/ 853174 h 2839955"/>
              <a:gd name="connsiteX1297" fmla="*/ 4305549 w 8115305"/>
              <a:gd name="connsiteY1297" fmla="*/ 819312 h 2839955"/>
              <a:gd name="connsiteX1298" fmla="*/ 4373113 w 8115305"/>
              <a:gd name="connsiteY1298" fmla="*/ 828773 h 2839955"/>
              <a:gd name="connsiteX1299" fmla="*/ 2181803 w 8115305"/>
              <a:gd name="connsiteY1299" fmla="*/ 455190 h 2839955"/>
              <a:gd name="connsiteX1300" fmla="*/ 2178452 w 8115305"/>
              <a:gd name="connsiteY1300" fmla="*/ 464583 h 2839955"/>
              <a:gd name="connsiteX1301" fmla="*/ 2106020 w 8115305"/>
              <a:gd name="connsiteY1301" fmla="*/ 478164 h 2839955"/>
              <a:gd name="connsiteX1302" fmla="*/ 2081754 w 8115305"/>
              <a:gd name="connsiteY1302" fmla="*/ 464221 h 2839955"/>
              <a:gd name="connsiteX1303" fmla="*/ 2154188 w 8115305"/>
              <a:gd name="connsiteY1303" fmla="*/ 451364 h 2839955"/>
              <a:gd name="connsiteX1304" fmla="*/ 2181803 w 8115305"/>
              <a:gd name="connsiteY1304" fmla="*/ 455190 h 2839955"/>
              <a:gd name="connsiteX1305" fmla="*/ 5111730 w 8115305"/>
              <a:gd name="connsiteY1305" fmla="*/ 948874 h 2839955"/>
              <a:gd name="connsiteX1306" fmla="*/ 5156253 w 8115305"/>
              <a:gd name="connsiteY1306" fmla="*/ 973229 h 2839955"/>
              <a:gd name="connsiteX1307" fmla="*/ 5091065 w 8115305"/>
              <a:gd name="connsiteY1307" fmla="*/ 1011074 h 2839955"/>
              <a:gd name="connsiteX1308" fmla="*/ 4979521 w 8115305"/>
              <a:gd name="connsiteY1308" fmla="*/ 973590 h 2839955"/>
              <a:gd name="connsiteX1309" fmla="*/ 5043985 w 8115305"/>
              <a:gd name="connsiteY1309" fmla="*/ 938643 h 2839955"/>
              <a:gd name="connsiteX1310" fmla="*/ 5111730 w 8115305"/>
              <a:gd name="connsiteY1310" fmla="*/ 948874 h 2839955"/>
              <a:gd name="connsiteX1311" fmla="*/ 3379383 w 8115305"/>
              <a:gd name="connsiteY1311" fmla="*/ 647764 h 2839955"/>
              <a:gd name="connsiteX1312" fmla="*/ 3394004 w 8115305"/>
              <a:gd name="connsiteY1312" fmla="*/ 667026 h 2839955"/>
              <a:gd name="connsiteX1313" fmla="*/ 3289523 w 8115305"/>
              <a:gd name="connsiteY1313" fmla="*/ 696362 h 2839955"/>
              <a:gd name="connsiteX1314" fmla="*/ 3221981 w 8115305"/>
              <a:gd name="connsiteY1314" fmla="*/ 667389 h 2839955"/>
              <a:gd name="connsiteX1315" fmla="*/ 3323746 w 8115305"/>
              <a:gd name="connsiteY1315" fmla="*/ 640046 h 2839955"/>
              <a:gd name="connsiteX1316" fmla="*/ 3379383 w 8115305"/>
              <a:gd name="connsiteY1316" fmla="*/ 647764 h 2839955"/>
              <a:gd name="connsiteX1317" fmla="*/ 1966680 w 8115305"/>
              <a:gd name="connsiteY1317" fmla="*/ 406411 h 2839955"/>
              <a:gd name="connsiteX1318" fmla="*/ 1963509 w 8115305"/>
              <a:gd name="connsiteY1318" fmla="*/ 413518 h 2839955"/>
              <a:gd name="connsiteX1319" fmla="*/ 1901400 w 8115305"/>
              <a:gd name="connsiteY1319" fmla="*/ 423839 h 2839955"/>
              <a:gd name="connsiteX1320" fmla="*/ 1884198 w 8115305"/>
              <a:gd name="connsiteY1320" fmla="*/ 413881 h 2839955"/>
              <a:gd name="connsiteX1321" fmla="*/ 1945403 w 8115305"/>
              <a:gd name="connsiteY1321" fmla="*/ 403378 h 2839955"/>
              <a:gd name="connsiteX1322" fmla="*/ 1966680 w 8115305"/>
              <a:gd name="connsiteY1322" fmla="*/ 406411 h 2839955"/>
              <a:gd name="connsiteX1323" fmla="*/ 2559258 w 8115305"/>
              <a:gd name="connsiteY1323" fmla="*/ 507317 h 2839955"/>
              <a:gd name="connsiteX1324" fmla="*/ 2595470 w 8115305"/>
              <a:gd name="connsiteY1324" fmla="*/ 527054 h 2839955"/>
              <a:gd name="connsiteX1325" fmla="*/ 2504937 w 8115305"/>
              <a:gd name="connsiteY1325" fmla="*/ 545162 h 2839955"/>
              <a:gd name="connsiteX1326" fmla="*/ 2468719 w 8115305"/>
              <a:gd name="connsiteY1326" fmla="*/ 525424 h 2839955"/>
              <a:gd name="connsiteX1327" fmla="*/ 2559258 w 8115305"/>
              <a:gd name="connsiteY1327" fmla="*/ 507317 h 2839955"/>
              <a:gd name="connsiteX1328" fmla="*/ 5989367 w 8115305"/>
              <a:gd name="connsiteY1328" fmla="*/ 1090068 h 2839955"/>
              <a:gd name="connsiteX1329" fmla="*/ 6038824 w 8115305"/>
              <a:gd name="connsiteY1329" fmla="*/ 1115374 h 2839955"/>
              <a:gd name="connsiteX1330" fmla="*/ 5996814 w 8115305"/>
              <a:gd name="connsiteY1330" fmla="*/ 1148511 h 2839955"/>
              <a:gd name="connsiteX1331" fmla="*/ 5880744 w 8115305"/>
              <a:gd name="connsiteY1331" fmla="*/ 1113201 h 2839955"/>
              <a:gd name="connsiteX1332" fmla="*/ 5921849 w 8115305"/>
              <a:gd name="connsiteY1332" fmla="*/ 1079158 h 2839955"/>
              <a:gd name="connsiteX1333" fmla="*/ 5989367 w 8115305"/>
              <a:gd name="connsiteY1333" fmla="*/ 1090068 h 2839955"/>
              <a:gd name="connsiteX1334" fmla="*/ 7041559 w 8115305"/>
              <a:gd name="connsiteY1334" fmla="*/ 1264471 h 2839955"/>
              <a:gd name="connsiteX1335" fmla="*/ 7095052 w 8115305"/>
              <a:gd name="connsiteY1335" fmla="*/ 1284862 h 2839955"/>
              <a:gd name="connsiteX1336" fmla="*/ 7083824 w 8115305"/>
              <a:gd name="connsiteY1336" fmla="*/ 1315646 h 2839955"/>
              <a:gd name="connsiteX1337" fmla="*/ 6976989 w 8115305"/>
              <a:gd name="connsiteY1337" fmla="*/ 1287035 h 2839955"/>
              <a:gd name="connsiteX1338" fmla="*/ 6984956 w 8115305"/>
              <a:gd name="connsiteY1338" fmla="*/ 1255890 h 2839955"/>
              <a:gd name="connsiteX1339" fmla="*/ 7041559 w 8115305"/>
              <a:gd name="connsiteY1339" fmla="*/ 1264471 h 2839955"/>
              <a:gd name="connsiteX1340" fmla="*/ 3948986 w 8115305"/>
              <a:gd name="connsiteY1340" fmla="*/ 735429 h 2839955"/>
              <a:gd name="connsiteX1341" fmla="*/ 3973815 w 8115305"/>
              <a:gd name="connsiteY1341" fmla="*/ 757928 h 2839955"/>
              <a:gd name="connsiteX1342" fmla="*/ 3877121 w 8115305"/>
              <a:gd name="connsiteY1342" fmla="*/ 790883 h 2839955"/>
              <a:gd name="connsiteX1343" fmla="*/ 3789660 w 8115305"/>
              <a:gd name="connsiteY1343" fmla="*/ 757565 h 2839955"/>
              <a:gd name="connsiteX1344" fmla="*/ 3885993 w 8115305"/>
              <a:gd name="connsiteY1344" fmla="*/ 726239 h 2839955"/>
              <a:gd name="connsiteX1345" fmla="*/ 3948986 w 8115305"/>
              <a:gd name="connsiteY1345" fmla="*/ 735429 h 2839955"/>
              <a:gd name="connsiteX1346" fmla="*/ 1752733 w 8115305"/>
              <a:gd name="connsiteY1346" fmla="*/ 360643 h 2839955"/>
              <a:gd name="connsiteX1347" fmla="*/ 1759438 w 8115305"/>
              <a:gd name="connsiteY1347" fmla="*/ 367886 h 2839955"/>
              <a:gd name="connsiteX1348" fmla="*/ 1714889 w 8115305"/>
              <a:gd name="connsiteY1348" fmla="*/ 374044 h 2839955"/>
              <a:gd name="connsiteX1349" fmla="*/ 1708373 w 8115305"/>
              <a:gd name="connsiteY1349" fmla="*/ 366438 h 2839955"/>
              <a:gd name="connsiteX1350" fmla="*/ 1752733 w 8115305"/>
              <a:gd name="connsiteY1350" fmla="*/ 360643 h 2839955"/>
              <a:gd name="connsiteX1351" fmla="*/ 2349095 w 8115305"/>
              <a:gd name="connsiteY1351" fmla="*/ 458969 h 2839955"/>
              <a:gd name="connsiteX1352" fmla="*/ 2348483 w 8115305"/>
              <a:gd name="connsiteY1352" fmla="*/ 469110 h 2839955"/>
              <a:gd name="connsiteX1353" fmla="*/ 2268267 w 8115305"/>
              <a:gd name="connsiteY1353" fmla="*/ 484683 h 2839955"/>
              <a:gd name="connsiteX1354" fmla="*/ 2239110 w 8115305"/>
              <a:gd name="connsiteY1354" fmla="*/ 469834 h 2839955"/>
              <a:gd name="connsiteX1355" fmla="*/ 2318607 w 8115305"/>
              <a:gd name="connsiteY1355" fmla="*/ 454804 h 2839955"/>
              <a:gd name="connsiteX1356" fmla="*/ 2349095 w 8115305"/>
              <a:gd name="connsiteY1356" fmla="*/ 458969 h 2839955"/>
              <a:gd name="connsiteX1357" fmla="*/ 3064239 w 8115305"/>
              <a:gd name="connsiteY1357" fmla="*/ 578005 h 2839955"/>
              <a:gd name="connsiteX1358" fmla="*/ 3074221 w 8115305"/>
              <a:gd name="connsiteY1358" fmla="*/ 594597 h 2839955"/>
              <a:gd name="connsiteX1359" fmla="*/ 2972998 w 8115305"/>
              <a:gd name="connsiteY1359" fmla="*/ 619948 h 2839955"/>
              <a:gd name="connsiteX1360" fmla="*/ 2915053 w 8115305"/>
              <a:gd name="connsiteY1360" fmla="*/ 595139 h 2839955"/>
              <a:gd name="connsiteX1361" fmla="*/ 3015552 w 8115305"/>
              <a:gd name="connsiteY1361" fmla="*/ 571056 h 2839955"/>
              <a:gd name="connsiteX1362" fmla="*/ 3064239 w 8115305"/>
              <a:gd name="connsiteY1362" fmla="*/ 578005 h 2839955"/>
              <a:gd name="connsiteX1363" fmla="*/ 1570198 w 8115305"/>
              <a:gd name="connsiteY1363" fmla="*/ 322618 h 2839955"/>
              <a:gd name="connsiteX1364" fmla="*/ 1574544 w 8115305"/>
              <a:gd name="connsiteY1364" fmla="*/ 326239 h 2839955"/>
              <a:gd name="connsiteX1365" fmla="*/ 1550098 w 8115305"/>
              <a:gd name="connsiteY1365" fmla="*/ 329679 h 2839955"/>
              <a:gd name="connsiteX1366" fmla="*/ 1545389 w 8115305"/>
              <a:gd name="connsiteY1366" fmla="*/ 325876 h 2839955"/>
              <a:gd name="connsiteX1367" fmla="*/ 1570198 w 8115305"/>
              <a:gd name="connsiteY1367" fmla="*/ 322618 h 2839955"/>
              <a:gd name="connsiteX1368" fmla="*/ 4601477 w 8115305"/>
              <a:gd name="connsiteY1368" fmla="*/ 838009 h 2839955"/>
              <a:gd name="connsiteX1369" fmla="*/ 4638190 w 8115305"/>
              <a:gd name="connsiteY1369" fmla="*/ 861865 h 2839955"/>
              <a:gd name="connsiteX1370" fmla="*/ 4561050 w 8115305"/>
              <a:gd name="connsiteY1370" fmla="*/ 898081 h 2839955"/>
              <a:gd name="connsiteX1371" fmla="*/ 4455845 w 8115305"/>
              <a:gd name="connsiteY1371" fmla="*/ 863133 h 2839955"/>
              <a:gd name="connsiteX1372" fmla="*/ 4533527 w 8115305"/>
              <a:gd name="connsiteY1372" fmla="*/ 828547 h 2839955"/>
              <a:gd name="connsiteX1373" fmla="*/ 4601477 w 8115305"/>
              <a:gd name="connsiteY1373" fmla="*/ 838009 h 2839955"/>
              <a:gd name="connsiteX1374" fmla="*/ 2098777 w 8115305"/>
              <a:gd name="connsiteY1374" fmla="*/ 406457 h 2839955"/>
              <a:gd name="connsiteX1375" fmla="*/ 2117609 w 8115305"/>
              <a:gd name="connsiteY1375" fmla="*/ 418410 h 2839955"/>
              <a:gd name="connsiteX1376" fmla="*/ 2047712 w 8115305"/>
              <a:gd name="connsiteY1376" fmla="*/ 429635 h 2839955"/>
              <a:gd name="connsiteX1377" fmla="*/ 2029604 w 8115305"/>
              <a:gd name="connsiteY1377" fmla="*/ 417685 h 2839955"/>
              <a:gd name="connsiteX1378" fmla="*/ 2098777 w 8115305"/>
              <a:gd name="connsiteY1378" fmla="*/ 406457 h 2839955"/>
              <a:gd name="connsiteX1379" fmla="*/ 3582099 w 8115305"/>
              <a:gd name="connsiteY1379" fmla="*/ 654058 h 2839955"/>
              <a:gd name="connsiteX1380" fmla="*/ 3599710 w 8115305"/>
              <a:gd name="connsiteY1380" fmla="*/ 674271 h 2839955"/>
              <a:gd name="connsiteX1381" fmla="*/ 3499755 w 8115305"/>
              <a:gd name="connsiteY1381" fmla="*/ 704149 h 2839955"/>
              <a:gd name="connsiteX1382" fmla="*/ 3423520 w 8115305"/>
              <a:gd name="connsiteY1382" fmla="*/ 674815 h 2839955"/>
              <a:gd name="connsiteX1383" fmla="*/ 3522933 w 8115305"/>
              <a:gd name="connsiteY1383" fmla="*/ 646204 h 2839955"/>
              <a:gd name="connsiteX1384" fmla="*/ 3582099 w 8115305"/>
              <a:gd name="connsiteY1384" fmla="*/ 654058 h 2839955"/>
              <a:gd name="connsiteX1385" fmla="*/ 2776212 w 8115305"/>
              <a:gd name="connsiteY1385" fmla="*/ 516347 h 2839955"/>
              <a:gd name="connsiteX1386" fmla="*/ 2780537 w 8115305"/>
              <a:gd name="connsiteY1386" fmla="*/ 530132 h 2839955"/>
              <a:gd name="connsiteX1387" fmla="*/ 2685469 w 8115305"/>
              <a:gd name="connsiteY1387" fmla="*/ 551137 h 2839955"/>
              <a:gd name="connsiteX1388" fmla="*/ 2640742 w 8115305"/>
              <a:gd name="connsiteY1388" fmla="*/ 530856 h 2839955"/>
              <a:gd name="connsiteX1389" fmla="*/ 2735084 w 8115305"/>
              <a:gd name="connsiteY1389" fmla="*/ 510576 h 2839955"/>
              <a:gd name="connsiteX1390" fmla="*/ 2776212 w 8115305"/>
              <a:gd name="connsiteY1390" fmla="*/ 516347 h 2839955"/>
              <a:gd name="connsiteX1391" fmla="*/ 5372641 w 8115305"/>
              <a:gd name="connsiteY1391" fmla="*/ 957792 h 2839955"/>
              <a:gd name="connsiteX1392" fmla="*/ 5418635 w 8115305"/>
              <a:gd name="connsiteY1392" fmla="*/ 981739 h 2839955"/>
              <a:gd name="connsiteX1393" fmla="*/ 5361958 w 8115305"/>
              <a:gd name="connsiteY1393" fmla="*/ 1017955 h 2839955"/>
              <a:gd name="connsiteX1394" fmla="*/ 5246973 w 8115305"/>
              <a:gd name="connsiteY1394" fmla="*/ 981739 h 2839955"/>
              <a:gd name="connsiteX1395" fmla="*/ 5304918 w 8115305"/>
              <a:gd name="connsiteY1395" fmla="*/ 947697 h 2839955"/>
              <a:gd name="connsiteX1396" fmla="*/ 5372641 w 8115305"/>
              <a:gd name="connsiteY1396" fmla="*/ 957792 h 2839955"/>
              <a:gd name="connsiteX1397" fmla="*/ 1914507 w 8115305"/>
              <a:gd name="connsiteY1397" fmla="*/ 364469 h 2839955"/>
              <a:gd name="connsiteX1398" fmla="*/ 1911360 w 8115305"/>
              <a:gd name="connsiteY1398" fmla="*/ 369878 h 2839955"/>
              <a:gd name="connsiteX1399" fmla="*/ 1860660 w 8115305"/>
              <a:gd name="connsiteY1399" fmla="*/ 378209 h 2839955"/>
              <a:gd name="connsiteX1400" fmla="*/ 1847077 w 8115305"/>
              <a:gd name="connsiteY1400" fmla="*/ 369698 h 2839955"/>
              <a:gd name="connsiteX1401" fmla="*/ 1897962 w 8115305"/>
              <a:gd name="connsiteY1401" fmla="*/ 361911 h 2839955"/>
              <a:gd name="connsiteX1402" fmla="*/ 1914507 w 8115305"/>
              <a:gd name="connsiteY1402" fmla="*/ 364469 h 2839955"/>
              <a:gd name="connsiteX1403" fmla="*/ 2514940 w 8115305"/>
              <a:gd name="connsiteY1403" fmla="*/ 461662 h 2839955"/>
              <a:gd name="connsiteX1404" fmla="*/ 2515619 w 8115305"/>
              <a:gd name="connsiteY1404" fmla="*/ 472911 h 2839955"/>
              <a:gd name="connsiteX1405" fmla="*/ 2430513 w 8115305"/>
              <a:gd name="connsiteY1405" fmla="*/ 489390 h 2839955"/>
              <a:gd name="connsiteX1406" fmla="*/ 2397195 w 8115305"/>
              <a:gd name="connsiteY1406" fmla="*/ 472731 h 2839955"/>
              <a:gd name="connsiteX1407" fmla="*/ 2481394 w 8115305"/>
              <a:gd name="connsiteY1407" fmla="*/ 456796 h 2839955"/>
              <a:gd name="connsiteX1408" fmla="*/ 2514940 w 8115305"/>
              <a:gd name="connsiteY1408" fmla="*/ 461662 h 2839955"/>
              <a:gd name="connsiteX1409" fmla="*/ 4168542 w 8115305"/>
              <a:gd name="connsiteY1409" fmla="*/ 743397 h 2839955"/>
              <a:gd name="connsiteX1410" fmla="*/ 4196903 w 8115305"/>
              <a:gd name="connsiteY1410" fmla="*/ 766258 h 2839955"/>
              <a:gd name="connsiteX1411" fmla="*/ 4104735 w 8115305"/>
              <a:gd name="connsiteY1411" fmla="*/ 799576 h 2839955"/>
              <a:gd name="connsiteX1412" fmla="*/ 4011479 w 8115305"/>
              <a:gd name="connsiteY1412" fmla="*/ 765533 h 2839955"/>
              <a:gd name="connsiteX1413" fmla="*/ 4103649 w 8115305"/>
              <a:gd name="connsiteY1413" fmla="*/ 733845 h 2839955"/>
              <a:gd name="connsiteX1414" fmla="*/ 4168542 w 8115305"/>
              <a:gd name="connsiteY1414" fmla="*/ 743397 h 2839955"/>
              <a:gd name="connsiteX1415" fmla="*/ 6275784 w 8115305"/>
              <a:gd name="connsiteY1415" fmla="*/ 1102236 h 2839955"/>
              <a:gd name="connsiteX1416" fmla="*/ 6329636 w 8115305"/>
              <a:gd name="connsiteY1416" fmla="*/ 1125695 h 2839955"/>
              <a:gd name="connsiteX1417" fmla="*/ 6299395 w 8115305"/>
              <a:gd name="connsiteY1417" fmla="*/ 1159193 h 2839955"/>
              <a:gd name="connsiteX1418" fmla="*/ 6186766 w 8115305"/>
              <a:gd name="connsiteY1418" fmla="*/ 1126599 h 2839955"/>
              <a:gd name="connsiteX1419" fmla="*/ 6217548 w 8115305"/>
              <a:gd name="connsiteY1419" fmla="*/ 1094549 h 2839955"/>
              <a:gd name="connsiteX1420" fmla="*/ 6275784 w 8115305"/>
              <a:gd name="connsiteY1420" fmla="*/ 1102236 h 2839955"/>
              <a:gd name="connsiteX1421" fmla="*/ 1709632 w 8115305"/>
              <a:gd name="connsiteY1421" fmla="*/ 322799 h 2839955"/>
              <a:gd name="connsiteX1422" fmla="*/ 1718143 w 8115305"/>
              <a:gd name="connsiteY1422" fmla="*/ 327688 h 2839955"/>
              <a:gd name="connsiteX1423" fmla="*/ 1683738 w 8115305"/>
              <a:gd name="connsiteY1423" fmla="*/ 332575 h 2839955"/>
              <a:gd name="connsiteX1424" fmla="*/ 1677402 w 8115305"/>
              <a:gd name="connsiteY1424" fmla="*/ 327325 h 2839955"/>
              <a:gd name="connsiteX1425" fmla="*/ 1709632 w 8115305"/>
              <a:gd name="connsiteY1425" fmla="*/ 322799 h 2839955"/>
              <a:gd name="connsiteX1426" fmla="*/ 3249867 w 8115305"/>
              <a:gd name="connsiteY1426" fmla="*/ 583731 h 2839955"/>
              <a:gd name="connsiteX1427" fmla="*/ 3259644 w 8115305"/>
              <a:gd name="connsiteY1427" fmla="*/ 601296 h 2839955"/>
              <a:gd name="connsiteX1428" fmla="*/ 3156793 w 8115305"/>
              <a:gd name="connsiteY1428" fmla="*/ 627008 h 2839955"/>
              <a:gd name="connsiteX1429" fmla="*/ 3096494 w 8115305"/>
              <a:gd name="connsiteY1429" fmla="*/ 601116 h 2839955"/>
              <a:gd name="connsiteX1430" fmla="*/ 3198261 w 8115305"/>
              <a:gd name="connsiteY1430" fmla="*/ 576489 h 2839955"/>
              <a:gd name="connsiteX1431" fmla="*/ 3249867 w 8115305"/>
              <a:gd name="connsiteY1431" fmla="*/ 583731 h 2839955"/>
              <a:gd name="connsiteX1432" fmla="*/ 2278021 w 8115305"/>
              <a:gd name="connsiteY1432" fmla="*/ 412273 h 2839955"/>
              <a:gd name="connsiteX1433" fmla="*/ 2274242 w 8115305"/>
              <a:gd name="connsiteY1433" fmla="*/ 421485 h 2839955"/>
              <a:gd name="connsiteX1434" fmla="*/ 2203982 w 8115305"/>
              <a:gd name="connsiteY1434" fmla="*/ 433436 h 2839955"/>
              <a:gd name="connsiteX1435" fmla="*/ 2181163 w 8115305"/>
              <a:gd name="connsiteY1435" fmla="*/ 420398 h 2839955"/>
              <a:gd name="connsiteX1436" fmla="*/ 2250701 w 8115305"/>
              <a:gd name="connsiteY1436" fmla="*/ 408628 h 2839955"/>
              <a:gd name="connsiteX1437" fmla="*/ 2278021 w 8115305"/>
              <a:gd name="connsiteY1437" fmla="*/ 412273 h 2839955"/>
              <a:gd name="connsiteX1438" fmla="*/ 7322665 w 8115305"/>
              <a:gd name="connsiteY1438" fmla="*/ 1269832 h 2839955"/>
              <a:gd name="connsiteX1439" fmla="*/ 7418635 w 8115305"/>
              <a:gd name="connsiteY1439" fmla="*/ 1296451 h 2839955"/>
              <a:gd name="connsiteX1440" fmla="*/ 7410487 w 8115305"/>
              <a:gd name="connsiteY1440" fmla="*/ 1322165 h 2839955"/>
              <a:gd name="connsiteX1441" fmla="*/ 7307455 w 8115305"/>
              <a:gd name="connsiteY1441" fmla="*/ 1294098 h 2839955"/>
              <a:gd name="connsiteX1442" fmla="*/ 7322665 w 8115305"/>
              <a:gd name="connsiteY1442" fmla="*/ 1269832 h 2839955"/>
              <a:gd name="connsiteX1443" fmla="*/ 4841789 w 8115305"/>
              <a:gd name="connsiteY1443" fmla="*/ 845683 h 2839955"/>
              <a:gd name="connsiteX1444" fmla="*/ 4881015 w 8115305"/>
              <a:gd name="connsiteY1444" fmla="*/ 869471 h 2839955"/>
              <a:gd name="connsiteX1445" fmla="*/ 4808584 w 8115305"/>
              <a:gd name="connsiteY1445" fmla="*/ 904056 h 2839955"/>
              <a:gd name="connsiteX1446" fmla="*/ 4699937 w 8115305"/>
              <a:gd name="connsiteY1446" fmla="*/ 869108 h 2839955"/>
              <a:gd name="connsiteX1447" fmla="*/ 4774180 w 8115305"/>
              <a:gd name="connsiteY1447" fmla="*/ 835066 h 2839955"/>
              <a:gd name="connsiteX1448" fmla="*/ 4841789 w 8115305"/>
              <a:gd name="connsiteY1448" fmla="*/ 845683 h 2839955"/>
              <a:gd name="connsiteX1449" fmla="*/ 2948192 w 8115305"/>
              <a:gd name="connsiteY1449" fmla="*/ 520829 h 2839955"/>
              <a:gd name="connsiteX1450" fmla="*/ 2956340 w 8115305"/>
              <a:gd name="connsiteY1450" fmla="*/ 536108 h 2839955"/>
              <a:gd name="connsiteX1451" fmla="*/ 2859845 w 8115305"/>
              <a:gd name="connsiteY1451" fmla="*/ 558018 h 2839955"/>
              <a:gd name="connsiteX1452" fmla="*/ 2808059 w 8115305"/>
              <a:gd name="connsiteY1452" fmla="*/ 536469 h 2839955"/>
              <a:gd name="connsiteX1453" fmla="*/ 2902017 w 8115305"/>
              <a:gd name="connsiteY1453" fmla="*/ 514921 h 2839955"/>
              <a:gd name="connsiteX1454" fmla="*/ 2948192 w 8115305"/>
              <a:gd name="connsiteY1454" fmla="*/ 520829 h 2839955"/>
              <a:gd name="connsiteX1455" fmla="*/ 2060319 w 8115305"/>
              <a:gd name="connsiteY1455" fmla="*/ 367276 h 2839955"/>
              <a:gd name="connsiteX1456" fmla="*/ 2058935 w 8115305"/>
              <a:gd name="connsiteY1456" fmla="*/ 373681 h 2839955"/>
              <a:gd name="connsiteX1457" fmla="*/ 2000811 w 8115305"/>
              <a:gd name="connsiteY1457" fmla="*/ 383460 h 2839955"/>
              <a:gd name="connsiteX1458" fmla="*/ 1982705 w 8115305"/>
              <a:gd name="connsiteY1458" fmla="*/ 373863 h 2839955"/>
              <a:gd name="connsiteX1459" fmla="*/ 2038475 w 8115305"/>
              <a:gd name="connsiteY1459" fmla="*/ 364809 h 2839955"/>
              <a:gd name="connsiteX1460" fmla="*/ 2060319 w 8115305"/>
              <a:gd name="connsiteY1460" fmla="*/ 367276 h 2839955"/>
              <a:gd name="connsiteX1461" fmla="*/ 3780176 w 8115305"/>
              <a:gd name="connsiteY1461" fmla="*/ 658811 h 2839955"/>
              <a:gd name="connsiteX1462" fmla="*/ 3802698 w 8115305"/>
              <a:gd name="connsiteY1462" fmla="*/ 679340 h 2839955"/>
              <a:gd name="connsiteX1463" fmla="*/ 3701838 w 8115305"/>
              <a:gd name="connsiteY1463" fmla="*/ 710305 h 2839955"/>
              <a:gd name="connsiteX1464" fmla="*/ 3619811 w 8115305"/>
              <a:gd name="connsiteY1464" fmla="*/ 678616 h 2839955"/>
              <a:gd name="connsiteX1465" fmla="*/ 3721395 w 8115305"/>
              <a:gd name="connsiteY1465" fmla="*/ 649824 h 2839955"/>
              <a:gd name="connsiteX1466" fmla="*/ 3780176 w 8115305"/>
              <a:gd name="connsiteY1466" fmla="*/ 658811 h 2839955"/>
              <a:gd name="connsiteX1467" fmla="*/ 1861858 w 8115305"/>
              <a:gd name="connsiteY1467" fmla="*/ 328028 h 2839955"/>
              <a:gd name="connsiteX1468" fmla="*/ 1858484 w 8115305"/>
              <a:gd name="connsiteY1468" fmla="*/ 332395 h 2839955"/>
              <a:gd name="connsiteX1469" fmla="*/ 1816840 w 8115305"/>
              <a:gd name="connsiteY1469" fmla="*/ 338553 h 2839955"/>
              <a:gd name="connsiteX1470" fmla="*/ 1807241 w 8115305"/>
              <a:gd name="connsiteY1470" fmla="*/ 332214 h 2839955"/>
              <a:gd name="connsiteX1471" fmla="*/ 1848525 w 8115305"/>
              <a:gd name="connsiteY1471" fmla="*/ 326239 h 2839955"/>
              <a:gd name="connsiteX1472" fmla="*/ 1861858 w 8115305"/>
              <a:gd name="connsiteY1472" fmla="*/ 328028 h 2839955"/>
              <a:gd name="connsiteX1473" fmla="*/ 5629838 w 8115305"/>
              <a:gd name="connsiteY1473" fmla="*/ 969427 h 2839955"/>
              <a:gd name="connsiteX1474" fmla="*/ 5675944 w 8115305"/>
              <a:gd name="connsiteY1474" fmla="*/ 992424 h 2839955"/>
              <a:gd name="connsiteX1475" fmla="*/ 5626691 w 8115305"/>
              <a:gd name="connsiteY1475" fmla="*/ 1026827 h 2839955"/>
              <a:gd name="connsiteX1476" fmla="*/ 5513338 w 8115305"/>
              <a:gd name="connsiteY1476" fmla="*/ 992424 h 2839955"/>
              <a:gd name="connsiteX1477" fmla="*/ 5564039 w 8115305"/>
              <a:gd name="connsiteY1477" fmla="*/ 959467 h 2839955"/>
              <a:gd name="connsiteX1478" fmla="*/ 5629838 w 8115305"/>
              <a:gd name="connsiteY1478" fmla="*/ 969427 h 2839955"/>
              <a:gd name="connsiteX1479" fmla="*/ 2678111 w 8115305"/>
              <a:gd name="connsiteY1479" fmla="*/ 465398 h 2839955"/>
              <a:gd name="connsiteX1480" fmla="*/ 2680217 w 8115305"/>
              <a:gd name="connsiteY1480" fmla="*/ 477620 h 2839955"/>
              <a:gd name="connsiteX1481" fmla="*/ 2593660 w 8115305"/>
              <a:gd name="connsiteY1481" fmla="*/ 495728 h 2839955"/>
              <a:gd name="connsiteX1482" fmla="*/ 2555636 w 8115305"/>
              <a:gd name="connsiteY1482" fmla="*/ 477620 h 2839955"/>
              <a:gd name="connsiteX1483" fmla="*/ 2639474 w 8115305"/>
              <a:gd name="connsiteY1483" fmla="*/ 460781 h 2839955"/>
              <a:gd name="connsiteX1484" fmla="*/ 2678111 w 8115305"/>
              <a:gd name="connsiteY1484" fmla="*/ 465398 h 2839955"/>
              <a:gd name="connsiteX1485" fmla="*/ 1669608 w 8115305"/>
              <a:gd name="connsiteY1485" fmla="*/ 289119 h 2839955"/>
              <a:gd name="connsiteX1486" fmla="*/ 1675946 w 8115305"/>
              <a:gd name="connsiteY1486" fmla="*/ 292196 h 2839955"/>
              <a:gd name="connsiteX1487" fmla="*/ 1653131 w 8115305"/>
              <a:gd name="connsiteY1487" fmla="*/ 295818 h 2839955"/>
              <a:gd name="connsiteX1488" fmla="*/ 1646613 w 8115305"/>
              <a:gd name="connsiteY1488" fmla="*/ 292379 h 2839955"/>
              <a:gd name="connsiteX1489" fmla="*/ 1669608 w 8115305"/>
              <a:gd name="connsiteY1489" fmla="*/ 289119 h 2839955"/>
              <a:gd name="connsiteX1490" fmla="*/ 4381263 w 8115305"/>
              <a:gd name="connsiteY1490" fmla="*/ 748873 h 2839955"/>
              <a:gd name="connsiteX1491" fmla="*/ 4414015 w 8115305"/>
              <a:gd name="connsiteY1491" fmla="*/ 772414 h 2839955"/>
              <a:gd name="connsiteX1492" fmla="*/ 4323477 w 8115305"/>
              <a:gd name="connsiteY1492" fmla="*/ 805008 h 2839955"/>
              <a:gd name="connsiteX1493" fmla="*/ 4227687 w 8115305"/>
              <a:gd name="connsiteY1493" fmla="*/ 768792 h 2839955"/>
              <a:gd name="connsiteX1494" fmla="*/ 4315509 w 8115305"/>
              <a:gd name="connsiteY1494" fmla="*/ 738371 h 2839955"/>
              <a:gd name="connsiteX1495" fmla="*/ 4381263 w 8115305"/>
              <a:gd name="connsiteY1495" fmla="*/ 748873 h 2839955"/>
              <a:gd name="connsiteX1496" fmla="*/ 3434795 w 8115305"/>
              <a:gd name="connsiteY1496" fmla="*/ 587352 h 2839955"/>
              <a:gd name="connsiteX1497" fmla="*/ 3450502 w 8115305"/>
              <a:gd name="connsiteY1497" fmla="*/ 605822 h 2839955"/>
              <a:gd name="connsiteX1498" fmla="*/ 3346381 w 8115305"/>
              <a:gd name="connsiteY1498" fmla="*/ 632622 h 2839955"/>
              <a:gd name="connsiteX1499" fmla="*/ 3278840 w 8115305"/>
              <a:gd name="connsiteY1499" fmla="*/ 604374 h 2839955"/>
              <a:gd name="connsiteX1500" fmla="*/ 3380244 w 8115305"/>
              <a:gd name="connsiteY1500" fmla="*/ 579204 h 2839955"/>
              <a:gd name="connsiteX1501" fmla="*/ 3434795 w 8115305"/>
              <a:gd name="connsiteY1501" fmla="*/ 587352 h 2839955"/>
              <a:gd name="connsiteX1502" fmla="*/ 2436443 w 8115305"/>
              <a:gd name="connsiteY1502" fmla="*/ 414649 h 2839955"/>
              <a:gd name="connsiteX1503" fmla="*/ 2433408 w 8115305"/>
              <a:gd name="connsiteY1503" fmla="*/ 424563 h 2839955"/>
              <a:gd name="connsiteX1504" fmla="*/ 2356814 w 8115305"/>
              <a:gd name="connsiteY1504" fmla="*/ 437782 h 2839955"/>
              <a:gd name="connsiteX1505" fmla="*/ 2331282 w 8115305"/>
              <a:gd name="connsiteY1505" fmla="*/ 423295 h 2839955"/>
              <a:gd name="connsiteX1506" fmla="*/ 2407154 w 8115305"/>
              <a:gd name="connsiteY1506" fmla="*/ 410440 h 2839955"/>
              <a:gd name="connsiteX1507" fmla="*/ 2436443 w 8115305"/>
              <a:gd name="connsiteY1507" fmla="*/ 414649 h 2839955"/>
              <a:gd name="connsiteX1508" fmla="*/ 6556557 w 8115305"/>
              <a:gd name="connsiteY1508" fmla="*/ 1112714 h 2839955"/>
              <a:gd name="connsiteX1509" fmla="*/ 6612115 w 8115305"/>
              <a:gd name="connsiteY1509" fmla="*/ 1134208 h 2839955"/>
              <a:gd name="connsiteX1510" fmla="*/ 6592017 w 8115305"/>
              <a:gd name="connsiteY1510" fmla="*/ 1166439 h 2839955"/>
              <a:gd name="connsiteX1511" fmla="*/ 6476489 w 8115305"/>
              <a:gd name="connsiteY1511" fmla="*/ 1134750 h 2839955"/>
              <a:gd name="connsiteX1512" fmla="*/ 6497494 w 8115305"/>
              <a:gd name="connsiteY1512" fmla="*/ 1104873 h 2839955"/>
              <a:gd name="connsiteX1513" fmla="*/ 6556557 w 8115305"/>
              <a:gd name="connsiteY1513" fmla="*/ 1112714 h 2839955"/>
              <a:gd name="connsiteX1514" fmla="*/ 2211614 w 8115305"/>
              <a:gd name="connsiteY1514" fmla="*/ 369652 h 2839955"/>
              <a:gd name="connsiteX1515" fmla="*/ 2209238 w 8115305"/>
              <a:gd name="connsiteY1515" fmla="*/ 377122 h 2839955"/>
              <a:gd name="connsiteX1516" fmla="*/ 2145859 w 8115305"/>
              <a:gd name="connsiteY1516" fmla="*/ 387443 h 2839955"/>
              <a:gd name="connsiteX1517" fmla="*/ 2125756 w 8115305"/>
              <a:gd name="connsiteY1517" fmla="*/ 376397 h 2839955"/>
              <a:gd name="connsiteX1518" fmla="*/ 2188591 w 8115305"/>
              <a:gd name="connsiteY1518" fmla="*/ 366257 h 2839955"/>
              <a:gd name="connsiteX1519" fmla="*/ 2211614 w 8115305"/>
              <a:gd name="connsiteY1519" fmla="*/ 369652 h 2839955"/>
              <a:gd name="connsiteX1520" fmla="*/ 3125966 w 8115305"/>
              <a:gd name="connsiteY1520" fmla="*/ 524090 h 2839955"/>
              <a:gd name="connsiteX1521" fmla="*/ 3134158 w 8115305"/>
              <a:gd name="connsiteY1521" fmla="*/ 539911 h 2839955"/>
              <a:gd name="connsiteX1522" fmla="*/ 3037283 w 8115305"/>
              <a:gd name="connsiteY1522" fmla="*/ 562908 h 2839955"/>
              <a:gd name="connsiteX1523" fmla="*/ 2980785 w 8115305"/>
              <a:gd name="connsiteY1523" fmla="*/ 539186 h 2839955"/>
              <a:gd name="connsiteX1524" fmla="*/ 3077844 w 8115305"/>
              <a:gd name="connsiteY1524" fmla="*/ 517639 h 2839955"/>
              <a:gd name="connsiteX1525" fmla="*/ 3125966 w 8115305"/>
              <a:gd name="connsiteY1525" fmla="*/ 524090 h 2839955"/>
              <a:gd name="connsiteX1526" fmla="*/ 5075333 w 8115305"/>
              <a:gd name="connsiteY1526" fmla="*/ 855189 h 2839955"/>
              <a:gd name="connsiteX1527" fmla="*/ 5116414 w 8115305"/>
              <a:gd name="connsiteY1527" fmla="*/ 878888 h 2839955"/>
              <a:gd name="connsiteX1528" fmla="*/ 5050140 w 8115305"/>
              <a:gd name="connsiteY1528" fmla="*/ 912025 h 2839955"/>
              <a:gd name="connsiteX1529" fmla="*/ 4943303 w 8115305"/>
              <a:gd name="connsiteY1529" fmla="*/ 878344 h 2839955"/>
              <a:gd name="connsiteX1530" fmla="*/ 5007767 w 8115305"/>
              <a:gd name="connsiteY1530" fmla="*/ 845750 h 2839955"/>
              <a:gd name="connsiteX1531" fmla="*/ 5075333 w 8115305"/>
              <a:gd name="connsiteY1531" fmla="*/ 855189 h 2839955"/>
              <a:gd name="connsiteX1532" fmla="*/ 3979091 w 8115305"/>
              <a:gd name="connsiteY1532" fmla="*/ 665669 h 2839955"/>
              <a:gd name="connsiteX1533" fmla="*/ 4004600 w 8115305"/>
              <a:gd name="connsiteY1533" fmla="*/ 686945 h 2839955"/>
              <a:gd name="connsiteX1534" fmla="*/ 3907362 w 8115305"/>
              <a:gd name="connsiteY1534" fmla="*/ 718091 h 2839955"/>
              <a:gd name="connsiteX1535" fmla="*/ 3819176 w 8115305"/>
              <a:gd name="connsiteY1535" fmla="*/ 686041 h 2839955"/>
              <a:gd name="connsiteX1536" fmla="*/ 3916234 w 8115305"/>
              <a:gd name="connsiteY1536" fmla="*/ 656344 h 2839955"/>
              <a:gd name="connsiteX1537" fmla="*/ 3979091 w 8115305"/>
              <a:gd name="connsiteY1537" fmla="*/ 665669 h 2839955"/>
              <a:gd name="connsiteX1538" fmla="*/ 2006358 w 8115305"/>
              <a:gd name="connsiteY1538" fmla="*/ 328277 h 2839955"/>
              <a:gd name="connsiteX1539" fmla="*/ 2004252 w 8115305"/>
              <a:gd name="connsiteY1539" fmla="*/ 333302 h 2839955"/>
              <a:gd name="connsiteX1540" fmla="*/ 1954457 w 8115305"/>
              <a:gd name="connsiteY1540" fmla="*/ 341269 h 2839955"/>
              <a:gd name="connsiteX1541" fmla="*/ 1940877 w 8115305"/>
              <a:gd name="connsiteY1541" fmla="*/ 333663 h 2839955"/>
              <a:gd name="connsiteX1542" fmla="*/ 1988498 w 8115305"/>
              <a:gd name="connsiteY1542" fmla="*/ 326240 h 2839955"/>
              <a:gd name="connsiteX1543" fmla="*/ 2006358 w 8115305"/>
              <a:gd name="connsiteY1543" fmla="*/ 328277 h 2839955"/>
              <a:gd name="connsiteX1544" fmla="*/ 7699773 w 8115305"/>
              <a:gd name="connsiteY1544" fmla="*/ 1296344 h 2839955"/>
              <a:gd name="connsiteX1545" fmla="*/ 7742040 w 8115305"/>
              <a:gd name="connsiteY1545" fmla="*/ 1311481 h 2839955"/>
              <a:gd name="connsiteX1546" fmla="*/ 7743489 w 8115305"/>
              <a:gd name="connsiteY1546" fmla="*/ 1334476 h 2839955"/>
              <a:gd name="connsiteX1547" fmla="*/ 7655306 w 8115305"/>
              <a:gd name="connsiteY1547" fmla="*/ 1312566 h 2839955"/>
              <a:gd name="connsiteX1548" fmla="*/ 7655306 w 8115305"/>
              <a:gd name="connsiteY1548" fmla="*/ 1290113 h 2839955"/>
              <a:gd name="connsiteX1549" fmla="*/ 7699773 w 8115305"/>
              <a:gd name="connsiteY1549" fmla="*/ 1296344 h 2839955"/>
              <a:gd name="connsiteX1550" fmla="*/ 2845769 w 8115305"/>
              <a:gd name="connsiteY1550" fmla="*/ 468090 h 2839955"/>
              <a:gd name="connsiteX1551" fmla="*/ 2849525 w 8115305"/>
              <a:gd name="connsiteY1551" fmla="*/ 480878 h 2839955"/>
              <a:gd name="connsiteX1552" fmla="*/ 2756994 w 8115305"/>
              <a:gd name="connsiteY1552" fmla="*/ 498986 h 2839955"/>
              <a:gd name="connsiteX1553" fmla="*/ 2716250 w 8115305"/>
              <a:gd name="connsiteY1553" fmla="*/ 479610 h 2839955"/>
              <a:gd name="connsiteX1554" fmla="*/ 2805886 w 8115305"/>
              <a:gd name="connsiteY1554" fmla="*/ 462771 h 2839955"/>
              <a:gd name="connsiteX1555" fmla="*/ 2845769 w 8115305"/>
              <a:gd name="connsiteY1555" fmla="*/ 468090 h 2839955"/>
              <a:gd name="connsiteX1556" fmla="*/ 1806874 w 8115305"/>
              <a:gd name="connsiteY1556" fmla="*/ 290204 h 2839955"/>
              <a:gd name="connsiteX1557" fmla="*/ 1813756 w 8115305"/>
              <a:gd name="connsiteY1557" fmla="*/ 294731 h 2839955"/>
              <a:gd name="connsiteX1558" fmla="*/ 1781161 w 8115305"/>
              <a:gd name="connsiteY1558" fmla="*/ 299259 h 2839955"/>
              <a:gd name="connsiteX1559" fmla="*/ 1774463 w 8115305"/>
              <a:gd name="connsiteY1559" fmla="*/ 294731 h 2839955"/>
              <a:gd name="connsiteX1560" fmla="*/ 1806874 w 8115305"/>
              <a:gd name="connsiteY1560" fmla="*/ 290204 h 2839955"/>
              <a:gd name="connsiteX1561" fmla="*/ 2592915 w 8115305"/>
              <a:gd name="connsiteY1561" fmla="*/ 418498 h 2839955"/>
              <a:gd name="connsiteX1562" fmla="*/ 2591666 w 8115305"/>
              <a:gd name="connsiteY1562" fmla="*/ 429272 h 2839955"/>
              <a:gd name="connsiteX1563" fmla="*/ 2510006 w 8115305"/>
              <a:gd name="connsiteY1563" fmla="*/ 443758 h 2839955"/>
              <a:gd name="connsiteX1564" fmla="*/ 2479222 w 8115305"/>
              <a:gd name="connsiteY1564" fmla="*/ 428006 h 2839955"/>
              <a:gd name="connsiteX1565" fmla="*/ 2561976 w 8115305"/>
              <a:gd name="connsiteY1565" fmla="*/ 413700 h 2839955"/>
              <a:gd name="connsiteX1566" fmla="*/ 2592915 w 8115305"/>
              <a:gd name="connsiteY1566" fmla="*/ 418498 h 2839955"/>
              <a:gd name="connsiteX1567" fmla="*/ 3620534 w 8115305"/>
              <a:gd name="connsiteY1567" fmla="*/ 592241 h 2839955"/>
              <a:gd name="connsiteX1568" fmla="*/ 3640269 w 8115305"/>
              <a:gd name="connsiteY1568" fmla="*/ 611255 h 2839955"/>
              <a:gd name="connsiteX1569" fmla="*/ 3541222 w 8115305"/>
              <a:gd name="connsiteY1569" fmla="*/ 640047 h 2839955"/>
              <a:gd name="connsiteX1570" fmla="*/ 3462996 w 8115305"/>
              <a:gd name="connsiteY1570" fmla="*/ 612160 h 2839955"/>
              <a:gd name="connsiteX1571" fmla="*/ 3561683 w 8115305"/>
              <a:gd name="connsiteY1571" fmla="*/ 584636 h 2839955"/>
              <a:gd name="connsiteX1572" fmla="*/ 3620534 w 8115305"/>
              <a:gd name="connsiteY1572" fmla="*/ 592241 h 2839955"/>
              <a:gd name="connsiteX1573" fmla="*/ 5885271 w 8115305"/>
              <a:gd name="connsiteY1573" fmla="*/ 977869 h 2839955"/>
              <a:gd name="connsiteX1574" fmla="*/ 5934705 w 8115305"/>
              <a:gd name="connsiteY1574" fmla="*/ 1000391 h 2839955"/>
              <a:gd name="connsiteX1575" fmla="*/ 5893600 w 8115305"/>
              <a:gd name="connsiteY1575" fmla="*/ 1033166 h 2839955"/>
              <a:gd name="connsiteX1576" fmla="*/ 5777349 w 8115305"/>
              <a:gd name="connsiteY1576" fmla="*/ 999484 h 2839955"/>
              <a:gd name="connsiteX1577" fmla="*/ 5820083 w 8115305"/>
              <a:gd name="connsiteY1577" fmla="*/ 967978 h 2839955"/>
              <a:gd name="connsiteX1578" fmla="*/ 5885271 w 8115305"/>
              <a:gd name="connsiteY1578" fmla="*/ 977869 h 2839955"/>
              <a:gd name="connsiteX1579" fmla="*/ 4595206 w 8115305"/>
              <a:gd name="connsiteY1579" fmla="*/ 754962 h 2839955"/>
              <a:gd name="connsiteX1580" fmla="*/ 4631671 w 8115305"/>
              <a:gd name="connsiteY1580" fmla="*/ 777121 h 2839955"/>
              <a:gd name="connsiteX1581" fmla="*/ 4551634 w 8115305"/>
              <a:gd name="connsiteY1581" fmla="*/ 810440 h 2839955"/>
              <a:gd name="connsiteX1582" fmla="*/ 4447877 w 8115305"/>
              <a:gd name="connsiteY1582" fmla="*/ 776580 h 2839955"/>
              <a:gd name="connsiteX1583" fmla="*/ 4528456 w 8115305"/>
              <a:gd name="connsiteY1583" fmla="*/ 744891 h 2839955"/>
              <a:gd name="connsiteX1584" fmla="*/ 4595206 w 8115305"/>
              <a:gd name="connsiteY1584" fmla="*/ 754962 h 2839955"/>
              <a:gd name="connsiteX1585" fmla="*/ 2359778 w 8115305"/>
              <a:gd name="connsiteY1585" fmla="*/ 372527 h 2839955"/>
              <a:gd name="connsiteX1586" fmla="*/ 2359710 w 8115305"/>
              <a:gd name="connsiteY1586" fmla="*/ 380563 h 2839955"/>
              <a:gd name="connsiteX1587" fmla="*/ 2291444 w 8115305"/>
              <a:gd name="connsiteY1587" fmla="*/ 392513 h 2839955"/>
              <a:gd name="connsiteX1588" fmla="*/ 2265369 w 8115305"/>
              <a:gd name="connsiteY1588" fmla="*/ 380924 h 2839955"/>
              <a:gd name="connsiteX1589" fmla="*/ 2333090 w 8115305"/>
              <a:gd name="connsiteY1589" fmla="*/ 368974 h 2839955"/>
              <a:gd name="connsiteX1590" fmla="*/ 2359778 w 8115305"/>
              <a:gd name="connsiteY1590" fmla="*/ 372527 h 2839955"/>
              <a:gd name="connsiteX1591" fmla="*/ 3301043 w 8115305"/>
              <a:gd name="connsiteY1591" fmla="*/ 529158 h 2839955"/>
              <a:gd name="connsiteX1592" fmla="*/ 3313605 w 8115305"/>
              <a:gd name="connsiteY1592" fmla="*/ 545885 h 2839955"/>
              <a:gd name="connsiteX1593" fmla="*/ 3211840 w 8115305"/>
              <a:gd name="connsiteY1593" fmla="*/ 569968 h 2839955"/>
              <a:gd name="connsiteX1594" fmla="*/ 3151179 w 8115305"/>
              <a:gd name="connsiteY1594" fmla="*/ 544437 h 2839955"/>
              <a:gd name="connsiteX1595" fmla="*/ 3250048 w 8115305"/>
              <a:gd name="connsiteY1595" fmla="*/ 521801 h 2839955"/>
              <a:gd name="connsiteX1596" fmla="*/ 3301043 w 8115305"/>
              <a:gd name="connsiteY1596" fmla="*/ 529158 h 2839955"/>
              <a:gd name="connsiteX1597" fmla="*/ 2147624 w 8115305"/>
              <a:gd name="connsiteY1597" fmla="*/ 331354 h 2839955"/>
              <a:gd name="connsiteX1598" fmla="*/ 2146764 w 8115305"/>
              <a:gd name="connsiteY1598" fmla="*/ 337285 h 2839955"/>
              <a:gd name="connsiteX1599" fmla="*/ 2092439 w 8115305"/>
              <a:gd name="connsiteY1599" fmla="*/ 346338 h 2839955"/>
              <a:gd name="connsiteX1600" fmla="*/ 2074329 w 8115305"/>
              <a:gd name="connsiteY1600" fmla="*/ 337466 h 2839955"/>
              <a:gd name="connsiteX1601" fmla="*/ 2127022 w 8115305"/>
              <a:gd name="connsiteY1601" fmla="*/ 328954 h 2839955"/>
              <a:gd name="connsiteX1602" fmla="*/ 2147624 w 8115305"/>
              <a:gd name="connsiteY1602" fmla="*/ 331354 h 2839955"/>
              <a:gd name="connsiteX1603" fmla="*/ 1943951 w 8115305"/>
              <a:gd name="connsiteY1603" fmla="*/ 292377 h 2839955"/>
              <a:gd name="connsiteX1604" fmla="*/ 1954999 w 8115305"/>
              <a:gd name="connsiteY1604" fmla="*/ 298172 h 2839955"/>
              <a:gd name="connsiteX1605" fmla="*/ 1915704 w 8115305"/>
              <a:gd name="connsiteY1605" fmla="*/ 303966 h 2839955"/>
              <a:gd name="connsiteX1606" fmla="*/ 1905022 w 8115305"/>
              <a:gd name="connsiteY1606" fmla="*/ 298172 h 2839955"/>
              <a:gd name="connsiteX1607" fmla="*/ 1943951 w 8115305"/>
              <a:gd name="connsiteY1607" fmla="*/ 292377 h 2839955"/>
              <a:gd name="connsiteX1608" fmla="*/ 6853347 w 8115305"/>
              <a:gd name="connsiteY1608" fmla="*/ 1128850 h 2839955"/>
              <a:gd name="connsiteX1609" fmla="*/ 6903107 w 8115305"/>
              <a:gd name="connsiteY1609" fmla="*/ 1148331 h 2839955"/>
              <a:gd name="connsiteX1610" fmla="*/ 6887172 w 8115305"/>
              <a:gd name="connsiteY1610" fmla="*/ 1176580 h 2839955"/>
              <a:gd name="connsiteX1611" fmla="*/ 6778525 w 8115305"/>
              <a:gd name="connsiteY1611" fmla="*/ 1146520 h 2839955"/>
              <a:gd name="connsiteX1612" fmla="*/ 6800435 w 8115305"/>
              <a:gd name="connsiteY1612" fmla="*/ 1121351 h 2839955"/>
              <a:gd name="connsiteX1613" fmla="*/ 6853347 w 8115305"/>
              <a:gd name="connsiteY1613" fmla="*/ 1128850 h 2839955"/>
              <a:gd name="connsiteX1614" fmla="*/ 3011275 w 8115305"/>
              <a:gd name="connsiteY1614" fmla="*/ 472481 h 2839955"/>
              <a:gd name="connsiteX1615" fmla="*/ 3018993 w 8115305"/>
              <a:gd name="connsiteY1615" fmla="*/ 486131 h 2839955"/>
              <a:gd name="connsiteX1616" fmla="*/ 2926282 w 8115305"/>
              <a:gd name="connsiteY1616" fmla="*/ 506773 h 2839955"/>
              <a:gd name="connsiteX1617" fmla="*/ 2875217 w 8115305"/>
              <a:gd name="connsiteY1617" fmla="*/ 485768 h 2839955"/>
              <a:gd name="connsiteX1618" fmla="*/ 2968111 w 8115305"/>
              <a:gd name="connsiteY1618" fmla="*/ 466574 h 2839955"/>
              <a:gd name="connsiteX1619" fmla="*/ 3011275 w 8115305"/>
              <a:gd name="connsiteY1619" fmla="*/ 472481 h 2839955"/>
              <a:gd name="connsiteX1620" fmla="*/ 4178274 w 8115305"/>
              <a:gd name="connsiteY1620" fmla="*/ 670285 h 2839955"/>
              <a:gd name="connsiteX1621" fmla="*/ 4208128 w 8115305"/>
              <a:gd name="connsiteY1621" fmla="*/ 691472 h 2839955"/>
              <a:gd name="connsiteX1622" fmla="*/ 4116323 w 8115305"/>
              <a:gd name="connsiteY1622" fmla="*/ 723161 h 2839955"/>
              <a:gd name="connsiteX1623" fmla="*/ 4021981 w 8115305"/>
              <a:gd name="connsiteY1623" fmla="*/ 691109 h 2839955"/>
              <a:gd name="connsiteX1624" fmla="*/ 4113787 w 8115305"/>
              <a:gd name="connsiteY1624" fmla="*/ 661051 h 2839955"/>
              <a:gd name="connsiteX1625" fmla="*/ 4178274 w 8115305"/>
              <a:gd name="connsiteY1625" fmla="*/ 670285 h 2839955"/>
              <a:gd name="connsiteX1626" fmla="*/ 5308946 w 8115305"/>
              <a:gd name="connsiteY1626" fmla="*/ 862477 h 2839955"/>
              <a:gd name="connsiteX1627" fmla="*/ 5353446 w 8115305"/>
              <a:gd name="connsiteY1627" fmla="*/ 885406 h 2839955"/>
              <a:gd name="connsiteX1628" fmla="*/ 5293691 w 8115305"/>
              <a:gd name="connsiteY1628" fmla="*/ 917819 h 2839955"/>
              <a:gd name="connsiteX1629" fmla="*/ 5183233 w 8115305"/>
              <a:gd name="connsiteY1629" fmla="*/ 883052 h 2839955"/>
              <a:gd name="connsiteX1630" fmla="*/ 5242446 w 8115305"/>
              <a:gd name="connsiteY1630" fmla="*/ 852993 h 2839955"/>
              <a:gd name="connsiteX1631" fmla="*/ 5308946 w 8115305"/>
              <a:gd name="connsiteY1631" fmla="*/ 862477 h 2839955"/>
              <a:gd name="connsiteX1632" fmla="*/ 2750881 w 8115305"/>
              <a:gd name="connsiteY1632" fmla="*/ 420446 h 2839955"/>
              <a:gd name="connsiteX1633" fmla="*/ 2754095 w 8115305"/>
              <a:gd name="connsiteY1633" fmla="*/ 431627 h 2839955"/>
              <a:gd name="connsiteX1634" fmla="*/ 2668447 w 8115305"/>
              <a:gd name="connsiteY1634" fmla="*/ 448104 h 2839955"/>
              <a:gd name="connsiteX1635" fmla="*/ 2630783 w 8115305"/>
              <a:gd name="connsiteY1635" fmla="*/ 431446 h 2839955"/>
              <a:gd name="connsiteX1636" fmla="*/ 2715889 w 8115305"/>
              <a:gd name="connsiteY1636" fmla="*/ 415512 h 2839955"/>
              <a:gd name="connsiteX1637" fmla="*/ 2750881 w 8115305"/>
              <a:gd name="connsiteY1637" fmla="*/ 420446 h 2839955"/>
              <a:gd name="connsiteX1638" fmla="*/ 3810077 w 8115305"/>
              <a:gd name="connsiteY1638" fmla="*/ 596678 h 2839955"/>
              <a:gd name="connsiteX1639" fmla="*/ 3830764 w 8115305"/>
              <a:gd name="connsiteY1639" fmla="*/ 616687 h 2839955"/>
              <a:gd name="connsiteX1640" fmla="*/ 3733345 w 8115305"/>
              <a:gd name="connsiteY1640" fmla="*/ 644755 h 2839955"/>
              <a:gd name="connsiteX1641" fmla="*/ 3651859 w 8115305"/>
              <a:gd name="connsiteY1641" fmla="*/ 615239 h 2839955"/>
              <a:gd name="connsiteX1642" fmla="*/ 3748916 w 8115305"/>
              <a:gd name="connsiteY1642" fmla="*/ 588620 h 2839955"/>
              <a:gd name="connsiteX1643" fmla="*/ 3810077 w 8115305"/>
              <a:gd name="connsiteY1643" fmla="*/ 596678 h 2839955"/>
              <a:gd name="connsiteX1644" fmla="*/ 2517972 w 8115305"/>
              <a:gd name="connsiteY1644" fmla="*/ 374835 h 2839955"/>
              <a:gd name="connsiteX1645" fmla="*/ 2516523 w 8115305"/>
              <a:gd name="connsiteY1645" fmla="*/ 383821 h 2839955"/>
              <a:gd name="connsiteX1646" fmla="*/ 2444093 w 8115305"/>
              <a:gd name="connsiteY1646" fmla="*/ 396496 h 2839955"/>
              <a:gd name="connsiteX1647" fmla="*/ 2416568 w 8115305"/>
              <a:gd name="connsiteY1647" fmla="*/ 382916 h 2839955"/>
              <a:gd name="connsiteX1648" fmla="*/ 2489001 w 8115305"/>
              <a:gd name="connsiteY1648" fmla="*/ 371145 h 2839955"/>
              <a:gd name="connsiteX1649" fmla="*/ 2517972 w 8115305"/>
              <a:gd name="connsiteY1649" fmla="*/ 374835 h 2839955"/>
              <a:gd name="connsiteX1650" fmla="*/ 7991021 w 8115305"/>
              <a:gd name="connsiteY1650" fmla="*/ 1306050 h 2839955"/>
              <a:gd name="connsiteX1651" fmla="*/ 8060918 w 8115305"/>
              <a:gd name="connsiteY1651" fmla="*/ 1324157 h 2839955"/>
              <a:gd name="connsiteX1652" fmla="*/ 8060918 w 8115305"/>
              <a:gd name="connsiteY1652" fmla="*/ 1340997 h 2839955"/>
              <a:gd name="connsiteX1653" fmla="*/ 7990297 w 8115305"/>
              <a:gd name="connsiteY1653" fmla="*/ 1322889 h 2839955"/>
              <a:gd name="connsiteX1654" fmla="*/ 7991021 w 8115305"/>
              <a:gd name="connsiteY1654" fmla="*/ 1306050 h 2839955"/>
              <a:gd name="connsiteX1655" fmla="*/ 4812841 w 8115305"/>
              <a:gd name="connsiteY1655" fmla="*/ 763338 h 2839955"/>
              <a:gd name="connsiteX1656" fmla="*/ 4850414 w 8115305"/>
              <a:gd name="connsiteY1656" fmla="*/ 785815 h 2839955"/>
              <a:gd name="connsiteX1657" fmla="*/ 4777983 w 8115305"/>
              <a:gd name="connsiteY1657" fmla="*/ 817685 h 2839955"/>
              <a:gd name="connsiteX1658" fmla="*/ 4673501 w 8115305"/>
              <a:gd name="connsiteY1658" fmla="*/ 784728 h 2839955"/>
              <a:gd name="connsiteX1659" fmla="*/ 4745933 w 8115305"/>
              <a:gd name="connsiteY1659" fmla="*/ 754307 h 2839955"/>
              <a:gd name="connsiteX1660" fmla="*/ 4812841 w 8115305"/>
              <a:gd name="connsiteY1660" fmla="*/ 763338 h 2839955"/>
              <a:gd name="connsiteX1661" fmla="*/ 2297963 w 8115305"/>
              <a:gd name="connsiteY1661" fmla="*/ 333481 h 2839955"/>
              <a:gd name="connsiteX1662" fmla="*/ 2296516 w 8115305"/>
              <a:gd name="connsiteY1662" fmla="*/ 340362 h 2839955"/>
              <a:gd name="connsiteX1663" fmla="*/ 2236760 w 8115305"/>
              <a:gd name="connsiteY1663" fmla="*/ 349959 h 2839955"/>
              <a:gd name="connsiteX1664" fmla="*/ 2216118 w 8115305"/>
              <a:gd name="connsiteY1664" fmla="*/ 339819 h 2839955"/>
              <a:gd name="connsiteX1665" fmla="*/ 2275512 w 8115305"/>
              <a:gd name="connsiteY1665" fmla="*/ 330403 h 2839955"/>
              <a:gd name="connsiteX1666" fmla="*/ 2297963 w 8115305"/>
              <a:gd name="connsiteY1666" fmla="*/ 333481 h 2839955"/>
              <a:gd name="connsiteX1667" fmla="*/ 6142428 w 8115305"/>
              <a:gd name="connsiteY1667" fmla="*/ 988489 h 2839955"/>
              <a:gd name="connsiteX1668" fmla="*/ 6197991 w 8115305"/>
              <a:gd name="connsiteY1668" fmla="*/ 1011256 h 2839955"/>
              <a:gd name="connsiteX1669" fmla="*/ 6168656 w 8115305"/>
              <a:gd name="connsiteY1669" fmla="*/ 1042581 h 2839955"/>
              <a:gd name="connsiteX1670" fmla="*/ 6051862 w 8115305"/>
              <a:gd name="connsiteY1670" fmla="*/ 1011256 h 2839955"/>
              <a:gd name="connsiteX1671" fmla="*/ 6082826 w 8115305"/>
              <a:gd name="connsiteY1671" fmla="*/ 981196 h 2839955"/>
              <a:gd name="connsiteX1672" fmla="*/ 6142428 w 8115305"/>
              <a:gd name="connsiteY1672" fmla="*/ 988489 h 2839955"/>
              <a:gd name="connsiteX1673" fmla="*/ 3479678 w 8115305"/>
              <a:gd name="connsiteY1673" fmla="*/ 532261 h 2839955"/>
              <a:gd name="connsiteX1674" fmla="*/ 3493780 w 8115305"/>
              <a:gd name="connsiteY1674" fmla="*/ 549690 h 2839955"/>
              <a:gd name="connsiteX1675" fmla="*/ 3394912 w 8115305"/>
              <a:gd name="connsiteY1675" fmla="*/ 574678 h 2839955"/>
              <a:gd name="connsiteX1676" fmla="*/ 3326464 w 8115305"/>
              <a:gd name="connsiteY1676" fmla="*/ 548242 h 2839955"/>
              <a:gd name="connsiteX1677" fmla="*/ 3426058 w 8115305"/>
              <a:gd name="connsiteY1677" fmla="*/ 524881 h 2839955"/>
              <a:gd name="connsiteX1678" fmla="*/ 3479678 w 8115305"/>
              <a:gd name="connsiteY1678" fmla="*/ 532261 h 2839955"/>
              <a:gd name="connsiteX1679" fmla="*/ 2096152 w 8115305"/>
              <a:gd name="connsiteY1679" fmla="*/ 296249 h 2839955"/>
              <a:gd name="connsiteX1680" fmla="*/ 2095158 w 8115305"/>
              <a:gd name="connsiteY1680" fmla="*/ 300708 h 2839955"/>
              <a:gd name="connsiteX1681" fmla="*/ 2049524 w 8115305"/>
              <a:gd name="connsiteY1681" fmla="*/ 308132 h 2839955"/>
              <a:gd name="connsiteX1682" fmla="*/ 2034495 w 8115305"/>
              <a:gd name="connsiteY1682" fmla="*/ 301252 h 2839955"/>
              <a:gd name="connsiteX1683" fmla="*/ 2080307 w 8115305"/>
              <a:gd name="connsiteY1683" fmla="*/ 294370 h 2839955"/>
              <a:gd name="connsiteX1684" fmla="*/ 2096152 w 8115305"/>
              <a:gd name="connsiteY1684" fmla="*/ 296249 h 2839955"/>
              <a:gd name="connsiteX1685" fmla="*/ 1900848 w 8115305"/>
              <a:gd name="connsiteY1685" fmla="*/ 259964 h 2839955"/>
              <a:gd name="connsiteX1686" fmla="*/ 1906823 w 8115305"/>
              <a:gd name="connsiteY1686" fmla="*/ 264310 h 2839955"/>
              <a:gd name="connsiteX1687" fmla="*/ 1877670 w 8115305"/>
              <a:gd name="connsiteY1687" fmla="*/ 268112 h 2839955"/>
              <a:gd name="connsiteX1688" fmla="*/ 1870065 w 8115305"/>
              <a:gd name="connsiteY1688" fmla="*/ 264129 h 2839955"/>
              <a:gd name="connsiteX1689" fmla="*/ 1900848 w 8115305"/>
              <a:gd name="connsiteY1689" fmla="*/ 259964 h 2839955"/>
              <a:gd name="connsiteX1690" fmla="*/ 3180855 w 8115305"/>
              <a:gd name="connsiteY1690" fmla="*/ 474610 h 2839955"/>
              <a:gd name="connsiteX1691" fmla="*/ 3188845 w 8115305"/>
              <a:gd name="connsiteY1691" fmla="*/ 489209 h 2839955"/>
              <a:gd name="connsiteX1692" fmla="*/ 3094685 w 8115305"/>
              <a:gd name="connsiteY1692" fmla="*/ 510395 h 2839955"/>
              <a:gd name="connsiteX1693" fmla="*/ 3040361 w 8115305"/>
              <a:gd name="connsiteY1693" fmla="*/ 488846 h 2839955"/>
              <a:gd name="connsiteX1694" fmla="*/ 3133617 w 8115305"/>
              <a:gd name="connsiteY1694" fmla="*/ 468566 h 2839955"/>
              <a:gd name="connsiteX1695" fmla="*/ 3180855 w 8115305"/>
              <a:gd name="connsiteY1695" fmla="*/ 474610 h 2839955"/>
              <a:gd name="connsiteX1696" fmla="*/ 4379091 w 8115305"/>
              <a:gd name="connsiteY1696" fmla="*/ 677212 h 2839955"/>
              <a:gd name="connsiteX1697" fmla="*/ 4412567 w 8115305"/>
              <a:gd name="connsiteY1697" fmla="*/ 698715 h 2839955"/>
              <a:gd name="connsiteX1698" fmla="*/ 4329090 w 8115305"/>
              <a:gd name="connsiteY1698" fmla="*/ 730404 h 2839955"/>
              <a:gd name="connsiteX1699" fmla="*/ 4228411 w 8115305"/>
              <a:gd name="connsiteY1699" fmla="*/ 699802 h 2839955"/>
              <a:gd name="connsiteX1700" fmla="*/ 4312068 w 8115305"/>
              <a:gd name="connsiteY1700" fmla="*/ 668476 h 2839955"/>
              <a:gd name="connsiteX1701" fmla="*/ 4379091 w 8115305"/>
              <a:gd name="connsiteY1701" fmla="*/ 677212 h 2839955"/>
              <a:gd name="connsiteX1702" fmla="*/ 5548579 w 8115305"/>
              <a:gd name="connsiteY1702" fmla="*/ 872934 h 2839955"/>
              <a:gd name="connsiteX1703" fmla="*/ 5596451 w 8115305"/>
              <a:gd name="connsiteY1703" fmla="*/ 895183 h 2839955"/>
              <a:gd name="connsiteX1704" fmla="*/ 5546657 w 8115305"/>
              <a:gd name="connsiteY1704" fmla="*/ 927053 h 2839955"/>
              <a:gd name="connsiteX1705" fmla="*/ 5430767 w 8115305"/>
              <a:gd name="connsiteY1705" fmla="*/ 893735 h 2839955"/>
              <a:gd name="connsiteX1706" fmla="*/ 5481830 w 8115305"/>
              <a:gd name="connsiteY1706" fmla="*/ 863314 h 2839955"/>
              <a:gd name="connsiteX1707" fmla="*/ 5548579 w 8115305"/>
              <a:gd name="connsiteY1707" fmla="*/ 872934 h 2839955"/>
              <a:gd name="connsiteX1708" fmla="*/ 2915891 w 8115305"/>
              <a:gd name="connsiteY1708" fmla="*/ 422776 h 2839955"/>
              <a:gd name="connsiteX1709" fmla="*/ 2920488 w 8115305"/>
              <a:gd name="connsiteY1709" fmla="*/ 434704 h 2839955"/>
              <a:gd name="connsiteX1710" fmla="*/ 2834856 w 8115305"/>
              <a:gd name="connsiteY1710" fmla="*/ 452992 h 2839955"/>
              <a:gd name="connsiteX1711" fmla="*/ 2790313 w 8115305"/>
              <a:gd name="connsiteY1711" fmla="*/ 434884 h 2839955"/>
              <a:gd name="connsiteX1712" fmla="*/ 2876122 w 8115305"/>
              <a:gd name="connsiteY1712" fmla="*/ 418045 h 2839955"/>
              <a:gd name="connsiteX1713" fmla="*/ 2915891 w 8115305"/>
              <a:gd name="connsiteY1713" fmla="*/ 422776 h 2839955"/>
              <a:gd name="connsiteX1714" fmla="*/ 2666999 w 8115305"/>
              <a:gd name="connsiteY1714" fmla="*/ 378118 h 2839955"/>
              <a:gd name="connsiteX1715" fmla="*/ 2669355 w 8115305"/>
              <a:gd name="connsiteY1715" fmla="*/ 387625 h 2839955"/>
              <a:gd name="connsiteX1716" fmla="*/ 2592394 w 8115305"/>
              <a:gd name="connsiteY1716" fmla="*/ 401929 h 2839955"/>
              <a:gd name="connsiteX1717" fmla="*/ 2559261 w 8115305"/>
              <a:gd name="connsiteY1717" fmla="*/ 387442 h 2839955"/>
              <a:gd name="connsiteX1718" fmla="*/ 2633677 w 8115305"/>
              <a:gd name="connsiteY1718" fmla="*/ 374044 h 2839955"/>
              <a:gd name="connsiteX1719" fmla="*/ 2666999 w 8115305"/>
              <a:gd name="connsiteY1719" fmla="*/ 378118 h 2839955"/>
              <a:gd name="connsiteX1720" fmla="*/ 7144951 w 8115305"/>
              <a:gd name="connsiteY1720" fmla="*/ 1140577 h 2839955"/>
              <a:gd name="connsiteX1721" fmla="*/ 7195006 w 8115305"/>
              <a:gd name="connsiteY1721" fmla="*/ 1159195 h 2839955"/>
              <a:gd name="connsiteX1722" fmla="*/ 7183778 w 8115305"/>
              <a:gd name="connsiteY1722" fmla="*/ 1183459 h 2839955"/>
              <a:gd name="connsiteX1723" fmla="*/ 7079660 w 8115305"/>
              <a:gd name="connsiteY1723" fmla="*/ 1156479 h 2839955"/>
              <a:gd name="connsiteX1724" fmla="*/ 7092154 w 8115305"/>
              <a:gd name="connsiteY1724" fmla="*/ 1132577 h 2839955"/>
              <a:gd name="connsiteX1725" fmla="*/ 7144951 w 8115305"/>
              <a:gd name="connsiteY1725" fmla="*/ 1140577 h 2839955"/>
              <a:gd name="connsiteX1726" fmla="*/ 3998215 w 8115305"/>
              <a:gd name="connsiteY1726" fmla="*/ 602654 h 2839955"/>
              <a:gd name="connsiteX1727" fmla="*/ 4022887 w 8115305"/>
              <a:gd name="connsiteY1727" fmla="*/ 622663 h 2839955"/>
              <a:gd name="connsiteX1728" fmla="*/ 3928908 w 8115305"/>
              <a:gd name="connsiteY1728" fmla="*/ 651816 h 2839955"/>
              <a:gd name="connsiteX1729" fmla="*/ 3841447 w 8115305"/>
              <a:gd name="connsiteY1729" fmla="*/ 622300 h 2839955"/>
              <a:gd name="connsiteX1730" fmla="*/ 3935246 w 8115305"/>
              <a:gd name="connsiteY1730" fmla="*/ 594596 h 2839955"/>
              <a:gd name="connsiteX1731" fmla="*/ 3998215 w 8115305"/>
              <a:gd name="connsiteY1731" fmla="*/ 602654 h 2839955"/>
              <a:gd name="connsiteX1732" fmla="*/ 2441310 w 8115305"/>
              <a:gd name="connsiteY1732" fmla="*/ 336379 h 2839955"/>
              <a:gd name="connsiteX1733" fmla="*/ 2440650 w 8115305"/>
              <a:gd name="connsiteY1733" fmla="*/ 343984 h 2839955"/>
              <a:gd name="connsiteX1734" fmla="*/ 2375465 w 8115305"/>
              <a:gd name="connsiteY1734" fmla="*/ 354849 h 2839955"/>
              <a:gd name="connsiteX1735" fmla="*/ 2351380 w 8115305"/>
              <a:gd name="connsiteY1735" fmla="*/ 343803 h 2839955"/>
              <a:gd name="connsiteX1736" fmla="*/ 2416027 w 8115305"/>
              <a:gd name="connsiteY1736" fmla="*/ 333120 h 2839955"/>
              <a:gd name="connsiteX1737" fmla="*/ 2441310 w 8115305"/>
              <a:gd name="connsiteY1737" fmla="*/ 336379 h 2839955"/>
              <a:gd name="connsiteX1738" fmla="*/ 2233500 w 8115305"/>
              <a:gd name="connsiteY1738" fmla="*/ 298715 h 2839955"/>
              <a:gd name="connsiteX1739" fmla="*/ 2231147 w 8115305"/>
              <a:gd name="connsiteY1739" fmla="*/ 304147 h 2839955"/>
              <a:gd name="connsiteX1740" fmla="*/ 2176822 w 8115305"/>
              <a:gd name="connsiteY1740" fmla="*/ 311934 h 2839955"/>
              <a:gd name="connsiteX1741" fmla="*/ 2162519 w 8115305"/>
              <a:gd name="connsiteY1741" fmla="*/ 303603 h 2839955"/>
              <a:gd name="connsiteX1742" fmla="*/ 2215753 w 8115305"/>
              <a:gd name="connsiteY1742" fmla="*/ 295999 h 2839955"/>
              <a:gd name="connsiteX1743" fmla="*/ 2233500 w 8115305"/>
              <a:gd name="connsiteY1743" fmla="*/ 298715 h 2839955"/>
              <a:gd name="connsiteX1744" fmla="*/ 2042934 w 8115305"/>
              <a:gd name="connsiteY1744" fmla="*/ 262659 h 2839955"/>
              <a:gd name="connsiteX1745" fmla="*/ 2041010 w 8115305"/>
              <a:gd name="connsiteY1745" fmla="*/ 266302 h 2839955"/>
              <a:gd name="connsiteX1746" fmla="*/ 2005700 w 8115305"/>
              <a:gd name="connsiteY1746" fmla="*/ 271373 h 2839955"/>
              <a:gd name="connsiteX1747" fmla="*/ 1994654 w 8115305"/>
              <a:gd name="connsiteY1747" fmla="*/ 266122 h 2839955"/>
              <a:gd name="connsiteX1748" fmla="*/ 2030870 w 8115305"/>
              <a:gd name="connsiteY1748" fmla="*/ 261052 h 2839955"/>
              <a:gd name="connsiteX1749" fmla="*/ 2042934 w 8115305"/>
              <a:gd name="connsiteY1749" fmla="*/ 262659 h 2839955"/>
              <a:gd name="connsiteX1750" fmla="*/ 5029046 w 8115305"/>
              <a:gd name="connsiteY1750" fmla="*/ 769199 h 2839955"/>
              <a:gd name="connsiteX1751" fmla="*/ 5070965 w 8115305"/>
              <a:gd name="connsiteY1751" fmla="*/ 790341 h 2839955"/>
              <a:gd name="connsiteX1752" fmla="*/ 5008313 w 8115305"/>
              <a:gd name="connsiteY1752" fmla="*/ 822754 h 2839955"/>
              <a:gd name="connsiteX1753" fmla="*/ 4898399 w 8115305"/>
              <a:gd name="connsiteY1753" fmla="*/ 791426 h 2839955"/>
              <a:gd name="connsiteX1754" fmla="*/ 4962138 w 8115305"/>
              <a:gd name="connsiteY1754" fmla="*/ 760825 h 2839955"/>
              <a:gd name="connsiteX1755" fmla="*/ 5029046 w 8115305"/>
              <a:gd name="connsiteY1755" fmla="*/ 769199 h 2839955"/>
              <a:gd name="connsiteX1756" fmla="*/ 6407079 w 8115305"/>
              <a:gd name="connsiteY1756" fmla="*/ 998134 h 2839955"/>
              <a:gd name="connsiteX1757" fmla="*/ 6458561 w 8115305"/>
              <a:gd name="connsiteY1757" fmla="*/ 1018679 h 2839955"/>
              <a:gd name="connsiteX1758" fmla="*/ 6433211 w 8115305"/>
              <a:gd name="connsiteY1758" fmla="*/ 1047651 h 2839955"/>
              <a:gd name="connsiteX1759" fmla="*/ 6324564 w 8115305"/>
              <a:gd name="connsiteY1759" fmla="*/ 1019223 h 2839955"/>
              <a:gd name="connsiteX1760" fmla="*/ 6352088 w 8115305"/>
              <a:gd name="connsiteY1760" fmla="*/ 991156 h 2839955"/>
              <a:gd name="connsiteX1761" fmla="*/ 6407079 w 8115305"/>
              <a:gd name="connsiteY1761" fmla="*/ 998134 h 2839955"/>
              <a:gd name="connsiteX1762" fmla="*/ 3354597 w 8115305"/>
              <a:gd name="connsiteY1762" fmla="*/ 477327 h 2839955"/>
              <a:gd name="connsiteX1763" fmla="*/ 3368471 w 8115305"/>
              <a:gd name="connsiteY1763" fmla="*/ 492650 h 2839955"/>
              <a:gd name="connsiteX1764" fmla="*/ 3273769 w 8115305"/>
              <a:gd name="connsiteY1764" fmla="*/ 515828 h 2839955"/>
              <a:gd name="connsiteX1765" fmla="*/ 3208943 w 8115305"/>
              <a:gd name="connsiteY1765" fmla="*/ 493374 h 2839955"/>
              <a:gd name="connsiteX1766" fmla="*/ 3303103 w 8115305"/>
              <a:gd name="connsiteY1766" fmla="*/ 471102 h 2839955"/>
              <a:gd name="connsiteX1767" fmla="*/ 3354597 w 8115305"/>
              <a:gd name="connsiteY1767" fmla="*/ 477327 h 2839955"/>
              <a:gd name="connsiteX1768" fmla="*/ 3075106 w 8115305"/>
              <a:gd name="connsiteY1768" fmla="*/ 427168 h 2839955"/>
              <a:gd name="connsiteX1769" fmla="*/ 3083277 w 8115305"/>
              <a:gd name="connsiteY1769" fmla="*/ 439956 h 2839955"/>
              <a:gd name="connsiteX1770" fmla="*/ 2994549 w 8115305"/>
              <a:gd name="connsiteY1770" fmla="*/ 458064 h 2839955"/>
              <a:gd name="connsiteX1771" fmla="*/ 2943667 w 8115305"/>
              <a:gd name="connsiteY1771" fmla="*/ 439956 h 2839955"/>
              <a:gd name="connsiteX1772" fmla="*/ 3032575 w 8115305"/>
              <a:gd name="connsiteY1772" fmla="*/ 421849 h 2839955"/>
              <a:gd name="connsiteX1773" fmla="*/ 3075106 w 8115305"/>
              <a:gd name="connsiteY1773" fmla="*/ 427168 h 2839955"/>
              <a:gd name="connsiteX1774" fmla="*/ 4582894 w 8115305"/>
              <a:gd name="connsiteY1774" fmla="*/ 682486 h 2839955"/>
              <a:gd name="connsiteX1775" fmla="*/ 4617002 w 8115305"/>
              <a:gd name="connsiteY1775" fmla="*/ 703785 h 2839955"/>
              <a:gd name="connsiteX1776" fmla="*/ 4538235 w 8115305"/>
              <a:gd name="connsiteY1776" fmla="*/ 734570 h 2839955"/>
              <a:gd name="connsiteX1777" fmla="*/ 4437374 w 8115305"/>
              <a:gd name="connsiteY1777" fmla="*/ 703242 h 2839955"/>
              <a:gd name="connsiteX1778" fmla="*/ 4516324 w 8115305"/>
              <a:gd name="connsiteY1778" fmla="*/ 674089 h 2839955"/>
              <a:gd name="connsiteX1779" fmla="*/ 4582894 w 8115305"/>
              <a:gd name="connsiteY1779" fmla="*/ 682486 h 2839955"/>
              <a:gd name="connsiteX1780" fmla="*/ 2819761 w 8115305"/>
              <a:gd name="connsiteY1780" fmla="*/ 380043 h 2839955"/>
              <a:gd name="connsiteX1781" fmla="*/ 2824356 w 8115305"/>
              <a:gd name="connsiteY1781" fmla="*/ 390522 h 2839955"/>
              <a:gd name="connsiteX1782" fmla="*/ 2743234 w 8115305"/>
              <a:gd name="connsiteY1782" fmla="*/ 405913 h 2839955"/>
              <a:gd name="connsiteX1783" fmla="*/ 2705390 w 8115305"/>
              <a:gd name="connsiteY1783" fmla="*/ 390159 h 2839955"/>
              <a:gd name="connsiteX1784" fmla="*/ 2783796 w 8115305"/>
              <a:gd name="connsiteY1784" fmla="*/ 375673 h 2839955"/>
              <a:gd name="connsiteX1785" fmla="*/ 2819761 w 8115305"/>
              <a:gd name="connsiteY1785" fmla="*/ 380043 h 2839955"/>
              <a:gd name="connsiteX1786" fmla="*/ 2586510 w 8115305"/>
              <a:gd name="connsiteY1786" fmla="*/ 338122 h 2839955"/>
              <a:gd name="connsiteX1787" fmla="*/ 2587325 w 8115305"/>
              <a:gd name="connsiteY1787" fmla="*/ 346338 h 2839955"/>
              <a:gd name="connsiteX1788" fmla="*/ 2520146 w 8115305"/>
              <a:gd name="connsiteY1788" fmla="*/ 358291 h 2839955"/>
              <a:gd name="connsiteX1789" fmla="*/ 2490629 w 8115305"/>
              <a:gd name="connsiteY1789" fmla="*/ 346519 h 2839955"/>
              <a:gd name="connsiteX1790" fmla="*/ 2557446 w 8115305"/>
              <a:gd name="connsiteY1790" fmla="*/ 334930 h 2839955"/>
              <a:gd name="connsiteX1791" fmla="*/ 2586510 w 8115305"/>
              <a:gd name="connsiteY1791" fmla="*/ 338122 h 2839955"/>
              <a:gd name="connsiteX1792" fmla="*/ 2373633 w 8115305"/>
              <a:gd name="connsiteY1792" fmla="*/ 300412 h 2839955"/>
              <a:gd name="connsiteX1793" fmla="*/ 2371483 w 8115305"/>
              <a:gd name="connsiteY1793" fmla="*/ 306681 h 2839955"/>
              <a:gd name="connsiteX1794" fmla="*/ 2314079 w 8115305"/>
              <a:gd name="connsiteY1794" fmla="*/ 315372 h 2839955"/>
              <a:gd name="connsiteX1795" fmla="*/ 2295971 w 8115305"/>
              <a:gd name="connsiteY1795" fmla="*/ 305415 h 2839955"/>
              <a:gd name="connsiteX1796" fmla="*/ 2353373 w 8115305"/>
              <a:gd name="connsiteY1796" fmla="*/ 297265 h 2839955"/>
              <a:gd name="connsiteX1797" fmla="*/ 2373633 w 8115305"/>
              <a:gd name="connsiteY1797" fmla="*/ 300412 h 2839955"/>
              <a:gd name="connsiteX1798" fmla="*/ 1980158 w 8115305"/>
              <a:gd name="connsiteY1798" fmla="*/ 232259 h 2839955"/>
              <a:gd name="connsiteX1799" fmla="*/ 1989937 w 8115305"/>
              <a:gd name="connsiteY1799" fmla="*/ 235701 h 2839955"/>
              <a:gd name="connsiteX1800" fmla="*/ 1963138 w 8115305"/>
              <a:gd name="connsiteY1800" fmla="*/ 239683 h 2839955"/>
              <a:gd name="connsiteX1801" fmla="*/ 1953902 w 8115305"/>
              <a:gd name="connsiteY1801" fmla="*/ 236425 h 2839955"/>
              <a:gd name="connsiteX1802" fmla="*/ 1980158 w 8115305"/>
              <a:gd name="connsiteY1802" fmla="*/ 232259 h 2839955"/>
              <a:gd name="connsiteX1803" fmla="*/ 2175148 w 8115305"/>
              <a:gd name="connsiteY1803" fmla="*/ 265353 h 2839955"/>
              <a:gd name="connsiteX1804" fmla="*/ 2172294 w 8115305"/>
              <a:gd name="connsiteY1804" fmla="*/ 269924 h 2839955"/>
              <a:gd name="connsiteX1805" fmla="*/ 2129738 w 8115305"/>
              <a:gd name="connsiteY1805" fmla="*/ 275719 h 2839955"/>
              <a:gd name="connsiteX1806" fmla="*/ 2118150 w 8115305"/>
              <a:gd name="connsiteY1806" fmla="*/ 268839 h 2839955"/>
              <a:gd name="connsiteX1807" fmla="*/ 2160343 w 8115305"/>
              <a:gd name="connsiteY1807" fmla="*/ 263225 h 2839955"/>
              <a:gd name="connsiteX1808" fmla="*/ 2175148 w 8115305"/>
              <a:gd name="connsiteY1808" fmla="*/ 265353 h 2839955"/>
              <a:gd name="connsiteX1809" fmla="*/ 5781330 w 8115305"/>
              <a:gd name="connsiteY1809" fmla="*/ 878538 h 2839955"/>
              <a:gd name="connsiteX1810" fmla="*/ 5833664 w 8115305"/>
              <a:gd name="connsiteY1810" fmla="*/ 900436 h 2839955"/>
              <a:gd name="connsiteX1811" fmla="*/ 5794371 w 8115305"/>
              <a:gd name="connsiteY1811" fmla="*/ 931582 h 2839955"/>
              <a:gd name="connsiteX1812" fmla="*/ 5680654 w 8115305"/>
              <a:gd name="connsiteY1812" fmla="*/ 900797 h 2839955"/>
              <a:gd name="connsiteX1813" fmla="*/ 5725017 w 8115305"/>
              <a:gd name="connsiteY1813" fmla="*/ 871644 h 2839955"/>
              <a:gd name="connsiteX1814" fmla="*/ 5781330 w 8115305"/>
              <a:gd name="connsiteY1814" fmla="*/ 878538 h 2839955"/>
              <a:gd name="connsiteX1815" fmla="*/ 4193825 w 8115305"/>
              <a:gd name="connsiteY1815" fmla="*/ 606593 h 2839955"/>
              <a:gd name="connsiteX1816" fmla="*/ 4222797 w 8115305"/>
              <a:gd name="connsiteY1816" fmla="*/ 626648 h 2839955"/>
              <a:gd name="connsiteX1817" fmla="*/ 4134795 w 8115305"/>
              <a:gd name="connsiteY1817" fmla="*/ 656345 h 2839955"/>
              <a:gd name="connsiteX1818" fmla="*/ 4040815 w 8115305"/>
              <a:gd name="connsiteY1818" fmla="*/ 627009 h 2839955"/>
              <a:gd name="connsiteX1819" fmla="*/ 4129000 w 8115305"/>
              <a:gd name="connsiteY1819" fmla="*/ 598761 h 2839955"/>
              <a:gd name="connsiteX1820" fmla="*/ 4193825 w 8115305"/>
              <a:gd name="connsiteY1820" fmla="*/ 606593 h 2839955"/>
              <a:gd name="connsiteX1821" fmla="*/ 7446122 w 8115305"/>
              <a:gd name="connsiteY1821" fmla="*/ 1155936 h 2839955"/>
              <a:gd name="connsiteX1822" fmla="*/ 7491249 w 8115305"/>
              <a:gd name="connsiteY1822" fmla="*/ 1170784 h 2839955"/>
              <a:gd name="connsiteX1823" fmla="*/ 7489800 w 8115305"/>
              <a:gd name="connsiteY1823" fmla="*/ 1194143 h 2839955"/>
              <a:gd name="connsiteX1824" fmla="*/ 7396545 w 8115305"/>
              <a:gd name="connsiteY1824" fmla="*/ 1172052 h 2839955"/>
              <a:gd name="connsiteX1825" fmla="*/ 7399081 w 8115305"/>
              <a:gd name="connsiteY1825" fmla="*/ 1149236 h 2839955"/>
              <a:gd name="connsiteX1826" fmla="*/ 7446122 w 8115305"/>
              <a:gd name="connsiteY1826" fmla="*/ 1155936 h 2839955"/>
              <a:gd name="connsiteX1827" fmla="*/ 5252336 w 8115305"/>
              <a:gd name="connsiteY1827" fmla="*/ 778321 h 2839955"/>
              <a:gd name="connsiteX1828" fmla="*/ 5295864 w 8115305"/>
              <a:gd name="connsiteY1828" fmla="*/ 798850 h 2839955"/>
              <a:gd name="connsiteX1829" fmla="*/ 5239729 w 8115305"/>
              <a:gd name="connsiteY1829" fmla="*/ 830903 h 2839955"/>
              <a:gd name="connsiteX1830" fmla="*/ 5126917 w 8115305"/>
              <a:gd name="connsiteY1830" fmla="*/ 799214 h 2839955"/>
              <a:gd name="connsiteX1831" fmla="*/ 5187217 w 8115305"/>
              <a:gd name="connsiteY1831" fmla="*/ 769336 h 2839955"/>
              <a:gd name="connsiteX1832" fmla="*/ 5252336 w 8115305"/>
              <a:gd name="connsiteY1832" fmla="*/ 778321 h 2839955"/>
              <a:gd name="connsiteX1833" fmla="*/ 3235540 w 8115305"/>
              <a:gd name="connsiteY1833" fmla="*/ 431671 h 2839955"/>
              <a:gd name="connsiteX1834" fmla="*/ 3246065 w 8115305"/>
              <a:gd name="connsiteY1834" fmla="*/ 444663 h 2839955"/>
              <a:gd name="connsiteX1835" fmla="*/ 3153897 w 8115305"/>
              <a:gd name="connsiteY1835" fmla="*/ 464039 h 2839955"/>
              <a:gd name="connsiteX1836" fmla="*/ 3098487 w 8115305"/>
              <a:gd name="connsiteY1836" fmla="*/ 443576 h 2839955"/>
              <a:gd name="connsiteX1837" fmla="*/ 3190655 w 8115305"/>
              <a:gd name="connsiteY1837" fmla="*/ 425468 h 2839955"/>
              <a:gd name="connsiteX1838" fmla="*/ 3235540 w 8115305"/>
              <a:gd name="connsiteY1838" fmla="*/ 431671 h 2839955"/>
              <a:gd name="connsiteX1839" fmla="*/ 2971868 w 8115305"/>
              <a:gd name="connsiteY1839" fmla="*/ 383527 h 2839955"/>
              <a:gd name="connsiteX1840" fmla="*/ 2976803 w 8115305"/>
              <a:gd name="connsiteY1840" fmla="*/ 394866 h 2839955"/>
              <a:gd name="connsiteX1841" fmla="*/ 2894412 w 8115305"/>
              <a:gd name="connsiteY1841" fmla="*/ 410984 h 2839955"/>
              <a:gd name="connsiteX1842" fmla="*/ 2852422 w 8115305"/>
              <a:gd name="connsiteY1842" fmla="*/ 394325 h 2839955"/>
              <a:gd name="connsiteX1843" fmla="*/ 2932438 w 8115305"/>
              <a:gd name="connsiteY1843" fmla="*/ 379114 h 2839955"/>
              <a:gd name="connsiteX1844" fmla="*/ 2971868 w 8115305"/>
              <a:gd name="connsiteY1844" fmla="*/ 383527 h 2839955"/>
              <a:gd name="connsiteX1845" fmla="*/ 2730985 w 8115305"/>
              <a:gd name="connsiteY1845" fmla="*/ 341290 h 2839955"/>
              <a:gd name="connsiteX1846" fmla="*/ 2734179 w 8115305"/>
              <a:gd name="connsiteY1846" fmla="*/ 349959 h 2839955"/>
              <a:gd name="connsiteX1847" fmla="*/ 2661749 w 8115305"/>
              <a:gd name="connsiteY1847" fmla="*/ 363360 h 2839955"/>
              <a:gd name="connsiteX1848" fmla="*/ 2628065 w 8115305"/>
              <a:gd name="connsiteY1848" fmla="*/ 350502 h 2839955"/>
              <a:gd name="connsiteX1849" fmla="*/ 2700497 w 8115305"/>
              <a:gd name="connsiteY1849" fmla="*/ 337645 h 2839955"/>
              <a:gd name="connsiteX1850" fmla="*/ 2730985 w 8115305"/>
              <a:gd name="connsiteY1850" fmla="*/ 341290 h 2839955"/>
              <a:gd name="connsiteX1851" fmla="*/ 6683764 w 8115305"/>
              <a:gd name="connsiteY1851" fmla="*/ 1012965 h 2839955"/>
              <a:gd name="connsiteX1852" fmla="*/ 6734343 w 8115305"/>
              <a:gd name="connsiteY1852" fmla="*/ 1032441 h 2839955"/>
              <a:gd name="connsiteX1853" fmla="*/ 6707362 w 8115305"/>
              <a:gd name="connsiteY1853" fmla="*/ 1058336 h 2839955"/>
              <a:gd name="connsiteX1854" fmla="*/ 6602157 w 8115305"/>
              <a:gd name="connsiteY1854" fmla="*/ 1029544 h 2839955"/>
              <a:gd name="connsiteX1855" fmla="*/ 6630223 w 8115305"/>
              <a:gd name="connsiteY1855" fmla="*/ 1004556 h 2839955"/>
              <a:gd name="connsiteX1856" fmla="*/ 6683764 w 8115305"/>
              <a:gd name="connsiteY1856" fmla="*/ 1012965 h 2839955"/>
              <a:gd name="connsiteX1857" fmla="*/ 2512721 w 8115305"/>
              <a:gd name="connsiteY1857" fmla="*/ 301749 h 2839955"/>
              <a:gd name="connsiteX1858" fmla="*/ 2511453 w 8115305"/>
              <a:gd name="connsiteY1858" fmla="*/ 308676 h 2839955"/>
              <a:gd name="connsiteX1859" fmla="*/ 2452242 w 8115305"/>
              <a:gd name="connsiteY1859" fmla="*/ 318273 h 2839955"/>
              <a:gd name="connsiteX1860" fmla="*/ 2428339 w 8115305"/>
              <a:gd name="connsiteY1860" fmla="*/ 308676 h 2839955"/>
              <a:gd name="connsiteX1861" fmla="*/ 2488999 w 8115305"/>
              <a:gd name="connsiteY1861" fmla="*/ 298897 h 2839955"/>
              <a:gd name="connsiteX1862" fmla="*/ 2512721 w 8115305"/>
              <a:gd name="connsiteY1862" fmla="*/ 301749 h 2839955"/>
              <a:gd name="connsiteX1863" fmla="*/ 4795003 w 8115305"/>
              <a:gd name="connsiteY1863" fmla="*/ 690588 h 2839955"/>
              <a:gd name="connsiteX1864" fmla="*/ 4833030 w 8115305"/>
              <a:gd name="connsiteY1864" fmla="*/ 711570 h 2839955"/>
              <a:gd name="connsiteX1865" fmla="*/ 4758607 w 8115305"/>
              <a:gd name="connsiteY1865" fmla="*/ 742716 h 2839955"/>
              <a:gd name="connsiteX1866" fmla="*/ 4655031 w 8115305"/>
              <a:gd name="connsiteY1866" fmla="*/ 710665 h 2839955"/>
              <a:gd name="connsiteX1867" fmla="*/ 4728730 w 8115305"/>
              <a:gd name="connsiteY1867" fmla="*/ 681693 h 2839955"/>
              <a:gd name="connsiteX1868" fmla="*/ 4795003 w 8115305"/>
              <a:gd name="connsiteY1868" fmla="*/ 690588 h 2839955"/>
              <a:gd name="connsiteX1869" fmla="*/ 2309032 w 8115305"/>
              <a:gd name="connsiteY1869" fmla="*/ 266574 h 2839955"/>
              <a:gd name="connsiteX1870" fmla="*/ 2308103 w 8115305"/>
              <a:gd name="connsiteY1870" fmla="*/ 271553 h 2839955"/>
              <a:gd name="connsiteX1871" fmla="*/ 2257943 w 8115305"/>
              <a:gd name="connsiteY1871" fmla="*/ 278797 h 2839955"/>
              <a:gd name="connsiteX1872" fmla="*/ 2243458 w 8115305"/>
              <a:gd name="connsiteY1872" fmla="*/ 271190 h 2839955"/>
              <a:gd name="connsiteX1873" fmla="*/ 2291625 w 8115305"/>
              <a:gd name="connsiteY1873" fmla="*/ 264310 h 2839955"/>
              <a:gd name="connsiteX1874" fmla="*/ 2309032 w 8115305"/>
              <a:gd name="connsiteY1874" fmla="*/ 266574 h 2839955"/>
              <a:gd name="connsiteX1875" fmla="*/ 2113802 w 8115305"/>
              <a:gd name="connsiteY1875" fmla="*/ 232803 h 2839955"/>
              <a:gd name="connsiteX1876" fmla="*/ 2123763 w 8115305"/>
              <a:gd name="connsiteY1876" fmla="*/ 237693 h 2839955"/>
              <a:gd name="connsiteX1877" fmla="*/ 2089538 w 8115305"/>
              <a:gd name="connsiteY1877" fmla="*/ 242400 h 2839955"/>
              <a:gd name="connsiteX1878" fmla="*/ 2079579 w 8115305"/>
              <a:gd name="connsiteY1878" fmla="*/ 237513 h 2839955"/>
              <a:gd name="connsiteX1879" fmla="*/ 2113802 w 8115305"/>
              <a:gd name="connsiteY1879" fmla="*/ 232803 h 2839955"/>
              <a:gd name="connsiteX1880" fmla="*/ 4386197 w 8115305"/>
              <a:gd name="connsiteY1880" fmla="*/ 613722 h 2839955"/>
              <a:gd name="connsiteX1881" fmla="*/ 4417637 w 8115305"/>
              <a:gd name="connsiteY1881" fmla="*/ 634252 h 2839955"/>
              <a:gd name="connsiteX1882" fmla="*/ 4332530 w 8115305"/>
              <a:gd name="connsiteY1882" fmla="*/ 663044 h 2839955"/>
              <a:gd name="connsiteX1883" fmla="*/ 4235652 w 8115305"/>
              <a:gd name="connsiteY1883" fmla="*/ 632442 h 2839955"/>
              <a:gd name="connsiteX1884" fmla="*/ 4320941 w 8115305"/>
              <a:gd name="connsiteY1884" fmla="*/ 605280 h 2839955"/>
              <a:gd name="connsiteX1885" fmla="*/ 4386197 w 8115305"/>
              <a:gd name="connsiteY1885" fmla="*/ 613722 h 2839955"/>
              <a:gd name="connsiteX1886" fmla="*/ 6031867 w 8115305"/>
              <a:gd name="connsiteY1886" fmla="*/ 886415 h 2839955"/>
              <a:gd name="connsiteX1887" fmla="*/ 6086087 w 8115305"/>
              <a:gd name="connsiteY1887" fmla="*/ 907316 h 2839955"/>
              <a:gd name="connsiteX1888" fmla="*/ 6053493 w 8115305"/>
              <a:gd name="connsiteY1888" fmla="*/ 937013 h 2839955"/>
              <a:gd name="connsiteX1889" fmla="*/ 5939957 w 8115305"/>
              <a:gd name="connsiteY1889" fmla="*/ 908041 h 2839955"/>
              <a:gd name="connsiteX1890" fmla="*/ 5974180 w 8115305"/>
              <a:gd name="connsiteY1890" fmla="*/ 879432 h 2839955"/>
              <a:gd name="connsiteX1891" fmla="*/ 6031867 w 8115305"/>
              <a:gd name="connsiteY1891" fmla="*/ 886415 h 2839955"/>
              <a:gd name="connsiteX1892" fmla="*/ 3883096 w 8115305"/>
              <a:gd name="connsiteY1892" fmla="*/ 516733 h 2839955"/>
              <a:gd name="connsiteX1893" fmla="*/ 3850139 w 8115305"/>
              <a:gd name="connsiteY1893" fmla="*/ 526692 h 2839955"/>
              <a:gd name="connsiteX1894" fmla="*/ 3811751 w 8115305"/>
              <a:gd name="connsiteY1894" fmla="*/ 532487 h 2839955"/>
              <a:gd name="connsiteX1895" fmla="*/ 3848873 w 8115305"/>
              <a:gd name="connsiteY1895" fmla="*/ 543532 h 2839955"/>
              <a:gd name="connsiteX1896" fmla="*/ 3871327 w 8115305"/>
              <a:gd name="connsiteY1896" fmla="*/ 557838 h 2839955"/>
              <a:gd name="connsiteX1897" fmla="*/ 3958968 w 8115305"/>
              <a:gd name="connsiteY1897" fmla="*/ 538101 h 2839955"/>
              <a:gd name="connsiteX1898" fmla="*/ 3883096 w 8115305"/>
              <a:gd name="connsiteY1898" fmla="*/ 517457 h 2839955"/>
              <a:gd name="connsiteX1899" fmla="*/ 2063631 w 8115305"/>
              <a:gd name="connsiteY1899" fmla="*/ 206004 h 2839955"/>
              <a:gd name="connsiteX1900" fmla="*/ 2068881 w 8115305"/>
              <a:gd name="connsiteY1900" fmla="*/ 209082 h 2839955"/>
              <a:gd name="connsiteX1901" fmla="*/ 2045523 w 8115305"/>
              <a:gd name="connsiteY1901" fmla="*/ 211980 h 2839955"/>
              <a:gd name="connsiteX1902" fmla="*/ 2040270 w 8115305"/>
              <a:gd name="connsiteY1902" fmla="*/ 208902 h 2839955"/>
              <a:gd name="connsiteX1903" fmla="*/ 2063631 w 8115305"/>
              <a:gd name="connsiteY1903" fmla="*/ 206004 h 2839955"/>
              <a:gd name="connsiteX1904" fmla="*/ 3398373 w 8115305"/>
              <a:gd name="connsiteY1904" fmla="*/ 432395 h 2839955"/>
              <a:gd name="connsiteX1905" fmla="*/ 3409939 w 8115305"/>
              <a:gd name="connsiteY1905" fmla="*/ 447016 h 2839955"/>
              <a:gd name="connsiteX1906" fmla="*/ 3316685 w 8115305"/>
              <a:gd name="connsiteY1906" fmla="*/ 468021 h 2839955"/>
              <a:gd name="connsiteX1907" fmla="*/ 3256384 w 8115305"/>
              <a:gd name="connsiteY1907" fmla="*/ 447016 h 2839955"/>
              <a:gd name="connsiteX1908" fmla="*/ 3348916 w 8115305"/>
              <a:gd name="connsiteY1908" fmla="*/ 426736 h 2839955"/>
              <a:gd name="connsiteX1909" fmla="*/ 3398373 w 8115305"/>
              <a:gd name="connsiteY1909" fmla="*/ 432395 h 2839955"/>
              <a:gd name="connsiteX1910" fmla="*/ 3126329 w 8115305"/>
              <a:gd name="connsiteY1910" fmla="*/ 385746 h 2839955"/>
              <a:gd name="connsiteX1911" fmla="*/ 3133798 w 8115305"/>
              <a:gd name="connsiteY1911" fmla="*/ 398670 h 2839955"/>
              <a:gd name="connsiteX1912" fmla="*/ 3048329 w 8115305"/>
              <a:gd name="connsiteY1912" fmla="*/ 415691 h 2839955"/>
              <a:gd name="connsiteX1913" fmla="*/ 3000344 w 8115305"/>
              <a:gd name="connsiteY1913" fmla="*/ 397583 h 2839955"/>
              <a:gd name="connsiteX1914" fmla="*/ 3084906 w 8115305"/>
              <a:gd name="connsiteY1914" fmla="*/ 380563 h 2839955"/>
              <a:gd name="connsiteX1915" fmla="*/ 3126329 w 8115305"/>
              <a:gd name="connsiteY1915" fmla="*/ 385746 h 2839955"/>
              <a:gd name="connsiteX1916" fmla="*/ 2251177 w 8115305"/>
              <a:gd name="connsiteY1916" fmla="*/ 236607 h 2839955"/>
              <a:gd name="connsiteX1917" fmla="*/ 2251788 w 8115305"/>
              <a:gd name="connsiteY1917" fmla="*/ 240410 h 2839955"/>
              <a:gd name="connsiteX1918" fmla="*/ 2212313 w 8115305"/>
              <a:gd name="connsiteY1918" fmla="*/ 246205 h 2839955"/>
              <a:gd name="connsiteX1919" fmla="*/ 2198552 w 8115305"/>
              <a:gd name="connsiteY1919" fmla="*/ 240410 h 2839955"/>
              <a:gd name="connsiteX1920" fmla="*/ 2236035 w 8115305"/>
              <a:gd name="connsiteY1920" fmla="*/ 234976 h 2839955"/>
              <a:gd name="connsiteX1921" fmla="*/ 2251177 w 8115305"/>
              <a:gd name="connsiteY1921" fmla="*/ 236607 h 2839955"/>
              <a:gd name="connsiteX1922" fmla="*/ 2878433 w 8115305"/>
              <a:gd name="connsiteY1922" fmla="*/ 343352 h 2839955"/>
              <a:gd name="connsiteX1923" fmla="*/ 2882642 w 8115305"/>
              <a:gd name="connsiteY1923" fmla="*/ 353039 h 2839955"/>
              <a:gd name="connsiteX1924" fmla="*/ 2805160 w 8115305"/>
              <a:gd name="connsiteY1924" fmla="*/ 366982 h 2839955"/>
              <a:gd name="connsiteX1925" fmla="*/ 2768944 w 8115305"/>
              <a:gd name="connsiteY1925" fmla="*/ 352315 h 2839955"/>
              <a:gd name="connsiteX1926" fmla="*/ 2844091 w 8115305"/>
              <a:gd name="connsiteY1926" fmla="*/ 339097 h 2839955"/>
              <a:gd name="connsiteX1927" fmla="*/ 2878433 w 8115305"/>
              <a:gd name="connsiteY1927" fmla="*/ 343352 h 2839955"/>
              <a:gd name="connsiteX1928" fmla="*/ 2650136 w 8115305"/>
              <a:gd name="connsiteY1928" fmla="*/ 304441 h 2839955"/>
              <a:gd name="connsiteX1929" fmla="*/ 2652150 w 8115305"/>
              <a:gd name="connsiteY1929" fmla="*/ 311934 h 2839955"/>
              <a:gd name="connsiteX1930" fmla="*/ 2588227 w 8115305"/>
              <a:gd name="connsiteY1930" fmla="*/ 322980 h 2839955"/>
              <a:gd name="connsiteX1931" fmla="*/ 2560163 w 8115305"/>
              <a:gd name="connsiteY1931" fmla="*/ 311934 h 2839955"/>
              <a:gd name="connsiteX1932" fmla="*/ 2621909 w 8115305"/>
              <a:gd name="connsiteY1932" fmla="*/ 301430 h 2839955"/>
              <a:gd name="connsiteX1933" fmla="*/ 2650136 w 8115305"/>
              <a:gd name="connsiteY1933" fmla="*/ 304441 h 2839955"/>
              <a:gd name="connsiteX1934" fmla="*/ 2446378 w 8115305"/>
              <a:gd name="connsiteY1934" fmla="*/ 269199 h 2839955"/>
              <a:gd name="connsiteX1935" fmla="*/ 2445903 w 8115305"/>
              <a:gd name="connsiteY1935" fmla="*/ 274994 h 2839955"/>
              <a:gd name="connsiteX1936" fmla="*/ 2391579 w 8115305"/>
              <a:gd name="connsiteY1936" fmla="*/ 282961 h 2839955"/>
              <a:gd name="connsiteX1937" fmla="*/ 2373472 w 8115305"/>
              <a:gd name="connsiteY1937" fmla="*/ 274269 h 2839955"/>
              <a:gd name="connsiteX1938" fmla="*/ 2425262 w 8115305"/>
              <a:gd name="connsiteY1938" fmla="*/ 266663 h 2839955"/>
              <a:gd name="connsiteX1939" fmla="*/ 2446378 w 8115305"/>
              <a:gd name="connsiteY1939" fmla="*/ 269199 h 2839955"/>
              <a:gd name="connsiteX1940" fmla="*/ 5483416 w 8115305"/>
              <a:gd name="connsiteY1940" fmla="*/ 785066 h 2839955"/>
              <a:gd name="connsiteX1941" fmla="*/ 5527824 w 8115305"/>
              <a:gd name="connsiteY1941" fmla="*/ 805731 h 2839955"/>
              <a:gd name="connsiteX1942" fmla="*/ 5476398 w 8115305"/>
              <a:gd name="connsiteY1942" fmla="*/ 834886 h 2839955"/>
              <a:gd name="connsiteX1943" fmla="*/ 5367752 w 8115305"/>
              <a:gd name="connsiteY1943" fmla="*/ 804645 h 2839955"/>
              <a:gd name="connsiteX1944" fmla="*/ 5419178 w 8115305"/>
              <a:gd name="connsiteY1944" fmla="*/ 776758 h 2839955"/>
              <a:gd name="connsiteX1945" fmla="*/ 5483416 w 8115305"/>
              <a:gd name="connsiteY1945" fmla="*/ 785066 h 2839955"/>
              <a:gd name="connsiteX1946" fmla="*/ 7706550 w 8115305"/>
              <a:gd name="connsiteY1946" fmla="*/ 1163360 h 2839955"/>
              <a:gd name="connsiteX1947" fmla="*/ 7783868 w 8115305"/>
              <a:gd name="connsiteY1947" fmla="*/ 1180019 h 2839955"/>
              <a:gd name="connsiteX1948" fmla="*/ 7783868 w 8115305"/>
              <a:gd name="connsiteY1948" fmla="*/ 1199576 h 2839955"/>
              <a:gd name="connsiteX1949" fmla="*/ 7706550 w 8115305"/>
              <a:gd name="connsiteY1949" fmla="*/ 1181468 h 2839955"/>
              <a:gd name="connsiteX1950" fmla="*/ 7706550 w 8115305"/>
              <a:gd name="connsiteY1950" fmla="*/ 1163360 h 2839955"/>
              <a:gd name="connsiteX1951" fmla="*/ 3571643 w 8115305"/>
              <a:gd name="connsiteY1951" fmla="*/ 457520 h 2839955"/>
              <a:gd name="connsiteX1952" fmla="*/ 3472773 w 8115305"/>
              <a:gd name="connsiteY1952" fmla="*/ 475628 h 2839955"/>
              <a:gd name="connsiteX1953" fmla="*/ 3541946 w 8115305"/>
              <a:gd name="connsiteY1953" fmla="*/ 496633 h 2839955"/>
              <a:gd name="connsiteX1954" fmla="*/ 3576893 w 8115305"/>
              <a:gd name="connsiteY1954" fmla="*/ 485044 h 2839955"/>
              <a:gd name="connsiteX1955" fmla="*/ 3619628 w 8115305"/>
              <a:gd name="connsiteY1955" fmla="*/ 477439 h 2839955"/>
              <a:gd name="connsiteX1956" fmla="*/ 3571643 w 8115305"/>
              <a:gd name="connsiteY1956" fmla="*/ 457520 h 2839955"/>
              <a:gd name="connsiteX1957" fmla="*/ 4998511 w 8115305"/>
              <a:gd name="connsiteY1957" fmla="*/ 695545 h 2839955"/>
              <a:gd name="connsiteX1958" fmla="*/ 5041268 w 8115305"/>
              <a:gd name="connsiteY1958" fmla="*/ 715916 h 2839955"/>
              <a:gd name="connsiteX1959" fmla="*/ 4975898 w 8115305"/>
              <a:gd name="connsiteY1959" fmla="*/ 746337 h 2839955"/>
              <a:gd name="connsiteX1960" fmla="*/ 4867252 w 8115305"/>
              <a:gd name="connsiteY1960" fmla="*/ 715555 h 2839955"/>
              <a:gd name="connsiteX1961" fmla="*/ 4932259 w 8115305"/>
              <a:gd name="connsiteY1961" fmla="*/ 687126 h 2839955"/>
              <a:gd name="connsiteX1962" fmla="*/ 4998511 w 8115305"/>
              <a:gd name="connsiteY1962" fmla="*/ 695545 h 2839955"/>
              <a:gd name="connsiteX1963" fmla="*/ 4577802 w 8115305"/>
              <a:gd name="connsiteY1963" fmla="*/ 618339 h 2839955"/>
              <a:gd name="connsiteX1964" fmla="*/ 4613021 w 8115305"/>
              <a:gd name="connsiteY1964" fmla="*/ 638417 h 2839955"/>
              <a:gd name="connsiteX1965" fmla="*/ 4531898 w 8115305"/>
              <a:gd name="connsiteY1965" fmla="*/ 667389 h 2839955"/>
              <a:gd name="connsiteX1966" fmla="*/ 4432122 w 8115305"/>
              <a:gd name="connsiteY1966" fmla="*/ 636786 h 2839955"/>
              <a:gd name="connsiteX1967" fmla="*/ 4512161 w 8115305"/>
              <a:gd name="connsiteY1967" fmla="*/ 609806 h 2839955"/>
              <a:gd name="connsiteX1968" fmla="*/ 4577802 w 8115305"/>
              <a:gd name="connsiteY1968" fmla="*/ 618339 h 2839955"/>
              <a:gd name="connsiteX1969" fmla="*/ 6959577 w 8115305"/>
              <a:gd name="connsiteY1969" fmla="*/ 1021355 h 2839955"/>
              <a:gd name="connsiteX1970" fmla="*/ 7007410 w 8115305"/>
              <a:gd name="connsiteY1970" fmla="*/ 1038960 h 2839955"/>
              <a:gd name="connsiteX1971" fmla="*/ 6995097 w 8115305"/>
              <a:gd name="connsiteY1971" fmla="*/ 1062863 h 2839955"/>
              <a:gd name="connsiteX1972" fmla="*/ 6895503 w 8115305"/>
              <a:gd name="connsiteY1972" fmla="*/ 1039141 h 2839955"/>
              <a:gd name="connsiteX1973" fmla="*/ 6909084 w 8115305"/>
              <a:gd name="connsiteY1973" fmla="*/ 1014334 h 2839955"/>
              <a:gd name="connsiteX1974" fmla="*/ 6959577 w 8115305"/>
              <a:gd name="connsiteY1974" fmla="*/ 1021355 h 2839955"/>
              <a:gd name="connsiteX1975" fmla="*/ 2184784 w 8115305"/>
              <a:gd name="connsiteY1975" fmla="*/ 206908 h 2839955"/>
              <a:gd name="connsiteX1976" fmla="*/ 2194383 w 8115305"/>
              <a:gd name="connsiteY1976" fmla="*/ 210893 h 2839955"/>
              <a:gd name="connsiteX1977" fmla="*/ 2164868 w 8115305"/>
              <a:gd name="connsiteY1977" fmla="*/ 214695 h 2839955"/>
              <a:gd name="connsiteX1978" fmla="*/ 2155994 w 8115305"/>
              <a:gd name="connsiteY1978" fmla="*/ 210893 h 2839955"/>
              <a:gd name="connsiteX1979" fmla="*/ 2184784 w 8115305"/>
              <a:gd name="connsiteY1979" fmla="*/ 206908 h 2839955"/>
              <a:gd name="connsiteX1980" fmla="*/ 2381328 w 8115305"/>
              <a:gd name="connsiteY1980" fmla="*/ 237399 h 2839955"/>
              <a:gd name="connsiteX1981" fmla="*/ 2382166 w 8115305"/>
              <a:gd name="connsiteY1981" fmla="*/ 241676 h 2839955"/>
              <a:gd name="connsiteX1982" fmla="*/ 2338524 w 8115305"/>
              <a:gd name="connsiteY1982" fmla="*/ 248739 h 2839955"/>
              <a:gd name="connsiteX1983" fmla="*/ 2320056 w 8115305"/>
              <a:gd name="connsiteY1983" fmla="*/ 242764 h 2839955"/>
              <a:gd name="connsiteX1984" fmla="*/ 2364055 w 8115305"/>
              <a:gd name="connsiteY1984" fmla="*/ 235701 h 2839955"/>
              <a:gd name="connsiteX1985" fmla="*/ 2381328 w 8115305"/>
              <a:gd name="connsiteY1985" fmla="*/ 237399 h 2839955"/>
              <a:gd name="connsiteX1986" fmla="*/ 3279019 w 8115305"/>
              <a:gd name="connsiteY1986" fmla="*/ 389684 h 2839955"/>
              <a:gd name="connsiteX1987" fmla="*/ 3290790 w 8115305"/>
              <a:gd name="connsiteY1987" fmla="*/ 402472 h 2839955"/>
              <a:gd name="connsiteX1988" fmla="*/ 3203873 w 8115305"/>
              <a:gd name="connsiteY1988" fmla="*/ 420580 h 2839955"/>
              <a:gd name="connsiteX1989" fmla="*/ 3147740 w 8115305"/>
              <a:gd name="connsiteY1989" fmla="*/ 402472 h 2839955"/>
              <a:gd name="connsiteX1990" fmla="*/ 3234113 w 8115305"/>
              <a:gd name="connsiteY1990" fmla="*/ 384365 h 2839955"/>
              <a:gd name="connsiteX1991" fmla="*/ 3279019 w 8115305"/>
              <a:gd name="connsiteY1991" fmla="*/ 389684 h 2839955"/>
              <a:gd name="connsiteX1992" fmla="*/ 2581848 w 8115305"/>
              <a:gd name="connsiteY1992" fmla="*/ 270737 h 2839955"/>
              <a:gd name="connsiteX1993" fmla="*/ 2581351 w 8115305"/>
              <a:gd name="connsiteY1993" fmla="*/ 277167 h 2839955"/>
              <a:gd name="connsiteX1994" fmla="*/ 2525395 w 8115305"/>
              <a:gd name="connsiteY1994" fmla="*/ 285859 h 2839955"/>
              <a:gd name="connsiteX1995" fmla="*/ 2502401 w 8115305"/>
              <a:gd name="connsiteY1995" fmla="*/ 276804 h 2839955"/>
              <a:gd name="connsiteX1996" fmla="*/ 2558173 w 8115305"/>
              <a:gd name="connsiteY1996" fmla="*/ 268112 h 2839955"/>
              <a:gd name="connsiteX1997" fmla="*/ 2581848 w 8115305"/>
              <a:gd name="connsiteY1997" fmla="*/ 270737 h 2839955"/>
              <a:gd name="connsiteX1998" fmla="*/ 3030222 w 8115305"/>
              <a:gd name="connsiteY1998" fmla="*/ 346428 h 2839955"/>
              <a:gd name="connsiteX1999" fmla="*/ 3035292 w 8115305"/>
              <a:gd name="connsiteY1999" fmla="*/ 356479 h 2839955"/>
              <a:gd name="connsiteX2000" fmla="*/ 2957971 w 8115305"/>
              <a:gd name="connsiteY2000" fmla="*/ 371690 h 2839955"/>
              <a:gd name="connsiteX2001" fmla="*/ 2915236 w 8115305"/>
              <a:gd name="connsiteY2001" fmla="*/ 356660 h 2839955"/>
              <a:gd name="connsiteX2002" fmla="*/ 2993101 w 8115305"/>
              <a:gd name="connsiteY2002" fmla="*/ 342354 h 2839955"/>
              <a:gd name="connsiteX2003" fmla="*/ 3030222 w 8115305"/>
              <a:gd name="connsiteY2003" fmla="*/ 346428 h 2839955"/>
              <a:gd name="connsiteX2004" fmla="*/ 2797421 w 8115305"/>
              <a:gd name="connsiteY2004" fmla="*/ 306117 h 2839955"/>
              <a:gd name="connsiteX2005" fmla="*/ 2799729 w 8115305"/>
              <a:gd name="connsiteY2005" fmla="*/ 314468 h 2839955"/>
              <a:gd name="connsiteX2006" fmla="*/ 2731646 w 8115305"/>
              <a:gd name="connsiteY2006" fmla="*/ 326240 h 2839955"/>
              <a:gd name="connsiteX2007" fmla="*/ 2698687 w 8115305"/>
              <a:gd name="connsiteY2007" fmla="*/ 314288 h 2839955"/>
              <a:gd name="connsiteX2008" fmla="*/ 2768220 w 8115305"/>
              <a:gd name="connsiteY2008" fmla="*/ 302518 h 2839955"/>
              <a:gd name="connsiteX2009" fmla="*/ 2797421 w 8115305"/>
              <a:gd name="connsiteY2009" fmla="*/ 306117 h 2839955"/>
              <a:gd name="connsiteX2010" fmla="*/ 6282087 w 8115305"/>
              <a:gd name="connsiteY2010" fmla="*/ 897797 h 2839955"/>
              <a:gd name="connsiteX2011" fmla="*/ 6334525 w 8115305"/>
              <a:gd name="connsiteY2011" fmla="*/ 917095 h 2839955"/>
              <a:gd name="connsiteX2012" fmla="*/ 6311167 w 8115305"/>
              <a:gd name="connsiteY2012" fmla="*/ 945163 h 2839955"/>
              <a:gd name="connsiteX2013" fmla="*/ 6198355 w 8115305"/>
              <a:gd name="connsiteY2013" fmla="*/ 917457 h 2839955"/>
              <a:gd name="connsiteX2014" fmla="*/ 6226603 w 8115305"/>
              <a:gd name="connsiteY2014" fmla="*/ 891201 h 2839955"/>
              <a:gd name="connsiteX2015" fmla="*/ 6282087 w 8115305"/>
              <a:gd name="connsiteY2015" fmla="*/ 897797 h 2839955"/>
              <a:gd name="connsiteX2016" fmla="*/ 4062544 w 8115305"/>
              <a:gd name="connsiteY2016" fmla="*/ 518725 h 2839955"/>
              <a:gd name="connsiteX2017" fmla="*/ 3984861 w 8115305"/>
              <a:gd name="connsiteY2017" fmla="*/ 537918 h 2839955"/>
              <a:gd name="connsiteX2018" fmla="*/ 4050773 w 8115305"/>
              <a:gd name="connsiteY2018" fmla="*/ 562184 h 2839955"/>
              <a:gd name="connsiteX2019" fmla="*/ 4122119 w 8115305"/>
              <a:gd name="connsiteY2019" fmla="*/ 541359 h 2839955"/>
              <a:gd name="connsiteX2020" fmla="*/ 4062544 w 8115305"/>
              <a:gd name="connsiteY2020" fmla="*/ 518725 h 2839955"/>
              <a:gd name="connsiteX2021" fmla="*/ 3735698 w 8115305"/>
              <a:gd name="connsiteY2021" fmla="*/ 462048 h 2839955"/>
              <a:gd name="connsiteX2022" fmla="*/ 3660733 w 8115305"/>
              <a:gd name="connsiteY2022" fmla="*/ 477983 h 2839955"/>
              <a:gd name="connsiteX2023" fmla="*/ 3717773 w 8115305"/>
              <a:gd name="connsiteY2023" fmla="*/ 499169 h 2839955"/>
              <a:gd name="connsiteX2024" fmla="*/ 3717590 w 8115305"/>
              <a:gd name="connsiteY2024" fmla="*/ 498444 h 2839955"/>
              <a:gd name="connsiteX2025" fmla="*/ 3782961 w 8115305"/>
              <a:gd name="connsiteY2025" fmla="*/ 481422 h 2839955"/>
              <a:gd name="connsiteX2026" fmla="*/ 3735698 w 8115305"/>
              <a:gd name="connsiteY2026" fmla="*/ 462048 h 2839955"/>
              <a:gd name="connsiteX2027" fmla="*/ 5711278 w 8115305"/>
              <a:gd name="connsiteY2027" fmla="*/ 794709 h 2839955"/>
              <a:gd name="connsiteX2028" fmla="*/ 5757069 w 8115305"/>
              <a:gd name="connsiteY2028" fmla="*/ 813881 h 2839955"/>
              <a:gd name="connsiteX2029" fmla="*/ 5711980 w 8115305"/>
              <a:gd name="connsiteY2029" fmla="*/ 842853 h 2839955"/>
              <a:gd name="connsiteX2030" fmla="*/ 5601885 w 8115305"/>
              <a:gd name="connsiteY2030" fmla="*/ 813881 h 2839955"/>
              <a:gd name="connsiteX2031" fmla="*/ 5648240 w 8115305"/>
              <a:gd name="connsiteY2031" fmla="*/ 785994 h 2839955"/>
              <a:gd name="connsiteX2032" fmla="*/ 5711278 w 8115305"/>
              <a:gd name="connsiteY2032" fmla="*/ 794709 h 2839955"/>
              <a:gd name="connsiteX2033" fmla="*/ 2136784 w 8115305"/>
              <a:gd name="connsiteY2033" fmla="*/ 181376 h 2839955"/>
              <a:gd name="connsiteX2034" fmla="*/ 2141854 w 8115305"/>
              <a:gd name="connsiteY2034" fmla="*/ 184273 h 2839955"/>
              <a:gd name="connsiteX2035" fmla="*/ 2123746 w 8115305"/>
              <a:gd name="connsiteY2035" fmla="*/ 186628 h 2839955"/>
              <a:gd name="connsiteX2036" fmla="*/ 2117045 w 8115305"/>
              <a:gd name="connsiteY2036" fmla="*/ 183912 h 2839955"/>
              <a:gd name="connsiteX2037" fmla="*/ 2136784 w 8115305"/>
              <a:gd name="connsiteY2037" fmla="*/ 181376 h 2839955"/>
              <a:gd name="connsiteX2038" fmla="*/ 5210484 w 8115305"/>
              <a:gd name="connsiteY2038" fmla="*/ 704192 h 2839955"/>
              <a:gd name="connsiteX2039" fmla="*/ 5251860 w 8115305"/>
              <a:gd name="connsiteY2039" fmla="*/ 724066 h 2839955"/>
              <a:gd name="connsiteX2040" fmla="*/ 5193374 w 8115305"/>
              <a:gd name="connsiteY2040" fmla="*/ 752495 h 2839955"/>
              <a:gd name="connsiteX2041" fmla="*/ 5086356 w 8115305"/>
              <a:gd name="connsiteY2041" fmla="*/ 723342 h 2839955"/>
              <a:gd name="connsiteX2042" fmla="*/ 5145750 w 8115305"/>
              <a:gd name="connsiteY2042" fmla="*/ 695999 h 2839955"/>
              <a:gd name="connsiteX2043" fmla="*/ 5210484 w 8115305"/>
              <a:gd name="connsiteY2043" fmla="*/ 704192 h 2839955"/>
              <a:gd name="connsiteX2044" fmla="*/ 2306475 w 8115305"/>
              <a:gd name="connsiteY2044" fmla="*/ 208718 h 2839955"/>
              <a:gd name="connsiteX2045" fmla="*/ 2317517 w 8115305"/>
              <a:gd name="connsiteY2045" fmla="*/ 213971 h 2839955"/>
              <a:gd name="connsiteX2046" fmla="*/ 2281304 w 8115305"/>
              <a:gd name="connsiteY2046" fmla="*/ 218497 h 2839955"/>
              <a:gd name="connsiteX2047" fmla="*/ 2270982 w 8115305"/>
              <a:gd name="connsiteY2047" fmla="*/ 213607 h 2839955"/>
              <a:gd name="connsiteX2048" fmla="*/ 2306475 w 8115305"/>
              <a:gd name="connsiteY2048" fmla="*/ 208718 h 2839955"/>
              <a:gd name="connsiteX2049" fmla="*/ 2510594 w 8115305"/>
              <a:gd name="connsiteY2049" fmla="*/ 241382 h 2839955"/>
              <a:gd name="connsiteX2050" fmla="*/ 2508918 w 8115305"/>
              <a:gd name="connsiteY2050" fmla="*/ 246565 h 2839955"/>
              <a:gd name="connsiteX2051" fmla="*/ 2461113 w 8115305"/>
              <a:gd name="connsiteY2051" fmla="*/ 253808 h 2839955"/>
              <a:gd name="connsiteX2052" fmla="*/ 2443005 w 8115305"/>
              <a:gd name="connsiteY2052" fmla="*/ 246384 h 2839955"/>
              <a:gd name="connsiteX2053" fmla="*/ 2490810 w 8115305"/>
              <a:gd name="connsiteY2053" fmla="*/ 239322 h 2839955"/>
              <a:gd name="connsiteX2054" fmla="*/ 2510594 w 8115305"/>
              <a:gd name="connsiteY2054" fmla="*/ 241382 h 2839955"/>
              <a:gd name="connsiteX2055" fmla="*/ 4772142 w 8115305"/>
              <a:gd name="connsiteY2055" fmla="*/ 625560 h 2839955"/>
              <a:gd name="connsiteX2056" fmla="*/ 4808585 w 8115305"/>
              <a:gd name="connsiteY2056" fmla="*/ 644392 h 2839955"/>
              <a:gd name="connsiteX2057" fmla="*/ 4739412 w 8115305"/>
              <a:gd name="connsiteY2057" fmla="*/ 673364 h 2839955"/>
              <a:gd name="connsiteX2058" fmla="*/ 4633119 w 8115305"/>
              <a:gd name="connsiteY2058" fmla="*/ 644755 h 2839955"/>
              <a:gd name="connsiteX2059" fmla="*/ 4707181 w 8115305"/>
              <a:gd name="connsiteY2059" fmla="*/ 617048 h 2839955"/>
              <a:gd name="connsiteX2060" fmla="*/ 4772142 w 8115305"/>
              <a:gd name="connsiteY2060" fmla="*/ 625560 h 2839955"/>
              <a:gd name="connsiteX2061" fmla="*/ 2715369 w 8115305"/>
              <a:gd name="connsiteY2061" fmla="*/ 273545 h 2839955"/>
              <a:gd name="connsiteX2062" fmla="*/ 2716432 w 8115305"/>
              <a:gd name="connsiteY2062" fmla="*/ 280425 h 2839955"/>
              <a:gd name="connsiteX2063" fmla="*/ 2657039 w 8115305"/>
              <a:gd name="connsiteY2063" fmla="*/ 290204 h 2839955"/>
              <a:gd name="connsiteX2064" fmla="*/ 2628971 w 8115305"/>
              <a:gd name="connsiteY2064" fmla="*/ 280064 h 2839955"/>
              <a:gd name="connsiteX2065" fmla="*/ 2690539 w 8115305"/>
              <a:gd name="connsiteY2065" fmla="*/ 270467 h 2839955"/>
              <a:gd name="connsiteX2066" fmla="*/ 2715369 w 8115305"/>
              <a:gd name="connsiteY2066" fmla="*/ 273545 h 2839955"/>
              <a:gd name="connsiteX2067" fmla="*/ 8041542 w 8115305"/>
              <a:gd name="connsiteY2067" fmla="*/ 1180742 h 2839955"/>
              <a:gd name="connsiteX2068" fmla="*/ 8102023 w 8115305"/>
              <a:gd name="connsiteY2068" fmla="*/ 1195411 h 2839955"/>
              <a:gd name="connsiteX2069" fmla="*/ 8104196 w 8115305"/>
              <a:gd name="connsiteY2069" fmla="*/ 1208991 h 2839955"/>
              <a:gd name="connsiteX2070" fmla="*/ 8043354 w 8115305"/>
              <a:gd name="connsiteY2070" fmla="*/ 1195411 h 2839955"/>
              <a:gd name="connsiteX2071" fmla="*/ 8041542 w 8115305"/>
              <a:gd name="connsiteY2071" fmla="*/ 1180742 h 2839955"/>
              <a:gd name="connsiteX2072" fmla="*/ 3904825 w 8115305"/>
              <a:gd name="connsiteY2072" fmla="*/ 474179 h 2839955"/>
              <a:gd name="connsiteX2073" fmla="*/ 3851951 w 8115305"/>
              <a:gd name="connsiteY2073" fmla="*/ 484863 h 2839955"/>
              <a:gd name="connsiteX2074" fmla="*/ 3889976 w 8115305"/>
              <a:gd name="connsiteY2074" fmla="*/ 499169 h 2839955"/>
              <a:gd name="connsiteX2075" fmla="*/ 3941041 w 8115305"/>
              <a:gd name="connsiteY2075" fmla="*/ 486131 h 2839955"/>
              <a:gd name="connsiteX2076" fmla="*/ 2936331 w 8115305"/>
              <a:gd name="connsiteY2076" fmla="*/ 309127 h 2839955"/>
              <a:gd name="connsiteX2077" fmla="*/ 2942216 w 8115305"/>
              <a:gd name="connsiteY2077" fmla="*/ 317728 h 2839955"/>
              <a:gd name="connsiteX2078" fmla="*/ 2869804 w 8115305"/>
              <a:gd name="connsiteY2078" fmla="*/ 330946 h 2839955"/>
              <a:gd name="connsiteX2079" fmla="*/ 2831961 w 8115305"/>
              <a:gd name="connsiteY2079" fmla="*/ 318270 h 2839955"/>
              <a:gd name="connsiteX2080" fmla="*/ 2904372 w 8115305"/>
              <a:gd name="connsiteY2080" fmla="*/ 305415 h 2839955"/>
              <a:gd name="connsiteX2081" fmla="*/ 2936331 w 8115305"/>
              <a:gd name="connsiteY2081" fmla="*/ 309127 h 2839955"/>
              <a:gd name="connsiteX2082" fmla="*/ 3178614 w 8115305"/>
              <a:gd name="connsiteY2082" fmla="*/ 348399 h 2839955"/>
              <a:gd name="connsiteX2083" fmla="*/ 3186852 w 8115305"/>
              <a:gd name="connsiteY2083" fmla="*/ 359377 h 2839955"/>
              <a:gd name="connsiteX2084" fmla="*/ 3106454 w 8115305"/>
              <a:gd name="connsiteY2084" fmla="*/ 375310 h 2839955"/>
              <a:gd name="connsiteX2085" fmla="*/ 3058650 w 8115305"/>
              <a:gd name="connsiteY2085" fmla="*/ 359377 h 2839955"/>
              <a:gd name="connsiteX2086" fmla="*/ 3138324 w 8115305"/>
              <a:gd name="connsiteY2086" fmla="*/ 343804 h 2839955"/>
              <a:gd name="connsiteX2087" fmla="*/ 3178614 w 8115305"/>
              <a:gd name="connsiteY2087" fmla="*/ 348399 h 2839955"/>
              <a:gd name="connsiteX2088" fmla="*/ 3441538 w 8115305"/>
              <a:gd name="connsiteY2088" fmla="*/ 391676 h 2839955"/>
              <a:gd name="connsiteX2089" fmla="*/ 3453399 w 8115305"/>
              <a:gd name="connsiteY2089" fmla="*/ 405008 h 2839955"/>
              <a:gd name="connsiteX2090" fmla="*/ 3365213 w 8115305"/>
              <a:gd name="connsiteY2090" fmla="*/ 424202 h 2839955"/>
              <a:gd name="connsiteX2091" fmla="*/ 3305639 w 8115305"/>
              <a:gd name="connsiteY2091" fmla="*/ 404465 h 2839955"/>
              <a:gd name="connsiteX2092" fmla="*/ 3393282 w 8115305"/>
              <a:gd name="connsiteY2092" fmla="*/ 386357 h 2839955"/>
              <a:gd name="connsiteX2093" fmla="*/ 3441538 w 8115305"/>
              <a:gd name="connsiteY2093" fmla="*/ 391676 h 2839955"/>
              <a:gd name="connsiteX2094" fmla="*/ 7244965 w 8115305"/>
              <a:gd name="connsiteY2094" fmla="*/ 1037318 h 2839955"/>
              <a:gd name="connsiteX2095" fmla="*/ 7288985 w 8115305"/>
              <a:gd name="connsiteY2095" fmla="*/ 1053807 h 2839955"/>
              <a:gd name="connsiteX2096" fmla="*/ 7274499 w 8115305"/>
              <a:gd name="connsiteY2096" fmla="*/ 1071915 h 2839955"/>
              <a:gd name="connsiteX2097" fmla="*/ 7182329 w 8115305"/>
              <a:gd name="connsiteY2097" fmla="*/ 1048737 h 2839955"/>
              <a:gd name="connsiteX2098" fmla="*/ 7198446 w 8115305"/>
              <a:gd name="connsiteY2098" fmla="*/ 1030629 h 2839955"/>
              <a:gd name="connsiteX2099" fmla="*/ 7244965 w 8115305"/>
              <a:gd name="connsiteY2099" fmla="*/ 1037318 h 2839955"/>
              <a:gd name="connsiteX2100" fmla="*/ 4242535 w 8115305"/>
              <a:gd name="connsiteY2100" fmla="*/ 525424 h 2839955"/>
              <a:gd name="connsiteX2101" fmla="*/ 4168836 w 8115305"/>
              <a:gd name="connsiteY2101" fmla="*/ 541903 h 2839955"/>
              <a:gd name="connsiteX2102" fmla="*/ 4234930 w 8115305"/>
              <a:gd name="connsiteY2102" fmla="*/ 567073 h 2839955"/>
              <a:gd name="connsiteX2103" fmla="*/ 4309715 w 8115305"/>
              <a:gd name="connsiteY2103" fmla="*/ 544256 h 2839955"/>
              <a:gd name="connsiteX2104" fmla="*/ 4242535 w 8115305"/>
              <a:gd name="connsiteY2104" fmla="*/ 525424 h 2839955"/>
              <a:gd name="connsiteX2105" fmla="*/ 3605322 w 8115305"/>
              <a:gd name="connsiteY2105" fmla="*/ 416054 h 2839955"/>
              <a:gd name="connsiteX2106" fmla="*/ 3528917 w 8115305"/>
              <a:gd name="connsiteY2106" fmla="*/ 430313 h 2839955"/>
              <a:gd name="connsiteX2107" fmla="*/ 3526735 w 8115305"/>
              <a:gd name="connsiteY2107" fmla="*/ 429996 h 2839955"/>
              <a:gd name="connsiteX2108" fmla="*/ 3526735 w 8115305"/>
              <a:gd name="connsiteY2108" fmla="*/ 430720 h 2839955"/>
              <a:gd name="connsiteX2109" fmla="*/ 3528917 w 8115305"/>
              <a:gd name="connsiteY2109" fmla="*/ 430313 h 2839955"/>
              <a:gd name="connsiteX2110" fmla="*/ 3554814 w 8115305"/>
              <a:gd name="connsiteY2110" fmla="*/ 434077 h 2839955"/>
              <a:gd name="connsiteX2111" fmla="*/ 3579971 w 8115305"/>
              <a:gd name="connsiteY2111" fmla="*/ 447199 h 2839955"/>
              <a:gd name="connsiteX2112" fmla="*/ 3647151 w 8115305"/>
              <a:gd name="connsiteY2112" fmla="*/ 431808 h 2839955"/>
              <a:gd name="connsiteX2113" fmla="*/ 3621620 w 8115305"/>
              <a:gd name="connsiteY2113" fmla="*/ 425108 h 2839955"/>
              <a:gd name="connsiteX2114" fmla="*/ 3605322 w 8115305"/>
              <a:gd name="connsiteY2114" fmla="*/ 416054 h 2839955"/>
              <a:gd name="connsiteX2115" fmla="*/ 2252504 w 8115305"/>
              <a:gd name="connsiteY2115" fmla="*/ 182282 h 2839955"/>
              <a:gd name="connsiteX2116" fmla="*/ 2261739 w 8115305"/>
              <a:gd name="connsiteY2116" fmla="*/ 185903 h 2839955"/>
              <a:gd name="connsiteX2117" fmla="*/ 2235122 w 8115305"/>
              <a:gd name="connsiteY2117" fmla="*/ 189344 h 2839955"/>
              <a:gd name="connsiteX2118" fmla="*/ 2226610 w 8115305"/>
              <a:gd name="connsiteY2118" fmla="*/ 185903 h 2839955"/>
              <a:gd name="connsiteX2119" fmla="*/ 2252504 w 8115305"/>
              <a:gd name="connsiteY2119" fmla="*/ 182282 h 2839955"/>
              <a:gd name="connsiteX2120" fmla="*/ 2444863 w 8115305"/>
              <a:gd name="connsiteY2120" fmla="*/ 211344 h 2839955"/>
              <a:gd name="connsiteX2121" fmla="*/ 2444275 w 8115305"/>
              <a:gd name="connsiteY2121" fmla="*/ 215600 h 2839955"/>
              <a:gd name="connsiteX2122" fmla="*/ 2405704 w 8115305"/>
              <a:gd name="connsiteY2122" fmla="*/ 221213 h 2839955"/>
              <a:gd name="connsiteX2123" fmla="*/ 2389409 w 8115305"/>
              <a:gd name="connsiteY2123" fmla="*/ 215418 h 2839955"/>
              <a:gd name="connsiteX2124" fmla="*/ 2427796 w 8115305"/>
              <a:gd name="connsiteY2124" fmla="*/ 209806 h 2839955"/>
              <a:gd name="connsiteX2125" fmla="*/ 2444863 w 8115305"/>
              <a:gd name="connsiteY2125" fmla="*/ 211344 h 2839955"/>
              <a:gd name="connsiteX2126" fmla="*/ 6534206 w 8115305"/>
              <a:gd name="connsiteY2126" fmla="*/ 907506 h 2839955"/>
              <a:gd name="connsiteX2127" fmla="*/ 6583142 w 8115305"/>
              <a:gd name="connsiteY2127" fmla="*/ 925968 h 2839955"/>
              <a:gd name="connsiteX2128" fmla="*/ 6556525 w 8115305"/>
              <a:gd name="connsiteY2128" fmla="*/ 949507 h 2839955"/>
              <a:gd name="connsiteX2129" fmla="*/ 6454397 w 8115305"/>
              <a:gd name="connsiteY2129" fmla="*/ 923795 h 2839955"/>
              <a:gd name="connsiteX2130" fmla="*/ 6482282 w 8115305"/>
              <a:gd name="connsiteY2130" fmla="*/ 901161 h 2839955"/>
              <a:gd name="connsiteX2131" fmla="*/ 6534206 w 8115305"/>
              <a:gd name="connsiteY2131" fmla="*/ 907506 h 2839955"/>
              <a:gd name="connsiteX2132" fmla="*/ 2640764 w 8115305"/>
              <a:gd name="connsiteY2132" fmla="*/ 241902 h 2839955"/>
              <a:gd name="connsiteX2133" fmla="*/ 2640922 w 8115305"/>
              <a:gd name="connsiteY2133" fmla="*/ 247833 h 2839955"/>
              <a:gd name="connsiteX2134" fmla="*/ 2588952 w 8115305"/>
              <a:gd name="connsiteY2134" fmla="*/ 255800 h 2839955"/>
              <a:gd name="connsiteX2135" fmla="*/ 2566319 w 8115305"/>
              <a:gd name="connsiteY2135" fmla="*/ 247289 h 2839955"/>
              <a:gd name="connsiteX2136" fmla="*/ 2617928 w 8115305"/>
              <a:gd name="connsiteY2136" fmla="*/ 239502 h 2839955"/>
              <a:gd name="connsiteX2137" fmla="*/ 2640764 w 8115305"/>
              <a:gd name="connsiteY2137" fmla="*/ 241902 h 2839955"/>
              <a:gd name="connsiteX2138" fmla="*/ 2849865 w 8115305"/>
              <a:gd name="connsiteY2138" fmla="*/ 274903 h 2839955"/>
              <a:gd name="connsiteX2139" fmla="*/ 2854775 w 8115305"/>
              <a:gd name="connsiteY2139" fmla="*/ 282237 h 2839955"/>
              <a:gd name="connsiteX2140" fmla="*/ 2790676 w 8115305"/>
              <a:gd name="connsiteY2140" fmla="*/ 293283 h 2839955"/>
              <a:gd name="connsiteX2141" fmla="*/ 2758443 w 8115305"/>
              <a:gd name="connsiteY2141" fmla="*/ 282418 h 2839955"/>
              <a:gd name="connsiteX2142" fmla="*/ 2820373 w 8115305"/>
              <a:gd name="connsiteY2142" fmla="*/ 271915 h 2839955"/>
              <a:gd name="connsiteX2143" fmla="*/ 2849865 w 8115305"/>
              <a:gd name="connsiteY2143" fmla="*/ 274903 h 2839955"/>
              <a:gd name="connsiteX2144" fmla="*/ 5931724 w 8115305"/>
              <a:gd name="connsiteY2144" fmla="*/ 800000 h 2839955"/>
              <a:gd name="connsiteX2145" fmla="*/ 5984321 w 8115305"/>
              <a:gd name="connsiteY2145" fmla="*/ 820399 h 2839955"/>
              <a:gd name="connsiteX2146" fmla="*/ 5948105 w 8115305"/>
              <a:gd name="connsiteY2146" fmla="*/ 846838 h 2839955"/>
              <a:gd name="connsiteX2147" fmla="*/ 5838010 w 8115305"/>
              <a:gd name="connsiteY2147" fmla="*/ 819131 h 2839955"/>
              <a:gd name="connsiteX2148" fmla="*/ 5875674 w 8115305"/>
              <a:gd name="connsiteY2148" fmla="*/ 793599 h 2839955"/>
              <a:gd name="connsiteX2149" fmla="*/ 5931724 w 8115305"/>
              <a:gd name="connsiteY2149" fmla="*/ 800000 h 2839955"/>
              <a:gd name="connsiteX2150" fmla="*/ 5420310 w 8115305"/>
              <a:gd name="connsiteY2150" fmla="*/ 710032 h 2839955"/>
              <a:gd name="connsiteX2151" fmla="*/ 5463361 w 8115305"/>
              <a:gd name="connsiteY2151" fmla="*/ 728593 h 2839955"/>
              <a:gd name="connsiteX2152" fmla="*/ 5411211 w 8115305"/>
              <a:gd name="connsiteY2152" fmla="*/ 757021 h 2839955"/>
              <a:gd name="connsiteX2153" fmla="*/ 5302564 w 8115305"/>
              <a:gd name="connsiteY2153" fmla="*/ 728954 h 2839955"/>
              <a:gd name="connsiteX2154" fmla="*/ 5356888 w 8115305"/>
              <a:gd name="connsiteY2154" fmla="*/ 701793 h 2839955"/>
              <a:gd name="connsiteX2155" fmla="*/ 5420310 w 8115305"/>
              <a:gd name="connsiteY2155" fmla="*/ 710032 h 2839955"/>
              <a:gd name="connsiteX2156" fmla="*/ 3078930 w 8115305"/>
              <a:gd name="connsiteY2156" fmla="*/ 310962 h 2839955"/>
              <a:gd name="connsiteX2157" fmla="*/ 3084725 w 8115305"/>
              <a:gd name="connsiteY2157" fmla="*/ 320264 h 2839955"/>
              <a:gd name="connsiteX2158" fmla="*/ 3012294 w 8115305"/>
              <a:gd name="connsiteY2158" fmla="*/ 334027 h 2839955"/>
              <a:gd name="connsiteX2159" fmla="*/ 2970826 w 8115305"/>
              <a:gd name="connsiteY2159" fmla="*/ 320626 h 2839955"/>
              <a:gd name="connsiteX2160" fmla="*/ 3043257 w 8115305"/>
              <a:gd name="connsiteY2160" fmla="*/ 307227 h 2839955"/>
              <a:gd name="connsiteX2161" fmla="*/ 3078930 w 8115305"/>
              <a:gd name="connsiteY2161" fmla="*/ 310962 h 2839955"/>
              <a:gd name="connsiteX2162" fmla="*/ 4073951 w 8115305"/>
              <a:gd name="connsiteY2162" fmla="*/ 478888 h 2839955"/>
              <a:gd name="connsiteX2163" fmla="*/ 4025422 w 8115305"/>
              <a:gd name="connsiteY2163" fmla="*/ 489209 h 2839955"/>
              <a:gd name="connsiteX2164" fmla="*/ 4049507 w 8115305"/>
              <a:gd name="connsiteY2164" fmla="*/ 496815 h 2839955"/>
              <a:gd name="connsiteX2165" fmla="*/ 4065442 w 8115305"/>
              <a:gd name="connsiteY2165" fmla="*/ 506049 h 2839955"/>
              <a:gd name="connsiteX2166" fmla="*/ 4114512 w 8115305"/>
              <a:gd name="connsiteY2166" fmla="*/ 491382 h 2839955"/>
              <a:gd name="connsiteX2167" fmla="*/ 3759783 w 8115305"/>
              <a:gd name="connsiteY2167" fmla="*/ 425289 h 2839955"/>
              <a:gd name="connsiteX2168" fmla="*/ 3704011 w 8115305"/>
              <a:gd name="connsiteY2168" fmla="*/ 434886 h 2839955"/>
              <a:gd name="connsiteX2169" fmla="*/ 3743848 w 8115305"/>
              <a:gd name="connsiteY2169" fmla="*/ 450820 h 2839955"/>
              <a:gd name="connsiteX2170" fmla="*/ 3794006 w 8115305"/>
              <a:gd name="connsiteY2170" fmla="*/ 437422 h 2839955"/>
              <a:gd name="connsiteX2171" fmla="*/ 3326282 w 8115305"/>
              <a:gd name="connsiteY2171" fmla="*/ 351070 h 2839955"/>
              <a:gd name="connsiteX2172" fmla="*/ 3337870 w 8115305"/>
              <a:gd name="connsiteY2172" fmla="*/ 362455 h 2839955"/>
              <a:gd name="connsiteX2173" fmla="*/ 3255660 w 8115305"/>
              <a:gd name="connsiteY2173" fmla="*/ 380563 h 2839955"/>
              <a:gd name="connsiteX2174" fmla="*/ 3201337 w 8115305"/>
              <a:gd name="connsiteY2174" fmla="*/ 363541 h 2839955"/>
              <a:gd name="connsiteX2175" fmla="*/ 3283186 w 8115305"/>
              <a:gd name="connsiteY2175" fmla="*/ 346881 h 2839955"/>
              <a:gd name="connsiteX2176" fmla="*/ 3326282 w 8115305"/>
              <a:gd name="connsiteY2176" fmla="*/ 351070 h 2839955"/>
              <a:gd name="connsiteX2177" fmla="*/ 4966370 w 8115305"/>
              <a:gd name="connsiteY2177" fmla="*/ 630245 h 2839955"/>
              <a:gd name="connsiteX2178" fmla="*/ 5005415 w 8115305"/>
              <a:gd name="connsiteY2178" fmla="*/ 649281 h 2839955"/>
              <a:gd name="connsiteX2179" fmla="*/ 4940589 w 8115305"/>
              <a:gd name="connsiteY2179" fmla="*/ 676986 h 2839955"/>
              <a:gd name="connsiteX2180" fmla="*/ 4836107 w 8115305"/>
              <a:gd name="connsiteY2180" fmla="*/ 648920 h 2839955"/>
              <a:gd name="connsiteX2181" fmla="*/ 4901656 w 8115305"/>
              <a:gd name="connsiteY2181" fmla="*/ 622482 h 2839955"/>
              <a:gd name="connsiteX2182" fmla="*/ 4966370 w 8115305"/>
              <a:gd name="connsiteY2182" fmla="*/ 630245 h 2839955"/>
              <a:gd name="connsiteX2183" fmla="*/ 4568406 w 8115305"/>
              <a:gd name="connsiteY2183" fmla="*/ 560371 h 2839955"/>
              <a:gd name="connsiteX2184" fmla="*/ 4600163 w 8115305"/>
              <a:gd name="connsiteY2184" fmla="*/ 579565 h 2839955"/>
              <a:gd name="connsiteX2185" fmla="*/ 4520126 w 8115305"/>
              <a:gd name="connsiteY2185" fmla="*/ 606003 h 2839955"/>
              <a:gd name="connsiteX2186" fmla="*/ 4423975 w 8115305"/>
              <a:gd name="connsiteY2186" fmla="*/ 577755 h 2839955"/>
              <a:gd name="connsiteX2187" fmla="*/ 4504191 w 8115305"/>
              <a:gd name="connsiteY2187" fmla="*/ 552585 h 2839955"/>
              <a:gd name="connsiteX2188" fmla="*/ 4568406 w 8115305"/>
              <a:gd name="connsiteY2188" fmla="*/ 560371 h 2839955"/>
              <a:gd name="connsiteX2189" fmla="*/ 2376548 w 8115305"/>
              <a:gd name="connsiteY2189" fmla="*/ 183187 h 2839955"/>
              <a:gd name="connsiteX2190" fmla="*/ 2387955 w 8115305"/>
              <a:gd name="connsiteY2190" fmla="*/ 187713 h 2839955"/>
              <a:gd name="connsiteX2191" fmla="*/ 2356269 w 8115305"/>
              <a:gd name="connsiteY2191" fmla="*/ 191879 h 2839955"/>
              <a:gd name="connsiteX2192" fmla="*/ 2344861 w 8115305"/>
              <a:gd name="connsiteY2192" fmla="*/ 187533 h 2839955"/>
              <a:gd name="connsiteX2193" fmla="*/ 2376548 w 8115305"/>
              <a:gd name="connsiteY2193" fmla="*/ 183187 h 2839955"/>
              <a:gd name="connsiteX2194" fmla="*/ 2575170 w 8115305"/>
              <a:gd name="connsiteY2194" fmla="*/ 212681 h 2839955"/>
              <a:gd name="connsiteX2195" fmla="*/ 2576278 w 8115305"/>
              <a:gd name="connsiteY2195" fmla="*/ 217049 h 2839955"/>
              <a:gd name="connsiteX2196" fmla="*/ 2531010 w 8115305"/>
              <a:gd name="connsiteY2196" fmla="*/ 223930 h 2839955"/>
              <a:gd name="connsiteX2197" fmla="*/ 2512900 w 8115305"/>
              <a:gd name="connsiteY2197" fmla="*/ 217412 h 2839955"/>
              <a:gd name="connsiteX2198" fmla="*/ 2555997 w 8115305"/>
              <a:gd name="connsiteY2198" fmla="*/ 210893 h 2839955"/>
              <a:gd name="connsiteX2199" fmla="*/ 2575170 w 8115305"/>
              <a:gd name="connsiteY2199" fmla="*/ 212681 h 2839955"/>
              <a:gd name="connsiteX2200" fmla="*/ 2769873 w 8115305"/>
              <a:gd name="connsiteY2200" fmla="*/ 244278 h 2839955"/>
              <a:gd name="connsiteX2201" fmla="*/ 2772750 w 8115305"/>
              <a:gd name="connsiteY2201" fmla="*/ 250548 h 2839955"/>
              <a:gd name="connsiteX2202" fmla="*/ 2715705 w 8115305"/>
              <a:gd name="connsiteY2202" fmla="*/ 259783 h 2839955"/>
              <a:gd name="connsiteX2203" fmla="*/ 2688364 w 8115305"/>
              <a:gd name="connsiteY2203" fmla="*/ 250911 h 2839955"/>
              <a:gd name="connsiteX2204" fmla="*/ 2744319 w 8115305"/>
              <a:gd name="connsiteY2204" fmla="*/ 241675 h 2839955"/>
              <a:gd name="connsiteX2205" fmla="*/ 2769873 w 8115305"/>
              <a:gd name="connsiteY2205" fmla="*/ 244278 h 2839955"/>
              <a:gd name="connsiteX2206" fmla="*/ 2986196 w 8115305"/>
              <a:gd name="connsiteY2206" fmla="*/ 277711 h 2839955"/>
              <a:gd name="connsiteX2207" fmla="*/ 2989658 w 8115305"/>
              <a:gd name="connsiteY2207" fmla="*/ 285859 h 2839955"/>
              <a:gd name="connsiteX2208" fmla="*/ 2923385 w 8115305"/>
              <a:gd name="connsiteY2208" fmla="*/ 297268 h 2839955"/>
              <a:gd name="connsiteX2209" fmla="*/ 2889162 w 8115305"/>
              <a:gd name="connsiteY2209" fmla="*/ 285317 h 2839955"/>
              <a:gd name="connsiteX2210" fmla="*/ 2955979 w 8115305"/>
              <a:gd name="connsiteY2210" fmla="*/ 274453 h 2839955"/>
              <a:gd name="connsiteX2211" fmla="*/ 2986196 w 8115305"/>
              <a:gd name="connsiteY2211" fmla="*/ 277711 h 2839955"/>
              <a:gd name="connsiteX2212" fmla="*/ 7517182 w 8115305"/>
              <a:gd name="connsiteY2212" fmla="*/ 1046199 h 2839955"/>
              <a:gd name="connsiteX2213" fmla="*/ 7559151 w 8115305"/>
              <a:gd name="connsiteY2213" fmla="*/ 1059604 h 2839955"/>
              <a:gd name="connsiteX2214" fmla="*/ 7552452 w 8115305"/>
              <a:gd name="connsiteY2214" fmla="*/ 1077712 h 2839955"/>
              <a:gd name="connsiteX2215" fmla="*/ 7470424 w 8115305"/>
              <a:gd name="connsiteY2215" fmla="*/ 1058516 h 2839955"/>
              <a:gd name="connsiteX2216" fmla="*/ 7473502 w 8115305"/>
              <a:gd name="connsiteY2216" fmla="*/ 1040409 h 2839955"/>
              <a:gd name="connsiteX2217" fmla="*/ 7517182 w 8115305"/>
              <a:gd name="connsiteY2217" fmla="*/ 1046199 h 2839955"/>
              <a:gd name="connsiteX2218" fmla="*/ 3219965 w 8115305"/>
              <a:gd name="connsiteY2218" fmla="*/ 313971 h 2839955"/>
              <a:gd name="connsiteX2219" fmla="*/ 3228862 w 8115305"/>
              <a:gd name="connsiteY2219" fmla="*/ 323884 h 2839955"/>
              <a:gd name="connsiteX2220" fmla="*/ 3152447 w 8115305"/>
              <a:gd name="connsiteY2220" fmla="*/ 338733 h 2839955"/>
              <a:gd name="connsiteX2221" fmla="*/ 3105547 w 8115305"/>
              <a:gd name="connsiteY2221" fmla="*/ 324247 h 2839955"/>
              <a:gd name="connsiteX2222" fmla="*/ 3181599 w 8115305"/>
              <a:gd name="connsiteY2222" fmla="*/ 309761 h 2839955"/>
              <a:gd name="connsiteX2223" fmla="*/ 3219965 w 8115305"/>
              <a:gd name="connsiteY2223" fmla="*/ 313971 h 2839955"/>
              <a:gd name="connsiteX2224" fmla="*/ 3919131 w 8115305"/>
              <a:gd name="connsiteY2224" fmla="*/ 431627 h 2839955"/>
              <a:gd name="connsiteX2225" fmla="*/ 3881647 w 8115305"/>
              <a:gd name="connsiteY2225" fmla="*/ 438870 h 2839955"/>
              <a:gd name="connsiteX2226" fmla="*/ 3912612 w 8115305"/>
              <a:gd name="connsiteY2226" fmla="*/ 448828 h 2839955"/>
              <a:gd name="connsiteX2227" fmla="*/ 3946472 w 8115305"/>
              <a:gd name="connsiteY2227" fmla="*/ 440319 h 2839955"/>
              <a:gd name="connsiteX2228" fmla="*/ 2321310 w 8115305"/>
              <a:gd name="connsiteY2228" fmla="*/ 159284 h 2839955"/>
              <a:gd name="connsiteX2229" fmla="*/ 2329276 w 8115305"/>
              <a:gd name="connsiteY2229" fmla="*/ 162181 h 2839955"/>
              <a:gd name="connsiteX2230" fmla="*/ 2306279 w 8115305"/>
              <a:gd name="connsiteY2230" fmla="*/ 165441 h 2839955"/>
              <a:gd name="connsiteX2231" fmla="*/ 2297769 w 8115305"/>
              <a:gd name="connsiteY2231" fmla="*/ 162362 h 2839955"/>
              <a:gd name="connsiteX2232" fmla="*/ 2321310 w 8115305"/>
              <a:gd name="connsiteY2232" fmla="*/ 159284 h 2839955"/>
              <a:gd name="connsiteX2233" fmla="*/ 6787796 w 8115305"/>
              <a:gd name="connsiteY2233" fmla="*/ 918302 h 2839955"/>
              <a:gd name="connsiteX2234" fmla="*/ 6836653 w 8115305"/>
              <a:gd name="connsiteY2234" fmla="*/ 934479 h 2839955"/>
              <a:gd name="connsiteX2235" fmla="*/ 6823254 w 8115305"/>
              <a:gd name="connsiteY2235" fmla="*/ 958201 h 2839955"/>
              <a:gd name="connsiteX2236" fmla="*/ 6722212 w 8115305"/>
              <a:gd name="connsiteY2236" fmla="*/ 935203 h 2839955"/>
              <a:gd name="connsiteX2237" fmla="*/ 6736698 w 8115305"/>
              <a:gd name="connsiteY2237" fmla="*/ 912206 h 2839955"/>
              <a:gd name="connsiteX2238" fmla="*/ 6787796 w 8115305"/>
              <a:gd name="connsiteY2238" fmla="*/ 918302 h 2839955"/>
              <a:gd name="connsiteX2239" fmla="*/ 3474404 w 8115305"/>
              <a:gd name="connsiteY2239" fmla="*/ 353582 h 2839955"/>
              <a:gd name="connsiteX2240" fmla="*/ 3487622 w 8115305"/>
              <a:gd name="connsiteY2240" fmla="*/ 365894 h 2839955"/>
              <a:gd name="connsiteX2241" fmla="*/ 3404326 w 8115305"/>
              <a:gd name="connsiteY2241" fmla="*/ 384002 h 2839955"/>
              <a:gd name="connsiteX2242" fmla="*/ 3346020 w 8115305"/>
              <a:gd name="connsiteY2242" fmla="*/ 365894 h 2839955"/>
              <a:gd name="connsiteX2243" fmla="*/ 3427504 w 8115305"/>
              <a:gd name="connsiteY2243" fmla="*/ 348873 h 2839955"/>
              <a:gd name="connsiteX2244" fmla="*/ 3474404 w 8115305"/>
              <a:gd name="connsiteY2244" fmla="*/ 353582 h 2839955"/>
              <a:gd name="connsiteX2245" fmla="*/ 6165501 w 8115305"/>
              <a:gd name="connsiteY2245" fmla="*/ 810139 h 2839955"/>
              <a:gd name="connsiteX2246" fmla="*/ 6215375 w 8115305"/>
              <a:gd name="connsiteY2246" fmla="*/ 828367 h 2839955"/>
              <a:gd name="connsiteX2247" fmla="*/ 6188937 w 8115305"/>
              <a:gd name="connsiteY2247" fmla="*/ 853717 h 2839955"/>
              <a:gd name="connsiteX2248" fmla="*/ 6081739 w 8115305"/>
              <a:gd name="connsiteY2248" fmla="*/ 828186 h 2839955"/>
              <a:gd name="connsiteX2249" fmla="*/ 6112704 w 8115305"/>
              <a:gd name="connsiteY2249" fmla="*/ 804464 h 2839955"/>
              <a:gd name="connsiteX2250" fmla="*/ 6165501 w 8115305"/>
              <a:gd name="connsiteY2250" fmla="*/ 810139 h 2839955"/>
              <a:gd name="connsiteX2251" fmla="*/ 2508467 w 8115305"/>
              <a:gd name="connsiteY2251" fmla="*/ 186379 h 2839955"/>
              <a:gd name="connsiteX2252" fmla="*/ 2508918 w 8115305"/>
              <a:gd name="connsiteY2252" fmla="*/ 190069 h 2839955"/>
              <a:gd name="connsiteX2253" fmla="*/ 2471619 w 8115305"/>
              <a:gd name="connsiteY2253" fmla="*/ 195320 h 2839955"/>
              <a:gd name="connsiteX2254" fmla="*/ 2457132 w 8115305"/>
              <a:gd name="connsiteY2254" fmla="*/ 190069 h 2839955"/>
              <a:gd name="connsiteX2255" fmla="*/ 2493348 w 8115305"/>
              <a:gd name="connsiteY2255" fmla="*/ 184999 h 2839955"/>
              <a:gd name="connsiteX2256" fmla="*/ 2508467 w 8115305"/>
              <a:gd name="connsiteY2256" fmla="*/ 186379 h 2839955"/>
              <a:gd name="connsiteX2257" fmla="*/ 5632599 w 8115305"/>
              <a:gd name="connsiteY2257" fmla="*/ 718272 h 2839955"/>
              <a:gd name="connsiteX2258" fmla="*/ 5677756 w 8115305"/>
              <a:gd name="connsiteY2258" fmla="*/ 736379 h 2839955"/>
              <a:gd name="connsiteX2259" fmla="*/ 5633935 w 8115305"/>
              <a:gd name="connsiteY2259" fmla="*/ 763179 h 2839955"/>
              <a:gd name="connsiteX2260" fmla="*/ 5527644 w 8115305"/>
              <a:gd name="connsiteY2260" fmla="*/ 737284 h 2839955"/>
              <a:gd name="connsiteX2261" fmla="*/ 5570196 w 8115305"/>
              <a:gd name="connsiteY2261" fmla="*/ 711029 h 2839955"/>
              <a:gd name="connsiteX2262" fmla="*/ 5632599 w 8115305"/>
              <a:gd name="connsiteY2262" fmla="*/ 718272 h 2839955"/>
              <a:gd name="connsiteX2263" fmla="*/ 4246881 w 8115305"/>
              <a:gd name="connsiteY2263" fmla="*/ 482146 h 2839955"/>
              <a:gd name="connsiteX2264" fmla="*/ 4202154 w 8115305"/>
              <a:gd name="connsiteY2264" fmla="*/ 493374 h 2839955"/>
              <a:gd name="connsiteX2265" fmla="*/ 4243983 w 8115305"/>
              <a:gd name="connsiteY2265" fmla="*/ 508585 h 2839955"/>
              <a:gd name="connsiteX2266" fmla="*/ 4293780 w 8115305"/>
              <a:gd name="connsiteY2266" fmla="*/ 494823 h 2839955"/>
              <a:gd name="connsiteX2267" fmla="*/ 5166686 w 8115305"/>
              <a:gd name="connsiteY2267" fmla="*/ 638032 h 2839955"/>
              <a:gd name="connsiteX2268" fmla="*/ 5206591 w 8115305"/>
              <a:gd name="connsiteY2268" fmla="*/ 656886 h 2839955"/>
              <a:gd name="connsiteX2269" fmla="*/ 5146293 w 8115305"/>
              <a:gd name="connsiteY2269" fmla="*/ 683142 h 2839955"/>
              <a:gd name="connsiteX2270" fmla="*/ 5040905 w 8115305"/>
              <a:gd name="connsiteY2270" fmla="*/ 654894 h 2839955"/>
              <a:gd name="connsiteX2271" fmla="*/ 5101927 w 8115305"/>
              <a:gd name="connsiteY2271" fmla="*/ 629906 h 2839955"/>
              <a:gd name="connsiteX2272" fmla="*/ 5166686 w 8115305"/>
              <a:gd name="connsiteY2272" fmla="*/ 638032 h 2839955"/>
              <a:gd name="connsiteX2273" fmla="*/ 2700544 w 8115305"/>
              <a:gd name="connsiteY2273" fmla="*/ 215080 h 2839955"/>
              <a:gd name="connsiteX2274" fmla="*/ 2701404 w 8115305"/>
              <a:gd name="connsiteY2274" fmla="*/ 220309 h 2839955"/>
              <a:gd name="connsiteX2275" fmla="*/ 2651427 w 8115305"/>
              <a:gd name="connsiteY2275" fmla="*/ 227733 h 2839955"/>
              <a:gd name="connsiteX2276" fmla="*/ 2630600 w 8115305"/>
              <a:gd name="connsiteY2276" fmla="*/ 219765 h 2839955"/>
              <a:gd name="connsiteX2277" fmla="*/ 2680942 w 8115305"/>
              <a:gd name="connsiteY2277" fmla="*/ 212703 h 2839955"/>
              <a:gd name="connsiteX2278" fmla="*/ 2700544 w 8115305"/>
              <a:gd name="connsiteY2278" fmla="*/ 215080 h 2839955"/>
              <a:gd name="connsiteX2279" fmla="*/ 4754623 w 8115305"/>
              <a:gd name="connsiteY2279" fmla="*/ 564174 h 2839955"/>
              <a:gd name="connsiteX2280" fmla="*/ 4792288 w 8115305"/>
              <a:gd name="connsiteY2280" fmla="*/ 582282 h 2839955"/>
              <a:gd name="connsiteX2281" fmla="*/ 4723478 w 8115305"/>
              <a:gd name="connsiteY2281" fmla="*/ 609625 h 2839955"/>
              <a:gd name="connsiteX2282" fmla="*/ 4620263 w 8115305"/>
              <a:gd name="connsiteY2282" fmla="*/ 583187 h 2839955"/>
              <a:gd name="connsiteX2283" fmla="*/ 4689797 w 8115305"/>
              <a:gd name="connsiteY2283" fmla="*/ 556931 h 2839955"/>
              <a:gd name="connsiteX2284" fmla="*/ 4754623 w 8115305"/>
              <a:gd name="connsiteY2284" fmla="*/ 564174 h 2839955"/>
              <a:gd name="connsiteX2285" fmla="*/ 2905661 w 8115305"/>
              <a:gd name="connsiteY2285" fmla="*/ 245998 h 2839955"/>
              <a:gd name="connsiteX2286" fmla="*/ 2908898 w 8115305"/>
              <a:gd name="connsiteY2286" fmla="*/ 252721 h 2839955"/>
              <a:gd name="connsiteX2287" fmla="*/ 2849160 w 8115305"/>
              <a:gd name="connsiteY2287" fmla="*/ 262500 h 2839955"/>
              <a:gd name="connsiteX2288" fmla="*/ 2819103 w 8115305"/>
              <a:gd name="connsiteY2288" fmla="*/ 252540 h 2839955"/>
              <a:gd name="connsiteX2289" fmla="*/ 2878658 w 8115305"/>
              <a:gd name="connsiteY2289" fmla="*/ 242943 h 2839955"/>
              <a:gd name="connsiteX2290" fmla="*/ 2905661 w 8115305"/>
              <a:gd name="connsiteY2290" fmla="*/ 245998 h 2839955"/>
              <a:gd name="connsiteX2291" fmla="*/ 3122095 w 8115305"/>
              <a:gd name="connsiteY2291" fmla="*/ 279204 h 2839955"/>
              <a:gd name="connsiteX2292" fmla="*/ 3129088 w 8115305"/>
              <a:gd name="connsiteY2292" fmla="*/ 287669 h 2839955"/>
              <a:gd name="connsiteX2293" fmla="*/ 3061186 w 8115305"/>
              <a:gd name="connsiteY2293" fmla="*/ 300526 h 2839955"/>
              <a:gd name="connsiteX2294" fmla="*/ 3019900 w 8115305"/>
              <a:gd name="connsiteY2294" fmla="*/ 288212 h 2839955"/>
              <a:gd name="connsiteX2295" fmla="*/ 3087261 w 8115305"/>
              <a:gd name="connsiteY2295" fmla="*/ 275899 h 2839955"/>
              <a:gd name="connsiteX2296" fmla="*/ 3122095 w 8115305"/>
              <a:gd name="connsiteY2296" fmla="*/ 279204 h 2839955"/>
              <a:gd name="connsiteX2297" fmla="*/ 2434494 w 8115305"/>
              <a:gd name="connsiteY2297" fmla="*/ 160191 h 2839955"/>
              <a:gd name="connsiteX2298" fmla="*/ 2447528 w 8115305"/>
              <a:gd name="connsiteY2298" fmla="*/ 163813 h 2839955"/>
              <a:gd name="connsiteX2299" fmla="*/ 2419283 w 8115305"/>
              <a:gd name="connsiteY2299" fmla="*/ 167796 h 2839955"/>
              <a:gd name="connsiteX2300" fmla="*/ 2407693 w 8115305"/>
              <a:gd name="connsiteY2300" fmla="*/ 163994 h 2839955"/>
              <a:gd name="connsiteX2301" fmla="*/ 2434494 w 8115305"/>
              <a:gd name="connsiteY2301" fmla="*/ 160191 h 2839955"/>
              <a:gd name="connsiteX2302" fmla="*/ 3363537 w 8115305"/>
              <a:gd name="connsiteY2302" fmla="*/ 316030 h 2839955"/>
              <a:gd name="connsiteX2303" fmla="*/ 3373541 w 8115305"/>
              <a:gd name="connsiteY2303" fmla="*/ 326781 h 2839955"/>
              <a:gd name="connsiteX2304" fmla="*/ 3296221 w 8115305"/>
              <a:gd name="connsiteY2304" fmla="*/ 341992 h 2839955"/>
              <a:gd name="connsiteX2305" fmla="*/ 3244795 w 8115305"/>
              <a:gd name="connsiteY2305" fmla="*/ 326057 h 2839955"/>
              <a:gd name="connsiteX2306" fmla="*/ 3321754 w 8115305"/>
              <a:gd name="connsiteY2306" fmla="*/ 311390 h 2839955"/>
              <a:gd name="connsiteX2307" fmla="*/ 3363537 w 8115305"/>
              <a:gd name="connsiteY2307" fmla="*/ 316030 h 2839955"/>
              <a:gd name="connsiteX2308" fmla="*/ 4082462 w 8115305"/>
              <a:gd name="connsiteY2308" fmla="*/ 436515 h 2839955"/>
              <a:gd name="connsiteX2309" fmla="*/ 4053309 w 8115305"/>
              <a:gd name="connsiteY2309" fmla="*/ 443034 h 2839955"/>
              <a:gd name="connsiteX2310" fmla="*/ 4082281 w 8115305"/>
              <a:gd name="connsiteY2310" fmla="*/ 452993 h 2839955"/>
              <a:gd name="connsiteX2311" fmla="*/ 4116143 w 8115305"/>
              <a:gd name="connsiteY2311" fmla="*/ 445207 h 2839955"/>
              <a:gd name="connsiteX2312" fmla="*/ 2630737 w 8115305"/>
              <a:gd name="connsiteY2312" fmla="*/ 187896 h 2839955"/>
              <a:gd name="connsiteX2313" fmla="*/ 2631328 w 8115305"/>
              <a:gd name="connsiteY2313" fmla="*/ 192061 h 2839955"/>
              <a:gd name="connsiteX2314" fmla="*/ 2588413 w 8115305"/>
              <a:gd name="connsiteY2314" fmla="*/ 198037 h 2839955"/>
              <a:gd name="connsiteX2315" fmla="*/ 2571936 w 8115305"/>
              <a:gd name="connsiteY2315" fmla="*/ 191879 h 2839955"/>
              <a:gd name="connsiteX2316" fmla="*/ 2614665 w 8115305"/>
              <a:gd name="connsiteY2316" fmla="*/ 185904 h 2839955"/>
              <a:gd name="connsiteX2317" fmla="*/ 2630737 w 8115305"/>
              <a:gd name="connsiteY2317" fmla="*/ 187896 h 2839955"/>
              <a:gd name="connsiteX2318" fmla="*/ 3786763 w 8115305"/>
              <a:gd name="connsiteY2318" fmla="*/ 382011 h 2839955"/>
              <a:gd name="connsiteX2319" fmla="*/ 3735517 w 8115305"/>
              <a:gd name="connsiteY2319" fmla="*/ 392514 h 2839955"/>
              <a:gd name="connsiteX2320" fmla="*/ 3773181 w 8115305"/>
              <a:gd name="connsiteY2320" fmla="*/ 403740 h 2839955"/>
              <a:gd name="connsiteX2321" fmla="*/ 3820805 w 8115305"/>
              <a:gd name="connsiteY2321" fmla="*/ 394324 h 2839955"/>
              <a:gd name="connsiteX2322" fmla="*/ 2826414 w 8115305"/>
              <a:gd name="connsiteY2322" fmla="*/ 216415 h 2839955"/>
              <a:gd name="connsiteX2323" fmla="*/ 2828699 w 8115305"/>
              <a:gd name="connsiteY2323" fmla="*/ 222119 h 2839955"/>
              <a:gd name="connsiteX2324" fmla="*/ 2776188 w 8115305"/>
              <a:gd name="connsiteY2324" fmla="*/ 230267 h 2839955"/>
              <a:gd name="connsiteX2325" fmla="*/ 2751199 w 8115305"/>
              <a:gd name="connsiteY2325" fmla="*/ 221938 h 2839955"/>
              <a:gd name="connsiteX2326" fmla="*/ 2803348 w 8115305"/>
              <a:gd name="connsiteY2326" fmla="*/ 213971 h 2839955"/>
              <a:gd name="connsiteX2327" fmla="*/ 2826414 w 8115305"/>
              <a:gd name="connsiteY2327" fmla="*/ 216415 h 2839955"/>
              <a:gd name="connsiteX2328" fmla="*/ 2379068 w 8115305"/>
              <a:gd name="connsiteY2328" fmla="*/ 137919 h 2839955"/>
              <a:gd name="connsiteX2329" fmla="*/ 2386674 w 8115305"/>
              <a:gd name="connsiteY2329" fmla="*/ 140273 h 2839955"/>
              <a:gd name="connsiteX2330" fmla="*/ 2368566 w 8115305"/>
              <a:gd name="connsiteY2330" fmla="*/ 142807 h 2839955"/>
              <a:gd name="connsiteX2331" fmla="*/ 2360959 w 8115305"/>
              <a:gd name="connsiteY2331" fmla="*/ 140453 h 2839955"/>
              <a:gd name="connsiteX2332" fmla="*/ 2379068 w 8115305"/>
              <a:gd name="connsiteY2332" fmla="*/ 137919 h 2839955"/>
              <a:gd name="connsiteX2333" fmla="*/ 3036218 w 8115305"/>
              <a:gd name="connsiteY2333" fmla="*/ 248489 h 2839955"/>
              <a:gd name="connsiteX2334" fmla="*/ 3039999 w 8115305"/>
              <a:gd name="connsiteY2334" fmla="*/ 255981 h 2839955"/>
              <a:gd name="connsiteX2335" fmla="*/ 2978069 w 8115305"/>
              <a:gd name="connsiteY2335" fmla="*/ 266302 h 2839955"/>
              <a:gd name="connsiteX2336" fmla="*/ 2944751 w 8115305"/>
              <a:gd name="connsiteY2336" fmla="*/ 255618 h 2839955"/>
              <a:gd name="connsiteX2337" fmla="*/ 3006498 w 8115305"/>
              <a:gd name="connsiteY2337" fmla="*/ 245477 h 2839955"/>
              <a:gd name="connsiteX2338" fmla="*/ 3036218 w 8115305"/>
              <a:gd name="connsiteY2338" fmla="*/ 248489 h 2839955"/>
              <a:gd name="connsiteX2339" fmla="*/ 4414559 w 8115305"/>
              <a:gd name="connsiteY2339" fmla="*/ 481966 h 2839955"/>
              <a:gd name="connsiteX2340" fmla="*/ 4359319 w 8115305"/>
              <a:gd name="connsiteY2340" fmla="*/ 495642 h 2839955"/>
              <a:gd name="connsiteX2341" fmla="*/ 4358063 w 8115305"/>
              <a:gd name="connsiteY2341" fmla="*/ 495184 h 2839955"/>
              <a:gd name="connsiteX2342" fmla="*/ 4358244 w 8115305"/>
              <a:gd name="connsiteY2342" fmla="*/ 495908 h 2839955"/>
              <a:gd name="connsiteX2343" fmla="*/ 4359319 w 8115305"/>
              <a:gd name="connsiteY2343" fmla="*/ 495642 h 2839955"/>
              <a:gd name="connsiteX2344" fmla="*/ 4421078 w 8115305"/>
              <a:gd name="connsiteY2344" fmla="*/ 518181 h 2839955"/>
              <a:gd name="connsiteX2345" fmla="*/ 4489888 w 8115305"/>
              <a:gd name="connsiteY2345" fmla="*/ 500074 h 2839955"/>
              <a:gd name="connsiteX2346" fmla="*/ 4414559 w 8115305"/>
              <a:gd name="connsiteY2346" fmla="*/ 481966 h 2839955"/>
              <a:gd name="connsiteX2347" fmla="*/ 7761778 w 8115305"/>
              <a:gd name="connsiteY2347" fmla="*/ 1052179 h 2839955"/>
              <a:gd name="connsiteX2348" fmla="*/ 7832580 w 8115305"/>
              <a:gd name="connsiteY2348" fmla="*/ 1068657 h 2839955"/>
              <a:gd name="connsiteX2349" fmla="*/ 7828958 w 8115305"/>
              <a:gd name="connsiteY2349" fmla="*/ 1082238 h 2839955"/>
              <a:gd name="connsiteX2350" fmla="*/ 7761778 w 8115305"/>
              <a:gd name="connsiteY2350" fmla="*/ 1066665 h 2839955"/>
              <a:gd name="connsiteX2351" fmla="*/ 7761778 w 8115305"/>
              <a:gd name="connsiteY2351" fmla="*/ 1052179 h 2839955"/>
              <a:gd name="connsiteX2352" fmla="*/ 4940861 w 8115305"/>
              <a:gd name="connsiteY2352" fmla="*/ 570784 h 2839955"/>
              <a:gd name="connsiteX2353" fmla="*/ 4978797 w 8115305"/>
              <a:gd name="connsiteY2353" fmla="*/ 588440 h 2839955"/>
              <a:gd name="connsiteX2354" fmla="*/ 4918316 w 8115305"/>
              <a:gd name="connsiteY2354" fmla="*/ 614515 h 2839955"/>
              <a:gd name="connsiteX2355" fmla="*/ 4814379 w 8115305"/>
              <a:gd name="connsiteY2355" fmla="*/ 588620 h 2839955"/>
              <a:gd name="connsiteX2356" fmla="*/ 4877935 w 8115305"/>
              <a:gd name="connsiteY2356" fmla="*/ 563994 h 2839955"/>
              <a:gd name="connsiteX2357" fmla="*/ 4940861 w 8115305"/>
              <a:gd name="connsiteY2357" fmla="*/ 570784 h 2839955"/>
              <a:gd name="connsiteX2358" fmla="*/ 5840682 w 8115305"/>
              <a:gd name="connsiteY2358" fmla="*/ 723809 h 2839955"/>
              <a:gd name="connsiteX2359" fmla="*/ 5891248 w 8115305"/>
              <a:gd name="connsiteY2359" fmla="*/ 742716 h 2839955"/>
              <a:gd name="connsiteX2360" fmla="*/ 5853584 w 8115305"/>
              <a:gd name="connsiteY2360" fmla="*/ 767706 h 2839955"/>
              <a:gd name="connsiteX2361" fmla="*/ 5749101 w 8115305"/>
              <a:gd name="connsiteY2361" fmla="*/ 741992 h 2839955"/>
              <a:gd name="connsiteX2362" fmla="*/ 5786947 w 8115305"/>
              <a:gd name="connsiteY2362" fmla="*/ 718633 h 2839955"/>
              <a:gd name="connsiteX2363" fmla="*/ 5840682 w 8115305"/>
              <a:gd name="connsiteY2363" fmla="*/ 723809 h 2839955"/>
              <a:gd name="connsiteX2364" fmla="*/ 5370082 w 8115305"/>
              <a:gd name="connsiteY2364" fmla="*/ 643057 h 2839955"/>
              <a:gd name="connsiteX2365" fmla="*/ 5411934 w 8115305"/>
              <a:gd name="connsiteY2365" fmla="*/ 660871 h 2839955"/>
              <a:gd name="connsiteX2366" fmla="*/ 5362501 w 8115305"/>
              <a:gd name="connsiteY2366" fmla="*/ 686402 h 2839955"/>
              <a:gd name="connsiteX2367" fmla="*/ 5255664 w 8115305"/>
              <a:gd name="connsiteY2367" fmla="*/ 660690 h 2839955"/>
              <a:gd name="connsiteX2368" fmla="*/ 5307453 w 8115305"/>
              <a:gd name="connsiteY2368" fmla="*/ 635701 h 2839955"/>
              <a:gd name="connsiteX2369" fmla="*/ 5370082 w 8115305"/>
              <a:gd name="connsiteY2369" fmla="*/ 643057 h 2839955"/>
              <a:gd name="connsiteX2370" fmla="*/ 2549480 w 8115305"/>
              <a:gd name="connsiteY2370" fmla="*/ 162001 h 2839955"/>
              <a:gd name="connsiteX2371" fmla="*/ 2564324 w 8115305"/>
              <a:gd name="connsiteY2371" fmla="*/ 166167 h 2839955"/>
              <a:gd name="connsiteX2372" fmla="*/ 2531010 w 8115305"/>
              <a:gd name="connsiteY2372" fmla="*/ 171056 h 2839955"/>
              <a:gd name="connsiteX2373" fmla="*/ 2516161 w 8115305"/>
              <a:gd name="connsiteY2373" fmla="*/ 166710 h 2839955"/>
              <a:gd name="connsiteX2374" fmla="*/ 2549480 w 8115305"/>
              <a:gd name="connsiteY2374" fmla="*/ 162001 h 2839955"/>
              <a:gd name="connsiteX2375" fmla="*/ 6399534 w 8115305"/>
              <a:gd name="connsiteY2375" fmla="*/ 817925 h 2839955"/>
              <a:gd name="connsiteX2376" fmla="*/ 6448784 w 8115305"/>
              <a:gd name="connsiteY2376" fmla="*/ 834705 h 2839955"/>
              <a:gd name="connsiteX2377" fmla="*/ 6423614 w 8115305"/>
              <a:gd name="connsiteY2377" fmla="*/ 858788 h 2839955"/>
              <a:gd name="connsiteX2378" fmla="*/ 6321486 w 8115305"/>
              <a:gd name="connsiteY2378" fmla="*/ 834705 h 2839955"/>
              <a:gd name="connsiteX2379" fmla="*/ 6347924 w 8115305"/>
              <a:gd name="connsiteY2379" fmla="*/ 811344 h 2839955"/>
              <a:gd name="connsiteX2380" fmla="*/ 6399534 w 8115305"/>
              <a:gd name="connsiteY2380" fmla="*/ 817925 h 2839955"/>
              <a:gd name="connsiteX2381" fmla="*/ 7045627 w 8115305"/>
              <a:gd name="connsiteY2381" fmla="*/ 927702 h 2839955"/>
              <a:gd name="connsiteX2382" fmla="*/ 7088893 w 8115305"/>
              <a:gd name="connsiteY2382" fmla="*/ 941903 h 2839955"/>
              <a:gd name="connsiteX2383" fmla="*/ 7076216 w 8115305"/>
              <a:gd name="connsiteY2383" fmla="*/ 962727 h 2839955"/>
              <a:gd name="connsiteX2384" fmla="*/ 6982420 w 8115305"/>
              <a:gd name="connsiteY2384" fmla="*/ 940635 h 2839955"/>
              <a:gd name="connsiteX2385" fmla="*/ 7000527 w 8115305"/>
              <a:gd name="connsiteY2385" fmla="*/ 921441 h 2839955"/>
              <a:gd name="connsiteX2386" fmla="*/ 7045627 w 8115305"/>
              <a:gd name="connsiteY2386" fmla="*/ 927702 h 2839955"/>
              <a:gd name="connsiteX2387" fmla="*/ 3264285 w 8115305"/>
              <a:gd name="connsiteY2387" fmla="*/ 282281 h 2839955"/>
              <a:gd name="connsiteX2388" fmla="*/ 3272502 w 8115305"/>
              <a:gd name="connsiteY2388" fmla="*/ 291470 h 2839955"/>
              <a:gd name="connsiteX2389" fmla="*/ 3200071 w 8115305"/>
              <a:gd name="connsiteY2389" fmla="*/ 304871 h 2839955"/>
              <a:gd name="connsiteX2390" fmla="*/ 3155888 w 8115305"/>
              <a:gd name="connsiteY2390" fmla="*/ 291109 h 2839955"/>
              <a:gd name="connsiteX2391" fmla="*/ 3227956 w 8115305"/>
              <a:gd name="connsiteY2391" fmla="*/ 278252 h 2839955"/>
              <a:gd name="connsiteX2392" fmla="*/ 3264285 w 8115305"/>
              <a:gd name="connsiteY2392" fmla="*/ 282281 h 2839955"/>
              <a:gd name="connsiteX2393" fmla="*/ 2750429 w 8115305"/>
              <a:gd name="connsiteY2393" fmla="*/ 189818 h 2839955"/>
              <a:gd name="connsiteX2394" fmla="*/ 2751923 w 8115305"/>
              <a:gd name="connsiteY2394" fmla="*/ 194412 h 2839955"/>
              <a:gd name="connsiteX2395" fmla="*/ 2708104 w 8115305"/>
              <a:gd name="connsiteY2395" fmla="*/ 201114 h 2839955"/>
              <a:gd name="connsiteX2396" fmla="*/ 2687100 w 8115305"/>
              <a:gd name="connsiteY2396" fmla="*/ 194775 h 2839955"/>
              <a:gd name="connsiteX2397" fmla="*/ 2730737 w 8115305"/>
              <a:gd name="connsiteY2397" fmla="*/ 188076 h 2839955"/>
              <a:gd name="connsiteX2398" fmla="*/ 2750429 w 8115305"/>
              <a:gd name="connsiteY2398" fmla="*/ 189818 h 2839955"/>
              <a:gd name="connsiteX2399" fmla="*/ 3511797 w 8115305"/>
              <a:gd name="connsiteY2399" fmla="*/ 318905 h 2839955"/>
              <a:gd name="connsiteX2400" fmla="*/ 3524020 w 8115305"/>
              <a:gd name="connsiteY2400" fmla="*/ 330042 h 2839955"/>
              <a:gd name="connsiteX2401" fmla="*/ 3447424 w 8115305"/>
              <a:gd name="connsiteY2401" fmla="*/ 346519 h 2839955"/>
              <a:gd name="connsiteX2402" fmla="*/ 3388574 w 8115305"/>
              <a:gd name="connsiteY2402" fmla="*/ 330223 h 2839955"/>
              <a:gd name="connsiteX2403" fmla="*/ 3467524 w 8115305"/>
              <a:gd name="connsiteY2403" fmla="*/ 314288 h 2839955"/>
              <a:gd name="connsiteX2404" fmla="*/ 3511797 w 8115305"/>
              <a:gd name="connsiteY2404" fmla="*/ 318905 h 2839955"/>
              <a:gd name="connsiteX2405" fmla="*/ 3939412 w 8115305"/>
              <a:gd name="connsiteY2405" fmla="*/ 389254 h 2839955"/>
              <a:gd name="connsiteX2406" fmla="*/ 3904101 w 8115305"/>
              <a:gd name="connsiteY2406" fmla="*/ 395412 h 2839955"/>
              <a:gd name="connsiteX2407" fmla="*/ 3930357 w 8115305"/>
              <a:gd name="connsiteY2407" fmla="*/ 404284 h 2839955"/>
              <a:gd name="connsiteX2408" fmla="*/ 3962047 w 8115305"/>
              <a:gd name="connsiteY2408" fmla="*/ 397041 h 2839955"/>
              <a:gd name="connsiteX2409" fmla="*/ 2952040 w 8115305"/>
              <a:gd name="connsiteY2409" fmla="*/ 218994 h 2839955"/>
              <a:gd name="connsiteX2410" fmla="*/ 2954168 w 8115305"/>
              <a:gd name="connsiteY2410" fmla="*/ 225197 h 2839955"/>
              <a:gd name="connsiteX2411" fmla="*/ 2899845 w 8115305"/>
              <a:gd name="connsiteY2411" fmla="*/ 233708 h 2839955"/>
              <a:gd name="connsiteX2412" fmla="*/ 2873045 w 8115305"/>
              <a:gd name="connsiteY2412" fmla="*/ 224653 h 2839955"/>
              <a:gd name="connsiteX2413" fmla="*/ 2927368 w 8115305"/>
              <a:gd name="connsiteY2413" fmla="*/ 216324 h 2839955"/>
              <a:gd name="connsiteX2414" fmla="*/ 2952040 w 8115305"/>
              <a:gd name="connsiteY2414" fmla="*/ 218994 h 2839955"/>
              <a:gd name="connsiteX2415" fmla="*/ 2494783 w 8115305"/>
              <a:gd name="connsiteY2415" fmla="*/ 139006 h 2839955"/>
              <a:gd name="connsiteX2416" fmla="*/ 2505648 w 8115305"/>
              <a:gd name="connsiteY2416" fmla="*/ 141903 h 2839955"/>
              <a:gd name="connsiteX2417" fmla="*/ 2482651 w 8115305"/>
              <a:gd name="connsiteY2417" fmla="*/ 145162 h 2839955"/>
              <a:gd name="connsiteX2418" fmla="*/ 2471787 w 8115305"/>
              <a:gd name="connsiteY2418" fmla="*/ 142265 h 2839955"/>
              <a:gd name="connsiteX2419" fmla="*/ 2494783 w 8115305"/>
              <a:gd name="connsiteY2419" fmla="*/ 139006 h 2839955"/>
              <a:gd name="connsiteX2420" fmla="*/ 3667795 w 8115305"/>
              <a:gd name="connsiteY2420" fmla="*/ 338191 h 2839955"/>
              <a:gd name="connsiteX2421" fmla="*/ 3637735 w 8115305"/>
              <a:gd name="connsiteY2421" fmla="*/ 345976 h 2839955"/>
              <a:gd name="connsiteX2422" fmla="*/ 3594640 w 8115305"/>
              <a:gd name="connsiteY2422" fmla="*/ 351046 h 2839955"/>
              <a:gd name="connsiteX2423" fmla="*/ 3644435 w 8115305"/>
              <a:gd name="connsiteY2423" fmla="*/ 366076 h 2839955"/>
              <a:gd name="connsiteX2424" fmla="*/ 3707450 w 8115305"/>
              <a:gd name="connsiteY2424" fmla="*/ 353763 h 2839955"/>
              <a:gd name="connsiteX2425" fmla="*/ 3680109 w 8115305"/>
              <a:gd name="connsiteY2425" fmla="*/ 346700 h 2839955"/>
              <a:gd name="connsiteX2426" fmla="*/ 3667795 w 8115305"/>
              <a:gd name="connsiteY2426" fmla="*/ 338191 h 2839955"/>
              <a:gd name="connsiteX2427" fmla="*/ 4253580 w 8115305"/>
              <a:gd name="connsiteY2427" fmla="*/ 437059 h 2839955"/>
              <a:gd name="connsiteX2428" fmla="*/ 4212657 w 8115305"/>
              <a:gd name="connsiteY2428" fmla="*/ 447018 h 2839955"/>
              <a:gd name="connsiteX2429" fmla="*/ 4248873 w 8115305"/>
              <a:gd name="connsiteY2429" fmla="*/ 458064 h 2839955"/>
              <a:gd name="connsiteX2430" fmla="*/ 4292693 w 8115305"/>
              <a:gd name="connsiteY2430" fmla="*/ 448104 h 2839955"/>
              <a:gd name="connsiteX2431" fmla="*/ 3167295 w 8115305"/>
              <a:gd name="connsiteY2431" fmla="*/ 249938 h 2839955"/>
              <a:gd name="connsiteX2432" fmla="*/ 3174901 w 8115305"/>
              <a:gd name="connsiteY2432" fmla="*/ 257611 h 2839955"/>
              <a:gd name="connsiteX2433" fmla="*/ 3109350 w 8115305"/>
              <a:gd name="connsiteY2433" fmla="*/ 269200 h 2839955"/>
              <a:gd name="connsiteX2434" fmla="*/ 3071324 w 8115305"/>
              <a:gd name="connsiteY2434" fmla="*/ 257791 h 2839955"/>
              <a:gd name="connsiteX2435" fmla="*/ 3135244 w 8115305"/>
              <a:gd name="connsiteY2435" fmla="*/ 246746 h 2839955"/>
              <a:gd name="connsiteX2436" fmla="*/ 3167295 w 8115305"/>
              <a:gd name="connsiteY2436" fmla="*/ 249938 h 2839955"/>
              <a:gd name="connsiteX2437" fmla="*/ 2681031 w 8115305"/>
              <a:gd name="connsiteY2437" fmla="*/ 164560 h 2839955"/>
              <a:gd name="connsiteX2438" fmla="*/ 2681664 w 8115305"/>
              <a:gd name="connsiteY2438" fmla="*/ 168159 h 2839955"/>
              <a:gd name="connsiteX2439" fmla="*/ 2645452 w 8115305"/>
              <a:gd name="connsiteY2439" fmla="*/ 173229 h 2839955"/>
              <a:gd name="connsiteX2440" fmla="*/ 2630241 w 8115305"/>
              <a:gd name="connsiteY2440" fmla="*/ 167796 h 2839955"/>
              <a:gd name="connsiteX2441" fmla="*/ 2664645 w 8115305"/>
              <a:gd name="connsiteY2441" fmla="*/ 163269 h 2839955"/>
              <a:gd name="connsiteX2442" fmla="*/ 2681031 w 8115305"/>
              <a:gd name="connsiteY2442" fmla="*/ 164560 h 2839955"/>
              <a:gd name="connsiteX2443" fmla="*/ 4737464 w 8115305"/>
              <a:gd name="connsiteY2443" fmla="*/ 511684 h 2839955"/>
              <a:gd name="connsiteX2444" fmla="*/ 4772367 w 8115305"/>
              <a:gd name="connsiteY2444" fmla="*/ 529046 h 2839955"/>
              <a:gd name="connsiteX2445" fmla="*/ 4701928 w 8115305"/>
              <a:gd name="connsiteY2445" fmla="*/ 553490 h 2839955"/>
              <a:gd name="connsiteX2446" fmla="*/ 4604509 w 8115305"/>
              <a:gd name="connsiteY2446" fmla="*/ 528322 h 2839955"/>
              <a:gd name="connsiteX2447" fmla="*/ 4674585 w 8115305"/>
              <a:gd name="connsiteY2447" fmla="*/ 504781 h 2839955"/>
              <a:gd name="connsiteX2448" fmla="*/ 4737464 w 8115305"/>
              <a:gd name="connsiteY2448" fmla="*/ 511684 h 2839955"/>
              <a:gd name="connsiteX2449" fmla="*/ 3401340 w 8115305"/>
              <a:gd name="connsiteY2449" fmla="*/ 283844 h 2839955"/>
              <a:gd name="connsiteX2450" fmla="*/ 3411751 w 8115305"/>
              <a:gd name="connsiteY2450" fmla="*/ 293463 h 2839955"/>
              <a:gd name="connsiteX2451" fmla="*/ 3339319 w 8115305"/>
              <a:gd name="connsiteY2451" fmla="*/ 307588 h 2839955"/>
              <a:gd name="connsiteX2452" fmla="*/ 3289885 w 8115305"/>
              <a:gd name="connsiteY2452" fmla="*/ 294006 h 2839955"/>
              <a:gd name="connsiteX2453" fmla="*/ 3361049 w 8115305"/>
              <a:gd name="connsiteY2453" fmla="*/ 280064 h 2839955"/>
              <a:gd name="connsiteX2454" fmla="*/ 3401340 w 8115305"/>
              <a:gd name="connsiteY2454" fmla="*/ 283844 h 2839955"/>
              <a:gd name="connsiteX2455" fmla="*/ 5130833 w 8115305"/>
              <a:gd name="connsiteY2455" fmla="*/ 576466 h 2839955"/>
              <a:gd name="connsiteX2456" fmla="*/ 5168203 w 8115305"/>
              <a:gd name="connsiteY2456" fmla="*/ 593329 h 2839955"/>
              <a:gd name="connsiteX2457" fmla="*/ 5107905 w 8115305"/>
              <a:gd name="connsiteY2457" fmla="*/ 618136 h 2839955"/>
              <a:gd name="connsiteX2458" fmla="*/ 5006502 w 8115305"/>
              <a:gd name="connsiteY2458" fmla="*/ 591881 h 2839955"/>
              <a:gd name="connsiteX2459" fmla="*/ 5069697 w 8115305"/>
              <a:gd name="connsiteY2459" fmla="*/ 568703 h 2839955"/>
              <a:gd name="connsiteX2460" fmla="*/ 5130833 w 8115305"/>
              <a:gd name="connsiteY2460" fmla="*/ 576466 h 2839955"/>
              <a:gd name="connsiteX2461" fmla="*/ 2872829 w 8115305"/>
              <a:gd name="connsiteY2461" fmla="*/ 191133 h 2839955"/>
              <a:gd name="connsiteX2462" fmla="*/ 2875399 w 8115305"/>
              <a:gd name="connsiteY2462" fmla="*/ 196224 h 2839955"/>
              <a:gd name="connsiteX2463" fmla="*/ 2828157 w 8115305"/>
              <a:gd name="connsiteY2463" fmla="*/ 203650 h 2839955"/>
              <a:gd name="connsiteX2464" fmla="*/ 2804256 w 8115305"/>
              <a:gd name="connsiteY2464" fmla="*/ 196224 h 2839955"/>
              <a:gd name="connsiteX2465" fmla="*/ 2849885 w 8115305"/>
              <a:gd name="connsiteY2465" fmla="*/ 189164 h 2839955"/>
              <a:gd name="connsiteX2466" fmla="*/ 2872829 w 8115305"/>
              <a:gd name="connsiteY2466" fmla="*/ 191133 h 2839955"/>
              <a:gd name="connsiteX2467" fmla="*/ 5568588 w 8115305"/>
              <a:gd name="connsiteY2467" fmla="*/ 648580 h 2839955"/>
              <a:gd name="connsiteX2468" fmla="*/ 5611118 w 8115305"/>
              <a:gd name="connsiteY2468" fmla="*/ 665397 h 2839955"/>
              <a:gd name="connsiteX2469" fmla="*/ 5566211 w 8115305"/>
              <a:gd name="connsiteY2469" fmla="*/ 689480 h 2839955"/>
              <a:gd name="connsiteX2470" fmla="*/ 5463722 w 8115305"/>
              <a:gd name="connsiteY2470" fmla="*/ 664492 h 2839955"/>
              <a:gd name="connsiteX2471" fmla="*/ 5508810 w 8115305"/>
              <a:gd name="connsiteY2471" fmla="*/ 641676 h 2839955"/>
              <a:gd name="connsiteX2472" fmla="*/ 5568588 w 8115305"/>
              <a:gd name="connsiteY2472" fmla="*/ 648580 h 2839955"/>
              <a:gd name="connsiteX2473" fmla="*/ 6070875 w 8115305"/>
              <a:gd name="connsiteY2473" fmla="*/ 732878 h 2839955"/>
              <a:gd name="connsiteX2474" fmla="*/ 6119403 w 8115305"/>
              <a:gd name="connsiteY2474" fmla="*/ 749960 h 2839955"/>
              <a:gd name="connsiteX2475" fmla="*/ 6087353 w 8115305"/>
              <a:gd name="connsiteY2475" fmla="*/ 773682 h 2839955"/>
              <a:gd name="connsiteX2476" fmla="*/ 5983596 w 8115305"/>
              <a:gd name="connsiteY2476" fmla="*/ 748873 h 2839955"/>
              <a:gd name="connsiteX2477" fmla="*/ 6019811 w 8115305"/>
              <a:gd name="connsiteY2477" fmla="*/ 726602 h 2839955"/>
              <a:gd name="connsiteX2478" fmla="*/ 6070875 w 8115305"/>
              <a:gd name="connsiteY2478" fmla="*/ 732878 h 2839955"/>
              <a:gd name="connsiteX2479" fmla="*/ 3078546 w 8115305"/>
              <a:gd name="connsiteY2479" fmla="*/ 220466 h 2839955"/>
              <a:gd name="connsiteX2480" fmla="*/ 3083820 w 8115305"/>
              <a:gd name="connsiteY2480" fmla="*/ 227007 h 2839955"/>
              <a:gd name="connsiteX2481" fmla="*/ 3026056 w 8115305"/>
              <a:gd name="connsiteY2481" fmla="*/ 235699 h 2839955"/>
              <a:gd name="connsiteX2482" fmla="*/ 2993462 w 8115305"/>
              <a:gd name="connsiteY2482" fmla="*/ 226102 h 2839955"/>
              <a:gd name="connsiteX2483" fmla="*/ 3050863 w 8115305"/>
              <a:gd name="connsiteY2483" fmla="*/ 217591 h 2839955"/>
              <a:gd name="connsiteX2484" fmla="*/ 3078546 w 8115305"/>
              <a:gd name="connsiteY2484" fmla="*/ 220466 h 2839955"/>
              <a:gd name="connsiteX2485" fmla="*/ 6646085 w 8115305"/>
              <a:gd name="connsiteY2485" fmla="*/ 828135 h 2839955"/>
              <a:gd name="connsiteX2486" fmla="*/ 6692878 w 8115305"/>
              <a:gd name="connsiteY2486" fmla="*/ 843033 h 2839955"/>
              <a:gd name="connsiteX2487" fmla="*/ 6676036 w 8115305"/>
              <a:gd name="connsiteY2487" fmla="*/ 865487 h 2839955"/>
              <a:gd name="connsiteX2488" fmla="*/ 6579703 w 8115305"/>
              <a:gd name="connsiteY2488" fmla="*/ 843758 h 2839955"/>
              <a:gd name="connsiteX2489" fmla="*/ 6597269 w 8115305"/>
              <a:gd name="connsiteY2489" fmla="*/ 822753 h 2839955"/>
              <a:gd name="connsiteX2490" fmla="*/ 6646085 w 8115305"/>
              <a:gd name="connsiteY2490" fmla="*/ 828135 h 2839955"/>
              <a:gd name="connsiteX2491" fmla="*/ 2607422 w 8115305"/>
              <a:gd name="connsiteY2491" fmla="*/ 139548 h 2839955"/>
              <a:gd name="connsiteX2492" fmla="*/ 2620642 w 8115305"/>
              <a:gd name="connsiteY2492" fmla="*/ 143350 h 2839955"/>
              <a:gd name="connsiteX2493" fmla="*/ 2592394 w 8115305"/>
              <a:gd name="connsiteY2493" fmla="*/ 147335 h 2839955"/>
              <a:gd name="connsiteX2494" fmla="*/ 2579358 w 8115305"/>
              <a:gd name="connsiteY2494" fmla="*/ 143533 h 2839955"/>
              <a:gd name="connsiteX2495" fmla="*/ 2607422 w 8115305"/>
              <a:gd name="connsiteY2495" fmla="*/ 139548 h 2839955"/>
              <a:gd name="connsiteX2496" fmla="*/ 4100570 w 8115305"/>
              <a:gd name="connsiteY2496" fmla="*/ 393600 h 2839955"/>
              <a:gd name="connsiteX2497" fmla="*/ 4071054 w 8115305"/>
              <a:gd name="connsiteY2497" fmla="*/ 400482 h 2839955"/>
              <a:gd name="connsiteX2498" fmla="*/ 4092059 w 8115305"/>
              <a:gd name="connsiteY2498" fmla="*/ 406457 h 2839955"/>
              <a:gd name="connsiteX2499" fmla="*/ 4121031 w 8115305"/>
              <a:gd name="connsiteY2499" fmla="*/ 400119 h 2839955"/>
              <a:gd name="connsiteX2500" fmla="*/ 3812657 w 8115305"/>
              <a:gd name="connsiteY2500" fmla="*/ 344347 h 2839955"/>
              <a:gd name="connsiteX2501" fmla="*/ 3758334 w 8115305"/>
              <a:gd name="connsiteY2501" fmla="*/ 354850 h 2839955"/>
              <a:gd name="connsiteX2502" fmla="*/ 3796359 w 8115305"/>
              <a:gd name="connsiteY2502" fmla="*/ 366439 h 2839955"/>
              <a:gd name="connsiteX2503" fmla="*/ 3816640 w 8115305"/>
              <a:gd name="connsiteY2503" fmla="*/ 360462 h 2839955"/>
              <a:gd name="connsiteX2504" fmla="*/ 3842535 w 8115305"/>
              <a:gd name="connsiteY2504" fmla="*/ 355755 h 2839955"/>
              <a:gd name="connsiteX2505" fmla="*/ 7307384 w 8115305"/>
              <a:gd name="connsiteY2505" fmla="*/ 939384 h 2839955"/>
              <a:gd name="connsiteX2506" fmla="*/ 7347472 w 8115305"/>
              <a:gd name="connsiteY2506" fmla="*/ 952223 h 2839955"/>
              <a:gd name="connsiteX2507" fmla="*/ 7342402 w 8115305"/>
              <a:gd name="connsiteY2507" fmla="*/ 970331 h 2839955"/>
              <a:gd name="connsiteX2508" fmla="*/ 7259650 w 8115305"/>
              <a:gd name="connsiteY2508" fmla="*/ 952223 h 2839955"/>
              <a:gd name="connsiteX2509" fmla="*/ 7265625 w 8115305"/>
              <a:gd name="connsiteY2509" fmla="*/ 934116 h 2839955"/>
              <a:gd name="connsiteX2510" fmla="*/ 7307384 w 8115305"/>
              <a:gd name="connsiteY2510" fmla="*/ 939384 h 2839955"/>
              <a:gd name="connsiteX2511" fmla="*/ 3300207 w 8115305"/>
              <a:gd name="connsiteY2511" fmla="*/ 251792 h 2839955"/>
              <a:gd name="connsiteX2512" fmla="*/ 3307812 w 8115305"/>
              <a:gd name="connsiteY2512" fmla="*/ 259964 h 2839955"/>
              <a:gd name="connsiteX2513" fmla="*/ 3242081 w 8115305"/>
              <a:gd name="connsiteY2513" fmla="*/ 271734 h 2839955"/>
              <a:gd name="connsiteX2514" fmla="*/ 3200795 w 8115305"/>
              <a:gd name="connsiteY2514" fmla="*/ 259601 h 2839955"/>
              <a:gd name="connsiteX2515" fmla="*/ 3264898 w 8115305"/>
              <a:gd name="connsiteY2515" fmla="*/ 248375 h 2839955"/>
              <a:gd name="connsiteX2516" fmla="*/ 3300207 w 8115305"/>
              <a:gd name="connsiteY2516" fmla="*/ 251792 h 2839955"/>
              <a:gd name="connsiteX2517" fmla="*/ 2803100 w 8115305"/>
              <a:gd name="connsiteY2517" fmla="*/ 166505 h 2839955"/>
              <a:gd name="connsiteX2518" fmla="*/ 2803711 w 8115305"/>
              <a:gd name="connsiteY2518" fmla="*/ 170874 h 2839955"/>
              <a:gd name="connsiteX2519" fmla="*/ 2763876 w 8115305"/>
              <a:gd name="connsiteY2519" fmla="*/ 176487 h 2839955"/>
              <a:gd name="connsiteX2520" fmla="*/ 2744501 w 8115305"/>
              <a:gd name="connsiteY2520" fmla="*/ 170330 h 2839955"/>
              <a:gd name="connsiteX2521" fmla="*/ 2784155 w 8115305"/>
              <a:gd name="connsiteY2521" fmla="*/ 164716 h 2839955"/>
              <a:gd name="connsiteX2522" fmla="*/ 2803100 w 8115305"/>
              <a:gd name="connsiteY2522" fmla="*/ 166505 h 2839955"/>
              <a:gd name="connsiteX2523" fmla="*/ 2548020 w 8115305"/>
              <a:gd name="connsiteY2523" fmla="*/ 118362 h 2839955"/>
              <a:gd name="connsiteX2524" fmla="*/ 2557255 w 8115305"/>
              <a:gd name="connsiteY2524" fmla="*/ 121079 h 2839955"/>
              <a:gd name="connsiteX2525" fmla="*/ 2535886 w 8115305"/>
              <a:gd name="connsiteY2525" fmla="*/ 123796 h 2839955"/>
              <a:gd name="connsiteX2526" fmla="*/ 2528101 w 8115305"/>
              <a:gd name="connsiteY2526" fmla="*/ 120898 h 2839955"/>
              <a:gd name="connsiteX2527" fmla="*/ 2548020 w 8115305"/>
              <a:gd name="connsiteY2527" fmla="*/ 118362 h 2839955"/>
              <a:gd name="connsiteX2528" fmla="*/ 3540701 w 8115305"/>
              <a:gd name="connsiteY2528" fmla="*/ 287353 h 2839955"/>
              <a:gd name="connsiteX2529" fmla="*/ 3552267 w 8115305"/>
              <a:gd name="connsiteY2529" fmla="*/ 297267 h 2839955"/>
              <a:gd name="connsiteX2530" fmla="*/ 3478750 w 8115305"/>
              <a:gd name="connsiteY2530" fmla="*/ 311934 h 2839955"/>
              <a:gd name="connsiteX2531" fmla="*/ 3424425 w 8115305"/>
              <a:gd name="connsiteY2531" fmla="*/ 296723 h 2839955"/>
              <a:gd name="connsiteX2532" fmla="*/ 3499936 w 8115305"/>
              <a:gd name="connsiteY2532" fmla="*/ 282600 h 2839955"/>
              <a:gd name="connsiteX2533" fmla="*/ 3540701 w 8115305"/>
              <a:gd name="connsiteY2533" fmla="*/ 287353 h 2839955"/>
              <a:gd name="connsiteX2534" fmla="*/ 2998917 w 8115305"/>
              <a:gd name="connsiteY2534" fmla="*/ 193599 h 2839955"/>
              <a:gd name="connsiteX2535" fmla="*/ 3002878 w 8115305"/>
              <a:gd name="connsiteY2535" fmla="*/ 199485 h 2839955"/>
              <a:gd name="connsiteX2536" fmla="*/ 2951813 w 8115305"/>
              <a:gd name="connsiteY2536" fmla="*/ 207452 h 2839955"/>
              <a:gd name="connsiteX2537" fmla="*/ 2924108 w 8115305"/>
              <a:gd name="connsiteY2537" fmla="*/ 199304 h 2839955"/>
              <a:gd name="connsiteX2538" fmla="*/ 2974991 w 8115305"/>
              <a:gd name="connsiteY2538" fmla="*/ 191517 h 2839955"/>
              <a:gd name="connsiteX2539" fmla="*/ 2998917 w 8115305"/>
              <a:gd name="connsiteY2539" fmla="*/ 193599 h 2839955"/>
              <a:gd name="connsiteX2540" fmla="*/ 4914808 w 8115305"/>
              <a:gd name="connsiteY2540" fmla="*/ 518203 h 2839955"/>
              <a:gd name="connsiteX2541" fmla="*/ 4951634 w 8115305"/>
              <a:gd name="connsiteY2541" fmla="*/ 535021 h 2839955"/>
              <a:gd name="connsiteX2542" fmla="*/ 4885903 w 8115305"/>
              <a:gd name="connsiteY2542" fmla="*/ 558743 h 2839955"/>
              <a:gd name="connsiteX2543" fmla="*/ 4786311 w 8115305"/>
              <a:gd name="connsiteY2543" fmla="*/ 533209 h 2839955"/>
              <a:gd name="connsiteX2544" fmla="*/ 4852584 w 8115305"/>
              <a:gd name="connsiteY2544" fmla="*/ 510756 h 2839955"/>
              <a:gd name="connsiteX2545" fmla="*/ 4914808 w 8115305"/>
              <a:gd name="connsiteY2545" fmla="*/ 518203 h 2839955"/>
              <a:gd name="connsiteX2546" fmla="*/ 2733454 w 8115305"/>
              <a:gd name="connsiteY2546" fmla="*/ 142468 h 2839955"/>
              <a:gd name="connsiteX2547" fmla="*/ 2734178 w 8115305"/>
              <a:gd name="connsiteY2547" fmla="*/ 145162 h 2839955"/>
              <a:gd name="connsiteX2548" fmla="*/ 2700136 w 8115305"/>
              <a:gd name="connsiteY2548" fmla="*/ 149688 h 2839955"/>
              <a:gd name="connsiteX2549" fmla="*/ 2686737 w 8115305"/>
              <a:gd name="connsiteY2549" fmla="*/ 144618 h 2839955"/>
              <a:gd name="connsiteX2550" fmla="*/ 2719148 w 8115305"/>
              <a:gd name="connsiteY2550" fmla="*/ 140453 h 2839955"/>
              <a:gd name="connsiteX2551" fmla="*/ 2733454 w 8115305"/>
              <a:gd name="connsiteY2551" fmla="*/ 142468 h 2839955"/>
              <a:gd name="connsiteX2552" fmla="*/ 5319721 w 8115305"/>
              <a:gd name="connsiteY2552" fmla="*/ 583052 h 2839955"/>
              <a:gd name="connsiteX2553" fmla="*/ 5358516 w 8115305"/>
              <a:gd name="connsiteY2553" fmla="*/ 600029 h 2839955"/>
              <a:gd name="connsiteX2554" fmla="*/ 5304193 w 8115305"/>
              <a:gd name="connsiteY2554" fmla="*/ 622844 h 2839955"/>
              <a:gd name="connsiteX2555" fmla="*/ 5205687 w 8115305"/>
              <a:gd name="connsiteY2555" fmla="*/ 597673 h 2839955"/>
              <a:gd name="connsiteX2556" fmla="*/ 5260010 w 8115305"/>
              <a:gd name="connsiteY2556" fmla="*/ 576126 h 2839955"/>
              <a:gd name="connsiteX2557" fmla="*/ 5319721 w 8115305"/>
              <a:gd name="connsiteY2557" fmla="*/ 583052 h 2839955"/>
              <a:gd name="connsiteX2558" fmla="*/ 3205346 w 8115305"/>
              <a:gd name="connsiteY2558" fmla="*/ 222549 h 2839955"/>
              <a:gd name="connsiteX2559" fmla="*/ 3211842 w 8115305"/>
              <a:gd name="connsiteY2559" fmla="*/ 229544 h 2839955"/>
              <a:gd name="connsiteX2560" fmla="*/ 3152629 w 8115305"/>
              <a:gd name="connsiteY2560" fmla="*/ 239865 h 2839955"/>
              <a:gd name="connsiteX2561" fmla="*/ 3116414 w 8115305"/>
              <a:gd name="connsiteY2561" fmla="*/ 229725 h 2839955"/>
              <a:gd name="connsiteX2562" fmla="*/ 3175627 w 8115305"/>
              <a:gd name="connsiteY2562" fmla="*/ 219765 h 2839955"/>
              <a:gd name="connsiteX2563" fmla="*/ 3205346 w 8115305"/>
              <a:gd name="connsiteY2563" fmla="*/ 222549 h 2839955"/>
              <a:gd name="connsiteX2564" fmla="*/ 3957519 w 8115305"/>
              <a:gd name="connsiteY2564" fmla="*/ 349236 h 2839955"/>
              <a:gd name="connsiteX2565" fmla="*/ 3921304 w 8115305"/>
              <a:gd name="connsiteY2565" fmla="*/ 356660 h 2839955"/>
              <a:gd name="connsiteX2566" fmla="*/ 3955164 w 8115305"/>
              <a:gd name="connsiteY2566" fmla="*/ 365352 h 2839955"/>
              <a:gd name="connsiteX2567" fmla="*/ 3986672 w 8115305"/>
              <a:gd name="connsiteY2567" fmla="*/ 358833 h 2839955"/>
              <a:gd name="connsiteX2568" fmla="*/ 5768567 w 8115305"/>
              <a:gd name="connsiteY2568" fmla="*/ 654876 h 2839955"/>
              <a:gd name="connsiteX2569" fmla="*/ 5818272 w 8115305"/>
              <a:gd name="connsiteY2569" fmla="*/ 672459 h 2839955"/>
              <a:gd name="connsiteX2570" fmla="*/ 5778796 w 8115305"/>
              <a:gd name="connsiteY2570" fmla="*/ 695817 h 2839955"/>
              <a:gd name="connsiteX2571" fmla="*/ 5675583 w 8115305"/>
              <a:gd name="connsiteY2571" fmla="*/ 671915 h 2839955"/>
              <a:gd name="connsiteX2572" fmla="*/ 5716144 w 8115305"/>
              <a:gd name="connsiteY2572" fmla="*/ 649281 h 2839955"/>
              <a:gd name="connsiteX2573" fmla="*/ 5768567 w 8115305"/>
              <a:gd name="connsiteY2573" fmla="*/ 654876 h 2839955"/>
              <a:gd name="connsiteX2574" fmla="*/ 4256840 w 8115305"/>
              <a:gd name="connsiteY2574" fmla="*/ 395592 h 2839955"/>
              <a:gd name="connsiteX2575" fmla="*/ 4227324 w 8115305"/>
              <a:gd name="connsiteY2575" fmla="*/ 403016 h 2839955"/>
              <a:gd name="connsiteX2576" fmla="*/ 4257926 w 8115305"/>
              <a:gd name="connsiteY2576" fmla="*/ 413337 h 2839955"/>
              <a:gd name="connsiteX2577" fmla="*/ 4294141 w 8115305"/>
              <a:gd name="connsiteY2577" fmla="*/ 405552 h 2839955"/>
              <a:gd name="connsiteX2578" fmla="*/ 2921122 w 8115305"/>
              <a:gd name="connsiteY2578" fmla="*/ 167864 h 2839955"/>
              <a:gd name="connsiteX2579" fmla="*/ 2923747 w 8115305"/>
              <a:gd name="connsiteY2579" fmla="*/ 172503 h 2839955"/>
              <a:gd name="connsiteX2580" fmla="*/ 2880289 w 8115305"/>
              <a:gd name="connsiteY2580" fmla="*/ 178842 h 2839955"/>
              <a:gd name="connsiteX2581" fmla="*/ 2857493 w 8115305"/>
              <a:gd name="connsiteY2581" fmla="*/ 171960 h 2839955"/>
              <a:gd name="connsiteX2582" fmla="*/ 2900569 w 8115305"/>
              <a:gd name="connsiteY2582" fmla="*/ 165804 h 2839955"/>
              <a:gd name="connsiteX2583" fmla="*/ 2921122 w 8115305"/>
              <a:gd name="connsiteY2583" fmla="*/ 167864 h 2839955"/>
              <a:gd name="connsiteX2584" fmla="*/ 3433118 w 8115305"/>
              <a:gd name="connsiteY2584" fmla="*/ 254395 h 2839955"/>
              <a:gd name="connsiteX2585" fmla="*/ 3442353 w 8115305"/>
              <a:gd name="connsiteY2585" fmla="*/ 263405 h 2839955"/>
              <a:gd name="connsiteX2586" fmla="*/ 3372818 w 8115305"/>
              <a:gd name="connsiteY2586" fmla="*/ 275899 h 2839955"/>
              <a:gd name="connsiteX2587" fmla="*/ 3327911 w 8115305"/>
              <a:gd name="connsiteY2587" fmla="*/ 262861 h 2839955"/>
              <a:gd name="connsiteX2588" fmla="*/ 3396177 w 8115305"/>
              <a:gd name="connsiteY2588" fmla="*/ 250547 h 2839955"/>
              <a:gd name="connsiteX2589" fmla="*/ 3433118 w 8115305"/>
              <a:gd name="connsiteY2589" fmla="*/ 254395 h 2839955"/>
              <a:gd name="connsiteX2590" fmla="*/ 6288673 w 8115305"/>
              <a:gd name="connsiteY2590" fmla="*/ 739160 h 2839955"/>
              <a:gd name="connsiteX2591" fmla="*/ 6335431 w 8115305"/>
              <a:gd name="connsiteY2591" fmla="*/ 754849 h 2839955"/>
              <a:gd name="connsiteX2592" fmla="*/ 6310260 w 8115305"/>
              <a:gd name="connsiteY2592" fmla="*/ 776941 h 2839955"/>
              <a:gd name="connsiteX2593" fmla="*/ 6213383 w 8115305"/>
              <a:gd name="connsiteY2593" fmla="*/ 755392 h 2839955"/>
              <a:gd name="connsiteX2594" fmla="*/ 6239639 w 8115305"/>
              <a:gd name="connsiteY2594" fmla="*/ 733844 h 2839955"/>
              <a:gd name="connsiteX2595" fmla="*/ 6288673 w 8115305"/>
              <a:gd name="connsiteY2595" fmla="*/ 739160 h 2839955"/>
              <a:gd name="connsiteX2596" fmla="*/ 2658486 w 8115305"/>
              <a:gd name="connsiteY2596" fmla="*/ 119267 h 2839955"/>
              <a:gd name="connsiteX2597" fmla="*/ 2668447 w 8115305"/>
              <a:gd name="connsiteY2597" fmla="*/ 122708 h 2839955"/>
              <a:gd name="connsiteX2598" fmla="*/ 2643639 w 8115305"/>
              <a:gd name="connsiteY2598" fmla="*/ 125786 h 2839955"/>
              <a:gd name="connsiteX2599" fmla="*/ 2633137 w 8115305"/>
              <a:gd name="connsiteY2599" fmla="*/ 122164 h 2839955"/>
              <a:gd name="connsiteX2600" fmla="*/ 2658486 w 8115305"/>
              <a:gd name="connsiteY2600" fmla="*/ 119267 h 2839955"/>
              <a:gd name="connsiteX2601" fmla="*/ 6885698 w 8115305"/>
              <a:gd name="connsiteY2601" fmla="*/ 836244 h 2839955"/>
              <a:gd name="connsiteX2602" fmla="*/ 6929182 w 8115305"/>
              <a:gd name="connsiteY2602" fmla="*/ 850276 h 2839955"/>
              <a:gd name="connsiteX2603" fmla="*/ 6914334 w 8115305"/>
              <a:gd name="connsiteY2603" fmla="*/ 868383 h 2839955"/>
              <a:gd name="connsiteX2604" fmla="*/ 6827959 w 8115305"/>
              <a:gd name="connsiteY2604" fmla="*/ 850276 h 2839955"/>
              <a:gd name="connsiteX2605" fmla="*/ 6840273 w 8115305"/>
              <a:gd name="connsiteY2605" fmla="*/ 831263 h 2839955"/>
              <a:gd name="connsiteX2606" fmla="*/ 6885698 w 8115305"/>
              <a:gd name="connsiteY2606" fmla="*/ 836244 h 2839955"/>
              <a:gd name="connsiteX2607" fmla="*/ 3121392 w 8115305"/>
              <a:gd name="connsiteY2607" fmla="*/ 194755 h 2839955"/>
              <a:gd name="connsiteX2608" fmla="*/ 3126371 w 8115305"/>
              <a:gd name="connsiteY2608" fmla="*/ 200752 h 2839955"/>
              <a:gd name="connsiteX2609" fmla="*/ 3074402 w 8115305"/>
              <a:gd name="connsiteY2609" fmla="*/ 209263 h 2839955"/>
              <a:gd name="connsiteX2610" fmla="*/ 3043800 w 8115305"/>
              <a:gd name="connsiteY2610" fmla="*/ 200752 h 2839955"/>
              <a:gd name="connsiteX2611" fmla="*/ 3094140 w 8115305"/>
              <a:gd name="connsiteY2611" fmla="*/ 192423 h 2839955"/>
              <a:gd name="connsiteX2612" fmla="*/ 3121392 w 8115305"/>
              <a:gd name="connsiteY2612" fmla="*/ 194755 h 2839955"/>
              <a:gd name="connsiteX2613" fmla="*/ 3679293 w 8115305"/>
              <a:gd name="connsiteY2613" fmla="*/ 288801 h 2839955"/>
              <a:gd name="connsiteX2614" fmla="*/ 3692421 w 8115305"/>
              <a:gd name="connsiteY2614" fmla="*/ 299440 h 2839955"/>
              <a:gd name="connsiteX2615" fmla="*/ 3617999 w 8115305"/>
              <a:gd name="connsiteY2615" fmla="*/ 314651 h 2839955"/>
              <a:gd name="connsiteX2616" fmla="*/ 3560415 w 8115305"/>
              <a:gd name="connsiteY2616" fmla="*/ 299077 h 2839955"/>
              <a:gd name="connsiteX2617" fmla="*/ 3634658 w 8115305"/>
              <a:gd name="connsiteY2617" fmla="*/ 284410 h 2839955"/>
              <a:gd name="connsiteX2618" fmla="*/ 3679293 w 8115305"/>
              <a:gd name="connsiteY2618" fmla="*/ 288801 h 2839955"/>
              <a:gd name="connsiteX2619" fmla="*/ 7541770 w 8115305"/>
              <a:gd name="connsiteY2619" fmla="*/ 945524 h 2839955"/>
              <a:gd name="connsiteX2620" fmla="*/ 7611302 w 8115305"/>
              <a:gd name="connsiteY2620" fmla="*/ 960010 h 2839955"/>
              <a:gd name="connsiteX2621" fmla="*/ 7606414 w 8115305"/>
              <a:gd name="connsiteY2621" fmla="*/ 974135 h 2839955"/>
              <a:gd name="connsiteX2622" fmla="*/ 7540682 w 8115305"/>
              <a:gd name="connsiteY2622" fmla="*/ 960191 h 2839955"/>
              <a:gd name="connsiteX2623" fmla="*/ 7541770 w 8115305"/>
              <a:gd name="connsiteY2623" fmla="*/ 945524 h 2839955"/>
              <a:gd name="connsiteX2624" fmla="*/ 2848100 w 8115305"/>
              <a:gd name="connsiteY2624" fmla="*/ 143961 h 2839955"/>
              <a:gd name="connsiteX2625" fmla="*/ 2849888 w 8115305"/>
              <a:gd name="connsiteY2625" fmla="*/ 147333 h 2839955"/>
              <a:gd name="connsiteX2626" fmla="*/ 2813671 w 8115305"/>
              <a:gd name="connsiteY2626" fmla="*/ 152586 h 2839955"/>
              <a:gd name="connsiteX2627" fmla="*/ 2795566 w 8115305"/>
              <a:gd name="connsiteY2627" fmla="*/ 147152 h 2839955"/>
              <a:gd name="connsiteX2628" fmla="*/ 2831780 w 8115305"/>
              <a:gd name="connsiteY2628" fmla="*/ 142082 h 2839955"/>
              <a:gd name="connsiteX2629" fmla="*/ 2848100 w 8115305"/>
              <a:gd name="connsiteY2629" fmla="*/ 143961 h 2839955"/>
              <a:gd name="connsiteX2630" fmla="*/ 2600168 w 8115305"/>
              <a:gd name="connsiteY2630" fmla="*/ 99530 h 2839955"/>
              <a:gd name="connsiteX2631" fmla="*/ 2608860 w 8115305"/>
              <a:gd name="connsiteY2631" fmla="*/ 101340 h 2839955"/>
              <a:gd name="connsiteX2632" fmla="*/ 2592744 w 8115305"/>
              <a:gd name="connsiteY2632" fmla="*/ 103513 h 2839955"/>
              <a:gd name="connsiteX2633" fmla="*/ 2585499 w 8115305"/>
              <a:gd name="connsiteY2633" fmla="*/ 101521 h 2839955"/>
              <a:gd name="connsiteX2634" fmla="*/ 2600168 w 8115305"/>
              <a:gd name="connsiteY2634" fmla="*/ 99530 h 2839955"/>
              <a:gd name="connsiteX2635" fmla="*/ 3338392 w 8115305"/>
              <a:gd name="connsiteY2635" fmla="*/ 224226 h 2839955"/>
              <a:gd name="connsiteX2636" fmla="*/ 3346019 w 8115305"/>
              <a:gd name="connsiteY2636" fmla="*/ 231899 h 2839955"/>
              <a:gd name="connsiteX2637" fmla="*/ 3283910 w 8115305"/>
              <a:gd name="connsiteY2637" fmla="*/ 242583 h 2839955"/>
              <a:gd name="connsiteX2638" fmla="*/ 3244797 w 8115305"/>
              <a:gd name="connsiteY2638" fmla="*/ 231718 h 2839955"/>
              <a:gd name="connsiteX2639" fmla="*/ 3305640 w 8115305"/>
              <a:gd name="connsiteY2639" fmla="*/ 221034 h 2839955"/>
              <a:gd name="connsiteX2640" fmla="*/ 3338392 w 8115305"/>
              <a:gd name="connsiteY2640" fmla="*/ 224226 h 2839955"/>
              <a:gd name="connsiteX2641" fmla="*/ 5091360 w 8115305"/>
              <a:gd name="connsiteY2641" fmla="*/ 522143 h 2839955"/>
              <a:gd name="connsiteX2642" fmla="*/ 5127643 w 8115305"/>
              <a:gd name="connsiteY2642" fmla="*/ 537738 h 2839955"/>
              <a:gd name="connsiteX2643" fmla="*/ 5070423 w 8115305"/>
              <a:gd name="connsiteY2643" fmla="*/ 561097 h 2839955"/>
              <a:gd name="connsiteX2644" fmla="*/ 4973183 w 8115305"/>
              <a:gd name="connsiteY2644" fmla="*/ 537919 h 2839955"/>
              <a:gd name="connsiteX2645" fmla="*/ 5031310 w 8115305"/>
              <a:gd name="connsiteY2645" fmla="*/ 515646 h 2839955"/>
              <a:gd name="connsiteX2646" fmla="*/ 5091360 w 8115305"/>
              <a:gd name="connsiteY2646" fmla="*/ 522143 h 2839955"/>
              <a:gd name="connsiteX2647" fmla="*/ 4108537 w 8115305"/>
              <a:gd name="connsiteY2647" fmla="*/ 352858 h 2839955"/>
              <a:gd name="connsiteX2648" fmla="*/ 4080470 w 8115305"/>
              <a:gd name="connsiteY2648" fmla="*/ 361369 h 2839955"/>
              <a:gd name="connsiteX2649" fmla="*/ 4106364 w 8115305"/>
              <a:gd name="connsiteY2649" fmla="*/ 368068 h 2839955"/>
              <a:gd name="connsiteX2650" fmla="*/ 4138053 w 8115305"/>
              <a:gd name="connsiteY2650" fmla="*/ 361730 h 2839955"/>
              <a:gd name="connsiteX2651" fmla="*/ 3039184 w 8115305"/>
              <a:gd name="connsiteY2651" fmla="*/ 169925 h 2839955"/>
              <a:gd name="connsiteX2652" fmla="*/ 3041447 w 8115305"/>
              <a:gd name="connsiteY2652" fmla="*/ 175040 h 2839955"/>
              <a:gd name="connsiteX2653" fmla="*/ 2995635 w 8115305"/>
              <a:gd name="connsiteY2653" fmla="*/ 181739 h 2839955"/>
              <a:gd name="connsiteX2654" fmla="*/ 2971370 w 8115305"/>
              <a:gd name="connsiteY2654" fmla="*/ 174315 h 2839955"/>
              <a:gd name="connsiteX2655" fmla="*/ 3016821 w 8115305"/>
              <a:gd name="connsiteY2655" fmla="*/ 167796 h 2839955"/>
              <a:gd name="connsiteX2656" fmla="*/ 3039184 w 8115305"/>
              <a:gd name="connsiteY2656" fmla="*/ 169925 h 2839955"/>
              <a:gd name="connsiteX2657" fmla="*/ 2764781 w 8115305"/>
              <a:gd name="connsiteY2657" fmla="*/ 120896 h 2839955"/>
              <a:gd name="connsiteX2658" fmla="*/ 2778180 w 8115305"/>
              <a:gd name="connsiteY2658" fmla="*/ 124880 h 2839955"/>
              <a:gd name="connsiteX2659" fmla="*/ 2749389 w 8115305"/>
              <a:gd name="connsiteY2659" fmla="*/ 128502 h 2839955"/>
              <a:gd name="connsiteX2660" fmla="*/ 2736895 w 8115305"/>
              <a:gd name="connsiteY2660" fmla="*/ 124698 h 2839955"/>
              <a:gd name="connsiteX2661" fmla="*/ 2764781 w 8115305"/>
              <a:gd name="connsiteY2661" fmla="*/ 120896 h 2839955"/>
              <a:gd name="connsiteX2662" fmla="*/ 5506004 w 8115305"/>
              <a:gd name="connsiteY2662" fmla="*/ 587420 h 2839955"/>
              <a:gd name="connsiteX2663" fmla="*/ 5548466 w 8115305"/>
              <a:gd name="connsiteY2663" fmla="*/ 602925 h 2839955"/>
              <a:gd name="connsiteX2664" fmla="*/ 5505370 w 8115305"/>
              <a:gd name="connsiteY2664" fmla="*/ 626465 h 2839955"/>
              <a:gd name="connsiteX2665" fmla="*/ 5402880 w 8115305"/>
              <a:gd name="connsiteY2665" fmla="*/ 603650 h 2839955"/>
              <a:gd name="connsiteX2666" fmla="*/ 5447245 w 8115305"/>
              <a:gd name="connsiteY2666" fmla="*/ 581014 h 2839955"/>
              <a:gd name="connsiteX2667" fmla="*/ 5506004 w 8115305"/>
              <a:gd name="connsiteY2667" fmla="*/ 587420 h 2839955"/>
              <a:gd name="connsiteX2668" fmla="*/ 3565282 w 8115305"/>
              <a:gd name="connsiteY2668" fmla="*/ 255913 h 2839955"/>
              <a:gd name="connsiteX2669" fmla="*/ 3577255 w 8115305"/>
              <a:gd name="connsiteY2669" fmla="*/ 265036 h 2839955"/>
              <a:gd name="connsiteX2670" fmla="*/ 3508445 w 8115305"/>
              <a:gd name="connsiteY2670" fmla="*/ 278435 h 2839955"/>
              <a:gd name="connsiteX2671" fmla="*/ 3458831 w 8115305"/>
              <a:gd name="connsiteY2671" fmla="*/ 265036 h 2839955"/>
              <a:gd name="connsiteX2672" fmla="*/ 3526011 w 8115305"/>
              <a:gd name="connsiteY2672" fmla="*/ 252359 h 2839955"/>
              <a:gd name="connsiteX2673" fmla="*/ 3565282 w 8115305"/>
              <a:gd name="connsiteY2673" fmla="*/ 255913 h 2839955"/>
              <a:gd name="connsiteX2674" fmla="*/ 4414559 w 8115305"/>
              <a:gd name="connsiteY2674" fmla="*/ 397402 h 2839955"/>
              <a:gd name="connsiteX2675" fmla="*/ 4376171 w 8115305"/>
              <a:gd name="connsiteY2675" fmla="*/ 407362 h 2839955"/>
              <a:gd name="connsiteX2676" fmla="*/ 4416913 w 8115305"/>
              <a:gd name="connsiteY2676" fmla="*/ 418951 h 2839955"/>
              <a:gd name="connsiteX2677" fmla="*/ 4463269 w 8115305"/>
              <a:gd name="connsiteY2677" fmla="*/ 408810 h 2839955"/>
              <a:gd name="connsiteX2678" fmla="*/ 3244684 w 8115305"/>
              <a:gd name="connsiteY2678" fmla="*/ 197198 h 2839955"/>
              <a:gd name="connsiteX2679" fmla="*/ 3250411 w 8115305"/>
              <a:gd name="connsiteY2679" fmla="*/ 203468 h 2839955"/>
              <a:gd name="connsiteX2680" fmla="*/ 3195000 w 8115305"/>
              <a:gd name="connsiteY2680" fmla="*/ 212703 h 2839955"/>
              <a:gd name="connsiteX2681" fmla="*/ 3161682 w 8115305"/>
              <a:gd name="connsiteY2681" fmla="*/ 203287 h 2839955"/>
              <a:gd name="connsiteX2682" fmla="*/ 3217635 w 8115305"/>
              <a:gd name="connsiteY2682" fmla="*/ 194595 h 2839955"/>
              <a:gd name="connsiteX2683" fmla="*/ 3244684 w 8115305"/>
              <a:gd name="connsiteY2683" fmla="*/ 197198 h 2839955"/>
              <a:gd name="connsiteX2684" fmla="*/ 5972915 w 8115305"/>
              <a:gd name="connsiteY2684" fmla="*/ 660788 h 2839955"/>
              <a:gd name="connsiteX2685" fmla="*/ 6020718 w 8115305"/>
              <a:gd name="connsiteY2685" fmla="*/ 677347 h 2839955"/>
              <a:gd name="connsiteX2686" fmla="*/ 5986312 w 8115305"/>
              <a:gd name="connsiteY2686" fmla="*/ 698715 h 2839955"/>
              <a:gd name="connsiteX2687" fmla="*/ 5889799 w 8115305"/>
              <a:gd name="connsiteY2687" fmla="*/ 676986 h 2839955"/>
              <a:gd name="connsiteX2688" fmla="*/ 5922573 w 8115305"/>
              <a:gd name="connsiteY2688" fmla="*/ 655801 h 2839955"/>
              <a:gd name="connsiteX2689" fmla="*/ 5972915 w 8115305"/>
              <a:gd name="connsiteY2689" fmla="*/ 660788 h 2839955"/>
              <a:gd name="connsiteX2690" fmla="*/ 2962770 w 8115305"/>
              <a:gd name="connsiteY2690" fmla="*/ 145659 h 2839955"/>
              <a:gd name="connsiteX2691" fmla="*/ 2964309 w 8115305"/>
              <a:gd name="connsiteY2691" fmla="*/ 149688 h 2839955"/>
              <a:gd name="connsiteX2692" fmla="*/ 2925376 w 8115305"/>
              <a:gd name="connsiteY2692" fmla="*/ 155300 h 2839955"/>
              <a:gd name="connsiteX2693" fmla="*/ 2905276 w 8115305"/>
              <a:gd name="connsiteY2693" fmla="*/ 149506 h 2839955"/>
              <a:gd name="connsiteX2694" fmla="*/ 2943847 w 8115305"/>
              <a:gd name="connsiteY2694" fmla="*/ 144074 h 2839955"/>
              <a:gd name="connsiteX2695" fmla="*/ 2962770 w 8115305"/>
              <a:gd name="connsiteY2695" fmla="*/ 145659 h 2839955"/>
              <a:gd name="connsiteX2696" fmla="*/ 6515743 w 8115305"/>
              <a:gd name="connsiteY2696" fmla="*/ 748927 h 2839955"/>
              <a:gd name="connsiteX2697" fmla="*/ 6559966 w 8115305"/>
              <a:gd name="connsiteY2697" fmla="*/ 763540 h 2839955"/>
              <a:gd name="connsiteX2698" fmla="*/ 6540410 w 8115305"/>
              <a:gd name="connsiteY2698" fmla="*/ 783097 h 2839955"/>
              <a:gd name="connsiteX2699" fmla="*/ 6445706 w 8115305"/>
              <a:gd name="connsiteY2699" fmla="*/ 762092 h 2839955"/>
              <a:gd name="connsiteX2700" fmla="*/ 6469427 w 8115305"/>
              <a:gd name="connsiteY2700" fmla="*/ 743984 h 2839955"/>
              <a:gd name="connsiteX2701" fmla="*/ 6515743 w 8115305"/>
              <a:gd name="connsiteY2701" fmla="*/ 748927 h 2839955"/>
              <a:gd name="connsiteX2702" fmla="*/ 2708274 w 8115305"/>
              <a:gd name="connsiteY2702" fmla="*/ 100072 h 2839955"/>
              <a:gd name="connsiteX2703" fmla="*/ 2717329 w 8115305"/>
              <a:gd name="connsiteY2703" fmla="*/ 102789 h 2839955"/>
              <a:gd name="connsiteX2704" fmla="*/ 2695781 w 8115305"/>
              <a:gd name="connsiteY2704" fmla="*/ 105505 h 2839955"/>
              <a:gd name="connsiteX2705" fmla="*/ 2686729 w 8115305"/>
              <a:gd name="connsiteY2705" fmla="*/ 102789 h 2839955"/>
              <a:gd name="connsiteX2706" fmla="*/ 2708274 w 8115305"/>
              <a:gd name="connsiteY2706" fmla="*/ 100072 h 2839955"/>
              <a:gd name="connsiteX2707" fmla="*/ 3465962 w 8115305"/>
              <a:gd name="connsiteY2707" fmla="*/ 227553 h 2839955"/>
              <a:gd name="connsiteX2708" fmla="*/ 3475129 w 8115305"/>
              <a:gd name="connsiteY2708" fmla="*/ 235701 h 2839955"/>
              <a:gd name="connsiteX2709" fmla="*/ 3410845 w 8115305"/>
              <a:gd name="connsiteY2709" fmla="*/ 247110 h 2839955"/>
              <a:gd name="connsiteX2710" fmla="*/ 3368111 w 8115305"/>
              <a:gd name="connsiteY2710" fmla="*/ 235340 h 2839955"/>
              <a:gd name="connsiteX2711" fmla="*/ 3432214 w 8115305"/>
              <a:gd name="connsiteY2711" fmla="*/ 224293 h 2839955"/>
              <a:gd name="connsiteX2712" fmla="*/ 3465962 w 8115305"/>
              <a:gd name="connsiteY2712" fmla="*/ 227553 h 2839955"/>
              <a:gd name="connsiteX2713" fmla="*/ 4895636 w 8115305"/>
              <a:gd name="connsiteY2713" fmla="*/ 469855 h 2839955"/>
              <a:gd name="connsiteX2714" fmla="*/ 4929181 w 8115305"/>
              <a:gd name="connsiteY2714" fmla="*/ 485405 h 2839955"/>
              <a:gd name="connsiteX2715" fmla="*/ 4865441 w 8115305"/>
              <a:gd name="connsiteY2715" fmla="*/ 507315 h 2839955"/>
              <a:gd name="connsiteX2716" fmla="*/ 4770376 w 8115305"/>
              <a:gd name="connsiteY2716" fmla="*/ 484500 h 2839955"/>
              <a:gd name="connsiteX2717" fmla="*/ 4835746 w 8115305"/>
              <a:gd name="connsiteY2717" fmla="*/ 463132 h 2839955"/>
              <a:gd name="connsiteX2718" fmla="*/ 4895636 w 8115305"/>
              <a:gd name="connsiteY2718" fmla="*/ 469855 h 2839955"/>
              <a:gd name="connsiteX2719" fmla="*/ 3157903 w 8115305"/>
              <a:gd name="connsiteY2719" fmla="*/ 171191 h 2839955"/>
              <a:gd name="connsiteX2720" fmla="*/ 3162587 w 8115305"/>
              <a:gd name="connsiteY2720" fmla="*/ 176488 h 2839955"/>
              <a:gd name="connsiteX2721" fmla="*/ 3113334 w 8115305"/>
              <a:gd name="connsiteY2721" fmla="*/ 184094 h 2839955"/>
              <a:gd name="connsiteX2722" fmla="*/ 3085449 w 8115305"/>
              <a:gd name="connsiteY2722" fmla="*/ 176488 h 2839955"/>
              <a:gd name="connsiteX2723" fmla="*/ 3134339 w 8115305"/>
              <a:gd name="connsiteY2723" fmla="*/ 168883 h 2839955"/>
              <a:gd name="connsiteX2724" fmla="*/ 3157903 w 8115305"/>
              <a:gd name="connsiteY2724" fmla="*/ 171191 h 2839955"/>
              <a:gd name="connsiteX2725" fmla="*/ 3979249 w 8115305"/>
              <a:gd name="connsiteY2725" fmla="*/ 310485 h 2839955"/>
              <a:gd name="connsiteX2726" fmla="*/ 3954440 w 8115305"/>
              <a:gd name="connsiteY2726" fmla="*/ 317186 h 2839955"/>
              <a:gd name="connsiteX2727" fmla="*/ 3928184 w 8115305"/>
              <a:gd name="connsiteY2727" fmla="*/ 320988 h 2839955"/>
              <a:gd name="connsiteX2728" fmla="*/ 3967660 w 8115305"/>
              <a:gd name="connsiteY2728" fmla="*/ 331672 h 2839955"/>
              <a:gd name="connsiteX2729" fmla="*/ 4025061 w 8115305"/>
              <a:gd name="connsiteY2729" fmla="*/ 322798 h 2839955"/>
              <a:gd name="connsiteX2730" fmla="*/ 3979429 w 8115305"/>
              <a:gd name="connsiteY2730" fmla="*/ 311209 h 2839955"/>
              <a:gd name="connsiteX2731" fmla="*/ 2877389 w 8115305"/>
              <a:gd name="connsiteY2731" fmla="*/ 122708 h 2839955"/>
              <a:gd name="connsiteX2732" fmla="*/ 2895136 w 8115305"/>
              <a:gd name="connsiteY2732" fmla="*/ 127054 h 2839955"/>
              <a:gd name="connsiteX2733" fmla="*/ 2864191 w 8115305"/>
              <a:gd name="connsiteY2733" fmla="*/ 131581 h 2839955"/>
              <a:gd name="connsiteX2734" fmla="*/ 2846084 w 8115305"/>
              <a:gd name="connsiteY2734" fmla="*/ 127054 h 2839955"/>
              <a:gd name="connsiteX2735" fmla="*/ 2877389 w 8115305"/>
              <a:gd name="connsiteY2735" fmla="*/ 122708 h 2839955"/>
              <a:gd name="connsiteX2736" fmla="*/ 7132304 w 8115305"/>
              <a:gd name="connsiteY2736" fmla="*/ 847253 h 2839955"/>
              <a:gd name="connsiteX2737" fmla="*/ 7171103 w 8115305"/>
              <a:gd name="connsiteY2737" fmla="*/ 859151 h 2839955"/>
              <a:gd name="connsiteX2738" fmla="*/ 7163860 w 8115305"/>
              <a:gd name="connsiteY2738" fmla="*/ 875991 h 2839955"/>
              <a:gd name="connsiteX2739" fmla="*/ 7083823 w 8115305"/>
              <a:gd name="connsiteY2739" fmla="*/ 859331 h 2839955"/>
              <a:gd name="connsiteX2740" fmla="*/ 7091973 w 8115305"/>
              <a:gd name="connsiteY2740" fmla="*/ 842853 h 2839955"/>
              <a:gd name="connsiteX2741" fmla="*/ 7132304 w 8115305"/>
              <a:gd name="connsiteY2741" fmla="*/ 847253 h 2839955"/>
              <a:gd name="connsiteX2742" fmla="*/ 5274790 w 8115305"/>
              <a:gd name="connsiteY2742" fmla="*/ 528163 h 2839955"/>
              <a:gd name="connsiteX2743" fmla="*/ 5315602 w 8115305"/>
              <a:gd name="connsiteY2743" fmla="*/ 543533 h 2839955"/>
              <a:gd name="connsiteX2744" fmla="*/ 5265624 w 8115305"/>
              <a:gd name="connsiteY2744" fmla="*/ 566528 h 2839955"/>
              <a:gd name="connsiteX2745" fmla="*/ 5165669 w 8115305"/>
              <a:gd name="connsiteY2745" fmla="*/ 543713 h 2839955"/>
              <a:gd name="connsiteX2746" fmla="*/ 5215647 w 8115305"/>
              <a:gd name="connsiteY2746" fmla="*/ 522165 h 2839955"/>
              <a:gd name="connsiteX2747" fmla="*/ 5274790 w 8115305"/>
              <a:gd name="connsiteY2747" fmla="*/ 528163 h 2839955"/>
              <a:gd name="connsiteX2748" fmla="*/ 4260823 w 8115305"/>
              <a:gd name="connsiteY2748" fmla="*/ 354307 h 2839955"/>
              <a:gd name="connsiteX2749" fmla="*/ 4226780 w 8115305"/>
              <a:gd name="connsiteY2749" fmla="*/ 363723 h 2839955"/>
              <a:gd name="connsiteX2750" fmla="*/ 4262091 w 8115305"/>
              <a:gd name="connsiteY2750" fmla="*/ 373682 h 2839955"/>
              <a:gd name="connsiteX2751" fmla="*/ 4299211 w 8115305"/>
              <a:gd name="connsiteY2751" fmla="*/ 366439 h 2839955"/>
              <a:gd name="connsiteX2752" fmla="*/ 3702902 w 8115305"/>
              <a:gd name="connsiteY2752" fmla="*/ 258562 h 2839955"/>
              <a:gd name="connsiteX2753" fmla="*/ 3718317 w 8115305"/>
              <a:gd name="connsiteY2753" fmla="*/ 268114 h 2839955"/>
              <a:gd name="connsiteX2754" fmla="*/ 3649324 w 8115305"/>
              <a:gd name="connsiteY2754" fmla="*/ 282418 h 2839955"/>
              <a:gd name="connsiteX2755" fmla="*/ 3593372 w 8115305"/>
              <a:gd name="connsiteY2755" fmla="*/ 268295 h 2839955"/>
              <a:gd name="connsiteX2756" fmla="*/ 3660733 w 8115305"/>
              <a:gd name="connsiteY2756" fmla="*/ 254713 h 2839955"/>
              <a:gd name="connsiteX2757" fmla="*/ 3702902 w 8115305"/>
              <a:gd name="connsiteY2757" fmla="*/ 258562 h 2839955"/>
              <a:gd name="connsiteX2758" fmla="*/ 7822800 w 8115305"/>
              <a:gd name="connsiteY2758" fmla="*/ 960011 h 2839955"/>
              <a:gd name="connsiteX2759" fmla="*/ 7877123 w 8115305"/>
              <a:gd name="connsiteY2759" fmla="*/ 971600 h 2839955"/>
              <a:gd name="connsiteX2760" fmla="*/ 7877123 w 8115305"/>
              <a:gd name="connsiteY2760" fmla="*/ 981921 h 2839955"/>
              <a:gd name="connsiteX2761" fmla="*/ 7821714 w 8115305"/>
              <a:gd name="connsiteY2761" fmla="*/ 970875 h 2839955"/>
              <a:gd name="connsiteX2762" fmla="*/ 7822800 w 8115305"/>
              <a:gd name="connsiteY2762" fmla="*/ 960011 h 2839955"/>
              <a:gd name="connsiteX2763" fmla="*/ 3367591 w 8115305"/>
              <a:gd name="connsiteY2763" fmla="*/ 198286 h 2839955"/>
              <a:gd name="connsiteX2764" fmla="*/ 3376441 w 8115305"/>
              <a:gd name="connsiteY2764" fmla="*/ 205099 h 2839955"/>
              <a:gd name="connsiteX2765" fmla="*/ 3319220 w 8115305"/>
              <a:gd name="connsiteY2765" fmla="*/ 215239 h 2839955"/>
              <a:gd name="connsiteX2766" fmla="*/ 3280832 w 8115305"/>
              <a:gd name="connsiteY2766" fmla="*/ 205462 h 2839955"/>
              <a:gd name="connsiteX2767" fmla="*/ 3337689 w 8115305"/>
              <a:gd name="connsiteY2767" fmla="*/ 195683 h 2839955"/>
              <a:gd name="connsiteX2768" fmla="*/ 3367591 w 8115305"/>
              <a:gd name="connsiteY2768" fmla="*/ 198286 h 2839955"/>
              <a:gd name="connsiteX2769" fmla="*/ 2812586 w 8115305"/>
              <a:gd name="connsiteY2769" fmla="*/ 102245 h 2839955"/>
              <a:gd name="connsiteX2770" fmla="*/ 2824899 w 8115305"/>
              <a:gd name="connsiteY2770" fmla="*/ 105867 h 2839955"/>
              <a:gd name="connsiteX2771" fmla="*/ 2800093 w 8115305"/>
              <a:gd name="connsiteY2771" fmla="*/ 108946 h 2839955"/>
              <a:gd name="connsiteX2772" fmla="*/ 2787597 w 8115305"/>
              <a:gd name="connsiteY2772" fmla="*/ 105505 h 2839955"/>
              <a:gd name="connsiteX2773" fmla="*/ 2812586 w 8115305"/>
              <a:gd name="connsiteY2773" fmla="*/ 102245 h 2839955"/>
              <a:gd name="connsiteX2774" fmla="*/ 5696489 w 8115305"/>
              <a:gd name="connsiteY2774" fmla="*/ 593608 h 2839955"/>
              <a:gd name="connsiteX2775" fmla="*/ 5742400 w 8115305"/>
              <a:gd name="connsiteY2775" fmla="*/ 609808 h 2839955"/>
              <a:gd name="connsiteX2776" fmla="*/ 5702563 w 8115305"/>
              <a:gd name="connsiteY2776" fmla="*/ 631355 h 2839955"/>
              <a:gd name="connsiteX2777" fmla="*/ 5604600 w 8115305"/>
              <a:gd name="connsiteY2777" fmla="*/ 608901 h 2839955"/>
              <a:gd name="connsiteX2778" fmla="*/ 5648059 w 8115305"/>
              <a:gd name="connsiteY2778" fmla="*/ 588620 h 2839955"/>
              <a:gd name="connsiteX2779" fmla="*/ 5696489 w 8115305"/>
              <a:gd name="connsiteY2779" fmla="*/ 593608 h 2839955"/>
              <a:gd name="connsiteX2780" fmla="*/ 3077233 w 8115305"/>
              <a:gd name="connsiteY2780" fmla="*/ 147041 h 2839955"/>
              <a:gd name="connsiteX2781" fmla="*/ 3080379 w 8115305"/>
              <a:gd name="connsiteY2781" fmla="*/ 151499 h 2839955"/>
              <a:gd name="connsiteX2782" fmla="*/ 3038188 w 8115305"/>
              <a:gd name="connsiteY2782" fmla="*/ 157656 h 2839955"/>
              <a:gd name="connsiteX2783" fmla="*/ 3014829 w 8115305"/>
              <a:gd name="connsiteY2783" fmla="*/ 151318 h 2839955"/>
              <a:gd name="connsiteX2784" fmla="*/ 3056839 w 8115305"/>
              <a:gd name="connsiteY2784" fmla="*/ 145162 h 2839955"/>
              <a:gd name="connsiteX2785" fmla="*/ 3077233 w 8115305"/>
              <a:gd name="connsiteY2785" fmla="*/ 147041 h 2839955"/>
              <a:gd name="connsiteX2786" fmla="*/ 4568837 w 8115305"/>
              <a:gd name="connsiteY2786" fmla="*/ 395592 h 2839955"/>
              <a:gd name="connsiteX2787" fmla="*/ 4517229 w 8115305"/>
              <a:gd name="connsiteY2787" fmla="*/ 409898 h 2839955"/>
              <a:gd name="connsiteX2788" fmla="*/ 4579520 w 8115305"/>
              <a:gd name="connsiteY2788" fmla="*/ 428006 h 2839955"/>
              <a:gd name="connsiteX2789" fmla="*/ 4640362 w 8115305"/>
              <a:gd name="connsiteY2789" fmla="*/ 412613 h 2839955"/>
              <a:gd name="connsiteX2790" fmla="*/ 4568837 w 8115305"/>
              <a:gd name="connsiteY2790" fmla="*/ 395592 h 2839955"/>
              <a:gd name="connsiteX2791" fmla="*/ 6184050 w 8115305"/>
              <a:gd name="connsiteY2791" fmla="*/ 669835 h 2839955"/>
              <a:gd name="connsiteX2792" fmla="*/ 6230042 w 8115305"/>
              <a:gd name="connsiteY2792" fmla="*/ 685496 h 2839955"/>
              <a:gd name="connsiteX2793" fmla="*/ 6201794 w 8115305"/>
              <a:gd name="connsiteY2793" fmla="*/ 704328 h 2839955"/>
              <a:gd name="connsiteX2794" fmla="*/ 6106548 w 8115305"/>
              <a:gd name="connsiteY2794" fmla="*/ 683143 h 2839955"/>
              <a:gd name="connsiteX2795" fmla="*/ 6135701 w 8115305"/>
              <a:gd name="connsiteY2795" fmla="*/ 665035 h 2839955"/>
              <a:gd name="connsiteX2796" fmla="*/ 6184050 w 8115305"/>
              <a:gd name="connsiteY2796" fmla="*/ 669835 h 2839955"/>
              <a:gd name="connsiteX2797" fmla="*/ 3594368 w 8115305"/>
              <a:gd name="connsiteY2797" fmla="*/ 228367 h 2839955"/>
              <a:gd name="connsiteX2798" fmla="*/ 3605324 w 8115305"/>
              <a:gd name="connsiteY2798" fmla="*/ 236787 h 2839955"/>
              <a:gd name="connsiteX2799" fmla="*/ 3541585 w 8115305"/>
              <a:gd name="connsiteY2799" fmla="*/ 248557 h 2839955"/>
              <a:gd name="connsiteX2800" fmla="*/ 3494505 w 8115305"/>
              <a:gd name="connsiteY2800" fmla="*/ 236424 h 2839955"/>
              <a:gd name="connsiteX2801" fmla="*/ 3557881 w 8115305"/>
              <a:gd name="connsiteY2801" fmla="*/ 224835 h 2839955"/>
              <a:gd name="connsiteX2802" fmla="*/ 3594368 w 8115305"/>
              <a:gd name="connsiteY2802" fmla="*/ 228367 h 2839955"/>
              <a:gd name="connsiteX2803" fmla="*/ 3276871 w 8115305"/>
              <a:gd name="connsiteY2803" fmla="*/ 172481 h 2839955"/>
              <a:gd name="connsiteX2804" fmla="*/ 3283549 w 8115305"/>
              <a:gd name="connsiteY2804" fmla="*/ 177936 h 2839955"/>
              <a:gd name="connsiteX2805" fmla="*/ 3234296 w 8115305"/>
              <a:gd name="connsiteY2805" fmla="*/ 186265 h 2839955"/>
              <a:gd name="connsiteX2806" fmla="*/ 3200434 w 8115305"/>
              <a:gd name="connsiteY2806" fmla="*/ 178478 h 2839955"/>
              <a:gd name="connsiteX2807" fmla="*/ 3251316 w 8115305"/>
              <a:gd name="connsiteY2807" fmla="*/ 170150 h 2839955"/>
              <a:gd name="connsiteX2808" fmla="*/ 3276871 w 8115305"/>
              <a:gd name="connsiteY2808" fmla="*/ 172481 h 2839955"/>
              <a:gd name="connsiteX2809" fmla="*/ 2750641 w 8115305"/>
              <a:gd name="connsiteY2809" fmla="*/ 82328 h 2839955"/>
              <a:gd name="connsiteX2810" fmla="*/ 2758790 w 8115305"/>
              <a:gd name="connsiteY2810" fmla="*/ 84139 h 2839955"/>
              <a:gd name="connsiteX2811" fmla="*/ 2743216 w 8115305"/>
              <a:gd name="connsiteY2811" fmla="*/ 86312 h 2839955"/>
              <a:gd name="connsiteX2812" fmla="*/ 2735068 w 8115305"/>
              <a:gd name="connsiteY2812" fmla="*/ 84320 h 2839955"/>
              <a:gd name="connsiteX2813" fmla="*/ 2750641 w 8115305"/>
              <a:gd name="connsiteY2813" fmla="*/ 82328 h 2839955"/>
              <a:gd name="connsiteX2814" fmla="*/ 3003512 w 8115305"/>
              <a:gd name="connsiteY2814" fmla="*/ 124812 h 2839955"/>
              <a:gd name="connsiteX2815" fmla="*/ 3007043 w 8115305"/>
              <a:gd name="connsiteY2815" fmla="*/ 128140 h 2839955"/>
              <a:gd name="connsiteX2816" fmla="*/ 2973362 w 8115305"/>
              <a:gd name="connsiteY2816" fmla="*/ 133390 h 2839955"/>
              <a:gd name="connsiteX2817" fmla="*/ 2951272 w 8115305"/>
              <a:gd name="connsiteY2817" fmla="*/ 128501 h 2839955"/>
              <a:gd name="connsiteX2818" fmla="*/ 2987487 w 8115305"/>
              <a:gd name="connsiteY2818" fmla="*/ 123250 h 2839955"/>
              <a:gd name="connsiteX2819" fmla="*/ 3003512 w 8115305"/>
              <a:gd name="connsiteY2819" fmla="*/ 124812 h 2839955"/>
              <a:gd name="connsiteX2820" fmla="*/ 4120489 w 8115305"/>
              <a:gd name="connsiteY2820" fmla="*/ 313382 h 2839955"/>
              <a:gd name="connsiteX2821" fmla="*/ 4068156 w 8115305"/>
              <a:gd name="connsiteY2821" fmla="*/ 324247 h 2839955"/>
              <a:gd name="connsiteX2822" fmla="*/ 4067432 w 8115305"/>
              <a:gd name="connsiteY2822" fmla="*/ 324247 h 2839955"/>
              <a:gd name="connsiteX2823" fmla="*/ 4111615 w 8115305"/>
              <a:gd name="connsiteY2823" fmla="*/ 334387 h 2839955"/>
              <a:gd name="connsiteX2824" fmla="*/ 4158153 w 8115305"/>
              <a:gd name="connsiteY2824" fmla="*/ 325878 h 2839955"/>
              <a:gd name="connsiteX2825" fmla="*/ 4120489 w 8115305"/>
              <a:gd name="connsiteY2825" fmla="*/ 313382 h 2839955"/>
              <a:gd name="connsiteX2826" fmla="*/ 5061074 w 8115305"/>
              <a:gd name="connsiteY2826" fmla="*/ 473116 h 2839955"/>
              <a:gd name="connsiteX2827" fmla="*/ 5097402 w 8115305"/>
              <a:gd name="connsiteY2827" fmla="*/ 487580 h 2839955"/>
              <a:gd name="connsiteX2828" fmla="*/ 5043985 w 8115305"/>
              <a:gd name="connsiteY2828" fmla="*/ 509309 h 2839955"/>
              <a:gd name="connsiteX2829" fmla="*/ 4948193 w 8115305"/>
              <a:gd name="connsiteY2829" fmla="*/ 488304 h 2839955"/>
              <a:gd name="connsiteX2830" fmla="*/ 5002336 w 8115305"/>
              <a:gd name="connsiteY2830" fmla="*/ 467480 h 2839955"/>
              <a:gd name="connsiteX2831" fmla="*/ 5061074 w 8115305"/>
              <a:gd name="connsiteY2831" fmla="*/ 473116 h 2839955"/>
              <a:gd name="connsiteX2832" fmla="*/ 6736846 w 8115305"/>
              <a:gd name="connsiteY2832" fmla="*/ 755556 h 2839955"/>
              <a:gd name="connsiteX2833" fmla="*/ 6780338 w 8115305"/>
              <a:gd name="connsiteY2833" fmla="*/ 768429 h 2839955"/>
              <a:gd name="connsiteX2834" fmla="*/ 6765490 w 8115305"/>
              <a:gd name="connsiteY2834" fmla="*/ 787805 h 2839955"/>
              <a:gd name="connsiteX2835" fmla="*/ 6676400 w 8115305"/>
              <a:gd name="connsiteY2835" fmla="*/ 769697 h 2839955"/>
              <a:gd name="connsiteX2836" fmla="*/ 6691791 w 8115305"/>
              <a:gd name="connsiteY2836" fmla="*/ 750322 h 2839955"/>
              <a:gd name="connsiteX2837" fmla="*/ 6736846 w 8115305"/>
              <a:gd name="connsiteY2837" fmla="*/ 755556 h 2839955"/>
              <a:gd name="connsiteX2838" fmla="*/ 3837942 w 8115305"/>
              <a:gd name="connsiteY2838" fmla="*/ 260508 h 2839955"/>
              <a:gd name="connsiteX2839" fmla="*/ 3853764 w 8115305"/>
              <a:gd name="connsiteY2839" fmla="*/ 270467 h 2839955"/>
              <a:gd name="connsiteX2840" fmla="*/ 3785858 w 8115305"/>
              <a:gd name="connsiteY2840" fmla="*/ 284773 h 2839955"/>
              <a:gd name="connsiteX2841" fmla="*/ 3726284 w 8115305"/>
              <a:gd name="connsiteY2841" fmla="*/ 270467 h 2839955"/>
              <a:gd name="connsiteX2842" fmla="*/ 3794006 w 8115305"/>
              <a:gd name="connsiteY2842" fmla="*/ 256524 h 2839955"/>
              <a:gd name="connsiteX2843" fmla="*/ 3837942 w 8115305"/>
              <a:gd name="connsiteY2843" fmla="*/ 260508 h 2839955"/>
              <a:gd name="connsiteX2844" fmla="*/ 3492443 w 8115305"/>
              <a:gd name="connsiteY2844" fmla="*/ 201114 h 2839955"/>
              <a:gd name="connsiteX2845" fmla="*/ 3500297 w 8115305"/>
              <a:gd name="connsiteY2845" fmla="*/ 208538 h 2839955"/>
              <a:gd name="connsiteX2846" fmla="*/ 3441266 w 8115305"/>
              <a:gd name="connsiteY2846" fmla="*/ 218317 h 2839955"/>
              <a:gd name="connsiteX2847" fmla="*/ 3402154 w 8115305"/>
              <a:gd name="connsiteY2847" fmla="*/ 207633 h 2839955"/>
              <a:gd name="connsiteX2848" fmla="*/ 3460823 w 8115305"/>
              <a:gd name="connsiteY2848" fmla="*/ 198036 h 2839955"/>
              <a:gd name="connsiteX2849" fmla="*/ 3492443 w 8115305"/>
              <a:gd name="connsiteY2849" fmla="*/ 201114 h 2839955"/>
              <a:gd name="connsiteX2850" fmla="*/ 2915959 w 8115305"/>
              <a:gd name="connsiteY2850" fmla="*/ 102428 h 2839955"/>
              <a:gd name="connsiteX2851" fmla="*/ 2934249 w 8115305"/>
              <a:gd name="connsiteY2851" fmla="*/ 106049 h 2839955"/>
              <a:gd name="connsiteX2852" fmla="*/ 2907630 w 8115305"/>
              <a:gd name="connsiteY2852" fmla="*/ 110031 h 2839955"/>
              <a:gd name="connsiteX2853" fmla="*/ 2889522 w 8115305"/>
              <a:gd name="connsiteY2853" fmla="*/ 106410 h 2839955"/>
              <a:gd name="connsiteX2854" fmla="*/ 2915959 w 8115305"/>
              <a:gd name="connsiteY2854" fmla="*/ 102428 h 2839955"/>
              <a:gd name="connsiteX2855" fmla="*/ 4413835 w 8115305"/>
              <a:gd name="connsiteY2855" fmla="*/ 356841 h 2839955"/>
              <a:gd name="connsiteX2856" fmla="*/ 4371281 w 8115305"/>
              <a:gd name="connsiteY2856" fmla="*/ 367344 h 2839955"/>
              <a:gd name="connsiteX2857" fmla="*/ 4413835 w 8115305"/>
              <a:gd name="connsiteY2857" fmla="*/ 378570 h 2839955"/>
              <a:gd name="connsiteX2858" fmla="*/ 4464537 w 8115305"/>
              <a:gd name="connsiteY2858" fmla="*/ 369698 h 2839955"/>
              <a:gd name="connsiteX2859" fmla="*/ 3194707 w 8115305"/>
              <a:gd name="connsiteY2859" fmla="*/ 148783 h 2839955"/>
              <a:gd name="connsiteX2860" fmla="*/ 3200434 w 8115305"/>
              <a:gd name="connsiteY2860" fmla="*/ 153490 h 2839955"/>
              <a:gd name="connsiteX2861" fmla="*/ 3156793 w 8115305"/>
              <a:gd name="connsiteY2861" fmla="*/ 160372 h 2839955"/>
              <a:gd name="connsiteX2862" fmla="*/ 3129089 w 8115305"/>
              <a:gd name="connsiteY2862" fmla="*/ 153671 h 2839955"/>
              <a:gd name="connsiteX2863" fmla="*/ 3172547 w 8115305"/>
              <a:gd name="connsiteY2863" fmla="*/ 146791 h 2839955"/>
              <a:gd name="connsiteX2864" fmla="*/ 3194707 w 8115305"/>
              <a:gd name="connsiteY2864" fmla="*/ 148783 h 2839955"/>
              <a:gd name="connsiteX2865" fmla="*/ 5460780 w 8115305"/>
              <a:gd name="connsiteY2865" fmla="*/ 533506 h 2839955"/>
              <a:gd name="connsiteX2866" fmla="*/ 5497584 w 8115305"/>
              <a:gd name="connsiteY2866" fmla="*/ 547879 h 2839955"/>
              <a:gd name="connsiteX2867" fmla="*/ 5449962 w 8115305"/>
              <a:gd name="connsiteY2867" fmla="*/ 568703 h 2839955"/>
              <a:gd name="connsiteX2868" fmla="*/ 5354171 w 8115305"/>
              <a:gd name="connsiteY2868" fmla="*/ 546249 h 2839955"/>
              <a:gd name="connsiteX2869" fmla="*/ 5404692 w 8115305"/>
              <a:gd name="connsiteY2869" fmla="*/ 526873 h 2839955"/>
              <a:gd name="connsiteX2870" fmla="*/ 5460780 w 8115305"/>
              <a:gd name="connsiteY2870" fmla="*/ 533506 h 2839955"/>
              <a:gd name="connsiteX2871" fmla="*/ 7340773 w 8115305"/>
              <a:gd name="connsiteY2871" fmla="*/ 851364 h 2839955"/>
              <a:gd name="connsiteX2872" fmla="*/ 7410848 w 8115305"/>
              <a:gd name="connsiteY2872" fmla="*/ 865669 h 2839955"/>
              <a:gd name="connsiteX2873" fmla="*/ 7403968 w 8115305"/>
              <a:gd name="connsiteY2873" fmla="*/ 880155 h 2839955"/>
              <a:gd name="connsiteX2874" fmla="*/ 7333529 w 8115305"/>
              <a:gd name="connsiteY2874" fmla="*/ 864945 h 2839955"/>
              <a:gd name="connsiteX2875" fmla="*/ 7340773 w 8115305"/>
              <a:gd name="connsiteY2875" fmla="*/ 851364 h 2839955"/>
              <a:gd name="connsiteX2876" fmla="*/ 3723636 w 8115305"/>
              <a:gd name="connsiteY2876" fmla="*/ 230970 h 2839955"/>
              <a:gd name="connsiteX2877" fmla="*/ 3735700 w 8115305"/>
              <a:gd name="connsiteY2877" fmla="*/ 239683 h 2839955"/>
              <a:gd name="connsiteX2878" fmla="*/ 3670332 w 8115305"/>
              <a:gd name="connsiteY2878" fmla="*/ 251997 h 2839955"/>
              <a:gd name="connsiteX2879" fmla="*/ 3621078 w 8115305"/>
              <a:gd name="connsiteY2879" fmla="*/ 239141 h 2839955"/>
              <a:gd name="connsiteX2880" fmla="*/ 3684818 w 8115305"/>
              <a:gd name="connsiteY2880" fmla="*/ 227552 h 2839955"/>
              <a:gd name="connsiteX2881" fmla="*/ 3723636 w 8115305"/>
              <a:gd name="connsiteY2881" fmla="*/ 230970 h 2839955"/>
              <a:gd name="connsiteX2882" fmla="*/ 2854767 w 8115305"/>
              <a:gd name="connsiteY2882" fmla="*/ 82871 h 2839955"/>
              <a:gd name="connsiteX2883" fmla="*/ 2864364 w 8115305"/>
              <a:gd name="connsiteY2883" fmla="*/ 85769 h 2839955"/>
              <a:gd name="connsiteX2884" fmla="*/ 2845168 w 8115305"/>
              <a:gd name="connsiteY2884" fmla="*/ 88123 h 2839955"/>
              <a:gd name="connsiteX2885" fmla="*/ 2834486 w 8115305"/>
              <a:gd name="connsiteY2885" fmla="*/ 85586 h 2839955"/>
              <a:gd name="connsiteX2886" fmla="*/ 2854767 w 8115305"/>
              <a:gd name="connsiteY2886" fmla="*/ 82871 h 2839955"/>
              <a:gd name="connsiteX2887" fmla="*/ 3990838 w 8115305"/>
              <a:gd name="connsiteY2887" fmla="*/ 275900 h 2839955"/>
              <a:gd name="connsiteX2888" fmla="*/ 3930720 w 8115305"/>
              <a:gd name="connsiteY2888" fmla="*/ 288755 h 2839955"/>
              <a:gd name="connsiteX2889" fmla="*/ 3983412 w 8115305"/>
              <a:gd name="connsiteY2889" fmla="*/ 301069 h 2839955"/>
              <a:gd name="connsiteX2890" fmla="*/ 4042625 w 8115305"/>
              <a:gd name="connsiteY2890" fmla="*/ 290023 h 2839955"/>
              <a:gd name="connsiteX2891" fmla="*/ 3990838 w 8115305"/>
              <a:gd name="connsiteY2891" fmla="*/ 275900 h 2839955"/>
              <a:gd name="connsiteX2892" fmla="*/ 3400841 w 8115305"/>
              <a:gd name="connsiteY2892" fmla="*/ 174654 h 2839955"/>
              <a:gd name="connsiteX2893" fmla="*/ 3407585 w 8115305"/>
              <a:gd name="connsiteY2893" fmla="*/ 180834 h 2839955"/>
              <a:gd name="connsiteX2894" fmla="*/ 3355797 w 8115305"/>
              <a:gd name="connsiteY2894" fmla="*/ 189343 h 2839955"/>
              <a:gd name="connsiteX2895" fmla="*/ 3321030 w 8115305"/>
              <a:gd name="connsiteY2895" fmla="*/ 180471 h 2839955"/>
              <a:gd name="connsiteX2896" fmla="*/ 3372637 w 8115305"/>
              <a:gd name="connsiteY2896" fmla="*/ 172142 h 2839955"/>
              <a:gd name="connsiteX2897" fmla="*/ 3400841 w 8115305"/>
              <a:gd name="connsiteY2897" fmla="*/ 174654 h 2839955"/>
              <a:gd name="connsiteX2898" fmla="*/ 3115936 w 8115305"/>
              <a:gd name="connsiteY2898" fmla="*/ 126104 h 2839955"/>
              <a:gd name="connsiteX2899" fmla="*/ 3117679 w 8115305"/>
              <a:gd name="connsiteY2899" fmla="*/ 130132 h 2839955"/>
              <a:gd name="connsiteX2900" fmla="*/ 3081283 w 8115305"/>
              <a:gd name="connsiteY2900" fmla="*/ 135384 h 2839955"/>
              <a:gd name="connsiteX2901" fmla="*/ 3060459 w 8115305"/>
              <a:gd name="connsiteY2901" fmla="*/ 129590 h 2839955"/>
              <a:gd name="connsiteX2902" fmla="*/ 3096674 w 8115305"/>
              <a:gd name="connsiteY2902" fmla="*/ 124520 h 2839955"/>
              <a:gd name="connsiteX2903" fmla="*/ 3115936 w 8115305"/>
              <a:gd name="connsiteY2903" fmla="*/ 126104 h 2839955"/>
              <a:gd name="connsiteX2904" fmla="*/ 4866143 w 8115305"/>
              <a:gd name="connsiteY2904" fmla="*/ 423478 h 2839955"/>
              <a:gd name="connsiteX2905" fmla="*/ 4900751 w 8115305"/>
              <a:gd name="connsiteY2905" fmla="*/ 437783 h 2839955"/>
              <a:gd name="connsiteX2906" fmla="*/ 4842263 w 8115305"/>
              <a:gd name="connsiteY2906" fmla="*/ 458245 h 2839955"/>
              <a:gd name="connsiteX2907" fmla="*/ 4748827 w 8115305"/>
              <a:gd name="connsiteY2907" fmla="*/ 437603 h 2839955"/>
              <a:gd name="connsiteX2908" fmla="*/ 4808040 w 8115305"/>
              <a:gd name="connsiteY2908" fmla="*/ 417864 h 2839955"/>
              <a:gd name="connsiteX2909" fmla="*/ 4866143 w 8115305"/>
              <a:gd name="connsiteY2909" fmla="*/ 423478 h 2839955"/>
              <a:gd name="connsiteX2910" fmla="*/ 5897016 w 8115305"/>
              <a:gd name="connsiteY2910" fmla="*/ 598967 h 2839955"/>
              <a:gd name="connsiteX2911" fmla="*/ 5941405 w 8115305"/>
              <a:gd name="connsiteY2911" fmla="*/ 614154 h 2839955"/>
              <a:gd name="connsiteX2912" fmla="*/ 5906819 w 8115305"/>
              <a:gd name="connsiteY2912" fmla="*/ 634072 h 2839955"/>
              <a:gd name="connsiteX2913" fmla="*/ 5814107 w 8115305"/>
              <a:gd name="connsiteY2913" fmla="*/ 613610 h 2839955"/>
              <a:gd name="connsiteX2914" fmla="*/ 5850322 w 8115305"/>
              <a:gd name="connsiteY2914" fmla="*/ 594415 h 2839955"/>
              <a:gd name="connsiteX2915" fmla="*/ 5897016 w 8115305"/>
              <a:gd name="connsiteY2915" fmla="*/ 598967 h 2839955"/>
              <a:gd name="connsiteX2916" fmla="*/ 4263359 w 8115305"/>
              <a:gd name="connsiteY2916" fmla="*/ 315737 h 2839955"/>
              <a:gd name="connsiteX2917" fmla="*/ 4216261 w 8115305"/>
              <a:gd name="connsiteY2917" fmla="*/ 327732 h 2839955"/>
              <a:gd name="connsiteX2918" fmla="*/ 4214830 w 8115305"/>
              <a:gd name="connsiteY2918" fmla="*/ 327326 h 2839955"/>
              <a:gd name="connsiteX2919" fmla="*/ 4215011 w 8115305"/>
              <a:gd name="connsiteY2919" fmla="*/ 328051 h 2839955"/>
              <a:gd name="connsiteX2920" fmla="*/ 4216261 w 8115305"/>
              <a:gd name="connsiteY2920" fmla="*/ 327732 h 2839955"/>
              <a:gd name="connsiteX2921" fmla="*/ 4263359 w 8115305"/>
              <a:gd name="connsiteY2921" fmla="*/ 341088 h 2839955"/>
              <a:gd name="connsiteX2922" fmla="*/ 4323296 w 8115305"/>
              <a:gd name="connsiteY2922" fmla="*/ 329136 h 2839955"/>
              <a:gd name="connsiteX2923" fmla="*/ 4263359 w 8115305"/>
              <a:gd name="connsiteY2923" fmla="*/ 315737 h 2839955"/>
              <a:gd name="connsiteX2924" fmla="*/ 3023522 w 8115305"/>
              <a:gd name="connsiteY2924" fmla="*/ 104057 h 2839955"/>
              <a:gd name="connsiteX2925" fmla="*/ 3041630 w 8115305"/>
              <a:gd name="connsiteY2925" fmla="*/ 108403 h 2839955"/>
              <a:gd name="connsiteX2926" fmla="*/ 3012114 w 8115305"/>
              <a:gd name="connsiteY2926" fmla="*/ 112568 h 2839955"/>
              <a:gd name="connsiteX2927" fmla="*/ 2994006 w 8115305"/>
              <a:gd name="connsiteY2927" fmla="*/ 108222 h 2839955"/>
              <a:gd name="connsiteX2928" fmla="*/ 3023522 w 8115305"/>
              <a:gd name="connsiteY2928" fmla="*/ 104057 h 2839955"/>
              <a:gd name="connsiteX2929" fmla="*/ 3615848 w 8115305"/>
              <a:gd name="connsiteY2929" fmla="*/ 202473 h 2839955"/>
              <a:gd name="connsiteX2930" fmla="*/ 3627051 w 8115305"/>
              <a:gd name="connsiteY2930" fmla="*/ 209806 h 2839955"/>
              <a:gd name="connsiteX2931" fmla="*/ 3569831 w 8115305"/>
              <a:gd name="connsiteY2931" fmla="*/ 220671 h 2839955"/>
              <a:gd name="connsiteX2932" fmla="*/ 3523295 w 8115305"/>
              <a:gd name="connsiteY2932" fmla="*/ 210169 h 2839955"/>
              <a:gd name="connsiteX2933" fmla="*/ 3581420 w 8115305"/>
              <a:gd name="connsiteY2933" fmla="*/ 199485 h 2839955"/>
              <a:gd name="connsiteX2934" fmla="*/ 3615848 w 8115305"/>
              <a:gd name="connsiteY2934" fmla="*/ 202473 h 2839955"/>
              <a:gd name="connsiteX2935" fmla="*/ 6393431 w 8115305"/>
              <a:gd name="connsiteY2935" fmla="*/ 675686 h 2839955"/>
              <a:gd name="connsiteX2936" fmla="*/ 6438282 w 8115305"/>
              <a:gd name="connsiteY2936" fmla="*/ 690024 h 2839955"/>
              <a:gd name="connsiteX2937" fmla="*/ 6413836 w 8115305"/>
              <a:gd name="connsiteY2937" fmla="*/ 708132 h 2839955"/>
              <a:gd name="connsiteX2938" fmla="*/ 6321124 w 8115305"/>
              <a:gd name="connsiteY2938" fmla="*/ 688395 h 2839955"/>
              <a:gd name="connsiteX2939" fmla="*/ 6346656 w 8115305"/>
              <a:gd name="connsiteY2939" fmla="*/ 670287 h 2839955"/>
              <a:gd name="connsiteX2940" fmla="*/ 6393431 w 8115305"/>
              <a:gd name="connsiteY2940" fmla="*/ 675686 h 2839955"/>
              <a:gd name="connsiteX2941" fmla="*/ 3312021 w 8115305"/>
              <a:gd name="connsiteY2941" fmla="*/ 150187 h 2839955"/>
              <a:gd name="connsiteX2942" fmla="*/ 3317227 w 8115305"/>
              <a:gd name="connsiteY2942" fmla="*/ 155302 h 2839955"/>
              <a:gd name="connsiteX2943" fmla="*/ 3272139 w 8115305"/>
              <a:gd name="connsiteY2943" fmla="*/ 162365 h 2839955"/>
              <a:gd name="connsiteX2944" fmla="*/ 3242442 w 8115305"/>
              <a:gd name="connsiteY2944" fmla="*/ 154939 h 2839955"/>
              <a:gd name="connsiteX2945" fmla="*/ 3287530 w 8115305"/>
              <a:gd name="connsiteY2945" fmla="*/ 148059 h 2839955"/>
              <a:gd name="connsiteX2946" fmla="*/ 3312021 w 8115305"/>
              <a:gd name="connsiteY2946" fmla="*/ 150187 h 2839955"/>
              <a:gd name="connsiteX2947" fmla="*/ 5233211 w 8115305"/>
              <a:gd name="connsiteY2947" fmla="*/ 477168 h 2839955"/>
              <a:gd name="connsiteX2948" fmla="*/ 5269970 w 8115305"/>
              <a:gd name="connsiteY2948" fmla="*/ 491382 h 2839955"/>
              <a:gd name="connsiteX2949" fmla="*/ 5220356 w 8115305"/>
              <a:gd name="connsiteY2949" fmla="*/ 512207 h 2839955"/>
              <a:gd name="connsiteX2950" fmla="*/ 5124746 w 8115305"/>
              <a:gd name="connsiteY2950" fmla="*/ 491745 h 2839955"/>
              <a:gd name="connsiteX2951" fmla="*/ 5176353 w 8115305"/>
              <a:gd name="connsiteY2951" fmla="*/ 471102 h 2839955"/>
              <a:gd name="connsiteX2952" fmla="*/ 5233211 w 8115305"/>
              <a:gd name="connsiteY2952" fmla="*/ 477168 h 2839955"/>
              <a:gd name="connsiteX2953" fmla="*/ 2961592 w 8115305"/>
              <a:gd name="connsiteY2953" fmla="*/ 84319 h 2839955"/>
              <a:gd name="connsiteX2954" fmla="*/ 2973905 w 8115305"/>
              <a:gd name="connsiteY2954" fmla="*/ 87578 h 2839955"/>
              <a:gd name="connsiteX2955" fmla="*/ 2948916 w 8115305"/>
              <a:gd name="connsiteY2955" fmla="*/ 90838 h 2839955"/>
              <a:gd name="connsiteX2956" fmla="*/ 2936965 w 8115305"/>
              <a:gd name="connsiteY2956" fmla="*/ 87397 h 2839955"/>
              <a:gd name="connsiteX2957" fmla="*/ 2961592 w 8115305"/>
              <a:gd name="connsiteY2957" fmla="*/ 84319 h 2839955"/>
              <a:gd name="connsiteX2958" fmla="*/ 4562319 w 8115305"/>
              <a:gd name="connsiteY2958" fmla="*/ 356841 h 2839955"/>
              <a:gd name="connsiteX2959" fmla="*/ 4509805 w 8115305"/>
              <a:gd name="connsiteY2959" fmla="*/ 370241 h 2839955"/>
              <a:gd name="connsiteX2960" fmla="*/ 4546021 w 8115305"/>
              <a:gd name="connsiteY2960" fmla="*/ 377304 h 2839955"/>
              <a:gd name="connsiteX2961" fmla="*/ 4569742 w 8115305"/>
              <a:gd name="connsiteY2961" fmla="*/ 387081 h 2839955"/>
              <a:gd name="connsiteX2962" fmla="*/ 4635111 w 8115305"/>
              <a:gd name="connsiteY2962" fmla="*/ 374044 h 2839955"/>
              <a:gd name="connsiteX2963" fmla="*/ 4591472 w 8115305"/>
              <a:gd name="connsiteY2963" fmla="*/ 367164 h 2839955"/>
              <a:gd name="connsiteX2964" fmla="*/ 4562319 w 8115305"/>
              <a:gd name="connsiteY2964" fmla="*/ 356841 h 2839955"/>
              <a:gd name="connsiteX2965" fmla="*/ 3227686 w 8115305"/>
              <a:gd name="connsiteY2965" fmla="*/ 128933 h 2839955"/>
              <a:gd name="connsiteX2966" fmla="*/ 3230855 w 8115305"/>
              <a:gd name="connsiteY2966" fmla="*/ 133390 h 2839955"/>
              <a:gd name="connsiteX2967" fmla="*/ 3190835 w 8115305"/>
              <a:gd name="connsiteY2967" fmla="*/ 138099 h 2839955"/>
              <a:gd name="connsiteX2968" fmla="*/ 3166752 w 8115305"/>
              <a:gd name="connsiteY2968" fmla="*/ 132124 h 2839955"/>
              <a:gd name="connsiteX2969" fmla="*/ 3207133 w 8115305"/>
              <a:gd name="connsiteY2969" fmla="*/ 127054 h 2839955"/>
              <a:gd name="connsiteX2970" fmla="*/ 3227686 w 8115305"/>
              <a:gd name="connsiteY2970" fmla="*/ 128933 h 2839955"/>
              <a:gd name="connsiteX2971" fmla="*/ 6927011 w 8115305"/>
              <a:gd name="connsiteY2971" fmla="*/ 758108 h 2839955"/>
              <a:gd name="connsiteX2972" fmla="*/ 7005055 w 8115305"/>
              <a:gd name="connsiteY2972" fmla="*/ 774767 h 2839955"/>
              <a:gd name="connsiteX2973" fmla="*/ 6989845 w 8115305"/>
              <a:gd name="connsiteY2973" fmla="*/ 790519 h 2839955"/>
              <a:gd name="connsiteX2974" fmla="*/ 6911076 w 8115305"/>
              <a:gd name="connsiteY2974" fmla="*/ 773499 h 2839955"/>
              <a:gd name="connsiteX2975" fmla="*/ 6927011 w 8115305"/>
              <a:gd name="connsiteY2975" fmla="*/ 758108 h 2839955"/>
              <a:gd name="connsiteX2976" fmla="*/ 5635353 w 8115305"/>
              <a:gd name="connsiteY2976" fmla="*/ 537742 h 2839955"/>
              <a:gd name="connsiteX2977" fmla="*/ 5681015 w 8115305"/>
              <a:gd name="connsiteY2977" fmla="*/ 553491 h 2839955"/>
              <a:gd name="connsiteX2978" fmla="*/ 5642265 w 8115305"/>
              <a:gd name="connsiteY2978" fmla="*/ 573048 h 2839955"/>
              <a:gd name="connsiteX2979" fmla="*/ 5547561 w 8115305"/>
              <a:gd name="connsiteY2979" fmla="*/ 552585 h 2839955"/>
              <a:gd name="connsiteX2980" fmla="*/ 5587217 w 8115305"/>
              <a:gd name="connsiteY2980" fmla="*/ 533753 h 2839955"/>
              <a:gd name="connsiteX2981" fmla="*/ 5635353 w 8115305"/>
              <a:gd name="connsiteY2981" fmla="*/ 537742 h 2839955"/>
              <a:gd name="connsiteX2982" fmla="*/ 3520444 w 8115305"/>
              <a:gd name="connsiteY2982" fmla="*/ 176081 h 2839955"/>
              <a:gd name="connsiteX2983" fmla="*/ 3529633 w 8115305"/>
              <a:gd name="connsiteY2983" fmla="*/ 182282 h 2839955"/>
              <a:gd name="connsiteX2984" fmla="*/ 3477483 w 8115305"/>
              <a:gd name="connsiteY2984" fmla="*/ 191518 h 2839955"/>
              <a:gd name="connsiteX2985" fmla="*/ 3438008 w 8115305"/>
              <a:gd name="connsiteY2985" fmla="*/ 182102 h 2839955"/>
              <a:gd name="connsiteX2986" fmla="*/ 3490883 w 8115305"/>
              <a:gd name="connsiteY2986" fmla="*/ 173410 h 2839955"/>
              <a:gd name="connsiteX2987" fmla="*/ 3520444 w 8115305"/>
              <a:gd name="connsiteY2987" fmla="*/ 176081 h 2839955"/>
              <a:gd name="connsiteX2988" fmla="*/ 3852561 w 8115305"/>
              <a:gd name="connsiteY2988" fmla="*/ 232666 h 2839955"/>
              <a:gd name="connsiteX2989" fmla="*/ 3867885 w 8115305"/>
              <a:gd name="connsiteY2989" fmla="*/ 241675 h 2839955"/>
              <a:gd name="connsiteX2990" fmla="*/ 3804327 w 8115305"/>
              <a:gd name="connsiteY2990" fmla="*/ 254532 h 2839955"/>
              <a:gd name="connsiteX2991" fmla="*/ 3748011 w 8115305"/>
              <a:gd name="connsiteY2991" fmla="*/ 241312 h 2839955"/>
              <a:gd name="connsiteX2992" fmla="*/ 3811570 w 8115305"/>
              <a:gd name="connsiteY2992" fmla="*/ 228818 h 2839955"/>
              <a:gd name="connsiteX2993" fmla="*/ 3852561 w 8115305"/>
              <a:gd name="connsiteY2993" fmla="*/ 232666 h 2839955"/>
              <a:gd name="connsiteX2994" fmla="*/ 4128457 w 8115305"/>
              <a:gd name="connsiteY2994" fmla="*/ 278798 h 2839955"/>
              <a:gd name="connsiteX2995" fmla="*/ 4071597 w 8115305"/>
              <a:gd name="connsiteY2995" fmla="*/ 291472 h 2839955"/>
              <a:gd name="connsiteX2996" fmla="*/ 4123928 w 8115305"/>
              <a:gd name="connsiteY2996" fmla="*/ 304873 h 2839955"/>
              <a:gd name="connsiteX2997" fmla="*/ 4182781 w 8115305"/>
              <a:gd name="connsiteY2997" fmla="*/ 294189 h 2839955"/>
              <a:gd name="connsiteX2998" fmla="*/ 4128457 w 8115305"/>
              <a:gd name="connsiteY2998" fmla="*/ 278798 h 2839955"/>
              <a:gd name="connsiteX2999" fmla="*/ 5030290 w 8115305"/>
              <a:gd name="connsiteY2999" fmla="*/ 429521 h 2839955"/>
              <a:gd name="connsiteX3000" fmla="*/ 5065532 w 8115305"/>
              <a:gd name="connsiteY3000" fmla="*/ 443395 h 2839955"/>
              <a:gd name="connsiteX3001" fmla="*/ 5010304 w 8115305"/>
              <a:gd name="connsiteY3001" fmla="*/ 462410 h 2839955"/>
              <a:gd name="connsiteX3002" fmla="*/ 4917773 w 8115305"/>
              <a:gd name="connsiteY3002" fmla="*/ 441766 h 2839955"/>
              <a:gd name="connsiteX3003" fmla="*/ 4973727 w 8115305"/>
              <a:gd name="connsiteY3003" fmla="*/ 423658 h 2839955"/>
              <a:gd name="connsiteX3004" fmla="*/ 5030290 w 8115305"/>
              <a:gd name="connsiteY3004" fmla="*/ 429521 h 2839955"/>
              <a:gd name="connsiteX3005" fmla="*/ 2896765 w 8115305"/>
              <a:gd name="connsiteY3005" fmla="*/ 65849 h 2839955"/>
              <a:gd name="connsiteX3006" fmla="*/ 2904371 w 8115305"/>
              <a:gd name="connsiteY3006" fmla="*/ 68022 h 2839955"/>
              <a:gd name="connsiteX3007" fmla="*/ 2889161 w 8115305"/>
              <a:gd name="connsiteY3007" fmla="*/ 69834 h 2839955"/>
              <a:gd name="connsiteX3008" fmla="*/ 2881374 w 8115305"/>
              <a:gd name="connsiteY3008" fmla="*/ 67660 h 2839955"/>
              <a:gd name="connsiteX3009" fmla="*/ 2896765 w 8115305"/>
              <a:gd name="connsiteY3009" fmla="*/ 65849 h 2839955"/>
              <a:gd name="connsiteX3010" fmla="*/ 3147605 w 8115305"/>
              <a:gd name="connsiteY3010" fmla="*/ 106207 h 2839955"/>
              <a:gd name="connsiteX3011" fmla="*/ 3151724 w 8115305"/>
              <a:gd name="connsiteY3011" fmla="*/ 108945 h 2839955"/>
              <a:gd name="connsiteX3012" fmla="*/ 3120036 w 8115305"/>
              <a:gd name="connsiteY3012" fmla="*/ 114015 h 2839955"/>
              <a:gd name="connsiteX3013" fmla="*/ 3097582 w 8115305"/>
              <a:gd name="connsiteY3013" fmla="*/ 109308 h 2839955"/>
              <a:gd name="connsiteX3014" fmla="*/ 3131263 w 8115305"/>
              <a:gd name="connsiteY3014" fmla="*/ 104418 h 2839955"/>
              <a:gd name="connsiteX3015" fmla="*/ 3147605 w 8115305"/>
              <a:gd name="connsiteY3015" fmla="*/ 106207 h 2839955"/>
              <a:gd name="connsiteX3016" fmla="*/ 7600620 w 8115305"/>
              <a:gd name="connsiteY3016" fmla="*/ 863677 h 2839955"/>
              <a:gd name="connsiteX3017" fmla="*/ 7658382 w 8115305"/>
              <a:gd name="connsiteY3017" fmla="*/ 874905 h 2839955"/>
              <a:gd name="connsiteX3018" fmla="*/ 7658382 w 8115305"/>
              <a:gd name="connsiteY3018" fmla="*/ 886493 h 2839955"/>
              <a:gd name="connsiteX3019" fmla="*/ 7600620 w 8115305"/>
              <a:gd name="connsiteY3019" fmla="*/ 875991 h 2839955"/>
              <a:gd name="connsiteX3020" fmla="*/ 7600620 w 8115305"/>
              <a:gd name="connsiteY3020" fmla="*/ 863677 h 2839955"/>
              <a:gd name="connsiteX3021" fmla="*/ 3426871 w 8115305"/>
              <a:gd name="connsiteY3021" fmla="*/ 152270 h 2839955"/>
              <a:gd name="connsiteX3022" fmla="*/ 3433841 w 8115305"/>
              <a:gd name="connsiteY3022" fmla="*/ 157656 h 2839955"/>
              <a:gd name="connsiteX3023" fmla="*/ 3384951 w 8115305"/>
              <a:gd name="connsiteY3023" fmla="*/ 165262 h 2839955"/>
              <a:gd name="connsiteX3024" fmla="*/ 3353805 w 8115305"/>
              <a:gd name="connsiteY3024" fmla="*/ 157295 h 2839955"/>
              <a:gd name="connsiteX3025" fmla="*/ 3401430 w 8115305"/>
              <a:gd name="connsiteY3025" fmla="*/ 149871 h 2839955"/>
              <a:gd name="connsiteX3026" fmla="*/ 3426871 w 8115305"/>
              <a:gd name="connsiteY3026" fmla="*/ 152270 h 2839955"/>
              <a:gd name="connsiteX3027" fmla="*/ 6094619 w 8115305"/>
              <a:gd name="connsiteY3027" fmla="*/ 606807 h 2839955"/>
              <a:gd name="connsiteX3028" fmla="*/ 6139503 w 8115305"/>
              <a:gd name="connsiteY3028" fmla="*/ 619947 h 2839955"/>
              <a:gd name="connsiteX3029" fmla="*/ 6112886 w 8115305"/>
              <a:gd name="connsiteY3029" fmla="*/ 639504 h 2839955"/>
              <a:gd name="connsiteX3030" fmla="*/ 6020355 w 8115305"/>
              <a:gd name="connsiteY3030" fmla="*/ 621396 h 2839955"/>
              <a:gd name="connsiteX3031" fmla="*/ 6048059 w 8115305"/>
              <a:gd name="connsiteY3031" fmla="*/ 602382 h 2839955"/>
              <a:gd name="connsiteX3032" fmla="*/ 6094619 w 8115305"/>
              <a:gd name="connsiteY3032" fmla="*/ 606807 h 2839955"/>
              <a:gd name="connsiteX3033" fmla="*/ 4406953 w 8115305"/>
              <a:gd name="connsiteY3033" fmla="*/ 318635 h 2839955"/>
              <a:gd name="connsiteX3034" fmla="*/ 4348465 w 8115305"/>
              <a:gd name="connsiteY3034" fmla="*/ 330765 h 2839955"/>
              <a:gd name="connsiteX3035" fmla="*/ 4412386 w 8115305"/>
              <a:gd name="connsiteY3035" fmla="*/ 345071 h 2839955"/>
              <a:gd name="connsiteX3036" fmla="*/ 4468883 w 8115305"/>
              <a:gd name="connsiteY3036" fmla="*/ 333663 h 2839955"/>
              <a:gd name="connsiteX3037" fmla="*/ 4432667 w 8115305"/>
              <a:gd name="connsiteY3037" fmla="*/ 327507 h 2839955"/>
              <a:gd name="connsiteX3038" fmla="*/ 4406953 w 8115305"/>
              <a:gd name="connsiteY3038" fmla="*/ 318635 h 2839955"/>
              <a:gd name="connsiteX3039" fmla="*/ 3744459 w 8115305"/>
              <a:gd name="connsiteY3039" fmla="*/ 204962 h 2839955"/>
              <a:gd name="connsiteX3040" fmla="*/ 3758334 w 8115305"/>
              <a:gd name="connsiteY3040" fmla="*/ 212885 h 2839955"/>
              <a:gd name="connsiteX3041" fmla="*/ 3698397 w 8115305"/>
              <a:gd name="connsiteY3041" fmla="*/ 223931 h 2839955"/>
              <a:gd name="connsiteX3042" fmla="*/ 3649688 w 8115305"/>
              <a:gd name="connsiteY3042" fmla="*/ 212342 h 2839955"/>
              <a:gd name="connsiteX3043" fmla="*/ 3708176 w 8115305"/>
              <a:gd name="connsiteY3043" fmla="*/ 201657 h 2839955"/>
              <a:gd name="connsiteX3044" fmla="*/ 3744459 w 8115305"/>
              <a:gd name="connsiteY3044" fmla="*/ 204962 h 2839955"/>
              <a:gd name="connsiteX3045" fmla="*/ 3063176 w 8115305"/>
              <a:gd name="connsiteY3045" fmla="*/ 85044 h 2839955"/>
              <a:gd name="connsiteX3046" fmla="*/ 3081284 w 8115305"/>
              <a:gd name="connsiteY3046" fmla="*/ 88665 h 2839955"/>
              <a:gd name="connsiteX3047" fmla="*/ 3053397 w 8115305"/>
              <a:gd name="connsiteY3047" fmla="*/ 92468 h 2839955"/>
              <a:gd name="connsiteX3048" fmla="*/ 3037462 w 8115305"/>
              <a:gd name="connsiteY3048" fmla="*/ 88846 h 2839955"/>
              <a:gd name="connsiteX3049" fmla="*/ 3063176 w 8115305"/>
              <a:gd name="connsiteY3049" fmla="*/ 85044 h 2839955"/>
              <a:gd name="connsiteX3050" fmla="*/ 5397436 w 8115305"/>
              <a:gd name="connsiteY3050" fmla="*/ 481643 h 2839955"/>
              <a:gd name="connsiteX3051" fmla="*/ 5442356 w 8115305"/>
              <a:gd name="connsiteY3051" fmla="*/ 496091 h 2839955"/>
              <a:gd name="connsiteX3052" fmla="*/ 5401794 w 8115305"/>
              <a:gd name="connsiteY3052" fmla="*/ 516009 h 2839955"/>
              <a:gd name="connsiteX3053" fmla="*/ 5306727 w 8115305"/>
              <a:gd name="connsiteY3053" fmla="*/ 496452 h 2839955"/>
              <a:gd name="connsiteX3054" fmla="*/ 5350368 w 8115305"/>
              <a:gd name="connsiteY3054" fmla="*/ 478345 h 2839955"/>
              <a:gd name="connsiteX3055" fmla="*/ 5397436 w 8115305"/>
              <a:gd name="connsiteY3055" fmla="*/ 481643 h 2839955"/>
              <a:gd name="connsiteX3056" fmla="*/ 3339365 w 8115305"/>
              <a:gd name="connsiteY3056" fmla="*/ 129137 h 2839955"/>
              <a:gd name="connsiteX3057" fmla="*/ 3344752 w 8115305"/>
              <a:gd name="connsiteY3057" fmla="*/ 133753 h 2839955"/>
              <a:gd name="connsiteX3058" fmla="*/ 3302923 w 8115305"/>
              <a:gd name="connsiteY3058" fmla="*/ 140091 h 2839955"/>
              <a:gd name="connsiteX3059" fmla="*/ 3275760 w 8115305"/>
              <a:gd name="connsiteY3059" fmla="*/ 133392 h 2839955"/>
              <a:gd name="connsiteX3060" fmla="*/ 3317409 w 8115305"/>
              <a:gd name="connsiteY3060" fmla="*/ 127234 h 2839955"/>
              <a:gd name="connsiteX3061" fmla="*/ 3339365 w 8115305"/>
              <a:gd name="connsiteY3061" fmla="*/ 129137 h 2839955"/>
              <a:gd name="connsiteX3062" fmla="*/ 3640702 w 8115305"/>
              <a:gd name="connsiteY3062" fmla="*/ 178389 h 2839955"/>
              <a:gd name="connsiteX3063" fmla="*/ 3650775 w 8115305"/>
              <a:gd name="connsiteY3063" fmla="*/ 184999 h 2839955"/>
              <a:gd name="connsiteX3064" fmla="*/ 3596451 w 8115305"/>
              <a:gd name="connsiteY3064" fmla="*/ 194595 h 2839955"/>
              <a:gd name="connsiteX3065" fmla="*/ 3555527 w 8115305"/>
              <a:gd name="connsiteY3065" fmla="*/ 184999 h 2839955"/>
              <a:gd name="connsiteX3066" fmla="*/ 3608765 w 8115305"/>
              <a:gd name="connsiteY3066" fmla="*/ 175582 h 2839955"/>
              <a:gd name="connsiteX3067" fmla="*/ 3640702 w 8115305"/>
              <a:gd name="connsiteY3067" fmla="*/ 178389 h 2839955"/>
              <a:gd name="connsiteX3068" fmla="*/ 6614535 w 8115305"/>
              <a:gd name="connsiteY3068" fmla="*/ 684097 h 2839955"/>
              <a:gd name="connsiteX3069" fmla="*/ 6656481 w 8115305"/>
              <a:gd name="connsiteY3069" fmla="*/ 696542 h 2839955"/>
              <a:gd name="connsiteX3070" fmla="*/ 6638373 w 8115305"/>
              <a:gd name="connsiteY3070" fmla="*/ 713381 h 2839955"/>
              <a:gd name="connsiteX3071" fmla="*/ 6552904 w 8115305"/>
              <a:gd name="connsiteY3071" fmla="*/ 695274 h 2839955"/>
              <a:gd name="connsiteX3072" fmla="*/ 6571012 w 8115305"/>
              <a:gd name="connsiteY3072" fmla="*/ 679521 h 2839955"/>
              <a:gd name="connsiteX3073" fmla="*/ 6614535 w 8115305"/>
              <a:gd name="connsiteY3073" fmla="*/ 684097 h 2839955"/>
              <a:gd name="connsiteX3074" fmla="*/ 3982167 w 8115305"/>
              <a:gd name="connsiteY3074" fmla="*/ 235427 h 2839955"/>
              <a:gd name="connsiteX3075" fmla="*/ 3998985 w 8115305"/>
              <a:gd name="connsiteY3075" fmla="*/ 244572 h 2839955"/>
              <a:gd name="connsiteX3076" fmla="*/ 3936151 w 8115305"/>
              <a:gd name="connsiteY3076" fmla="*/ 257790 h 2839955"/>
              <a:gd name="connsiteX3077" fmla="*/ 3877301 w 8115305"/>
              <a:gd name="connsiteY3077" fmla="*/ 244392 h 2839955"/>
              <a:gd name="connsiteX3078" fmla="*/ 3939953 w 8115305"/>
              <a:gd name="connsiteY3078" fmla="*/ 231715 h 2839955"/>
              <a:gd name="connsiteX3079" fmla="*/ 3982167 w 8115305"/>
              <a:gd name="connsiteY3079" fmla="*/ 235427 h 2839955"/>
              <a:gd name="connsiteX3080" fmla="*/ 4850074 w 8115305"/>
              <a:gd name="connsiteY3080" fmla="*/ 383278 h 2839955"/>
              <a:gd name="connsiteX3081" fmla="*/ 4881015 w 8115305"/>
              <a:gd name="connsiteY3081" fmla="*/ 396135 h 2839955"/>
              <a:gd name="connsiteX3082" fmla="*/ 4822346 w 8115305"/>
              <a:gd name="connsiteY3082" fmla="*/ 414243 h 2839955"/>
              <a:gd name="connsiteX3083" fmla="*/ 4735792 w 8115305"/>
              <a:gd name="connsiteY3083" fmla="*/ 396135 h 2839955"/>
              <a:gd name="connsiteX3084" fmla="*/ 4794822 w 8115305"/>
              <a:gd name="connsiteY3084" fmla="*/ 378027 h 2839955"/>
              <a:gd name="connsiteX3085" fmla="*/ 4850074 w 8115305"/>
              <a:gd name="connsiteY3085" fmla="*/ 383278 h 2839955"/>
              <a:gd name="connsiteX3086" fmla="*/ 2997807 w 8115305"/>
              <a:gd name="connsiteY3086" fmla="*/ 67298 h 2839955"/>
              <a:gd name="connsiteX3087" fmla="*/ 3007043 w 8115305"/>
              <a:gd name="connsiteY3087" fmla="*/ 69834 h 2839955"/>
              <a:gd name="connsiteX3088" fmla="*/ 2987487 w 8115305"/>
              <a:gd name="connsiteY3088" fmla="*/ 72187 h 2839955"/>
              <a:gd name="connsiteX3089" fmla="*/ 2977527 w 8115305"/>
              <a:gd name="connsiteY3089" fmla="*/ 69651 h 2839955"/>
              <a:gd name="connsiteX3090" fmla="*/ 2997807 w 8115305"/>
              <a:gd name="connsiteY3090" fmla="*/ 67298 h 2839955"/>
              <a:gd name="connsiteX3091" fmla="*/ 3260550 w 8115305"/>
              <a:gd name="connsiteY3091" fmla="*/ 107407 h 2839955"/>
              <a:gd name="connsiteX3092" fmla="*/ 3264534 w 8115305"/>
              <a:gd name="connsiteY3092" fmla="*/ 110937 h 2839955"/>
              <a:gd name="connsiteX3093" fmla="*/ 3228319 w 8115305"/>
              <a:gd name="connsiteY3093" fmla="*/ 116190 h 2839955"/>
              <a:gd name="connsiteX3094" fmla="*/ 3206952 w 8115305"/>
              <a:gd name="connsiteY3094" fmla="*/ 111119 h 2839955"/>
              <a:gd name="connsiteX3095" fmla="*/ 3241900 w 8115305"/>
              <a:gd name="connsiteY3095" fmla="*/ 106049 h 2839955"/>
              <a:gd name="connsiteX3096" fmla="*/ 3260550 w 8115305"/>
              <a:gd name="connsiteY3096" fmla="*/ 107407 h 2839955"/>
              <a:gd name="connsiteX3097" fmla="*/ 5819696 w 8115305"/>
              <a:gd name="connsiteY3097" fmla="*/ 542519 h 2839955"/>
              <a:gd name="connsiteX3098" fmla="*/ 5865353 w 8115305"/>
              <a:gd name="connsiteY3098" fmla="*/ 556570 h 2839955"/>
              <a:gd name="connsiteX3099" fmla="*/ 5832216 w 8115305"/>
              <a:gd name="connsiteY3099" fmla="*/ 576126 h 2839955"/>
              <a:gd name="connsiteX3100" fmla="*/ 5738055 w 8115305"/>
              <a:gd name="connsiteY3100" fmla="*/ 556570 h 2839955"/>
              <a:gd name="connsiteX3101" fmla="*/ 5772098 w 8115305"/>
              <a:gd name="connsiteY3101" fmla="*/ 538462 h 2839955"/>
              <a:gd name="connsiteX3102" fmla="*/ 5819696 w 8115305"/>
              <a:gd name="connsiteY3102" fmla="*/ 542519 h 2839955"/>
              <a:gd name="connsiteX3103" fmla="*/ 3543009 w 8115305"/>
              <a:gd name="connsiteY3103" fmla="*/ 153513 h 2839955"/>
              <a:gd name="connsiteX3104" fmla="*/ 3551180 w 8115305"/>
              <a:gd name="connsiteY3104" fmla="*/ 159285 h 2839955"/>
              <a:gd name="connsiteX3105" fmla="*/ 3502651 w 8115305"/>
              <a:gd name="connsiteY3105" fmla="*/ 167252 h 2839955"/>
              <a:gd name="connsiteX3106" fmla="*/ 3467703 w 8115305"/>
              <a:gd name="connsiteY3106" fmla="*/ 158922 h 2839955"/>
              <a:gd name="connsiteX3107" fmla="*/ 3515146 w 8115305"/>
              <a:gd name="connsiteY3107" fmla="*/ 151137 h 2839955"/>
              <a:gd name="connsiteX3108" fmla="*/ 3543009 w 8115305"/>
              <a:gd name="connsiteY3108" fmla="*/ 153513 h 2839955"/>
              <a:gd name="connsiteX3109" fmla="*/ 3871077 w 8115305"/>
              <a:gd name="connsiteY3109" fmla="*/ 206774 h 2839955"/>
              <a:gd name="connsiteX3110" fmla="*/ 3883821 w 8115305"/>
              <a:gd name="connsiteY3110" fmla="*/ 214695 h 2839955"/>
              <a:gd name="connsiteX3111" fmla="*/ 3824247 w 8115305"/>
              <a:gd name="connsiteY3111" fmla="*/ 225923 h 2839955"/>
              <a:gd name="connsiteX3112" fmla="*/ 3774813 w 8115305"/>
              <a:gd name="connsiteY3112" fmla="*/ 214334 h 2839955"/>
              <a:gd name="connsiteX3113" fmla="*/ 3834024 w 8115305"/>
              <a:gd name="connsiteY3113" fmla="*/ 203469 h 2839955"/>
              <a:gd name="connsiteX3114" fmla="*/ 3871077 w 8115305"/>
              <a:gd name="connsiteY3114" fmla="*/ 206774 h 2839955"/>
              <a:gd name="connsiteX3115" fmla="*/ 7169836 w 8115305"/>
              <a:gd name="connsiteY3115" fmla="*/ 768793 h 2839955"/>
              <a:gd name="connsiteX3116" fmla="*/ 7241906 w 8115305"/>
              <a:gd name="connsiteY3116" fmla="*/ 782735 h 2839955"/>
              <a:gd name="connsiteX3117" fmla="*/ 7233575 w 8115305"/>
              <a:gd name="connsiteY3117" fmla="*/ 796497 h 2839955"/>
              <a:gd name="connsiteX3118" fmla="*/ 7161144 w 8115305"/>
              <a:gd name="connsiteY3118" fmla="*/ 781467 h 2839955"/>
              <a:gd name="connsiteX3119" fmla="*/ 7169836 w 8115305"/>
              <a:gd name="connsiteY3119" fmla="*/ 768793 h 2839955"/>
              <a:gd name="connsiteX3120" fmla="*/ 3168382 w 8115305"/>
              <a:gd name="connsiteY3120" fmla="*/ 86674 h 2839955"/>
              <a:gd name="connsiteX3121" fmla="*/ 3184860 w 8115305"/>
              <a:gd name="connsiteY3121" fmla="*/ 90839 h 2839955"/>
              <a:gd name="connsiteX3122" fmla="*/ 3156431 w 8115305"/>
              <a:gd name="connsiteY3122" fmla="*/ 94641 h 2839955"/>
              <a:gd name="connsiteX3123" fmla="*/ 3138324 w 8115305"/>
              <a:gd name="connsiteY3123" fmla="*/ 90476 h 2839955"/>
              <a:gd name="connsiteX3124" fmla="*/ 3168382 w 8115305"/>
              <a:gd name="connsiteY3124" fmla="*/ 86674 h 2839955"/>
              <a:gd name="connsiteX3125" fmla="*/ 5202177 w 8115305"/>
              <a:gd name="connsiteY3125" fmla="*/ 432462 h 2839955"/>
              <a:gd name="connsiteX3126" fmla="*/ 5235203 w 8115305"/>
              <a:gd name="connsiteY3126" fmla="*/ 444844 h 2839955"/>
              <a:gd name="connsiteX3127" fmla="*/ 5181965 w 8115305"/>
              <a:gd name="connsiteY3127" fmla="*/ 462952 h 2839955"/>
              <a:gd name="connsiteX3128" fmla="*/ 5093780 w 8115305"/>
              <a:gd name="connsiteY3128" fmla="*/ 444844 h 2839955"/>
              <a:gd name="connsiteX3129" fmla="*/ 5148103 w 8115305"/>
              <a:gd name="connsiteY3129" fmla="*/ 426736 h 2839955"/>
              <a:gd name="connsiteX3130" fmla="*/ 5202177 w 8115305"/>
              <a:gd name="connsiteY3130" fmla="*/ 432462 h 2839955"/>
              <a:gd name="connsiteX3131" fmla="*/ 3453083 w 8115305"/>
              <a:gd name="connsiteY3131" fmla="*/ 131398 h 2839955"/>
              <a:gd name="connsiteX3132" fmla="*/ 3457926 w 8115305"/>
              <a:gd name="connsiteY3132" fmla="*/ 136287 h 2839955"/>
              <a:gd name="connsiteX3133" fmla="*/ 3414287 w 8115305"/>
              <a:gd name="connsiteY3133" fmla="*/ 142625 h 2839955"/>
              <a:gd name="connsiteX3134" fmla="*/ 3385858 w 8115305"/>
              <a:gd name="connsiteY3134" fmla="*/ 135563 h 2839955"/>
              <a:gd name="connsiteX3135" fmla="*/ 3430585 w 8115305"/>
              <a:gd name="connsiteY3135" fmla="*/ 129226 h 2839955"/>
              <a:gd name="connsiteX3136" fmla="*/ 3453083 w 8115305"/>
              <a:gd name="connsiteY3136" fmla="*/ 131398 h 2839955"/>
              <a:gd name="connsiteX3137" fmla="*/ 3098307 w 8115305"/>
              <a:gd name="connsiteY3137" fmla="*/ 68024 h 2839955"/>
              <a:gd name="connsiteX3138" fmla="*/ 3110981 w 8115305"/>
              <a:gd name="connsiteY3138" fmla="*/ 70921 h 2839955"/>
              <a:gd name="connsiteX3139" fmla="*/ 3087803 w 8115305"/>
              <a:gd name="connsiteY3139" fmla="*/ 73999 h 2839955"/>
              <a:gd name="connsiteX3140" fmla="*/ 3074946 w 8115305"/>
              <a:gd name="connsiteY3140" fmla="*/ 70921 h 2839955"/>
              <a:gd name="connsiteX3141" fmla="*/ 3098307 w 8115305"/>
              <a:gd name="connsiteY3141" fmla="*/ 68024 h 2839955"/>
              <a:gd name="connsiteX3142" fmla="*/ 3760439 w 8115305"/>
              <a:gd name="connsiteY3142" fmla="*/ 179793 h 2839955"/>
              <a:gd name="connsiteX3143" fmla="*/ 3772459 w 8115305"/>
              <a:gd name="connsiteY3143" fmla="*/ 186628 h 2839955"/>
              <a:gd name="connsiteX3144" fmla="*/ 3719765 w 8115305"/>
              <a:gd name="connsiteY3144" fmla="*/ 196587 h 2839955"/>
              <a:gd name="connsiteX3145" fmla="*/ 3675219 w 8115305"/>
              <a:gd name="connsiteY3145" fmla="*/ 186628 h 2839955"/>
              <a:gd name="connsiteX3146" fmla="*/ 3726827 w 8115305"/>
              <a:gd name="connsiteY3146" fmla="*/ 177031 h 2839955"/>
              <a:gd name="connsiteX3147" fmla="*/ 3760439 w 8115305"/>
              <a:gd name="connsiteY3147" fmla="*/ 179793 h 2839955"/>
              <a:gd name="connsiteX3148" fmla="*/ 6293902 w 8115305"/>
              <a:gd name="connsiteY3148" fmla="*/ 611286 h 2839955"/>
              <a:gd name="connsiteX3149" fmla="*/ 6335974 w 8115305"/>
              <a:gd name="connsiteY3149" fmla="*/ 625016 h 2839955"/>
              <a:gd name="connsiteX3150" fmla="*/ 6313157 w 8115305"/>
              <a:gd name="connsiteY3150" fmla="*/ 642219 h 2839955"/>
              <a:gd name="connsiteX3151" fmla="*/ 6225516 w 8115305"/>
              <a:gd name="connsiteY3151" fmla="*/ 624111 h 2839955"/>
              <a:gd name="connsiteX3152" fmla="*/ 6249962 w 8115305"/>
              <a:gd name="connsiteY3152" fmla="*/ 606004 h 2839955"/>
              <a:gd name="connsiteX3153" fmla="*/ 6293902 w 8115305"/>
              <a:gd name="connsiteY3153" fmla="*/ 611286 h 2839955"/>
              <a:gd name="connsiteX3154" fmla="*/ 5571351 w 8115305"/>
              <a:gd name="connsiteY3154" fmla="*/ 485389 h 2839955"/>
              <a:gd name="connsiteX3155" fmla="*/ 5615104 w 8115305"/>
              <a:gd name="connsiteY3155" fmla="*/ 499710 h 2839955"/>
              <a:gd name="connsiteX3156" fmla="*/ 5578889 w 8115305"/>
              <a:gd name="connsiteY3156" fmla="*/ 517818 h 2839955"/>
              <a:gd name="connsiteX3157" fmla="*/ 5488349 w 8115305"/>
              <a:gd name="connsiteY3157" fmla="*/ 499710 h 2839955"/>
              <a:gd name="connsiteX3158" fmla="*/ 5525470 w 8115305"/>
              <a:gd name="connsiteY3158" fmla="*/ 481603 h 2839955"/>
              <a:gd name="connsiteX3159" fmla="*/ 5571351 w 8115305"/>
              <a:gd name="connsiteY3159" fmla="*/ 485389 h 2839955"/>
              <a:gd name="connsiteX3160" fmla="*/ 4117479 w 8115305"/>
              <a:gd name="connsiteY3160" fmla="*/ 237330 h 2839955"/>
              <a:gd name="connsiteX3161" fmla="*/ 4135337 w 8115305"/>
              <a:gd name="connsiteY3161" fmla="*/ 246565 h 2839955"/>
              <a:gd name="connsiteX3162" fmla="*/ 4073409 w 8115305"/>
              <a:gd name="connsiteY3162" fmla="*/ 259966 h 2839955"/>
              <a:gd name="connsiteX3163" fmla="*/ 4012748 w 8115305"/>
              <a:gd name="connsiteY3163" fmla="*/ 246565 h 2839955"/>
              <a:gd name="connsiteX3164" fmla="*/ 4074495 w 8115305"/>
              <a:gd name="connsiteY3164" fmla="*/ 233527 h 2839955"/>
              <a:gd name="connsiteX3165" fmla="*/ 4117479 w 8115305"/>
              <a:gd name="connsiteY3165" fmla="*/ 237330 h 2839955"/>
              <a:gd name="connsiteX3166" fmla="*/ 3369696 w 8115305"/>
              <a:gd name="connsiteY3166" fmla="*/ 109399 h 2839955"/>
              <a:gd name="connsiteX3167" fmla="*/ 3374269 w 8115305"/>
              <a:gd name="connsiteY3167" fmla="*/ 113293 h 2839955"/>
              <a:gd name="connsiteX3168" fmla="*/ 3336965 w 8115305"/>
              <a:gd name="connsiteY3168" fmla="*/ 118905 h 2839955"/>
              <a:gd name="connsiteX3169" fmla="*/ 3312339 w 8115305"/>
              <a:gd name="connsiteY3169" fmla="*/ 113110 h 2839955"/>
              <a:gd name="connsiteX3170" fmla="*/ 3349642 w 8115305"/>
              <a:gd name="connsiteY3170" fmla="*/ 107678 h 2839955"/>
              <a:gd name="connsiteX3171" fmla="*/ 3369696 w 8115305"/>
              <a:gd name="connsiteY3171" fmla="*/ 109399 h 2839955"/>
              <a:gd name="connsiteX3172" fmla="*/ 5006299 w 8115305"/>
              <a:gd name="connsiteY3172" fmla="*/ 387896 h 2839955"/>
              <a:gd name="connsiteX3173" fmla="*/ 5038915 w 8115305"/>
              <a:gd name="connsiteY3173" fmla="*/ 400480 h 2839955"/>
              <a:gd name="connsiteX3174" fmla="*/ 4984592 w 8115305"/>
              <a:gd name="connsiteY3174" fmla="*/ 418588 h 2839955"/>
              <a:gd name="connsiteX3175" fmla="*/ 4898579 w 8115305"/>
              <a:gd name="connsiteY3175" fmla="*/ 400480 h 2839955"/>
              <a:gd name="connsiteX3176" fmla="*/ 4952903 w 8115305"/>
              <a:gd name="connsiteY3176" fmla="*/ 382373 h 2839955"/>
              <a:gd name="connsiteX3177" fmla="*/ 5006299 w 8115305"/>
              <a:gd name="connsiteY3177" fmla="*/ 387896 h 2839955"/>
              <a:gd name="connsiteX3178" fmla="*/ 3030582 w 8115305"/>
              <a:gd name="connsiteY3178" fmla="*/ 50821 h 2839955"/>
              <a:gd name="connsiteX3179" fmla="*/ 3038549 w 8115305"/>
              <a:gd name="connsiteY3179" fmla="*/ 52994 h 2839955"/>
              <a:gd name="connsiteX3180" fmla="*/ 3023882 w 8115305"/>
              <a:gd name="connsiteY3180" fmla="*/ 54623 h 2839955"/>
              <a:gd name="connsiteX3181" fmla="*/ 3015915 w 8115305"/>
              <a:gd name="connsiteY3181" fmla="*/ 52631 h 2839955"/>
              <a:gd name="connsiteX3182" fmla="*/ 3030582 w 8115305"/>
              <a:gd name="connsiteY3182" fmla="*/ 50821 h 2839955"/>
              <a:gd name="connsiteX3183" fmla="*/ 3659216 w 8115305"/>
              <a:gd name="connsiteY3183" fmla="*/ 155619 h 2839955"/>
              <a:gd name="connsiteX3184" fmla="*/ 3668520 w 8115305"/>
              <a:gd name="connsiteY3184" fmla="*/ 161458 h 2839955"/>
              <a:gd name="connsiteX3185" fmla="*/ 3620896 w 8115305"/>
              <a:gd name="connsiteY3185" fmla="*/ 169968 h 2839955"/>
              <a:gd name="connsiteX3186" fmla="*/ 3582144 w 8115305"/>
              <a:gd name="connsiteY3186" fmla="*/ 161458 h 2839955"/>
              <a:gd name="connsiteX3187" fmla="*/ 3630492 w 8115305"/>
              <a:gd name="connsiteY3187" fmla="*/ 153310 h 2839955"/>
              <a:gd name="connsiteX3188" fmla="*/ 3659216 w 8115305"/>
              <a:gd name="connsiteY3188" fmla="*/ 155619 h 2839955"/>
              <a:gd name="connsiteX3189" fmla="*/ 6787761 w 8115305"/>
              <a:gd name="connsiteY3189" fmla="*/ 686402 h 2839955"/>
              <a:gd name="connsiteX3190" fmla="*/ 6863994 w 8115305"/>
              <a:gd name="connsiteY3190" fmla="*/ 700707 h 2839955"/>
              <a:gd name="connsiteX3191" fmla="*/ 6855666 w 8115305"/>
              <a:gd name="connsiteY3191" fmla="*/ 716279 h 2839955"/>
              <a:gd name="connsiteX3192" fmla="*/ 6775448 w 8115305"/>
              <a:gd name="connsiteY3192" fmla="*/ 700888 h 2839955"/>
              <a:gd name="connsiteX3193" fmla="*/ 6787761 w 8115305"/>
              <a:gd name="connsiteY3193" fmla="*/ 686402 h 2839955"/>
              <a:gd name="connsiteX3194" fmla="*/ 3289908 w 8115305"/>
              <a:gd name="connsiteY3194" fmla="*/ 89298 h 2839955"/>
              <a:gd name="connsiteX3195" fmla="*/ 3291334 w 8115305"/>
              <a:gd name="connsiteY3195" fmla="*/ 92648 h 2839955"/>
              <a:gd name="connsiteX3196" fmla="*/ 3258377 w 8115305"/>
              <a:gd name="connsiteY3196" fmla="*/ 96633 h 2839955"/>
              <a:gd name="connsiteX3197" fmla="*/ 3241718 w 8115305"/>
              <a:gd name="connsiteY3197" fmla="*/ 91382 h 2839955"/>
              <a:gd name="connsiteX3198" fmla="*/ 3274494 w 8115305"/>
              <a:gd name="connsiteY3198" fmla="*/ 87578 h 2839955"/>
              <a:gd name="connsiteX3199" fmla="*/ 3289908 w 8115305"/>
              <a:gd name="connsiteY3199" fmla="*/ 89298 h 2839955"/>
              <a:gd name="connsiteX3200" fmla="*/ 3996564 w 8115305"/>
              <a:gd name="connsiteY3200" fmla="*/ 208290 h 2839955"/>
              <a:gd name="connsiteX3201" fmla="*/ 4011843 w 8115305"/>
              <a:gd name="connsiteY3201" fmla="*/ 216507 h 2839955"/>
              <a:gd name="connsiteX3202" fmla="*/ 3954985 w 8115305"/>
              <a:gd name="connsiteY3202" fmla="*/ 228095 h 2839955"/>
              <a:gd name="connsiteX3203" fmla="*/ 3900662 w 8115305"/>
              <a:gd name="connsiteY3203" fmla="*/ 216326 h 2839955"/>
              <a:gd name="connsiteX3204" fmla="*/ 3957520 w 8115305"/>
              <a:gd name="connsiteY3204" fmla="*/ 205098 h 2839955"/>
              <a:gd name="connsiteX3205" fmla="*/ 3996564 w 8115305"/>
              <a:gd name="connsiteY3205" fmla="*/ 208290 h 2839955"/>
              <a:gd name="connsiteX3206" fmla="*/ 6008032 w 8115305"/>
              <a:gd name="connsiteY3206" fmla="*/ 549115 h 2839955"/>
              <a:gd name="connsiteX3207" fmla="*/ 6051318 w 8115305"/>
              <a:gd name="connsiteY3207" fmla="*/ 562544 h 2839955"/>
              <a:gd name="connsiteX3208" fmla="*/ 6025245 w 8115305"/>
              <a:gd name="connsiteY3208" fmla="*/ 580652 h 2839955"/>
              <a:gd name="connsiteX3209" fmla="*/ 5935972 w 8115305"/>
              <a:gd name="connsiteY3209" fmla="*/ 562544 h 2839955"/>
              <a:gd name="connsiteX3210" fmla="*/ 5962952 w 8115305"/>
              <a:gd name="connsiteY3210" fmla="*/ 544437 h 2839955"/>
              <a:gd name="connsiteX3211" fmla="*/ 6008032 w 8115305"/>
              <a:gd name="connsiteY3211" fmla="*/ 549115 h 2839955"/>
              <a:gd name="connsiteX3212" fmla="*/ 3568112 w 8115305"/>
              <a:gd name="connsiteY3212" fmla="*/ 132419 h 2839955"/>
              <a:gd name="connsiteX3213" fmla="*/ 3575264 w 8115305"/>
              <a:gd name="connsiteY3213" fmla="*/ 137375 h 2839955"/>
              <a:gd name="connsiteX3214" fmla="*/ 3531444 w 8115305"/>
              <a:gd name="connsiteY3214" fmla="*/ 144437 h 2839955"/>
              <a:gd name="connsiteX3215" fmla="*/ 3499936 w 8115305"/>
              <a:gd name="connsiteY3215" fmla="*/ 137375 h 2839955"/>
              <a:gd name="connsiteX3216" fmla="*/ 3543577 w 8115305"/>
              <a:gd name="connsiteY3216" fmla="*/ 130313 h 2839955"/>
              <a:gd name="connsiteX3217" fmla="*/ 3568112 w 8115305"/>
              <a:gd name="connsiteY3217" fmla="*/ 132419 h 2839955"/>
              <a:gd name="connsiteX3218" fmla="*/ 3199166 w 8115305"/>
              <a:gd name="connsiteY3218" fmla="*/ 69290 h 2839955"/>
              <a:gd name="connsiteX3219" fmla="*/ 3213833 w 8115305"/>
              <a:gd name="connsiteY3219" fmla="*/ 72731 h 2839955"/>
              <a:gd name="connsiteX3220" fmla="*/ 3187577 w 8115305"/>
              <a:gd name="connsiteY3220" fmla="*/ 76172 h 2839955"/>
              <a:gd name="connsiteX3221" fmla="*/ 3172910 w 8115305"/>
              <a:gd name="connsiteY3221" fmla="*/ 72551 h 2839955"/>
              <a:gd name="connsiteX3222" fmla="*/ 3199166 w 8115305"/>
              <a:gd name="connsiteY3222" fmla="*/ 69290 h 2839955"/>
              <a:gd name="connsiteX3223" fmla="*/ 4369190 w 8115305"/>
              <a:gd name="connsiteY3223" fmla="*/ 268378 h 2839955"/>
              <a:gd name="connsiteX3224" fmla="*/ 4403512 w 8115305"/>
              <a:gd name="connsiteY3224" fmla="*/ 279159 h 2839955"/>
              <a:gd name="connsiteX3225" fmla="*/ 4348103 w 8115305"/>
              <a:gd name="connsiteY3225" fmla="*/ 297267 h 2839955"/>
              <a:gd name="connsiteX3226" fmla="*/ 4407858 w 8115305"/>
              <a:gd name="connsiteY3226" fmla="*/ 313201 h 2839955"/>
              <a:gd name="connsiteX3227" fmla="*/ 4480289 w 8115305"/>
              <a:gd name="connsiteY3227" fmla="*/ 300888 h 2839955"/>
              <a:gd name="connsiteX3228" fmla="*/ 4548374 w 8115305"/>
              <a:gd name="connsiteY3228" fmla="*/ 315555 h 2839955"/>
              <a:gd name="connsiteX3229" fmla="*/ 4498036 w 8115305"/>
              <a:gd name="connsiteY3229" fmla="*/ 333663 h 2839955"/>
              <a:gd name="connsiteX3230" fmla="*/ 4561956 w 8115305"/>
              <a:gd name="connsiteY3230" fmla="*/ 351770 h 2839955"/>
              <a:gd name="connsiteX3231" fmla="*/ 4586038 w 8115305"/>
              <a:gd name="connsiteY3231" fmla="*/ 340364 h 2839955"/>
              <a:gd name="connsiteX3232" fmla="*/ 4633301 w 8115305"/>
              <a:gd name="connsiteY3232" fmla="*/ 337284 h 2839955"/>
              <a:gd name="connsiteX3233" fmla="*/ 4707542 w 8115305"/>
              <a:gd name="connsiteY3233" fmla="*/ 352858 h 2839955"/>
              <a:gd name="connsiteX3234" fmla="*/ 4698126 w 8115305"/>
              <a:gd name="connsiteY3234" fmla="*/ 366620 h 2839955"/>
              <a:gd name="connsiteX3235" fmla="*/ 4653038 w 8115305"/>
              <a:gd name="connsiteY3235" fmla="*/ 373863 h 2839955"/>
              <a:gd name="connsiteX3236" fmla="*/ 4721123 w 8115305"/>
              <a:gd name="connsiteY3236" fmla="*/ 391971 h 2839955"/>
              <a:gd name="connsiteX3237" fmla="*/ 4662273 w 8115305"/>
              <a:gd name="connsiteY3237" fmla="*/ 412251 h 2839955"/>
              <a:gd name="connsiteX3238" fmla="*/ 4740136 w 8115305"/>
              <a:gd name="connsiteY3238" fmla="*/ 434161 h 2839955"/>
              <a:gd name="connsiteX3239" fmla="*/ 4672414 w 8115305"/>
              <a:gd name="connsiteY3239" fmla="*/ 455529 h 2839955"/>
              <a:gd name="connsiteX3240" fmla="*/ 4740860 w 8115305"/>
              <a:gd name="connsiteY3240" fmla="*/ 467480 h 2839955"/>
              <a:gd name="connsiteX3241" fmla="*/ 4758968 w 8115305"/>
              <a:gd name="connsiteY3241" fmla="*/ 481966 h 2839955"/>
              <a:gd name="connsiteX3242" fmla="*/ 4689797 w 8115305"/>
              <a:gd name="connsiteY3242" fmla="*/ 501522 h 2839955"/>
              <a:gd name="connsiteX3243" fmla="*/ 4595637 w 8115305"/>
              <a:gd name="connsiteY3243" fmla="*/ 481241 h 2839955"/>
              <a:gd name="connsiteX3244" fmla="*/ 4652675 w 8115305"/>
              <a:gd name="connsiteY3244" fmla="*/ 454986 h 2839955"/>
              <a:gd name="connsiteX3245" fmla="*/ 4609941 w 8115305"/>
              <a:gd name="connsiteY3245" fmla="*/ 447743 h 2839955"/>
              <a:gd name="connsiteX3246" fmla="*/ 4578253 w 8115305"/>
              <a:gd name="connsiteY3246" fmla="*/ 436515 h 2839955"/>
              <a:gd name="connsiteX3247" fmla="*/ 4506907 w 8115305"/>
              <a:gd name="connsiteY3247" fmla="*/ 450820 h 2839955"/>
              <a:gd name="connsiteX3248" fmla="*/ 4420354 w 8115305"/>
              <a:gd name="connsiteY3248" fmla="*/ 436697 h 2839955"/>
              <a:gd name="connsiteX3249" fmla="*/ 4371825 w 8115305"/>
              <a:gd name="connsiteY3249" fmla="*/ 449011 h 2839955"/>
              <a:gd name="connsiteX3250" fmla="*/ 4395184 w 8115305"/>
              <a:gd name="connsiteY3250" fmla="*/ 455347 h 2839955"/>
              <a:gd name="connsiteX3251" fmla="*/ 4417274 w 8115305"/>
              <a:gd name="connsiteY3251" fmla="*/ 465487 h 2839955"/>
              <a:gd name="connsiteX3252" fmla="*/ 4516324 w 8115305"/>
              <a:gd name="connsiteY3252" fmla="*/ 454261 h 2839955"/>
              <a:gd name="connsiteX3253" fmla="*/ 4584772 w 8115305"/>
              <a:gd name="connsiteY3253" fmla="*/ 476534 h 2839955"/>
              <a:gd name="connsiteX3254" fmla="*/ 4521214 w 8115305"/>
              <a:gd name="connsiteY3254" fmla="*/ 500798 h 2839955"/>
              <a:gd name="connsiteX3255" fmla="*/ 4597990 w 8115305"/>
              <a:gd name="connsiteY3255" fmla="*/ 527597 h 2839955"/>
              <a:gd name="connsiteX3256" fmla="*/ 4529000 w 8115305"/>
              <a:gd name="connsiteY3256" fmla="*/ 550775 h 2839955"/>
              <a:gd name="connsiteX3257" fmla="*/ 4420354 w 8115305"/>
              <a:gd name="connsiteY3257" fmla="*/ 528502 h 2839955"/>
              <a:gd name="connsiteX3258" fmla="*/ 4345930 w 8115305"/>
              <a:gd name="connsiteY3258" fmla="*/ 546610 h 2839955"/>
              <a:gd name="connsiteX3259" fmla="*/ 4368384 w 8115305"/>
              <a:gd name="connsiteY3259" fmla="*/ 550595 h 2839955"/>
              <a:gd name="connsiteX3260" fmla="*/ 4417093 w 8115305"/>
              <a:gd name="connsiteY3260" fmla="*/ 578480 h 2839955"/>
              <a:gd name="connsiteX3261" fmla="*/ 4339773 w 8115305"/>
              <a:gd name="connsiteY3261" fmla="*/ 601296 h 2839955"/>
              <a:gd name="connsiteX3262" fmla="*/ 4244708 w 8115305"/>
              <a:gd name="connsiteY3262" fmla="*/ 584274 h 2839955"/>
              <a:gd name="connsiteX3263" fmla="*/ 4233119 w 8115305"/>
              <a:gd name="connsiteY3263" fmla="*/ 576126 h 2839955"/>
              <a:gd name="connsiteX3264" fmla="*/ 4138597 w 8115305"/>
              <a:gd name="connsiteY3264" fmla="*/ 597494 h 2839955"/>
              <a:gd name="connsiteX3265" fmla="*/ 4048058 w 8115305"/>
              <a:gd name="connsiteY3265" fmla="*/ 572505 h 2839955"/>
              <a:gd name="connsiteX3266" fmla="*/ 3943033 w 8115305"/>
              <a:gd name="connsiteY3266" fmla="*/ 593148 h 2839955"/>
              <a:gd name="connsiteX3267" fmla="*/ 3865169 w 8115305"/>
              <a:gd name="connsiteY3267" fmla="*/ 565805 h 2839955"/>
              <a:gd name="connsiteX3268" fmla="*/ 3761956 w 8115305"/>
              <a:gd name="connsiteY3268" fmla="*/ 586991 h 2839955"/>
              <a:gd name="connsiteX3269" fmla="*/ 3683911 w 8115305"/>
              <a:gd name="connsiteY3269" fmla="*/ 557838 h 2839955"/>
              <a:gd name="connsiteX3270" fmla="*/ 3573452 w 8115305"/>
              <a:gd name="connsiteY3270" fmla="*/ 581740 h 2839955"/>
              <a:gd name="connsiteX3271" fmla="*/ 3508264 w 8115305"/>
              <a:gd name="connsiteY3271" fmla="*/ 555302 h 2839955"/>
              <a:gd name="connsiteX3272" fmla="*/ 3595906 w 8115305"/>
              <a:gd name="connsiteY3272" fmla="*/ 530314 h 2839955"/>
              <a:gd name="connsiteX3273" fmla="*/ 3686445 w 8115305"/>
              <a:gd name="connsiteY3273" fmla="*/ 553673 h 2839955"/>
              <a:gd name="connsiteX3274" fmla="*/ 3717773 w 8115305"/>
              <a:gd name="connsiteY3274" fmla="*/ 541359 h 2839955"/>
              <a:gd name="connsiteX3275" fmla="*/ 3761956 w 8115305"/>
              <a:gd name="connsiteY3275" fmla="*/ 532848 h 2839955"/>
              <a:gd name="connsiteX3276" fmla="*/ 3727550 w 8115305"/>
              <a:gd name="connsiteY3276" fmla="*/ 523432 h 2839955"/>
              <a:gd name="connsiteX3277" fmla="*/ 3709442 w 8115305"/>
              <a:gd name="connsiteY3277" fmla="*/ 511119 h 2839955"/>
              <a:gd name="connsiteX3278" fmla="*/ 3606590 w 8115305"/>
              <a:gd name="connsiteY3278" fmla="*/ 527054 h 2839955"/>
              <a:gd name="connsiteX3279" fmla="*/ 3541402 w 8115305"/>
              <a:gd name="connsiteY3279" fmla="*/ 501161 h 2839955"/>
              <a:gd name="connsiteX3280" fmla="*/ 3502653 w 8115305"/>
              <a:gd name="connsiteY3280" fmla="*/ 517276 h 2839955"/>
              <a:gd name="connsiteX3281" fmla="*/ 3438550 w 8115305"/>
              <a:gd name="connsiteY3281" fmla="*/ 522527 h 2839955"/>
              <a:gd name="connsiteX3282" fmla="*/ 3375535 w 8115305"/>
              <a:gd name="connsiteY3282" fmla="*/ 500437 h 2839955"/>
              <a:gd name="connsiteX3283" fmla="*/ 3468610 w 8115305"/>
              <a:gd name="connsiteY3283" fmla="*/ 475086 h 2839955"/>
              <a:gd name="connsiteX3284" fmla="*/ 3417001 w 8115305"/>
              <a:gd name="connsiteY3284" fmla="*/ 450096 h 2839955"/>
              <a:gd name="connsiteX3285" fmla="*/ 3504462 w 8115305"/>
              <a:gd name="connsiteY3285" fmla="*/ 430179 h 2839955"/>
              <a:gd name="connsiteX3286" fmla="*/ 3461367 w 8115305"/>
              <a:gd name="connsiteY3286" fmla="*/ 405552 h 2839955"/>
              <a:gd name="connsiteX3287" fmla="*/ 3537961 w 8115305"/>
              <a:gd name="connsiteY3287" fmla="*/ 389798 h 2839955"/>
              <a:gd name="connsiteX3288" fmla="*/ 3616187 w 8115305"/>
              <a:gd name="connsiteY3288" fmla="*/ 404465 h 2839955"/>
              <a:gd name="connsiteX3289" fmla="*/ 3679926 w 8115305"/>
              <a:gd name="connsiteY3289" fmla="*/ 391971 h 2839955"/>
              <a:gd name="connsiteX3290" fmla="*/ 3638823 w 8115305"/>
              <a:gd name="connsiteY3290" fmla="*/ 376216 h 2839955"/>
              <a:gd name="connsiteX3291" fmla="*/ 3532891 w 8115305"/>
              <a:gd name="connsiteY3291" fmla="*/ 386900 h 2839955"/>
              <a:gd name="connsiteX3292" fmla="*/ 3492693 w 8115305"/>
              <a:gd name="connsiteY3292" fmla="*/ 368793 h 2839955"/>
              <a:gd name="connsiteX3293" fmla="*/ 3576532 w 8115305"/>
              <a:gd name="connsiteY3293" fmla="*/ 350685 h 2839955"/>
              <a:gd name="connsiteX3294" fmla="*/ 3535064 w 8115305"/>
              <a:gd name="connsiteY3294" fmla="*/ 341993 h 2839955"/>
              <a:gd name="connsiteX3295" fmla="*/ 3531806 w 8115305"/>
              <a:gd name="connsiteY3295" fmla="*/ 331853 h 2839955"/>
              <a:gd name="connsiteX3296" fmla="*/ 3599710 w 8115305"/>
              <a:gd name="connsiteY3296" fmla="*/ 317186 h 2839955"/>
              <a:gd name="connsiteX3297" fmla="*/ 3676668 w 8115305"/>
              <a:gd name="connsiteY3297" fmla="*/ 331853 h 2839955"/>
              <a:gd name="connsiteX3298" fmla="*/ 3740226 w 8115305"/>
              <a:gd name="connsiteY3298" fmla="*/ 318815 h 2839955"/>
              <a:gd name="connsiteX3299" fmla="*/ 3700931 w 8115305"/>
              <a:gd name="connsiteY3299" fmla="*/ 310304 h 2839955"/>
              <a:gd name="connsiteX3300" fmla="*/ 3700931 w 8115305"/>
              <a:gd name="connsiteY3300" fmla="*/ 298172 h 2839955"/>
              <a:gd name="connsiteX3301" fmla="*/ 3771913 w 8115305"/>
              <a:gd name="connsiteY3301" fmla="*/ 286946 h 2839955"/>
              <a:gd name="connsiteX3302" fmla="*/ 3834204 w 8115305"/>
              <a:gd name="connsiteY3302" fmla="*/ 299440 h 2839955"/>
              <a:gd name="connsiteX3303" fmla="*/ 3774269 w 8115305"/>
              <a:gd name="connsiteY3303" fmla="*/ 319540 h 2839955"/>
              <a:gd name="connsiteX3304" fmla="*/ 3819176 w 8115305"/>
              <a:gd name="connsiteY3304" fmla="*/ 331672 h 2839955"/>
              <a:gd name="connsiteX3305" fmla="*/ 3877845 w 8115305"/>
              <a:gd name="connsiteY3305" fmla="*/ 320808 h 2839955"/>
              <a:gd name="connsiteX3306" fmla="*/ 3841630 w 8115305"/>
              <a:gd name="connsiteY3306" fmla="*/ 302700 h 2839955"/>
              <a:gd name="connsiteX3307" fmla="*/ 3906998 w 8115305"/>
              <a:gd name="connsiteY3307" fmla="*/ 289119 h 2839955"/>
              <a:gd name="connsiteX3308" fmla="*/ 3860099 w 8115305"/>
              <a:gd name="connsiteY3308" fmla="*/ 272096 h 2839955"/>
              <a:gd name="connsiteX3309" fmla="*/ 3919492 w 8115305"/>
              <a:gd name="connsiteY3309" fmla="*/ 259783 h 2839955"/>
              <a:gd name="connsiteX3310" fmla="*/ 3967660 w 8115305"/>
              <a:gd name="connsiteY3310" fmla="*/ 262863 h 2839955"/>
              <a:gd name="connsiteX3311" fmla="*/ 3995546 w 8115305"/>
              <a:gd name="connsiteY3311" fmla="*/ 271916 h 2839955"/>
              <a:gd name="connsiteX3312" fmla="*/ 4064717 w 8115305"/>
              <a:gd name="connsiteY3312" fmla="*/ 261232 h 2839955"/>
              <a:gd name="connsiteX3313" fmla="*/ 4129542 w 8115305"/>
              <a:gd name="connsiteY3313" fmla="*/ 276081 h 2839955"/>
              <a:gd name="connsiteX3314" fmla="*/ 4201973 w 8115305"/>
              <a:gd name="connsiteY3314" fmla="*/ 264311 h 2839955"/>
              <a:gd name="connsiteX3315" fmla="*/ 4263540 w 8115305"/>
              <a:gd name="connsiteY3315" fmla="*/ 277530 h 2839955"/>
              <a:gd name="connsiteX3316" fmla="*/ 4214287 w 8115305"/>
              <a:gd name="connsiteY3316" fmla="*/ 294369 h 2839955"/>
              <a:gd name="connsiteX3317" fmla="*/ 4245251 w 8115305"/>
              <a:gd name="connsiteY3317" fmla="*/ 300164 h 2839955"/>
              <a:gd name="connsiteX3318" fmla="*/ 4265893 w 8115305"/>
              <a:gd name="connsiteY3318" fmla="*/ 307588 h 2839955"/>
              <a:gd name="connsiteX3319" fmla="*/ 4334522 w 8115305"/>
              <a:gd name="connsiteY3319" fmla="*/ 296723 h 2839955"/>
              <a:gd name="connsiteX3320" fmla="*/ 4302652 w 8115305"/>
              <a:gd name="connsiteY3320" fmla="*/ 293101 h 2839955"/>
              <a:gd name="connsiteX3321" fmla="*/ 4280379 w 8115305"/>
              <a:gd name="connsiteY3321" fmla="*/ 287126 h 2839955"/>
              <a:gd name="connsiteX3322" fmla="*/ 4274043 w 8115305"/>
              <a:gd name="connsiteY3322" fmla="*/ 278978 h 2839955"/>
              <a:gd name="connsiteX3323" fmla="*/ 4333254 w 8115305"/>
              <a:gd name="connsiteY3323" fmla="*/ 266665 h 2839955"/>
              <a:gd name="connsiteX3324" fmla="*/ 4369190 w 8115305"/>
              <a:gd name="connsiteY3324" fmla="*/ 268378 h 2839955"/>
              <a:gd name="connsiteX3325" fmla="*/ 4827891 w 8115305"/>
              <a:gd name="connsiteY3325" fmla="*/ 346316 h 2839955"/>
              <a:gd name="connsiteX3326" fmla="*/ 4858200 w 8115305"/>
              <a:gd name="connsiteY3326" fmla="*/ 358109 h 2839955"/>
              <a:gd name="connsiteX3327" fmla="*/ 4802970 w 8115305"/>
              <a:gd name="connsiteY3327" fmla="*/ 376217 h 2839955"/>
              <a:gd name="connsiteX3328" fmla="*/ 4719494 w 8115305"/>
              <a:gd name="connsiteY3328" fmla="*/ 358109 h 2839955"/>
              <a:gd name="connsiteX3329" fmla="*/ 4775446 w 8115305"/>
              <a:gd name="connsiteY3329" fmla="*/ 341450 h 2839955"/>
              <a:gd name="connsiteX3330" fmla="*/ 4827891 w 8115305"/>
              <a:gd name="connsiteY3330" fmla="*/ 346316 h 2839955"/>
              <a:gd name="connsiteX3331" fmla="*/ 5355998 w 8115305"/>
              <a:gd name="connsiteY3331" fmla="*/ 435521 h 2839955"/>
              <a:gd name="connsiteX3332" fmla="*/ 5398716 w 8115305"/>
              <a:gd name="connsiteY3332" fmla="*/ 449916 h 2839955"/>
              <a:gd name="connsiteX3333" fmla="*/ 5358696 w 8115305"/>
              <a:gd name="connsiteY3333" fmla="*/ 468024 h 2839955"/>
              <a:gd name="connsiteX3334" fmla="*/ 5268158 w 8115305"/>
              <a:gd name="connsiteY3334" fmla="*/ 449916 h 2839955"/>
              <a:gd name="connsiteX3335" fmla="*/ 5311075 w 8115305"/>
              <a:gd name="connsiteY3335" fmla="*/ 431808 h 2839955"/>
              <a:gd name="connsiteX3336" fmla="*/ 5355998 w 8115305"/>
              <a:gd name="connsiteY3336" fmla="*/ 435521 h 2839955"/>
              <a:gd name="connsiteX3337" fmla="*/ 3882642 w 8115305"/>
              <a:gd name="connsiteY3337" fmla="*/ 182328 h 2839955"/>
              <a:gd name="connsiteX3338" fmla="*/ 3895770 w 8115305"/>
              <a:gd name="connsiteY3338" fmla="*/ 189525 h 2839955"/>
              <a:gd name="connsiteX3339" fmla="*/ 3840542 w 8115305"/>
              <a:gd name="connsiteY3339" fmla="*/ 199666 h 2839955"/>
              <a:gd name="connsiteX3340" fmla="*/ 3794006 w 8115305"/>
              <a:gd name="connsiteY3340" fmla="*/ 188801 h 2839955"/>
              <a:gd name="connsiteX3341" fmla="*/ 3848329 w 8115305"/>
              <a:gd name="connsiteY3341" fmla="*/ 179204 h 2839955"/>
              <a:gd name="connsiteX3342" fmla="*/ 3882642 w 8115305"/>
              <a:gd name="connsiteY3342" fmla="*/ 182328 h 2839955"/>
              <a:gd name="connsiteX3343" fmla="*/ 3132349 w 8115305"/>
              <a:gd name="connsiteY3343" fmla="*/ 51724 h 2839955"/>
              <a:gd name="connsiteX3344" fmla="*/ 3143756 w 8115305"/>
              <a:gd name="connsiteY3344" fmla="*/ 54080 h 2839955"/>
              <a:gd name="connsiteX3345" fmla="*/ 3124562 w 8115305"/>
              <a:gd name="connsiteY3345" fmla="*/ 56433 h 2839955"/>
              <a:gd name="connsiteX3346" fmla="*/ 3114241 w 8115305"/>
              <a:gd name="connsiteY3346" fmla="*/ 53897 h 2839955"/>
              <a:gd name="connsiteX3347" fmla="*/ 3132349 w 8115305"/>
              <a:gd name="connsiteY3347" fmla="*/ 51724 h 2839955"/>
              <a:gd name="connsiteX3348" fmla="*/ 3478568 w 8115305"/>
              <a:gd name="connsiteY3348" fmla="*/ 110553 h 2839955"/>
              <a:gd name="connsiteX3349" fmla="*/ 3484001 w 8115305"/>
              <a:gd name="connsiteY3349" fmla="*/ 114740 h 2839955"/>
              <a:gd name="connsiteX3350" fmla="*/ 3447786 w 8115305"/>
              <a:gd name="connsiteY3350" fmla="*/ 120535 h 2839955"/>
              <a:gd name="connsiteX3351" fmla="*/ 3420443 w 8115305"/>
              <a:gd name="connsiteY3351" fmla="*/ 114560 h 2839955"/>
              <a:gd name="connsiteX3352" fmla="*/ 3457382 w 8115305"/>
              <a:gd name="connsiteY3352" fmla="*/ 108946 h 2839955"/>
              <a:gd name="connsiteX3353" fmla="*/ 3478568 w 8115305"/>
              <a:gd name="connsiteY3353" fmla="*/ 110553 h 2839955"/>
              <a:gd name="connsiteX3354" fmla="*/ 4247990 w 8115305"/>
              <a:gd name="connsiteY3354" fmla="*/ 240340 h 2839955"/>
              <a:gd name="connsiteX3355" fmla="*/ 4267524 w 8115305"/>
              <a:gd name="connsiteY3355" fmla="*/ 249823 h 2839955"/>
              <a:gd name="connsiteX3356" fmla="*/ 4208494 w 8115305"/>
              <a:gd name="connsiteY3356" fmla="*/ 263044 h 2839955"/>
              <a:gd name="connsiteX3357" fmla="*/ 4144391 w 8115305"/>
              <a:gd name="connsiteY3357" fmla="*/ 249823 h 2839955"/>
              <a:gd name="connsiteX3358" fmla="*/ 4203604 w 8115305"/>
              <a:gd name="connsiteY3358" fmla="*/ 236424 h 2839955"/>
              <a:gd name="connsiteX3359" fmla="*/ 4247990 w 8115305"/>
              <a:gd name="connsiteY3359" fmla="*/ 240340 h 2839955"/>
              <a:gd name="connsiteX3360" fmla="*/ 7405780 w 8115305"/>
              <a:gd name="connsiteY3360" fmla="*/ 776941 h 2839955"/>
              <a:gd name="connsiteX3361" fmla="*/ 7466259 w 8115305"/>
              <a:gd name="connsiteY3361" fmla="*/ 788168 h 2839955"/>
              <a:gd name="connsiteX3362" fmla="*/ 7464810 w 8115305"/>
              <a:gd name="connsiteY3362" fmla="*/ 799214 h 2839955"/>
              <a:gd name="connsiteX3363" fmla="*/ 7403788 w 8115305"/>
              <a:gd name="connsiteY3363" fmla="*/ 787986 h 2839955"/>
              <a:gd name="connsiteX3364" fmla="*/ 7405780 w 8115305"/>
              <a:gd name="connsiteY3364" fmla="*/ 776941 h 2839955"/>
              <a:gd name="connsiteX3365" fmla="*/ 4665804 w 8115305"/>
              <a:gd name="connsiteY3365" fmla="*/ 308426 h 2839955"/>
              <a:gd name="connsiteX3366" fmla="*/ 4691970 w 8115305"/>
              <a:gd name="connsiteY3366" fmla="*/ 319720 h 2839955"/>
              <a:gd name="connsiteX3367" fmla="*/ 4631852 w 8115305"/>
              <a:gd name="connsiteY3367" fmla="*/ 335292 h 2839955"/>
              <a:gd name="connsiteX3368" fmla="*/ 4556885 w 8115305"/>
              <a:gd name="connsiteY3368" fmla="*/ 318996 h 2839955"/>
              <a:gd name="connsiteX3369" fmla="*/ 4615735 w 8115305"/>
              <a:gd name="connsiteY3369" fmla="*/ 303785 h 2839955"/>
              <a:gd name="connsiteX3370" fmla="*/ 4665804 w 8115305"/>
              <a:gd name="connsiteY3370" fmla="*/ 308426 h 2839955"/>
              <a:gd name="connsiteX3371" fmla="*/ 3780063 w 8115305"/>
              <a:gd name="connsiteY3371" fmla="*/ 157089 h 2839955"/>
              <a:gd name="connsiteX3372" fmla="*/ 3791834 w 8115305"/>
              <a:gd name="connsiteY3372" fmla="*/ 163267 h 2839955"/>
              <a:gd name="connsiteX3373" fmla="*/ 3742219 w 8115305"/>
              <a:gd name="connsiteY3373" fmla="*/ 172141 h 2839955"/>
              <a:gd name="connsiteX3374" fmla="*/ 3700933 w 8115305"/>
              <a:gd name="connsiteY3374" fmla="*/ 162906 h 2839955"/>
              <a:gd name="connsiteX3375" fmla="*/ 3749280 w 8115305"/>
              <a:gd name="connsiteY3375" fmla="*/ 154576 h 2839955"/>
              <a:gd name="connsiteX3376" fmla="*/ 3780063 w 8115305"/>
              <a:gd name="connsiteY3376" fmla="*/ 157089 h 2839955"/>
              <a:gd name="connsiteX3377" fmla="*/ 6499514 w 8115305"/>
              <a:gd name="connsiteY3377" fmla="*/ 620196 h 2839955"/>
              <a:gd name="connsiteX3378" fmla="*/ 6538599 w 8115305"/>
              <a:gd name="connsiteY3378" fmla="*/ 632623 h 2839955"/>
              <a:gd name="connsiteX3379" fmla="*/ 6516870 w 8115305"/>
              <a:gd name="connsiteY3379" fmla="*/ 647109 h 2839955"/>
              <a:gd name="connsiteX3380" fmla="*/ 6435566 w 8115305"/>
              <a:gd name="connsiteY3380" fmla="*/ 630269 h 2839955"/>
              <a:gd name="connsiteX3381" fmla="*/ 6458744 w 8115305"/>
              <a:gd name="connsiteY3381" fmla="*/ 615783 h 2839955"/>
              <a:gd name="connsiteX3382" fmla="*/ 6499514 w 8115305"/>
              <a:gd name="connsiteY3382" fmla="*/ 620196 h 2839955"/>
              <a:gd name="connsiteX3383" fmla="*/ 3393893 w 8115305"/>
              <a:gd name="connsiteY3383" fmla="*/ 90746 h 2839955"/>
              <a:gd name="connsiteX3384" fmla="*/ 3397808 w 8115305"/>
              <a:gd name="connsiteY3384" fmla="*/ 94277 h 2839955"/>
              <a:gd name="connsiteX3385" fmla="*/ 3364671 w 8115305"/>
              <a:gd name="connsiteY3385" fmla="*/ 98804 h 2839955"/>
              <a:gd name="connsiteX3386" fmla="*/ 3343484 w 8115305"/>
              <a:gd name="connsiteY3386" fmla="*/ 94097 h 2839955"/>
              <a:gd name="connsiteX3387" fmla="*/ 3375717 w 8115305"/>
              <a:gd name="connsiteY3387" fmla="*/ 89388 h 2839955"/>
              <a:gd name="connsiteX3388" fmla="*/ 3393893 w 8115305"/>
              <a:gd name="connsiteY3388" fmla="*/ 90746 h 2839955"/>
              <a:gd name="connsiteX3389" fmla="*/ 5161278 w 8115305"/>
              <a:gd name="connsiteY3389" fmla="*/ 391224 h 2839955"/>
              <a:gd name="connsiteX3390" fmla="*/ 5195365 w 8115305"/>
              <a:gd name="connsiteY3390" fmla="*/ 403197 h 2839955"/>
              <a:gd name="connsiteX3391" fmla="*/ 5148466 w 8115305"/>
              <a:gd name="connsiteY3391" fmla="*/ 420763 h 2839955"/>
              <a:gd name="connsiteX3392" fmla="*/ 5061368 w 8115305"/>
              <a:gd name="connsiteY3392" fmla="*/ 402655 h 2839955"/>
              <a:gd name="connsiteX3393" fmla="*/ 5108992 w 8115305"/>
              <a:gd name="connsiteY3393" fmla="*/ 386177 h 2839955"/>
              <a:gd name="connsiteX3394" fmla="*/ 5161278 w 8115305"/>
              <a:gd name="connsiteY3394" fmla="*/ 391224 h 2839955"/>
              <a:gd name="connsiteX3395" fmla="*/ 5755920 w 8115305"/>
              <a:gd name="connsiteY3395" fmla="*/ 492321 h 2839955"/>
              <a:gd name="connsiteX3396" fmla="*/ 5799439 w 8115305"/>
              <a:gd name="connsiteY3396" fmla="*/ 505144 h 2839955"/>
              <a:gd name="connsiteX3397" fmla="*/ 5766303 w 8115305"/>
              <a:gd name="connsiteY3397" fmla="*/ 523252 h 2839955"/>
              <a:gd name="connsiteX3398" fmla="*/ 5677574 w 8115305"/>
              <a:gd name="connsiteY3398" fmla="*/ 505144 h 2839955"/>
              <a:gd name="connsiteX3399" fmla="*/ 5710712 w 8115305"/>
              <a:gd name="connsiteY3399" fmla="*/ 488485 h 2839955"/>
              <a:gd name="connsiteX3400" fmla="*/ 5755920 w 8115305"/>
              <a:gd name="connsiteY3400" fmla="*/ 492321 h 2839955"/>
              <a:gd name="connsiteX3401" fmla="*/ 4121779 w 8115305"/>
              <a:gd name="connsiteY3401" fmla="*/ 211164 h 2839955"/>
              <a:gd name="connsiteX3402" fmla="*/ 4138778 w 8115305"/>
              <a:gd name="connsiteY3402" fmla="*/ 219583 h 2839955"/>
              <a:gd name="connsiteX3403" fmla="*/ 4082282 w 8115305"/>
              <a:gd name="connsiteY3403" fmla="*/ 231173 h 2839955"/>
              <a:gd name="connsiteX3404" fmla="*/ 4025061 w 8115305"/>
              <a:gd name="connsiteY3404" fmla="*/ 218859 h 2839955"/>
              <a:gd name="connsiteX3405" fmla="*/ 4081557 w 8115305"/>
              <a:gd name="connsiteY3405" fmla="*/ 207633 h 2839955"/>
              <a:gd name="connsiteX3406" fmla="*/ 4121779 w 8115305"/>
              <a:gd name="connsiteY3406" fmla="*/ 211164 h 2839955"/>
              <a:gd name="connsiteX3407" fmla="*/ 3303647 w 8115305"/>
              <a:gd name="connsiteY3407" fmla="*/ 70375 h 2839955"/>
              <a:gd name="connsiteX3408" fmla="*/ 3321031 w 8115305"/>
              <a:gd name="connsiteY3408" fmla="*/ 73996 h 2839955"/>
              <a:gd name="connsiteX3409" fmla="*/ 3294956 w 8115305"/>
              <a:gd name="connsiteY3409" fmla="*/ 77798 h 2839955"/>
              <a:gd name="connsiteX3410" fmla="*/ 3276848 w 8115305"/>
              <a:gd name="connsiteY3410" fmla="*/ 73996 h 2839955"/>
              <a:gd name="connsiteX3411" fmla="*/ 3303647 w 8115305"/>
              <a:gd name="connsiteY3411" fmla="*/ 70375 h 2839955"/>
              <a:gd name="connsiteX3412" fmla="*/ 3680878 w 8115305"/>
              <a:gd name="connsiteY3412" fmla="*/ 134433 h 2839955"/>
              <a:gd name="connsiteX3413" fmla="*/ 3690068 w 8115305"/>
              <a:gd name="connsiteY3413" fmla="*/ 139728 h 2839955"/>
              <a:gd name="connsiteX3414" fmla="*/ 3644798 w 8115305"/>
              <a:gd name="connsiteY3414" fmla="*/ 147154 h 2839955"/>
              <a:gd name="connsiteX3415" fmla="*/ 3610031 w 8115305"/>
              <a:gd name="connsiteY3415" fmla="*/ 139367 h 2839955"/>
              <a:gd name="connsiteX3416" fmla="*/ 3654033 w 8115305"/>
              <a:gd name="connsiteY3416" fmla="*/ 132124 h 2839955"/>
              <a:gd name="connsiteX3417" fmla="*/ 3680878 w 8115305"/>
              <a:gd name="connsiteY3417" fmla="*/ 134433 h 2839955"/>
              <a:gd name="connsiteX3418" fmla="*/ 4519404 w 8115305"/>
              <a:gd name="connsiteY3418" fmla="*/ 274495 h 2839955"/>
              <a:gd name="connsiteX3419" fmla="*/ 4543306 w 8115305"/>
              <a:gd name="connsiteY3419" fmla="*/ 284952 h 2839955"/>
              <a:gd name="connsiteX3420" fmla="*/ 4483732 w 8115305"/>
              <a:gd name="connsiteY3420" fmla="*/ 299438 h 2839955"/>
              <a:gd name="connsiteX3421" fmla="*/ 4413654 w 8115305"/>
              <a:gd name="connsiteY3421" fmla="*/ 284047 h 2839955"/>
              <a:gd name="connsiteX3422" fmla="*/ 4472143 w 8115305"/>
              <a:gd name="connsiteY3422" fmla="*/ 270285 h 2839955"/>
              <a:gd name="connsiteX3423" fmla="*/ 4519404 w 8115305"/>
              <a:gd name="connsiteY3423" fmla="*/ 274495 h 2839955"/>
              <a:gd name="connsiteX3424" fmla="*/ 4004102 w 8115305"/>
              <a:gd name="connsiteY3424" fmla="*/ 184251 h 2839955"/>
              <a:gd name="connsiteX3425" fmla="*/ 4018542 w 8115305"/>
              <a:gd name="connsiteY3425" fmla="*/ 191337 h 2839955"/>
              <a:gd name="connsiteX3426" fmla="*/ 3964219 w 8115305"/>
              <a:gd name="connsiteY3426" fmla="*/ 201477 h 2839955"/>
              <a:gd name="connsiteX3427" fmla="*/ 3914966 w 8115305"/>
              <a:gd name="connsiteY3427" fmla="*/ 190430 h 2839955"/>
              <a:gd name="connsiteX3428" fmla="*/ 3969289 w 8115305"/>
              <a:gd name="connsiteY3428" fmla="*/ 180833 h 2839955"/>
              <a:gd name="connsiteX3429" fmla="*/ 4004102 w 8115305"/>
              <a:gd name="connsiteY3429" fmla="*/ 184251 h 2839955"/>
              <a:gd name="connsiteX3430" fmla="*/ 3230852 w 8115305"/>
              <a:gd name="connsiteY3430" fmla="*/ 51906 h 2839955"/>
              <a:gd name="connsiteX3431" fmla="*/ 3244977 w 8115305"/>
              <a:gd name="connsiteY3431" fmla="*/ 54623 h 2839955"/>
              <a:gd name="connsiteX3432" fmla="*/ 3224153 w 8115305"/>
              <a:gd name="connsiteY3432" fmla="*/ 57521 h 2839955"/>
              <a:gd name="connsiteX3433" fmla="*/ 3210211 w 8115305"/>
              <a:gd name="connsiteY3433" fmla="*/ 54804 h 2839955"/>
              <a:gd name="connsiteX3434" fmla="*/ 3230852 w 8115305"/>
              <a:gd name="connsiteY3434" fmla="*/ 51906 h 2839955"/>
              <a:gd name="connsiteX3435" fmla="*/ 3587033 w 8115305"/>
              <a:gd name="connsiteY3435" fmla="*/ 112364 h 2839955"/>
              <a:gd name="connsiteX3436" fmla="*/ 3595001 w 8115305"/>
              <a:gd name="connsiteY3436" fmla="*/ 116733 h 2839955"/>
              <a:gd name="connsiteX3437" fmla="*/ 3555525 w 8115305"/>
              <a:gd name="connsiteY3437" fmla="*/ 123071 h 2839955"/>
              <a:gd name="connsiteX3438" fmla="*/ 3525286 w 8115305"/>
              <a:gd name="connsiteY3438" fmla="*/ 116913 h 2839955"/>
              <a:gd name="connsiteX3439" fmla="*/ 3563855 w 8115305"/>
              <a:gd name="connsiteY3439" fmla="*/ 110575 h 2839955"/>
              <a:gd name="connsiteX3440" fmla="*/ 3587033 w 8115305"/>
              <a:gd name="connsiteY3440" fmla="*/ 112364 h 2839955"/>
              <a:gd name="connsiteX3441" fmla="*/ 4978569 w 8115305"/>
              <a:gd name="connsiteY3441" fmla="*/ 349326 h 2839955"/>
              <a:gd name="connsiteX3442" fmla="*/ 5007767 w 8115305"/>
              <a:gd name="connsiteY3442" fmla="*/ 361367 h 2839955"/>
              <a:gd name="connsiteX3443" fmla="*/ 4955075 w 8115305"/>
              <a:gd name="connsiteY3443" fmla="*/ 377121 h 2839955"/>
              <a:gd name="connsiteX3444" fmla="*/ 4875401 w 8115305"/>
              <a:gd name="connsiteY3444" fmla="*/ 360101 h 2839955"/>
              <a:gd name="connsiteX3445" fmla="*/ 4927913 w 8115305"/>
              <a:gd name="connsiteY3445" fmla="*/ 344347 h 2839955"/>
              <a:gd name="connsiteX3446" fmla="*/ 4978569 w 8115305"/>
              <a:gd name="connsiteY3446" fmla="*/ 349326 h 2839955"/>
              <a:gd name="connsiteX3447" fmla="*/ 7015377 w 8115305"/>
              <a:gd name="connsiteY3447" fmla="*/ 695818 h 2839955"/>
              <a:gd name="connsiteX3448" fmla="*/ 7081289 w 8115305"/>
              <a:gd name="connsiteY3448" fmla="*/ 708673 h 2839955"/>
              <a:gd name="connsiteX3449" fmla="*/ 7075494 w 8115305"/>
              <a:gd name="connsiteY3449" fmla="*/ 721530 h 2839955"/>
              <a:gd name="connsiteX3450" fmla="*/ 7005237 w 8115305"/>
              <a:gd name="connsiteY3450" fmla="*/ 708492 h 2839955"/>
              <a:gd name="connsiteX3451" fmla="*/ 7015377 w 8115305"/>
              <a:gd name="connsiteY3451" fmla="*/ 695818 h 2839955"/>
              <a:gd name="connsiteX3452" fmla="*/ 6196512 w 8115305"/>
              <a:gd name="connsiteY3452" fmla="*/ 554678 h 2839955"/>
              <a:gd name="connsiteX3453" fmla="*/ 6237466 w 8115305"/>
              <a:gd name="connsiteY3453" fmla="*/ 566710 h 2839955"/>
              <a:gd name="connsiteX3454" fmla="*/ 6213383 w 8115305"/>
              <a:gd name="connsiteY3454" fmla="*/ 582825 h 2839955"/>
              <a:gd name="connsiteX3455" fmla="*/ 6130449 w 8115305"/>
              <a:gd name="connsiteY3455" fmla="*/ 566166 h 2839955"/>
              <a:gd name="connsiteX3456" fmla="*/ 6153990 w 8115305"/>
              <a:gd name="connsiteY3456" fmla="*/ 550956 h 2839955"/>
              <a:gd name="connsiteX3457" fmla="*/ 6196512 w 8115305"/>
              <a:gd name="connsiteY3457" fmla="*/ 554678 h 2839955"/>
              <a:gd name="connsiteX3458" fmla="*/ 5524149 w 8115305"/>
              <a:gd name="connsiteY3458" fmla="*/ 439803 h 2839955"/>
              <a:gd name="connsiteX3459" fmla="*/ 5565488 w 8115305"/>
              <a:gd name="connsiteY3459" fmla="*/ 452993 h 2839955"/>
              <a:gd name="connsiteX3460" fmla="*/ 5527280 w 8115305"/>
              <a:gd name="connsiteY3460" fmla="*/ 469833 h 2839955"/>
              <a:gd name="connsiteX3461" fmla="*/ 5440000 w 8115305"/>
              <a:gd name="connsiteY3461" fmla="*/ 451725 h 2839955"/>
              <a:gd name="connsiteX3462" fmla="*/ 5480924 w 8115305"/>
              <a:gd name="connsiteY3462" fmla="*/ 435973 h 2839955"/>
              <a:gd name="connsiteX3463" fmla="*/ 5524149 w 8115305"/>
              <a:gd name="connsiteY3463" fmla="*/ 439803 h 2839955"/>
              <a:gd name="connsiteX3464" fmla="*/ 3170554 w 8115305"/>
              <a:gd name="connsiteY3464" fmla="*/ 37964 h 2839955"/>
              <a:gd name="connsiteX3465" fmla="*/ 3157878 w 8115305"/>
              <a:gd name="connsiteY3465" fmla="*/ 39774 h 2839955"/>
              <a:gd name="connsiteX3466" fmla="*/ 3148464 w 8115305"/>
              <a:gd name="connsiteY3466" fmla="*/ 38325 h 2839955"/>
              <a:gd name="connsiteX3467" fmla="*/ 3160777 w 8115305"/>
              <a:gd name="connsiteY3467" fmla="*/ 36516 h 2839955"/>
              <a:gd name="connsiteX3468" fmla="*/ 3170554 w 8115305"/>
              <a:gd name="connsiteY3468" fmla="*/ 37964 h 2839955"/>
              <a:gd name="connsiteX3469" fmla="*/ 4377779 w 8115305"/>
              <a:gd name="connsiteY3469" fmla="*/ 242310 h 2839955"/>
              <a:gd name="connsiteX3470" fmla="*/ 4399893 w 8115305"/>
              <a:gd name="connsiteY3470" fmla="*/ 251454 h 2839955"/>
              <a:gd name="connsiteX3471" fmla="*/ 4344120 w 8115305"/>
              <a:gd name="connsiteY3471" fmla="*/ 265217 h 2839955"/>
              <a:gd name="connsiteX3472" fmla="*/ 4277303 w 8115305"/>
              <a:gd name="connsiteY3472" fmla="*/ 251816 h 2839955"/>
              <a:gd name="connsiteX3473" fmla="*/ 4333256 w 8115305"/>
              <a:gd name="connsiteY3473" fmla="*/ 238597 h 2839955"/>
              <a:gd name="connsiteX3474" fmla="*/ 4377779 w 8115305"/>
              <a:gd name="connsiteY3474" fmla="*/ 242310 h 2839955"/>
              <a:gd name="connsiteX3475" fmla="*/ 3500343 w 8115305"/>
              <a:gd name="connsiteY3475" fmla="*/ 92106 h 2839955"/>
              <a:gd name="connsiteX3476" fmla="*/ 3505912 w 8115305"/>
              <a:gd name="connsiteY3476" fmla="*/ 95546 h 2839955"/>
              <a:gd name="connsiteX3477" fmla="*/ 3469696 w 8115305"/>
              <a:gd name="connsiteY3477" fmla="*/ 100617 h 2839955"/>
              <a:gd name="connsiteX3478" fmla="*/ 3445794 w 8115305"/>
              <a:gd name="connsiteY3478" fmla="*/ 95365 h 2839955"/>
              <a:gd name="connsiteX3479" fmla="*/ 3482009 w 8115305"/>
              <a:gd name="connsiteY3479" fmla="*/ 90295 h 2839955"/>
              <a:gd name="connsiteX3480" fmla="*/ 3500343 w 8115305"/>
              <a:gd name="connsiteY3480" fmla="*/ 92106 h 2839955"/>
              <a:gd name="connsiteX3481" fmla="*/ 3898918 w 8115305"/>
              <a:gd name="connsiteY3481" fmla="*/ 159444 h 2839955"/>
              <a:gd name="connsiteX3482" fmla="*/ 3910620 w 8115305"/>
              <a:gd name="connsiteY3482" fmla="*/ 165805 h 2839955"/>
              <a:gd name="connsiteX3483" fmla="*/ 3862452 w 8115305"/>
              <a:gd name="connsiteY3483" fmla="*/ 174677 h 2839955"/>
              <a:gd name="connsiteX3484" fmla="*/ 3817908 w 8115305"/>
              <a:gd name="connsiteY3484" fmla="*/ 165623 h 2839955"/>
              <a:gd name="connsiteX3485" fmla="*/ 3866981 w 8115305"/>
              <a:gd name="connsiteY3485" fmla="*/ 156750 h 2839955"/>
              <a:gd name="connsiteX3486" fmla="*/ 3898918 w 8115305"/>
              <a:gd name="connsiteY3486" fmla="*/ 159444 h 2839955"/>
              <a:gd name="connsiteX3487" fmla="*/ 3424970 w 8115305"/>
              <a:gd name="connsiteY3487" fmla="*/ 75808 h 2839955"/>
              <a:gd name="connsiteX3488" fmla="*/ 3396542 w 8115305"/>
              <a:gd name="connsiteY3488" fmla="*/ 80154 h 2839955"/>
              <a:gd name="connsiteX3489" fmla="*/ 3375537 w 8115305"/>
              <a:gd name="connsiteY3489" fmla="*/ 75989 h 2839955"/>
              <a:gd name="connsiteX3490" fmla="*/ 3403965 w 8115305"/>
              <a:gd name="connsiteY3490" fmla="*/ 72730 h 2839955"/>
              <a:gd name="connsiteX3491" fmla="*/ 3424970 w 8115305"/>
              <a:gd name="connsiteY3491" fmla="*/ 75808 h 2839955"/>
              <a:gd name="connsiteX3492" fmla="*/ 4812727 w 8115305"/>
              <a:gd name="connsiteY3492" fmla="*/ 312228 h 2839955"/>
              <a:gd name="connsiteX3493" fmla="*/ 4841539 w 8115305"/>
              <a:gd name="connsiteY3493" fmla="*/ 322979 h 2839955"/>
              <a:gd name="connsiteX3494" fmla="*/ 4787216 w 8115305"/>
              <a:gd name="connsiteY3494" fmla="*/ 338553 h 2839955"/>
              <a:gd name="connsiteX3495" fmla="*/ 4708810 w 8115305"/>
              <a:gd name="connsiteY3495" fmla="*/ 322618 h 2839955"/>
              <a:gd name="connsiteX3496" fmla="*/ 4763133 w 8115305"/>
              <a:gd name="connsiteY3496" fmla="*/ 307588 h 2839955"/>
              <a:gd name="connsiteX3497" fmla="*/ 4812727 w 8115305"/>
              <a:gd name="connsiteY3497" fmla="*/ 312228 h 2839955"/>
              <a:gd name="connsiteX3498" fmla="*/ 5314069 w 8115305"/>
              <a:gd name="connsiteY3498" fmla="*/ 394921 h 2839955"/>
              <a:gd name="connsiteX3499" fmla="*/ 5353809 w 8115305"/>
              <a:gd name="connsiteY3499" fmla="*/ 408087 h 2839955"/>
              <a:gd name="connsiteX3500" fmla="*/ 5311436 w 8115305"/>
              <a:gd name="connsiteY3500" fmla="*/ 424022 h 2839955"/>
              <a:gd name="connsiteX3501" fmla="*/ 5228320 w 8115305"/>
              <a:gd name="connsiteY3501" fmla="*/ 407724 h 2839955"/>
              <a:gd name="connsiteX3502" fmla="*/ 5272323 w 8115305"/>
              <a:gd name="connsiteY3502" fmla="*/ 391789 h 2839955"/>
              <a:gd name="connsiteX3503" fmla="*/ 5314069 w 8115305"/>
              <a:gd name="connsiteY3503" fmla="*/ 394921 h 2839955"/>
              <a:gd name="connsiteX3504" fmla="*/ 3794753 w 8115305"/>
              <a:gd name="connsiteY3504" fmla="*/ 135836 h 2839955"/>
              <a:gd name="connsiteX3505" fmla="*/ 3804327 w 8115305"/>
              <a:gd name="connsiteY3505" fmla="*/ 141359 h 2839955"/>
              <a:gd name="connsiteX3506" fmla="*/ 3758334 w 8115305"/>
              <a:gd name="connsiteY3506" fmla="*/ 148782 h 2839955"/>
              <a:gd name="connsiteX3507" fmla="*/ 3722119 w 8115305"/>
              <a:gd name="connsiteY3507" fmla="*/ 140815 h 2839955"/>
              <a:gd name="connsiteX3508" fmla="*/ 3766302 w 8115305"/>
              <a:gd name="connsiteY3508" fmla="*/ 133572 h 2839955"/>
              <a:gd name="connsiteX3509" fmla="*/ 3794753 w 8115305"/>
              <a:gd name="connsiteY3509" fmla="*/ 135836 h 2839955"/>
              <a:gd name="connsiteX3510" fmla="*/ 4247605 w 8115305"/>
              <a:gd name="connsiteY3510" fmla="*/ 212885 h 2839955"/>
              <a:gd name="connsiteX3511" fmla="*/ 4265349 w 8115305"/>
              <a:gd name="connsiteY3511" fmla="*/ 221034 h 2839955"/>
              <a:gd name="connsiteX3512" fmla="*/ 4212475 w 8115305"/>
              <a:gd name="connsiteY3512" fmla="*/ 232984 h 2839955"/>
              <a:gd name="connsiteX3513" fmla="*/ 4153264 w 8115305"/>
              <a:gd name="connsiteY3513" fmla="*/ 220853 h 2839955"/>
              <a:gd name="connsiteX3514" fmla="*/ 4207587 w 8115305"/>
              <a:gd name="connsiteY3514" fmla="*/ 209625 h 2839955"/>
              <a:gd name="connsiteX3515" fmla="*/ 4247605 w 8115305"/>
              <a:gd name="connsiteY3515" fmla="*/ 212885 h 2839955"/>
              <a:gd name="connsiteX3516" fmla="*/ 3329539 w 8115305"/>
              <a:gd name="connsiteY3516" fmla="*/ 54623 h 2839955"/>
              <a:gd name="connsiteX3517" fmla="*/ 3344389 w 8115305"/>
              <a:gd name="connsiteY3517" fmla="*/ 57157 h 2839955"/>
              <a:gd name="connsiteX3518" fmla="*/ 3321030 w 8115305"/>
              <a:gd name="connsiteY3518" fmla="*/ 60235 h 2839955"/>
              <a:gd name="connsiteX3519" fmla="*/ 3307449 w 8115305"/>
              <a:gd name="connsiteY3519" fmla="*/ 56796 h 2839955"/>
              <a:gd name="connsiteX3520" fmla="*/ 3329539 w 8115305"/>
              <a:gd name="connsiteY3520" fmla="*/ 54623 h 2839955"/>
              <a:gd name="connsiteX3521" fmla="*/ 6661370 w 8115305"/>
              <a:gd name="connsiteY3521" fmla="*/ 621938 h 2839955"/>
              <a:gd name="connsiteX3522" fmla="*/ 6733801 w 8115305"/>
              <a:gd name="connsiteY3522" fmla="*/ 636063 h 2839955"/>
              <a:gd name="connsiteX3523" fmla="*/ 6719676 w 8115305"/>
              <a:gd name="connsiteY3523" fmla="*/ 649645 h 2839955"/>
              <a:gd name="connsiteX3524" fmla="*/ 6645977 w 8115305"/>
              <a:gd name="connsiteY3524" fmla="*/ 635159 h 2839955"/>
              <a:gd name="connsiteX3525" fmla="*/ 6661370 w 8115305"/>
              <a:gd name="connsiteY3525" fmla="*/ 621938 h 2839955"/>
              <a:gd name="connsiteX3526" fmla="*/ 5932825 w 8115305"/>
              <a:gd name="connsiteY3526" fmla="*/ 496719 h 2839955"/>
              <a:gd name="connsiteX3527" fmla="*/ 5973635 w 8115305"/>
              <a:gd name="connsiteY3527" fmla="*/ 508402 h 2839955"/>
              <a:gd name="connsiteX3528" fmla="*/ 5945751 w 8115305"/>
              <a:gd name="connsiteY3528" fmla="*/ 524880 h 2839955"/>
              <a:gd name="connsiteX3529" fmla="*/ 5862453 w 8115305"/>
              <a:gd name="connsiteY3529" fmla="*/ 508765 h 2839955"/>
              <a:gd name="connsiteX3530" fmla="*/ 5890521 w 8115305"/>
              <a:gd name="connsiteY3530" fmla="*/ 493191 h 2839955"/>
              <a:gd name="connsiteX3531" fmla="*/ 5932825 w 8115305"/>
              <a:gd name="connsiteY3531" fmla="*/ 496719 h 2839955"/>
              <a:gd name="connsiteX3532" fmla="*/ 7655848 w 8115305"/>
              <a:gd name="connsiteY3532" fmla="*/ 788529 h 2839955"/>
              <a:gd name="connsiteX3533" fmla="*/ 7700392 w 8115305"/>
              <a:gd name="connsiteY3533" fmla="*/ 797038 h 2839955"/>
              <a:gd name="connsiteX3534" fmla="*/ 7700392 w 8115305"/>
              <a:gd name="connsiteY3534" fmla="*/ 805369 h 2839955"/>
              <a:gd name="connsiteX3535" fmla="*/ 7651863 w 8115305"/>
              <a:gd name="connsiteY3535" fmla="*/ 796133 h 2839955"/>
              <a:gd name="connsiteX3536" fmla="*/ 7655848 w 8115305"/>
              <a:gd name="connsiteY3536" fmla="*/ 788529 h 2839955"/>
              <a:gd name="connsiteX3537" fmla="*/ 3697627 w 8115305"/>
              <a:gd name="connsiteY3537" fmla="*/ 113720 h 2839955"/>
              <a:gd name="connsiteX3538" fmla="*/ 3705459 w 8115305"/>
              <a:gd name="connsiteY3538" fmla="*/ 118179 h 2839955"/>
              <a:gd name="connsiteX3539" fmla="*/ 3665259 w 8115305"/>
              <a:gd name="connsiteY3539" fmla="*/ 124698 h 2839955"/>
              <a:gd name="connsiteX3540" fmla="*/ 3634113 w 8115305"/>
              <a:gd name="connsiteY3540" fmla="*/ 118179 h 2839955"/>
              <a:gd name="connsiteX3541" fmla="*/ 3674314 w 8115305"/>
              <a:gd name="connsiteY3541" fmla="*/ 111841 h 2839955"/>
              <a:gd name="connsiteX3542" fmla="*/ 3697627 w 8115305"/>
              <a:gd name="connsiteY3542" fmla="*/ 113720 h 2839955"/>
              <a:gd name="connsiteX3543" fmla="*/ 4656207 w 8115305"/>
              <a:gd name="connsiteY3543" fmla="*/ 276986 h 2839955"/>
              <a:gd name="connsiteX3544" fmla="*/ 4681829 w 8115305"/>
              <a:gd name="connsiteY3544" fmla="*/ 286583 h 2839955"/>
              <a:gd name="connsiteX3545" fmla="*/ 4627506 w 8115305"/>
              <a:gd name="connsiteY3545" fmla="*/ 301431 h 2839955"/>
              <a:gd name="connsiteX3546" fmla="*/ 4555075 w 8115305"/>
              <a:gd name="connsiteY3546" fmla="*/ 287127 h 2839955"/>
              <a:gd name="connsiteX3547" fmla="*/ 4609398 w 8115305"/>
              <a:gd name="connsiteY3547" fmla="*/ 272821 h 2839955"/>
              <a:gd name="connsiteX3548" fmla="*/ 4656207 w 8115305"/>
              <a:gd name="connsiteY3548" fmla="*/ 276986 h 2839955"/>
              <a:gd name="connsiteX3549" fmla="*/ 4130290 w 8115305"/>
              <a:gd name="connsiteY3549" fmla="*/ 186560 h 2839955"/>
              <a:gd name="connsiteX3550" fmla="*/ 4145840 w 8115305"/>
              <a:gd name="connsiteY3550" fmla="*/ 193690 h 2839955"/>
              <a:gd name="connsiteX3551" fmla="*/ 4093146 w 8115305"/>
              <a:gd name="connsiteY3551" fmla="*/ 204374 h 2839955"/>
              <a:gd name="connsiteX3552" fmla="*/ 4041359 w 8115305"/>
              <a:gd name="connsiteY3552" fmla="*/ 193690 h 2839955"/>
              <a:gd name="connsiteX3553" fmla="*/ 4094234 w 8115305"/>
              <a:gd name="connsiteY3553" fmla="*/ 183369 h 2839955"/>
              <a:gd name="connsiteX3554" fmla="*/ 4130290 w 8115305"/>
              <a:gd name="connsiteY3554" fmla="*/ 186560 h 2839955"/>
              <a:gd name="connsiteX3555" fmla="*/ 3257654 w 8115305"/>
              <a:gd name="connsiteY3555" fmla="*/ 37057 h 2839955"/>
              <a:gd name="connsiteX3556" fmla="*/ 3269062 w 8115305"/>
              <a:gd name="connsiteY3556" fmla="*/ 39230 h 2839955"/>
              <a:gd name="connsiteX3557" fmla="*/ 3252584 w 8115305"/>
              <a:gd name="connsiteY3557" fmla="*/ 41402 h 2839955"/>
              <a:gd name="connsiteX3558" fmla="*/ 3242080 w 8115305"/>
              <a:gd name="connsiteY3558" fmla="*/ 39230 h 2839955"/>
              <a:gd name="connsiteX3559" fmla="*/ 3257654 w 8115305"/>
              <a:gd name="connsiteY3559" fmla="*/ 37057 h 2839955"/>
              <a:gd name="connsiteX3560" fmla="*/ 5127621 w 8115305"/>
              <a:gd name="connsiteY3560" fmla="*/ 353877 h 2839955"/>
              <a:gd name="connsiteX3561" fmla="*/ 5159150 w 8115305"/>
              <a:gd name="connsiteY3561" fmla="*/ 364628 h 2839955"/>
              <a:gd name="connsiteX3562" fmla="*/ 5111526 w 8115305"/>
              <a:gd name="connsiteY3562" fmla="*/ 380562 h 2839955"/>
              <a:gd name="connsiteX3563" fmla="*/ 5031310 w 8115305"/>
              <a:gd name="connsiteY3563" fmla="*/ 364266 h 2839955"/>
              <a:gd name="connsiteX3564" fmla="*/ 5078571 w 8115305"/>
              <a:gd name="connsiteY3564" fmla="*/ 349236 h 2839955"/>
              <a:gd name="connsiteX3565" fmla="*/ 5127621 w 8115305"/>
              <a:gd name="connsiteY3565" fmla="*/ 353877 h 2839955"/>
              <a:gd name="connsiteX3566" fmla="*/ 3609624 w 8115305"/>
              <a:gd name="connsiteY3566" fmla="*/ 93578 h 2839955"/>
              <a:gd name="connsiteX3567" fmla="*/ 3616189 w 8115305"/>
              <a:gd name="connsiteY3567" fmla="*/ 97357 h 2839955"/>
              <a:gd name="connsiteX3568" fmla="*/ 3581422 w 8115305"/>
              <a:gd name="connsiteY3568" fmla="*/ 102789 h 2839955"/>
              <a:gd name="connsiteX3569" fmla="*/ 3554440 w 8115305"/>
              <a:gd name="connsiteY3569" fmla="*/ 97538 h 2839955"/>
              <a:gd name="connsiteX3570" fmla="*/ 3589207 w 8115305"/>
              <a:gd name="connsiteY3570" fmla="*/ 92107 h 2839955"/>
              <a:gd name="connsiteX3571" fmla="*/ 3609624 w 8115305"/>
              <a:gd name="connsiteY3571" fmla="*/ 93578 h 2839955"/>
              <a:gd name="connsiteX3572" fmla="*/ 4510189 w 8115305"/>
              <a:gd name="connsiteY3572" fmla="*/ 245704 h 2839955"/>
              <a:gd name="connsiteX3573" fmla="*/ 4533163 w 8115305"/>
              <a:gd name="connsiteY3573" fmla="*/ 254894 h 2839955"/>
              <a:gd name="connsiteX3574" fmla="*/ 4478840 w 8115305"/>
              <a:gd name="connsiteY3574" fmla="*/ 268114 h 2839955"/>
              <a:gd name="connsiteX3575" fmla="*/ 4411660 w 8115305"/>
              <a:gd name="connsiteY3575" fmla="*/ 254532 h 2839955"/>
              <a:gd name="connsiteX3576" fmla="*/ 4466165 w 8115305"/>
              <a:gd name="connsiteY3576" fmla="*/ 241675 h 2839955"/>
              <a:gd name="connsiteX3577" fmla="*/ 4510189 w 8115305"/>
              <a:gd name="connsiteY3577" fmla="*/ 245704 h 2839955"/>
              <a:gd name="connsiteX3578" fmla="*/ 4014875 w 8115305"/>
              <a:gd name="connsiteY3578" fmla="*/ 160914 h 2839955"/>
              <a:gd name="connsiteX3579" fmla="*/ 4028502 w 8115305"/>
              <a:gd name="connsiteY3579" fmla="*/ 167252 h 2839955"/>
              <a:gd name="connsiteX3580" fmla="*/ 3981422 w 8115305"/>
              <a:gd name="connsiteY3580" fmla="*/ 176487 h 2839955"/>
              <a:gd name="connsiteX3581" fmla="*/ 3934884 w 8115305"/>
              <a:gd name="connsiteY3581" fmla="*/ 167434 h 2839955"/>
              <a:gd name="connsiteX3582" fmla="*/ 3981964 w 8115305"/>
              <a:gd name="connsiteY3582" fmla="*/ 158379 h 2839955"/>
              <a:gd name="connsiteX3583" fmla="*/ 4014875 w 8115305"/>
              <a:gd name="connsiteY3583" fmla="*/ 160914 h 2839955"/>
              <a:gd name="connsiteX3584" fmla="*/ 5694594 w 8115305"/>
              <a:gd name="connsiteY3584" fmla="*/ 446272 h 2839955"/>
              <a:gd name="connsiteX3585" fmla="*/ 5734794 w 8115305"/>
              <a:gd name="connsiteY3585" fmla="*/ 458425 h 2839955"/>
              <a:gd name="connsiteX3586" fmla="*/ 5700210 w 8115305"/>
              <a:gd name="connsiteY3586" fmla="*/ 474359 h 2839955"/>
              <a:gd name="connsiteX3587" fmla="*/ 5616551 w 8115305"/>
              <a:gd name="connsiteY3587" fmla="*/ 457700 h 2839955"/>
              <a:gd name="connsiteX3588" fmla="*/ 5652767 w 8115305"/>
              <a:gd name="connsiteY3588" fmla="*/ 442490 h 2839955"/>
              <a:gd name="connsiteX3589" fmla="*/ 5694594 w 8115305"/>
              <a:gd name="connsiteY3589" fmla="*/ 446272 h 2839955"/>
              <a:gd name="connsiteX3590" fmla="*/ 6351546 w 8115305"/>
              <a:gd name="connsiteY3590" fmla="*/ 556570 h 2839955"/>
              <a:gd name="connsiteX3591" fmla="*/ 6428323 w 8115305"/>
              <a:gd name="connsiteY3591" fmla="*/ 570151 h 2839955"/>
              <a:gd name="connsiteX3592" fmla="*/ 6413112 w 8115305"/>
              <a:gd name="connsiteY3592" fmla="*/ 584998 h 2839955"/>
              <a:gd name="connsiteX3593" fmla="*/ 6335611 w 8115305"/>
              <a:gd name="connsiteY3593" fmla="*/ 571056 h 2839955"/>
              <a:gd name="connsiteX3594" fmla="*/ 6351546 w 8115305"/>
              <a:gd name="connsiteY3594" fmla="*/ 556570 h 2839955"/>
              <a:gd name="connsiteX3595" fmla="*/ 3523908 w 8115305"/>
              <a:gd name="connsiteY3595" fmla="*/ 74019 h 2839955"/>
              <a:gd name="connsiteX3596" fmla="*/ 3528548 w 8115305"/>
              <a:gd name="connsiteY3596" fmla="*/ 77075 h 2839955"/>
              <a:gd name="connsiteX3597" fmla="*/ 3498488 w 8115305"/>
              <a:gd name="connsiteY3597" fmla="*/ 81421 h 2839955"/>
              <a:gd name="connsiteX3598" fmla="*/ 3477121 w 8115305"/>
              <a:gd name="connsiteY3598" fmla="*/ 76894 h 2839955"/>
              <a:gd name="connsiteX3599" fmla="*/ 3507180 w 8115305"/>
              <a:gd name="connsiteY3599" fmla="*/ 72729 h 2839955"/>
              <a:gd name="connsiteX3600" fmla="*/ 3523908 w 8115305"/>
              <a:gd name="connsiteY3600" fmla="*/ 74019 h 2839955"/>
              <a:gd name="connsiteX3601" fmla="*/ 3907722 w 8115305"/>
              <a:gd name="connsiteY3601" fmla="*/ 137103 h 2839955"/>
              <a:gd name="connsiteX3602" fmla="*/ 3918767 w 8115305"/>
              <a:gd name="connsiteY3602" fmla="*/ 142445 h 2839955"/>
              <a:gd name="connsiteX3603" fmla="*/ 3876939 w 8115305"/>
              <a:gd name="connsiteY3603" fmla="*/ 150595 h 2839955"/>
              <a:gd name="connsiteX3604" fmla="*/ 3835835 w 8115305"/>
              <a:gd name="connsiteY3604" fmla="*/ 142627 h 2839955"/>
              <a:gd name="connsiteX3605" fmla="*/ 3878750 w 8115305"/>
              <a:gd name="connsiteY3605" fmla="*/ 135021 h 2839955"/>
              <a:gd name="connsiteX3606" fmla="*/ 3907722 w 8115305"/>
              <a:gd name="connsiteY3606" fmla="*/ 137103 h 2839955"/>
              <a:gd name="connsiteX3607" fmla="*/ 4956727 w 8115305"/>
              <a:gd name="connsiteY3607" fmla="*/ 315646 h 2839955"/>
              <a:gd name="connsiteX3608" fmla="*/ 4984228 w 8115305"/>
              <a:gd name="connsiteY3608" fmla="*/ 326239 h 2839955"/>
              <a:gd name="connsiteX3609" fmla="*/ 4936063 w 8115305"/>
              <a:gd name="connsiteY3609" fmla="*/ 340906 h 2839955"/>
              <a:gd name="connsiteX3610" fmla="*/ 4859105 w 8115305"/>
              <a:gd name="connsiteY3610" fmla="*/ 325332 h 2839955"/>
              <a:gd name="connsiteX3611" fmla="*/ 4909263 w 8115305"/>
              <a:gd name="connsiteY3611" fmla="*/ 311570 h 2839955"/>
              <a:gd name="connsiteX3612" fmla="*/ 4956727 w 8115305"/>
              <a:gd name="connsiteY3612" fmla="*/ 315646 h 2839955"/>
              <a:gd name="connsiteX3613" fmla="*/ 4374359 w 8115305"/>
              <a:gd name="connsiteY3613" fmla="*/ 215940 h 2839955"/>
              <a:gd name="connsiteX3614" fmla="*/ 4393371 w 8115305"/>
              <a:gd name="connsiteY3614" fmla="*/ 224111 h 2839955"/>
              <a:gd name="connsiteX3615" fmla="*/ 4341584 w 8115305"/>
              <a:gd name="connsiteY3615" fmla="*/ 235880 h 2839955"/>
              <a:gd name="connsiteX3616" fmla="*/ 4281828 w 8115305"/>
              <a:gd name="connsiteY3616" fmla="*/ 223928 h 2839955"/>
              <a:gd name="connsiteX3617" fmla="*/ 4333617 w 8115305"/>
              <a:gd name="connsiteY3617" fmla="*/ 212522 h 2839955"/>
              <a:gd name="connsiteX3618" fmla="*/ 4374359 w 8115305"/>
              <a:gd name="connsiteY3618" fmla="*/ 215940 h 2839955"/>
              <a:gd name="connsiteX3619" fmla="*/ 7237377 w 8115305"/>
              <a:gd name="connsiteY3619" fmla="*/ 703061 h 2839955"/>
              <a:gd name="connsiteX3620" fmla="*/ 7292788 w 8115305"/>
              <a:gd name="connsiteY3620" fmla="*/ 713382 h 2839955"/>
              <a:gd name="connsiteX3621" fmla="*/ 7287898 w 8115305"/>
              <a:gd name="connsiteY3621" fmla="*/ 724066 h 2839955"/>
              <a:gd name="connsiteX3622" fmla="*/ 7231946 w 8115305"/>
              <a:gd name="connsiteY3622" fmla="*/ 713745 h 2839955"/>
              <a:gd name="connsiteX3623" fmla="*/ 7237377 w 8115305"/>
              <a:gd name="connsiteY3623" fmla="*/ 703061 h 2839955"/>
              <a:gd name="connsiteX3624" fmla="*/ 3441833 w 8115305"/>
              <a:gd name="connsiteY3624" fmla="*/ 55664 h 2839955"/>
              <a:gd name="connsiteX3625" fmla="*/ 3445794 w 8115305"/>
              <a:gd name="connsiteY3625" fmla="*/ 58064 h 2839955"/>
              <a:gd name="connsiteX3626" fmla="*/ 3422617 w 8115305"/>
              <a:gd name="connsiteY3626" fmla="*/ 61686 h 2839955"/>
              <a:gd name="connsiteX3627" fmla="*/ 3404509 w 8115305"/>
              <a:gd name="connsiteY3627" fmla="*/ 58606 h 2839955"/>
              <a:gd name="connsiteX3628" fmla="*/ 3427687 w 8115305"/>
              <a:gd name="connsiteY3628" fmla="*/ 54623 h 2839955"/>
              <a:gd name="connsiteX3629" fmla="*/ 3441833 w 8115305"/>
              <a:gd name="connsiteY3629" fmla="*/ 55664 h 2839955"/>
              <a:gd name="connsiteX3630" fmla="*/ 3366480 w 8115305"/>
              <a:gd name="connsiteY3630" fmla="*/ 40861 h 2839955"/>
              <a:gd name="connsiteX3631" fmla="*/ 3348372 w 8115305"/>
              <a:gd name="connsiteY3631" fmla="*/ 43395 h 2839955"/>
              <a:gd name="connsiteX3632" fmla="*/ 3335698 w 8115305"/>
              <a:gd name="connsiteY3632" fmla="*/ 40861 h 2839955"/>
              <a:gd name="connsiteX3633" fmla="*/ 3352176 w 8115305"/>
              <a:gd name="connsiteY3633" fmla="*/ 38506 h 2839955"/>
              <a:gd name="connsiteX3634" fmla="*/ 3366480 w 8115305"/>
              <a:gd name="connsiteY3634" fmla="*/ 40861 h 2839955"/>
              <a:gd name="connsiteX3635" fmla="*/ 3808175 w 8115305"/>
              <a:gd name="connsiteY3635" fmla="*/ 115827 h 2839955"/>
              <a:gd name="connsiteX3636" fmla="*/ 3815916 w 8115305"/>
              <a:gd name="connsiteY3636" fmla="*/ 120535 h 2839955"/>
              <a:gd name="connsiteX3637" fmla="*/ 3774994 w 8115305"/>
              <a:gd name="connsiteY3637" fmla="*/ 127054 h 2839955"/>
              <a:gd name="connsiteX3638" fmla="*/ 3742942 w 8115305"/>
              <a:gd name="connsiteY3638" fmla="*/ 120174 h 2839955"/>
              <a:gd name="connsiteX3639" fmla="*/ 3783866 w 8115305"/>
              <a:gd name="connsiteY3639" fmla="*/ 113836 h 2839955"/>
              <a:gd name="connsiteX3640" fmla="*/ 3808175 w 8115305"/>
              <a:gd name="connsiteY3640" fmla="*/ 115827 h 2839955"/>
              <a:gd name="connsiteX3641" fmla="*/ 5472224 w 8115305"/>
              <a:gd name="connsiteY3641" fmla="*/ 398710 h 2839955"/>
              <a:gd name="connsiteX3642" fmla="*/ 5512070 w 8115305"/>
              <a:gd name="connsiteY3642" fmla="*/ 410623 h 2839955"/>
              <a:gd name="connsiteX3643" fmla="*/ 5475854 w 8115305"/>
              <a:gd name="connsiteY3643" fmla="*/ 426195 h 2839955"/>
              <a:gd name="connsiteX3644" fmla="*/ 5392197 w 8115305"/>
              <a:gd name="connsiteY3644" fmla="*/ 410260 h 2839955"/>
              <a:gd name="connsiteX3645" fmla="*/ 5430766 w 8115305"/>
              <a:gd name="connsiteY3645" fmla="*/ 395412 h 2839955"/>
              <a:gd name="connsiteX3646" fmla="*/ 5472224 w 8115305"/>
              <a:gd name="connsiteY3646" fmla="*/ 398710 h 2839955"/>
              <a:gd name="connsiteX3647" fmla="*/ 4792921 w 8115305"/>
              <a:gd name="connsiteY3647" fmla="*/ 280336 h 2839955"/>
              <a:gd name="connsiteX3648" fmla="*/ 4819085 w 8115305"/>
              <a:gd name="connsiteY3648" fmla="*/ 290024 h 2839955"/>
              <a:gd name="connsiteX3649" fmla="*/ 4771101 w 8115305"/>
              <a:gd name="connsiteY3649" fmla="*/ 304148 h 2839955"/>
              <a:gd name="connsiteX3650" fmla="*/ 4698670 w 8115305"/>
              <a:gd name="connsiteY3650" fmla="*/ 290386 h 2839955"/>
              <a:gd name="connsiteX3651" fmla="*/ 4746655 w 8115305"/>
              <a:gd name="connsiteY3651" fmla="*/ 276623 h 2839955"/>
              <a:gd name="connsiteX3652" fmla="*/ 4792921 w 8115305"/>
              <a:gd name="connsiteY3652" fmla="*/ 280336 h 2839955"/>
              <a:gd name="connsiteX3653" fmla="*/ 4251860 w 8115305"/>
              <a:gd name="connsiteY3653" fmla="*/ 188145 h 2839955"/>
              <a:gd name="connsiteX3654" fmla="*/ 4269516 w 8115305"/>
              <a:gd name="connsiteY3654" fmla="*/ 195500 h 2839955"/>
              <a:gd name="connsiteX3655" fmla="*/ 4217907 w 8115305"/>
              <a:gd name="connsiteY3655" fmla="*/ 206184 h 2839955"/>
              <a:gd name="connsiteX3656" fmla="*/ 4165033 w 8115305"/>
              <a:gd name="connsiteY3656" fmla="*/ 195139 h 2839955"/>
              <a:gd name="connsiteX3657" fmla="*/ 4215193 w 8115305"/>
              <a:gd name="connsiteY3657" fmla="*/ 184998 h 2839955"/>
              <a:gd name="connsiteX3658" fmla="*/ 4251860 w 8115305"/>
              <a:gd name="connsiteY3658" fmla="*/ 188145 h 2839955"/>
              <a:gd name="connsiteX3659" fmla="*/ 3288436 w 8115305"/>
              <a:gd name="connsiteY3659" fmla="*/ 22391 h 2839955"/>
              <a:gd name="connsiteX3660" fmla="*/ 3295499 w 8115305"/>
              <a:gd name="connsiteY3660" fmla="*/ 24022 h 2839955"/>
              <a:gd name="connsiteX3661" fmla="*/ 3283730 w 8115305"/>
              <a:gd name="connsiteY3661" fmla="*/ 25471 h 2839955"/>
              <a:gd name="connsiteX3662" fmla="*/ 3275580 w 8115305"/>
              <a:gd name="connsiteY3662" fmla="*/ 24022 h 2839955"/>
              <a:gd name="connsiteX3663" fmla="*/ 3288436 w 8115305"/>
              <a:gd name="connsiteY3663" fmla="*/ 22391 h 2839955"/>
              <a:gd name="connsiteX3664" fmla="*/ 3718135 w 8115305"/>
              <a:gd name="connsiteY3664" fmla="*/ 94958 h 2839955"/>
              <a:gd name="connsiteX3665" fmla="*/ 3723928 w 8115305"/>
              <a:gd name="connsiteY3665" fmla="*/ 99168 h 2839955"/>
              <a:gd name="connsiteX3666" fmla="*/ 3687713 w 8115305"/>
              <a:gd name="connsiteY3666" fmla="*/ 104420 h 2839955"/>
              <a:gd name="connsiteX3667" fmla="*/ 3660371 w 8115305"/>
              <a:gd name="connsiteY3667" fmla="*/ 98443 h 2839955"/>
              <a:gd name="connsiteX3668" fmla="*/ 3696587 w 8115305"/>
              <a:gd name="connsiteY3668" fmla="*/ 93192 h 2839955"/>
              <a:gd name="connsiteX3669" fmla="*/ 3718135 w 8115305"/>
              <a:gd name="connsiteY3669" fmla="*/ 94958 h 2839955"/>
              <a:gd name="connsiteX3670" fmla="*/ 6116067 w 8115305"/>
              <a:gd name="connsiteY3670" fmla="*/ 502965 h 2839955"/>
              <a:gd name="connsiteX3671" fmla="*/ 6154533 w 8115305"/>
              <a:gd name="connsiteY3671" fmla="*/ 514197 h 2839955"/>
              <a:gd name="connsiteX3672" fmla="*/ 6131535 w 8115305"/>
              <a:gd name="connsiteY3672" fmla="*/ 528864 h 2839955"/>
              <a:gd name="connsiteX3673" fmla="*/ 6052224 w 8115305"/>
              <a:gd name="connsiteY3673" fmla="*/ 514016 h 2839955"/>
              <a:gd name="connsiteX3674" fmla="*/ 6076127 w 8115305"/>
              <a:gd name="connsiteY3674" fmla="*/ 499711 h 2839955"/>
              <a:gd name="connsiteX3675" fmla="*/ 6116067 w 8115305"/>
              <a:gd name="connsiteY3675" fmla="*/ 502965 h 2839955"/>
              <a:gd name="connsiteX3676" fmla="*/ 3608221 w 8115305"/>
              <a:gd name="connsiteY3676" fmla="*/ 74540 h 2839955"/>
              <a:gd name="connsiteX3677" fmla="*/ 3632485 w 8115305"/>
              <a:gd name="connsiteY3677" fmla="*/ 79067 h 2839955"/>
              <a:gd name="connsiteX3678" fmla="*/ 3601522 w 8115305"/>
              <a:gd name="connsiteY3678" fmla="*/ 83776 h 2839955"/>
              <a:gd name="connsiteX3679" fmla="*/ 3578525 w 8115305"/>
              <a:gd name="connsiteY3679" fmla="*/ 79067 h 2839955"/>
              <a:gd name="connsiteX3680" fmla="*/ 3608221 w 8115305"/>
              <a:gd name="connsiteY3680" fmla="*/ 74540 h 2839955"/>
              <a:gd name="connsiteX3681" fmla="*/ 6873774 w 8115305"/>
              <a:gd name="connsiteY3681" fmla="*/ 630630 h 2839955"/>
              <a:gd name="connsiteX3682" fmla="*/ 6938418 w 8115305"/>
              <a:gd name="connsiteY3682" fmla="*/ 642580 h 2839955"/>
              <a:gd name="connsiteX3683" fmla="*/ 6928278 w 8115305"/>
              <a:gd name="connsiteY3683" fmla="*/ 654352 h 2839955"/>
              <a:gd name="connsiteX3684" fmla="*/ 6863090 w 8115305"/>
              <a:gd name="connsiteY3684" fmla="*/ 642039 h 2839955"/>
              <a:gd name="connsiteX3685" fmla="*/ 6873774 w 8115305"/>
              <a:gd name="connsiteY3685" fmla="*/ 630630 h 2839955"/>
              <a:gd name="connsiteX3686" fmla="*/ 4133911 w 8115305"/>
              <a:gd name="connsiteY3686" fmla="*/ 163451 h 2839955"/>
              <a:gd name="connsiteX3687" fmla="*/ 4147469 w 8115305"/>
              <a:gd name="connsiteY3687" fmla="*/ 169969 h 2839955"/>
              <a:gd name="connsiteX3688" fmla="*/ 4100933 w 8115305"/>
              <a:gd name="connsiteY3688" fmla="*/ 179023 h 2839955"/>
              <a:gd name="connsiteX3689" fmla="*/ 4053128 w 8115305"/>
              <a:gd name="connsiteY3689" fmla="*/ 169427 h 2839955"/>
              <a:gd name="connsiteX3690" fmla="*/ 4100933 w 8115305"/>
              <a:gd name="connsiteY3690" fmla="*/ 160735 h 2839955"/>
              <a:gd name="connsiteX3691" fmla="*/ 4133911 w 8115305"/>
              <a:gd name="connsiteY3691" fmla="*/ 163451 h 2839955"/>
              <a:gd name="connsiteX3692" fmla="*/ 4640814 w 8115305"/>
              <a:gd name="connsiteY3692" fmla="*/ 247833 h 2839955"/>
              <a:gd name="connsiteX3693" fmla="*/ 4663719 w 8115305"/>
              <a:gd name="connsiteY3693" fmla="*/ 256706 h 2839955"/>
              <a:gd name="connsiteX3694" fmla="*/ 4615373 w 8115305"/>
              <a:gd name="connsiteY3694" fmla="*/ 269563 h 2839955"/>
              <a:gd name="connsiteX3695" fmla="*/ 4547830 w 8115305"/>
              <a:gd name="connsiteY3695" fmla="*/ 256886 h 2839955"/>
              <a:gd name="connsiteX3696" fmla="*/ 4596722 w 8115305"/>
              <a:gd name="connsiteY3696" fmla="*/ 244392 h 2839955"/>
              <a:gd name="connsiteX3697" fmla="*/ 4640814 w 8115305"/>
              <a:gd name="connsiteY3697" fmla="*/ 247833 h 2839955"/>
              <a:gd name="connsiteX3698" fmla="*/ 5275872 w 8115305"/>
              <a:gd name="connsiteY3698" fmla="*/ 355581 h 2839955"/>
              <a:gd name="connsiteX3699" fmla="*/ 5314333 w 8115305"/>
              <a:gd name="connsiteY3699" fmla="*/ 367343 h 2839955"/>
              <a:gd name="connsiteX3700" fmla="*/ 5274676 w 8115305"/>
              <a:gd name="connsiteY3700" fmla="*/ 382192 h 2839955"/>
              <a:gd name="connsiteX3701" fmla="*/ 5195366 w 8115305"/>
              <a:gd name="connsiteY3701" fmla="*/ 367343 h 2839955"/>
              <a:gd name="connsiteX3702" fmla="*/ 5235744 w 8115305"/>
              <a:gd name="connsiteY3702" fmla="*/ 352857 h 2839955"/>
              <a:gd name="connsiteX3703" fmla="*/ 5275872 w 8115305"/>
              <a:gd name="connsiteY3703" fmla="*/ 355581 h 2839955"/>
              <a:gd name="connsiteX3704" fmla="*/ 3528545 w 8115305"/>
              <a:gd name="connsiteY3704" fmla="*/ 56433 h 2839955"/>
              <a:gd name="connsiteX3705" fmla="*/ 3546653 w 8115305"/>
              <a:gd name="connsiteY3705" fmla="*/ 59874 h 2839955"/>
              <a:gd name="connsiteX3706" fmla="*/ 3521302 w 8115305"/>
              <a:gd name="connsiteY3706" fmla="*/ 63677 h 2839955"/>
              <a:gd name="connsiteX3707" fmla="*/ 3503195 w 8115305"/>
              <a:gd name="connsiteY3707" fmla="*/ 60055 h 2839955"/>
              <a:gd name="connsiteX3708" fmla="*/ 3528545 w 8115305"/>
              <a:gd name="connsiteY3708" fmla="*/ 56433 h 2839955"/>
              <a:gd name="connsiteX3709" fmla="*/ 4021824 w 8115305"/>
              <a:gd name="connsiteY3709" fmla="*/ 139322 h 2839955"/>
              <a:gd name="connsiteX3710" fmla="*/ 4033752 w 8115305"/>
              <a:gd name="connsiteY3710" fmla="*/ 144981 h 2839955"/>
              <a:gd name="connsiteX3711" fmla="*/ 3990657 w 8115305"/>
              <a:gd name="connsiteY3711" fmla="*/ 152948 h 2839955"/>
              <a:gd name="connsiteX3712" fmla="*/ 3949371 w 8115305"/>
              <a:gd name="connsiteY3712" fmla="*/ 145162 h 2839955"/>
              <a:gd name="connsiteX3713" fmla="*/ 3991562 w 8115305"/>
              <a:gd name="connsiteY3713" fmla="*/ 137194 h 2839955"/>
              <a:gd name="connsiteX3714" fmla="*/ 4021824 w 8115305"/>
              <a:gd name="connsiteY3714" fmla="*/ 139322 h 2839955"/>
              <a:gd name="connsiteX3715" fmla="*/ 5861884 w 8115305"/>
              <a:gd name="connsiteY3715" fmla="*/ 450220 h 2839955"/>
              <a:gd name="connsiteX3716" fmla="*/ 5900301 w 8115305"/>
              <a:gd name="connsiteY3716" fmla="*/ 461142 h 2839955"/>
              <a:gd name="connsiteX3717" fmla="*/ 5872777 w 8115305"/>
              <a:gd name="connsiteY3717" fmla="*/ 476172 h 2839955"/>
              <a:gd name="connsiteX3718" fmla="*/ 5793827 w 8115305"/>
              <a:gd name="connsiteY3718" fmla="*/ 461686 h 2839955"/>
              <a:gd name="connsiteX3719" fmla="*/ 5822075 w 8115305"/>
              <a:gd name="connsiteY3719" fmla="*/ 447017 h 2839955"/>
              <a:gd name="connsiteX3720" fmla="*/ 5861884 w 8115305"/>
              <a:gd name="connsiteY3720" fmla="*/ 450220 h 2839955"/>
              <a:gd name="connsiteX3721" fmla="*/ 5101772 w 8115305"/>
              <a:gd name="connsiteY3721" fmla="*/ 320150 h 2839955"/>
              <a:gd name="connsiteX3722" fmla="*/ 5130722 w 8115305"/>
              <a:gd name="connsiteY3722" fmla="*/ 330402 h 2839955"/>
              <a:gd name="connsiteX3723" fmla="*/ 5085815 w 8115305"/>
              <a:gd name="connsiteY3723" fmla="*/ 344347 h 2839955"/>
              <a:gd name="connsiteX3724" fmla="*/ 5009762 w 8115305"/>
              <a:gd name="connsiteY3724" fmla="*/ 329317 h 2839955"/>
              <a:gd name="connsiteX3725" fmla="*/ 5055030 w 8115305"/>
              <a:gd name="connsiteY3725" fmla="*/ 315736 h 2839955"/>
              <a:gd name="connsiteX3726" fmla="*/ 5101772 w 8115305"/>
              <a:gd name="connsiteY3726" fmla="*/ 320150 h 2839955"/>
              <a:gd name="connsiteX3727" fmla="*/ 3454123 w 8115305"/>
              <a:gd name="connsiteY3727" fmla="*/ 39230 h 2839955"/>
              <a:gd name="connsiteX3728" fmla="*/ 3468609 w 8115305"/>
              <a:gd name="connsiteY3728" fmla="*/ 42128 h 2839955"/>
              <a:gd name="connsiteX3729" fmla="*/ 3447785 w 8115305"/>
              <a:gd name="connsiteY3729" fmla="*/ 44844 h 2839955"/>
              <a:gd name="connsiteX3730" fmla="*/ 3434204 w 8115305"/>
              <a:gd name="connsiteY3730" fmla="*/ 41766 h 2839955"/>
              <a:gd name="connsiteX3731" fmla="*/ 3454123 w 8115305"/>
              <a:gd name="connsiteY3731" fmla="*/ 39230 h 2839955"/>
              <a:gd name="connsiteX3732" fmla="*/ 4505595 w 8115305"/>
              <a:gd name="connsiteY3732" fmla="*/ 217842 h 2839955"/>
              <a:gd name="connsiteX3733" fmla="*/ 4525922 w 8115305"/>
              <a:gd name="connsiteY3733" fmla="*/ 225921 h 2839955"/>
              <a:gd name="connsiteX3734" fmla="*/ 4475221 w 8115305"/>
              <a:gd name="connsiteY3734" fmla="*/ 237510 h 2839955"/>
              <a:gd name="connsiteX3735" fmla="*/ 4415646 w 8115305"/>
              <a:gd name="connsiteY3735" fmla="*/ 225560 h 2839955"/>
              <a:gd name="connsiteX3736" fmla="*/ 4465441 w 8115305"/>
              <a:gd name="connsiteY3736" fmla="*/ 214515 h 2839955"/>
              <a:gd name="connsiteX3737" fmla="*/ 4505595 w 8115305"/>
              <a:gd name="connsiteY3737" fmla="*/ 217842 h 2839955"/>
              <a:gd name="connsiteX3738" fmla="*/ 3921958 w 8115305"/>
              <a:gd name="connsiteY3738" fmla="*/ 117072 h 2839955"/>
              <a:gd name="connsiteX3739" fmla="*/ 3932166 w 8115305"/>
              <a:gd name="connsiteY3739" fmla="*/ 121804 h 2839955"/>
              <a:gd name="connsiteX3740" fmla="*/ 3892692 w 8115305"/>
              <a:gd name="connsiteY3740" fmla="*/ 128864 h 2839955"/>
              <a:gd name="connsiteX3741" fmla="*/ 3856477 w 8115305"/>
              <a:gd name="connsiteY3741" fmla="*/ 121621 h 2839955"/>
              <a:gd name="connsiteX3742" fmla="*/ 3896675 w 8115305"/>
              <a:gd name="connsiteY3742" fmla="*/ 114922 h 2839955"/>
              <a:gd name="connsiteX3743" fmla="*/ 3921958 w 8115305"/>
              <a:gd name="connsiteY3743" fmla="*/ 117072 h 2839955"/>
              <a:gd name="connsiteX3744" fmla="*/ 3391470 w 8115305"/>
              <a:gd name="connsiteY3744" fmla="*/ 25468 h 2839955"/>
              <a:gd name="connsiteX3745" fmla="*/ 3378432 w 8115305"/>
              <a:gd name="connsiteY3745" fmla="*/ 27460 h 2839955"/>
              <a:gd name="connsiteX3746" fmla="*/ 3366843 w 8115305"/>
              <a:gd name="connsiteY3746" fmla="*/ 25651 h 2839955"/>
              <a:gd name="connsiteX3747" fmla="*/ 3380605 w 8115305"/>
              <a:gd name="connsiteY3747" fmla="*/ 23658 h 2839955"/>
              <a:gd name="connsiteX3748" fmla="*/ 3391470 w 8115305"/>
              <a:gd name="connsiteY3748" fmla="*/ 25468 h 2839955"/>
              <a:gd name="connsiteX3749" fmla="*/ 6554171 w 8115305"/>
              <a:gd name="connsiteY3749" fmla="*/ 563631 h 2839955"/>
              <a:gd name="connsiteX3750" fmla="*/ 6623705 w 8115305"/>
              <a:gd name="connsiteY3750" fmla="*/ 576849 h 2839955"/>
              <a:gd name="connsiteX3751" fmla="*/ 6607409 w 8115305"/>
              <a:gd name="connsiteY3751" fmla="*/ 589886 h 2839955"/>
              <a:gd name="connsiteX3752" fmla="*/ 6534978 w 8115305"/>
              <a:gd name="connsiteY3752" fmla="*/ 575944 h 2839955"/>
              <a:gd name="connsiteX3753" fmla="*/ 6554171 w 8115305"/>
              <a:gd name="connsiteY3753" fmla="*/ 563631 h 2839955"/>
              <a:gd name="connsiteX3754" fmla="*/ 4373681 w 8115305"/>
              <a:gd name="connsiteY3754" fmla="*/ 190769 h 2839955"/>
              <a:gd name="connsiteX3755" fmla="*/ 4393011 w 8115305"/>
              <a:gd name="connsiteY3755" fmla="*/ 198034 h 2839955"/>
              <a:gd name="connsiteX3756" fmla="*/ 4345931 w 8115305"/>
              <a:gd name="connsiteY3756" fmla="*/ 208718 h 2839955"/>
              <a:gd name="connsiteX3757" fmla="*/ 4288891 w 8115305"/>
              <a:gd name="connsiteY3757" fmla="*/ 198217 h 2839955"/>
              <a:gd name="connsiteX3758" fmla="*/ 4336153 w 8115305"/>
              <a:gd name="connsiteY3758" fmla="*/ 187713 h 2839955"/>
              <a:gd name="connsiteX3759" fmla="*/ 4373681 w 8115305"/>
              <a:gd name="connsiteY3759" fmla="*/ 190769 h 2839955"/>
              <a:gd name="connsiteX3760" fmla="*/ 3822164 w 8115305"/>
              <a:gd name="connsiteY3760" fmla="*/ 96473 h 2839955"/>
              <a:gd name="connsiteX3761" fmla="*/ 3832214 w 8115305"/>
              <a:gd name="connsiteY3761" fmla="*/ 100435 h 2839955"/>
              <a:gd name="connsiteX3762" fmla="*/ 3797265 w 8115305"/>
              <a:gd name="connsiteY3762" fmla="*/ 106771 h 2839955"/>
              <a:gd name="connsiteX3763" fmla="*/ 3764670 w 8115305"/>
              <a:gd name="connsiteY3763" fmla="*/ 100796 h 2839955"/>
              <a:gd name="connsiteX3764" fmla="*/ 3799620 w 8115305"/>
              <a:gd name="connsiteY3764" fmla="*/ 94821 h 2839955"/>
              <a:gd name="connsiteX3765" fmla="*/ 3822164 w 8115305"/>
              <a:gd name="connsiteY3765" fmla="*/ 96473 h 2839955"/>
              <a:gd name="connsiteX3766" fmla="*/ 4931896 w 8115305"/>
              <a:gd name="connsiteY3766" fmla="*/ 283528 h 2839955"/>
              <a:gd name="connsiteX3767" fmla="*/ 4958154 w 8115305"/>
              <a:gd name="connsiteY3767" fmla="*/ 292741 h 2839955"/>
              <a:gd name="connsiteX3768" fmla="*/ 4912522 w 8115305"/>
              <a:gd name="connsiteY3768" fmla="*/ 306140 h 2839955"/>
              <a:gd name="connsiteX3769" fmla="*/ 4840091 w 8115305"/>
              <a:gd name="connsiteY3769" fmla="*/ 292016 h 2839955"/>
              <a:gd name="connsiteX3770" fmla="*/ 4887715 w 8115305"/>
              <a:gd name="connsiteY3770" fmla="*/ 279340 h 2839955"/>
              <a:gd name="connsiteX3771" fmla="*/ 4931896 w 8115305"/>
              <a:gd name="connsiteY3771" fmla="*/ 283528 h 2839955"/>
              <a:gd name="connsiteX3772" fmla="*/ 5639718 w 8115305"/>
              <a:gd name="connsiteY3772" fmla="*/ 403829 h 2839955"/>
              <a:gd name="connsiteX3773" fmla="*/ 5679024 w 8115305"/>
              <a:gd name="connsiteY3773" fmla="*/ 414967 h 2839955"/>
              <a:gd name="connsiteX3774" fmla="*/ 5647155 w 8115305"/>
              <a:gd name="connsiteY3774" fmla="*/ 429816 h 2839955"/>
              <a:gd name="connsiteX3775" fmla="*/ 5567298 w 8115305"/>
              <a:gd name="connsiteY3775" fmla="*/ 414786 h 2839955"/>
              <a:gd name="connsiteX3776" fmla="*/ 5598987 w 8115305"/>
              <a:gd name="connsiteY3776" fmla="*/ 400663 h 2839955"/>
              <a:gd name="connsiteX3777" fmla="*/ 5639718 w 8115305"/>
              <a:gd name="connsiteY3777" fmla="*/ 403829 h 2839955"/>
              <a:gd name="connsiteX3778" fmla="*/ 3730991 w 8115305"/>
              <a:gd name="connsiteY3778" fmla="*/ 77032 h 2839955"/>
              <a:gd name="connsiteX3779" fmla="*/ 3737872 w 8115305"/>
              <a:gd name="connsiteY3779" fmla="*/ 80518 h 2839955"/>
              <a:gd name="connsiteX3780" fmla="*/ 3704010 w 8115305"/>
              <a:gd name="connsiteY3780" fmla="*/ 85405 h 2839955"/>
              <a:gd name="connsiteX3781" fmla="*/ 3679383 w 8115305"/>
              <a:gd name="connsiteY3781" fmla="*/ 80155 h 2839955"/>
              <a:gd name="connsiteX3782" fmla="*/ 3712159 w 8115305"/>
              <a:gd name="connsiteY3782" fmla="*/ 75448 h 2839955"/>
              <a:gd name="connsiteX3783" fmla="*/ 3730991 w 8115305"/>
              <a:gd name="connsiteY3783" fmla="*/ 77032 h 2839955"/>
              <a:gd name="connsiteX3784" fmla="*/ 4252110 w 8115305"/>
              <a:gd name="connsiteY3784" fmla="*/ 165081 h 2839955"/>
              <a:gd name="connsiteX3785" fmla="*/ 4266800 w 8115305"/>
              <a:gd name="connsiteY3785" fmla="*/ 171599 h 2839955"/>
              <a:gd name="connsiteX3786" fmla="*/ 4221710 w 8115305"/>
              <a:gd name="connsiteY3786" fmla="*/ 180654 h 2839955"/>
              <a:gd name="connsiteX3787" fmla="*/ 4172457 w 8115305"/>
              <a:gd name="connsiteY3787" fmla="*/ 171057 h 2839955"/>
              <a:gd name="connsiteX3788" fmla="*/ 4218813 w 8115305"/>
              <a:gd name="connsiteY3788" fmla="*/ 162365 h 2839955"/>
              <a:gd name="connsiteX3789" fmla="*/ 4252110 w 8115305"/>
              <a:gd name="connsiteY3789" fmla="*/ 165081 h 2839955"/>
              <a:gd name="connsiteX3790" fmla="*/ 7470605 w 8115305"/>
              <a:gd name="connsiteY3790" fmla="*/ 713201 h 2839955"/>
              <a:gd name="connsiteX3791" fmla="*/ 7514787 w 8115305"/>
              <a:gd name="connsiteY3791" fmla="*/ 721712 h 2839955"/>
              <a:gd name="connsiteX3792" fmla="*/ 7509717 w 8115305"/>
              <a:gd name="connsiteY3792" fmla="*/ 729136 h 2839955"/>
              <a:gd name="connsiteX3793" fmla="*/ 7465354 w 8115305"/>
              <a:gd name="connsiteY3793" fmla="*/ 720444 h 2839955"/>
              <a:gd name="connsiteX3794" fmla="*/ 7470605 w 8115305"/>
              <a:gd name="connsiteY3794" fmla="*/ 713201 h 2839955"/>
              <a:gd name="connsiteX3795" fmla="*/ 3630494 w 8115305"/>
              <a:gd name="connsiteY3795" fmla="*/ 57340 h 2839955"/>
              <a:gd name="connsiteX3796" fmla="*/ 3652404 w 8115305"/>
              <a:gd name="connsiteY3796" fmla="*/ 61142 h 2839955"/>
              <a:gd name="connsiteX3797" fmla="*/ 3626148 w 8115305"/>
              <a:gd name="connsiteY3797" fmla="*/ 65308 h 2839955"/>
              <a:gd name="connsiteX3798" fmla="*/ 3604237 w 8115305"/>
              <a:gd name="connsiteY3798" fmla="*/ 61323 h 2839955"/>
              <a:gd name="connsiteX3799" fmla="*/ 3630494 w 8115305"/>
              <a:gd name="connsiteY3799" fmla="*/ 57340 h 2839955"/>
              <a:gd name="connsiteX3800" fmla="*/ 6257205 w 8115305"/>
              <a:gd name="connsiteY3800" fmla="*/ 504781 h 2839955"/>
              <a:gd name="connsiteX3801" fmla="*/ 6331628 w 8115305"/>
              <a:gd name="connsiteY3801" fmla="*/ 517819 h 2839955"/>
              <a:gd name="connsiteX3802" fmla="*/ 6314606 w 8115305"/>
              <a:gd name="connsiteY3802" fmla="*/ 531039 h 2839955"/>
              <a:gd name="connsiteX3803" fmla="*/ 6239097 w 8115305"/>
              <a:gd name="connsiteY3803" fmla="*/ 517638 h 2839955"/>
              <a:gd name="connsiteX3804" fmla="*/ 6257205 w 8115305"/>
              <a:gd name="connsiteY3804" fmla="*/ 504781 h 2839955"/>
              <a:gd name="connsiteX3805" fmla="*/ 4779679 w 8115305"/>
              <a:gd name="connsiteY3805" fmla="*/ 251002 h 2839955"/>
              <a:gd name="connsiteX3806" fmla="*/ 4802790 w 8115305"/>
              <a:gd name="connsiteY3806" fmla="*/ 259966 h 2839955"/>
              <a:gd name="connsiteX3807" fmla="*/ 4754261 w 8115305"/>
              <a:gd name="connsiteY3807" fmla="*/ 271916 h 2839955"/>
              <a:gd name="connsiteX3808" fmla="*/ 4688166 w 8115305"/>
              <a:gd name="connsiteY3808" fmla="*/ 258517 h 2839955"/>
              <a:gd name="connsiteX3809" fmla="*/ 4736878 w 8115305"/>
              <a:gd name="connsiteY3809" fmla="*/ 246928 h 2839955"/>
              <a:gd name="connsiteX3810" fmla="*/ 4779679 w 8115305"/>
              <a:gd name="connsiteY3810" fmla="*/ 251002 h 2839955"/>
              <a:gd name="connsiteX3811" fmla="*/ 3550999 w 8115305"/>
              <a:gd name="connsiteY3811" fmla="*/ 40678 h 2839955"/>
              <a:gd name="connsiteX3812" fmla="*/ 3567116 w 8115305"/>
              <a:gd name="connsiteY3812" fmla="*/ 43756 h 2839955"/>
              <a:gd name="connsiteX3813" fmla="*/ 3546111 w 8115305"/>
              <a:gd name="connsiteY3813" fmla="*/ 46653 h 2839955"/>
              <a:gd name="connsiteX3814" fmla="*/ 3529994 w 8115305"/>
              <a:gd name="connsiteY3814" fmla="*/ 43756 h 2839955"/>
              <a:gd name="connsiteX3815" fmla="*/ 3550999 w 8115305"/>
              <a:gd name="connsiteY3815" fmla="*/ 40678 h 2839955"/>
              <a:gd name="connsiteX3816" fmla="*/ 4140679 w 8115305"/>
              <a:gd name="connsiteY3816" fmla="*/ 140906 h 2839955"/>
              <a:gd name="connsiteX3817" fmla="*/ 4153264 w 8115305"/>
              <a:gd name="connsiteY3817" fmla="*/ 146430 h 2839955"/>
              <a:gd name="connsiteX3818" fmla="*/ 4111797 w 8115305"/>
              <a:gd name="connsiteY3818" fmla="*/ 154578 h 2839955"/>
              <a:gd name="connsiteX3819" fmla="*/ 4068339 w 8115305"/>
              <a:gd name="connsiteY3819" fmla="*/ 146430 h 2839955"/>
              <a:gd name="connsiteX3820" fmla="*/ 4110710 w 8115305"/>
              <a:gd name="connsiteY3820" fmla="*/ 138643 h 2839955"/>
              <a:gd name="connsiteX3821" fmla="*/ 4140679 w 8115305"/>
              <a:gd name="connsiteY3821" fmla="*/ 140906 h 2839955"/>
              <a:gd name="connsiteX3822" fmla="*/ 5429910 w 8115305"/>
              <a:gd name="connsiteY3822" fmla="*/ 360184 h 2839955"/>
              <a:gd name="connsiteX3823" fmla="*/ 5467345 w 8115305"/>
              <a:gd name="connsiteY3823" fmla="*/ 371327 h 2839955"/>
              <a:gd name="connsiteX3824" fmla="*/ 5431130 w 8115305"/>
              <a:gd name="connsiteY3824" fmla="*/ 385450 h 2839955"/>
              <a:gd name="connsiteX3825" fmla="*/ 5355801 w 8115305"/>
              <a:gd name="connsiteY3825" fmla="*/ 371688 h 2839955"/>
              <a:gd name="connsiteX3826" fmla="*/ 5390929 w 8115305"/>
              <a:gd name="connsiteY3826" fmla="*/ 357746 h 2839955"/>
              <a:gd name="connsiteX3827" fmla="*/ 5429910 w 8115305"/>
              <a:gd name="connsiteY3827" fmla="*/ 360184 h 2839955"/>
              <a:gd name="connsiteX3828" fmla="*/ 3476397 w 8115305"/>
              <a:gd name="connsiteY3828" fmla="*/ 24564 h 2839955"/>
              <a:gd name="connsiteX3829" fmla="*/ 3487081 w 8115305"/>
              <a:gd name="connsiteY3829" fmla="*/ 26917 h 2839955"/>
              <a:gd name="connsiteX3830" fmla="*/ 3471508 w 8115305"/>
              <a:gd name="connsiteY3830" fmla="*/ 28729 h 2839955"/>
              <a:gd name="connsiteX3831" fmla="*/ 3459919 w 8115305"/>
              <a:gd name="connsiteY3831" fmla="*/ 26556 h 2839955"/>
              <a:gd name="connsiteX3832" fmla="*/ 3476397 w 8115305"/>
              <a:gd name="connsiteY3832" fmla="*/ 24564 h 2839955"/>
              <a:gd name="connsiteX3833" fmla="*/ 4032236 w 8115305"/>
              <a:gd name="connsiteY3833" fmla="*/ 119109 h 2839955"/>
              <a:gd name="connsiteX3834" fmla="*/ 4044074 w 8115305"/>
              <a:gd name="connsiteY3834" fmla="*/ 124156 h 2839955"/>
              <a:gd name="connsiteX3835" fmla="*/ 4003693 w 8115305"/>
              <a:gd name="connsiteY3835" fmla="*/ 131219 h 2839955"/>
              <a:gd name="connsiteX3836" fmla="*/ 3966029 w 8115305"/>
              <a:gd name="connsiteY3836" fmla="*/ 123795 h 2839955"/>
              <a:gd name="connsiteX3837" fmla="*/ 4005322 w 8115305"/>
              <a:gd name="connsiteY3837" fmla="*/ 116913 h 2839955"/>
              <a:gd name="connsiteX3838" fmla="*/ 4032236 w 8115305"/>
              <a:gd name="connsiteY3838" fmla="*/ 119109 h 2839955"/>
              <a:gd name="connsiteX3839" fmla="*/ 4631398 w 8115305"/>
              <a:gd name="connsiteY3839" fmla="*/ 220806 h 2839955"/>
              <a:gd name="connsiteX3840" fmla="*/ 4654667 w 8115305"/>
              <a:gd name="connsiteY3840" fmla="*/ 228637 h 2839955"/>
              <a:gd name="connsiteX3841" fmla="*/ 4608674 w 8115305"/>
              <a:gd name="connsiteY3841" fmla="*/ 240589 h 2839955"/>
              <a:gd name="connsiteX3842" fmla="*/ 4545840 w 8115305"/>
              <a:gd name="connsiteY3842" fmla="*/ 229001 h 2839955"/>
              <a:gd name="connsiteX3843" fmla="*/ 4591291 w 8115305"/>
              <a:gd name="connsiteY3843" fmla="*/ 217592 h 2839955"/>
              <a:gd name="connsiteX3844" fmla="*/ 4631398 w 8115305"/>
              <a:gd name="connsiteY3844" fmla="*/ 220806 h 2839955"/>
              <a:gd name="connsiteX3845" fmla="*/ 5996634 w 8115305"/>
              <a:gd name="connsiteY3845" fmla="*/ 452992 h 2839955"/>
              <a:gd name="connsiteX3846" fmla="*/ 6071057 w 8115305"/>
              <a:gd name="connsiteY3846" fmla="*/ 465849 h 2839955"/>
              <a:gd name="connsiteX3847" fmla="*/ 6048060 w 8115305"/>
              <a:gd name="connsiteY3847" fmla="*/ 479791 h 2839955"/>
              <a:gd name="connsiteX3848" fmla="*/ 5973819 w 8115305"/>
              <a:gd name="connsiteY3848" fmla="*/ 466212 h 2839955"/>
              <a:gd name="connsiteX3849" fmla="*/ 5996634 w 8115305"/>
              <a:gd name="connsiteY3849" fmla="*/ 452992 h 2839955"/>
              <a:gd name="connsiteX3850" fmla="*/ 3931150 w 8115305"/>
              <a:gd name="connsiteY3850" fmla="*/ 98669 h 2839955"/>
              <a:gd name="connsiteX3851" fmla="*/ 3940317 w 8115305"/>
              <a:gd name="connsiteY3851" fmla="*/ 102969 h 2839955"/>
              <a:gd name="connsiteX3852" fmla="*/ 3904101 w 8115305"/>
              <a:gd name="connsiteY3852" fmla="*/ 108946 h 2839955"/>
              <a:gd name="connsiteX3853" fmla="*/ 3871507 w 8115305"/>
              <a:gd name="connsiteY3853" fmla="*/ 102789 h 2839955"/>
              <a:gd name="connsiteX3854" fmla="*/ 3907723 w 8115305"/>
              <a:gd name="connsiteY3854" fmla="*/ 96813 h 2839955"/>
              <a:gd name="connsiteX3855" fmla="*/ 3931150 w 8115305"/>
              <a:gd name="connsiteY3855" fmla="*/ 98669 h 2839955"/>
              <a:gd name="connsiteX3856" fmla="*/ 7145933 w 8115305"/>
              <a:gd name="connsiteY3856" fmla="*/ 646384 h 2839955"/>
              <a:gd name="connsiteX3857" fmla="*/ 7143397 w 8115305"/>
              <a:gd name="connsiteY3857" fmla="*/ 657249 h 2839955"/>
              <a:gd name="connsiteX3858" fmla="*/ 7085272 w 8115305"/>
              <a:gd name="connsiteY3858" fmla="*/ 647833 h 2839955"/>
              <a:gd name="connsiteX3859" fmla="*/ 7088349 w 8115305"/>
              <a:gd name="connsiteY3859" fmla="*/ 636605 h 2839955"/>
              <a:gd name="connsiteX3860" fmla="*/ 7145933 w 8115305"/>
              <a:gd name="connsiteY3860" fmla="*/ 646384 h 2839955"/>
              <a:gd name="connsiteX3861" fmla="*/ 5239751 w 8115305"/>
              <a:gd name="connsiteY3861" fmla="*/ 320906 h 2839955"/>
              <a:gd name="connsiteX3862" fmla="*/ 5275221 w 8115305"/>
              <a:gd name="connsiteY3862" fmla="*/ 331671 h 2839955"/>
              <a:gd name="connsiteX3863" fmla="*/ 5236652 w 8115305"/>
              <a:gd name="connsiteY3863" fmla="*/ 345072 h 2839955"/>
              <a:gd name="connsiteX3864" fmla="*/ 5161324 w 8115305"/>
              <a:gd name="connsiteY3864" fmla="*/ 331129 h 2839955"/>
              <a:gd name="connsiteX3865" fmla="*/ 5202789 w 8115305"/>
              <a:gd name="connsiteY3865" fmla="*/ 318092 h 2839955"/>
              <a:gd name="connsiteX3866" fmla="*/ 5239751 w 8115305"/>
              <a:gd name="connsiteY3866" fmla="*/ 320906 h 2839955"/>
              <a:gd name="connsiteX3867" fmla="*/ 4497673 w 8115305"/>
              <a:gd name="connsiteY3867" fmla="*/ 192580 h 2839955"/>
              <a:gd name="connsiteX3868" fmla="*/ 4516506 w 8115305"/>
              <a:gd name="connsiteY3868" fmla="*/ 199485 h 2839955"/>
              <a:gd name="connsiteX3869" fmla="*/ 4471779 w 8115305"/>
              <a:gd name="connsiteY3869" fmla="*/ 209986 h 2839955"/>
              <a:gd name="connsiteX3870" fmla="*/ 4414198 w 8115305"/>
              <a:gd name="connsiteY3870" fmla="*/ 199304 h 2839955"/>
              <a:gd name="connsiteX3871" fmla="*/ 4460371 w 8115305"/>
              <a:gd name="connsiteY3871" fmla="*/ 189344 h 2839955"/>
              <a:gd name="connsiteX3872" fmla="*/ 4497673 w 8115305"/>
              <a:gd name="connsiteY3872" fmla="*/ 192580 h 2839955"/>
              <a:gd name="connsiteX3873" fmla="*/ 3834568 w 8115305"/>
              <a:gd name="connsiteY3873" fmla="*/ 78139 h 2839955"/>
              <a:gd name="connsiteX3874" fmla="*/ 3842535 w 8115305"/>
              <a:gd name="connsiteY3874" fmla="*/ 81603 h 2839955"/>
              <a:gd name="connsiteX3875" fmla="*/ 3811570 w 8115305"/>
              <a:gd name="connsiteY3875" fmla="*/ 86853 h 2839955"/>
              <a:gd name="connsiteX3876" fmla="*/ 3783142 w 8115305"/>
              <a:gd name="connsiteY3876" fmla="*/ 81783 h 2839955"/>
              <a:gd name="connsiteX3877" fmla="*/ 3814106 w 8115305"/>
              <a:gd name="connsiteY3877" fmla="*/ 76713 h 2839955"/>
              <a:gd name="connsiteX3878" fmla="*/ 3834568 w 8115305"/>
              <a:gd name="connsiteY3878" fmla="*/ 78139 h 2839955"/>
              <a:gd name="connsiteX3879" fmla="*/ 4370377 w 8115305"/>
              <a:gd name="connsiteY3879" fmla="*/ 167435 h 2839955"/>
              <a:gd name="connsiteX3880" fmla="*/ 4387035 w 8115305"/>
              <a:gd name="connsiteY3880" fmla="*/ 173954 h 2839955"/>
              <a:gd name="connsiteX3881" fmla="*/ 4343396 w 8115305"/>
              <a:gd name="connsiteY3881" fmla="*/ 183187 h 2839955"/>
              <a:gd name="connsiteX3882" fmla="*/ 4292694 w 8115305"/>
              <a:gd name="connsiteY3882" fmla="*/ 173773 h 2839955"/>
              <a:gd name="connsiteX3883" fmla="*/ 4336333 w 8115305"/>
              <a:gd name="connsiteY3883" fmla="*/ 164718 h 2839955"/>
              <a:gd name="connsiteX3884" fmla="*/ 4370377 w 8115305"/>
              <a:gd name="connsiteY3884" fmla="*/ 167435 h 2839955"/>
              <a:gd name="connsiteX3885" fmla="*/ 5765396 w 8115305"/>
              <a:gd name="connsiteY3885" fmla="*/ 404826 h 2839955"/>
              <a:gd name="connsiteX3886" fmla="*/ 5838734 w 8115305"/>
              <a:gd name="connsiteY3886" fmla="*/ 418045 h 2839955"/>
              <a:gd name="connsiteX3887" fmla="*/ 5810123 w 8115305"/>
              <a:gd name="connsiteY3887" fmla="*/ 431445 h 2839955"/>
              <a:gd name="connsiteX3888" fmla="*/ 5736243 w 8115305"/>
              <a:gd name="connsiteY3888" fmla="*/ 418045 h 2839955"/>
              <a:gd name="connsiteX3889" fmla="*/ 5765396 w 8115305"/>
              <a:gd name="connsiteY3889" fmla="*/ 404826 h 2839955"/>
              <a:gd name="connsiteX3890" fmla="*/ 5061755 w 8115305"/>
              <a:gd name="connsiteY3890" fmla="*/ 284751 h 2839955"/>
              <a:gd name="connsiteX3891" fmla="*/ 5096678 w 8115305"/>
              <a:gd name="connsiteY3891" fmla="*/ 295275 h 2839955"/>
              <a:gd name="connsiteX3892" fmla="*/ 5058109 w 8115305"/>
              <a:gd name="connsiteY3892" fmla="*/ 308132 h 2839955"/>
              <a:gd name="connsiteX3893" fmla="*/ 4985679 w 8115305"/>
              <a:gd name="connsiteY3893" fmla="*/ 295275 h 2839955"/>
              <a:gd name="connsiteX3894" fmla="*/ 5025333 w 8115305"/>
              <a:gd name="connsiteY3894" fmla="*/ 282781 h 2839955"/>
              <a:gd name="connsiteX3895" fmla="*/ 5061755 w 8115305"/>
              <a:gd name="connsiteY3895" fmla="*/ 284751 h 2839955"/>
              <a:gd name="connsiteX3896" fmla="*/ 3747016 w 8115305"/>
              <a:gd name="connsiteY3896" fmla="*/ 59987 h 2839955"/>
              <a:gd name="connsiteX3897" fmla="*/ 3753988 w 8115305"/>
              <a:gd name="connsiteY3897" fmla="*/ 62952 h 2839955"/>
              <a:gd name="connsiteX3898" fmla="*/ 3726825 w 8115305"/>
              <a:gd name="connsiteY3898" fmla="*/ 67300 h 2839955"/>
              <a:gd name="connsiteX3899" fmla="*/ 3703647 w 8115305"/>
              <a:gd name="connsiteY3899" fmla="*/ 62952 h 2839955"/>
              <a:gd name="connsiteX3900" fmla="*/ 3729723 w 8115305"/>
              <a:gd name="connsiteY3900" fmla="*/ 58788 h 2839955"/>
              <a:gd name="connsiteX3901" fmla="*/ 3747016 w 8115305"/>
              <a:gd name="connsiteY3901" fmla="*/ 59987 h 2839955"/>
              <a:gd name="connsiteX3902" fmla="*/ 3649687 w 8115305"/>
              <a:gd name="connsiteY3902" fmla="*/ 41585 h 2839955"/>
              <a:gd name="connsiteX3903" fmla="*/ 3667795 w 8115305"/>
              <a:gd name="connsiteY3903" fmla="*/ 44846 h 2839955"/>
              <a:gd name="connsiteX3904" fmla="*/ 3644436 w 8115305"/>
              <a:gd name="connsiteY3904" fmla="*/ 48285 h 2839955"/>
              <a:gd name="connsiteX3905" fmla="*/ 3625422 w 8115305"/>
              <a:gd name="connsiteY3905" fmla="*/ 45027 h 2839955"/>
              <a:gd name="connsiteX3906" fmla="*/ 3649687 w 8115305"/>
              <a:gd name="connsiteY3906" fmla="*/ 41585 h 2839955"/>
              <a:gd name="connsiteX3907" fmla="*/ 6746839 w 8115305"/>
              <a:gd name="connsiteY3907" fmla="*/ 569245 h 2839955"/>
              <a:gd name="connsiteX3908" fmla="*/ 6812207 w 8115305"/>
              <a:gd name="connsiteY3908" fmla="*/ 580834 h 2839955"/>
              <a:gd name="connsiteX3909" fmla="*/ 6800075 w 8115305"/>
              <a:gd name="connsiteY3909" fmla="*/ 592242 h 2839955"/>
              <a:gd name="connsiteX3910" fmla="*/ 6734706 w 8115305"/>
              <a:gd name="connsiteY3910" fmla="*/ 579929 h 2839955"/>
              <a:gd name="connsiteX3911" fmla="*/ 6746839 w 8115305"/>
              <a:gd name="connsiteY3911" fmla="*/ 569245 h 2839955"/>
              <a:gd name="connsiteX3912" fmla="*/ 4254735 w 8115305"/>
              <a:gd name="connsiteY3912" fmla="*/ 143374 h 2839955"/>
              <a:gd name="connsiteX3913" fmla="*/ 4269153 w 8115305"/>
              <a:gd name="connsiteY3913" fmla="*/ 148784 h 2839955"/>
              <a:gd name="connsiteX3914" fmla="*/ 4228231 w 8115305"/>
              <a:gd name="connsiteY3914" fmla="*/ 156932 h 2839955"/>
              <a:gd name="connsiteX3915" fmla="*/ 4183865 w 8115305"/>
              <a:gd name="connsiteY3915" fmla="*/ 148603 h 2839955"/>
              <a:gd name="connsiteX3916" fmla="*/ 4223885 w 8115305"/>
              <a:gd name="connsiteY3916" fmla="*/ 140816 h 2839955"/>
              <a:gd name="connsiteX3917" fmla="*/ 4254735 w 8115305"/>
              <a:gd name="connsiteY3917" fmla="*/ 143374 h 2839955"/>
              <a:gd name="connsiteX3918" fmla="*/ 3569830 w 8115305"/>
              <a:gd name="connsiteY3918" fmla="*/ 25832 h 2839955"/>
              <a:gd name="connsiteX3919" fmla="*/ 3583412 w 8115305"/>
              <a:gd name="connsiteY3919" fmla="*/ 28365 h 2839955"/>
              <a:gd name="connsiteX3920" fmla="*/ 3565304 w 8115305"/>
              <a:gd name="connsiteY3920" fmla="*/ 30719 h 2839955"/>
              <a:gd name="connsiteX3921" fmla="*/ 3551723 w 8115305"/>
              <a:gd name="connsiteY3921" fmla="*/ 28004 h 2839955"/>
              <a:gd name="connsiteX3922" fmla="*/ 3569830 w 8115305"/>
              <a:gd name="connsiteY3922" fmla="*/ 25832 h 2839955"/>
              <a:gd name="connsiteX3923" fmla="*/ 4913066 w 8115305"/>
              <a:gd name="connsiteY3923" fmla="*/ 253740 h 2839955"/>
              <a:gd name="connsiteX3924" fmla="*/ 4936787 w 8115305"/>
              <a:gd name="connsiteY3924" fmla="*/ 262137 h 2839955"/>
              <a:gd name="connsiteX3925" fmla="*/ 4894416 w 8115305"/>
              <a:gd name="connsiteY3925" fmla="*/ 274087 h 2839955"/>
              <a:gd name="connsiteX3926" fmla="*/ 4828685 w 8115305"/>
              <a:gd name="connsiteY3926" fmla="*/ 261774 h 2839955"/>
              <a:gd name="connsiteX3927" fmla="*/ 4871419 w 8115305"/>
              <a:gd name="connsiteY3927" fmla="*/ 250367 h 2839955"/>
              <a:gd name="connsiteX3928" fmla="*/ 4913066 w 8115305"/>
              <a:gd name="connsiteY3928" fmla="*/ 253740 h 2839955"/>
              <a:gd name="connsiteX3929" fmla="*/ 5620716 w 8115305"/>
              <a:gd name="connsiteY3929" fmla="*/ 373683 h 2839955"/>
              <a:gd name="connsiteX3930" fmla="*/ 5590295 w 8115305"/>
              <a:gd name="connsiteY3930" fmla="*/ 387444 h 2839955"/>
              <a:gd name="connsiteX3931" fmla="*/ 5514788 w 8115305"/>
              <a:gd name="connsiteY3931" fmla="*/ 373863 h 2839955"/>
              <a:gd name="connsiteX3932" fmla="*/ 5545027 w 8115305"/>
              <a:gd name="connsiteY3932" fmla="*/ 361006 h 2839955"/>
              <a:gd name="connsiteX3933" fmla="*/ 5620716 w 8115305"/>
              <a:gd name="connsiteY3933" fmla="*/ 373683 h 2839955"/>
              <a:gd name="connsiteX3934" fmla="*/ 4142853 w 8115305"/>
              <a:gd name="connsiteY3934" fmla="*/ 120308 h 2839955"/>
              <a:gd name="connsiteX3935" fmla="*/ 4156705 w 8115305"/>
              <a:gd name="connsiteY3935" fmla="*/ 125242 h 2839955"/>
              <a:gd name="connsiteX3936" fmla="*/ 4118497 w 8115305"/>
              <a:gd name="connsiteY3936" fmla="*/ 132667 h 2839955"/>
              <a:gd name="connsiteX3937" fmla="*/ 4078299 w 8115305"/>
              <a:gd name="connsiteY3937" fmla="*/ 125424 h 2839955"/>
              <a:gd name="connsiteX3938" fmla="*/ 4115420 w 8115305"/>
              <a:gd name="connsiteY3938" fmla="*/ 118362 h 2839955"/>
              <a:gd name="connsiteX3939" fmla="*/ 4142853 w 8115305"/>
              <a:gd name="connsiteY3939" fmla="*/ 120308 h 2839955"/>
              <a:gd name="connsiteX3940" fmla="*/ 3498850 w 8115305"/>
              <a:gd name="connsiteY3940" fmla="*/ 10440 h 2839955"/>
              <a:gd name="connsiteX3941" fmla="*/ 3507542 w 8115305"/>
              <a:gd name="connsiteY3941" fmla="*/ 12069 h 2839955"/>
              <a:gd name="connsiteX3942" fmla="*/ 3495409 w 8115305"/>
              <a:gd name="connsiteY3942" fmla="*/ 13517 h 2839955"/>
              <a:gd name="connsiteX3943" fmla="*/ 3487442 w 8115305"/>
              <a:gd name="connsiteY3943" fmla="*/ 12069 h 2839955"/>
              <a:gd name="connsiteX3944" fmla="*/ 3498850 w 8115305"/>
              <a:gd name="connsiteY3944" fmla="*/ 10440 h 2839955"/>
              <a:gd name="connsiteX3945" fmla="*/ 6446794 w 8115305"/>
              <a:gd name="connsiteY3945" fmla="*/ 510938 h 2839955"/>
              <a:gd name="connsiteX3946" fmla="*/ 6515422 w 8115305"/>
              <a:gd name="connsiteY3946" fmla="*/ 523252 h 2839955"/>
              <a:gd name="connsiteX3947" fmla="*/ 6501117 w 8115305"/>
              <a:gd name="connsiteY3947" fmla="*/ 535565 h 2839955"/>
              <a:gd name="connsiteX3948" fmla="*/ 6428686 w 8115305"/>
              <a:gd name="connsiteY3948" fmla="*/ 522708 h 2839955"/>
              <a:gd name="connsiteX3949" fmla="*/ 6446794 w 8115305"/>
              <a:gd name="connsiteY3949" fmla="*/ 510938 h 2839955"/>
              <a:gd name="connsiteX3950" fmla="*/ 4761436 w 8115305"/>
              <a:gd name="connsiteY3950" fmla="*/ 223002 h 2839955"/>
              <a:gd name="connsiteX3951" fmla="*/ 4783053 w 8115305"/>
              <a:gd name="connsiteY3951" fmla="*/ 230811 h 2839955"/>
              <a:gd name="connsiteX3952" fmla="*/ 4740499 w 8115305"/>
              <a:gd name="connsiteY3952" fmla="*/ 241856 h 2839955"/>
              <a:gd name="connsiteX3953" fmla="*/ 4679113 w 8115305"/>
              <a:gd name="connsiteY3953" fmla="*/ 230631 h 2839955"/>
              <a:gd name="connsiteX3954" fmla="*/ 4722030 w 8115305"/>
              <a:gd name="connsiteY3954" fmla="*/ 219946 h 2839955"/>
              <a:gd name="connsiteX3955" fmla="*/ 4761436 w 8115305"/>
              <a:gd name="connsiteY3955" fmla="*/ 223002 h 2839955"/>
              <a:gd name="connsiteX3956" fmla="*/ 4038846 w 8115305"/>
              <a:gd name="connsiteY3956" fmla="*/ 99870 h 2839955"/>
              <a:gd name="connsiteX3957" fmla="*/ 4048421 w 8115305"/>
              <a:gd name="connsiteY3957" fmla="*/ 104239 h 2839955"/>
              <a:gd name="connsiteX3958" fmla="*/ 4014196 w 8115305"/>
              <a:gd name="connsiteY3958" fmla="*/ 110394 h 2839955"/>
              <a:gd name="connsiteX3959" fmla="*/ 3977981 w 8115305"/>
              <a:gd name="connsiteY3959" fmla="*/ 104419 h 2839955"/>
              <a:gd name="connsiteX3960" fmla="*/ 4014196 w 8115305"/>
              <a:gd name="connsiteY3960" fmla="*/ 98081 h 2839955"/>
              <a:gd name="connsiteX3961" fmla="*/ 4038846 w 8115305"/>
              <a:gd name="connsiteY3961" fmla="*/ 99870 h 2839955"/>
              <a:gd name="connsiteX3962" fmla="*/ 3943600 w 8115305"/>
              <a:gd name="connsiteY3962" fmla="*/ 80155 h 2839955"/>
              <a:gd name="connsiteX3963" fmla="*/ 3950820 w 8115305"/>
              <a:gd name="connsiteY3963" fmla="*/ 83958 h 2839955"/>
              <a:gd name="connsiteX3964" fmla="*/ 3919311 w 8115305"/>
              <a:gd name="connsiteY3964" fmla="*/ 88846 h 2839955"/>
              <a:gd name="connsiteX3965" fmla="*/ 3890702 w 8115305"/>
              <a:gd name="connsiteY3965" fmla="*/ 83595 h 2839955"/>
              <a:gd name="connsiteX3966" fmla="*/ 3922391 w 8115305"/>
              <a:gd name="connsiteY3966" fmla="*/ 78525 h 2839955"/>
              <a:gd name="connsiteX3967" fmla="*/ 3943600 w 8115305"/>
              <a:gd name="connsiteY3967" fmla="*/ 80155 h 2839955"/>
              <a:gd name="connsiteX3968" fmla="*/ 4622956 w 8115305"/>
              <a:gd name="connsiteY3968" fmla="*/ 195636 h 2839955"/>
              <a:gd name="connsiteX3969" fmla="*/ 4640725 w 8115305"/>
              <a:gd name="connsiteY3969" fmla="*/ 202744 h 2839955"/>
              <a:gd name="connsiteX3970" fmla="*/ 4596359 w 8115305"/>
              <a:gd name="connsiteY3970" fmla="*/ 212703 h 2839955"/>
              <a:gd name="connsiteX3971" fmla="*/ 4542036 w 8115305"/>
              <a:gd name="connsiteY3971" fmla="*/ 202382 h 2839955"/>
              <a:gd name="connsiteX3972" fmla="*/ 4586582 w 8115305"/>
              <a:gd name="connsiteY3972" fmla="*/ 192603 h 2839955"/>
              <a:gd name="connsiteX3973" fmla="*/ 4622956 w 8115305"/>
              <a:gd name="connsiteY3973" fmla="*/ 195636 h 2839955"/>
              <a:gd name="connsiteX3974" fmla="*/ 5387408 w 8115305"/>
              <a:gd name="connsiteY3974" fmla="*/ 325064 h 2839955"/>
              <a:gd name="connsiteX3975" fmla="*/ 5421531 w 8115305"/>
              <a:gd name="connsiteY3975" fmla="*/ 335474 h 2839955"/>
              <a:gd name="connsiteX3976" fmla="*/ 5386945 w 8115305"/>
              <a:gd name="connsiteY3976" fmla="*/ 347968 h 2839955"/>
              <a:gd name="connsiteX3977" fmla="*/ 5315601 w 8115305"/>
              <a:gd name="connsiteY3977" fmla="*/ 335111 h 2839955"/>
              <a:gd name="connsiteX3978" fmla="*/ 5351817 w 8115305"/>
              <a:gd name="connsiteY3978" fmla="*/ 322617 h 2839955"/>
              <a:gd name="connsiteX3979" fmla="*/ 5387408 w 8115305"/>
              <a:gd name="connsiteY3979" fmla="*/ 325064 h 2839955"/>
              <a:gd name="connsiteX3980" fmla="*/ 3832214 w 8115305"/>
              <a:gd name="connsiteY3980" fmla="*/ 60055 h 2839955"/>
              <a:gd name="connsiteX3981" fmla="*/ 3855572 w 8115305"/>
              <a:gd name="connsiteY3981" fmla="*/ 64220 h 2839955"/>
              <a:gd name="connsiteX3982" fmla="*/ 3827505 w 8115305"/>
              <a:gd name="connsiteY3982" fmla="*/ 68566 h 2839955"/>
              <a:gd name="connsiteX3983" fmla="*/ 3804327 w 8115305"/>
              <a:gd name="connsiteY3983" fmla="*/ 64220 h 2839955"/>
              <a:gd name="connsiteX3984" fmla="*/ 3832214 w 8115305"/>
              <a:gd name="connsiteY3984" fmla="*/ 60055 h 2839955"/>
              <a:gd name="connsiteX3985" fmla="*/ 3765214 w 8115305"/>
              <a:gd name="connsiteY3985" fmla="*/ 46476 h 2839955"/>
              <a:gd name="connsiteX3986" fmla="*/ 3741312 w 8115305"/>
              <a:gd name="connsiteY3986" fmla="*/ 50097 h 2839955"/>
              <a:gd name="connsiteX3987" fmla="*/ 3723204 w 8115305"/>
              <a:gd name="connsiteY3987" fmla="*/ 46476 h 2839955"/>
              <a:gd name="connsiteX3988" fmla="*/ 3745658 w 8115305"/>
              <a:gd name="connsiteY3988" fmla="*/ 43215 h 2839955"/>
              <a:gd name="connsiteX3989" fmla="*/ 3765214 w 8115305"/>
              <a:gd name="connsiteY3989" fmla="*/ 46476 h 2839955"/>
              <a:gd name="connsiteX3990" fmla="*/ 6248332 w 8115305"/>
              <a:gd name="connsiteY3990" fmla="*/ 469470 h 2839955"/>
              <a:gd name="connsiteX3991" fmla="*/ 6232217 w 8115305"/>
              <a:gd name="connsiteY3991" fmla="*/ 482146 h 2839955"/>
              <a:gd name="connsiteX3992" fmla="*/ 6159786 w 8115305"/>
              <a:gd name="connsiteY3992" fmla="*/ 470013 h 2839955"/>
              <a:gd name="connsiteX3993" fmla="*/ 6175901 w 8115305"/>
              <a:gd name="connsiteY3993" fmla="*/ 457157 h 2839955"/>
              <a:gd name="connsiteX3994" fmla="*/ 6248332 w 8115305"/>
              <a:gd name="connsiteY3994" fmla="*/ 469470 h 2839955"/>
              <a:gd name="connsiteX3995" fmla="*/ 4495162 w 8115305"/>
              <a:gd name="connsiteY3995" fmla="*/ 169380 h 2839955"/>
              <a:gd name="connsiteX3996" fmla="*/ 4511617 w 8115305"/>
              <a:gd name="connsiteY3996" fmla="*/ 175764 h 2839955"/>
              <a:gd name="connsiteX3997" fmla="*/ 4467978 w 8115305"/>
              <a:gd name="connsiteY3997" fmla="*/ 184817 h 2839955"/>
              <a:gd name="connsiteX3998" fmla="*/ 4417818 w 8115305"/>
              <a:gd name="connsiteY3998" fmla="*/ 175400 h 2839955"/>
              <a:gd name="connsiteX3999" fmla="*/ 4461459 w 8115305"/>
              <a:gd name="connsiteY3999" fmla="*/ 166528 h 2839955"/>
              <a:gd name="connsiteX4000" fmla="*/ 4495162 w 8115305"/>
              <a:gd name="connsiteY4000" fmla="*/ 169380 h 2839955"/>
              <a:gd name="connsiteX4001" fmla="*/ 3664174 w 8115305"/>
              <a:gd name="connsiteY4001" fmla="*/ 26738 h 2839955"/>
              <a:gd name="connsiteX4002" fmla="*/ 3679927 w 8115305"/>
              <a:gd name="connsiteY4002" fmla="*/ 29453 h 2839955"/>
              <a:gd name="connsiteX4003" fmla="*/ 3661819 w 8115305"/>
              <a:gd name="connsiteY4003" fmla="*/ 31989 h 2839955"/>
              <a:gd name="connsiteX4004" fmla="*/ 3646066 w 8115305"/>
              <a:gd name="connsiteY4004" fmla="*/ 29272 h 2839955"/>
              <a:gd name="connsiteX4005" fmla="*/ 3664174 w 8115305"/>
              <a:gd name="connsiteY4005" fmla="*/ 26738 h 2839955"/>
              <a:gd name="connsiteX4006" fmla="*/ 7308359 w 8115305"/>
              <a:gd name="connsiteY4006" fmla="*/ 646204 h 2839955"/>
              <a:gd name="connsiteX4007" fmla="*/ 7352723 w 8115305"/>
              <a:gd name="connsiteY4007" fmla="*/ 653810 h 2839955"/>
              <a:gd name="connsiteX4008" fmla="*/ 7351274 w 8115305"/>
              <a:gd name="connsiteY4008" fmla="*/ 661053 h 2839955"/>
              <a:gd name="connsiteX4009" fmla="*/ 7306547 w 8115305"/>
              <a:gd name="connsiteY4009" fmla="*/ 653447 h 2839955"/>
              <a:gd name="connsiteX4010" fmla="*/ 7308359 w 8115305"/>
              <a:gd name="connsiteY4010" fmla="*/ 646204 h 2839955"/>
              <a:gd name="connsiteX4011" fmla="*/ 5208494 w 8115305"/>
              <a:gd name="connsiteY4011" fmla="*/ 288405 h 2839955"/>
              <a:gd name="connsiteX4012" fmla="*/ 5243168 w 8115305"/>
              <a:gd name="connsiteY4012" fmla="*/ 298172 h 2839955"/>
              <a:gd name="connsiteX4013" fmla="*/ 5204780 w 8115305"/>
              <a:gd name="connsiteY4013" fmla="*/ 310666 h 2839955"/>
              <a:gd name="connsiteX4014" fmla="*/ 5134522 w 8115305"/>
              <a:gd name="connsiteY4014" fmla="*/ 297811 h 2839955"/>
              <a:gd name="connsiteX4015" fmla="*/ 5172549 w 8115305"/>
              <a:gd name="connsiteY4015" fmla="*/ 286039 h 2839955"/>
              <a:gd name="connsiteX4016" fmla="*/ 5208494 w 8115305"/>
              <a:gd name="connsiteY4016" fmla="*/ 288405 h 2839955"/>
              <a:gd name="connsiteX4017" fmla="*/ 4268249 w 8115305"/>
              <a:gd name="connsiteY4017" fmla="*/ 127596 h 2839955"/>
              <a:gd name="connsiteX4018" fmla="*/ 4230585 w 8115305"/>
              <a:gd name="connsiteY4018" fmla="*/ 135020 h 2839955"/>
              <a:gd name="connsiteX4019" fmla="*/ 4189480 w 8115305"/>
              <a:gd name="connsiteY4019" fmla="*/ 127777 h 2839955"/>
              <a:gd name="connsiteX4020" fmla="*/ 4226239 w 8115305"/>
              <a:gd name="connsiteY4020" fmla="*/ 120534 h 2839955"/>
              <a:gd name="connsiteX4021" fmla="*/ 4268249 w 8115305"/>
              <a:gd name="connsiteY4021" fmla="*/ 127596 h 2839955"/>
              <a:gd name="connsiteX4022" fmla="*/ 4370783 w 8115305"/>
              <a:gd name="connsiteY4022" fmla="*/ 144754 h 2839955"/>
              <a:gd name="connsiteX4023" fmla="*/ 4385043 w 8115305"/>
              <a:gd name="connsiteY4023" fmla="*/ 150593 h 2839955"/>
              <a:gd name="connsiteX4024" fmla="*/ 4345930 w 8115305"/>
              <a:gd name="connsiteY4024" fmla="*/ 158560 h 2839955"/>
              <a:gd name="connsiteX4025" fmla="*/ 4300298 w 8115305"/>
              <a:gd name="connsiteY4025" fmla="*/ 150232 h 2839955"/>
              <a:gd name="connsiteX4026" fmla="*/ 4339411 w 8115305"/>
              <a:gd name="connsiteY4026" fmla="*/ 142445 h 2839955"/>
              <a:gd name="connsiteX4027" fmla="*/ 4370783 w 8115305"/>
              <a:gd name="connsiteY4027" fmla="*/ 144754 h 2839955"/>
              <a:gd name="connsiteX4028" fmla="*/ 3593009 w 8115305"/>
              <a:gd name="connsiteY4028" fmla="*/ 11164 h 2839955"/>
              <a:gd name="connsiteX4029" fmla="*/ 3601883 w 8115305"/>
              <a:gd name="connsiteY4029" fmla="*/ 13155 h 2839955"/>
              <a:gd name="connsiteX4030" fmla="*/ 3587758 w 8115305"/>
              <a:gd name="connsiteY4030" fmla="*/ 14966 h 2839955"/>
              <a:gd name="connsiteX4031" fmla="*/ 3578161 w 8115305"/>
              <a:gd name="connsiteY4031" fmla="*/ 12974 h 2839955"/>
              <a:gd name="connsiteX4032" fmla="*/ 3593009 w 8115305"/>
              <a:gd name="connsiteY4032" fmla="*/ 11164 h 2839955"/>
              <a:gd name="connsiteX4033" fmla="*/ 5929997 w 8115305"/>
              <a:gd name="connsiteY4033" fmla="*/ 408992 h 2839955"/>
              <a:gd name="connsiteX4034" fmla="*/ 5999531 w 8115305"/>
              <a:gd name="connsiteY4034" fmla="*/ 421124 h 2839955"/>
              <a:gd name="connsiteX4035" fmla="*/ 5975628 w 8115305"/>
              <a:gd name="connsiteY4035" fmla="*/ 433257 h 2839955"/>
              <a:gd name="connsiteX4036" fmla="*/ 5905551 w 8115305"/>
              <a:gd name="connsiteY4036" fmla="*/ 420763 h 2839955"/>
              <a:gd name="connsiteX4037" fmla="*/ 5929997 w 8115305"/>
              <a:gd name="connsiteY4037" fmla="*/ 408992 h 2839955"/>
              <a:gd name="connsiteX4038" fmla="*/ 5039389 w 8115305"/>
              <a:gd name="connsiteY4038" fmla="*/ 254761 h 2839955"/>
              <a:gd name="connsiteX4039" fmla="*/ 5071870 w 8115305"/>
              <a:gd name="connsiteY4039" fmla="*/ 264312 h 2839955"/>
              <a:gd name="connsiteX4040" fmla="*/ 5033118 w 8115305"/>
              <a:gd name="connsiteY4040" fmla="*/ 275719 h 2839955"/>
              <a:gd name="connsiteX4041" fmla="*/ 4966482 w 8115305"/>
              <a:gd name="connsiteY4041" fmla="*/ 263768 h 2839955"/>
              <a:gd name="connsiteX4042" fmla="*/ 5005595 w 8115305"/>
              <a:gd name="connsiteY4042" fmla="*/ 252723 h 2839955"/>
              <a:gd name="connsiteX4043" fmla="*/ 5039389 w 8115305"/>
              <a:gd name="connsiteY4043" fmla="*/ 254761 h 2839955"/>
              <a:gd name="connsiteX4044" fmla="*/ 4146585 w 8115305"/>
              <a:gd name="connsiteY4044" fmla="*/ 101363 h 2839955"/>
              <a:gd name="connsiteX4045" fmla="*/ 4156703 w 8115305"/>
              <a:gd name="connsiteY4045" fmla="*/ 105505 h 2839955"/>
              <a:gd name="connsiteX4046" fmla="*/ 4121575 w 8115305"/>
              <a:gd name="connsiteY4046" fmla="*/ 111843 h 2839955"/>
              <a:gd name="connsiteX4047" fmla="*/ 4086808 w 8115305"/>
              <a:gd name="connsiteY4047" fmla="*/ 105505 h 2839955"/>
              <a:gd name="connsiteX4048" fmla="*/ 4121936 w 8115305"/>
              <a:gd name="connsiteY4048" fmla="*/ 99530 h 2839955"/>
              <a:gd name="connsiteX4049" fmla="*/ 4146585 w 8115305"/>
              <a:gd name="connsiteY4049" fmla="*/ 101363 h 2839955"/>
              <a:gd name="connsiteX4050" fmla="*/ 4056207 w 8115305"/>
              <a:gd name="connsiteY4050" fmla="*/ 85406 h 2839955"/>
              <a:gd name="connsiteX4051" fmla="*/ 4025966 w 8115305"/>
              <a:gd name="connsiteY4051" fmla="*/ 90839 h 2839955"/>
              <a:gd name="connsiteX4052" fmla="*/ 3995184 w 8115305"/>
              <a:gd name="connsiteY4052" fmla="*/ 85586 h 2839955"/>
              <a:gd name="connsiteX4053" fmla="*/ 4026329 w 8115305"/>
              <a:gd name="connsiteY4053" fmla="*/ 80335 h 2839955"/>
              <a:gd name="connsiteX4054" fmla="*/ 4056207 w 8115305"/>
              <a:gd name="connsiteY4054" fmla="*/ 85406 h 2839955"/>
              <a:gd name="connsiteX4055" fmla="*/ 5777167 w 8115305"/>
              <a:gd name="connsiteY4055" fmla="*/ 378389 h 2839955"/>
              <a:gd name="connsiteX4056" fmla="*/ 5748919 w 8115305"/>
              <a:gd name="connsiteY4056" fmla="*/ 390520 h 2839955"/>
              <a:gd name="connsiteX4057" fmla="*/ 5678300 w 8115305"/>
              <a:gd name="connsiteY4057" fmla="*/ 378026 h 2839955"/>
              <a:gd name="connsiteX4058" fmla="*/ 5704736 w 8115305"/>
              <a:gd name="connsiteY4058" fmla="*/ 366076 h 2839955"/>
              <a:gd name="connsiteX4059" fmla="*/ 5777167 w 8115305"/>
              <a:gd name="connsiteY4059" fmla="*/ 378389 h 2839955"/>
              <a:gd name="connsiteX4060" fmla="*/ 7006142 w 8115305"/>
              <a:gd name="connsiteY4060" fmla="*/ 586628 h 2839955"/>
              <a:gd name="connsiteX4061" fmla="*/ 7002882 w 8115305"/>
              <a:gd name="connsiteY4061" fmla="*/ 596407 h 2839955"/>
              <a:gd name="connsiteX4062" fmla="*/ 6945661 w 8115305"/>
              <a:gd name="connsiteY4062" fmla="*/ 587352 h 2839955"/>
              <a:gd name="connsiteX4063" fmla="*/ 6949646 w 8115305"/>
              <a:gd name="connsiteY4063" fmla="*/ 577212 h 2839955"/>
              <a:gd name="connsiteX4064" fmla="*/ 7006142 w 8115305"/>
              <a:gd name="connsiteY4064" fmla="*/ 586628 h 2839955"/>
              <a:gd name="connsiteX4065" fmla="*/ 4882905 w 8115305"/>
              <a:gd name="connsiteY4065" fmla="*/ 224560 h 2839955"/>
              <a:gd name="connsiteX4066" fmla="*/ 4913607 w 8115305"/>
              <a:gd name="connsiteY4066" fmla="*/ 233525 h 2839955"/>
              <a:gd name="connsiteX4067" fmla="*/ 4874134 w 8115305"/>
              <a:gd name="connsiteY4067" fmla="*/ 244572 h 2839955"/>
              <a:gd name="connsiteX4068" fmla="*/ 4812567 w 8115305"/>
              <a:gd name="connsiteY4068" fmla="*/ 233889 h 2839955"/>
              <a:gd name="connsiteX4069" fmla="*/ 4850956 w 8115305"/>
              <a:gd name="connsiteY4069" fmla="*/ 223024 h 2839955"/>
              <a:gd name="connsiteX4070" fmla="*/ 4882905 w 8115305"/>
              <a:gd name="connsiteY4070" fmla="*/ 224560 h 2839955"/>
              <a:gd name="connsiteX4071" fmla="*/ 4709171 w 8115305"/>
              <a:gd name="connsiteY4071" fmla="*/ 194596 h 2839955"/>
              <a:gd name="connsiteX4072" fmla="*/ 4766031 w 8115305"/>
              <a:gd name="connsiteY4072" fmla="*/ 204736 h 2839955"/>
              <a:gd name="connsiteX4073" fmla="*/ 4725106 w 8115305"/>
              <a:gd name="connsiteY4073" fmla="*/ 214516 h 2839955"/>
              <a:gd name="connsiteX4074" fmla="*/ 4668429 w 8115305"/>
              <a:gd name="connsiteY4074" fmla="*/ 204556 h 2839955"/>
              <a:gd name="connsiteX4075" fmla="*/ 4709171 w 8115305"/>
              <a:gd name="connsiteY4075" fmla="*/ 194596 h 2839955"/>
              <a:gd name="connsiteX4076" fmla="*/ 3932349 w 8115305"/>
              <a:gd name="connsiteY4076" fmla="*/ 61683 h 2839955"/>
              <a:gd name="connsiteX4077" fmla="*/ 3957519 w 8115305"/>
              <a:gd name="connsiteY4077" fmla="*/ 66029 h 2839955"/>
              <a:gd name="connsiteX4078" fmla="*/ 3930356 w 8115305"/>
              <a:gd name="connsiteY4078" fmla="*/ 70555 h 2839955"/>
              <a:gd name="connsiteX4079" fmla="*/ 3905186 w 8115305"/>
              <a:gd name="connsiteY4079" fmla="*/ 66029 h 2839955"/>
              <a:gd name="connsiteX4080" fmla="*/ 3932349 w 8115305"/>
              <a:gd name="connsiteY4080" fmla="*/ 61683 h 2839955"/>
              <a:gd name="connsiteX4081" fmla="*/ 3843440 w 8115305"/>
              <a:gd name="connsiteY4081" fmla="*/ 44121 h 2839955"/>
              <a:gd name="connsiteX4082" fmla="*/ 3864264 w 8115305"/>
              <a:gd name="connsiteY4082" fmla="*/ 47743 h 2839955"/>
              <a:gd name="connsiteX4083" fmla="*/ 3840723 w 8115305"/>
              <a:gd name="connsiteY4083" fmla="*/ 51364 h 2839955"/>
              <a:gd name="connsiteX4084" fmla="*/ 3820805 w 8115305"/>
              <a:gd name="connsiteY4084" fmla="*/ 47560 h 2839955"/>
              <a:gd name="connsiteX4085" fmla="*/ 3843440 w 8115305"/>
              <a:gd name="connsiteY4085" fmla="*/ 44121 h 2839955"/>
              <a:gd name="connsiteX4086" fmla="*/ 5569107 w 8115305"/>
              <a:gd name="connsiteY4086" fmla="*/ 337466 h 2839955"/>
              <a:gd name="connsiteX4087" fmla="*/ 5540318 w 8115305"/>
              <a:gd name="connsiteY4087" fmla="*/ 349779 h 2839955"/>
              <a:gd name="connsiteX4088" fmla="*/ 5469516 w 8115305"/>
              <a:gd name="connsiteY4088" fmla="*/ 338009 h 2839955"/>
              <a:gd name="connsiteX4089" fmla="*/ 5499756 w 8115305"/>
              <a:gd name="connsiteY4089" fmla="*/ 325696 h 2839955"/>
              <a:gd name="connsiteX4090" fmla="*/ 5569107 w 8115305"/>
              <a:gd name="connsiteY4090" fmla="*/ 337466 h 2839955"/>
              <a:gd name="connsiteX4091" fmla="*/ 4580607 w 8115305"/>
              <a:gd name="connsiteY4091" fmla="*/ 168340 h 2839955"/>
              <a:gd name="connsiteX4092" fmla="*/ 4631672 w 8115305"/>
              <a:gd name="connsiteY4092" fmla="*/ 177393 h 2839955"/>
              <a:gd name="connsiteX4093" fmla="*/ 4593284 w 8115305"/>
              <a:gd name="connsiteY4093" fmla="*/ 186448 h 2839955"/>
              <a:gd name="connsiteX4094" fmla="*/ 4539865 w 8115305"/>
              <a:gd name="connsiteY4094" fmla="*/ 177212 h 2839955"/>
              <a:gd name="connsiteX4095" fmla="*/ 4580607 w 8115305"/>
              <a:gd name="connsiteY4095" fmla="*/ 168340 h 2839955"/>
              <a:gd name="connsiteX4096" fmla="*/ 3762678 w 8115305"/>
              <a:gd name="connsiteY4096" fmla="*/ 27642 h 2839955"/>
              <a:gd name="connsiteX4097" fmla="*/ 3779520 w 8115305"/>
              <a:gd name="connsiteY4097" fmla="*/ 30539 h 2839955"/>
              <a:gd name="connsiteX4098" fmla="*/ 3760688 w 8115305"/>
              <a:gd name="connsiteY4098" fmla="*/ 33255 h 2839955"/>
              <a:gd name="connsiteX4099" fmla="*/ 3744570 w 8115305"/>
              <a:gd name="connsiteY4099" fmla="*/ 30539 h 2839955"/>
              <a:gd name="connsiteX4100" fmla="*/ 3762678 w 8115305"/>
              <a:gd name="connsiteY4100" fmla="*/ 27642 h 2839955"/>
              <a:gd name="connsiteX4101" fmla="*/ 4455844 w 8115305"/>
              <a:gd name="connsiteY4101" fmla="*/ 145162 h 2839955"/>
              <a:gd name="connsiteX4102" fmla="*/ 4501839 w 8115305"/>
              <a:gd name="connsiteY4102" fmla="*/ 153130 h 2839955"/>
              <a:gd name="connsiteX4103" fmla="*/ 4462726 w 8115305"/>
              <a:gd name="connsiteY4103" fmla="*/ 161278 h 2839955"/>
              <a:gd name="connsiteX4104" fmla="*/ 4417638 w 8115305"/>
              <a:gd name="connsiteY4104" fmla="*/ 152947 h 2839955"/>
              <a:gd name="connsiteX4105" fmla="*/ 4455844 w 8115305"/>
              <a:gd name="connsiteY4105" fmla="*/ 145162 h 2839955"/>
              <a:gd name="connsiteX4106" fmla="*/ 6634026 w 8115305"/>
              <a:gd name="connsiteY4106" fmla="*/ 515645 h 2839955"/>
              <a:gd name="connsiteX4107" fmla="*/ 6697222 w 8115305"/>
              <a:gd name="connsiteY4107" fmla="*/ 527054 h 2839955"/>
              <a:gd name="connsiteX4108" fmla="*/ 6682555 w 8115305"/>
              <a:gd name="connsiteY4108" fmla="*/ 537736 h 2839955"/>
              <a:gd name="connsiteX4109" fmla="*/ 6619360 w 8115305"/>
              <a:gd name="connsiteY4109" fmla="*/ 525423 h 2839955"/>
              <a:gd name="connsiteX4110" fmla="*/ 6634026 w 8115305"/>
              <a:gd name="connsiteY4110" fmla="*/ 515645 h 2839955"/>
              <a:gd name="connsiteX4111" fmla="*/ 3695680 w 8115305"/>
              <a:gd name="connsiteY4111" fmla="*/ 14606 h 2839955"/>
              <a:gd name="connsiteX4112" fmla="*/ 3681557 w 8115305"/>
              <a:gd name="connsiteY4112" fmla="*/ 16596 h 2839955"/>
              <a:gd name="connsiteX4113" fmla="*/ 3669424 w 8115305"/>
              <a:gd name="connsiteY4113" fmla="*/ 14423 h 2839955"/>
              <a:gd name="connsiteX4114" fmla="*/ 3683547 w 8115305"/>
              <a:gd name="connsiteY4114" fmla="*/ 12613 h 2839955"/>
              <a:gd name="connsiteX4115" fmla="*/ 3695680 w 8115305"/>
              <a:gd name="connsiteY4115" fmla="*/ 14606 h 2839955"/>
              <a:gd name="connsiteX4116" fmla="*/ 5384230 w 8115305"/>
              <a:gd name="connsiteY4116" fmla="*/ 301432 h 2839955"/>
              <a:gd name="connsiteX4117" fmla="*/ 5351636 w 8115305"/>
              <a:gd name="connsiteY4117" fmla="*/ 313202 h 2839955"/>
              <a:gd name="connsiteX4118" fmla="*/ 5283912 w 8115305"/>
              <a:gd name="connsiteY4118" fmla="*/ 301432 h 2839955"/>
              <a:gd name="connsiteX4119" fmla="*/ 5315962 w 8115305"/>
              <a:gd name="connsiteY4119" fmla="*/ 290205 h 2839955"/>
              <a:gd name="connsiteX4120" fmla="*/ 5384230 w 8115305"/>
              <a:gd name="connsiteY4120" fmla="*/ 301432 h 2839955"/>
              <a:gd name="connsiteX4121" fmla="*/ 4340499 w 8115305"/>
              <a:gd name="connsiteY4121" fmla="*/ 121984 h 2839955"/>
              <a:gd name="connsiteX4122" fmla="*/ 4380880 w 8115305"/>
              <a:gd name="connsiteY4122" fmla="*/ 129227 h 2839955"/>
              <a:gd name="connsiteX4123" fmla="*/ 4342853 w 8115305"/>
              <a:gd name="connsiteY4123" fmla="*/ 136471 h 2839955"/>
              <a:gd name="connsiteX4124" fmla="*/ 4302291 w 8115305"/>
              <a:gd name="connsiteY4124" fmla="*/ 128864 h 2839955"/>
              <a:gd name="connsiteX4125" fmla="*/ 4340499 w 8115305"/>
              <a:gd name="connsiteY4125" fmla="*/ 121984 h 2839955"/>
              <a:gd name="connsiteX4126" fmla="*/ 6357340 w 8115305"/>
              <a:gd name="connsiteY4126" fmla="*/ 463315 h 2839955"/>
              <a:gd name="connsiteX4127" fmla="*/ 6422890 w 8115305"/>
              <a:gd name="connsiteY4127" fmla="*/ 474721 h 2839955"/>
              <a:gd name="connsiteX4128" fmla="*/ 6406774 w 8115305"/>
              <a:gd name="connsiteY4128" fmla="*/ 485768 h 2839955"/>
              <a:gd name="connsiteX4129" fmla="*/ 6339232 w 8115305"/>
              <a:gd name="connsiteY4129" fmla="*/ 473816 h 2839955"/>
              <a:gd name="connsiteX4130" fmla="*/ 6357340 w 8115305"/>
              <a:gd name="connsiteY4130" fmla="*/ 463315 h 2839955"/>
              <a:gd name="connsiteX4131" fmla="*/ 5144482 w 8115305"/>
              <a:gd name="connsiteY4131" fmla="*/ 256525 h 2839955"/>
              <a:gd name="connsiteX4132" fmla="*/ 5206955 w 8115305"/>
              <a:gd name="connsiteY4132" fmla="*/ 267390 h 2839955"/>
              <a:gd name="connsiteX4133" fmla="*/ 5170739 w 8115305"/>
              <a:gd name="connsiteY4133" fmla="*/ 278255 h 2839955"/>
              <a:gd name="connsiteX4134" fmla="*/ 5108266 w 8115305"/>
              <a:gd name="connsiteY4134" fmla="*/ 267209 h 2839955"/>
              <a:gd name="connsiteX4135" fmla="*/ 5144482 w 8115305"/>
              <a:gd name="connsiteY4135" fmla="*/ 256525 h 2839955"/>
              <a:gd name="connsiteX4136" fmla="*/ 4259193 w 8115305"/>
              <a:gd name="connsiteY4136" fmla="*/ 103560 h 2839955"/>
              <a:gd name="connsiteX4137" fmla="*/ 4270239 w 8115305"/>
              <a:gd name="connsiteY4137" fmla="*/ 108042 h 2839955"/>
              <a:gd name="connsiteX4138" fmla="*/ 4236016 w 8115305"/>
              <a:gd name="connsiteY4138" fmla="*/ 114016 h 2839955"/>
              <a:gd name="connsiteX4139" fmla="*/ 4199800 w 8115305"/>
              <a:gd name="connsiteY4139" fmla="*/ 107317 h 2839955"/>
              <a:gd name="connsiteX4140" fmla="*/ 4234023 w 8115305"/>
              <a:gd name="connsiteY4140" fmla="*/ 101523 h 2839955"/>
              <a:gd name="connsiteX4141" fmla="*/ 4259193 w 8115305"/>
              <a:gd name="connsiteY4141" fmla="*/ 103560 h 2839955"/>
              <a:gd name="connsiteX4142" fmla="*/ 5042175 w 8115305"/>
              <a:gd name="connsiteY4142" fmla="*/ 235700 h 2839955"/>
              <a:gd name="connsiteX4143" fmla="*/ 5007226 w 8115305"/>
              <a:gd name="connsiteY4143" fmla="*/ 246202 h 2839955"/>
              <a:gd name="connsiteX4144" fmla="*/ 4946747 w 8115305"/>
              <a:gd name="connsiteY4144" fmla="*/ 235700 h 2839955"/>
              <a:gd name="connsiteX4145" fmla="*/ 4980970 w 8115305"/>
              <a:gd name="connsiteY4145" fmla="*/ 225741 h 2839955"/>
              <a:gd name="connsiteX4146" fmla="*/ 5042175 w 8115305"/>
              <a:gd name="connsiteY4146" fmla="*/ 235700 h 2839955"/>
              <a:gd name="connsiteX4147" fmla="*/ 4152223 w 8115305"/>
              <a:gd name="connsiteY4147" fmla="*/ 83052 h 2839955"/>
              <a:gd name="connsiteX4148" fmla="*/ 4161775 w 8115305"/>
              <a:gd name="connsiteY4148" fmla="*/ 86674 h 2839955"/>
              <a:gd name="connsiteX4149" fmla="*/ 4132259 w 8115305"/>
              <a:gd name="connsiteY4149" fmla="*/ 92287 h 2839955"/>
              <a:gd name="connsiteX4150" fmla="*/ 4100389 w 8115305"/>
              <a:gd name="connsiteY4150" fmla="*/ 86854 h 2839955"/>
              <a:gd name="connsiteX4151" fmla="*/ 4129905 w 8115305"/>
              <a:gd name="connsiteY4151" fmla="*/ 81603 h 2839955"/>
              <a:gd name="connsiteX4152" fmla="*/ 4152223 w 8115305"/>
              <a:gd name="connsiteY4152" fmla="*/ 83052 h 2839955"/>
              <a:gd name="connsiteX4153" fmla="*/ 4035020 w 8115305"/>
              <a:gd name="connsiteY4153" fmla="*/ 62771 h 2839955"/>
              <a:gd name="connsiteX4154" fmla="*/ 4060008 w 8115305"/>
              <a:gd name="connsiteY4154" fmla="*/ 67478 h 2839955"/>
              <a:gd name="connsiteX4155" fmla="*/ 4031579 w 8115305"/>
              <a:gd name="connsiteY4155" fmla="*/ 71826 h 2839955"/>
              <a:gd name="connsiteX4156" fmla="*/ 4006590 w 8115305"/>
              <a:gd name="connsiteY4156" fmla="*/ 67117 h 2839955"/>
              <a:gd name="connsiteX4157" fmla="*/ 4035020 w 8115305"/>
              <a:gd name="connsiteY4157" fmla="*/ 62771 h 2839955"/>
              <a:gd name="connsiteX4158" fmla="*/ 6101659 w 8115305"/>
              <a:gd name="connsiteY4158" fmla="*/ 414242 h 2839955"/>
              <a:gd name="connsiteX4159" fmla="*/ 6166666 w 8115305"/>
              <a:gd name="connsiteY4159" fmla="*/ 425831 h 2839955"/>
              <a:gd name="connsiteX4160" fmla="*/ 6143850 w 8115305"/>
              <a:gd name="connsiteY4160" fmla="*/ 436878 h 2839955"/>
              <a:gd name="connsiteX4161" fmla="*/ 6077032 w 8115305"/>
              <a:gd name="connsiteY4161" fmla="*/ 424746 h 2839955"/>
              <a:gd name="connsiteX4162" fmla="*/ 6101659 w 8115305"/>
              <a:gd name="connsiteY4162" fmla="*/ 414242 h 2839955"/>
              <a:gd name="connsiteX4163" fmla="*/ 3968022 w 8115305"/>
              <a:gd name="connsiteY4163" fmla="*/ 49551 h 2839955"/>
              <a:gd name="connsiteX4164" fmla="*/ 3943577 w 8115305"/>
              <a:gd name="connsiteY4164" fmla="*/ 53172 h 2839955"/>
              <a:gd name="connsiteX4165" fmla="*/ 3921304 w 8115305"/>
              <a:gd name="connsiteY4165" fmla="*/ 49189 h 2839955"/>
              <a:gd name="connsiteX4166" fmla="*/ 3945026 w 8115305"/>
              <a:gd name="connsiteY4166" fmla="*/ 45749 h 2839955"/>
              <a:gd name="connsiteX4167" fmla="*/ 3968022 w 8115305"/>
              <a:gd name="connsiteY4167" fmla="*/ 49551 h 2839955"/>
              <a:gd name="connsiteX4168" fmla="*/ 4894775 w 8115305"/>
              <a:gd name="connsiteY4168" fmla="*/ 206909 h 2839955"/>
              <a:gd name="connsiteX4169" fmla="*/ 4858559 w 8115305"/>
              <a:gd name="connsiteY4169" fmla="*/ 216686 h 2839955"/>
              <a:gd name="connsiteX4170" fmla="*/ 4802063 w 8115305"/>
              <a:gd name="connsiteY4170" fmla="*/ 207089 h 2839955"/>
              <a:gd name="connsiteX4171" fmla="*/ 4836830 w 8115305"/>
              <a:gd name="connsiteY4171" fmla="*/ 197854 h 2839955"/>
              <a:gd name="connsiteX4172" fmla="*/ 4894775 w 8115305"/>
              <a:gd name="connsiteY4172" fmla="*/ 206909 h 2839955"/>
              <a:gd name="connsiteX4173" fmla="*/ 3875853 w 8115305"/>
              <a:gd name="connsiteY4173" fmla="*/ 31987 h 2839955"/>
              <a:gd name="connsiteX4174" fmla="*/ 3857745 w 8115305"/>
              <a:gd name="connsiteY4174" fmla="*/ 34884 h 2839955"/>
              <a:gd name="connsiteX4175" fmla="*/ 3839637 w 8115305"/>
              <a:gd name="connsiteY4175" fmla="*/ 32168 h 2839955"/>
              <a:gd name="connsiteX4176" fmla="*/ 3857745 w 8115305"/>
              <a:gd name="connsiteY4176" fmla="*/ 29090 h 2839955"/>
              <a:gd name="connsiteX4177" fmla="*/ 3875853 w 8115305"/>
              <a:gd name="connsiteY4177" fmla="*/ 31987 h 2839955"/>
              <a:gd name="connsiteX4178" fmla="*/ 5929273 w 8115305"/>
              <a:gd name="connsiteY4178" fmla="*/ 380562 h 2839955"/>
              <a:gd name="connsiteX4179" fmla="*/ 5907726 w 8115305"/>
              <a:gd name="connsiteY4179" fmla="*/ 392151 h 2839955"/>
              <a:gd name="connsiteX4180" fmla="*/ 5840726 w 8115305"/>
              <a:gd name="connsiteY4180" fmla="*/ 380562 h 2839955"/>
              <a:gd name="connsiteX4181" fmla="*/ 5862095 w 8115305"/>
              <a:gd name="connsiteY4181" fmla="*/ 369698 h 2839955"/>
              <a:gd name="connsiteX4182" fmla="*/ 5929273 w 8115305"/>
              <a:gd name="connsiteY4182" fmla="*/ 380562 h 2839955"/>
              <a:gd name="connsiteX4183" fmla="*/ 4751907 w 8115305"/>
              <a:gd name="connsiteY4183" fmla="*/ 179748 h 2839955"/>
              <a:gd name="connsiteX4184" fmla="*/ 4715691 w 8115305"/>
              <a:gd name="connsiteY4184" fmla="*/ 188620 h 2839955"/>
              <a:gd name="connsiteX4185" fmla="*/ 4663721 w 8115305"/>
              <a:gd name="connsiteY4185" fmla="*/ 179928 h 2839955"/>
              <a:gd name="connsiteX4186" fmla="*/ 4699937 w 8115305"/>
              <a:gd name="connsiteY4186" fmla="*/ 171237 h 2839955"/>
              <a:gd name="connsiteX4187" fmla="*/ 4751907 w 8115305"/>
              <a:gd name="connsiteY4187" fmla="*/ 179748 h 2839955"/>
              <a:gd name="connsiteX4188" fmla="*/ 3776984 w 8115305"/>
              <a:gd name="connsiteY4188" fmla="*/ 13518 h 2839955"/>
              <a:gd name="connsiteX4189" fmla="*/ 3789480 w 8115305"/>
              <a:gd name="connsiteY4189" fmla="*/ 15691 h 2839955"/>
              <a:gd name="connsiteX4190" fmla="*/ 3774450 w 8115305"/>
              <a:gd name="connsiteY4190" fmla="*/ 17683 h 2839955"/>
              <a:gd name="connsiteX4191" fmla="*/ 3762137 w 8115305"/>
              <a:gd name="connsiteY4191" fmla="*/ 15510 h 2839955"/>
              <a:gd name="connsiteX4192" fmla="*/ 3776984 w 8115305"/>
              <a:gd name="connsiteY4192" fmla="*/ 13518 h 2839955"/>
              <a:gd name="connsiteX4193" fmla="*/ 4618452 w 8115305"/>
              <a:gd name="connsiteY4193" fmla="*/ 154215 h 2839955"/>
              <a:gd name="connsiteX4194" fmla="*/ 4583143 w 8115305"/>
              <a:gd name="connsiteY4194" fmla="*/ 162363 h 2839955"/>
              <a:gd name="connsiteX4195" fmla="*/ 4535700 w 8115305"/>
              <a:gd name="connsiteY4195" fmla="*/ 154576 h 2839955"/>
              <a:gd name="connsiteX4196" fmla="*/ 4571916 w 8115305"/>
              <a:gd name="connsiteY4196" fmla="*/ 146608 h 2839955"/>
              <a:gd name="connsiteX4197" fmla="*/ 4618452 w 8115305"/>
              <a:gd name="connsiteY4197" fmla="*/ 154215 h 2839955"/>
              <a:gd name="connsiteX4198" fmla="*/ 5723388 w 8115305"/>
              <a:gd name="connsiteY4198" fmla="*/ 341270 h 2839955"/>
              <a:gd name="connsiteX4199" fmla="*/ 5697130 w 8115305"/>
              <a:gd name="connsiteY4199" fmla="*/ 352678 h 2839955"/>
              <a:gd name="connsiteX4200" fmla="*/ 5631218 w 8115305"/>
              <a:gd name="connsiteY4200" fmla="*/ 341813 h 2839955"/>
              <a:gd name="connsiteX4201" fmla="*/ 5656027 w 8115305"/>
              <a:gd name="connsiteY4201" fmla="*/ 330224 h 2839955"/>
              <a:gd name="connsiteX4202" fmla="*/ 5723388 w 8115305"/>
              <a:gd name="connsiteY4202" fmla="*/ 341270 h 2839955"/>
              <a:gd name="connsiteX4203" fmla="*/ 4498579 w 8115305"/>
              <a:gd name="connsiteY4203" fmla="*/ 131400 h 2839955"/>
              <a:gd name="connsiteX4204" fmla="*/ 4463451 w 8115305"/>
              <a:gd name="connsiteY4204" fmla="*/ 138462 h 2839955"/>
              <a:gd name="connsiteX4205" fmla="*/ 4420534 w 8115305"/>
              <a:gd name="connsiteY4205" fmla="*/ 131400 h 2839955"/>
              <a:gd name="connsiteX4206" fmla="*/ 4456749 w 8115305"/>
              <a:gd name="connsiteY4206" fmla="*/ 124337 h 2839955"/>
              <a:gd name="connsiteX4207" fmla="*/ 4498579 w 8115305"/>
              <a:gd name="connsiteY4207" fmla="*/ 131400 h 2839955"/>
              <a:gd name="connsiteX4208" fmla="*/ 7152633 w 8115305"/>
              <a:gd name="connsiteY4208" fmla="*/ 583189 h 2839955"/>
              <a:gd name="connsiteX4209" fmla="*/ 7198808 w 8115305"/>
              <a:gd name="connsiteY4209" fmla="*/ 591337 h 2839955"/>
              <a:gd name="connsiteX4210" fmla="*/ 7191385 w 8115305"/>
              <a:gd name="connsiteY4210" fmla="*/ 598580 h 2839955"/>
              <a:gd name="connsiteX4211" fmla="*/ 7145390 w 8115305"/>
              <a:gd name="connsiteY4211" fmla="*/ 589888 h 2839955"/>
              <a:gd name="connsiteX4212" fmla="*/ 7152633 w 8115305"/>
              <a:gd name="connsiteY4212" fmla="*/ 583189 h 2839955"/>
              <a:gd name="connsiteX4213" fmla="*/ 4379611 w 8115305"/>
              <a:gd name="connsiteY4213" fmla="*/ 108946 h 2839955"/>
              <a:gd name="connsiteX4214" fmla="*/ 4347017 w 8115305"/>
              <a:gd name="connsiteY4214" fmla="*/ 115102 h 2839955"/>
              <a:gd name="connsiteX4215" fmla="*/ 4309534 w 8115305"/>
              <a:gd name="connsiteY4215" fmla="*/ 108946 h 2839955"/>
              <a:gd name="connsiteX4216" fmla="*/ 4341040 w 8115305"/>
              <a:gd name="connsiteY4216" fmla="*/ 102608 h 2839955"/>
              <a:gd name="connsiteX4217" fmla="*/ 4379611 w 8115305"/>
              <a:gd name="connsiteY4217" fmla="*/ 108946 h 2839955"/>
              <a:gd name="connsiteX4218" fmla="*/ 5524020 w 8115305"/>
              <a:gd name="connsiteY4218" fmla="*/ 303603 h 2839955"/>
              <a:gd name="connsiteX4219" fmla="*/ 5495048 w 8115305"/>
              <a:gd name="connsiteY4219" fmla="*/ 314649 h 2839955"/>
              <a:gd name="connsiteX4220" fmla="*/ 5431852 w 8115305"/>
              <a:gd name="connsiteY4220" fmla="*/ 303784 h 2839955"/>
              <a:gd name="connsiteX4221" fmla="*/ 5460463 w 8115305"/>
              <a:gd name="connsiteY4221" fmla="*/ 293463 h 2839955"/>
              <a:gd name="connsiteX4222" fmla="*/ 5524020 w 8115305"/>
              <a:gd name="connsiteY4222" fmla="*/ 303603 h 2839955"/>
              <a:gd name="connsiteX4223" fmla="*/ 4163584 w 8115305"/>
              <a:gd name="connsiteY4223" fmla="*/ 69109 h 2839955"/>
              <a:gd name="connsiteX4224" fmla="*/ 4136785 w 8115305"/>
              <a:gd name="connsiteY4224" fmla="*/ 73816 h 2839955"/>
              <a:gd name="connsiteX4225" fmla="*/ 4108176 w 8115305"/>
              <a:gd name="connsiteY4225" fmla="*/ 69109 h 2839955"/>
              <a:gd name="connsiteX4226" fmla="*/ 4136061 w 8115305"/>
              <a:gd name="connsiteY4226" fmla="*/ 64583 h 2839955"/>
              <a:gd name="connsiteX4227" fmla="*/ 4163584 w 8115305"/>
              <a:gd name="connsiteY4227" fmla="*/ 69109 h 2839955"/>
              <a:gd name="connsiteX4228" fmla="*/ 5281196 w 8115305"/>
              <a:gd name="connsiteY4228" fmla="*/ 259059 h 2839955"/>
              <a:gd name="connsiteX4229" fmla="*/ 5343487 w 8115305"/>
              <a:gd name="connsiteY4229" fmla="*/ 269924 h 2839955"/>
              <a:gd name="connsiteX4230" fmla="*/ 5310351 w 8115305"/>
              <a:gd name="connsiteY4230" fmla="*/ 279883 h 2839955"/>
              <a:gd name="connsiteX4231" fmla="*/ 5247697 w 8115305"/>
              <a:gd name="connsiteY4231" fmla="*/ 268836 h 2839955"/>
              <a:gd name="connsiteX4232" fmla="*/ 5281196 w 8115305"/>
              <a:gd name="connsiteY4232" fmla="*/ 259059 h 2839955"/>
              <a:gd name="connsiteX4233" fmla="*/ 6886448 w 8115305"/>
              <a:gd name="connsiteY4233" fmla="*/ 532485 h 2839955"/>
              <a:gd name="connsiteX4234" fmla="*/ 6877576 w 8115305"/>
              <a:gd name="connsiteY4234" fmla="*/ 541360 h 2839955"/>
              <a:gd name="connsiteX4235" fmla="*/ 6823252 w 8115305"/>
              <a:gd name="connsiteY4235" fmla="*/ 532124 h 2839955"/>
              <a:gd name="connsiteX4236" fmla="*/ 6832488 w 8115305"/>
              <a:gd name="connsiteY4236" fmla="*/ 523432 h 2839955"/>
              <a:gd name="connsiteX4237" fmla="*/ 6886448 w 8115305"/>
              <a:gd name="connsiteY4237" fmla="*/ 532485 h 2839955"/>
              <a:gd name="connsiteX4238" fmla="*/ 4258311 w 8115305"/>
              <a:gd name="connsiteY4238" fmla="*/ 84433 h 2839955"/>
              <a:gd name="connsiteX4239" fmla="*/ 4267705 w 8115305"/>
              <a:gd name="connsiteY4239" fmla="*/ 88305 h 2839955"/>
              <a:gd name="connsiteX4240" fmla="*/ 4237827 w 8115305"/>
              <a:gd name="connsiteY4240" fmla="*/ 93555 h 2839955"/>
              <a:gd name="connsiteX4241" fmla="*/ 4206139 w 8115305"/>
              <a:gd name="connsiteY4241" fmla="*/ 87942 h 2839955"/>
              <a:gd name="connsiteX4242" fmla="*/ 4236016 w 8115305"/>
              <a:gd name="connsiteY4242" fmla="*/ 82871 h 2839955"/>
              <a:gd name="connsiteX4243" fmla="*/ 4258311 w 8115305"/>
              <a:gd name="connsiteY4243" fmla="*/ 84433 h 2839955"/>
              <a:gd name="connsiteX4244" fmla="*/ 4067795 w 8115305"/>
              <a:gd name="connsiteY4244" fmla="*/ 50638 h 2839955"/>
              <a:gd name="connsiteX4245" fmla="*/ 4043710 w 8115305"/>
              <a:gd name="connsiteY4245" fmla="*/ 54442 h 2839955"/>
              <a:gd name="connsiteX4246" fmla="*/ 4020533 w 8115305"/>
              <a:gd name="connsiteY4246" fmla="*/ 50457 h 2839955"/>
              <a:gd name="connsiteX4247" fmla="*/ 4044617 w 8115305"/>
              <a:gd name="connsiteY4247" fmla="*/ 46836 h 2839955"/>
              <a:gd name="connsiteX4248" fmla="*/ 4067795 w 8115305"/>
              <a:gd name="connsiteY4248" fmla="*/ 50638 h 2839955"/>
              <a:gd name="connsiteX4249" fmla="*/ 3973815 w 8115305"/>
              <a:gd name="connsiteY4249" fmla="*/ 33254 h 2839955"/>
              <a:gd name="connsiteX4250" fmla="*/ 3952991 w 8115305"/>
              <a:gd name="connsiteY4250" fmla="*/ 36334 h 2839955"/>
              <a:gd name="connsiteX4251" fmla="*/ 3934883 w 8115305"/>
              <a:gd name="connsiteY4251" fmla="*/ 32893 h 2839955"/>
              <a:gd name="connsiteX4252" fmla="*/ 3954622 w 8115305"/>
              <a:gd name="connsiteY4252" fmla="*/ 29996 h 2839955"/>
              <a:gd name="connsiteX4253" fmla="*/ 3973815 w 8115305"/>
              <a:gd name="connsiteY4253" fmla="*/ 33254 h 2839955"/>
              <a:gd name="connsiteX4254" fmla="*/ 5178706 w 8115305"/>
              <a:gd name="connsiteY4254" fmla="*/ 238235 h 2839955"/>
              <a:gd name="connsiteX4255" fmla="*/ 5148105 w 8115305"/>
              <a:gd name="connsiteY4255" fmla="*/ 248558 h 2839955"/>
              <a:gd name="connsiteX4256" fmla="*/ 5086538 w 8115305"/>
              <a:gd name="connsiteY4256" fmla="*/ 238598 h 2839955"/>
              <a:gd name="connsiteX4257" fmla="*/ 5118950 w 8115305"/>
              <a:gd name="connsiteY4257" fmla="*/ 228819 h 2839955"/>
              <a:gd name="connsiteX4258" fmla="*/ 5178706 w 8115305"/>
              <a:gd name="connsiteY4258" fmla="*/ 238235 h 2839955"/>
              <a:gd name="connsiteX4259" fmla="*/ 3883457 w 8115305"/>
              <a:gd name="connsiteY4259" fmla="*/ 16959 h 2839955"/>
              <a:gd name="connsiteX4260" fmla="*/ 3868971 w 8115305"/>
              <a:gd name="connsiteY4260" fmla="*/ 19312 h 2839955"/>
              <a:gd name="connsiteX4261" fmla="*/ 3854848 w 8115305"/>
              <a:gd name="connsiteY4261" fmla="*/ 17139 h 2839955"/>
              <a:gd name="connsiteX4262" fmla="*/ 3870239 w 8115305"/>
              <a:gd name="connsiteY4262" fmla="*/ 14966 h 2839955"/>
              <a:gd name="connsiteX4263" fmla="*/ 3883457 w 8115305"/>
              <a:gd name="connsiteY4263" fmla="*/ 16959 h 2839955"/>
              <a:gd name="connsiteX4264" fmla="*/ 6593466 w 8115305"/>
              <a:gd name="connsiteY4264" fmla="*/ 477801 h 2839955"/>
              <a:gd name="connsiteX4265" fmla="*/ 6583325 w 8115305"/>
              <a:gd name="connsiteY4265" fmla="*/ 487761 h 2839955"/>
              <a:gd name="connsiteX4266" fmla="*/ 6522483 w 8115305"/>
              <a:gd name="connsiteY4266" fmla="*/ 477801 h 2839955"/>
              <a:gd name="connsiteX4267" fmla="*/ 6536065 w 8115305"/>
              <a:gd name="connsiteY4267" fmla="*/ 468023 h 2839955"/>
              <a:gd name="connsiteX4268" fmla="*/ 6593466 w 8115305"/>
              <a:gd name="connsiteY4268" fmla="*/ 477801 h 2839955"/>
              <a:gd name="connsiteX4269" fmla="*/ 3801792 w 8115305"/>
              <a:gd name="connsiteY4269" fmla="*/ 1568 h 2839955"/>
              <a:gd name="connsiteX4270" fmla="*/ 3791108 w 8115305"/>
              <a:gd name="connsiteY4270" fmla="*/ 3016 h 2839955"/>
              <a:gd name="connsiteX4271" fmla="*/ 3782236 w 8115305"/>
              <a:gd name="connsiteY4271" fmla="*/ 1385 h 2839955"/>
              <a:gd name="connsiteX4272" fmla="*/ 3792013 w 8115305"/>
              <a:gd name="connsiteY4272" fmla="*/ 119 h 2839955"/>
              <a:gd name="connsiteX4273" fmla="*/ 3801792 w 8115305"/>
              <a:gd name="connsiteY4273" fmla="*/ 1568 h 2839955"/>
              <a:gd name="connsiteX4274" fmla="*/ 4967388 w 8115305"/>
              <a:gd name="connsiteY4274" fmla="*/ 199846 h 2839955"/>
              <a:gd name="connsiteX4275" fmla="*/ 5020987 w 8115305"/>
              <a:gd name="connsiteY4275" fmla="*/ 209081 h 2839955"/>
              <a:gd name="connsiteX4276" fmla="*/ 4987850 w 8115305"/>
              <a:gd name="connsiteY4276" fmla="*/ 218317 h 2839955"/>
              <a:gd name="connsiteX4277" fmla="*/ 4931173 w 8115305"/>
              <a:gd name="connsiteY4277" fmla="*/ 208901 h 2839955"/>
              <a:gd name="connsiteX4278" fmla="*/ 4967388 w 8115305"/>
              <a:gd name="connsiteY4278" fmla="*/ 199846 h 2839955"/>
              <a:gd name="connsiteX4279" fmla="*/ 4873589 w 8115305"/>
              <a:gd name="connsiteY4279" fmla="*/ 181557 h 2839955"/>
              <a:gd name="connsiteX4280" fmla="*/ 4837374 w 8115305"/>
              <a:gd name="connsiteY4280" fmla="*/ 190068 h 2839955"/>
              <a:gd name="connsiteX4281" fmla="*/ 4787216 w 8115305"/>
              <a:gd name="connsiteY4281" fmla="*/ 181377 h 2839955"/>
              <a:gd name="connsiteX4282" fmla="*/ 4822344 w 8115305"/>
              <a:gd name="connsiteY4282" fmla="*/ 173048 h 2839955"/>
              <a:gd name="connsiteX4283" fmla="*/ 4873589 w 8115305"/>
              <a:gd name="connsiteY4283" fmla="*/ 181557 h 2839955"/>
              <a:gd name="connsiteX4284" fmla="*/ 6327826 w 8115305"/>
              <a:gd name="connsiteY4284" fmla="*/ 428728 h 2839955"/>
              <a:gd name="connsiteX4285" fmla="*/ 6311528 w 8115305"/>
              <a:gd name="connsiteY4285" fmla="*/ 438871 h 2839955"/>
              <a:gd name="connsiteX4286" fmla="*/ 6249600 w 8115305"/>
              <a:gd name="connsiteY4286" fmla="*/ 428548 h 2839955"/>
              <a:gd name="connsiteX4287" fmla="*/ 6264267 w 8115305"/>
              <a:gd name="connsiteY4287" fmla="*/ 418227 h 2839955"/>
              <a:gd name="connsiteX4288" fmla="*/ 6327826 w 8115305"/>
              <a:gd name="connsiteY4288" fmla="*/ 428728 h 2839955"/>
              <a:gd name="connsiteX4289" fmla="*/ 4736154 w 8115305"/>
              <a:gd name="connsiteY4289" fmla="*/ 156751 h 2839955"/>
              <a:gd name="connsiteX4290" fmla="*/ 4701387 w 8115305"/>
              <a:gd name="connsiteY4290" fmla="*/ 164537 h 2839955"/>
              <a:gd name="connsiteX4291" fmla="*/ 4654669 w 8115305"/>
              <a:gd name="connsiteY4291" fmla="*/ 156751 h 2839955"/>
              <a:gd name="connsiteX4292" fmla="*/ 4689437 w 8115305"/>
              <a:gd name="connsiteY4292" fmla="*/ 148964 h 2839955"/>
              <a:gd name="connsiteX4293" fmla="*/ 4736154 w 8115305"/>
              <a:gd name="connsiteY4293" fmla="*/ 156751 h 2839955"/>
              <a:gd name="connsiteX4294" fmla="*/ 4609398 w 8115305"/>
              <a:gd name="connsiteY4294" fmla="*/ 132668 h 2839955"/>
              <a:gd name="connsiteX4295" fmla="*/ 4577529 w 8115305"/>
              <a:gd name="connsiteY4295" fmla="*/ 139729 h 2839955"/>
              <a:gd name="connsiteX4296" fmla="*/ 4536968 w 8115305"/>
              <a:gd name="connsiteY4296" fmla="*/ 132849 h 2839955"/>
              <a:gd name="connsiteX4297" fmla="*/ 4567208 w 8115305"/>
              <a:gd name="connsiteY4297" fmla="*/ 125967 h 2839955"/>
              <a:gd name="connsiteX4298" fmla="*/ 4609398 w 8115305"/>
              <a:gd name="connsiteY4298" fmla="*/ 132668 h 2839955"/>
              <a:gd name="connsiteX4299" fmla="*/ 6093511 w 8115305"/>
              <a:gd name="connsiteY4299" fmla="*/ 385270 h 2839955"/>
              <a:gd name="connsiteX4300" fmla="*/ 6075403 w 8115305"/>
              <a:gd name="connsiteY4300" fmla="*/ 395230 h 2839955"/>
              <a:gd name="connsiteX4301" fmla="*/ 6012388 w 8115305"/>
              <a:gd name="connsiteY4301" fmla="*/ 384726 h 2839955"/>
              <a:gd name="connsiteX4302" fmla="*/ 6031039 w 8115305"/>
              <a:gd name="connsiteY4302" fmla="*/ 374949 h 2839955"/>
              <a:gd name="connsiteX4303" fmla="*/ 6093511 w 8115305"/>
              <a:gd name="connsiteY4303" fmla="*/ 385270 h 2839955"/>
              <a:gd name="connsiteX4304" fmla="*/ 4489163 w 8115305"/>
              <a:gd name="connsiteY4304" fmla="*/ 110575 h 2839955"/>
              <a:gd name="connsiteX4305" fmla="*/ 4457113 w 8115305"/>
              <a:gd name="connsiteY4305" fmla="*/ 116733 h 2839955"/>
              <a:gd name="connsiteX4306" fmla="*/ 4419629 w 8115305"/>
              <a:gd name="connsiteY4306" fmla="*/ 110214 h 2839955"/>
              <a:gd name="connsiteX4307" fmla="*/ 4450774 w 8115305"/>
              <a:gd name="connsiteY4307" fmla="*/ 104239 h 2839955"/>
              <a:gd name="connsiteX4308" fmla="*/ 4489163 w 8115305"/>
              <a:gd name="connsiteY4308" fmla="*/ 110575 h 2839955"/>
              <a:gd name="connsiteX4309" fmla="*/ 4342128 w 8115305"/>
              <a:gd name="connsiteY4309" fmla="*/ 84863 h 2839955"/>
              <a:gd name="connsiteX4310" fmla="*/ 4373997 w 8115305"/>
              <a:gd name="connsiteY4310" fmla="*/ 90838 h 2839955"/>
              <a:gd name="connsiteX4311" fmla="*/ 4345749 w 8115305"/>
              <a:gd name="connsiteY4311" fmla="*/ 95545 h 2839955"/>
              <a:gd name="connsiteX4312" fmla="*/ 4312612 w 8115305"/>
              <a:gd name="connsiteY4312" fmla="*/ 89933 h 2839955"/>
              <a:gd name="connsiteX4313" fmla="*/ 4342128 w 8115305"/>
              <a:gd name="connsiteY4313" fmla="*/ 84863 h 2839955"/>
              <a:gd name="connsiteX4314" fmla="*/ 5871689 w 8115305"/>
              <a:gd name="connsiteY4314" fmla="*/ 344346 h 2839955"/>
              <a:gd name="connsiteX4315" fmla="*/ 5849236 w 8115305"/>
              <a:gd name="connsiteY4315" fmla="*/ 354306 h 2839955"/>
              <a:gd name="connsiteX4316" fmla="*/ 5786401 w 8115305"/>
              <a:gd name="connsiteY4316" fmla="*/ 344346 h 2839955"/>
              <a:gd name="connsiteX4317" fmla="*/ 5811934 w 8115305"/>
              <a:gd name="connsiteY4317" fmla="*/ 334567 h 2839955"/>
              <a:gd name="connsiteX4318" fmla="*/ 5871689 w 8115305"/>
              <a:gd name="connsiteY4318" fmla="*/ 344346 h 2839955"/>
              <a:gd name="connsiteX4319" fmla="*/ 4168113 w 8115305"/>
              <a:gd name="connsiteY4319" fmla="*/ 52268 h 2839955"/>
              <a:gd name="connsiteX4320" fmla="*/ 4145296 w 8115305"/>
              <a:gd name="connsiteY4320" fmla="*/ 56253 h 2839955"/>
              <a:gd name="connsiteX4321" fmla="*/ 4119945 w 8115305"/>
              <a:gd name="connsiteY4321" fmla="*/ 52450 h 2839955"/>
              <a:gd name="connsiteX4322" fmla="*/ 4143487 w 8115305"/>
              <a:gd name="connsiteY4322" fmla="*/ 48466 h 2839955"/>
              <a:gd name="connsiteX4323" fmla="*/ 4168113 w 8115305"/>
              <a:gd name="connsiteY4323" fmla="*/ 52268 h 2839955"/>
              <a:gd name="connsiteX4324" fmla="*/ 4071054 w 8115305"/>
              <a:gd name="connsiteY4324" fmla="*/ 34884 h 2839955"/>
              <a:gd name="connsiteX4325" fmla="*/ 4051317 w 8115305"/>
              <a:gd name="connsiteY4325" fmla="*/ 37961 h 2839955"/>
              <a:gd name="connsiteX4326" fmla="*/ 4030855 w 8115305"/>
              <a:gd name="connsiteY4326" fmla="*/ 34703 h 2839955"/>
              <a:gd name="connsiteX4327" fmla="*/ 4051497 w 8115305"/>
              <a:gd name="connsiteY4327" fmla="*/ 31625 h 2839955"/>
              <a:gd name="connsiteX4328" fmla="*/ 4071054 w 8115305"/>
              <a:gd name="connsiteY4328" fmla="*/ 34884 h 2839955"/>
              <a:gd name="connsiteX4329" fmla="*/ 4261029 w 8115305"/>
              <a:gd name="connsiteY4329" fmla="*/ 67184 h 2839955"/>
              <a:gd name="connsiteX4330" fmla="*/ 4269335 w 8115305"/>
              <a:gd name="connsiteY4330" fmla="*/ 70557 h 2839955"/>
              <a:gd name="connsiteX4331" fmla="*/ 4243622 w 8115305"/>
              <a:gd name="connsiteY4331" fmla="*/ 74903 h 2839955"/>
              <a:gd name="connsiteX4332" fmla="*/ 4215555 w 8115305"/>
              <a:gd name="connsiteY4332" fmla="*/ 70194 h 2839955"/>
              <a:gd name="connsiteX4333" fmla="*/ 4241450 w 8115305"/>
              <a:gd name="connsiteY4333" fmla="*/ 65848 h 2839955"/>
              <a:gd name="connsiteX4334" fmla="*/ 4261029 w 8115305"/>
              <a:gd name="connsiteY4334" fmla="*/ 67184 h 2839955"/>
              <a:gd name="connsiteX4335" fmla="*/ 5667072 w 8115305"/>
              <a:gd name="connsiteY4335" fmla="*/ 306140 h 2839955"/>
              <a:gd name="connsiteX4336" fmla="*/ 5643170 w 8115305"/>
              <a:gd name="connsiteY4336" fmla="*/ 316461 h 2839955"/>
              <a:gd name="connsiteX4337" fmla="*/ 5579067 w 8115305"/>
              <a:gd name="connsiteY4337" fmla="*/ 305959 h 2839955"/>
              <a:gd name="connsiteX4338" fmla="*/ 5605142 w 8115305"/>
              <a:gd name="connsiteY4338" fmla="*/ 296180 h 2839955"/>
              <a:gd name="connsiteX4339" fmla="*/ 5667072 w 8115305"/>
              <a:gd name="connsiteY4339" fmla="*/ 306140 h 2839955"/>
              <a:gd name="connsiteX4340" fmla="*/ 3965485 w 8115305"/>
              <a:gd name="connsiteY4340" fmla="*/ 15691 h 2839955"/>
              <a:gd name="connsiteX4341" fmla="*/ 3979610 w 8115305"/>
              <a:gd name="connsiteY4341" fmla="*/ 18227 h 2839955"/>
              <a:gd name="connsiteX4342" fmla="*/ 3962227 w 8115305"/>
              <a:gd name="connsiteY4342" fmla="*/ 20581 h 2839955"/>
              <a:gd name="connsiteX4343" fmla="*/ 3947376 w 8115305"/>
              <a:gd name="connsiteY4343" fmla="*/ 18045 h 2839955"/>
              <a:gd name="connsiteX4344" fmla="*/ 3965485 w 8115305"/>
              <a:gd name="connsiteY4344" fmla="*/ 15691 h 2839955"/>
              <a:gd name="connsiteX4345" fmla="*/ 3893780 w 8115305"/>
              <a:gd name="connsiteY4345" fmla="*/ 3014 h 2839955"/>
              <a:gd name="connsiteX4346" fmla="*/ 3883279 w 8115305"/>
              <a:gd name="connsiteY4346" fmla="*/ 4645 h 2839955"/>
              <a:gd name="connsiteX4347" fmla="*/ 3872595 w 8115305"/>
              <a:gd name="connsiteY4347" fmla="*/ 3014 h 2839955"/>
              <a:gd name="connsiteX4348" fmla="*/ 3882915 w 8115305"/>
              <a:gd name="connsiteY4348" fmla="*/ 1385 h 2839955"/>
              <a:gd name="connsiteX4349" fmla="*/ 3893780 w 8115305"/>
              <a:gd name="connsiteY4349" fmla="*/ 3014 h 2839955"/>
              <a:gd name="connsiteX4350" fmla="*/ 5422255 w 8115305"/>
              <a:gd name="connsiteY4350" fmla="*/ 262498 h 2839955"/>
              <a:gd name="connsiteX4351" fmla="*/ 5480200 w 8115305"/>
              <a:gd name="connsiteY4351" fmla="*/ 272821 h 2839955"/>
              <a:gd name="connsiteX4352" fmla="*/ 5450142 w 8115305"/>
              <a:gd name="connsiteY4352" fmla="*/ 282418 h 2839955"/>
              <a:gd name="connsiteX4353" fmla="*/ 5392017 w 8115305"/>
              <a:gd name="connsiteY4353" fmla="*/ 271914 h 2839955"/>
              <a:gd name="connsiteX4354" fmla="*/ 5422255 w 8115305"/>
              <a:gd name="connsiteY4354" fmla="*/ 262498 h 2839955"/>
              <a:gd name="connsiteX4355" fmla="*/ 5308719 w 8115305"/>
              <a:gd name="connsiteY4355" fmla="*/ 240588 h 2839955"/>
              <a:gd name="connsiteX4356" fmla="*/ 5278118 w 8115305"/>
              <a:gd name="connsiteY4356" fmla="*/ 249824 h 2839955"/>
              <a:gd name="connsiteX4357" fmla="*/ 5222707 w 8115305"/>
              <a:gd name="connsiteY4357" fmla="*/ 240227 h 2839955"/>
              <a:gd name="connsiteX4358" fmla="*/ 5252947 w 8115305"/>
              <a:gd name="connsiteY4358" fmla="*/ 231535 h 2839955"/>
              <a:gd name="connsiteX4359" fmla="*/ 5308719 w 8115305"/>
              <a:gd name="connsiteY4359" fmla="*/ 240588 h 2839955"/>
              <a:gd name="connsiteX4360" fmla="*/ 5146837 w 8115305"/>
              <a:gd name="connsiteY4360" fmla="*/ 211615 h 2839955"/>
              <a:gd name="connsiteX4361" fmla="*/ 5117321 w 8115305"/>
              <a:gd name="connsiteY4361" fmla="*/ 220489 h 2839955"/>
              <a:gd name="connsiteX4362" fmla="*/ 5062998 w 8115305"/>
              <a:gd name="connsiteY4362" fmla="*/ 211615 h 2839955"/>
              <a:gd name="connsiteX4363" fmla="*/ 5092151 w 8115305"/>
              <a:gd name="connsiteY4363" fmla="*/ 203287 h 2839955"/>
              <a:gd name="connsiteX4364" fmla="*/ 5146837 w 8115305"/>
              <a:gd name="connsiteY4364" fmla="*/ 211615 h 2839955"/>
              <a:gd name="connsiteX4365" fmla="*/ 4994732 w 8115305"/>
              <a:gd name="connsiteY4365" fmla="*/ 183913 h 2839955"/>
              <a:gd name="connsiteX4366" fmla="*/ 4964672 w 8115305"/>
              <a:gd name="connsiteY4366" fmla="*/ 192241 h 2839955"/>
              <a:gd name="connsiteX4367" fmla="*/ 4913971 w 8115305"/>
              <a:gd name="connsiteY4367" fmla="*/ 184093 h 2839955"/>
              <a:gd name="connsiteX4368" fmla="*/ 4945660 w 8115305"/>
              <a:gd name="connsiteY4368" fmla="*/ 176126 h 2839955"/>
              <a:gd name="connsiteX4369" fmla="*/ 4994732 w 8115305"/>
              <a:gd name="connsiteY4369" fmla="*/ 183913 h 2839955"/>
              <a:gd name="connsiteX4370" fmla="*/ 7066983 w 8115305"/>
              <a:gd name="connsiteY4370" fmla="*/ 535745 h 2839955"/>
              <a:gd name="connsiteX4371" fmla="*/ 7064991 w 8115305"/>
              <a:gd name="connsiteY4371" fmla="*/ 543350 h 2839955"/>
              <a:gd name="connsiteX4372" fmla="*/ 7018274 w 8115305"/>
              <a:gd name="connsiteY4372" fmla="*/ 535926 h 2839955"/>
              <a:gd name="connsiteX4373" fmla="*/ 7023344 w 8115305"/>
              <a:gd name="connsiteY4373" fmla="*/ 528864 h 2839955"/>
              <a:gd name="connsiteX4374" fmla="*/ 7066983 w 8115305"/>
              <a:gd name="connsiteY4374" fmla="*/ 535745 h 2839955"/>
              <a:gd name="connsiteX4375" fmla="*/ 4856389 w 8115305"/>
              <a:gd name="connsiteY4375" fmla="*/ 158017 h 2839955"/>
              <a:gd name="connsiteX4376" fmla="*/ 4826148 w 8115305"/>
              <a:gd name="connsiteY4376" fmla="*/ 165804 h 2839955"/>
              <a:gd name="connsiteX4377" fmla="*/ 4780156 w 8115305"/>
              <a:gd name="connsiteY4377" fmla="*/ 158380 h 2839955"/>
              <a:gd name="connsiteX4378" fmla="*/ 4809672 w 8115305"/>
              <a:gd name="connsiteY4378" fmla="*/ 151137 h 2839955"/>
              <a:gd name="connsiteX4379" fmla="*/ 4856389 w 8115305"/>
              <a:gd name="connsiteY4379" fmla="*/ 158017 h 2839955"/>
              <a:gd name="connsiteX4380" fmla="*/ 4724564 w 8115305"/>
              <a:gd name="connsiteY4380" fmla="*/ 135202 h 2839955"/>
              <a:gd name="connsiteX4381" fmla="*/ 4694323 w 8115305"/>
              <a:gd name="connsiteY4381" fmla="*/ 141903 h 2839955"/>
              <a:gd name="connsiteX4382" fmla="*/ 4651408 w 8115305"/>
              <a:gd name="connsiteY4382" fmla="*/ 134841 h 2839955"/>
              <a:gd name="connsiteX4383" fmla="*/ 4681829 w 8115305"/>
              <a:gd name="connsiteY4383" fmla="*/ 128322 h 2839955"/>
              <a:gd name="connsiteX4384" fmla="*/ 4724564 w 8115305"/>
              <a:gd name="connsiteY4384" fmla="*/ 135202 h 2839955"/>
              <a:gd name="connsiteX4385" fmla="*/ 6770197 w 8115305"/>
              <a:gd name="connsiteY4385" fmla="*/ 483053 h 2839955"/>
              <a:gd name="connsiteX4386" fmla="*/ 6762410 w 8115305"/>
              <a:gd name="connsiteY4386" fmla="*/ 491202 h 2839955"/>
              <a:gd name="connsiteX4387" fmla="*/ 6709899 w 8115305"/>
              <a:gd name="connsiteY4387" fmla="*/ 482690 h 2839955"/>
              <a:gd name="connsiteX4388" fmla="*/ 6718047 w 8115305"/>
              <a:gd name="connsiteY4388" fmla="*/ 474723 h 2839955"/>
              <a:gd name="connsiteX4389" fmla="*/ 6770197 w 8115305"/>
              <a:gd name="connsiteY4389" fmla="*/ 483053 h 2839955"/>
              <a:gd name="connsiteX4390" fmla="*/ 4599078 w 8115305"/>
              <a:gd name="connsiteY4390" fmla="*/ 112567 h 2839955"/>
              <a:gd name="connsiteX4391" fmla="*/ 4569562 w 8115305"/>
              <a:gd name="connsiteY4391" fmla="*/ 118723 h 2839955"/>
              <a:gd name="connsiteX4392" fmla="*/ 4531354 w 8115305"/>
              <a:gd name="connsiteY4392" fmla="*/ 112385 h 2839955"/>
              <a:gd name="connsiteX4393" fmla="*/ 4561051 w 8115305"/>
              <a:gd name="connsiteY4393" fmla="*/ 106591 h 2839955"/>
              <a:gd name="connsiteX4394" fmla="*/ 4599078 w 8115305"/>
              <a:gd name="connsiteY4394" fmla="*/ 112567 h 2839955"/>
              <a:gd name="connsiteX4395" fmla="*/ 4480832 w 8115305"/>
              <a:gd name="connsiteY4395" fmla="*/ 90836 h 2839955"/>
              <a:gd name="connsiteX4396" fmla="*/ 4453491 w 8115305"/>
              <a:gd name="connsiteY4396" fmla="*/ 96813 h 2839955"/>
              <a:gd name="connsiteX4397" fmla="*/ 4419630 w 8115305"/>
              <a:gd name="connsiteY4397" fmla="*/ 90836 h 2839955"/>
              <a:gd name="connsiteX4398" fmla="*/ 4446972 w 8115305"/>
              <a:gd name="connsiteY4398" fmla="*/ 85766 h 2839955"/>
              <a:gd name="connsiteX4399" fmla="*/ 4480832 w 8115305"/>
              <a:gd name="connsiteY4399" fmla="*/ 90836 h 2839955"/>
              <a:gd name="connsiteX4400" fmla="*/ 6494959 w 8115305"/>
              <a:gd name="connsiteY4400" fmla="*/ 433074 h 2839955"/>
              <a:gd name="connsiteX4401" fmla="*/ 6481741 w 8115305"/>
              <a:gd name="connsiteY4401" fmla="*/ 442129 h 2839955"/>
              <a:gd name="connsiteX4402" fmla="*/ 6427418 w 8115305"/>
              <a:gd name="connsiteY4402" fmla="*/ 433074 h 2839955"/>
              <a:gd name="connsiteX4403" fmla="*/ 6440997 w 8115305"/>
              <a:gd name="connsiteY4403" fmla="*/ 424202 h 2839955"/>
              <a:gd name="connsiteX4404" fmla="*/ 6494959 w 8115305"/>
              <a:gd name="connsiteY4404" fmla="*/ 433074 h 2839955"/>
              <a:gd name="connsiteX4405" fmla="*/ 4268431 w 8115305"/>
              <a:gd name="connsiteY4405" fmla="*/ 53536 h 2839955"/>
              <a:gd name="connsiteX4406" fmla="*/ 4245977 w 8115305"/>
              <a:gd name="connsiteY4406" fmla="*/ 57520 h 2839955"/>
              <a:gd name="connsiteX4407" fmla="*/ 4220083 w 8115305"/>
              <a:gd name="connsiteY4407" fmla="*/ 53355 h 2839955"/>
              <a:gd name="connsiteX4408" fmla="*/ 4243261 w 8115305"/>
              <a:gd name="connsiteY4408" fmla="*/ 49553 h 2839955"/>
              <a:gd name="connsiteX4409" fmla="*/ 4268431 w 8115305"/>
              <a:gd name="connsiteY4409" fmla="*/ 53536 h 2839955"/>
              <a:gd name="connsiteX4410" fmla="*/ 4168474 w 8115305"/>
              <a:gd name="connsiteY4410" fmla="*/ 35791 h 2839955"/>
              <a:gd name="connsiteX4411" fmla="*/ 4148193 w 8115305"/>
              <a:gd name="connsiteY4411" fmla="*/ 39232 h 2839955"/>
              <a:gd name="connsiteX4412" fmla="*/ 4127732 w 8115305"/>
              <a:gd name="connsiteY4412" fmla="*/ 35611 h 2839955"/>
              <a:gd name="connsiteX4413" fmla="*/ 4148193 w 8115305"/>
              <a:gd name="connsiteY4413" fmla="*/ 32713 h 2839955"/>
              <a:gd name="connsiteX4414" fmla="*/ 4168474 w 8115305"/>
              <a:gd name="connsiteY4414" fmla="*/ 35791 h 2839955"/>
              <a:gd name="connsiteX4415" fmla="*/ 4364289 w 8115305"/>
              <a:gd name="connsiteY4415" fmla="*/ 69019 h 2839955"/>
              <a:gd name="connsiteX4416" fmla="*/ 4373093 w 8115305"/>
              <a:gd name="connsiteY4416" fmla="*/ 72550 h 2839955"/>
              <a:gd name="connsiteX4417" fmla="*/ 4347742 w 8115305"/>
              <a:gd name="connsiteY4417" fmla="*/ 76715 h 2839955"/>
              <a:gd name="connsiteX4418" fmla="*/ 4319131 w 8115305"/>
              <a:gd name="connsiteY4418" fmla="*/ 72006 h 2839955"/>
              <a:gd name="connsiteX4419" fmla="*/ 4344482 w 8115305"/>
              <a:gd name="connsiteY4419" fmla="*/ 67660 h 2839955"/>
              <a:gd name="connsiteX4420" fmla="*/ 4364289 w 8115305"/>
              <a:gd name="connsiteY4420" fmla="*/ 69019 h 2839955"/>
              <a:gd name="connsiteX4421" fmla="*/ 4077031 w 8115305"/>
              <a:gd name="connsiteY4421" fmla="*/ 19673 h 2839955"/>
              <a:gd name="connsiteX4422" fmla="*/ 4061277 w 8115305"/>
              <a:gd name="connsiteY4422" fmla="*/ 22390 h 2839955"/>
              <a:gd name="connsiteX4423" fmla="*/ 4044437 w 8115305"/>
              <a:gd name="connsiteY4423" fmla="*/ 19854 h 2839955"/>
              <a:gd name="connsiteX4424" fmla="*/ 4060191 w 8115305"/>
              <a:gd name="connsiteY4424" fmla="*/ 17320 h 2839955"/>
              <a:gd name="connsiteX4425" fmla="*/ 4077031 w 8115305"/>
              <a:gd name="connsiteY4425" fmla="*/ 19673 h 2839955"/>
              <a:gd name="connsiteX4426" fmla="*/ 3987216 w 8115305"/>
              <a:gd name="connsiteY4426" fmla="*/ 4102 h 2839955"/>
              <a:gd name="connsiteX4427" fmla="*/ 3975627 w 8115305"/>
              <a:gd name="connsiteY4427" fmla="*/ 5734 h 2839955"/>
              <a:gd name="connsiteX4428" fmla="*/ 3963677 w 8115305"/>
              <a:gd name="connsiteY4428" fmla="*/ 4102 h 2839955"/>
              <a:gd name="connsiteX4429" fmla="*/ 3974722 w 8115305"/>
              <a:gd name="connsiteY4429" fmla="*/ 2292 h 2839955"/>
              <a:gd name="connsiteX4430" fmla="*/ 3987216 w 8115305"/>
              <a:gd name="connsiteY4430" fmla="*/ 4102 h 2839955"/>
              <a:gd name="connsiteX4431" fmla="*/ 6249238 w 8115305"/>
              <a:gd name="connsiteY4431" fmla="*/ 387625 h 2839955"/>
              <a:gd name="connsiteX4432" fmla="*/ 6235295 w 8115305"/>
              <a:gd name="connsiteY4432" fmla="*/ 397222 h 2839955"/>
              <a:gd name="connsiteX4433" fmla="*/ 6176807 w 8115305"/>
              <a:gd name="connsiteY4433" fmla="*/ 387986 h 2839955"/>
              <a:gd name="connsiteX4434" fmla="*/ 6191293 w 8115305"/>
              <a:gd name="connsiteY4434" fmla="*/ 378571 h 2839955"/>
              <a:gd name="connsiteX4435" fmla="*/ 6249238 w 8115305"/>
              <a:gd name="connsiteY4435" fmla="*/ 387625 h 2839955"/>
              <a:gd name="connsiteX4436" fmla="*/ 6022709 w 8115305"/>
              <a:gd name="connsiteY4436" fmla="*/ 347969 h 2839955"/>
              <a:gd name="connsiteX4437" fmla="*/ 6002790 w 8115305"/>
              <a:gd name="connsiteY4437" fmla="*/ 357022 h 2839955"/>
              <a:gd name="connsiteX4438" fmla="*/ 5945569 w 8115305"/>
              <a:gd name="connsiteY4438" fmla="*/ 347426 h 2839955"/>
              <a:gd name="connsiteX4439" fmla="*/ 5965850 w 8115305"/>
              <a:gd name="connsiteY4439" fmla="*/ 338553 h 2839955"/>
              <a:gd name="connsiteX4440" fmla="*/ 6022709 w 8115305"/>
              <a:gd name="connsiteY4440" fmla="*/ 347969 h 2839955"/>
              <a:gd name="connsiteX4441" fmla="*/ 5811210 w 8115305"/>
              <a:gd name="connsiteY4441" fmla="*/ 309580 h 2839955"/>
              <a:gd name="connsiteX4442" fmla="*/ 5790748 w 8115305"/>
              <a:gd name="connsiteY4442" fmla="*/ 319177 h 2839955"/>
              <a:gd name="connsiteX4443" fmla="*/ 5732080 w 8115305"/>
              <a:gd name="connsiteY4443" fmla="*/ 309943 h 2839955"/>
              <a:gd name="connsiteX4444" fmla="*/ 5752904 w 8115305"/>
              <a:gd name="connsiteY4444" fmla="*/ 300527 h 2839955"/>
              <a:gd name="connsiteX4445" fmla="*/ 5811210 w 8115305"/>
              <a:gd name="connsiteY4445" fmla="*/ 309580 h 2839955"/>
              <a:gd name="connsiteX4446" fmla="*/ 5620716 w 8115305"/>
              <a:gd name="connsiteY4446" fmla="*/ 275174 h 2839955"/>
              <a:gd name="connsiteX4447" fmla="*/ 5593192 w 8115305"/>
              <a:gd name="connsiteY4447" fmla="*/ 283686 h 2839955"/>
              <a:gd name="connsiteX4448" fmla="*/ 5538869 w 8115305"/>
              <a:gd name="connsiteY4448" fmla="*/ 274087 h 2839955"/>
              <a:gd name="connsiteX4449" fmla="*/ 5566393 w 8115305"/>
              <a:gd name="connsiteY4449" fmla="*/ 265939 h 2839955"/>
              <a:gd name="connsiteX4450" fmla="*/ 5620716 w 8115305"/>
              <a:gd name="connsiteY4450" fmla="*/ 275174 h 2839955"/>
              <a:gd name="connsiteX4451" fmla="*/ 5442899 w 8115305"/>
              <a:gd name="connsiteY4451" fmla="*/ 243848 h 2839955"/>
              <a:gd name="connsiteX4452" fmla="*/ 5416461 w 8115305"/>
              <a:gd name="connsiteY4452" fmla="*/ 252357 h 2839955"/>
              <a:gd name="connsiteX4453" fmla="*/ 5359965 w 8115305"/>
              <a:gd name="connsiteY4453" fmla="*/ 243304 h 2839955"/>
              <a:gd name="connsiteX4454" fmla="*/ 5386583 w 8115305"/>
              <a:gd name="connsiteY4454" fmla="*/ 234793 h 2839955"/>
              <a:gd name="connsiteX4455" fmla="*/ 5442899 w 8115305"/>
              <a:gd name="connsiteY4455" fmla="*/ 243848 h 2839955"/>
              <a:gd name="connsiteX4456" fmla="*/ 5272866 w 8115305"/>
              <a:gd name="connsiteY4456" fmla="*/ 213427 h 2839955"/>
              <a:gd name="connsiteX4457" fmla="*/ 5247334 w 8115305"/>
              <a:gd name="connsiteY4457" fmla="*/ 221938 h 2839955"/>
              <a:gd name="connsiteX4458" fmla="*/ 5193011 w 8115305"/>
              <a:gd name="connsiteY4458" fmla="*/ 213788 h 2839955"/>
              <a:gd name="connsiteX4459" fmla="*/ 5219810 w 8115305"/>
              <a:gd name="connsiteY4459" fmla="*/ 205460 h 2839955"/>
              <a:gd name="connsiteX4460" fmla="*/ 5272866 w 8115305"/>
              <a:gd name="connsiteY4460" fmla="*/ 213427 h 2839955"/>
              <a:gd name="connsiteX4461" fmla="*/ 5116960 w 8115305"/>
              <a:gd name="connsiteY4461" fmla="*/ 185903 h 2839955"/>
              <a:gd name="connsiteX4462" fmla="*/ 5087083 w 8115305"/>
              <a:gd name="connsiteY4462" fmla="*/ 193690 h 2839955"/>
              <a:gd name="connsiteX4463" fmla="*/ 5038915 w 8115305"/>
              <a:gd name="connsiteY4463" fmla="*/ 185542 h 2839955"/>
              <a:gd name="connsiteX4464" fmla="*/ 5068251 w 8115305"/>
              <a:gd name="connsiteY4464" fmla="*/ 178117 h 2839955"/>
              <a:gd name="connsiteX4465" fmla="*/ 5116960 w 8115305"/>
              <a:gd name="connsiteY4465" fmla="*/ 185903 h 2839955"/>
              <a:gd name="connsiteX4466" fmla="*/ 4976081 w 8115305"/>
              <a:gd name="connsiteY4466" fmla="*/ 160914 h 2839955"/>
              <a:gd name="connsiteX4467" fmla="*/ 4946746 w 8115305"/>
              <a:gd name="connsiteY4467" fmla="*/ 167976 h 2839955"/>
              <a:gd name="connsiteX4468" fmla="*/ 4900935 w 8115305"/>
              <a:gd name="connsiteY4468" fmla="*/ 160553 h 2839955"/>
              <a:gd name="connsiteX4469" fmla="*/ 4930269 w 8115305"/>
              <a:gd name="connsiteY4469" fmla="*/ 153671 h 2839955"/>
              <a:gd name="connsiteX4470" fmla="*/ 4976081 w 8115305"/>
              <a:gd name="connsiteY4470" fmla="*/ 160914 h 2839955"/>
              <a:gd name="connsiteX4471" fmla="*/ 4838279 w 8115305"/>
              <a:gd name="connsiteY4471" fmla="*/ 136650 h 2839955"/>
              <a:gd name="connsiteX4472" fmla="*/ 4808402 w 8115305"/>
              <a:gd name="connsiteY4472" fmla="*/ 143169 h 2839955"/>
              <a:gd name="connsiteX4473" fmla="*/ 4767296 w 8115305"/>
              <a:gd name="connsiteY4473" fmla="*/ 136287 h 2839955"/>
              <a:gd name="connsiteX4474" fmla="*/ 4796451 w 8115305"/>
              <a:gd name="connsiteY4474" fmla="*/ 130132 h 2839955"/>
              <a:gd name="connsiteX4475" fmla="*/ 4838279 w 8115305"/>
              <a:gd name="connsiteY4475" fmla="*/ 136650 h 2839955"/>
              <a:gd name="connsiteX4476" fmla="*/ 4708630 w 8115305"/>
              <a:gd name="connsiteY4476" fmla="*/ 114197 h 2839955"/>
              <a:gd name="connsiteX4477" fmla="*/ 4681287 w 8115305"/>
              <a:gd name="connsiteY4477" fmla="*/ 119811 h 2839955"/>
              <a:gd name="connsiteX4478" fmla="*/ 4643803 w 8115305"/>
              <a:gd name="connsiteY4478" fmla="*/ 113655 h 2839955"/>
              <a:gd name="connsiteX4479" fmla="*/ 4672234 w 8115305"/>
              <a:gd name="connsiteY4479" fmla="*/ 108222 h 2839955"/>
              <a:gd name="connsiteX4480" fmla="*/ 4708630 w 8115305"/>
              <a:gd name="connsiteY4480" fmla="*/ 114197 h 2839955"/>
              <a:gd name="connsiteX4481" fmla="*/ 4591291 w 8115305"/>
              <a:gd name="connsiteY4481" fmla="*/ 93372 h 2839955"/>
              <a:gd name="connsiteX4482" fmla="*/ 4565941 w 8115305"/>
              <a:gd name="connsiteY4482" fmla="*/ 98623 h 2839955"/>
              <a:gd name="connsiteX4483" fmla="*/ 4531354 w 8115305"/>
              <a:gd name="connsiteY4483" fmla="*/ 93372 h 2839955"/>
              <a:gd name="connsiteX4484" fmla="*/ 4555981 w 8115305"/>
              <a:gd name="connsiteY4484" fmla="*/ 88121 h 2839955"/>
              <a:gd name="connsiteX4485" fmla="*/ 4591291 w 8115305"/>
              <a:gd name="connsiteY4485" fmla="*/ 93372 h 2839955"/>
              <a:gd name="connsiteX4486" fmla="*/ 4476306 w 8115305"/>
              <a:gd name="connsiteY4486" fmla="*/ 73635 h 2839955"/>
              <a:gd name="connsiteX4487" fmla="*/ 4453491 w 8115305"/>
              <a:gd name="connsiteY4487" fmla="*/ 77981 h 2839955"/>
              <a:gd name="connsiteX4488" fmla="*/ 4423612 w 8115305"/>
              <a:gd name="connsiteY4488" fmla="*/ 72730 h 2839955"/>
              <a:gd name="connsiteX4489" fmla="*/ 4447514 w 8115305"/>
              <a:gd name="connsiteY4489" fmla="*/ 69109 h 2839955"/>
              <a:gd name="connsiteX4490" fmla="*/ 4476306 w 8115305"/>
              <a:gd name="connsiteY4490" fmla="*/ 73635 h 2839955"/>
              <a:gd name="connsiteX4491" fmla="*/ 4079203 w 8115305"/>
              <a:gd name="connsiteY4491" fmla="*/ 5550 h 2839955"/>
              <a:gd name="connsiteX4492" fmla="*/ 4065804 w 8115305"/>
              <a:gd name="connsiteY4492" fmla="*/ 7362 h 2839955"/>
              <a:gd name="connsiteX4493" fmla="*/ 4054577 w 8115305"/>
              <a:gd name="connsiteY4493" fmla="*/ 5189 h 2839955"/>
              <a:gd name="connsiteX4494" fmla="*/ 4067071 w 8115305"/>
              <a:gd name="connsiteY4494" fmla="*/ 3560 h 2839955"/>
              <a:gd name="connsiteX4495" fmla="*/ 4079203 w 8115305"/>
              <a:gd name="connsiteY4495" fmla="*/ 5550 h 2839955"/>
              <a:gd name="connsiteX4496" fmla="*/ 4368565 w 8115305"/>
              <a:gd name="connsiteY4496" fmla="*/ 54621 h 2839955"/>
              <a:gd name="connsiteX4497" fmla="*/ 4347199 w 8115305"/>
              <a:gd name="connsiteY4497" fmla="*/ 58606 h 2839955"/>
              <a:gd name="connsiteX4498" fmla="*/ 4320941 w 8115305"/>
              <a:gd name="connsiteY4498" fmla="*/ 54621 h 2839955"/>
              <a:gd name="connsiteX4499" fmla="*/ 4342490 w 8115305"/>
              <a:gd name="connsiteY4499" fmla="*/ 50639 h 2839955"/>
              <a:gd name="connsiteX4500" fmla="*/ 4368565 w 8115305"/>
              <a:gd name="connsiteY4500" fmla="*/ 54621 h 2839955"/>
              <a:gd name="connsiteX4501" fmla="*/ 4269697 w 8115305"/>
              <a:gd name="connsiteY4501" fmla="*/ 37601 h 2839955"/>
              <a:gd name="connsiteX4502" fmla="*/ 4249778 w 8115305"/>
              <a:gd name="connsiteY4502" fmla="*/ 40861 h 2839955"/>
              <a:gd name="connsiteX4503" fmla="*/ 4229136 w 8115305"/>
              <a:gd name="connsiteY4503" fmla="*/ 37601 h 2839955"/>
              <a:gd name="connsiteX4504" fmla="*/ 4248873 w 8115305"/>
              <a:gd name="connsiteY4504" fmla="*/ 34342 h 2839955"/>
              <a:gd name="connsiteX4505" fmla="*/ 4269697 w 8115305"/>
              <a:gd name="connsiteY4505" fmla="*/ 37601 h 2839955"/>
              <a:gd name="connsiteX4506" fmla="*/ 4172096 w 8115305"/>
              <a:gd name="connsiteY4506" fmla="*/ 20942 h 2839955"/>
              <a:gd name="connsiteX4507" fmla="*/ 4155437 w 8115305"/>
              <a:gd name="connsiteY4507" fmla="*/ 23658 h 2839955"/>
              <a:gd name="connsiteX4508" fmla="*/ 4138958 w 8115305"/>
              <a:gd name="connsiteY4508" fmla="*/ 21124 h 2839955"/>
              <a:gd name="connsiteX4509" fmla="*/ 4155437 w 8115305"/>
              <a:gd name="connsiteY4509" fmla="*/ 18408 h 2839955"/>
              <a:gd name="connsiteX4510" fmla="*/ 4172096 w 8115305"/>
              <a:gd name="connsiteY4510" fmla="*/ 20942 h 2839955"/>
              <a:gd name="connsiteX4511" fmla="*/ 6942220 w 8115305"/>
              <a:gd name="connsiteY4511" fmla="*/ 486129 h 2839955"/>
              <a:gd name="connsiteX4512" fmla="*/ 6938418 w 8115305"/>
              <a:gd name="connsiteY4512" fmla="*/ 492829 h 2839955"/>
              <a:gd name="connsiteX4513" fmla="*/ 6897132 w 8115305"/>
              <a:gd name="connsiteY4513" fmla="*/ 486854 h 2839955"/>
              <a:gd name="connsiteX4514" fmla="*/ 6901478 w 8115305"/>
              <a:gd name="connsiteY4514" fmla="*/ 479791 h 2839955"/>
              <a:gd name="connsiteX4515" fmla="*/ 6942220 w 8115305"/>
              <a:gd name="connsiteY4515" fmla="*/ 486129 h 2839955"/>
              <a:gd name="connsiteX4516" fmla="*/ 6665352 w 8115305"/>
              <a:gd name="connsiteY4516" fmla="*/ 436335 h 2839955"/>
              <a:gd name="connsiteX4517" fmla="*/ 6657024 w 8115305"/>
              <a:gd name="connsiteY4517" fmla="*/ 443759 h 2839955"/>
              <a:gd name="connsiteX4518" fmla="*/ 6607771 w 8115305"/>
              <a:gd name="connsiteY4518" fmla="*/ 435972 h 2839955"/>
              <a:gd name="connsiteX4519" fmla="*/ 6616282 w 8115305"/>
              <a:gd name="connsiteY4519" fmla="*/ 428548 h 2839955"/>
              <a:gd name="connsiteX4520" fmla="*/ 6665352 w 8115305"/>
              <a:gd name="connsiteY4520" fmla="*/ 436335 h 2839955"/>
              <a:gd name="connsiteX4521" fmla="*/ 6409311 w 8115305"/>
              <a:gd name="connsiteY4521" fmla="*/ 391788 h 2839955"/>
              <a:gd name="connsiteX4522" fmla="*/ 6396454 w 8115305"/>
              <a:gd name="connsiteY4522" fmla="*/ 400119 h 2839955"/>
              <a:gd name="connsiteX4523" fmla="*/ 6345208 w 8115305"/>
              <a:gd name="connsiteY4523" fmla="*/ 391788 h 2839955"/>
              <a:gd name="connsiteX4524" fmla="*/ 6357884 w 8115305"/>
              <a:gd name="connsiteY4524" fmla="*/ 383821 h 2839955"/>
              <a:gd name="connsiteX4525" fmla="*/ 6409311 w 8115305"/>
              <a:gd name="connsiteY4525" fmla="*/ 391788 h 2839955"/>
              <a:gd name="connsiteX4526" fmla="*/ 6171554 w 8115305"/>
              <a:gd name="connsiteY4526" fmla="*/ 350142 h 2839955"/>
              <a:gd name="connsiteX4527" fmla="*/ 6157611 w 8115305"/>
              <a:gd name="connsiteY4527" fmla="*/ 358470 h 2839955"/>
              <a:gd name="connsiteX4528" fmla="*/ 6105280 w 8115305"/>
              <a:gd name="connsiteY4528" fmla="*/ 350683 h 2839955"/>
              <a:gd name="connsiteX4529" fmla="*/ 6117231 w 8115305"/>
              <a:gd name="connsiteY4529" fmla="*/ 342174 h 2839955"/>
              <a:gd name="connsiteX4530" fmla="*/ 6171554 w 8115305"/>
              <a:gd name="connsiteY4530" fmla="*/ 350142 h 2839955"/>
              <a:gd name="connsiteX4531" fmla="*/ 5954624 w 8115305"/>
              <a:gd name="connsiteY4531" fmla="*/ 312297 h 2839955"/>
              <a:gd name="connsiteX4532" fmla="*/ 5936516 w 8115305"/>
              <a:gd name="connsiteY4532" fmla="*/ 320445 h 2839955"/>
              <a:gd name="connsiteX4533" fmla="*/ 5882193 w 8115305"/>
              <a:gd name="connsiteY4533" fmla="*/ 311753 h 2839955"/>
              <a:gd name="connsiteX4534" fmla="*/ 5900301 w 8115305"/>
              <a:gd name="connsiteY4534" fmla="*/ 303786 h 2839955"/>
              <a:gd name="connsiteX4535" fmla="*/ 5954624 w 8115305"/>
              <a:gd name="connsiteY4535" fmla="*/ 312297 h 2839955"/>
              <a:gd name="connsiteX4536" fmla="*/ 5760691 w 8115305"/>
              <a:gd name="connsiteY4536" fmla="*/ 278252 h 2839955"/>
              <a:gd name="connsiteX4537" fmla="*/ 5739142 w 8115305"/>
              <a:gd name="connsiteY4537" fmla="*/ 286402 h 2839955"/>
              <a:gd name="connsiteX4538" fmla="*/ 5684819 w 8115305"/>
              <a:gd name="connsiteY4538" fmla="*/ 277891 h 2839955"/>
              <a:gd name="connsiteX4539" fmla="*/ 5706368 w 8115305"/>
              <a:gd name="connsiteY4539" fmla="*/ 269743 h 2839955"/>
              <a:gd name="connsiteX4540" fmla="*/ 5760691 w 8115305"/>
              <a:gd name="connsiteY4540" fmla="*/ 278252 h 2839955"/>
              <a:gd name="connsiteX4541" fmla="*/ 5573455 w 8115305"/>
              <a:gd name="connsiteY4541" fmla="*/ 245660 h 2839955"/>
              <a:gd name="connsiteX4542" fmla="*/ 5551365 w 8115305"/>
              <a:gd name="connsiteY4542" fmla="*/ 253627 h 2839955"/>
              <a:gd name="connsiteX4543" fmla="*/ 5498127 w 8115305"/>
              <a:gd name="connsiteY4543" fmla="*/ 245297 h 2839955"/>
              <a:gd name="connsiteX4544" fmla="*/ 5522029 w 8115305"/>
              <a:gd name="connsiteY4544" fmla="*/ 237512 h 2839955"/>
              <a:gd name="connsiteX4545" fmla="*/ 5573455 w 8115305"/>
              <a:gd name="connsiteY4545" fmla="*/ 245660 h 2839955"/>
              <a:gd name="connsiteX4546" fmla="*/ 4171915 w 8115305"/>
              <a:gd name="connsiteY4546" fmla="*/ 6457 h 2839955"/>
              <a:gd name="connsiteX4547" fmla="*/ 4159963 w 8115305"/>
              <a:gd name="connsiteY4547" fmla="*/ 8447 h 2839955"/>
              <a:gd name="connsiteX4548" fmla="*/ 4146564 w 8115305"/>
              <a:gd name="connsiteY4548" fmla="*/ 6637 h 2839955"/>
              <a:gd name="connsiteX4549" fmla="*/ 4159421 w 8115305"/>
              <a:gd name="connsiteY4549" fmla="*/ 4645 h 2839955"/>
              <a:gd name="connsiteX4550" fmla="*/ 4171915 w 8115305"/>
              <a:gd name="connsiteY4550" fmla="*/ 6457 h 2839955"/>
              <a:gd name="connsiteX4551" fmla="*/ 5049599 w 8115305"/>
              <a:gd name="connsiteY4551" fmla="*/ 155663 h 2839955"/>
              <a:gd name="connsiteX4552" fmla="*/ 5092877 w 8115305"/>
              <a:gd name="connsiteY4552" fmla="*/ 163269 h 2839955"/>
              <a:gd name="connsiteX4553" fmla="*/ 5065715 w 8115305"/>
              <a:gd name="connsiteY4553" fmla="*/ 169969 h 2839955"/>
              <a:gd name="connsiteX4554" fmla="*/ 5023161 w 8115305"/>
              <a:gd name="connsiteY4554" fmla="*/ 163089 h 2839955"/>
              <a:gd name="connsiteX4555" fmla="*/ 5049599 w 8115305"/>
              <a:gd name="connsiteY4555" fmla="*/ 155663 h 2839955"/>
              <a:gd name="connsiteX4556" fmla="*/ 4267524 w 8115305"/>
              <a:gd name="connsiteY4556" fmla="*/ 22392 h 2839955"/>
              <a:gd name="connsiteX4557" fmla="*/ 4252494 w 8115305"/>
              <a:gd name="connsiteY4557" fmla="*/ 24926 h 2839955"/>
              <a:gd name="connsiteX4558" fmla="*/ 4234386 w 8115305"/>
              <a:gd name="connsiteY4558" fmla="*/ 22392 h 2839955"/>
              <a:gd name="connsiteX4559" fmla="*/ 4249416 w 8115305"/>
              <a:gd name="connsiteY4559" fmla="*/ 19856 h 2839955"/>
              <a:gd name="connsiteX4560" fmla="*/ 4267524 w 8115305"/>
              <a:gd name="connsiteY4560" fmla="*/ 22392 h 2839955"/>
              <a:gd name="connsiteX4561" fmla="*/ 5399441 w 8115305"/>
              <a:gd name="connsiteY4561" fmla="*/ 215240 h 2839955"/>
              <a:gd name="connsiteX4562" fmla="*/ 5376988 w 8115305"/>
              <a:gd name="connsiteY4562" fmla="*/ 223207 h 2839955"/>
              <a:gd name="connsiteX4563" fmla="*/ 5326466 w 8115305"/>
              <a:gd name="connsiteY4563" fmla="*/ 215601 h 2839955"/>
              <a:gd name="connsiteX4564" fmla="*/ 5349283 w 8115305"/>
              <a:gd name="connsiteY4564" fmla="*/ 207997 h 2839955"/>
              <a:gd name="connsiteX4565" fmla="*/ 5399441 w 8115305"/>
              <a:gd name="connsiteY4565" fmla="*/ 215240 h 2839955"/>
              <a:gd name="connsiteX4566" fmla="*/ 5243171 w 8115305"/>
              <a:gd name="connsiteY4566" fmla="*/ 188438 h 2839955"/>
              <a:gd name="connsiteX4567" fmla="*/ 5219268 w 8115305"/>
              <a:gd name="connsiteY4567" fmla="*/ 195681 h 2839955"/>
              <a:gd name="connsiteX4568" fmla="*/ 5171101 w 8115305"/>
              <a:gd name="connsiteY4568" fmla="*/ 188258 h 2839955"/>
              <a:gd name="connsiteX4569" fmla="*/ 5196634 w 8115305"/>
              <a:gd name="connsiteY4569" fmla="*/ 181376 h 2839955"/>
              <a:gd name="connsiteX4570" fmla="*/ 5243171 w 8115305"/>
              <a:gd name="connsiteY4570" fmla="*/ 188438 h 2839955"/>
              <a:gd name="connsiteX4571" fmla="*/ 4468699 w 8115305"/>
              <a:gd name="connsiteY4571" fmla="*/ 56433 h 2839955"/>
              <a:gd name="connsiteX4572" fmla="*/ 4449506 w 8115305"/>
              <a:gd name="connsiteY4572" fmla="*/ 60237 h 2839955"/>
              <a:gd name="connsiteX4573" fmla="*/ 4423431 w 8115305"/>
              <a:gd name="connsiteY4573" fmla="*/ 56433 h 2839955"/>
              <a:gd name="connsiteX4574" fmla="*/ 4443712 w 8115305"/>
              <a:gd name="connsiteY4574" fmla="*/ 52812 h 2839955"/>
              <a:gd name="connsiteX4575" fmla="*/ 4468699 w 8115305"/>
              <a:gd name="connsiteY4575" fmla="*/ 56433 h 2839955"/>
              <a:gd name="connsiteX4576" fmla="*/ 4580969 w 8115305"/>
              <a:gd name="connsiteY4576" fmla="*/ 75448 h 2839955"/>
              <a:gd name="connsiteX4577" fmla="*/ 4558697 w 8115305"/>
              <a:gd name="connsiteY4577" fmla="*/ 79794 h 2839955"/>
              <a:gd name="connsiteX4578" fmla="*/ 4528639 w 8115305"/>
              <a:gd name="connsiteY4578" fmla="*/ 75267 h 2839955"/>
              <a:gd name="connsiteX4579" fmla="*/ 4550910 w 8115305"/>
              <a:gd name="connsiteY4579" fmla="*/ 70921 h 2839955"/>
              <a:gd name="connsiteX4580" fmla="*/ 4580969 w 8115305"/>
              <a:gd name="connsiteY4580" fmla="*/ 75448 h 2839955"/>
              <a:gd name="connsiteX4581" fmla="*/ 4952358 w 8115305"/>
              <a:gd name="connsiteY4581" fmla="*/ 138643 h 2839955"/>
              <a:gd name="connsiteX4582" fmla="*/ 4927914 w 8115305"/>
              <a:gd name="connsiteY4582" fmla="*/ 145162 h 2839955"/>
              <a:gd name="connsiteX4583" fmla="*/ 4886265 w 8115305"/>
              <a:gd name="connsiteY4583" fmla="*/ 139004 h 2839955"/>
              <a:gd name="connsiteX4584" fmla="*/ 4910892 w 8115305"/>
              <a:gd name="connsiteY4584" fmla="*/ 132667 h 2839955"/>
              <a:gd name="connsiteX4585" fmla="*/ 4952358 w 8115305"/>
              <a:gd name="connsiteY4585" fmla="*/ 138643 h 2839955"/>
              <a:gd name="connsiteX4586" fmla="*/ 4367479 w 8115305"/>
              <a:gd name="connsiteY4586" fmla="*/ 38688 h 2839955"/>
              <a:gd name="connsiteX4587" fmla="*/ 4347379 w 8115305"/>
              <a:gd name="connsiteY4587" fmla="*/ 41946 h 2839955"/>
              <a:gd name="connsiteX4588" fmla="*/ 4327098 w 8115305"/>
              <a:gd name="connsiteY4588" fmla="*/ 38507 h 2839955"/>
              <a:gd name="connsiteX4589" fmla="*/ 4346474 w 8115305"/>
              <a:gd name="connsiteY4589" fmla="*/ 35428 h 2839955"/>
              <a:gd name="connsiteX4590" fmla="*/ 4367479 w 8115305"/>
              <a:gd name="connsiteY4590" fmla="*/ 38688 h 2839955"/>
              <a:gd name="connsiteX4591" fmla="*/ 4823793 w 8115305"/>
              <a:gd name="connsiteY4591" fmla="*/ 116189 h 2839955"/>
              <a:gd name="connsiteX4592" fmla="*/ 4798805 w 8115305"/>
              <a:gd name="connsiteY4592" fmla="*/ 121803 h 2839955"/>
              <a:gd name="connsiteX4593" fmla="*/ 4761141 w 8115305"/>
              <a:gd name="connsiteY4593" fmla="*/ 116189 h 2839955"/>
              <a:gd name="connsiteX4594" fmla="*/ 4786853 w 8115305"/>
              <a:gd name="connsiteY4594" fmla="*/ 110395 h 2839955"/>
              <a:gd name="connsiteX4595" fmla="*/ 4823793 w 8115305"/>
              <a:gd name="connsiteY4595" fmla="*/ 116189 h 2839955"/>
              <a:gd name="connsiteX4596" fmla="*/ 4698669 w 8115305"/>
              <a:gd name="connsiteY4596" fmla="*/ 94823 h 2839955"/>
              <a:gd name="connsiteX4597" fmla="*/ 4674043 w 8115305"/>
              <a:gd name="connsiteY4597" fmla="*/ 99893 h 2839955"/>
              <a:gd name="connsiteX4598" fmla="*/ 4640364 w 8115305"/>
              <a:gd name="connsiteY4598" fmla="*/ 94641 h 2839955"/>
              <a:gd name="connsiteX4599" fmla="*/ 4665170 w 8115305"/>
              <a:gd name="connsiteY4599" fmla="*/ 89753 h 2839955"/>
              <a:gd name="connsiteX4600" fmla="*/ 4698669 w 8115305"/>
              <a:gd name="connsiteY4600" fmla="*/ 94823 h 2839955"/>
              <a:gd name="connsiteX4601" fmla="*/ 4265349 w 8115305"/>
              <a:gd name="connsiteY4601" fmla="*/ 7360 h 2839955"/>
              <a:gd name="connsiteX4602" fmla="*/ 4253943 w 8115305"/>
              <a:gd name="connsiteY4602" fmla="*/ 9352 h 2839955"/>
              <a:gd name="connsiteX4603" fmla="*/ 4239637 w 8115305"/>
              <a:gd name="connsiteY4603" fmla="*/ 7360 h 2839955"/>
              <a:gd name="connsiteX4604" fmla="*/ 4251950 w 8115305"/>
              <a:gd name="connsiteY4604" fmla="*/ 5550 h 2839955"/>
              <a:gd name="connsiteX4605" fmla="*/ 4265349 w 8115305"/>
              <a:gd name="connsiteY4605" fmla="*/ 7360 h 2839955"/>
              <a:gd name="connsiteX4606" fmla="*/ 4362589 w 8115305"/>
              <a:gd name="connsiteY4606" fmla="*/ 23476 h 2839955"/>
              <a:gd name="connsiteX4607" fmla="*/ 4348103 w 8115305"/>
              <a:gd name="connsiteY4607" fmla="*/ 26012 h 2839955"/>
              <a:gd name="connsiteX4608" fmla="*/ 4329995 w 8115305"/>
              <a:gd name="connsiteY4608" fmla="*/ 23476 h 2839955"/>
              <a:gd name="connsiteX4609" fmla="*/ 4344481 w 8115305"/>
              <a:gd name="connsiteY4609" fmla="*/ 20942 h 2839955"/>
              <a:gd name="connsiteX4610" fmla="*/ 4362589 w 8115305"/>
              <a:gd name="connsiteY4610" fmla="*/ 23476 h 2839955"/>
              <a:gd name="connsiteX4611" fmla="*/ 4465442 w 8115305"/>
              <a:gd name="connsiteY4611" fmla="*/ 40317 h 2839955"/>
              <a:gd name="connsiteX4612" fmla="*/ 4449144 w 8115305"/>
              <a:gd name="connsiteY4612" fmla="*/ 43395 h 2839955"/>
              <a:gd name="connsiteX4613" fmla="*/ 4426510 w 8115305"/>
              <a:gd name="connsiteY4613" fmla="*/ 40317 h 2839955"/>
              <a:gd name="connsiteX4614" fmla="*/ 4442988 w 8115305"/>
              <a:gd name="connsiteY4614" fmla="*/ 37240 h 2839955"/>
              <a:gd name="connsiteX4615" fmla="*/ 4465442 w 8115305"/>
              <a:gd name="connsiteY4615" fmla="*/ 40317 h 2839955"/>
              <a:gd name="connsiteX4616" fmla="*/ 4573183 w 8115305"/>
              <a:gd name="connsiteY4616" fmla="*/ 58244 h 2839955"/>
              <a:gd name="connsiteX4617" fmla="*/ 4555076 w 8115305"/>
              <a:gd name="connsiteY4617" fmla="*/ 61866 h 2839955"/>
              <a:gd name="connsiteX4618" fmla="*/ 4529181 w 8115305"/>
              <a:gd name="connsiteY4618" fmla="*/ 58244 h 2839955"/>
              <a:gd name="connsiteX4619" fmla="*/ 4547472 w 8115305"/>
              <a:gd name="connsiteY4619" fmla="*/ 54623 h 2839955"/>
              <a:gd name="connsiteX4620" fmla="*/ 4573183 w 8115305"/>
              <a:gd name="connsiteY4620" fmla="*/ 58244 h 2839955"/>
              <a:gd name="connsiteX4621" fmla="*/ 4686175 w 8115305"/>
              <a:gd name="connsiteY4621" fmla="*/ 76894 h 2839955"/>
              <a:gd name="connsiteX4622" fmla="*/ 4663722 w 8115305"/>
              <a:gd name="connsiteY4622" fmla="*/ 80879 h 2839955"/>
              <a:gd name="connsiteX4623" fmla="*/ 4634749 w 8115305"/>
              <a:gd name="connsiteY4623" fmla="*/ 76352 h 2839955"/>
              <a:gd name="connsiteX4624" fmla="*/ 4657203 w 8115305"/>
              <a:gd name="connsiteY4624" fmla="*/ 72368 h 2839955"/>
              <a:gd name="connsiteX4625" fmla="*/ 4686175 w 8115305"/>
              <a:gd name="connsiteY4625" fmla="*/ 76894 h 2839955"/>
              <a:gd name="connsiteX4626" fmla="*/ 4805868 w 8115305"/>
              <a:gd name="connsiteY4626" fmla="*/ 96813 h 2839955"/>
              <a:gd name="connsiteX4627" fmla="*/ 4783234 w 8115305"/>
              <a:gd name="connsiteY4627" fmla="*/ 101520 h 2839955"/>
              <a:gd name="connsiteX4628" fmla="*/ 4751003 w 8115305"/>
              <a:gd name="connsiteY4628" fmla="*/ 96450 h 2839955"/>
              <a:gd name="connsiteX4629" fmla="*/ 4772913 w 8115305"/>
              <a:gd name="connsiteY4629" fmla="*/ 91924 h 2839955"/>
              <a:gd name="connsiteX4630" fmla="*/ 4805868 w 8115305"/>
              <a:gd name="connsiteY4630" fmla="*/ 96813 h 2839955"/>
              <a:gd name="connsiteX4631" fmla="*/ 4934069 w 8115305"/>
              <a:gd name="connsiteY4631" fmla="*/ 117638 h 2839955"/>
              <a:gd name="connsiteX4632" fmla="*/ 4910348 w 8115305"/>
              <a:gd name="connsiteY4632" fmla="*/ 123069 h 2839955"/>
              <a:gd name="connsiteX4633" fmla="*/ 4874133 w 8115305"/>
              <a:gd name="connsiteY4633" fmla="*/ 117457 h 2839955"/>
              <a:gd name="connsiteX4634" fmla="*/ 4897854 w 8115305"/>
              <a:gd name="connsiteY4634" fmla="*/ 112024 h 2839955"/>
              <a:gd name="connsiteX4635" fmla="*/ 4934069 w 8115305"/>
              <a:gd name="connsiteY4635" fmla="*/ 117638 h 2839955"/>
              <a:gd name="connsiteX4636" fmla="*/ 5066799 w 8115305"/>
              <a:gd name="connsiteY4636" fmla="*/ 139909 h 2839955"/>
              <a:gd name="connsiteX4637" fmla="*/ 5044890 w 8115305"/>
              <a:gd name="connsiteY4637" fmla="*/ 146428 h 2839955"/>
              <a:gd name="connsiteX4638" fmla="*/ 5003241 w 8115305"/>
              <a:gd name="connsiteY4638" fmla="*/ 140272 h 2839955"/>
              <a:gd name="connsiteX4639" fmla="*/ 5025877 w 8115305"/>
              <a:gd name="connsiteY4639" fmla="*/ 134478 h 2839955"/>
              <a:gd name="connsiteX4640" fmla="*/ 5066799 w 8115305"/>
              <a:gd name="connsiteY4640" fmla="*/ 139909 h 2839955"/>
              <a:gd name="connsiteX4641" fmla="*/ 5212929 w 8115305"/>
              <a:gd name="connsiteY4641" fmla="*/ 164718 h 2839955"/>
              <a:gd name="connsiteX4642" fmla="*/ 5189569 w 8115305"/>
              <a:gd name="connsiteY4642" fmla="*/ 171237 h 2839955"/>
              <a:gd name="connsiteX4643" fmla="*/ 5146110 w 8115305"/>
              <a:gd name="connsiteY4643" fmla="*/ 164718 h 2839955"/>
              <a:gd name="connsiteX4644" fmla="*/ 5168927 w 8115305"/>
              <a:gd name="connsiteY4644" fmla="*/ 158380 h 2839955"/>
              <a:gd name="connsiteX4645" fmla="*/ 5212929 w 8115305"/>
              <a:gd name="connsiteY4645" fmla="*/ 164718 h 2839955"/>
              <a:gd name="connsiteX4646" fmla="*/ 6835022 w 8115305"/>
              <a:gd name="connsiteY4646" fmla="*/ 441044 h 2839955"/>
              <a:gd name="connsiteX4647" fmla="*/ 6827599 w 8115305"/>
              <a:gd name="connsiteY4647" fmla="*/ 446839 h 2839955"/>
              <a:gd name="connsiteX4648" fmla="*/ 6789029 w 8115305"/>
              <a:gd name="connsiteY4648" fmla="*/ 440681 h 2839955"/>
              <a:gd name="connsiteX4649" fmla="*/ 6794280 w 8115305"/>
              <a:gd name="connsiteY4649" fmla="*/ 434706 h 2839955"/>
              <a:gd name="connsiteX4650" fmla="*/ 6835022 w 8115305"/>
              <a:gd name="connsiteY4650" fmla="*/ 441044 h 2839955"/>
              <a:gd name="connsiteX4651" fmla="*/ 5706185 w 8115305"/>
              <a:gd name="connsiteY4651" fmla="*/ 248556 h 2839955"/>
              <a:gd name="connsiteX4652" fmla="*/ 5688258 w 8115305"/>
              <a:gd name="connsiteY4652" fmla="*/ 255980 h 2839955"/>
              <a:gd name="connsiteX4653" fmla="*/ 5639548 w 8115305"/>
              <a:gd name="connsiteY4653" fmla="*/ 248556 h 2839955"/>
              <a:gd name="connsiteX4654" fmla="*/ 5657656 w 8115305"/>
              <a:gd name="connsiteY4654" fmla="*/ 241313 h 2839955"/>
              <a:gd name="connsiteX4655" fmla="*/ 5706185 w 8115305"/>
              <a:gd name="connsiteY4655" fmla="*/ 248556 h 2839955"/>
              <a:gd name="connsiteX4656" fmla="*/ 6324022 w 8115305"/>
              <a:gd name="connsiteY4656" fmla="*/ 353581 h 2839955"/>
              <a:gd name="connsiteX4657" fmla="*/ 6315872 w 8115305"/>
              <a:gd name="connsiteY4657" fmla="*/ 361549 h 2839955"/>
              <a:gd name="connsiteX4658" fmla="*/ 6266258 w 8115305"/>
              <a:gd name="connsiteY4658" fmla="*/ 354488 h 2839955"/>
              <a:gd name="connsiteX4659" fmla="*/ 6277122 w 8115305"/>
              <a:gd name="connsiteY4659" fmla="*/ 346882 h 2839955"/>
              <a:gd name="connsiteX4660" fmla="*/ 6324022 w 8115305"/>
              <a:gd name="connsiteY4660" fmla="*/ 353581 h 2839955"/>
              <a:gd name="connsiteX4661" fmla="*/ 6566485 w 8115305"/>
              <a:gd name="connsiteY4661" fmla="*/ 394686 h 2839955"/>
              <a:gd name="connsiteX4662" fmla="*/ 6558698 w 8115305"/>
              <a:gd name="connsiteY4662" fmla="*/ 401749 h 2839955"/>
              <a:gd name="connsiteX4663" fmla="*/ 6513791 w 8115305"/>
              <a:gd name="connsiteY4663" fmla="*/ 394869 h 2839955"/>
              <a:gd name="connsiteX4664" fmla="*/ 6521758 w 8115305"/>
              <a:gd name="connsiteY4664" fmla="*/ 387987 h 2839955"/>
              <a:gd name="connsiteX4665" fmla="*/ 6566485 w 8115305"/>
              <a:gd name="connsiteY4665" fmla="*/ 394686 h 2839955"/>
              <a:gd name="connsiteX4666" fmla="*/ 5367208 w 8115305"/>
              <a:gd name="connsiteY4666" fmla="*/ 190068 h 2839955"/>
              <a:gd name="connsiteX4667" fmla="*/ 5343848 w 8115305"/>
              <a:gd name="connsiteY4667" fmla="*/ 197131 h 2839955"/>
              <a:gd name="connsiteX4668" fmla="*/ 5298760 w 8115305"/>
              <a:gd name="connsiteY4668" fmla="*/ 190249 h 2839955"/>
              <a:gd name="connsiteX4669" fmla="*/ 5322301 w 8115305"/>
              <a:gd name="connsiteY4669" fmla="*/ 183369 h 2839955"/>
              <a:gd name="connsiteX4670" fmla="*/ 5367208 w 8115305"/>
              <a:gd name="connsiteY4670" fmla="*/ 190068 h 2839955"/>
              <a:gd name="connsiteX4671" fmla="*/ 6104012 w 8115305"/>
              <a:gd name="connsiteY4671" fmla="*/ 315375 h 2839955"/>
              <a:gd name="connsiteX4672" fmla="*/ 6091338 w 8115305"/>
              <a:gd name="connsiteY4672" fmla="*/ 322980 h 2839955"/>
              <a:gd name="connsiteX4673" fmla="*/ 6042084 w 8115305"/>
              <a:gd name="connsiteY4673" fmla="*/ 315737 h 2839955"/>
              <a:gd name="connsiteX4674" fmla="*/ 6057112 w 8115305"/>
              <a:gd name="connsiteY4674" fmla="*/ 308313 h 2839955"/>
              <a:gd name="connsiteX4675" fmla="*/ 6104012 w 8115305"/>
              <a:gd name="connsiteY4675" fmla="*/ 315375 h 2839955"/>
              <a:gd name="connsiteX4676" fmla="*/ 5897947 w 8115305"/>
              <a:gd name="connsiteY4676" fmla="*/ 280245 h 2839955"/>
              <a:gd name="connsiteX4677" fmla="*/ 5879839 w 8115305"/>
              <a:gd name="connsiteY4677" fmla="*/ 287851 h 2839955"/>
              <a:gd name="connsiteX4678" fmla="*/ 5830947 w 8115305"/>
              <a:gd name="connsiteY4678" fmla="*/ 280245 h 2839955"/>
              <a:gd name="connsiteX4679" fmla="*/ 5849055 w 8115305"/>
              <a:gd name="connsiteY4679" fmla="*/ 272821 h 2839955"/>
              <a:gd name="connsiteX4680" fmla="*/ 5897947 w 8115305"/>
              <a:gd name="connsiteY4680" fmla="*/ 280245 h 2839955"/>
              <a:gd name="connsiteX4681" fmla="*/ 5532893 w 8115305"/>
              <a:gd name="connsiteY4681" fmla="*/ 217591 h 2839955"/>
              <a:gd name="connsiteX4682" fmla="*/ 5512612 w 8115305"/>
              <a:gd name="connsiteY4682" fmla="*/ 225017 h 2839955"/>
              <a:gd name="connsiteX4683" fmla="*/ 5464083 w 8115305"/>
              <a:gd name="connsiteY4683" fmla="*/ 217773 h 2839955"/>
              <a:gd name="connsiteX4684" fmla="*/ 5485088 w 8115305"/>
              <a:gd name="connsiteY4684" fmla="*/ 211072 h 2839955"/>
              <a:gd name="connsiteX4685" fmla="*/ 5532893 w 8115305"/>
              <a:gd name="connsiteY4685" fmla="*/ 217591 h 2839955"/>
              <a:gd name="connsiteX4686" fmla="*/ 4360960 w 8115305"/>
              <a:gd name="connsiteY4686" fmla="*/ 8992 h 2839955"/>
              <a:gd name="connsiteX4687" fmla="*/ 4349008 w 8115305"/>
              <a:gd name="connsiteY4687" fmla="*/ 10803 h 2839955"/>
              <a:gd name="connsiteX4688" fmla="*/ 4336153 w 8115305"/>
              <a:gd name="connsiteY4688" fmla="*/ 8811 h 2839955"/>
              <a:gd name="connsiteX4689" fmla="*/ 4349190 w 8115305"/>
              <a:gd name="connsiteY4689" fmla="*/ 7182 h 2839955"/>
              <a:gd name="connsiteX4690" fmla="*/ 4360960 w 8115305"/>
              <a:gd name="connsiteY4690" fmla="*/ 8992 h 2839955"/>
              <a:gd name="connsiteX4691" fmla="*/ 4459286 w 8115305"/>
              <a:gd name="connsiteY4691" fmla="*/ 25107 h 2839955"/>
              <a:gd name="connsiteX4692" fmla="*/ 4443712 w 8115305"/>
              <a:gd name="connsiteY4692" fmla="*/ 27643 h 2839955"/>
              <a:gd name="connsiteX4693" fmla="*/ 4427234 w 8115305"/>
              <a:gd name="connsiteY4693" fmla="*/ 25107 h 2839955"/>
              <a:gd name="connsiteX4694" fmla="*/ 4441178 w 8115305"/>
              <a:gd name="connsiteY4694" fmla="*/ 22573 h 2839955"/>
              <a:gd name="connsiteX4695" fmla="*/ 4459286 w 8115305"/>
              <a:gd name="connsiteY4695" fmla="*/ 25107 h 2839955"/>
              <a:gd name="connsiteX4696" fmla="*/ 4563043 w 8115305"/>
              <a:gd name="connsiteY4696" fmla="*/ 41403 h 2839955"/>
              <a:gd name="connsiteX4697" fmla="*/ 4547289 w 8115305"/>
              <a:gd name="connsiteY4697" fmla="*/ 44483 h 2839955"/>
              <a:gd name="connsiteX4698" fmla="*/ 4526464 w 8115305"/>
              <a:gd name="connsiteY4698" fmla="*/ 41403 h 2839955"/>
              <a:gd name="connsiteX4699" fmla="*/ 4541494 w 8115305"/>
              <a:gd name="connsiteY4699" fmla="*/ 38506 h 2839955"/>
              <a:gd name="connsiteX4700" fmla="*/ 4563043 w 8115305"/>
              <a:gd name="connsiteY4700" fmla="*/ 41403 h 2839955"/>
              <a:gd name="connsiteX4701" fmla="*/ 4675130 w 8115305"/>
              <a:gd name="connsiteY4701" fmla="*/ 59511 h 2839955"/>
              <a:gd name="connsiteX4702" fmla="*/ 4656659 w 8115305"/>
              <a:gd name="connsiteY4702" fmla="*/ 62952 h 2839955"/>
              <a:gd name="connsiteX4703" fmla="*/ 4632033 w 8115305"/>
              <a:gd name="connsiteY4703" fmla="*/ 59330 h 2839955"/>
              <a:gd name="connsiteX4704" fmla="*/ 4651589 w 8115305"/>
              <a:gd name="connsiteY4704" fmla="*/ 55889 h 2839955"/>
              <a:gd name="connsiteX4705" fmla="*/ 4675130 w 8115305"/>
              <a:gd name="connsiteY4705" fmla="*/ 59511 h 2839955"/>
              <a:gd name="connsiteX4706" fmla="*/ 4790475 w 8115305"/>
              <a:gd name="connsiteY4706" fmla="*/ 78524 h 2839955"/>
              <a:gd name="connsiteX4707" fmla="*/ 4770738 w 8115305"/>
              <a:gd name="connsiteY4707" fmla="*/ 82689 h 2839955"/>
              <a:gd name="connsiteX4708" fmla="*/ 4741946 w 8115305"/>
              <a:gd name="connsiteY4708" fmla="*/ 78706 h 2839955"/>
              <a:gd name="connsiteX4709" fmla="*/ 4760054 w 8115305"/>
              <a:gd name="connsiteY4709" fmla="*/ 74360 h 2839955"/>
              <a:gd name="connsiteX4710" fmla="*/ 4790475 w 8115305"/>
              <a:gd name="connsiteY4710" fmla="*/ 78524 h 2839955"/>
              <a:gd name="connsiteX4711" fmla="*/ 4913790 w 8115305"/>
              <a:gd name="connsiteY4711" fmla="*/ 98081 h 2839955"/>
              <a:gd name="connsiteX4712" fmla="*/ 4892604 w 8115305"/>
              <a:gd name="connsiteY4712" fmla="*/ 102790 h 2839955"/>
              <a:gd name="connsiteX4713" fmla="*/ 4860371 w 8115305"/>
              <a:gd name="connsiteY4713" fmla="*/ 97901 h 2839955"/>
              <a:gd name="connsiteX4714" fmla="*/ 4883006 w 8115305"/>
              <a:gd name="connsiteY4714" fmla="*/ 93555 h 2839955"/>
              <a:gd name="connsiteX4715" fmla="*/ 4913790 w 8115305"/>
              <a:gd name="connsiteY4715" fmla="*/ 98081 h 2839955"/>
              <a:gd name="connsiteX4716" fmla="*/ 5045795 w 8115305"/>
              <a:gd name="connsiteY4716" fmla="*/ 119631 h 2839955"/>
              <a:gd name="connsiteX4717" fmla="*/ 5025695 w 8115305"/>
              <a:gd name="connsiteY4717" fmla="*/ 124701 h 2839955"/>
              <a:gd name="connsiteX4718" fmla="*/ 4989479 w 8115305"/>
              <a:gd name="connsiteY4718" fmla="*/ 119631 h 2839955"/>
              <a:gd name="connsiteX4719" fmla="*/ 5009579 w 8115305"/>
              <a:gd name="connsiteY4719" fmla="*/ 114560 h 2839955"/>
              <a:gd name="connsiteX4720" fmla="*/ 5045795 w 8115305"/>
              <a:gd name="connsiteY4720" fmla="*/ 119631 h 2839955"/>
              <a:gd name="connsiteX4721" fmla="*/ 5184864 w 8115305"/>
              <a:gd name="connsiteY4721" fmla="*/ 141901 h 2839955"/>
              <a:gd name="connsiteX4722" fmla="*/ 5164401 w 8115305"/>
              <a:gd name="connsiteY4722" fmla="*/ 147335 h 2839955"/>
              <a:gd name="connsiteX4723" fmla="*/ 5126557 w 8115305"/>
              <a:gd name="connsiteY4723" fmla="*/ 141721 h 2839955"/>
              <a:gd name="connsiteX4724" fmla="*/ 5148649 w 8115305"/>
              <a:gd name="connsiteY4724" fmla="*/ 136470 h 2839955"/>
              <a:gd name="connsiteX4725" fmla="*/ 5184864 w 8115305"/>
              <a:gd name="connsiteY4725" fmla="*/ 141901 h 2839955"/>
              <a:gd name="connsiteX4726" fmla="*/ 5330812 w 8115305"/>
              <a:gd name="connsiteY4726" fmla="*/ 166530 h 2839955"/>
              <a:gd name="connsiteX4727" fmla="*/ 5310351 w 8115305"/>
              <a:gd name="connsiteY4727" fmla="*/ 172324 h 2839955"/>
              <a:gd name="connsiteX4728" fmla="*/ 5270875 w 8115305"/>
              <a:gd name="connsiteY4728" fmla="*/ 166710 h 2839955"/>
              <a:gd name="connsiteX4729" fmla="*/ 5290070 w 8115305"/>
              <a:gd name="connsiteY4729" fmla="*/ 160735 h 2839955"/>
              <a:gd name="connsiteX4730" fmla="*/ 5330812 w 8115305"/>
              <a:gd name="connsiteY4730" fmla="*/ 166530 h 2839955"/>
              <a:gd name="connsiteX4731" fmla="*/ 5491609 w 8115305"/>
              <a:gd name="connsiteY4731" fmla="*/ 193147 h 2839955"/>
              <a:gd name="connsiteX4732" fmla="*/ 5468975 w 8115305"/>
              <a:gd name="connsiteY4732" fmla="*/ 198941 h 2839955"/>
              <a:gd name="connsiteX4733" fmla="*/ 5428594 w 8115305"/>
              <a:gd name="connsiteY4733" fmla="*/ 192423 h 2839955"/>
              <a:gd name="connsiteX4734" fmla="*/ 5451411 w 8115305"/>
              <a:gd name="connsiteY4734" fmla="*/ 186628 h 2839955"/>
              <a:gd name="connsiteX4735" fmla="*/ 5491609 w 8115305"/>
              <a:gd name="connsiteY4735" fmla="*/ 193147 h 2839955"/>
              <a:gd name="connsiteX4736" fmla="*/ 5661096 w 8115305"/>
              <a:gd name="connsiteY4736" fmla="*/ 220127 h 2839955"/>
              <a:gd name="connsiteX4737" fmla="*/ 5642988 w 8115305"/>
              <a:gd name="connsiteY4737" fmla="*/ 226828 h 2839955"/>
              <a:gd name="connsiteX4738" fmla="*/ 5598263 w 8115305"/>
              <a:gd name="connsiteY4738" fmla="*/ 219946 h 2839955"/>
              <a:gd name="connsiteX4739" fmla="*/ 5616371 w 8115305"/>
              <a:gd name="connsiteY4739" fmla="*/ 213608 h 2839955"/>
              <a:gd name="connsiteX4740" fmla="*/ 5661096 w 8115305"/>
              <a:gd name="connsiteY4740" fmla="*/ 220127 h 2839955"/>
              <a:gd name="connsiteX4741" fmla="*/ 5840724 w 8115305"/>
              <a:gd name="connsiteY4741" fmla="*/ 250367 h 2839955"/>
              <a:gd name="connsiteX4742" fmla="*/ 5825152 w 8115305"/>
              <a:gd name="connsiteY4742" fmla="*/ 257430 h 2839955"/>
              <a:gd name="connsiteX4743" fmla="*/ 5780245 w 8115305"/>
              <a:gd name="connsiteY4743" fmla="*/ 251091 h 2839955"/>
              <a:gd name="connsiteX4744" fmla="*/ 5794368 w 8115305"/>
              <a:gd name="connsiteY4744" fmla="*/ 244029 h 2839955"/>
              <a:gd name="connsiteX4745" fmla="*/ 5840724 w 8115305"/>
              <a:gd name="connsiteY4745" fmla="*/ 250367 h 2839955"/>
              <a:gd name="connsiteX4746" fmla="*/ 6039004 w 8115305"/>
              <a:gd name="connsiteY4746" fmla="*/ 283686 h 2839955"/>
              <a:gd name="connsiteX4747" fmla="*/ 6023613 w 8115305"/>
              <a:gd name="connsiteY4747" fmla="*/ 290024 h 2839955"/>
              <a:gd name="connsiteX4748" fmla="*/ 5979250 w 8115305"/>
              <a:gd name="connsiteY4748" fmla="*/ 283325 h 2839955"/>
              <a:gd name="connsiteX4749" fmla="*/ 5992831 w 8115305"/>
              <a:gd name="connsiteY4749" fmla="*/ 276806 h 2839955"/>
              <a:gd name="connsiteX4750" fmla="*/ 6039004 w 8115305"/>
              <a:gd name="connsiteY4750" fmla="*/ 283686 h 2839955"/>
              <a:gd name="connsiteX4751" fmla="*/ 6249054 w 8115305"/>
              <a:gd name="connsiteY4751" fmla="*/ 318272 h 2839955"/>
              <a:gd name="connsiteX4752" fmla="*/ 6235836 w 8115305"/>
              <a:gd name="connsiteY4752" fmla="*/ 324246 h 2839955"/>
              <a:gd name="connsiteX4753" fmla="*/ 6194007 w 8115305"/>
              <a:gd name="connsiteY4753" fmla="*/ 317547 h 2839955"/>
              <a:gd name="connsiteX4754" fmla="*/ 6207044 w 8115305"/>
              <a:gd name="connsiteY4754" fmla="*/ 311753 h 2839955"/>
              <a:gd name="connsiteX4755" fmla="*/ 6249054 w 8115305"/>
              <a:gd name="connsiteY4755" fmla="*/ 318272 h 2839955"/>
              <a:gd name="connsiteX4756" fmla="*/ 6482465 w 8115305"/>
              <a:gd name="connsiteY4756" fmla="*/ 357021 h 2839955"/>
              <a:gd name="connsiteX4757" fmla="*/ 6470876 w 8115305"/>
              <a:gd name="connsiteY4757" fmla="*/ 362996 h 2839955"/>
              <a:gd name="connsiteX4758" fmla="*/ 6431581 w 8115305"/>
              <a:gd name="connsiteY4758" fmla="*/ 356658 h 2839955"/>
              <a:gd name="connsiteX4759" fmla="*/ 6441360 w 8115305"/>
              <a:gd name="connsiteY4759" fmla="*/ 350683 h 2839955"/>
              <a:gd name="connsiteX4760" fmla="*/ 6482465 w 8115305"/>
              <a:gd name="connsiteY4760" fmla="*/ 357021 h 2839955"/>
              <a:gd name="connsiteX4761" fmla="*/ 6728004 w 8115305"/>
              <a:gd name="connsiteY4761" fmla="*/ 398670 h 2839955"/>
              <a:gd name="connsiteX4762" fmla="*/ 6723478 w 8115305"/>
              <a:gd name="connsiteY4762" fmla="*/ 404465 h 2839955"/>
              <a:gd name="connsiteX4763" fmla="*/ 6689254 w 8115305"/>
              <a:gd name="connsiteY4763" fmla="*/ 399756 h 2839955"/>
              <a:gd name="connsiteX4764" fmla="*/ 6691608 w 8115305"/>
              <a:gd name="connsiteY4764" fmla="*/ 393781 h 2839955"/>
              <a:gd name="connsiteX4765" fmla="*/ 6728004 w 8115305"/>
              <a:gd name="connsiteY4765" fmla="*/ 398670 h 2839955"/>
              <a:gd name="connsiteX4766" fmla="*/ 4454035 w 8115305"/>
              <a:gd name="connsiteY4766" fmla="*/ 10077 h 2839955"/>
              <a:gd name="connsiteX4767" fmla="*/ 4441902 w 8115305"/>
              <a:gd name="connsiteY4767" fmla="*/ 11889 h 2839955"/>
              <a:gd name="connsiteX4768" fmla="*/ 4430133 w 8115305"/>
              <a:gd name="connsiteY4768" fmla="*/ 9897 h 2839955"/>
              <a:gd name="connsiteX4769" fmla="*/ 4441541 w 8115305"/>
              <a:gd name="connsiteY4769" fmla="*/ 8268 h 2839955"/>
              <a:gd name="connsiteX4770" fmla="*/ 4454035 w 8115305"/>
              <a:gd name="connsiteY4770" fmla="*/ 10077 h 2839955"/>
              <a:gd name="connsiteX4771" fmla="*/ 4556704 w 8115305"/>
              <a:gd name="connsiteY4771" fmla="*/ 26012 h 2839955"/>
              <a:gd name="connsiteX4772" fmla="*/ 4544028 w 8115305"/>
              <a:gd name="connsiteY4772" fmla="*/ 28366 h 2839955"/>
              <a:gd name="connsiteX4773" fmla="*/ 4527732 w 8115305"/>
              <a:gd name="connsiteY4773" fmla="*/ 26374 h 2839955"/>
              <a:gd name="connsiteX4774" fmla="*/ 4539501 w 8115305"/>
              <a:gd name="connsiteY4774" fmla="*/ 23839 h 2839955"/>
              <a:gd name="connsiteX4775" fmla="*/ 4556704 w 8115305"/>
              <a:gd name="connsiteY4775" fmla="*/ 26012 h 2839955"/>
              <a:gd name="connsiteX4776" fmla="*/ 4662454 w 8115305"/>
              <a:gd name="connsiteY4776" fmla="*/ 43215 h 2839955"/>
              <a:gd name="connsiteX4777" fmla="*/ 4647968 w 8115305"/>
              <a:gd name="connsiteY4777" fmla="*/ 46112 h 2839955"/>
              <a:gd name="connsiteX4778" fmla="*/ 4627507 w 8115305"/>
              <a:gd name="connsiteY4778" fmla="*/ 43032 h 2839955"/>
              <a:gd name="connsiteX4779" fmla="*/ 4643080 w 8115305"/>
              <a:gd name="connsiteY4779" fmla="*/ 40317 h 2839955"/>
              <a:gd name="connsiteX4780" fmla="*/ 4662454 w 8115305"/>
              <a:gd name="connsiteY4780" fmla="*/ 43215 h 2839955"/>
              <a:gd name="connsiteX4781" fmla="*/ 4776895 w 8115305"/>
              <a:gd name="connsiteY4781" fmla="*/ 60598 h 2839955"/>
              <a:gd name="connsiteX4782" fmla="*/ 4760778 w 8115305"/>
              <a:gd name="connsiteY4782" fmla="*/ 64039 h 2839955"/>
              <a:gd name="connsiteX4783" fmla="*/ 4734885 w 8115305"/>
              <a:gd name="connsiteY4783" fmla="*/ 60598 h 2839955"/>
              <a:gd name="connsiteX4784" fmla="*/ 4752993 w 8115305"/>
              <a:gd name="connsiteY4784" fmla="*/ 57157 h 2839955"/>
              <a:gd name="connsiteX4785" fmla="*/ 4776895 w 8115305"/>
              <a:gd name="connsiteY4785" fmla="*/ 60598 h 2839955"/>
              <a:gd name="connsiteX4786" fmla="*/ 4897130 w 8115305"/>
              <a:gd name="connsiteY4786" fmla="*/ 79610 h 2839955"/>
              <a:gd name="connsiteX4787" fmla="*/ 4879022 w 8115305"/>
              <a:gd name="connsiteY4787" fmla="*/ 83595 h 2839955"/>
              <a:gd name="connsiteX4788" fmla="*/ 4851860 w 8115305"/>
              <a:gd name="connsiteY4788" fmla="*/ 79793 h 2839955"/>
              <a:gd name="connsiteX4789" fmla="*/ 4869424 w 8115305"/>
              <a:gd name="connsiteY4789" fmla="*/ 75989 h 2839955"/>
              <a:gd name="connsiteX4790" fmla="*/ 4897130 w 8115305"/>
              <a:gd name="connsiteY4790" fmla="*/ 79610 h 2839955"/>
              <a:gd name="connsiteX4791" fmla="*/ 5021892 w 8115305"/>
              <a:gd name="connsiteY4791" fmla="*/ 100255 h 2839955"/>
              <a:gd name="connsiteX4792" fmla="*/ 5003784 w 8115305"/>
              <a:gd name="connsiteY4792" fmla="*/ 104420 h 2839955"/>
              <a:gd name="connsiteX4793" fmla="*/ 4973363 w 8115305"/>
              <a:gd name="connsiteY4793" fmla="*/ 99894 h 2839955"/>
              <a:gd name="connsiteX4794" fmla="*/ 4993102 w 8115305"/>
              <a:gd name="connsiteY4794" fmla="*/ 95909 h 2839955"/>
              <a:gd name="connsiteX4795" fmla="*/ 5021892 w 8115305"/>
              <a:gd name="connsiteY4795" fmla="*/ 100255 h 2839955"/>
              <a:gd name="connsiteX4796" fmla="*/ 5157339 w 8115305"/>
              <a:gd name="connsiteY4796" fmla="*/ 121257 h 2839955"/>
              <a:gd name="connsiteX4797" fmla="*/ 5138146 w 8115305"/>
              <a:gd name="connsiteY4797" fmla="*/ 125966 h 2839955"/>
              <a:gd name="connsiteX4798" fmla="*/ 5104283 w 8115305"/>
              <a:gd name="connsiteY4798" fmla="*/ 121077 h 2839955"/>
              <a:gd name="connsiteX4799" fmla="*/ 5123659 w 8115305"/>
              <a:gd name="connsiteY4799" fmla="*/ 116370 h 2839955"/>
              <a:gd name="connsiteX4800" fmla="*/ 5157339 w 8115305"/>
              <a:gd name="connsiteY4800" fmla="*/ 121257 h 2839955"/>
              <a:gd name="connsiteX4801" fmla="*/ 5301476 w 8115305"/>
              <a:gd name="connsiteY4801" fmla="*/ 144801 h 2839955"/>
              <a:gd name="connsiteX4802" fmla="*/ 5284636 w 8115305"/>
              <a:gd name="connsiteY4802" fmla="*/ 149508 h 2839955"/>
              <a:gd name="connsiteX4803" fmla="*/ 5247153 w 8115305"/>
              <a:gd name="connsiteY4803" fmla="*/ 145162 h 2839955"/>
              <a:gd name="connsiteX4804" fmla="*/ 5265261 w 8115305"/>
              <a:gd name="connsiteY4804" fmla="*/ 139731 h 2839955"/>
              <a:gd name="connsiteX4805" fmla="*/ 5301476 w 8115305"/>
              <a:gd name="connsiteY4805" fmla="*/ 144801 h 2839955"/>
              <a:gd name="connsiteX4806" fmla="*/ 5451951 w 8115305"/>
              <a:gd name="connsiteY4806" fmla="*/ 168703 h 2839955"/>
              <a:gd name="connsiteX4807" fmla="*/ 5435656 w 8115305"/>
              <a:gd name="connsiteY4807" fmla="*/ 174497 h 2839955"/>
              <a:gd name="connsiteX4808" fmla="*/ 5394914 w 8115305"/>
              <a:gd name="connsiteY4808" fmla="*/ 168883 h 2839955"/>
              <a:gd name="connsiteX4809" fmla="*/ 5413022 w 8115305"/>
              <a:gd name="connsiteY4809" fmla="*/ 163450 h 2839955"/>
              <a:gd name="connsiteX4810" fmla="*/ 5451951 w 8115305"/>
              <a:gd name="connsiteY4810" fmla="*/ 168703 h 2839955"/>
              <a:gd name="connsiteX4811" fmla="*/ 5614198 w 8115305"/>
              <a:gd name="connsiteY4811" fmla="*/ 193871 h 2839955"/>
              <a:gd name="connsiteX4812" fmla="*/ 5597902 w 8115305"/>
              <a:gd name="connsiteY4812" fmla="*/ 199483 h 2839955"/>
              <a:gd name="connsiteX4813" fmla="*/ 5558970 w 8115305"/>
              <a:gd name="connsiteY4813" fmla="*/ 193871 h 2839955"/>
              <a:gd name="connsiteX4814" fmla="*/ 5575990 w 8115305"/>
              <a:gd name="connsiteY4814" fmla="*/ 188258 h 2839955"/>
              <a:gd name="connsiteX4815" fmla="*/ 5614198 w 8115305"/>
              <a:gd name="connsiteY4815" fmla="*/ 193871 h 2839955"/>
              <a:gd name="connsiteX4816" fmla="*/ 5791112 w 8115305"/>
              <a:gd name="connsiteY4816" fmla="*/ 223568 h 2839955"/>
              <a:gd name="connsiteX4817" fmla="*/ 5773005 w 8115305"/>
              <a:gd name="connsiteY4817" fmla="*/ 229180 h 2839955"/>
              <a:gd name="connsiteX4818" fmla="*/ 5734796 w 8115305"/>
              <a:gd name="connsiteY4818" fmla="*/ 222844 h 2839955"/>
              <a:gd name="connsiteX4819" fmla="*/ 5752180 w 8115305"/>
              <a:gd name="connsiteY4819" fmla="*/ 217591 h 2839955"/>
              <a:gd name="connsiteX4820" fmla="*/ 5791112 w 8115305"/>
              <a:gd name="connsiteY4820" fmla="*/ 223568 h 2839955"/>
              <a:gd name="connsiteX4821" fmla="*/ 4547105 w 8115305"/>
              <a:gd name="connsiteY4821" fmla="*/ 11345 h 2839955"/>
              <a:gd name="connsiteX4822" fmla="*/ 4537689 w 8115305"/>
              <a:gd name="connsiteY4822" fmla="*/ 13157 h 2839955"/>
              <a:gd name="connsiteX4823" fmla="*/ 4525739 w 8115305"/>
              <a:gd name="connsiteY4823" fmla="*/ 11528 h 2839955"/>
              <a:gd name="connsiteX4824" fmla="*/ 4535155 w 8115305"/>
              <a:gd name="connsiteY4824" fmla="*/ 9897 h 2839955"/>
              <a:gd name="connsiteX4825" fmla="*/ 4547105 w 8115305"/>
              <a:gd name="connsiteY4825" fmla="*/ 11345 h 2839955"/>
              <a:gd name="connsiteX4826" fmla="*/ 4653399 w 8115305"/>
              <a:gd name="connsiteY4826" fmla="*/ 27824 h 2839955"/>
              <a:gd name="connsiteX4827" fmla="*/ 4641086 w 8115305"/>
              <a:gd name="connsiteY4827" fmla="*/ 29996 h 2839955"/>
              <a:gd name="connsiteX4828" fmla="*/ 4625334 w 8115305"/>
              <a:gd name="connsiteY4828" fmla="*/ 27641 h 2839955"/>
              <a:gd name="connsiteX4829" fmla="*/ 4637647 w 8115305"/>
              <a:gd name="connsiteY4829" fmla="*/ 25468 h 2839955"/>
              <a:gd name="connsiteX4830" fmla="*/ 4653399 w 8115305"/>
              <a:gd name="connsiteY4830" fmla="*/ 27824 h 2839955"/>
              <a:gd name="connsiteX4831" fmla="*/ 5980518 w 8115305"/>
              <a:gd name="connsiteY4831" fmla="*/ 253808 h 2839955"/>
              <a:gd name="connsiteX4832" fmla="*/ 5968748 w 8115305"/>
              <a:gd name="connsiteY4832" fmla="*/ 259785 h 2839955"/>
              <a:gd name="connsiteX4833" fmla="*/ 5925833 w 8115305"/>
              <a:gd name="connsiteY4833" fmla="*/ 253808 h 2839955"/>
              <a:gd name="connsiteX4834" fmla="*/ 5939413 w 8115305"/>
              <a:gd name="connsiteY4834" fmla="*/ 248013 h 2839955"/>
              <a:gd name="connsiteX4835" fmla="*/ 5980518 w 8115305"/>
              <a:gd name="connsiteY4835" fmla="*/ 253808 h 2839955"/>
              <a:gd name="connsiteX4836" fmla="*/ 6176624 w 8115305"/>
              <a:gd name="connsiteY4836" fmla="*/ 285678 h 2839955"/>
              <a:gd name="connsiteX4837" fmla="*/ 6166303 w 8115305"/>
              <a:gd name="connsiteY4837" fmla="*/ 291473 h 2839955"/>
              <a:gd name="connsiteX4838" fmla="*/ 6126105 w 8115305"/>
              <a:gd name="connsiteY4838" fmla="*/ 285498 h 2839955"/>
              <a:gd name="connsiteX4839" fmla="*/ 6138418 w 8115305"/>
              <a:gd name="connsiteY4839" fmla="*/ 280064 h 2839955"/>
              <a:gd name="connsiteX4840" fmla="*/ 6176624 w 8115305"/>
              <a:gd name="connsiteY4840" fmla="*/ 285678 h 2839955"/>
              <a:gd name="connsiteX4841" fmla="*/ 4761322 w 8115305"/>
              <a:gd name="connsiteY4841" fmla="*/ 44301 h 2839955"/>
              <a:gd name="connsiteX4842" fmla="*/ 4747016 w 8115305"/>
              <a:gd name="connsiteY4842" fmla="*/ 47017 h 2839955"/>
              <a:gd name="connsiteX4843" fmla="*/ 4727099 w 8115305"/>
              <a:gd name="connsiteY4843" fmla="*/ 44301 h 2839955"/>
              <a:gd name="connsiteX4844" fmla="*/ 4741585 w 8115305"/>
              <a:gd name="connsiteY4844" fmla="*/ 41586 h 2839955"/>
              <a:gd name="connsiteX4845" fmla="*/ 4761322 w 8115305"/>
              <a:gd name="connsiteY4845" fmla="*/ 44301 h 2839955"/>
              <a:gd name="connsiteX4846" fmla="*/ 6396090 w 8115305"/>
              <a:gd name="connsiteY4846" fmla="*/ 321532 h 2839955"/>
              <a:gd name="connsiteX4847" fmla="*/ 6387942 w 8115305"/>
              <a:gd name="connsiteY4847" fmla="*/ 326783 h 2839955"/>
              <a:gd name="connsiteX4848" fmla="*/ 6351726 w 8115305"/>
              <a:gd name="connsiteY4848" fmla="*/ 321350 h 2839955"/>
              <a:gd name="connsiteX4849" fmla="*/ 6359513 w 8115305"/>
              <a:gd name="connsiteY4849" fmla="*/ 316462 h 2839955"/>
              <a:gd name="connsiteX4850" fmla="*/ 6396090 w 8115305"/>
              <a:gd name="connsiteY4850" fmla="*/ 321532 h 2839955"/>
              <a:gd name="connsiteX4851" fmla="*/ 4878479 w 8115305"/>
              <a:gd name="connsiteY4851" fmla="*/ 62590 h 2839955"/>
              <a:gd name="connsiteX4852" fmla="*/ 4862544 w 8115305"/>
              <a:gd name="connsiteY4852" fmla="*/ 65668 h 2839955"/>
              <a:gd name="connsiteX4853" fmla="*/ 4840271 w 8115305"/>
              <a:gd name="connsiteY4853" fmla="*/ 62229 h 2839955"/>
              <a:gd name="connsiteX4854" fmla="*/ 4855662 w 8115305"/>
              <a:gd name="connsiteY4854" fmla="*/ 59332 h 2839955"/>
              <a:gd name="connsiteX4855" fmla="*/ 4878479 w 8115305"/>
              <a:gd name="connsiteY4855" fmla="*/ 62590 h 2839955"/>
              <a:gd name="connsiteX4856" fmla="*/ 6635295 w 8115305"/>
              <a:gd name="connsiteY4856" fmla="*/ 360462 h 2839955"/>
              <a:gd name="connsiteX4857" fmla="*/ 6631854 w 8115305"/>
              <a:gd name="connsiteY4857" fmla="*/ 365352 h 2839955"/>
              <a:gd name="connsiteX4858" fmla="*/ 6597450 w 8115305"/>
              <a:gd name="connsiteY4858" fmla="*/ 360645 h 2839955"/>
              <a:gd name="connsiteX4859" fmla="*/ 6603426 w 8115305"/>
              <a:gd name="connsiteY4859" fmla="*/ 355936 h 2839955"/>
              <a:gd name="connsiteX4860" fmla="*/ 6635295 w 8115305"/>
              <a:gd name="connsiteY4860" fmla="*/ 360462 h 2839955"/>
              <a:gd name="connsiteX4861" fmla="*/ 5002338 w 8115305"/>
              <a:gd name="connsiteY4861" fmla="*/ 81242 h 2839955"/>
              <a:gd name="connsiteX4862" fmla="*/ 4985135 w 8115305"/>
              <a:gd name="connsiteY4862" fmla="*/ 84681 h 2839955"/>
              <a:gd name="connsiteX4863" fmla="*/ 4959423 w 8115305"/>
              <a:gd name="connsiteY4863" fmla="*/ 80698 h 2839955"/>
              <a:gd name="connsiteX4864" fmla="*/ 4976082 w 8115305"/>
              <a:gd name="connsiteY4864" fmla="*/ 77438 h 2839955"/>
              <a:gd name="connsiteX4865" fmla="*/ 5002338 w 8115305"/>
              <a:gd name="connsiteY4865" fmla="*/ 81242 h 2839955"/>
              <a:gd name="connsiteX4866" fmla="*/ 5134522 w 8115305"/>
              <a:gd name="connsiteY4866" fmla="*/ 101521 h 2839955"/>
              <a:gd name="connsiteX4867" fmla="*/ 5117682 w 8115305"/>
              <a:gd name="connsiteY4867" fmla="*/ 105506 h 2839955"/>
              <a:gd name="connsiteX4868" fmla="*/ 5088710 w 8115305"/>
              <a:gd name="connsiteY4868" fmla="*/ 101340 h 2839955"/>
              <a:gd name="connsiteX4869" fmla="*/ 5104825 w 8115305"/>
              <a:gd name="connsiteY4869" fmla="*/ 97538 h 2839955"/>
              <a:gd name="connsiteX4870" fmla="*/ 5134522 w 8115305"/>
              <a:gd name="connsiteY4870" fmla="*/ 101521 h 2839955"/>
              <a:gd name="connsiteX4871" fmla="*/ 5269425 w 8115305"/>
              <a:gd name="connsiteY4871" fmla="*/ 123252 h 2839955"/>
              <a:gd name="connsiteX4872" fmla="*/ 5254034 w 8115305"/>
              <a:gd name="connsiteY4872" fmla="*/ 127598 h 2839955"/>
              <a:gd name="connsiteX4873" fmla="*/ 5221441 w 8115305"/>
              <a:gd name="connsiteY4873" fmla="*/ 123070 h 2839955"/>
              <a:gd name="connsiteX4874" fmla="*/ 5238280 w 8115305"/>
              <a:gd name="connsiteY4874" fmla="*/ 118906 h 2839955"/>
              <a:gd name="connsiteX4875" fmla="*/ 5269425 w 8115305"/>
              <a:gd name="connsiteY4875" fmla="*/ 123252 h 2839955"/>
              <a:gd name="connsiteX4876" fmla="*/ 5416461 w 8115305"/>
              <a:gd name="connsiteY4876" fmla="*/ 145159 h 2839955"/>
              <a:gd name="connsiteX4877" fmla="*/ 5402338 w 8115305"/>
              <a:gd name="connsiteY4877" fmla="*/ 150049 h 2839955"/>
              <a:gd name="connsiteX4878" fmla="*/ 5367208 w 8115305"/>
              <a:gd name="connsiteY4878" fmla="*/ 145159 h 2839955"/>
              <a:gd name="connsiteX4879" fmla="*/ 5382962 w 8115305"/>
              <a:gd name="connsiteY4879" fmla="*/ 140633 h 2839955"/>
              <a:gd name="connsiteX4880" fmla="*/ 5416461 w 8115305"/>
              <a:gd name="connsiteY4880" fmla="*/ 145159 h 2839955"/>
              <a:gd name="connsiteX4881" fmla="*/ 4640724 w 8115305"/>
              <a:gd name="connsiteY4881" fmla="*/ 12430 h 2839955"/>
              <a:gd name="connsiteX4882" fmla="*/ 4631853 w 8115305"/>
              <a:gd name="connsiteY4882" fmla="*/ 14061 h 2839955"/>
              <a:gd name="connsiteX4883" fmla="*/ 4620444 w 8115305"/>
              <a:gd name="connsiteY4883" fmla="*/ 12430 h 2839955"/>
              <a:gd name="connsiteX4884" fmla="*/ 4628592 w 8115305"/>
              <a:gd name="connsiteY4884" fmla="*/ 10982 h 2839955"/>
              <a:gd name="connsiteX4885" fmla="*/ 4640724 w 8115305"/>
              <a:gd name="connsiteY4885" fmla="*/ 12430 h 2839955"/>
              <a:gd name="connsiteX4886" fmla="*/ 5575086 w 8115305"/>
              <a:gd name="connsiteY4886" fmla="*/ 170513 h 2839955"/>
              <a:gd name="connsiteX4887" fmla="*/ 5559875 w 8115305"/>
              <a:gd name="connsiteY4887" fmla="*/ 175583 h 2839955"/>
              <a:gd name="connsiteX4888" fmla="*/ 5523659 w 8115305"/>
              <a:gd name="connsiteY4888" fmla="*/ 170332 h 2839955"/>
              <a:gd name="connsiteX4889" fmla="*/ 5538326 w 8115305"/>
              <a:gd name="connsiteY4889" fmla="*/ 165625 h 2839955"/>
              <a:gd name="connsiteX4890" fmla="*/ 5575086 w 8115305"/>
              <a:gd name="connsiteY4890" fmla="*/ 170513 h 2839955"/>
              <a:gd name="connsiteX4891" fmla="*/ 4749734 w 8115305"/>
              <a:gd name="connsiteY4891" fmla="*/ 28728 h 2839955"/>
              <a:gd name="connsiteX4892" fmla="*/ 4739411 w 8115305"/>
              <a:gd name="connsiteY4892" fmla="*/ 30901 h 2839955"/>
              <a:gd name="connsiteX4893" fmla="*/ 4723115 w 8115305"/>
              <a:gd name="connsiteY4893" fmla="*/ 28728 h 2839955"/>
              <a:gd name="connsiteX4894" fmla="*/ 4734524 w 8115305"/>
              <a:gd name="connsiteY4894" fmla="*/ 26736 h 2839955"/>
              <a:gd name="connsiteX4895" fmla="*/ 4749734 w 8115305"/>
              <a:gd name="connsiteY4895" fmla="*/ 28728 h 2839955"/>
              <a:gd name="connsiteX4896" fmla="*/ 5740589 w 8115305"/>
              <a:gd name="connsiteY4896" fmla="*/ 197131 h 2839955"/>
              <a:gd name="connsiteX4897" fmla="*/ 5727371 w 8115305"/>
              <a:gd name="connsiteY4897" fmla="*/ 202382 h 2839955"/>
              <a:gd name="connsiteX4898" fmla="*/ 5689343 w 8115305"/>
              <a:gd name="connsiteY4898" fmla="*/ 197131 h 2839955"/>
              <a:gd name="connsiteX4899" fmla="*/ 5704193 w 8115305"/>
              <a:gd name="connsiteY4899" fmla="*/ 192061 h 2839955"/>
              <a:gd name="connsiteX4900" fmla="*/ 5740589 w 8115305"/>
              <a:gd name="connsiteY4900" fmla="*/ 197131 h 2839955"/>
              <a:gd name="connsiteX4901" fmla="*/ 4862907 w 8115305"/>
              <a:gd name="connsiteY4901" fmla="*/ 46112 h 2839955"/>
              <a:gd name="connsiteX4902" fmla="*/ 4850231 w 8115305"/>
              <a:gd name="connsiteY4902" fmla="*/ 48465 h 2839955"/>
              <a:gd name="connsiteX4903" fmla="*/ 4832123 w 8115305"/>
              <a:gd name="connsiteY4903" fmla="*/ 46112 h 2839955"/>
              <a:gd name="connsiteX4904" fmla="*/ 4844800 w 8115305"/>
              <a:gd name="connsiteY4904" fmla="*/ 43576 h 2839955"/>
              <a:gd name="connsiteX4905" fmla="*/ 4862907 w 8115305"/>
              <a:gd name="connsiteY4905" fmla="*/ 46112 h 2839955"/>
              <a:gd name="connsiteX4906" fmla="*/ 5918409 w 8115305"/>
              <a:gd name="connsiteY4906" fmla="*/ 224653 h 2839955"/>
              <a:gd name="connsiteX4907" fmla="*/ 5907363 w 8115305"/>
              <a:gd name="connsiteY4907" fmla="*/ 229904 h 2839955"/>
              <a:gd name="connsiteX4908" fmla="*/ 5871147 w 8115305"/>
              <a:gd name="connsiteY4908" fmla="*/ 224834 h 2839955"/>
              <a:gd name="connsiteX4909" fmla="*/ 5884003 w 8115305"/>
              <a:gd name="connsiteY4909" fmla="*/ 219946 h 2839955"/>
              <a:gd name="connsiteX4910" fmla="*/ 5918409 w 8115305"/>
              <a:gd name="connsiteY4910" fmla="*/ 224653 h 2839955"/>
              <a:gd name="connsiteX4911" fmla="*/ 4980427 w 8115305"/>
              <a:gd name="connsiteY4911" fmla="*/ 63676 h 2839955"/>
              <a:gd name="connsiteX4912" fmla="*/ 4966484 w 8115305"/>
              <a:gd name="connsiteY4912" fmla="*/ 66574 h 2839955"/>
              <a:gd name="connsiteX4913" fmla="*/ 4945116 w 8115305"/>
              <a:gd name="connsiteY4913" fmla="*/ 63676 h 2839955"/>
              <a:gd name="connsiteX4914" fmla="*/ 4959241 w 8115305"/>
              <a:gd name="connsiteY4914" fmla="*/ 60598 h 2839955"/>
              <a:gd name="connsiteX4915" fmla="*/ 4980427 w 8115305"/>
              <a:gd name="connsiteY4915" fmla="*/ 63676 h 2839955"/>
              <a:gd name="connsiteX4916" fmla="*/ 6114333 w 8115305"/>
              <a:gd name="connsiteY4916" fmla="*/ 255800 h 2839955"/>
              <a:gd name="connsiteX4917" fmla="*/ 6103107 w 8115305"/>
              <a:gd name="connsiteY4917" fmla="*/ 260690 h 2839955"/>
              <a:gd name="connsiteX4918" fmla="*/ 6067977 w 8115305"/>
              <a:gd name="connsiteY4918" fmla="*/ 255620 h 2839955"/>
              <a:gd name="connsiteX4919" fmla="*/ 6079205 w 8115305"/>
              <a:gd name="connsiteY4919" fmla="*/ 250730 h 2839955"/>
              <a:gd name="connsiteX4920" fmla="*/ 6114333 w 8115305"/>
              <a:gd name="connsiteY4920" fmla="*/ 255800 h 2839955"/>
              <a:gd name="connsiteX4921" fmla="*/ 6318771 w 8115305"/>
              <a:gd name="connsiteY4921" fmla="*/ 290023 h 2839955"/>
              <a:gd name="connsiteX4922" fmla="*/ 6310079 w 8115305"/>
              <a:gd name="connsiteY4922" fmla="*/ 294551 h 2839955"/>
              <a:gd name="connsiteX4923" fmla="*/ 6277847 w 8115305"/>
              <a:gd name="connsiteY4923" fmla="*/ 289842 h 2839955"/>
              <a:gd name="connsiteX4924" fmla="*/ 6286721 w 8115305"/>
              <a:gd name="connsiteY4924" fmla="*/ 284591 h 2839955"/>
              <a:gd name="connsiteX4925" fmla="*/ 6318771 w 8115305"/>
              <a:gd name="connsiteY4925" fmla="*/ 290023 h 2839955"/>
              <a:gd name="connsiteX4926" fmla="*/ 5107543 w 8115305"/>
              <a:gd name="connsiteY4926" fmla="*/ 82871 h 2839955"/>
              <a:gd name="connsiteX4927" fmla="*/ 5094867 w 8115305"/>
              <a:gd name="connsiteY4927" fmla="*/ 86311 h 2839955"/>
              <a:gd name="connsiteX4928" fmla="*/ 5070060 w 8115305"/>
              <a:gd name="connsiteY4928" fmla="*/ 83232 h 2839955"/>
              <a:gd name="connsiteX4929" fmla="*/ 5083458 w 8115305"/>
              <a:gd name="connsiteY4929" fmla="*/ 79793 h 2839955"/>
              <a:gd name="connsiteX4930" fmla="*/ 5107543 w 8115305"/>
              <a:gd name="connsiteY4930" fmla="*/ 82871 h 2839955"/>
              <a:gd name="connsiteX4931" fmla="*/ 5243170 w 8115305"/>
              <a:gd name="connsiteY4931" fmla="*/ 103694 h 2839955"/>
              <a:gd name="connsiteX4932" fmla="*/ 5228140 w 8115305"/>
              <a:gd name="connsiteY4932" fmla="*/ 107134 h 2839955"/>
              <a:gd name="connsiteX4933" fmla="*/ 5202789 w 8115305"/>
              <a:gd name="connsiteY4933" fmla="*/ 103513 h 2839955"/>
              <a:gd name="connsiteX4934" fmla="*/ 5216733 w 8115305"/>
              <a:gd name="connsiteY4934" fmla="*/ 99891 h 2839955"/>
              <a:gd name="connsiteX4935" fmla="*/ 5243170 w 8115305"/>
              <a:gd name="connsiteY4935" fmla="*/ 103694 h 2839955"/>
              <a:gd name="connsiteX4936" fmla="*/ 6541677 w 8115305"/>
              <a:gd name="connsiteY4936" fmla="*/ 324066 h 2839955"/>
              <a:gd name="connsiteX4937" fmla="*/ 6536788 w 8115305"/>
              <a:gd name="connsiteY4937" fmla="*/ 328049 h 2839955"/>
              <a:gd name="connsiteX4938" fmla="*/ 6507996 w 8115305"/>
              <a:gd name="connsiteY4938" fmla="*/ 323884 h 2839955"/>
              <a:gd name="connsiteX4939" fmla="*/ 6512886 w 8115305"/>
              <a:gd name="connsiteY4939" fmla="*/ 320082 h 2839955"/>
              <a:gd name="connsiteX4940" fmla="*/ 6541677 w 8115305"/>
              <a:gd name="connsiteY4940" fmla="*/ 324066 h 2839955"/>
              <a:gd name="connsiteX4941" fmla="*/ 5381150 w 8115305"/>
              <a:gd name="connsiteY4941" fmla="*/ 124881 h 2839955"/>
              <a:gd name="connsiteX4942" fmla="*/ 5366664 w 8115305"/>
              <a:gd name="connsiteY4942" fmla="*/ 128503 h 2839955"/>
              <a:gd name="connsiteX4943" fmla="*/ 5338597 w 8115305"/>
              <a:gd name="connsiteY4943" fmla="*/ 124701 h 2839955"/>
              <a:gd name="connsiteX4944" fmla="*/ 5352902 w 8115305"/>
              <a:gd name="connsiteY4944" fmla="*/ 120899 h 2839955"/>
              <a:gd name="connsiteX4945" fmla="*/ 5381150 w 8115305"/>
              <a:gd name="connsiteY4945" fmla="*/ 124881 h 2839955"/>
              <a:gd name="connsiteX4946" fmla="*/ 5532892 w 8115305"/>
              <a:gd name="connsiteY4946" fmla="*/ 148057 h 2839955"/>
              <a:gd name="connsiteX4947" fmla="*/ 5519130 w 8115305"/>
              <a:gd name="connsiteY4947" fmla="*/ 152222 h 2839955"/>
              <a:gd name="connsiteX4948" fmla="*/ 5489433 w 8115305"/>
              <a:gd name="connsiteY4948" fmla="*/ 147876 h 2839955"/>
              <a:gd name="connsiteX4949" fmla="*/ 5502654 w 8115305"/>
              <a:gd name="connsiteY4949" fmla="*/ 144074 h 2839955"/>
              <a:gd name="connsiteX4950" fmla="*/ 5532892 w 8115305"/>
              <a:gd name="connsiteY4950" fmla="*/ 148057 h 2839955"/>
              <a:gd name="connsiteX4951" fmla="*/ 4844800 w 8115305"/>
              <a:gd name="connsiteY4951" fmla="*/ 29814 h 2839955"/>
              <a:gd name="connsiteX4952" fmla="*/ 4835384 w 8115305"/>
              <a:gd name="connsiteY4952" fmla="*/ 31626 h 2839955"/>
              <a:gd name="connsiteX4953" fmla="*/ 4822709 w 8115305"/>
              <a:gd name="connsiteY4953" fmla="*/ 29814 h 2839955"/>
              <a:gd name="connsiteX4954" fmla="*/ 4832124 w 8115305"/>
              <a:gd name="connsiteY4954" fmla="*/ 28185 h 2839955"/>
              <a:gd name="connsiteX4955" fmla="*/ 4844800 w 8115305"/>
              <a:gd name="connsiteY4955" fmla="*/ 29814 h 2839955"/>
              <a:gd name="connsiteX4956" fmla="*/ 5696770 w 8115305"/>
              <a:gd name="connsiteY4956" fmla="*/ 173229 h 2839955"/>
              <a:gd name="connsiteX4957" fmla="*/ 5681198 w 8115305"/>
              <a:gd name="connsiteY4957" fmla="*/ 177392 h 2839955"/>
              <a:gd name="connsiteX4958" fmla="*/ 5652045 w 8115305"/>
              <a:gd name="connsiteY4958" fmla="*/ 172685 h 2839955"/>
              <a:gd name="connsiteX4959" fmla="*/ 5667073 w 8115305"/>
              <a:gd name="connsiteY4959" fmla="*/ 168883 h 2839955"/>
              <a:gd name="connsiteX4960" fmla="*/ 5696770 w 8115305"/>
              <a:gd name="connsiteY4960" fmla="*/ 173229 h 2839955"/>
              <a:gd name="connsiteX4961" fmla="*/ 4963406 w 8115305"/>
              <a:gd name="connsiteY4961" fmla="*/ 47380 h 2839955"/>
              <a:gd name="connsiteX4962" fmla="*/ 4951635 w 8115305"/>
              <a:gd name="connsiteY4962" fmla="*/ 49372 h 2839955"/>
              <a:gd name="connsiteX4963" fmla="*/ 4935158 w 8115305"/>
              <a:gd name="connsiteY4963" fmla="*/ 47199 h 2839955"/>
              <a:gd name="connsiteX4964" fmla="*/ 4946384 w 8115305"/>
              <a:gd name="connsiteY4964" fmla="*/ 44844 h 2839955"/>
              <a:gd name="connsiteX4965" fmla="*/ 4963406 w 8115305"/>
              <a:gd name="connsiteY4965" fmla="*/ 47380 h 2839955"/>
              <a:gd name="connsiteX4966" fmla="*/ 5868431 w 8115305"/>
              <a:gd name="connsiteY4966" fmla="*/ 199485 h 2839955"/>
              <a:gd name="connsiteX4967" fmla="*/ 5857384 w 8115305"/>
              <a:gd name="connsiteY4967" fmla="*/ 204194 h 2839955"/>
              <a:gd name="connsiteX4968" fmla="*/ 5826058 w 8115305"/>
              <a:gd name="connsiteY4968" fmla="*/ 199485 h 2839955"/>
              <a:gd name="connsiteX4969" fmla="*/ 5836923 w 8115305"/>
              <a:gd name="connsiteY4969" fmla="*/ 194958 h 2839955"/>
              <a:gd name="connsiteX4970" fmla="*/ 5868431 w 8115305"/>
              <a:gd name="connsiteY4970" fmla="*/ 199485 h 2839955"/>
              <a:gd name="connsiteX4971" fmla="*/ 5082373 w 8115305"/>
              <a:gd name="connsiteY4971" fmla="*/ 65305 h 2839955"/>
              <a:gd name="connsiteX4972" fmla="*/ 5071328 w 8115305"/>
              <a:gd name="connsiteY4972" fmla="*/ 68021 h 2839955"/>
              <a:gd name="connsiteX4973" fmla="*/ 5052313 w 8115305"/>
              <a:gd name="connsiteY4973" fmla="*/ 65487 h 2839955"/>
              <a:gd name="connsiteX4974" fmla="*/ 5063541 w 8115305"/>
              <a:gd name="connsiteY4974" fmla="*/ 62952 h 2839955"/>
              <a:gd name="connsiteX4975" fmla="*/ 5082373 w 8115305"/>
              <a:gd name="connsiteY4975" fmla="*/ 65305 h 2839955"/>
              <a:gd name="connsiteX4976" fmla="*/ 6049147 w 8115305"/>
              <a:gd name="connsiteY4976" fmla="*/ 227552 h 2839955"/>
              <a:gd name="connsiteX4977" fmla="*/ 6041179 w 8115305"/>
              <a:gd name="connsiteY4977" fmla="*/ 231898 h 2839955"/>
              <a:gd name="connsiteX4978" fmla="*/ 6010578 w 8115305"/>
              <a:gd name="connsiteY4978" fmla="*/ 227732 h 2839955"/>
              <a:gd name="connsiteX4979" fmla="*/ 6020355 w 8115305"/>
              <a:gd name="connsiteY4979" fmla="*/ 223748 h 2839955"/>
              <a:gd name="connsiteX4980" fmla="*/ 6049147 w 8115305"/>
              <a:gd name="connsiteY4980" fmla="*/ 227552 h 2839955"/>
              <a:gd name="connsiteX4981" fmla="*/ 5213110 w 8115305"/>
              <a:gd name="connsiteY4981" fmla="*/ 84500 h 2839955"/>
              <a:gd name="connsiteX4982" fmla="*/ 5200436 w 8115305"/>
              <a:gd name="connsiteY4982" fmla="*/ 87217 h 2839955"/>
              <a:gd name="connsiteX4983" fmla="*/ 5178524 w 8115305"/>
              <a:gd name="connsiteY4983" fmla="*/ 84320 h 2839955"/>
              <a:gd name="connsiteX4984" fmla="*/ 5191924 w 8115305"/>
              <a:gd name="connsiteY4984" fmla="*/ 81242 h 2839955"/>
              <a:gd name="connsiteX4985" fmla="*/ 5213110 w 8115305"/>
              <a:gd name="connsiteY4985" fmla="*/ 84500 h 2839955"/>
              <a:gd name="connsiteX4986" fmla="*/ 6250504 w 8115305"/>
              <a:gd name="connsiteY4986" fmla="*/ 258695 h 2839955"/>
              <a:gd name="connsiteX4987" fmla="*/ 6244348 w 8115305"/>
              <a:gd name="connsiteY4987" fmla="*/ 262861 h 2839955"/>
              <a:gd name="connsiteX4988" fmla="*/ 6215012 w 8115305"/>
              <a:gd name="connsiteY4988" fmla="*/ 259239 h 2839955"/>
              <a:gd name="connsiteX4989" fmla="*/ 6221712 w 8115305"/>
              <a:gd name="connsiteY4989" fmla="*/ 254893 h 2839955"/>
              <a:gd name="connsiteX4990" fmla="*/ 6250504 w 8115305"/>
              <a:gd name="connsiteY4990" fmla="*/ 258695 h 2839955"/>
              <a:gd name="connsiteX4991" fmla="*/ 5351815 w 8115305"/>
              <a:gd name="connsiteY4991" fmla="*/ 104781 h 2839955"/>
              <a:gd name="connsiteX4992" fmla="*/ 5340226 w 8115305"/>
              <a:gd name="connsiteY4992" fmla="*/ 108221 h 2839955"/>
              <a:gd name="connsiteX4993" fmla="*/ 5315600 w 8115305"/>
              <a:gd name="connsiteY4993" fmla="*/ 104963 h 2839955"/>
              <a:gd name="connsiteX4994" fmla="*/ 5326464 w 8115305"/>
              <a:gd name="connsiteY4994" fmla="*/ 101522 h 2839955"/>
              <a:gd name="connsiteX4995" fmla="*/ 5351815 w 8115305"/>
              <a:gd name="connsiteY4995" fmla="*/ 104781 h 2839955"/>
              <a:gd name="connsiteX4996" fmla="*/ 6462909 w 8115305"/>
              <a:gd name="connsiteY4996" fmla="*/ 291292 h 2839955"/>
              <a:gd name="connsiteX4997" fmla="*/ 6456751 w 8115305"/>
              <a:gd name="connsiteY4997" fmla="*/ 294733 h 2839955"/>
              <a:gd name="connsiteX4998" fmla="*/ 6433573 w 8115305"/>
              <a:gd name="connsiteY4998" fmla="*/ 291653 h 2839955"/>
              <a:gd name="connsiteX4999" fmla="*/ 6437921 w 8115305"/>
              <a:gd name="connsiteY4999" fmla="*/ 288032 h 2839955"/>
              <a:gd name="connsiteX5000" fmla="*/ 6462909 w 8115305"/>
              <a:gd name="connsiteY5000" fmla="*/ 291292 h 2839955"/>
              <a:gd name="connsiteX5001" fmla="*/ 5499396 w 8115305"/>
              <a:gd name="connsiteY5001" fmla="*/ 127052 h 2839955"/>
              <a:gd name="connsiteX5002" fmla="*/ 5486900 w 8115305"/>
              <a:gd name="connsiteY5002" fmla="*/ 130493 h 2839955"/>
              <a:gd name="connsiteX5003" fmla="*/ 5460464 w 8115305"/>
              <a:gd name="connsiteY5003" fmla="*/ 127052 h 2839955"/>
              <a:gd name="connsiteX5004" fmla="*/ 5472958 w 8115305"/>
              <a:gd name="connsiteY5004" fmla="*/ 123613 h 2839955"/>
              <a:gd name="connsiteX5005" fmla="*/ 5499396 w 8115305"/>
              <a:gd name="connsiteY5005" fmla="*/ 127052 h 2839955"/>
              <a:gd name="connsiteX5006" fmla="*/ 4942401 w 8115305"/>
              <a:gd name="connsiteY5006" fmla="*/ 31444 h 2839955"/>
              <a:gd name="connsiteX5007" fmla="*/ 4934253 w 8115305"/>
              <a:gd name="connsiteY5007" fmla="*/ 33075 h 2839955"/>
              <a:gd name="connsiteX5008" fmla="*/ 4922301 w 8115305"/>
              <a:gd name="connsiteY5008" fmla="*/ 31444 h 2839955"/>
              <a:gd name="connsiteX5009" fmla="*/ 4929907 w 8115305"/>
              <a:gd name="connsiteY5009" fmla="*/ 29995 h 2839955"/>
              <a:gd name="connsiteX5010" fmla="*/ 4942401 w 8115305"/>
              <a:gd name="connsiteY5010" fmla="*/ 31444 h 2839955"/>
              <a:gd name="connsiteX5011" fmla="*/ 5650233 w 8115305"/>
              <a:gd name="connsiteY5011" fmla="*/ 149689 h 2839955"/>
              <a:gd name="connsiteX5012" fmla="*/ 5638281 w 8115305"/>
              <a:gd name="connsiteY5012" fmla="*/ 153310 h 2839955"/>
              <a:gd name="connsiteX5013" fmla="*/ 5610939 w 8115305"/>
              <a:gd name="connsiteY5013" fmla="*/ 149327 h 2839955"/>
              <a:gd name="connsiteX5014" fmla="*/ 5624338 w 8115305"/>
              <a:gd name="connsiteY5014" fmla="*/ 146067 h 2839955"/>
              <a:gd name="connsiteX5015" fmla="*/ 5650233 w 8115305"/>
              <a:gd name="connsiteY5015" fmla="*/ 149689 h 2839955"/>
              <a:gd name="connsiteX5016" fmla="*/ 5062816 w 8115305"/>
              <a:gd name="connsiteY5016" fmla="*/ 49190 h 2839955"/>
              <a:gd name="connsiteX5017" fmla="*/ 5053219 w 8115305"/>
              <a:gd name="connsiteY5017" fmla="*/ 50820 h 2839955"/>
              <a:gd name="connsiteX5018" fmla="*/ 5039457 w 8115305"/>
              <a:gd name="connsiteY5018" fmla="*/ 48829 h 2839955"/>
              <a:gd name="connsiteX5019" fmla="*/ 5048512 w 8115305"/>
              <a:gd name="connsiteY5019" fmla="*/ 47017 h 2839955"/>
              <a:gd name="connsiteX5020" fmla="*/ 5062816 w 8115305"/>
              <a:gd name="connsiteY5020" fmla="*/ 49190 h 2839955"/>
              <a:gd name="connsiteX5021" fmla="*/ 5815918 w 8115305"/>
              <a:gd name="connsiteY5021" fmla="*/ 174678 h 2839955"/>
              <a:gd name="connsiteX5022" fmla="*/ 5805416 w 8115305"/>
              <a:gd name="connsiteY5022" fmla="*/ 178300 h 2839955"/>
              <a:gd name="connsiteX5023" fmla="*/ 5780245 w 8115305"/>
              <a:gd name="connsiteY5023" fmla="*/ 174678 h 2839955"/>
              <a:gd name="connsiteX5024" fmla="*/ 5790747 w 8115305"/>
              <a:gd name="connsiteY5024" fmla="*/ 171237 h 2839955"/>
              <a:gd name="connsiteX5025" fmla="*/ 5815918 w 8115305"/>
              <a:gd name="connsiteY5025" fmla="*/ 174678 h 2839955"/>
              <a:gd name="connsiteX5026" fmla="*/ 5188845 w 8115305"/>
              <a:gd name="connsiteY5026" fmla="*/ 66393 h 2839955"/>
              <a:gd name="connsiteX5027" fmla="*/ 5181421 w 8115305"/>
              <a:gd name="connsiteY5027" fmla="*/ 68929 h 2839955"/>
              <a:gd name="connsiteX5028" fmla="*/ 5161865 w 8115305"/>
              <a:gd name="connsiteY5028" fmla="*/ 66756 h 2839955"/>
              <a:gd name="connsiteX5029" fmla="*/ 5170737 w 8115305"/>
              <a:gd name="connsiteY5029" fmla="*/ 64403 h 2839955"/>
              <a:gd name="connsiteX5030" fmla="*/ 5188845 w 8115305"/>
              <a:gd name="connsiteY5030" fmla="*/ 66393 h 2839955"/>
              <a:gd name="connsiteX5031" fmla="*/ 5995729 w 8115305"/>
              <a:gd name="connsiteY5031" fmla="*/ 201839 h 2839955"/>
              <a:gd name="connsiteX5032" fmla="*/ 5986856 w 8115305"/>
              <a:gd name="connsiteY5032" fmla="*/ 205278 h 2839955"/>
              <a:gd name="connsiteX5033" fmla="*/ 5959693 w 8115305"/>
              <a:gd name="connsiteY5033" fmla="*/ 201475 h 2839955"/>
              <a:gd name="connsiteX5034" fmla="*/ 5970740 w 8115305"/>
              <a:gd name="connsiteY5034" fmla="*/ 198217 h 2839955"/>
              <a:gd name="connsiteX5035" fmla="*/ 5995729 w 8115305"/>
              <a:gd name="connsiteY5035" fmla="*/ 201839 h 2839955"/>
              <a:gd name="connsiteX5036" fmla="*/ 5319222 w 8115305"/>
              <a:gd name="connsiteY5036" fmla="*/ 86132 h 2839955"/>
              <a:gd name="connsiteX5037" fmla="*/ 5309082 w 8115305"/>
              <a:gd name="connsiteY5037" fmla="*/ 88847 h 2839955"/>
              <a:gd name="connsiteX5038" fmla="*/ 5289889 w 8115305"/>
              <a:gd name="connsiteY5038" fmla="*/ 86312 h 2839955"/>
              <a:gd name="connsiteX5039" fmla="*/ 5300029 w 8115305"/>
              <a:gd name="connsiteY5039" fmla="*/ 83595 h 2839955"/>
              <a:gd name="connsiteX5040" fmla="*/ 5319222 w 8115305"/>
              <a:gd name="connsiteY5040" fmla="*/ 86132 h 2839955"/>
              <a:gd name="connsiteX5041" fmla="*/ 6178436 w 8115305"/>
              <a:gd name="connsiteY5041" fmla="*/ 229723 h 2839955"/>
              <a:gd name="connsiteX5042" fmla="*/ 6171193 w 8115305"/>
              <a:gd name="connsiteY5042" fmla="*/ 232803 h 2839955"/>
              <a:gd name="connsiteX5043" fmla="*/ 6148558 w 8115305"/>
              <a:gd name="connsiteY5043" fmla="*/ 229723 h 2839955"/>
              <a:gd name="connsiteX5044" fmla="*/ 6155802 w 8115305"/>
              <a:gd name="connsiteY5044" fmla="*/ 226645 h 2839955"/>
              <a:gd name="connsiteX5045" fmla="*/ 6178436 w 8115305"/>
              <a:gd name="connsiteY5045" fmla="*/ 229723 h 2839955"/>
              <a:gd name="connsiteX5046" fmla="*/ 5461186 w 8115305"/>
              <a:gd name="connsiteY5046" fmla="*/ 106954 h 2839955"/>
              <a:gd name="connsiteX5047" fmla="*/ 5451228 w 8115305"/>
              <a:gd name="connsiteY5047" fmla="*/ 109668 h 2839955"/>
              <a:gd name="connsiteX5048" fmla="*/ 5430765 w 8115305"/>
              <a:gd name="connsiteY5048" fmla="*/ 106954 h 2839955"/>
              <a:gd name="connsiteX5049" fmla="*/ 5440905 w 8115305"/>
              <a:gd name="connsiteY5049" fmla="*/ 104237 h 2839955"/>
              <a:gd name="connsiteX5050" fmla="*/ 5461186 w 8115305"/>
              <a:gd name="connsiteY5050" fmla="*/ 106954 h 2839955"/>
              <a:gd name="connsiteX5051" fmla="*/ 5610757 w 8115305"/>
              <a:gd name="connsiteY5051" fmla="*/ 128141 h 2839955"/>
              <a:gd name="connsiteX5052" fmla="*/ 5601521 w 8115305"/>
              <a:gd name="connsiteY5052" fmla="*/ 131219 h 2839955"/>
              <a:gd name="connsiteX5053" fmla="*/ 5579792 w 8115305"/>
              <a:gd name="connsiteY5053" fmla="*/ 128503 h 2839955"/>
              <a:gd name="connsiteX5054" fmla="*/ 5588848 w 8115305"/>
              <a:gd name="connsiteY5054" fmla="*/ 125425 h 2839955"/>
              <a:gd name="connsiteX5055" fmla="*/ 5610757 w 8115305"/>
              <a:gd name="connsiteY5055" fmla="*/ 128141 h 2839955"/>
              <a:gd name="connsiteX5056" fmla="*/ 5768113 w 8115305"/>
              <a:gd name="connsiteY5056" fmla="*/ 152042 h 2839955"/>
              <a:gd name="connsiteX5057" fmla="*/ 5759602 w 8115305"/>
              <a:gd name="connsiteY5057" fmla="*/ 155122 h 2839955"/>
              <a:gd name="connsiteX5058" fmla="*/ 5735338 w 8115305"/>
              <a:gd name="connsiteY5058" fmla="*/ 151680 h 2839955"/>
              <a:gd name="connsiteX5059" fmla="*/ 5745478 w 8115305"/>
              <a:gd name="connsiteY5059" fmla="*/ 148964 h 2839955"/>
              <a:gd name="connsiteX5060" fmla="*/ 5768113 w 8115305"/>
              <a:gd name="connsiteY5060" fmla="*/ 152042 h 2839955"/>
              <a:gd name="connsiteX5061" fmla="*/ 5292063 w 8115305"/>
              <a:gd name="connsiteY5061" fmla="*/ 68566 h 2839955"/>
              <a:gd name="connsiteX5062" fmla="*/ 5283913 w 8115305"/>
              <a:gd name="connsiteY5062" fmla="*/ 70376 h 2839955"/>
              <a:gd name="connsiteX5063" fmla="*/ 5270151 w 8115305"/>
              <a:gd name="connsiteY5063" fmla="*/ 68566 h 2839955"/>
              <a:gd name="connsiteX5064" fmla="*/ 5277033 w 8115305"/>
              <a:gd name="connsiteY5064" fmla="*/ 66754 h 2839955"/>
              <a:gd name="connsiteX5065" fmla="*/ 5292063 w 8115305"/>
              <a:gd name="connsiteY5065" fmla="*/ 68566 h 2839955"/>
              <a:gd name="connsiteX5066" fmla="*/ 5938869 w 8115305"/>
              <a:gd name="connsiteY5066" fmla="*/ 177212 h 2839955"/>
              <a:gd name="connsiteX5067" fmla="*/ 5931265 w 8115305"/>
              <a:gd name="connsiteY5067" fmla="*/ 179928 h 2839955"/>
              <a:gd name="connsiteX5068" fmla="*/ 5911346 w 8115305"/>
              <a:gd name="connsiteY5068" fmla="*/ 177392 h 2839955"/>
              <a:gd name="connsiteX5069" fmla="*/ 5919133 w 8115305"/>
              <a:gd name="connsiteY5069" fmla="*/ 174495 h 2839955"/>
              <a:gd name="connsiteX5070" fmla="*/ 5938869 w 8115305"/>
              <a:gd name="connsiteY5070" fmla="*/ 177212 h 2839955"/>
              <a:gd name="connsiteX5071" fmla="*/ 5427867 w 8115305"/>
              <a:gd name="connsiteY5071" fmla="*/ 87579 h 2839955"/>
              <a:gd name="connsiteX5072" fmla="*/ 5419719 w 8115305"/>
              <a:gd name="connsiteY5072" fmla="*/ 89390 h 2839955"/>
              <a:gd name="connsiteX5073" fmla="*/ 5405233 w 8115305"/>
              <a:gd name="connsiteY5073" fmla="*/ 87579 h 2839955"/>
              <a:gd name="connsiteX5074" fmla="*/ 5412115 w 8115305"/>
              <a:gd name="connsiteY5074" fmla="*/ 85586 h 2839955"/>
              <a:gd name="connsiteX5075" fmla="*/ 5427867 w 8115305"/>
              <a:gd name="connsiteY5075" fmla="*/ 87579 h 2839955"/>
              <a:gd name="connsiteX5076" fmla="*/ 6119406 w 8115305"/>
              <a:gd name="connsiteY5076" fmla="*/ 203470 h 2839955"/>
              <a:gd name="connsiteX5077" fmla="*/ 6114879 w 8115305"/>
              <a:gd name="connsiteY5077" fmla="*/ 206184 h 2839955"/>
              <a:gd name="connsiteX5078" fmla="*/ 6094235 w 8115305"/>
              <a:gd name="connsiteY5078" fmla="*/ 203470 h 2839955"/>
              <a:gd name="connsiteX5079" fmla="*/ 6100393 w 8115305"/>
              <a:gd name="connsiteY5079" fmla="*/ 200933 h 2839955"/>
              <a:gd name="connsiteX5080" fmla="*/ 6119406 w 8115305"/>
              <a:gd name="connsiteY5080" fmla="*/ 203470 h 2839955"/>
              <a:gd name="connsiteX5081" fmla="*/ 5570376 w 8115305"/>
              <a:gd name="connsiteY5081" fmla="*/ 108947 h 2839955"/>
              <a:gd name="connsiteX5082" fmla="*/ 5561865 w 8115305"/>
              <a:gd name="connsiteY5082" fmla="*/ 110939 h 2839955"/>
              <a:gd name="connsiteX5083" fmla="*/ 5545388 w 8115305"/>
              <a:gd name="connsiteY5083" fmla="*/ 108586 h 2839955"/>
              <a:gd name="connsiteX5084" fmla="*/ 5553897 w 8115305"/>
              <a:gd name="connsiteY5084" fmla="*/ 106593 h 2839955"/>
              <a:gd name="connsiteX5085" fmla="*/ 5570376 w 8115305"/>
              <a:gd name="connsiteY5085" fmla="*/ 108947 h 2839955"/>
              <a:gd name="connsiteX5086" fmla="*/ 5724654 w 8115305"/>
              <a:gd name="connsiteY5086" fmla="*/ 130493 h 2839955"/>
              <a:gd name="connsiteX5087" fmla="*/ 5717955 w 8115305"/>
              <a:gd name="connsiteY5087" fmla="*/ 132847 h 2839955"/>
              <a:gd name="connsiteX5088" fmla="*/ 5699847 w 8115305"/>
              <a:gd name="connsiteY5088" fmla="*/ 130493 h 2839955"/>
              <a:gd name="connsiteX5089" fmla="*/ 5706005 w 8115305"/>
              <a:gd name="connsiteY5089" fmla="*/ 128320 h 2839955"/>
              <a:gd name="connsiteX5090" fmla="*/ 5724654 w 8115305"/>
              <a:gd name="connsiteY5090" fmla="*/ 130493 h 283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</a:cxnLst>
            <a:rect l="l" t="t" r="r" b="b"/>
            <a:pathLst>
              <a:path w="8115305" h="2839955">
                <a:moveTo>
                  <a:pt x="6417275" y="2735474"/>
                </a:moveTo>
                <a:cubicBezTo>
                  <a:pt x="6456043" y="2736080"/>
                  <a:pt x="6492350" y="2754600"/>
                  <a:pt x="6515600" y="2785632"/>
                </a:cubicBezTo>
                <a:cubicBezTo>
                  <a:pt x="6539683" y="2817501"/>
                  <a:pt x="6530811" y="2839955"/>
                  <a:pt x="6494052" y="2839955"/>
                </a:cubicBezTo>
                <a:cubicBezTo>
                  <a:pt x="6454342" y="2837402"/>
                  <a:pt x="6418132" y="2816347"/>
                  <a:pt x="6396270" y="2783098"/>
                </a:cubicBezTo>
                <a:cubicBezTo>
                  <a:pt x="6378162" y="2753582"/>
                  <a:pt x="6385588" y="2737284"/>
                  <a:pt x="6417275" y="2735474"/>
                </a:cubicBezTo>
                <a:close/>
                <a:moveTo>
                  <a:pt x="1663109" y="1732966"/>
                </a:moveTo>
                <a:cubicBezTo>
                  <a:pt x="1680951" y="1739163"/>
                  <a:pt x="1681935" y="1753762"/>
                  <a:pt x="1663466" y="1771418"/>
                </a:cubicBezTo>
                <a:lnTo>
                  <a:pt x="1659496" y="1773828"/>
                </a:lnTo>
                <a:lnTo>
                  <a:pt x="1553117" y="1755703"/>
                </a:lnTo>
                <a:lnTo>
                  <a:pt x="1577105" y="1741222"/>
                </a:lnTo>
                <a:cubicBezTo>
                  <a:pt x="1596961" y="1733703"/>
                  <a:pt x="1618169" y="1729762"/>
                  <a:pt x="1639746" y="1729769"/>
                </a:cubicBezTo>
                <a:cubicBezTo>
                  <a:pt x="1649342" y="1729769"/>
                  <a:pt x="1657162" y="1730901"/>
                  <a:pt x="1663109" y="1732966"/>
                </a:cubicBezTo>
                <a:close/>
                <a:moveTo>
                  <a:pt x="4300366" y="2181209"/>
                </a:moveTo>
                <a:cubicBezTo>
                  <a:pt x="4310258" y="2184143"/>
                  <a:pt x="4319312" y="2188404"/>
                  <a:pt x="4327098" y="2193712"/>
                </a:cubicBezTo>
                <a:lnTo>
                  <a:pt x="4353109" y="2232792"/>
                </a:lnTo>
                <a:lnTo>
                  <a:pt x="4206176" y="2207756"/>
                </a:lnTo>
                <a:lnTo>
                  <a:pt x="4213109" y="2193531"/>
                </a:lnTo>
                <a:cubicBezTo>
                  <a:pt x="4226872" y="2182960"/>
                  <a:pt x="4246428" y="2176668"/>
                  <a:pt x="4268611" y="2176668"/>
                </a:cubicBezTo>
                <a:cubicBezTo>
                  <a:pt x="4279747" y="2176668"/>
                  <a:pt x="4290475" y="2178275"/>
                  <a:pt x="4300366" y="2181209"/>
                </a:cubicBezTo>
                <a:close/>
                <a:moveTo>
                  <a:pt x="2015165" y="1755659"/>
                </a:moveTo>
                <a:cubicBezTo>
                  <a:pt x="2036327" y="1761685"/>
                  <a:pt x="2040606" y="1776216"/>
                  <a:pt x="2024715" y="1796044"/>
                </a:cubicBezTo>
                <a:lnTo>
                  <a:pt x="1977821" y="1828068"/>
                </a:lnTo>
                <a:lnTo>
                  <a:pt x="1873988" y="1810376"/>
                </a:lnTo>
                <a:lnTo>
                  <a:pt x="1877134" y="1798398"/>
                </a:lnTo>
                <a:cubicBezTo>
                  <a:pt x="1906778" y="1769068"/>
                  <a:pt x="1946793" y="1752605"/>
                  <a:pt x="1988498" y="1752586"/>
                </a:cubicBezTo>
                <a:cubicBezTo>
                  <a:pt x="1999182" y="1752586"/>
                  <a:pt x="2008111" y="1753650"/>
                  <a:pt x="2015165" y="1755659"/>
                </a:cubicBezTo>
                <a:close/>
                <a:moveTo>
                  <a:pt x="295233" y="1454714"/>
                </a:moveTo>
                <a:cubicBezTo>
                  <a:pt x="319679" y="1453446"/>
                  <a:pt x="321489" y="1465579"/>
                  <a:pt x="298855" y="1477711"/>
                </a:cubicBezTo>
                <a:cubicBezTo>
                  <a:pt x="272381" y="1490333"/>
                  <a:pt x="243861" y="1498119"/>
                  <a:pt x="214654" y="1500709"/>
                </a:cubicBezTo>
                <a:cubicBezTo>
                  <a:pt x="193650" y="1500709"/>
                  <a:pt x="192381" y="1490025"/>
                  <a:pt x="212118" y="1478797"/>
                </a:cubicBezTo>
                <a:cubicBezTo>
                  <a:pt x="238177" y="1465911"/>
                  <a:pt x="266316" y="1457758"/>
                  <a:pt x="295233" y="1454714"/>
                </a:cubicBezTo>
                <a:close/>
                <a:moveTo>
                  <a:pt x="4724020" y="2200570"/>
                </a:moveTo>
                <a:cubicBezTo>
                  <a:pt x="4767479" y="2202382"/>
                  <a:pt x="4806050" y="2228457"/>
                  <a:pt x="4814559" y="2259059"/>
                </a:cubicBezTo>
                <a:cubicBezTo>
                  <a:pt x="4820084" y="2275990"/>
                  <a:pt x="4815240" y="2291970"/>
                  <a:pt x="4803312" y="2303695"/>
                </a:cubicBezTo>
                <a:lnTo>
                  <a:pt x="4795902" y="2308239"/>
                </a:lnTo>
                <a:lnTo>
                  <a:pt x="4668026" y="2286450"/>
                </a:lnTo>
                <a:lnTo>
                  <a:pt x="4664121" y="2282845"/>
                </a:lnTo>
                <a:cubicBezTo>
                  <a:pt x="4658346" y="2275231"/>
                  <a:pt x="4654397" y="2266980"/>
                  <a:pt x="4652857" y="2258515"/>
                </a:cubicBezTo>
                <a:cubicBezTo>
                  <a:pt x="4646702" y="2224653"/>
                  <a:pt x="4680562" y="2198760"/>
                  <a:pt x="4724020" y="2200570"/>
                </a:cubicBezTo>
                <a:close/>
                <a:moveTo>
                  <a:pt x="2381850" y="1769154"/>
                </a:moveTo>
                <a:cubicBezTo>
                  <a:pt x="2404461" y="1776319"/>
                  <a:pt x="2414441" y="1793465"/>
                  <a:pt x="2402623" y="1812342"/>
                </a:cubicBezTo>
                <a:cubicBezTo>
                  <a:pt x="2387054" y="1838054"/>
                  <a:pt x="2332730" y="1863949"/>
                  <a:pt x="2289089" y="1866666"/>
                </a:cubicBezTo>
                <a:cubicBezTo>
                  <a:pt x="2245450" y="1869380"/>
                  <a:pt x="2220642" y="1842400"/>
                  <a:pt x="2241469" y="1815057"/>
                </a:cubicBezTo>
                <a:cubicBezTo>
                  <a:pt x="2262289" y="1787716"/>
                  <a:pt x="2315347" y="1766167"/>
                  <a:pt x="2355367" y="1765623"/>
                </a:cubicBezTo>
                <a:cubicBezTo>
                  <a:pt x="2365371" y="1765487"/>
                  <a:pt x="2374312" y="1766766"/>
                  <a:pt x="2381850" y="1769154"/>
                </a:cubicBezTo>
                <a:close/>
                <a:moveTo>
                  <a:pt x="620091" y="1464130"/>
                </a:moveTo>
                <a:cubicBezTo>
                  <a:pt x="649425" y="1463406"/>
                  <a:pt x="653229" y="1473907"/>
                  <a:pt x="629144" y="1489118"/>
                </a:cubicBezTo>
                <a:cubicBezTo>
                  <a:pt x="600534" y="1505931"/>
                  <a:pt x="568302" y="1515621"/>
                  <a:pt x="535165" y="1517366"/>
                </a:cubicBezTo>
                <a:cubicBezTo>
                  <a:pt x="505287" y="1517366"/>
                  <a:pt x="502028" y="1507225"/>
                  <a:pt x="527378" y="1491654"/>
                </a:cubicBezTo>
                <a:cubicBezTo>
                  <a:pt x="555716" y="1475367"/>
                  <a:pt x="587460" y="1465942"/>
                  <a:pt x="620091" y="1464130"/>
                </a:cubicBezTo>
                <a:close/>
                <a:moveTo>
                  <a:pt x="5185950" y="2238598"/>
                </a:moveTo>
                <a:cubicBezTo>
                  <a:pt x="5225243" y="2239503"/>
                  <a:pt x="5277394" y="2269199"/>
                  <a:pt x="5289163" y="2299984"/>
                </a:cubicBezTo>
                <a:cubicBezTo>
                  <a:pt x="5301476" y="2330948"/>
                  <a:pt x="5272867" y="2361731"/>
                  <a:pt x="5231762" y="2360645"/>
                </a:cubicBezTo>
                <a:cubicBezTo>
                  <a:pt x="5190657" y="2359558"/>
                  <a:pt x="5138145" y="2327327"/>
                  <a:pt x="5127642" y="2296723"/>
                </a:cubicBezTo>
                <a:cubicBezTo>
                  <a:pt x="5117140" y="2266122"/>
                  <a:pt x="5146654" y="2237693"/>
                  <a:pt x="5185950" y="2238598"/>
                </a:cubicBezTo>
                <a:close/>
                <a:moveTo>
                  <a:pt x="2749895" y="1793521"/>
                </a:moveTo>
                <a:cubicBezTo>
                  <a:pt x="2774900" y="1801567"/>
                  <a:pt x="2786512" y="1820309"/>
                  <a:pt x="2775104" y="1841495"/>
                </a:cubicBezTo>
                <a:cubicBezTo>
                  <a:pt x="2759893" y="1869744"/>
                  <a:pt x="2704661" y="1895819"/>
                  <a:pt x="2659937" y="1895819"/>
                </a:cubicBezTo>
                <a:cubicBezTo>
                  <a:pt x="2618107" y="1894733"/>
                  <a:pt x="2594751" y="1870287"/>
                  <a:pt x="2609240" y="1843307"/>
                </a:cubicBezTo>
                <a:cubicBezTo>
                  <a:pt x="2623722" y="1816325"/>
                  <a:pt x="2676960" y="1789708"/>
                  <a:pt x="2720782" y="1789345"/>
                </a:cubicBezTo>
                <a:cubicBezTo>
                  <a:pt x="2731737" y="1789345"/>
                  <a:pt x="2741560" y="1790839"/>
                  <a:pt x="2749895" y="1793521"/>
                </a:cubicBezTo>
                <a:close/>
                <a:moveTo>
                  <a:pt x="931366" y="1478616"/>
                </a:moveTo>
                <a:cubicBezTo>
                  <a:pt x="959434" y="1478616"/>
                  <a:pt x="963238" y="1495094"/>
                  <a:pt x="938610" y="1510848"/>
                </a:cubicBezTo>
                <a:cubicBezTo>
                  <a:pt x="905564" y="1529463"/>
                  <a:pt x="868731" y="1540358"/>
                  <a:pt x="830870" y="1542718"/>
                </a:cubicBezTo>
                <a:cubicBezTo>
                  <a:pt x="801897" y="1542718"/>
                  <a:pt x="799181" y="1524610"/>
                  <a:pt x="825078" y="1509217"/>
                </a:cubicBezTo>
                <a:cubicBezTo>
                  <a:pt x="857778" y="1491222"/>
                  <a:pt x="894102" y="1480768"/>
                  <a:pt x="931366" y="1478616"/>
                </a:cubicBezTo>
                <a:close/>
                <a:moveTo>
                  <a:pt x="5685399" y="2271981"/>
                </a:moveTo>
                <a:cubicBezTo>
                  <a:pt x="5715353" y="2278684"/>
                  <a:pt x="5742016" y="2296801"/>
                  <a:pt x="5759241" y="2323161"/>
                </a:cubicBezTo>
                <a:cubicBezTo>
                  <a:pt x="5779883" y="2357747"/>
                  <a:pt x="5763767" y="2380018"/>
                  <a:pt x="5717774" y="2379294"/>
                </a:cubicBezTo>
                <a:cubicBezTo>
                  <a:pt x="5675114" y="2379978"/>
                  <a:pt x="5635475" y="2357348"/>
                  <a:pt x="5614379" y="2320264"/>
                </a:cubicBezTo>
                <a:cubicBezTo>
                  <a:pt x="5599349" y="2289299"/>
                  <a:pt x="5614379" y="2270106"/>
                  <a:pt x="5654577" y="2269199"/>
                </a:cubicBezTo>
                <a:cubicBezTo>
                  <a:pt x="5665064" y="2268779"/>
                  <a:pt x="5675415" y="2269746"/>
                  <a:pt x="5685399" y="2271981"/>
                </a:cubicBezTo>
                <a:close/>
                <a:moveTo>
                  <a:pt x="3126680" y="1809606"/>
                </a:moveTo>
                <a:cubicBezTo>
                  <a:pt x="3153579" y="1817084"/>
                  <a:pt x="3167975" y="1834977"/>
                  <a:pt x="3160776" y="1857250"/>
                </a:cubicBezTo>
                <a:cubicBezTo>
                  <a:pt x="3151179" y="1887671"/>
                  <a:pt x="3106452" y="1913202"/>
                  <a:pt x="3058106" y="1914651"/>
                </a:cubicBezTo>
                <a:cubicBezTo>
                  <a:pt x="3006861" y="1916280"/>
                  <a:pt x="2977164" y="1890748"/>
                  <a:pt x="2991470" y="1858516"/>
                </a:cubicBezTo>
                <a:cubicBezTo>
                  <a:pt x="3005773" y="1826285"/>
                  <a:pt x="3050319" y="1806004"/>
                  <a:pt x="3095951" y="1805824"/>
                </a:cubicBezTo>
                <a:cubicBezTo>
                  <a:pt x="3107359" y="1805778"/>
                  <a:pt x="3117714" y="1807113"/>
                  <a:pt x="3126680" y="1809606"/>
                </a:cubicBezTo>
                <a:close/>
                <a:moveTo>
                  <a:pt x="1248616" y="1489481"/>
                </a:moveTo>
                <a:cubicBezTo>
                  <a:pt x="1283201" y="1489481"/>
                  <a:pt x="1289178" y="1503062"/>
                  <a:pt x="1263464" y="1522799"/>
                </a:cubicBezTo>
                <a:cubicBezTo>
                  <a:pt x="1230488" y="1546017"/>
                  <a:pt x="1191161" y="1558477"/>
                  <a:pt x="1150834" y="1558471"/>
                </a:cubicBezTo>
                <a:cubicBezTo>
                  <a:pt x="1114619" y="1558471"/>
                  <a:pt x="1110094" y="1544167"/>
                  <a:pt x="1137616" y="1524067"/>
                </a:cubicBezTo>
                <a:cubicBezTo>
                  <a:pt x="1170283" y="1501604"/>
                  <a:pt x="1208979" y="1489547"/>
                  <a:pt x="1248616" y="1489481"/>
                </a:cubicBezTo>
                <a:close/>
                <a:moveTo>
                  <a:pt x="78115" y="1264762"/>
                </a:moveTo>
                <a:cubicBezTo>
                  <a:pt x="94957" y="1264762"/>
                  <a:pt x="96223" y="1271100"/>
                  <a:pt x="79022" y="1279067"/>
                </a:cubicBezTo>
                <a:cubicBezTo>
                  <a:pt x="57293" y="1288930"/>
                  <a:pt x="33879" y="1294525"/>
                  <a:pt x="10030" y="1295546"/>
                </a:cubicBezTo>
                <a:cubicBezTo>
                  <a:pt x="-5180" y="1295546"/>
                  <a:pt x="-2825" y="1287759"/>
                  <a:pt x="15282" y="1279611"/>
                </a:cubicBezTo>
                <a:cubicBezTo>
                  <a:pt x="35237" y="1271146"/>
                  <a:pt x="56477" y="1266125"/>
                  <a:pt x="78115" y="1264762"/>
                </a:cubicBezTo>
                <a:close/>
                <a:moveTo>
                  <a:pt x="6137149" y="2295999"/>
                </a:moveTo>
                <a:cubicBezTo>
                  <a:pt x="6178825" y="2297373"/>
                  <a:pt x="6217890" y="2316643"/>
                  <a:pt x="6244347" y="2348873"/>
                </a:cubicBezTo>
                <a:cubicBezTo>
                  <a:pt x="6268067" y="2380019"/>
                  <a:pt x="6256297" y="2403197"/>
                  <a:pt x="6216099" y="2403197"/>
                </a:cubicBezTo>
                <a:cubicBezTo>
                  <a:pt x="6173637" y="2402028"/>
                  <a:pt x="6133863" y="2382140"/>
                  <a:pt x="6107453" y="2348873"/>
                </a:cubicBezTo>
                <a:cubicBezTo>
                  <a:pt x="6085541" y="2318452"/>
                  <a:pt x="6098217" y="2296179"/>
                  <a:pt x="6137149" y="2295999"/>
                </a:cubicBezTo>
                <a:close/>
                <a:moveTo>
                  <a:pt x="1572926" y="1497810"/>
                </a:moveTo>
                <a:cubicBezTo>
                  <a:pt x="1606607" y="1499620"/>
                  <a:pt x="1616206" y="1518815"/>
                  <a:pt x="1592120" y="1538191"/>
                </a:cubicBezTo>
                <a:cubicBezTo>
                  <a:pt x="1557119" y="1561819"/>
                  <a:pt x="1516254" y="1575294"/>
                  <a:pt x="1474058" y="1577123"/>
                </a:cubicBezTo>
                <a:cubicBezTo>
                  <a:pt x="1435670" y="1577123"/>
                  <a:pt x="1426979" y="1555030"/>
                  <a:pt x="1455949" y="1534025"/>
                </a:cubicBezTo>
                <a:cubicBezTo>
                  <a:pt x="1491098" y="1511916"/>
                  <a:pt x="1531442" y="1499428"/>
                  <a:pt x="1572926" y="1497810"/>
                </a:cubicBezTo>
                <a:close/>
                <a:moveTo>
                  <a:pt x="3522657" y="1827576"/>
                </a:moveTo>
                <a:cubicBezTo>
                  <a:pt x="3552696" y="1835724"/>
                  <a:pt x="3569875" y="1855077"/>
                  <a:pt x="3564035" y="1879521"/>
                </a:cubicBezTo>
                <a:cubicBezTo>
                  <a:pt x="3556251" y="1912117"/>
                  <a:pt x="3514422" y="1934570"/>
                  <a:pt x="3465169" y="1934207"/>
                </a:cubicBezTo>
                <a:cubicBezTo>
                  <a:pt x="3416096" y="1934207"/>
                  <a:pt x="3385314" y="1909400"/>
                  <a:pt x="3392738" y="1877711"/>
                </a:cubicBezTo>
                <a:cubicBezTo>
                  <a:pt x="3400161" y="1846022"/>
                  <a:pt x="3441810" y="1823388"/>
                  <a:pt x="3488708" y="1823388"/>
                </a:cubicBezTo>
                <a:cubicBezTo>
                  <a:pt x="3501202" y="1823388"/>
                  <a:pt x="3512644" y="1824859"/>
                  <a:pt x="3522657" y="1827576"/>
                </a:cubicBezTo>
                <a:close/>
                <a:moveTo>
                  <a:pt x="367303" y="1276351"/>
                </a:moveTo>
                <a:cubicBezTo>
                  <a:pt x="382875" y="1277619"/>
                  <a:pt x="381065" y="1287579"/>
                  <a:pt x="363499" y="1296271"/>
                </a:cubicBezTo>
                <a:cubicBezTo>
                  <a:pt x="337606" y="1307650"/>
                  <a:pt x="309883" y="1314335"/>
                  <a:pt x="281651" y="1316008"/>
                </a:cubicBezTo>
                <a:cubicBezTo>
                  <a:pt x="262638" y="1316008"/>
                  <a:pt x="265175" y="1304056"/>
                  <a:pt x="286541" y="1294459"/>
                </a:cubicBezTo>
                <a:cubicBezTo>
                  <a:pt x="312164" y="1283661"/>
                  <a:pt x="339524" y="1277528"/>
                  <a:pt x="367303" y="1276351"/>
                </a:cubicBezTo>
                <a:close/>
                <a:moveTo>
                  <a:pt x="6638191" y="2339640"/>
                </a:moveTo>
                <a:cubicBezTo>
                  <a:pt x="6679314" y="2343607"/>
                  <a:pt x="6717993" y="2360976"/>
                  <a:pt x="6748287" y="2389074"/>
                </a:cubicBezTo>
                <a:cubicBezTo>
                  <a:pt x="6771464" y="2414244"/>
                  <a:pt x="6760961" y="2441224"/>
                  <a:pt x="6728006" y="2440138"/>
                </a:cubicBezTo>
                <a:cubicBezTo>
                  <a:pt x="6686232" y="2434768"/>
                  <a:pt x="6647444" y="2415656"/>
                  <a:pt x="6617730" y="2385815"/>
                </a:cubicBezTo>
                <a:cubicBezTo>
                  <a:pt x="6600708" y="2363723"/>
                  <a:pt x="6611212" y="2340545"/>
                  <a:pt x="6638191" y="2339640"/>
                </a:cubicBezTo>
                <a:close/>
                <a:moveTo>
                  <a:pt x="1909555" y="1519553"/>
                </a:moveTo>
                <a:cubicBezTo>
                  <a:pt x="1929808" y="1525333"/>
                  <a:pt x="1934223" y="1539185"/>
                  <a:pt x="1918060" y="1556298"/>
                </a:cubicBezTo>
                <a:cubicBezTo>
                  <a:pt x="1885682" y="1583556"/>
                  <a:pt x="1845012" y="1599006"/>
                  <a:pt x="1802714" y="1600118"/>
                </a:cubicBezTo>
                <a:cubicBezTo>
                  <a:pt x="1757084" y="1601386"/>
                  <a:pt x="1742413" y="1582010"/>
                  <a:pt x="1769031" y="1557203"/>
                </a:cubicBezTo>
                <a:cubicBezTo>
                  <a:pt x="1802062" y="1531658"/>
                  <a:pt x="1842444" y="1517434"/>
                  <a:pt x="1884198" y="1516642"/>
                </a:cubicBezTo>
                <a:cubicBezTo>
                  <a:pt x="1894293" y="1516597"/>
                  <a:pt x="1902804" y="1517627"/>
                  <a:pt x="1909555" y="1519553"/>
                </a:cubicBezTo>
                <a:close/>
                <a:moveTo>
                  <a:pt x="3910575" y="1854557"/>
                </a:moveTo>
                <a:cubicBezTo>
                  <a:pt x="3940148" y="1862985"/>
                  <a:pt x="3960554" y="1881828"/>
                  <a:pt x="3959873" y="1905052"/>
                </a:cubicBezTo>
                <a:cubicBezTo>
                  <a:pt x="3958968" y="1936741"/>
                  <a:pt x="3920579" y="1962272"/>
                  <a:pt x="3871870" y="1962997"/>
                </a:cubicBezTo>
                <a:cubicBezTo>
                  <a:pt x="3820444" y="1962997"/>
                  <a:pt x="3782599" y="1936378"/>
                  <a:pt x="3787850" y="1903060"/>
                </a:cubicBezTo>
                <a:cubicBezTo>
                  <a:pt x="3792739" y="1872458"/>
                  <a:pt x="3832576" y="1848737"/>
                  <a:pt x="3878389" y="1849824"/>
                </a:cubicBezTo>
                <a:cubicBezTo>
                  <a:pt x="3889842" y="1850095"/>
                  <a:pt x="3900718" y="1851748"/>
                  <a:pt x="3910575" y="1854557"/>
                </a:cubicBezTo>
                <a:close/>
                <a:moveTo>
                  <a:pt x="649429" y="1283777"/>
                </a:moveTo>
                <a:cubicBezTo>
                  <a:pt x="675142" y="1283777"/>
                  <a:pt x="677497" y="1292288"/>
                  <a:pt x="655042" y="1305325"/>
                </a:cubicBezTo>
                <a:cubicBezTo>
                  <a:pt x="627337" y="1320507"/>
                  <a:pt x="596447" y="1328942"/>
                  <a:pt x="564865" y="1329952"/>
                </a:cubicBezTo>
                <a:cubicBezTo>
                  <a:pt x="534806" y="1329952"/>
                  <a:pt x="532996" y="1321079"/>
                  <a:pt x="559796" y="1306593"/>
                </a:cubicBezTo>
                <a:cubicBezTo>
                  <a:pt x="587519" y="1292172"/>
                  <a:pt x="618193" y="1284364"/>
                  <a:pt x="649429" y="1283777"/>
                </a:cubicBezTo>
                <a:close/>
                <a:moveTo>
                  <a:pt x="7166577" y="2374043"/>
                </a:moveTo>
                <a:cubicBezTo>
                  <a:pt x="7203498" y="2376370"/>
                  <a:pt x="7238392" y="2391702"/>
                  <a:pt x="7265083" y="2417321"/>
                </a:cubicBezTo>
                <a:cubicBezTo>
                  <a:pt x="7292605" y="2443396"/>
                  <a:pt x="7288623" y="2460055"/>
                  <a:pt x="7254580" y="2459511"/>
                </a:cubicBezTo>
                <a:cubicBezTo>
                  <a:pt x="7217079" y="2457207"/>
                  <a:pt x="7181697" y="2441381"/>
                  <a:pt x="7154988" y="2414967"/>
                </a:cubicBezTo>
                <a:cubicBezTo>
                  <a:pt x="7128913" y="2389434"/>
                  <a:pt x="7133620" y="2373499"/>
                  <a:pt x="7166577" y="2374043"/>
                </a:cubicBezTo>
                <a:close/>
                <a:moveTo>
                  <a:pt x="2238649" y="1531533"/>
                </a:moveTo>
                <a:cubicBezTo>
                  <a:pt x="2261906" y="1537296"/>
                  <a:pt x="2268356" y="1551182"/>
                  <a:pt x="2253417" y="1570060"/>
                </a:cubicBezTo>
                <a:cubicBezTo>
                  <a:pt x="2233499" y="1595230"/>
                  <a:pt x="2185154" y="1615511"/>
                  <a:pt x="2138617" y="1616416"/>
                </a:cubicBezTo>
                <a:cubicBezTo>
                  <a:pt x="2091353" y="1616416"/>
                  <a:pt x="2074149" y="1598308"/>
                  <a:pt x="2096424" y="1573138"/>
                </a:cubicBezTo>
                <a:cubicBezTo>
                  <a:pt x="2127077" y="1544156"/>
                  <a:pt x="2167770" y="1528188"/>
                  <a:pt x="2209960" y="1528593"/>
                </a:cubicBezTo>
                <a:cubicBezTo>
                  <a:pt x="2221278" y="1528593"/>
                  <a:pt x="2230898" y="1529612"/>
                  <a:pt x="2238649" y="1531533"/>
                </a:cubicBezTo>
                <a:close/>
                <a:moveTo>
                  <a:pt x="925031" y="1295908"/>
                </a:moveTo>
                <a:cubicBezTo>
                  <a:pt x="955453" y="1295366"/>
                  <a:pt x="961429" y="1307497"/>
                  <a:pt x="937708" y="1322164"/>
                </a:cubicBezTo>
                <a:cubicBezTo>
                  <a:pt x="906416" y="1339287"/>
                  <a:pt x="871576" y="1348954"/>
                  <a:pt x="835941" y="1350414"/>
                </a:cubicBezTo>
                <a:cubicBezTo>
                  <a:pt x="805882" y="1350414"/>
                  <a:pt x="803165" y="1337013"/>
                  <a:pt x="829603" y="1321983"/>
                </a:cubicBezTo>
                <a:cubicBezTo>
                  <a:pt x="859281" y="1306835"/>
                  <a:pt x="891768" y="1297959"/>
                  <a:pt x="925031" y="1295908"/>
                </a:cubicBezTo>
                <a:close/>
                <a:moveTo>
                  <a:pt x="4280199" y="1867207"/>
                </a:moveTo>
                <a:cubicBezTo>
                  <a:pt x="4326555" y="1870285"/>
                  <a:pt x="4363314" y="1896903"/>
                  <a:pt x="4363675" y="1928229"/>
                </a:cubicBezTo>
                <a:cubicBezTo>
                  <a:pt x="4364038" y="1959557"/>
                  <a:pt x="4325287" y="1984908"/>
                  <a:pt x="4276216" y="1982915"/>
                </a:cubicBezTo>
                <a:cubicBezTo>
                  <a:pt x="4227506" y="1980923"/>
                  <a:pt x="4189479" y="1953399"/>
                  <a:pt x="4189660" y="1921530"/>
                </a:cubicBezTo>
                <a:cubicBezTo>
                  <a:pt x="4189841" y="1889660"/>
                  <a:pt x="4230585" y="1865034"/>
                  <a:pt x="4280199" y="1867207"/>
                </a:cubicBezTo>
                <a:close/>
                <a:moveTo>
                  <a:pt x="2579138" y="1549551"/>
                </a:moveTo>
                <a:cubicBezTo>
                  <a:pt x="2603608" y="1556469"/>
                  <a:pt x="2614710" y="1573139"/>
                  <a:pt x="2602898" y="1592152"/>
                </a:cubicBezTo>
                <a:cubicBezTo>
                  <a:pt x="2586781" y="1617683"/>
                  <a:pt x="2531914" y="1641224"/>
                  <a:pt x="2485920" y="1641766"/>
                </a:cubicBezTo>
                <a:cubicBezTo>
                  <a:pt x="2439929" y="1642310"/>
                  <a:pt x="2416931" y="1619495"/>
                  <a:pt x="2435038" y="1593781"/>
                </a:cubicBezTo>
                <a:cubicBezTo>
                  <a:pt x="2453146" y="1568069"/>
                  <a:pt x="2507469" y="1546701"/>
                  <a:pt x="2550566" y="1546157"/>
                </a:cubicBezTo>
                <a:cubicBezTo>
                  <a:pt x="2561339" y="1546022"/>
                  <a:pt x="2570982" y="1547244"/>
                  <a:pt x="2579138" y="1549551"/>
                </a:cubicBezTo>
                <a:close/>
                <a:moveTo>
                  <a:pt x="4706014" y="1900662"/>
                </a:moveTo>
                <a:cubicBezTo>
                  <a:pt x="4739287" y="1909421"/>
                  <a:pt x="4767569" y="1929996"/>
                  <a:pt x="4774359" y="1953220"/>
                </a:cubicBezTo>
                <a:cubicBezTo>
                  <a:pt x="4783595" y="1984909"/>
                  <a:pt x="4749189" y="2013157"/>
                  <a:pt x="4701928" y="2012252"/>
                </a:cubicBezTo>
                <a:cubicBezTo>
                  <a:pt x="4654667" y="2011347"/>
                  <a:pt x="4605596" y="1981648"/>
                  <a:pt x="4601068" y="1950505"/>
                </a:cubicBezTo>
                <a:cubicBezTo>
                  <a:pt x="4596542" y="1919358"/>
                  <a:pt x="4629316" y="1896180"/>
                  <a:pt x="4671688" y="1896180"/>
                </a:cubicBezTo>
                <a:cubicBezTo>
                  <a:pt x="4683278" y="1896135"/>
                  <a:pt x="4694923" y="1897742"/>
                  <a:pt x="4706014" y="1900662"/>
                </a:cubicBezTo>
                <a:close/>
                <a:moveTo>
                  <a:pt x="1239269" y="1306970"/>
                </a:moveTo>
                <a:cubicBezTo>
                  <a:pt x="1252519" y="1312512"/>
                  <a:pt x="1250110" y="1325109"/>
                  <a:pt x="1229060" y="1337196"/>
                </a:cubicBezTo>
                <a:cubicBezTo>
                  <a:pt x="1195957" y="1354697"/>
                  <a:pt x="1159290" y="1364360"/>
                  <a:pt x="1121861" y="1365444"/>
                </a:cubicBezTo>
                <a:cubicBezTo>
                  <a:pt x="1089631" y="1364539"/>
                  <a:pt x="1086732" y="1347336"/>
                  <a:pt x="1115342" y="1331220"/>
                </a:cubicBezTo>
                <a:cubicBezTo>
                  <a:pt x="1148115" y="1314563"/>
                  <a:pt x="1184154" y="1305292"/>
                  <a:pt x="1220910" y="1304058"/>
                </a:cubicBezTo>
                <a:cubicBezTo>
                  <a:pt x="1228696" y="1304058"/>
                  <a:pt x="1234853" y="1305122"/>
                  <a:pt x="1239269" y="1306970"/>
                </a:cubicBezTo>
                <a:close/>
                <a:moveTo>
                  <a:pt x="2920154" y="1562899"/>
                </a:moveTo>
                <a:cubicBezTo>
                  <a:pt x="2946111" y="1571361"/>
                  <a:pt x="2958469" y="1590747"/>
                  <a:pt x="2946382" y="1610439"/>
                </a:cubicBezTo>
                <a:cubicBezTo>
                  <a:pt x="2930267" y="1636697"/>
                  <a:pt x="2875580" y="1659331"/>
                  <a:pt x="2831239" y="1658607"/>
                </a:cubicBezTo>
                <a:cubicBezTo>
                  <a:pt x="2783975" y="1658607"/>
                  <a:pt x="2757537" y="1631083"/>
                  <a:pt x="2776915" y="1604283"/>
                </a:cubicBezTo>
                <a:cubicBezTo>
                  <a:pt x="2796292" y="1577484"/>
                  <a:pt x="2847532" y="1557564"/>
                  <a:pt x="2890066" y="1558471"/>
                </a:cubicBezTo>
                <a:cubicBezTo>
                  <a:pt x="2901338" y="1558471"/>
                  <a:pt x="2911502" y="1560078"/>
                  <a:pt x="2920154" y="1562899"/>
                </a:cubicBezTo>
                <a:close/>
                <a:moveTo>
                  <a:pt x="1503393" y="1316915"/>
                </a:moveTo>
                <a:cubicBezTo>
                  <a:pt x="1539244" y="1317639"/>
                  <a:pt x="1549206" y="1331945"/>
                  <a:pt x="1524762" y="1350596"/>
                </a:cubicBezTo>
                <a:cubicBezTo>
                  <a:pt x="1491390" y="1372308"/>
                  <a:pt x="1452655" y="1384342"/>
                  <a:pt x="1412856" y="1385363"/>
                </a:cubicBezTo>
                <a:cubicBezTo>
                  <a:pt x="1372292" y="1385363"/>
                  <a:pt x="1363421" y="1369789"/>
                  <a:pt x="1392394" y="1349147"/>
                </a:cubicBezTo>
                <a:cubicBezTo>
                  <a:pt x="1425873" y="1328726"/>
                  <a:pt x="1464188" y="1317599"/>
                  <a:pt x="1503393" y="1316915"/>
                </a:cubicBezTo>
                <a:close/>
                <a:moveTo>
                  <a:pt x="404062" y="1128230"/>
                </a:moveTo>
                <a:cubicBezTo>
                  <a:pt x="422893" y="1126782"/>
                  <a:pt x="425247" y="1135293"/>
                  <a:pt x="408407" y="1143623"/>
                </a:cubicBezTo>
                <a:cubicBezTo>
                  <a:pt x="384705" y="1153701"/>
                  <a:pt x="359498" y="1159816"/>
                  <a:pt x="333803" y="1161731"/>
                </a:cubicBezTo>
                <a:cubicBezTo>
                  <a:pt x="317325" y="1161731"/>
                  <a:pt x="315695" y="1153763"/>
                  <a:pt x="330362" y="1146338"/>
                </a:cubicBezTo>
                <a:cubicBezTo>
                  <a:pt x="353776" y="1136315"/>
                  <a:pt x="378674" y="1130200"/>
                  <a:pt x="404062" y="1128230"/>
                </a:cubicBezTo>
                <a:close/>
                <a:moveTo>
                  <a:pt x="5113090" y="1920925"/>
                </a:moveTo>
                <a:cubicBezTo>
                  <a:pt x="5146235" y="1929396"/>
                  <a:pt x="5177981" y="1949327"/>
                  <a:pt x="5188846" y="1970785"/>
                </a:cubicBezTo>
                <a:cubicBezTo>
                  <a:pt x="5203694" y="1999575"/>
                  <a:pt x="5177438" y="2029455"/>
                  <a:pt x="5134523" y="2031627"/>
                </a:cubicBezTo>
                <a:cubicBezTo>
                  <a:pt x="5091607" y="2033800"/>
                  <a:pt x="5031128" y="2003379"/>
                  <a:pt x="5019539" y="1972415"/>
                </a:cubicBezTo>
                <a:cubicBezTo>
                  <a:pt x="5007950" y="1941450"/>
                  <a:pt x="5037646" y="1917004"/>
                  <a:pt x="5080200" y="1916643"/>
                </a:cubicBezTo>
                <a:cubicBezTo>
                  <a:pt x="5090838" y="1916552"/>
                  <a:pt x="5102043" y="1918102"/>
                  <a:pt x="5113090" y="1920925"/>
                </a:cubicBezTo>
                <a:close/>
                <a:moveTo>
                  <a:pt x="3254953" y="1583117"/>
                </a:moveTo>
                <a:cubicBezTo>
                  <a:pt x="3282870" y="1591155"/>
                  <a:pt x="3300932" y="1609761"/>
                  <a:pt x="3293326" y="1629997"/>
                </a:cubicBezTo>
                <a:cubicBezTo>
                  <a:pt x="3282823" y="1658062"/>
                  <a:pt x="3230131" y="1683052"/>
                  <a:pt x="3182326" y="1681965"/>
                </a:cubicBezTo>
                <a:cubicBezTo>
                  <a:pt x="3134522" y="1680879"/>
                  <a:pt x="3104101" y="1654080"/>
                  <a:pt x="3118405" y="1626556"/>
                </a:cubicBezTo>
                <a:cubicBezTo>
                  <a:pt x="3132710" y="1599032"/>
                  <a:pt x="3180695" y="1578932"/>
                  <a:pt x="3224336" y="1578932"/>
                </a:cubicBezTo>
                <a:cubicBezTo>
                  <a:pt x="3235246" y="1578932"/>
                  <a:pt x="3245647" y="1580438"/>
                  <a:pt x="3254953" y="1583117"/>
                </a:cubicBezTo>
                <a:close/>
                <a:moveTo>
                  <a:pt x="655405" y="1138371"/>
                </a:moveTo>
                <a:cubicBezTo>
                  <a:pt x="683290" y="1137466"/>
                  <a:pt x="687275" y="1144709"/>
                  <a:pt x="665183" y="1156478"/>
                </a:cubicBezTo>
                <a:cubicBezTo>
                  <a:pt x="639452" y="1169550"/>
                  <a:pt x="611114" y="1176666"/>
                  <a:pt x="582250" y="1177303"/>
                </a:cubicBezTo>
                <a:cubicBezTo>
                  <a:pt x="554907" y="1177303"/>
                  <a:pt x="553278" y="1169879"/>
                  <a:pt x="578084" y="1157566"/>
                </a:cubicBezTo>
                <a:cubicBezTo>
                  <a:pt x="602278" y="1145948"/>
                  <a:pt x="628587" y="1139416"/>
                  <a:pt x="655405" y="1138371"/>
                </a:cubicBezTo>
                <a:close/>
                <a:moveTo>
                  <a:pt x="1832400" y="1328080"/>
                </a:moveTo>
                <a:cubicBezTo>
                  <a:pt x="1852501" y="1333267"/>
                  <a:pt x="1856812" y="1346474"/>
                  <a:pt x="1839837" y="1361820"/>
                </a:cubicBezTo>
                <a:cubicBezTo>
                  <a:pt x="1804763" y="1386382"/>
                  <a:pt x="1763132" y="1399878"/>
                  <a:pt x="1720323" y="1400572"/>
                </a:cubicBezTo>
                <a:cubicBezTo>
                  <a:pt x="1681756" y="1400572"/>
                  <a:pt x="1668537" y="1383730"/>
                  <a:pt x="1690445" y="1364356"/>
                </a:cubicBezTo>
                <a:cubicBezTo>
                  <a:pt x="1724759" y="1340347"/>
                  <a:pt x="1765376" y="1326937"/>
                  <a:pt x="1807241" y="1325785"/>
                </a:cubicBezTo>
                <a:cubicBezTo>
                  <a:pt x="1817246" y="1325514"/>
                  <a:pt x="1825700" y="1326351"/>
                  <a:pt x="1832400" y="1328080"/>
                </a:cubicBezTo>
                <a:close/>
                <a:moveTo>
                  <a:pt x="5558460" y="1955616"/>
                </a:moveTo>
                <a:cubicBezTo>
                  <a:pt x="5591088" y="1964503"/>
                  <a:pt x="5618317" y="1983550"/>
                  <a:pt x="5630676" y="2007181"/>
                </a:cubicBezTo>
                <a:cubicBezTo>
                  <a:pt x="5647155" y="2038870"/>
                  <a:pt x="5624338" y="2060056"/>
                  <a:pt x="5575265" y="2057883"/>
                </a:cubicBezTo>
                <a:cubicBezTo>
                  <a:pt x="5526195" y="2055710"/>
                  <a:pt x="5483097" y="2030903"/>
                  <a:pt x="5468250" y="1998670"/>
                </a:cubicBezTo>
                <a:cubicBezTo>
                  <a:pt x="5453400" y="1966439"/>
                  <a:pt x="5477483" y="1948332"/>
                  <a:pt x="5524383" y="1950322"/>
                </a:cubicBezTo>
                <a:cubicBezTo>
                  <a:pt x="5536108" y="1950820"/>
                  <a:pt x="5547584" y="1952654"/>
                  <a:pt x="5558460" y="1955616"/>
                </a:cubicBezTo>
                <a:close/>
                <a:moveTo>
                  <a:pt x="924668" y="1143622"/>
                </a:moveTo>
                <a:cubicBezTo>
                  <a:pt x="954004" y="1143622"/>
                  <a:pt x="958711" y="1152494"/>
                  <a:pt x="935715" y="1165895"/>
                </a:cubicBezTo>
                <a:cubicBezTo>
                  <a:pt x="907031" y="1180908"/>
                  <a:pt x="875361" y="1189322"/>
                  <a:pt x="843003" y="1190522"/>
                </a:cubicBezTo>
                <a:cubicBezTo>
                  <a:pt x="809682" y="1190522"/>
                  <a:pt x="805339" y="1181105"/>
                  <a:pt x="832499" y="1166619"/>
                </a:cubicBezTo>
                <a:cubicBezTo>
                  <a:pt x="861165" y="1152289"/>
                  <a:pt x="892635" y="1144437"/>
                  <a:pt x="924668" y="1143622"/>
                </a:cubicBezTo>
                <a:close/>
                <a:moveTo>
                  <a:pt x="3603691" y="1597743"/>
                </a:moveTo>
                <a:cubicBezTo>
                  <a:pt x="3633220" y="1605823"/>
                  <a:pt x="3651724" y="1624293"/>
                  <a:pt x="3647514" y="1645208"/>
                </a:cubicBezTo>
                <a:cubicBezTo>
                  <a:pt x="3641539" y="1673999"/>
                  <a:pt x="3594276" y="1698626"/>
                  <a:pt x="3545023" y="1698082"/>
                </a:cubicBezTo>
                <a:cubicBezTo>
                  <a:pt x="3495770" y="1697538"/>
                  <a:pt x="3461003" y="1672007"/>
                  <a:pt x="3469153" y="1643759"/>
                </a:cubicBezTo>
                <a:cubicBezTo>
                  <a:pt x="3477301" y="1615511"/>
                  <a:pt x="3523477" y="1593057"/>
                  <a:pt x="3570918" y="1593419"/>
                </a:cubicBezTo>
                <a:cubicBezTo>
                  <a:pt x="3582779" y="1593510"/>
                  <a:pt x="3593847" y="1595049"/>
                  <a:pt x="3603691" y="1597743"/>
                </a:cubicBezTo>
                <a:close/>
                <a:moveTo>
                  <a:pt x="2127211" y="1343660"/>
                </a:moveTo>
                <a:cubicBezTo>
                  <a:pt x="2148415" y="1350153"/>
                  <a:pt x="2154186" y="1365126"/>
                  <a:pt x="2137349" y="1381015"/>
                </a:cubicBezTo>
                <a:cubicBezTo>
                  <a:pt x="2103211" y="1405921"/>
                  <a:pt x="2062253" y="1419704"/>
                  <a:pt x="2020008" y="1420491"/>
                </a:cubicBezTo>
                <a:cubicBezTo>
                  <a:pt x="1977456" y="1420491"/>
                  <a:pt x="1961156" y="1399666"/>
                  <a:pt x="1985784" y="1378118"/>
                </a:cubicBezTo>
                <a:cubicBezTo>
                  <a:pt x="2019679" y="1354455"/>
                  <a:pt x="2059808" y="1341292"/>
                  <a:pt x="2101130" y="1340273"/>
                </a:cubicBezTo>
                <a:cubicBezTo>
                  <a:pt x="2111362" y="1340273"/>
                  <a:pt x="2120144" y="1341495"/>
                  <a:pt x="2127211" y="1343660"/>
                </a:cubicBezTo>
                <a:close/>
                <a:moveTo>
                  <a:pt x="5943035" y="1972776"/>
                </a:moveTo>
                <a:cubicBezTo>
                  <a:pt x="5986124" y="1973460"/>
                  <a:pt x="6027070" y="1991709"/>
                  <a:pt x="6056388" y="2023297"/>
                </a:cubicBezTo>
                <a:cubicBezTo>
                  <a:pt x="6079566" y="2052630"/>
                  <a:pt x="6064175" y="2076171"/>
                  <a:pt x="6021802" y="2076352"/>
                </a:cubicBezTo>
                <a:cubicBezTo>
                  <a:pt x="5977767" y="2075755"/>
                  <a:pt x="5936022" y="2056624"/>
                  <a:pt x="5906819" y="2023658"/>
                </a:cubicBezTo>
                <a:cubicBezTo>
                  <a:pt x="5885995" y="1995049"/>
                  <a:pt x="5902473" y="1972776"/>
                  <a:pt x="5943035" y="1972776"/>
                </a:cubicBezTo>
                <a:close/>
                <a:moveTo>
                  <a:pt x="1185964" y="1153943"/>
                </a:moveTo>
                <a:cubicBezTo>
                  <a:pt x="1214756" y="1153943"/>
                  <a:pt x="1222177" y="1166800"/>
                  <a:pt x="1199908" y="1180562"/>
                </a:cubicBezTo>
                <a:cubicBezTo>
                  <a:pt x="1167785" y="1197031"/>
                  <a:pt x="1132562" y="1206532"/>
                  <a:pt x="1096511" y="1208447"/>
                </a:cubicBezTo>
                <a:cubicBezTo>
                  <a:pt x="1065910" y="1208447"/>
                  <a:pt x="1057944" y="1196133"/>
                  <a:pt x="1079491" y="1182191"/>
                </a:cubicBezTo>
                <a:cubicBezTo>
                  <a:pt x="1112501" y="1165112"/>
                  <a:pt x="1148842" y="1155469"/>
                  <a:pt x="1185964" y="1153943"/>
                </a:cubicBezTo>
                <a:close/>
                <a:moveTo>
                  <a:pt x="3953281" y="1619049"/>
                </a:moveTo>
                <a:cubicBezTo>
                  <a:pt x="3984398" y="1627359"/>
                  <a:pt x="4006501" y="1646337"/>
                  <a:pt x="4005686" y="1667659"/>
                </a:cubicBezTo>
                <a:cubicBezTo>
                  <a:pt x="4004600" y="1696089"/>
                  <a:pt x="3961141" y="1721982"/>
                  <a:pt x="3911164" y="1721982"/>
                </a:cubicBezTo>
                <a:cubicBezTo>
                  <a:pt x="3861186" y="1721982"/>
                  <a:pt x="3821891" y="1695726"/>
                  <a:pt x="3825332" y="1666210"/>
                </a:cubicBezTo>
                <a:cubicBezTo>
                  <a:pt x="3828773" y="1637781"/>
                  <a:pt x="3872232" y="1614242"/>
                  <a:pt x="3919673" y="1614604"/>
                </a:cubicBezTo>
                <a:cubicBezTo>
                  <a:pt x="3931533" y="1614695"/>
                  <a:pt x="3942908" y="1616279"/>
                  <a:pt x="3953281" y="1619049"/>
                </a:cubicBezTo>
                <a:close/>
                <a:moveTo>
                  <a:pt x="2427959" y="1352685"/>
                </a:moveTo>
                <a:cubicBezTo>
                  <a:pt x="2452990" y="1358108"/>
                  <a:pt x="2461749" y="1371960"/>
                  <a:pt x="2447898" y="1389887"/>
                </a:cubicBezTo>
                <a:cubicBezTo>
                  <a:pt x="2429788" y="1414697"/>
                  <a:pt x="2379087" y="1433709"/>
                  <a:pt x="2330918" y="1433890"/>
                </a:cubicBezTo>
                <a:cubicBezTo>
                  <a:pt x="2282754" y="1434070"/>
                  <a:pt x="2263924" y="1415782"/>
                  <a:pt x="2286376" y="1390975"/>
                </a:cubicBezTo>
                <a:cubicBezTo>
                  <a:pt x="2308829" y="1366168"/>
                  <a:pt x="2353737" y="1351138"/>
                  <a:pt x="2397740" y="1350233"/>
                </a:cubicBezTo>
                <a:cubicBezTo>
                  <a:pt x="2409465" y="1350006"/>
                  <a:pt x="2419615" y="1350878"/>
                  <a:pt x="2427959" y="1352685"/>
                </a:cubicBezTo>
                <a:close/>
                <a:moveTo>
                  <a:pt x="435748" y="1004735"/>
                </a:moveTo>
                <a:cubicBezTo>
                  <a:pt x="450053" y="1004735"/>
                  <a:pt x="448604" y="1012521"/>
                  <a:pt x="432669" y="1019040"/>
                </a:cubicBezTo>
                <a:cubicBezTo>
                  <a:pt x="411918" y="1026709"/>
                  <a:pt x="390116" y="1031226"/>
                  <a:pt x="368025" y="1032439"/>
                </a:cubicBezTo>
                <a:cubicBezTo>
                  <a:pt x="352632" y="1032439"/>
                  <a:pt x="352271" y="1025378"/>
                  <a:pt x="368025" y="1018677"/>
                </a:cubicBezTo>
                <a:cubicBezTo>
                  <a:pt x="389646" y="1010242"/>
                  <a:pt x="412552" y="1005527"/>
                  <a:pt x="435748" y="1004735"/>
                </a:cubicBezTo>
                <a:close/>
                <a:moveTo>
                  <a:pt x="6383959" y="2006094"/>
                </a:moveTo>
                <a:cubicBezTo>
                  <a:pt x="6427525" y="2008681"/>
                  <a:pt x="6468992" y="2025690"/>
                  <a:pt x="6501838" y="2054442"/>
                </a:cubicBezTo>
                <a:cubicBezTo>
                  <a:pt x="6524474" y="2078164"/>
                  <a:pt x="6515783" y="2102791"/>
                  <a:pt x="6483731" y="2105325"/>
                </a:cubicBezTo>
                <a:cubicBezTo>
                  <a:pt x="6439204" y="2103433"/>
                  <a:pt x="6396566" y="2086738"/>
                  <a:pt x="6362590" y="2057883"/>
                </a:cubicBezTo>
                <a:cubicBezTo>
                  <a:pt x="6337240" y="2033074"/>
                  <a:pt x="6348648" y="2007181"/>
                  <a:pt x="6383959" y="2006094"/>
                </a:cubicBezTo>
                <a:close/>
                <a:moveTo>
                  <a:pt x="1461379" y="1161369"/>
                </a:moveTo>
                <a:cubicBezTo>
                  <a:pt x="1497598" y="1161369"/>
                  <a:pt x="1507558" y="1172958"/>
                  <a:pt x="1483111" y="1189980"/>
                </a:cubicBezTo>
                <a:cubicBezTo>
                  <a:pt x="1450372" y="1209555"/>
                  <a:pt x="1412961" y="1219939"/>
                  <a:pt x="1374828" y="1220038"/>
                </a:cubicBezTo>
                <a:cubicBezTo>
                  <a:pt x="1337525" y="1220038"/>
                  <a:pt x="1331006" y="1206639"/>
                  <a:pt x="1358893" y="1189256"/>
                </a:cubicBezTo>
                <a:cubicBezTo>
                  <a:pt x="1390235" y="1171672"/>
                  <a:pt x="1425437" y="1162095"/>
                  <a:pt x="1461379" y="1161369"/>
                </a:cubicBezTo>
                <a:close/>
                <a:moveTo>
                  <a:pt x="2735043" y="1370221"/>
                </a:moveTo>
                <a:cubicBezTo>
                  <a:pt x="2759497" y="1376782"/>
                  <a:pt x="2766863" y="1391518"/>
                  <a:pt x="2753554" y="1410531"/>
                </a:cubicBezTo>
                <a:cubicBezTo>
                  <a:pt x="2735447" y="1436062"/>
                  <a:pt x="2689093" y="1453806"/>
                  <a:pt x="2639474" y="1453626"/>
                </a:cubicBezTo>
                <a:cubicBezTo>
                  <a:pt x="2589861" y="1453445"/>
                  <a:pt x="2568132" y="1433526"/>
                  <a:pt x="2590762" y="1406185"/>
                </a:cubicBezTo>
                <a:cubicBezTo>
                  <a:pt x="2613399" y="1378842"/>
                  <a:pt x="2657764" y="1365624"/>
                  <a:pt x="2705026" y="1366529"/>
                </a:cubicBezTo>
                <a:cubicBezTo>
                  <a:pt x="2716842" y="1366755"/>
                  <a:pt x="2726892" y="1368034"/>
                  <a:pt x="2735043" y="1370221"/>
                </a:cubicBezTo>
                <a:close/>
                <a:moveTo>
                  <a:pt x="4310225" y="1634538"/>
                </a:moveTo>
                <a:cubicBezTo>
                  <a:pt x="4342989" y="1643238"/>
                  <a:pt x="4368522" y="1663270"/>
                  <a:pt x="4370016" y="1684320"/>
                </a:cubicBezTo>
                <a:cubicBezTo>
                  <a:pt x="4372006" y="1712388"/>
                  <a:pt x="4329272" y="1739548"/>
                  <a:pt x="4279477" y="1737556"/>
                </a:cubicBezTo>
                <a:cubicBezTo>
                  <a:pt x="4229680" y="1735566"/>
                  <a:pt x="4190204" y="1709671"/>
                  <a:pt x="4188938" y="1681967"/>
                </a:cubicBezTo>
                <a:cubicBezTo>
                  <a:pt x="4187670" y="1654262"/>
                  <a:pt x="4229136" y="1629997"/>
                  <a:pt x="4275672" y="1629997"/>
                </a:cubicBezTo>
                <a:cubicBezTo>
                  <a:pt x="4287579" y="1629997"/>
                  <a:pt x="4299303" y="1631638"/>
                  <a:pt x="4310225" y="1634538"/>
                </a:cubicBezTo>
                <a:close/>
                <a:moveTo>
                  <a:pt x="676952" y="1010530"/>
                </a:moveTo>
                <a:cubicBezTo>
                  <a:pt x="698501" y="1010530"/>
                  <a:pt x="699769" y="1016868"/>
                  <a:pt x="680213" y="1026284"/>
                </a:cubicBezTo>
                <a:cubicBezTo>
                  <a:pt x="656418" y="1037278"/>
                  <a:pt x="630543" y="1043023"/>
                  <a:pt x="604340" y="1043124"/>
                </a:cubicBezTo>
                <a:cubicBezTo>
                  <a:pt x="582431" y="1043124"/>
                  <a:pt x="581524" y="1036605"/>
                  <a:pt x="601804" y="1027008"/>
                </a:cubicBezTo>
                <a:cubicBezTo>
                  <a:pt x="625435" y="1016372"/>
                  <a:pt x="651041" y="1010762"/>
                  <a:pt x="676952" y="1010530"/>
                </a:cubicBezTo>
                <a:close/>
                <a:moveTo>
                  <a:pt x="1732095" y="1172053"/>
                </a:moveTo>
                <a:cubicBezTo>
                  <a:pt x="1766498" y="1172777"/>
                  <a:pt x="1777725" y="1188168"/>
                  <a:pt x="1755997" y="1204827"/>
                </a:cubicBezTo>
                <a:cubicBezTo>
                  <a:pt x="1720163" y="1226393"/>
                  <a:pt x="1679216" y="1238018"/>
                  <a:pt x="1637389" y="1238509"/>
                </a:cubicBezTo>
                <a:cubicBezTo>
                  <a:pt x="1601172" y="1237421"/>
                  <a:pt x="1591758" y="1220401"/>
                  <a:pt x="1615477" y="1204286"/>
                </a:cubicBezTo>
                <a:cubicBezTo>
                  <a:pt x="1650954" y="1183733"/>
                  <a:pt x="1691099" y="1172634"/>
                  <a:pt x="1732095" y="1172053"/>
                </a:cubicBezTo>
                <a:close/>
                <a:moveTo>
                  <a:pt x="6833392" y="2031986"/>
                </a:moveTo>
                <a:cubicBezTo>
                  <a:pt x="6873537" y="2033773"/>
                  <a:pt x="6911890" y="2049237"/>
                  <a:pt x="6942039" y="2075808"/>
                </a:cubicBezTo>
                <a:cubicBezTo>
                  <a:pt x="6974089" y="2104600"/>
                  <a:pt x="6967390" y="2123069"/>
                  <a:pt x="6923931" y="2121801"/>
                </a:cubicBezTo>
                <a:cubicBezTo>
                  <a:pt x="6883550" y="2119790"/>
                  <a:pt x="6845145" y="2103783"/>
                  <a:pt x="6815285" y="2076532"/>
                </a:cubicBezTo>
                <a:cubicBezTo>
                  <a:pt x="6785227" y="2048284"/>
                  <a:pt x="6793011" y="2030901"/>
                  <a:pt x="6833392" y="2031986"/>
                </a:cubicBezTo>
                <a:close/>
                <a:moveTo>
                  <a:pt x="3043404" y="1380379"/>
                </a:moveTo>
                <a:cubicBezTo>
                  <a:pt x="3069310" y="1388349"/>
                  <a:pt x="3082686" y="1405461"/>
                  <a:pt x="3072229" y="1423388"/>
                </a:cubicBezTo>
                <a:cubicBezTo>
                  <a:pt x="3058287" y="1447290"/>
                  <a:pt x="3001971" y="1470285"/>
                  <a:pt x="2955796" y="1468656"/>
                </a:cubicBezTo>
                <a:cubicBezTo>
                  <a:pt x="2909623" y="1467027"/>
                  <a:pt x="2881916" y="1443305"/>
                  <a:pt x="2898758" y="1418859"/>
                </a:cubicBezTo>
                <a:cubicBezTo>
                  <a:pt x="2915598" y="1394596"/>
                  <a:pt x="2969740" y="1374496"/>
                  <a:pt x="3013741" y="1375764"/>
                </a:cubicBezTo>
                <a:cubicBezTo>
                  <a:pt x="3024741" y="1376081"/>
                  <a:pt x="3034769" y="1377722"/>
                  <a:pt x="3043404" y="1380379"/>
                </a:cubicBezTo>
                <a:close/>
                <a:moveTo>
                  <a:pt x="926297" y="1018680"/>
                </a:moveTo>
                <a:cubicBezTo>
                  <a:pt x="952011" y="1018680"/>
                  <a:pt x="954365" y="1027371"/>
                  <a:pt x="931550" y="1038960"/>
                </a:cubicBezTo>
                <a:cubicBezTo>
                  <a:pt x="904496" y="1051441"/>
                  <a:pt x="875142" y="1058220"/>
                  <a:pt x="845358" y="1058880"/>
                </a:cubicBezTo>
                <a:cubicBezTo>
                  <a:pt x="817651" y="1058880"/>
                  <a:pt x="814212" y="1050730"/>
                  <a:pt x="836846" y="1039141"/>
                </a:cubicBezTo>
                <a:cubicBezTo>
                  <a:pt x="864820" y="1025923"/>
                  <a:pt x="895352" y="1018942"/>
                  <a:pt x="926297" y="1018680"/>
                </a:cubicBezTo>
                <a:close/>
                <a:moveTo>
                  <a:pt x="4682654" y="1656986"/>
                </a:moveTo>
                <a:cubicBezTo>
                  <a:pt x="4717319" y="1665058"/>
                  <a:pt x="4747198" y="1684817"/>
                  <a:pt x="4754259" y="1706411"/>
                </a:cubicBezTo>
                <a:cubicBezTo>
                  <a:pt x="4763675" y="1735203"/>
                  <a:pt x="4728728" y="1760734"/>
                  <a:pt x="4681828" y="1761821"/>
                </a:cubicBezTo>
                <a:cubicBezTo>
                  <a:pt x="4635835" y="1762907"/>
                  <a:pt x="4585314" y="1738280"/>
                  <a:pt x="4574629" y="1710032"/>
                </a:cubicBezTo>
                <a:cubicBezTo>
                  <a:pt x="4563948" y="1681784"/>
                  <a:pt x="4599257" y="1654261"/>
                  <a:pt x="4647061" y="1653175"/>
                </a:cubicBezTo>
                <a:cubicBezTo>
                  <a:pt x="4659012" y="1652903"/>
                  <a:pt x="4671099" y="1654295"/>
                  <a:pt x="4682654" y="1656986"/>
                </a:cubicBezTo>
                <a:close/>
                <a:moveTo>
                  <a:pt x="2001900" y="1180201"/>
                </a:moveTo>
                <a:cubicBezTo>
                  <a:pt x="2044274" y="1180381"/>
                  <a:pt x="2057854" y="1195411"/>
                  <a:pt x="2033951" y="1215148"/>
                </a:cubicBezTo>
                <a:cubicBezTo>
                  <a:pt x="1999513" y="1238989"/>
                  <a:pt x="1958295" y="1251114"/>
                  <a:pt x="1916428" y="1249734"/>
                </a:cubicBezTo>
                <a:cubicBezTo>
                  <a:pt x="1873697" y="1249734"/>
                  <a:pt x="1863014" y="1232895"/>
                  <a:pt x="1890535" y="1212070"/>
                </a:cubicBezTo>
                <a:cubicBezTo>
                  <a:pt x="1923729" y="1190740"/>
                  <a:pt x="1962462" y="1179655"/>
                  <a:pt x="2001900" y="1180201"/>
                </a:cubicBezTo>
                <a:close/>
                <a:moveTo>
                  <a:pt x="3353297" y="1397066"/>
                </a:moveTo>
                <a:cubicBezTo>
                  <a:pt x="3381137" y="1405088"/>
                  <a:pt x="3397672" y="1422302"/>
                  <a:pt x="3391289" y="1440228"/>
                </a:cubicBezTo>
                <a:cubicBezTo>
                  <a:pt x="3382236" y="1466122"/>
                  <a:pt x="3326281" y="1490567"/>
                  <a:pt x="3278659" y="1489118"/>
                </a:cubicBezTo>
                <a:cubicBezTo>
                  <a:pt x="3231035" y="1487669"/>
                  <a:pt x="3199708" y="1463406"/>
                  <a:pt x="3210392" y="1438960"/>
                </a:cubicBezTo>
                <a:cubicBezTo>
                  <a:pt x="3221076" y="1414514"/>
                  <a:pt x="3276667" y="1391155"/>
                  <a:pt x="3322118" y="1392423"/>
                </a:cubicBezTo>
                <a:cubicBezTo>
                  <a:pt x="3333480" y="1392740"/>
                  <a:pt x="3344016" y="1394393"/>
                  <a:pt x="3353297" y="1397066"/>
                </a:cubicBezTo>
                <a:close/>
                <a:moveTo>
                  <a:pt x="7293329" y="2068385"/>
                </a:moveTo>
                <a:cubicBezTo>
                  <a:pt x="7332786" y="2071480"/>
                  <a:pt x="7370741" y="2084839"/>
                  <a:pt x="7403424" y="2107136"/>
                </a:cubicBezTo>
                <a:cubicBezTo>
                  <a:pt x="7430586" y="2127597"/>
                  <a:pt x="7428957" y="2150412"/>
                  <a:pt x="7399983" y="2150595"/>
                </a:cubicBezTo>
                <a:cubicBezTo>
                  <a:pt x="7362682" y="2146661"/>
                  <a:pt x="7326866" y="2133873"/>
                  <a:pt x="7295502" y="2113292"/>
                </a:cubicBezTo>
                <a:cubicBezTo>
                  <a:pt x="7267617" y="2093192"/>
                  <a:pt x="7266710" y="2070197"/>
                  <a:pt x="7293329" y="2068385"/>
                </a:cubicBezTo>
                <a:close/>
                <a:moveTo>
                  <a:pt x="1172926" y="1023387"/>
                </a:moveTo>
                <a:cubicBezTo>
                  <a:pt x="1201538" y="1023387"/>
                  <a:pt x="1207151" y="1035339"/>
                  <a:pt x="1183609" y="1047470"/>
                </a:cubicBezTo>
                <a:cubicBezTo>
                  <a:pt x="1153387" y="1061211"/>
                  <a:pt x="1120813" y="1068960"/>
                  <a:pt x="1087638" y="1070287"/>
                </a:cubicBezTo>
                <a:cubicBezTo>
                  <a:pt x="1058125" y="1070287"/>
                  <a:pt x="1053598" y="1057793"/>
                  <a:pt x="1078044" y="1045479"/>
                </a:cubicBezTo>
                <a:cubicBezTo>
                  <a:pt x="1107993" y="1032177"/>
                  <a:pt x="1140186" y="1024681"/>
                  <a:pt x="1172926" y="1023387"/>
                </a:cubicBezTo>
                <a:close/>
                <a:moveTo>
                  <a:pt x="470874" y="897357"/>
                </a:moveTo>
                <a:cubicBezTo>
                  <a:pt x="485724" y="897357"/>
                  <a:pt x="484638" y="902066"/>
                  <a:pt x="468340" y="908402"/>
                </a:cubicBezTo>
                <a:cubicBezTo>
                  <a:pt x="451609" y="914705"/>
                  <a:pt x="433898" y="918015"/>
                  <a:pt x="416009" y="918181"/>
                </a:cubicBezTo>
                <a:cubicBezTo>
                  <a:pt x="401160" y="918181"/>
                  <a:pt x="402428" y="913291"/>
                  <a:pt x="419087" y="906953"/>
                </a:cubicBezTo>
                <a:cubicBezTo>
                  <a:pt x="435655" y="900725"/>
                  <a:pt x="453184" y="897475"/>
                  <a:pt x="470874" y="897357"/>
                </a:cubicBezTo>
                <a:close/>
                <a:moveTo>
                  <a:pt x="5046508" y="1674122"/>
                </a:moveTo>
                <a:cubicBezTo>
                  <a:pt x="5080833" y="1681320"/>
                  <a:pt x="5114242" y="1699620"/>
                  <a:pt x="5125650" y="1721077"/>
                </a:cubicBezTo>
                <a:cubicBezTo>
                  <a:pt x="5140860" y="1749688"/>
                  <a:pt x="5112612" y="1776125"/>
                  <a:pt x="5063903" y="1776488"/>
                </a:cubicBezTo>
                <a:cubicBezTo>
                  <a:pt x="5015374" y="1776488"/>
                  <a:pt x="4963404" y="1750956"/>
                  <a:pt x="4952179" y="1722165"/>
                </a:cubicBezTo>
                <a:cubicBezTo>
                  <a:pt x="4940951" y="1693373"/>
                  <a:pt x="4969199" y="1672368"/>
                  <a:pt x="5012657" y="1670919"/>
                </a:cubicBezTo>
                <a:cubicBezTo>
                  <a:pt x="5023522" y="1670557"/>
                  <a:pt x="5035065" y="1671723"/>
                  <a:pt x="5046508" y="1674122"/>
                </a:cubicBezTo>
                <a:close/>
                <a:moveTo>
                  <a:pt x="2299837" y="1195105"/>
                </a:moveTo>
                <a:cubicBezTo>
                  <a:pt x="2321514" y="1201115"/>
                  <a:pt x="2328475" y="1214967"/>
                  <a:pt x="2313535" y="1229634"/>
                </a:cubicBezTo>
                <a:cubicBezTo>
                  <a:pt x="2293613" y="1249190"/>
                  <a:pt x="2237299" y="1267840"/>
                  <a:pt x="2194748" y="1267840"/>
                </a:cubicBezTo>
                <a:cubicBezTo>
                  <a:pt x="2152194" y="1267840"/>
                  <a:pt x="2134449" y="1248647"/>
                  <a:pt x="2156539" y="1228547"/>
                </a:cubicBezTo>
                <a:cubicBezTo>
                  <a:pt x="2178634" y="1208447"/>
                  <a:pt x="2233499" y="1191426"/>
                  <a:pt x="2273519" y="1191970"/>
                </a:cubicBezTo>
                <a:cubicBezTo>
                  <a:pt x="2283749" y="1191970"/>
                  <a:pt x="2292610" y="1193102"/>
                  <a:pt x="2299837" y="1195105"/>
                </a:cubicBezTo>
                <a:close/>
                <a:moveTo>
                  <a:pt x="1416477" y="1033346"/>
                </a:moveTo>
                <a:cubicBezTo>
                  <a:pt x="1449070" y="1033346"/>
                  <a:pt x="1455045" y="1044392"/>
                  <a:pt x="1430600" y="1059239"/>
                </a:cubicBezTo>
                <a:cubicBezTo>
                  <a:pt x="1399347" y="1075759"/>
                  <a:pt x="1364543" y="1084459"/>
                  <a:pt x="1329197" y="1084590"/>
                </a:cubicBezTo>
                <a:cubicBezTo>
                  <a:pt x="1294427" y="1084590"/>
                  <a:pt x="1287730" y="1073908"/>
                  <a:pt x="1312357" y="1058878"/>
                </a:cubicBezTo>
                <a:cubicBezTo>
                  <a:pt x="1344426" y="1041926"/>
                  <a:pt x="1380188" y="1033156"/>
                  <a:pt x="1416477" y="1033346"/>
                </a:cubicBezTo>
                <a:close/>
                <a:moveTo>
                  <a:pt x="697409" y="900798"/>
                </a:moveTo>
                <a:cubicBezTo>
                  <a:pt x="717872" y="900798"/>
                  <a:pt x="720227" y="906231"/>
                  <a:pt x="702843" y="914016"/>
                </a:cubicBezTo>
                <a:cubicBezTo>
                  <a:pt x="681766" y="922810"/>
                  <a:pt x="659220" y="927599"/>
                  <a:pt x="636387" y="928141"/>
                </a:cubicBezTo>
                <a:cubicBezTo>
                  <a:pt x="615382" y="928141"/>
                  <a:pt x="613572" y="922707"/>
                  <a:pt x="631497" y="914740"/>
                </a:cubicBezTo>
                <a:cubicBezTo>
                  <a:pt x="652430" y="906079"/>
                  <a:pt x="674775" y="901353"/>
                  <a:pt x="697409" y="900798"/>
                </a:cubicBezTo>
                <a:close/>
                <a:moveTo>
                  <a:pt x="3680814" y="1409116"/>
                </a:moveTo>
                <a:cubicBezTo>
                  <a:pt x="3710675" y="1416789"/>
                  <a:pt x="3729994" y="1433527"/>
                  <a:pt x="3727006" y="1451997"/>
                </a:cubicBezTo>
                <a:cubicBezTo>
                  <a:pt x="3722116" y="1478797"/>
                  <a:pt x="3671778" y="1503243"/>
                  <a:pt x="3621981" y="1503243"/>
                </a:cubicBezTo>
                <a:cubicBezTo>
                  <a:pt x="3572184" y="1503243"/>
                  <a:pt x="3537237" y="1478073"/>
                  <a:pt x="3543394" y="1452722"/>
                </a:cubicBezTo>
                <a:cubicBezTo>
                  <a:pt x="3549550" y="1427371"/>
                  <a:pt x="3600432" y="1403650"/>
                  <a:pt x="3647876" y="1404737"/>
                </a:cubicBezTo>
                <a:cubicBezTo>
                  <a:pt x="3659735" y="1405008"/>
                  <a:pt x="3670861" y="1406559"/>
                  <a:pt x="3680814" y="1409116"/>
                </a:cubicBezTo>
                <a:close/>
                <a:moveTo>
                  <a:pt x="5430506" y="1701281"/>
                </a:moveTo>
                <a:cubicBezTo>
                  <a:pt x="5464798" y="1708573"/>
                  <a:pt x="5494914" y="1725922"/>
                  <a:pt x="5508629" y="1748059"/>
                </a:cubicBezTo>
                <a:cubicBezTo>
                  <a:pt x="5526918" y="1777575"/>
                  <a:pt x="5503740" y="1799665"/>
                  <a:pt x="5453221" y="1798580"/>
                </a:cubicBezTo>
                <a:cubicBezTo>
                  <a:pt x="5403785" y="1797673"/>
                  <a:pt x="5355619" y="1773953"/>
                  <a:pt x="5340953" y="1744257"/>
                </a:cubicBezTo>
                <a:cubicBezTo>
                  <a:pt x="5327552" y="1716914"/>
                  <a:pt x="5350369" y="1697538"/>
                  <a:pt x="5395276" y="1697538"/>
                </a:cubicBezTo>
                <a:cubicBezTo>
                  <a:pt x="5407182" y="1697538"/>
                  <a:pt x="5419075" y="1698851"/>
                  <a:pt x="5430506" y="1701281"/>
                </a:cubicBezTo>
                <a:close/>
                <a:moveTo>
                  <a:pt x="7761054" y="2097357"/>
                </a:moveTo>
                <a:cubicBezTo>
                  <a:pt x="7795296" y="2098252"/>
                  <a:pt x="7828523" y="2109141"/>
                  <a:pt x="7856663" y="2128683"/>
                </a:cubicBezTo>
                <a:cubicBezTo>
                  <a:pt x="7887808" y="2149326"/>
                  <a:pt x="7890344" y="2164898"/>
                  <a:pt x="7862277" y="2164898"/>
                </a:cubicBezTo>
                <a:cubicBezTo>
                  <a:pt x="7827293" y="2163092"/>
                  <a:pt x="7793612" y="2151068"/>
                  <a:pt x="7765400" y="2130314"/>
                </a:cubicBezTo>
                <a:cubicBezTo>
                  <a:pt x="7739144" y="2110938"/>
                  <a:pt x="7738239" y="2099893"/>
                  <a:pt x="7761054" y="2097357"/>
                </a:cubicBezTo>
                <a:close/>
                <a:moveTo>
                  <a:pt x="2580327" y="1203432"/>
                </a:moveTo>
                <a:cubicBezTo>
                  <a:pt x="2604382" y="1209568"/>
                  <a:pt x="2613719" y="1223522"/>
                  <a:pt x="2600545" y="1239412"/>
                </a:cubicBezTo>
                <a:cubicBezTo>
                  <a:pt x="2582979" y="1260598"/>
                  <a:pt x="2528112" y="1279973"/>
                  <a:pt x="2482481" y="1279793"/>
                </a:cubicBezTo>
                <a:cubicBezTo>
                  <a:pt x="2436849" y="1279612"/>
                  <a:pt x="2415119" y="1260598"/>
                  <a:pt x="2435219" y="1238507"/>
                </a:cubicBezTo>
                <a:cubicBezTo>
                  <a:pt x="2454777" y="1217139"/>
                  <a:pt x="2507651" y="1199755"/>
                  <a:pt x="2551654" y="1200119"/>
                </a:cubicBezTo>
                <a:cubicBezTo>
                  <a:pt x="2562655" y="1200210"/>
                  <a:pt x="2572308" y="1201386"/>
                  <a:pt x="2580327" y="1203432"/>
                </a:cubicBezTo>
                <a:close/>
                <a:moveTo>
                  <a:pt x="1664370" y="1038597"/>
                </a:moveTo>
                <a:cubicBezTo>
                  <a:pt x="1699498" y="1038597"/>
                  <a:pt x="1711631" y="1051091"/>
                  <a:pt x="1690083" y="1066301"/>
                </a:cubicBezTo>
                <a:cubicBezTo>
                  <a:pt x="1656893" y="1085048"/>
                  <a:pt x="1619551" y="1095194"/>
                  <a:pt x="1581436" y="1095818"/>
                </a:cubicBezTo>
                <a:cubicBezTo>
                  <a:pt x="1545221" y="1095818"/>
                  <a:pt x="1533811" y="1082780"/>
                  <a:pt x="1556990" y="1067208"/>
                </a:cubicBezTo>
                <a:cubicBezTo>
                  <a:pt x="1589947" y="1049131"/>
                  <a:pt x="1626796" y="1039313"/>
                  <a:pt x="1664370" y="1038597"/>
                </a:cubicBezTo>
                <a:close/>
                <a:moveTo>
                  <a:pt x="920865" y="908221"/>
                </a:moveTo>
                <a:cubicBezTo>
                  <a:pt x="944226" y="907678"/>
                  <a:pt x="947484" y="915645"/>
                  <a:pt x="927569" y="924880"/>
                </a:cubicBezTo>
                <a:cubicBezTo>
                  <a:pt x="902018" y="935349"/>
                  <a:pt x="874764" y="941056"/>
                  <a:pt x="847168" y="941720"/>
                </a:cubicBezTo>
                <a:cubicBezTo>
                  <a:pt x="824532" y="941720"/>
                  <a:pt x="823808" y="932484"/>
                  <a:pt x="845358" y="923612"/>
                </a:cubicBezTo>
                <a:cubicBezTo>
                  <a:pt x="869494" y="914291"/>
                  <a:pt x="895009" y="909088"/>
                  <a:pt x="920865" y="908221"/>
                </a:cubicBezTo>
                <a:close/>
                <a:moveTo>
                  <a:pt x="4001149" y="1426958"/>
                </a:moveTo>
                <a:cubicBezTo>
                  <a:pt x="4033311" y="1435599"/>
                  <a:pt x="4056432" y="1454579"/>
                  <a:pt x="4054396" y="1474270"/>
                </a:cubicBezTo>
                <a:cubicBezTo>
                  <a:pt x="4051680" y="1500526"/>
                  <a:pt x="4004780" y="1523523"/>
                  <a:pt x="3956976" y="1522438"/>
                </a:cubicBezTo>
                <a:cubicBezTo>
                  <a:pt x="3905913" y="1521350"/>
                  <a:pt x="3863540" y="1494551"/>
                  <a:pt x="3869515" y="1468115"/>
                </a:cubicBezTo>
                <a:cubicBezTo>
                  <a:pt x="3875492" y="1441677"/>
                  <a:pt x="3921304" y="1421215"/>
                  <a:pt x="3966572" y="1422120"/>
                </a:cubicBezTo>
                <a:cubicBezTo>
                  <a:pt x="3978704" y="1422346"/>
                  <a:pt x="3990429" y="1424078"/>
                  <a:pt x="4001149" y="1426958"/>
                </a:cubicBezTo>
                <a:close/>
                <a:moveTo>
                  <a:pt x="5774090" y="1714559"/>
                </a:moveTo>
                <a:cubicBezTo>
                  <a:pt x="5814471" y="1713835"/>
                  <a:pt x="5870967" y="1735564"/>
                  <a:pt x="5893240" y="1762727"/>
                </a:cubicBezTo>
                <a:cubicBezTo>
                  <a:pt x="5915874" y="1790612"/>
                  <a:pt x="5896679" y="1814514"/>
                  <a:pt x="5850867" y="1814153"/>
                </a:cubicBezTo>
                <a:cubicBezTo>
                  <a:pt x="5805054" y="1813790"/>
                  <a:pt x="5750187" y="1789526"/>
                  <a:pt x="5732080" y="1761639"/>
                </a:cubicBezTo>
                <a:cubicBezTo>
                  <a:pt x="5713972" y="1733754"/>
                  <a:pt x="5733709" y="1715283"/>
                  <a:pt x="5774090" y="1714559"/>
                </a:cubicBezTo>
                <a:close/>
                <a:moveTo>
                  <a:pt x="2865397" y="1216455"/>
                </a:moveTo>
                <a:cubicBezTo>
                  <a:pt x="2892432" y="1221971"/>
                  <a:pt x="2906590" y="1235789"/>
                  <a:pt x="2896404" y="1253173"/>
                </a:cubicBezTo>
                <a:cubicBezTo>
                  <a:pt x="2882098" y="1277256"/>
                  <a:pt x="2832864" y="1296088"/>
                  <a:pt x="2782707" y="1296271"/>
                </a:cubicBezTo>
                <a:cubicBezTo>
                  <a:pt x="2732549" y="1296451"/>
                  <a:pt x="2708104" y="1278163"/>
                  <a:pt x="2725848" y="1253717"/>
                </a:cubicBezTo>
                <a:cubicBezTo>
                  <a:pt x="2743594" y="1229271"/>
                  <a:pt x="2788683" y="1214604"/>
                  <a:pt x="2834494" y="1213880"/>
                </a:cubicBezTo>
                <a:cubicBezTo>
                  <a:pt x="2845943" y="1213699"/>
                  <a:pt x="2856385" y="1214616"/>
                  <a:pt x="2865397" y="1216455"/>
                </a:cubicBezTo>
                <a:close/>
                <a:moveTo>
                  <a:pt x="1919691" y="1045299"/>
                </a:moveTo>
                <a:cubicBezTo>
                  <a:pt x="1957536" y="1045840"/>
                  <a:pt x="1968943" y="1057793"/>
                  <a:pt x="1947577" y="1075176"/>
                </a:cubicBezTo>
                <a:cubicBezTo>
                  <a:pt x="1915091" y="1095696"/>
                  <a:pt x="1877356" y="1106329"/>
                  <a:pt x="1838931" y="1105778"/>
                </a:cubicBezTo>
                <a:cubicBezTo>
                  <a:pt x="1795471" y="1105778"/>
                  <a:pt x="1783157" y="1093284"/>
                  <a:pt x="1808509" y="1074813"/>
                </a:cubicBezTo>
                <a:cubicBezTo>
                  <a:pt x="1841955" y="1054469"/>
                  <a:pt x="1880558" y="1044221"/>
                  <a:pt x="1919691" y="1045299"/>
                </a:cubicBezTo>
                <a:close/>
                <a:moveTo>
                  <a:pt x="496585" y="802472"/>
                </a:moveTo>
                <a:cubicBezTo>
                  <a:pt x="507449" y="802652"/>
                  <a:pt x="507993" y="806456"/>
                  <a:pt x="496765" y="810802"/>
                </a:cubicBezTo>
                <a:cubicBezTo>
                  <a:pt x="482443" y="815929"/>
                  <a:pt x="467432" y="818859"/>
                  <a:pt x="452221" y="819494"/>
                </a:cubicBezTo>
                <a:cubicBezTo>
                  <a:pt x="437554" y="819494"/>
                  <a:pt x="437191" y="815509"/>
                  <a:pt x="452221" y="810439"/>
                </a:cubicBezTo>
                <a:cubicBezTo>
                  <a:pt x="466527" y="805563"/>
                  <a:pt x="481483" y="802877"/>
                  <a:pt x="496585" y="802472"/>
                </a:cubicBezTo>
                <a:close/>
                <a:moveTo>
                  <a:pt x="1151739" y="911663"/>
                </a:moveTo>
                <a:cubicBezTo>
                  <a:pt x="1176729" y="911482"/>
                  <a:pt x="1183247" y="920718"/>
                  <a:pt x="1164958" y="930677"/>
                </a:cubicBezTo>
                <a:cubicBezTo>
                  <a:pt x="1137108" y="943067"/>
                  <a:pt x="1107211" y="950190"/>
                  <a:pt x="1076771" y="951683"/>
                </a:cubicBezTo>
                <a:cubicBezTo>
                  <a:pt x="1048526" y="951683"/>
                  <a:pt x="1042188" y="941903"/>
                  <a:pt x="1063916" y="931219"/>
                </a:cubicBezTo>
                <a:cubicBezTo>
                  <a:pt x="1091766" y="919468"/>
                  <a:pt x="1121537" y="912841"/>
                  <a:pt x="1151739" y="911663"/>
                </a:cubicBezTo>
                <a:close/>
                <a:moveTo>
                  <a:pt x="4322834" y="1438898"/>
                </a:moveTo>
                <a:cubicBezTo>
                  <a:pt x="4356794" y="1447097"/>
                  <a:pt x="4384771" y="1465940"/>
                  <a:pt x="4386672" y="1485496"/>
                </a:cubicBezTo>
                <a:cubicBezTo>
                  <a:pt x="4389208" y="1511571"/>
                  <a:pt x="4347922" y="1535656"/>
                  <a:pt x="4300298" y="1535656"/>
                </a:cubicBezTo>
                <a:cubicBezTo>
                  <a:pt x="4252675" y="1535656"/>
                  <a:pt x="4201248" y="1509037"/>
                  <a:pt x="4201068" y="1482238"/>
                </a:cubicBezTo>
                <a:cubicBezTo>
                  <a:pt x="4200887" y="1455438"/>
                  <a:pt x="4242173" y="1434614"/>
                  <a:pt x="4287624" y="1434614"/>
                </a:cubicBezTo>
                <a:cubicBezTo>
                  <a:pt x="4299530" y="1434614"/>
                  <a:pt x="4311514" y="1436165"/>
                  <a:pt x="4322834" y="1438898"/>
                </a:cubicBezTo>
                <a:close/>
                <a:moveTo>
                  <a:pt x="6167934" y="1742082"/>
                </a:moveTo>
                <a:cubicBezTo>
                  <a:pt x="6210788" y="1743314"/>
                  <a:pt x="6252138" y="1758152"/>
                  <a:pt x="6285994" y="1784455"/>
                </a:cubicBezTo>
                <a:cubicBezTo>
                  <a:pt x="6314244" y="1809806"/>
                  <a:pt x="6303017" y="1835881"/>
                  <a:pt x="6262636" y="1837147"/>
                </a:cubicBezTo>
                <a:cubicBezTo>
                  <a:pt x="6218801" y="1835980"/>
                  <a:pt x="6176561" y="1820457"/>
                  <a:pt x="6142400" y="1792964"/>
                </a:cubicBezTo>
                <a:cubicBezTo>
                  <a:pt x="6116144" y="1767976"/>
                  <a:pt x="6129001" y="1743169"/>
                  <a:pt x="6167934" y="1742082"/>
                </a:cubicBezTo>
                <a:close/>
                <a:moveTo>
                  <a:pt x="702302" y="808447"/>
                </a:moveTo>
                <a:cubicBezTo>
                  <a:pt x="717875" y="808447"/>
                  <a:pt x="719867" y="813697"/>
                  <a:pt x="706466" y="819492"/>
                </a:cubicBezTo>
                <a:cubicBezTo>
                  <a:pt x="687887" y="826235"/>
                  <a:pt x="668441" y="830201"/>
                  <a:pt x="648702" y="831264"/>
                </a:cubicBezTo>
                <a:cubicBezTo>
                  <a:pt x="630594" y="831264"/>
                  <a:pt x="628421" y="825650"/>
                  <a:pt x="644719" y="819311"/>
                </a:cubicBezTo>
                <a:cubicBezTo>
                  <a:pt x="663297" y="812933"/>
                  <a:pt x="682691" y="809274"/>
                  <a:pt x="702302" y="808447"/>
                </a:cubicBezTo>
                <a:close/>
                <a:moveTo>
                  <a:pt x="3156522" y="1226312"/>
                </a:moveTo>
                <a:cubicBezTo>
                  <a:pt x="3183920" y="1232509"/>
                  <a:pt x="3196856" y="1247108"/>
                  <a:pt x="3188301" y="1264764"/>
                </a:cubicBezTo>
                <a:cubicBezTo>
                  <a:pt x="3176893" y="1288303"/>
                  <a:pt x="3127640" y="1308766"/>
                  <a:pt x="3074402" y="1307679"/>
                </a:cubicBezTo>
                <a:cubicBezTo>
                  <a:pt x="3024607" y="1307679"/>
                  <a:pt x="2999981" y="1287579"/>
                  <a:pt x="3015191" y="1262772"/>
                </a:cubicBezTo>
                <a:cubicBezTo>
                  <a:pt x="3030402" y="1237964"/>
                  <a:pt x="3074765" y="1222573"/>
                  <a:pt x="3124562" y="1223115"/>
                </a:cubicBezTo>
                <a:cubicBezTo>
                  <a:pt x="3136649" y="1223115"/>
                  <a:pt x="3147388" y="1224247"/>
                  <a:pt x="3156522" y="1226312"/>
                </a:cubicBezTo>
                <a:close/>
                <a:moveTo>
                  <a:pt x="1376278" y="920897"/>
                </a:moveTo>
                <a:cubicBezTo>
                  <a:pt x="1407784" y="919992"/>
                  <a:pt x="1415026" y="928684"/>
                  <a:pt x="1393663" y="941902"/>
                </a:cubicBezTo>
                <a:cubicBezTo>
                  <a:pt x="1364559" y="956638"/>
                  <a:pt x="1332474" y="964506"/>
                  <a:pt x="1299861" y="964900"/>
                </a:cubicBezTo>
                <a:cubicBezTo>
                  <a:pt x="1266543" y="964900"/>
                  <a:pt x="1258394" y="956569"/>
                  <a:pt x="1279945" y="943895"/>
                </a:cubicBezTo>
                <a:cubicBezTo>
                  <a:pt x="1309820" y="928808"/>
                  <a:pt x="1342815" y="920933"/>
                  <a:pt x="1376278" y="920897"/>
                </a:cubicBezTo>
                <a:close/>
                <a:moveTo>
                  <a:pt x="2166679" y="1054714"/>
                </a:moveTo>
                <a:cubicBezTo>
                  <a:pt x="2207786" y="1054895"/>
                  <a:pt x="2224991" y="1069742"/>
                  <a:pt x="2204531" y="1087670"/>
                </a:cubicBezTo>
                <a:cubicBezTo>
                  <a:pt x="2183884" y="1105777"/>
                  <a:pt x="2131008" y="1121712"/>
                  <a:pt x="2088816" y="1121532"/>
                </a:cubicBezTo>
                <a:cubicBezTo>
                  <a:pt x="2046628" y="1121351"/>
                  <a:pt x="2030690" y="1105597"/>
                  <a:pt x="2052601" y="1087308"/>
                </a:cubicBezTo>
                <a:cubicBezTo>
                  <a:pt x="2086697" y="1065706"/>
                  <a:pt x="2126316" y="1054389"/>
                  <a:pt x="2166679" y="1054714"/>
                </a:cubicBezTo>
                <a:close/>
                <a:moveTo>
                  <a:pt x="4655410" y="1459615"/>
                </a:moveTo>
                <a:cubicBezTo>
                  <a:pt x="4689447" y="1467934"/>
                  <a:pt x="4719359" y="1486132"/>
                  <a:pt x="4723297" y="1505959"/>
                </a:cubicBezTo>
                <a:cubicBezTo>
                  <a:pt x="4729454" y="1533483"/>
                  <a:pt x="4690883" y="1556480"/>
                  <a:pt x="4640364" y="1554307"/>
                </a:cubicBezTo>
                <a:cubicBezTo>
                  <a:pt x="4589843" y="1552134"/>
                  <a:pt x="4542762" y="1526420"/>
                  <a:pt x="4540951" y="1499984"/>
                </a:cubicBezTo>
                <a:cubicBezTo>
                  <a:pt x="4539141" y="1473546"/>
                  <a:pt x="4574993" y="1453809"/>
                  <a:pt x="4620808" y="1454897"/>
                </a:cubicBezTo>
                <a:cubicBezTo>
                  <a:pt x="4632261" y="1455168"/>
                  <a:pt x="4644065" y="1456843"/>
                  <a:pt x="4655410" y="1459615"/>
                </a:cubicBezTo>
                <a:close/>
                <a:moveTo>
                  <a:pt x="916521" y="811526"/>
                </a:moveTo>
                <a:cubicBezTo>
                  <a:pt x="936800" y="811346"/>
                  <a:pt x="940966" y="818226"/>
                  <a:pt x="925573" y="825288"/>
                </a:cubicBezTo>
                <a:cubicBezTo>
                  <a:pt x="902395" y="834140"/>
                  <a:pt x="877932" y="839155"/>
                  <a:pt x="853140" y="840136"/>
                </a:cubicBezTo>
                <a:cubicBezTo>
                  <a:pt x="833042" y="840136"/>
                  <a:pt x="829238" y="833256"/>
                  <a:pt x="845358" y="826013"/>
                </a:cubicBezTo>
                <a:cubicBezTo>
                  <a:pt x="868171" y="817500"/>
                  <a:pt x="892181" y="812612"/>
                  <a:pt x="916521" y="811526"/>
                </a:cubicBezTo>
                <a:close/>
                <a:moveTo>
                  <a:pt x="3407768" y="1231627"/>
                </a:moveTo>
                <a:cubicBezTo>
                  <a:pt x="3455572" y="1231627"/>
                  <a:pt x="3491244" y="1249735"/>
                  <a:pt x="3484906" y="1274180"/>
                </a:cubicBezTo>
                <a:cubicBezTo>
                  <a:pt x="3478568" y="1298263"/>
                  <a:pt x="3429315" y="1319993"/>
                  <a:pt x="3378796" y="1320536"/>
                </a:cubicBezTo>
                <a:cubicBezTo>
                  <a:pt x="3328274" y="1321080"/>
                  <a:pt x="3293327" y="1299712"/>
                  <a:pt x="3302199" y="1275448"/>
                </a:cubicBezTo>
                <a:cubicBezTo>
                  <a:pt x="3311071" y="1251183"/>
                  <a:pt x="3359963" y="1231627"/>
                  <a:pt x="3407768" y="1231627"/>
                </a:cubicBezTo>
                <a:close/>
                <a:moveTo>
                  <a:pt x="1612221" y="923795"/>
                </a:moveTo>
                <a:cubicBezTo>
                  <a:pt x="1644273" y="924882"/>
                  <a:pt x="1652962" y="935927"/>
                  <a:pt x="1631232" y="949146"/>
                </a:cubicBezTo>
                <a:cubicBezTo>
                  <a:pt x="1599671" y="965115"/>
                  <a:pt x="1564851" y="973603"/>
                  <a:pt x="1529471" y="973953"/>
                </a:cubicBezTo>
                <a:cubicBezTo>
                  <a:pt x="1493252" y="973953"/>
                  <a:pt x="1485647" y="961822"/>
                  <a:pt x="1511362" y="947516"/>
                </a:cubicBezTo>
                <a:cubicBezTo>
                  <a:pt x="1542850" y="932329"/>
                  <a:pt x="1577274" y="924234"/>
                  <a:pt x="1612221" y="923795"/>
                </a:cubicBezTo>
                <a:close/>
                <a:moveTo>
                  <a:pt x="2432867" y="1062680"/>
                </a:moveTo>
                <a:cubicBezTo>
                  <a:pt x="2477229" y="1062860"/>
                  <a:pt x="2495698" y="1076080"/>
                  <a:pt x="2477229" y="1095817"/>
                </a:cubicBezTo>
                <a:cubicBezTo>
                  <a:pt x="2459124" y="1116098"/>
                  <a:pt x="2410772" y="1132033"/>
                  <a:pt x="2364236" y="1132033"/>
                </a:cubicBezTo>
                <a:cubicBezTo>
                  <a:pt x="2317701" y="1132033"/>
                  <a:pt x="2297059" y="1116642"/>
                  <a:pt x="2320056" y="1095817"/>
                </a:cubicBezTo>
                <a:cubicBezTo>
                  <a:pt x="2343054" y="1074993"/>
                  <a:pt x="2388501" y="1062499"/>
                  <a:pt x="2432867" y="1062680"/>
                </a:cubicBezTo>
                <a:close/>
                <a:moveTo>
                  <a:pt x="6583144" y="1762726"/>
                </a:moveTo>
                <a:cubicBezTo>
                  <a:pt x="6625245" y="1763912"/>
                  <a:pt x="6665771" y="1779073"/>
                  <a:pt x="6698310" y="1805821"/>
                </a:cubicBezTo>
                <a:cubicBezTo>
                  <a:pt x="6729094" y="1832984"/>
                  <a:pt x="6718410" y="1852360"/>
                  <a:pt x="6672597" y="1850548"/>
                </a:cubicBezTo>
                <a:cubicBezTo>
                  <a:pt x="6629827" y="1848635"/>
                  <a:pt x="6588994" y="1832151"/>
                  <a:pt x="6556888" y="1803831"/>
                </a:cubicBezTo>
                <a:cubicBezTo>
                  <a:pt x="6532081" y="1778841"/>
                  <a:pt x="6542946" y="1762182"/>
                  <a:pt x="6583144" y="1762726"/>
                </a:cubicBezTo>
                <a:close/>
                <a:moveTo>
                  <a:pt x="1123676" y="818045"/>
                </a:moveTo>
                <a:cubicBezTo>
                  <a:pt x="1148842" y="817321"/>
                  <a:pt x="1156270" y="825106"/>
                  <a:pt x="1138701" y="834160"/>
                </a:cubicBezTo>
                <a:cubicBezTo>
                  <a:pt x="1113751" y="844369"/>
                  <a:pt x="1087222" y="850188"/>
                  <a:pt x="1060296" y="851363"/>
                </a:cubicBezTo>
                <a:cubicBezTo>
                  <a:pt x="1034402" y="852268"/>
                  <a:pt x="1027522" y="844120"/>
                  <a:pt x="1045812" y="835065"/>
                </a:cubicBezTo>
                <a:cubicBezTo>
                  <a:pt x="1070617" y="825037"/>
                  <a:pt x="1096948" y="819283"/>
                  <a:pt x="1123676" y="818045"/>
                </a:cubicBezTo>
                <a:close/>
                <a:moveTo>
                  <a:pt x="4949822" y="1469924"/>
                </a:moveTo>
                <a:cubicBezTo>
                  <a:pt x="4998895" y="1469381"/>
                  <a:pt x="5043982" y="1487851"/>
                  <a:pt x="5059375" y="1515375"/>
                </a:cubicBezTo>
                <a:cubicBezTo>
                  <a:pt x="5074767" y="1543803"/>
                  <a:pt x="5049416" y="1565171"/>
                  <a:pt x="4998170" y="1565896"/>
                </a:cubicBezTo>
                <a:cubicBezTo>
                  <a:pt x="4946925" y="1566620"/>
                  <a:pt x="4900208" y="1546520"/>
                  <a:pt x="4887351" y="1518272"/>
                </a:cubicBezTo>
                <a:cubicBezTo>
                  <a:pt x="4874494" y="1490024"/>
                  <a:pt x="4900752" y="1470468"/>
                  <a:pt x="4949822" y="1469924"/>
                </a:cubicBezTo>
                <a:close/>
                <a:moveTo>
                  <a:pt x="1846532" y="933574"/>
                </a:moveTo>
                <a:cubicBezTo>
                  <a:pt x="1882749" y="932306"/>
                  <a:pt x="1896874" y="944800"/>
                  <a:pt x="1877136" y="960010"/>
                </a:cubicBezTo>
                <a:cubicBezTo>
                  <a:pt x="1843781" y="978166"/>
                  <a:pt x="1806463" y="987865"/>
                  <a:pt x="1768490" y="988259"/>
                </a:cubicBezTo>
                <a:cubicBezTo>
                  <a:pt x="1732277" y="988259"/>
                  <a:pt x="1718695" y="975402"/>
                  <a:pt x="1740060" y="960735"/>
                </a:cubicBezTo>
                <a:cubicBezTo>
                  <a:pt x="1772944" y="943486"/>
                  <a:pt x="1809413" y="934182"/>
                  <a:pt x="1846532" y="933574"/>
                </a:cubicBezTo>
                <a:close/>
                <a:moveTo>
                  <a:pt x="3732076" y="1250255"/>
                </a:moveTo>
                <a:cubicBezTo>
                  <a:pt x="3762837" y="1257487"/>
                  <a:pt x="3784228" y="1273681"/>
                  <a:pt x="3780968" y="1291200"/>
                </a:cubicBezTo>
                <a:cubicBezTo>
                  <a:pt x="3776622" y="1314559"/>
                  <a:pt x="3729179" y="1337556"/>
                  <a:pt x="3678841" y="1337012"/>
                </a:cubicBezTo>
                <a:cubicBezTo>
                  <a:pt x="3628139" y="1337012"/>
                  <a:pt x="3590475" y="1314378"/>
                  <a:pt x="3597355" y="1289932"/>
                </a:cubicBezTo>
                <a:cubicBezTo>
                  <a:pt x="3604237" y="1265486"/>
                  <a:pt x="3651678" y="1245750"/>
                  <a:pt x="3698758" y="1246293"/>
                </a:cubicBezTo>
                <a:cubicBezTo>
                  <a:pt x="3710527" y="1246429"/>
                  <a:pt x="3721822" y="1247844"/>
                  <a:pt x="3732076" y="1250255"/>
                </a:cubicBezTo>
                <a:close/>
                <a:moveTo>
                  <a:pt x="2717050" y="1074431"/>
                </a:moveTo>
                <a:cubicBezTo>
                  <a:pt x="2741105" y="1080619"/>
                  <a:pt x="2752786" y="1094776"/>
                  <a:pt x="2741242" y="1109036"/>
                </a:cubicBezTo>
                <a:cubicBezTo>
                  <a:pt x="2726208" y="1128775"/>
                  <a:pt x="2670079" y="1147244"/>
                  <a:pt x="2625530" y="1147244"/>
                </a:cubicBezTo>
                <a:cubicBezTo>
                  <a:pt x="2580990" y="1147244"/>
                  <a:pt x="2553100" y="1127507"/>
                  <a:pt x="2573561" y="1107406"/>
                </a:cubicBezTo>
                <a:cubicBezTo>
                  <a:pt x="2594023" y="1087306"/>
                  <a:pt x="2647805" y="1071191"/>
                  <a:pt x="2689272" y="1071191"/>
                </a:cubicBezTo>
                <a:cubicBezTo>
                  <a:pt x="2699638" y="1071191"/>
                  <a:pt x="2709031" y="1072368"/>
                  <a:pt x="2717050" y="1074431"/>
                </a:cubicBezTo>
                <a:close/>
                <a:moveTo>
                  <a:pt x="721509" y="728277"/>
                </a:moveTo>
                <a:cubicBezTo>
                  <a:pt x="722256" y="729725"/>
                  <a:pt x="719223" y="731853"/>
                  <a:pt x="712071" y="734570"/>
                </a:cubicBezTo>
                <a:cubicBezTo>
                  <a:pt x="697801" y="739604"/>
                  <a:pt x="682827" y="742353"/>
                  <a:pt x="667706" y="742718"/>
                </a:cubicBezTo>
                <a:cubicBezTo>
                  <a:pt x="651590" y="742718"/>
                  <a:pt x="649598" y="739459"/>
                  <a:pt x="664084" y="734207"/>
                </a:cubicBezTo>
                <a:cubicBezTo>
                  <a:pt x="678262" y="729102"/>
                  <a:pt x="693203" y="726348"/>
                  <a:pt x="708267" y="726059"/>
                </a:cubicBezTo>
                <a:cubicBezTo>
                  <a:pt x="716235" y="726059"/>
                  <a:pt x="720762" y="726828"/>
                  <a:pt x="721509" y="728277"/>
                </a:cubicBezTo>
                <a:close/>
                <a:moveTo>
                  <a:pt x="6991472" y="1791155"/>
                </a:moveTo>
                <a:cubicBezTo>
                  <a:pt x="7033790" y="1793767"/>
                  <a:pt x="7074695" y="1807441"/>
                  <a:pt x="7110078" y="1830811"/>
                </a:cubicBezTo>
                <a:cubicBezTo>
                  <a:pt x="7138870" y="1852178"/>
                  <a:pt x="7134161" y="1874270"/>
                  <a:pt x="7100299" y="1874451"/>
                </a:cubicBezTo>
                <a:cubicBezTo>
                  <a:pt x="7057149" y="1871375"/>
                  <a:pt x="7015665" y="1856465"/>
                  <a:pt x="6980427" y="1831353"/>
                </a:cubicBezTo>
                <a:cubicBezTo>
                  <a:pt x="6957430" y="1811979"/>
                  <a:pt x="6962319" y="1792603"/>
                  <a:pt x="6991472" y="1791155"/>
                </a:cubicBezTo>
                <a:close/>
                <a:moveTo>
                  <a:pt x="1353279" y="822392"/>
                </a:moveTo>
                <a:cubicBezTo>
                  <a:pt x="1379895" y="822392"/>
                  <a:pt x="1385694" y="830177"/>
                  <a:pt x="1366860" y="840499"/>
                </a:cubicBezTo>
                <a:cubicBezTo>
                  <a:pt x="1339318" y="853181"/>
                  <a:pt x="1309349" y="859731"/>
                  <a:pt x="1279037" y="859693"/>
                </a:cubicBezTo>
                <a:cubicBezTo>
                  <a:pt x="1248977" y="859693"/>
                  <a:pt x="1242822" y="851725"/>
                  <a:pt x="1266000" y="840499"/>
                </a:cubicBezTo>
                <a:cubicBezTo>
                  <a:pt x="1293524" y="828456"/>
                  <a:pt x="1323240" y="822287"/>
                  <a:pt x="1353279" y="822392"/>
                </a:cubicBezTo>
                <a:close/>
                <a:moveTo>
                  <a:pt x="2082117" y="937918"/>
                </a:moveTo>
                <a:cubicBezTo>
                  <a:pt x="2123223" y="937557"/>
                  <a:pt x="2139518" y="949688"/>
                  <a:pt x="2119238" y="966167"/>
                </a:cubicBezTo>
                <a:cubicBezTo>
                  <a:pt x="2085919" y="986696"/>
                  <a:pt x="2047369" y="997137"/>
                  <a:pt x="2008238" y="996226"/>
                </a:cubicBezTo>
                <a:cubicBezTo>
                  <a:pt x="1966229" y="996226"/>
                  <a:pt x="1952465" y="983006"/>
                  <a:pt x="1976005" y="965986"/>
                </a:cubicBezTo>
                <a:cubicBezTo>
                  <a:pt x="2008254" y="947382"/>
                  <a:pt x="2044887" y="937696"/>
                  <a:pt x="2082117" y="937918"/>
                </a:cubicBezTo>
                <a:close/>
                <a:moveTo>
                  <a:pt x="5293870" y="1483506"/>
                </a:moveTo>
                <a:cubicBezTo>
                  <a:pt x="5340589" y="1485135"/>
                  <a:pt x="5388030" y="1503243"/>
                  <a:pt x="5405052" y="1530223"/>
                </a:cubicBezTo>
                <a:cubicBezTo>
                  <a:pt x="5423160" y="1558471"/>
                  <a:pt x="5398170" y="1579839"/>
                  <a:pt x="5346383" y="1578934"/>
                </a:cubicBezTo>
                <a:cubicBezTo>
                  <a:pt x="5294594" y="1578027"/>
                  <a:pt x="5249326" y="1557205"/>
                  <a:pt x="5233935" y="1530223"/>
                </a:cubicBezTo>
                <a:cubicBezTo>
                  <a:pt x="5218542" y="1503243"/>
                  <a:pt x="5244256" y="1482782"/>
                  <a:pt x="5293870" y="1483506"/>
                </a:cubicBezTo>
                <a:close/>
                <a:moveTo>
                  <a:pt x="2947469" y="1079341"/>
                </a:moveTo>
                <a:cubicBezTo>
                  <a:pt x="2993281" y="1079160"/>
                  <a:pt x="3022070" y="1096000"/>
                  <a:pt x="3010301" y="1116642"/>
                </a:cubicBezTo>
                <a:cubicBezTo>
                  <a:pt x="2997807" y="1137829"/>
                  <a:pt x="2947469" y="1156661"/>
                  <a:pt x="2898940" y="1157386"/>
                </a:cubicBezTo>
                <a:cubicBezTo>
                  <a:pt x="2850433" y="1158110"/>
                  <a:pt x="2819468" y="1139278"/>
                  <a:pt x="2835582" y="1117185"/>
                </a:cubicBezTo>
                <a:cubicBezTo>
                  <a:pt x="2851697" y="1095095"/>
                  <a:pt x="2901655" y="1079521"/>
                  <a:pt x="2947469" y="1079341"/>
                </a:cubicBezTo>
                <a:close/>
                <a:moveTo>
                  <a:pt x="915432" y="730585"/>
                </a:moveTo>
                <a:cubicBezTo>
                  <a:pt x="935169" y="730585"/>
                  <a:pt x="936800" y="735294"/>
                  <a:pt x="919416" y="742174"/>
                </a:cubicBezTo>
                <a:cubicBezTo>
                  <a:pt x="900004" y="749626"/>
                  <a:pt x="879360" y="753371"/>
                  <a:pt x="858573" y="753219"/>
                </a:cubicBezTo>
                <a:cubicBezTo>
                  <a:pt x="840464" y="753219"/>
                  <a:pt x="840464" y="748512"/>
                  <a:pt x="855313" y="741993"/>
                </a:cubicBezTo>
                <a:cubicBezTo>
                  <a:pt x="874508" y="734602"/>
                  <a:pt x="894861" y="730737"/>
                  <a:pt x="915432" y="730585"/>
                </a:cubicBezTo>
                <a:close/>
                <a:moveTo>
                  <a:pt x="4027162" y="1260123"/>
                </a:moveTo>
                <a:cubicBezTo>
                  <a:pt x="4059476" y="1267219"/>
                  <a:pt x="4083005" y="1283685"/>
                  <a:pt x="4083005" y="1301882"/>
                </a:cubicBezTo>
                <a:cubicBezTo>
                  <a:pt x="4083005" y="1326148"/>
                  <a:pt x="4038459" y="1348782"/>
                  <a:pt x="3987757" y="1348238"/>
                </a:cubicBezTo>
                <a:cubicBezTo>
                  <a:pt x="3937056" y="1347696"/>
                  <a:pt x="3895046" y="1325423"/>
                  <a:pt x="3897219" y="1300616"/>
                </a:cubicBezTo>
                <a:cubicBezTo>
                  <a:pt x="3899392" y="1275807"/>
                  <a:pt x="3944118" y="1256070"/>
                  <a:pt x="3992466" y="1256434"/>
                </a:cubicBezTo>
                <a:cubicBezTo>
                  <a:pt x="4004644" y="1256434"/>
                  <a:pt x="4016390" y="1257758"/>
                  <a:pt x="4027162" y="1260123"/>
                </a:cubicBezTo>
                <a:close/>
                <a:moveTo>
                  <a:pt x="1565685" y="828730"/>
                </a:moveTo>
                <a:cubicBezTo>
                  <a:pt x="1595744" y="828910"/>
                  <a:pt x="1603529" y="838689"/>
                  <a:pt x="1583792" y="850278"/>
                </a:cubicBezTo>
                <a:cubicBezTo>
                  <a:pt x="1553571" y="864025"/>
                  <a:pt x="1520834" y="871363"/>
                  <a:pt x="1487641" y="871827"/>
                </a:cubicBezTo>
                <a:cubicBezTo>
                  <a:pt x="1456677" y="871827"/>
                  <a:pt x="1448891" y="861323"/>
                  <a:pt x="1470619" y="849554"/>
                </a:cubicBezTo>
                <a:cubicBezTo>
                  <a:pt x="1500568" y="836235"/>
                  <a:pt x="1532912" y="829150"/>
                  <a:pt x="1565685" y="828730"/>
                </a:cubicBezTo>
                <a:close/>
                <a:moveTo>
                  <a:pt x="2319330" y="946610"/>
                </a:moveTo>
                <a:cubicBezTo>
                  <a:pt x="2359167" y="946610"/>
                  <a:pt x="2378362" y="961458"/>
                  <a:pt x="2359533" y="977936"/>
                </a:cubicBezTo>
                <a:cubicBezTo>
                  <a:pt x="2340700" y="994415"/>
                  <a:pt x="2286193" y="1010169"/>
                  <a:pt x="2245085" y="1009806"/>
                </a:cubicBezTo>
                <a:cubicBezTo>
                  <a:pt x="2203982" y="1009445"/>
                  <a:pt x="2185512" y="994052"/>
                  <a:pt x="2206337" y="977212"/>
                </a:cubicBezTo>
                <a:cubicBezTo>
                  <a:pt x="2240472" y="956798"/>
                  <a:pt x="2279566" y="946207"/>
                  <a:pt x="2319330" y="946610"/>
                </a:cubicBezTo>
                <a:close/>
                <a:moveTo>
                  <a:pt x="7411935" y="1814152"/>
                </a:moveTo>
                <a:cubicBezTo>
                  <a:pt x="7450687" y="1816950"/>
                  <a:pt x="7488007" y="1830013"/>
                  <a:pt x="7520040" y="1851997"/>
                </a:cubicBezTo>
                <a:cubicBezTo>
                  <a:pt x="7548288" y="1872821"/>
                  <a:pt x="7543035" y="1888212"/>
                  <a:pt x="7507906" y="1886583"/>
                </a:cubicBezTo>
                <a:cubicBezTo>
                  <a:pt x="7471167" y="1883161"/>
                  <a:pt x="7435838" y="1870720"/>
                  <a:pt x="7405055" y="1850367"/>
                </a:cubicBezTo>
                <a:cubicBezTo>
                  <a:pt x="7376444" y="1829906"/>
                  <a:pt x="7379705" y="1814152"/>
                  <a:pt x="7411935" y="1814152"/>
                </a:cubicBezTo>
                <a:close/>
                <a:moveTo>
                  <a:pt x="3206409" y="1091473"/>
                </a:moveTo>
                <a:cubicBezTo>
                  <a:pt x="3253670" y="1090929"/>
                  <a:pt x="3287712" y="1108313"/>
                  <a:pt x="3277572" y="1130766"/>
                </a:cubicBezTo>
                <a:cubicBezTo>
                  <a:pt x="3267432" y="1153220"/>
                  <a:pt x="3219990" y="1171147"/>
                  <a:pt x="3170555" y="1171689"/>
                </a:cubicBezTo>
                <a:cubicBezTo>
                  <a:pt x="3118587" y="1171689"/>
                  <a:pt x="3087259" y="1153581"/>
                  <a:pt x="3100297" y="1130586"/>
                </a:cubicBezTo>
                <a:cubicBezTo>
                  <a:pt x="3113334" y="1107588"/>
                  <a:pt x="3159148" y="1092015"/>
                  <a:pt x="3206409" y="1091473"/>
                </a:cubicBezTo>
                <a:close/>
                <a:moveTo>
                  <a:pt x="1120593" y="733663"/>
                </a:moveTo>
                <a:cubicBezTo>
                  <a:pt x="1142505" y="733663"/>
                  <a:pt x="1143226" y="740543"/>
                  <a:pt x="1122223" y="748873"/>
                </a:cubicBezTo>
                <a:cubicBezTo>
                  <a:pt x="1100078" y="756975"/>
                  <a:pt x="1076645" y="761025"/>
                  <a:pt x="1053050" y="760823"/>
                </a:cubicBezTo>
                <a:cubicBezTo>
                  <a:pt x="1030779" y="760823"/>
                  <a:pt x="1030599" y="753763"/>
                  <a:pt x="1053050" y="745251"/>
                </a:cubicBezTo>
                <a:cubicBezTo>
                  <a:pt x="1074726" y="737493"/>
                  <a:pt x="1097578" y="733571"/>
                  <a:pt x="1120593" y="733663"/>
                </a:cubicBezTo>
                <a:close/>
                <a:moveTo>
                  <a:pt x="4288710" y="1273093"/>
                </a:moveTo>
                <a:cubicBezTo>
                  <a:pt x="4340860" y="1273093"/>
                  <a:pt x="4382146" y="1291201"/>
                  <a:pt x="4385767" y="1318724"/>
                </a:cubicBezTo>
                <a:cubicBezTo>
                  <a:pt x="4389389" y="1346248"/>
                  <a:pt x="4354078" y="1363995"/>
                  <a:pt x="4301384" y="1363995"/>
                </a:cubicBezTo>
                <a:cubicBezTo>
                  <a:pt x="4248692" y="1363995"/>
                  <a:pt x="4205233" y="1343532"/>
                  <a:pt x="4203965" y="1316190"/>
                </a:cubicBezTo>
                <a:cubicBezTo>
                  <a:pt x="4202697" y="1288847"/>
                  <a:pt x="4238552" y="1273093"/>
                  <a:pt x="4288710" y="1273093"/>
                </a:cubicBezTo>
                <a:close/>
                <a:moveTo>
                  <a:pt x="5660553" y="1504872"/>
                </a:moveTo>
                <a:cubicBezTo>
                  <a:pt x="5707996" y="1508132"/>
                  <a:pt x="5763044" y="1532939"/>
                  <a:pt x="5775718" y="1557385"/>
                </a:cubicBezTo>
                <a:cubicBezTo>
                  <a:pt x="5788394" y="1581831"/>
                  <a:pt x="5760871" y="1601568"/>
                  <a:pt x="5715963" y="1598490"/>
                </a:cubicBezTo>
                <a:cubicBezTo>
                  <a:pt x="5666167" y="1595049"/>
                  <a:pt x="5610756" y="1568793"/>
                  <a:pt x="5600074" y="1544167"/>
                </a:cubicBezTo>
                <a:cubicBezTo>
                  <a:pt x="5589390" y="1519540"/>
                  <a:pt x="5617638" y="1501974"/>
                  <a:pt x="5660553" y="1504872"/>
                </a:cubicBezTo>
                <a:close/>
                <a:moveTo>
                  <a:pt x="1783518" y="833256"/>
                </a:moveTo>
                <a:cubicBezTo>
                  <a:pt x="1816477" y="833256"/>
                  <a:pt x="1829147" y="843759"/>
                  <a:pt x="1810138" y="856253"/>
                </a:cubicBezTo>
                <a:cubicBezTo>
                  <a:pt x="1778504" y="871781"/>
                  <a:pt x="1743790" y="880012"/>
                  <a:pt x="1708555" y="880336"/>
                </a:cubicBezTo>
                <a:cubicBezTo>
                  <a:pt x="1674511" y="880336"/>
                  <a:pt x="1662738" y="869110"/>
                  <a:pt x="1683202" y="856434"/>
                </a:cubicBezTo>
                <a:cubicBezTo>
                  <a:pt x="1714565" y="841546"/>
                  <a:pt x="1748786" y="833638"/>
                  <a:pt x="1783518" y="833256"/>
                </a:cubicBezTo>
                <a:close/>
                <a:moveTo>
                  <a:pt x="2556724" y="952404"/>
                </a:moveTo>
                <a:cubicBezTo>
                  <a:pt x="2599458" y="952223"/>
                  <a:pt x="2622634" y="966346"/>
                  <a:pt x="2607424" y="984093"/>
                </a:cubicBezTo>
                <a:cubicBezTo>
                  <a:pt x="2591850" y="1002201"/>
                  <a:pt x="2541152" y="1018136"/>
                  <a:pt x="2496062" y="1018860"/>
                </a:cubicBezTo>
                <a:cubicBezTo>
                  <a:pt x="2450975" y="1019584"/>
                  <a:pt x="2425804" y="1003830"/>
                  <a:pt x="2445360" y="984998"/>
                </a:cubicBezTo>
                <a:cubicBezTo>
                  <a:pt x="2464917" y="966166"/>
                  <a:pt x="2513988" y="952584"/>
                  <a:pt x="2556724" y="952404"/>
                </a:cubicBezTo>
                <a:close/>
                <a:moveTo>
                  <a:pt x="1317606" y="739096"/>
                </a:moveTo>
                <a:cubicBezTo>
                  <a:pt x="1342232" y="739096"/>
                  <a:pt x="1347301" y="746339"/>
                  <a:pt x="1329017" y="755211"/>
                </a:cubicBezTo>
                <a:cubicBezTo>
                  <a:pt x="1302720" y="766036"/>
                  <a:pt x="1274528" y="771515"/>
                  <a:pt x="1246081" y="771329"/>
                </a:cubicBezTo>
                <a:cubicBezTo>
                  <a:pt x="1221817" y="771329"/>
                  <a:pt x="1218738" y="763361"/>
                  <a:pt x="1238838" y="754306"/>
                </a:cubicBezTo>
                <a:cubicBezTo>
                  <a:pt x="1263953" y="744527"/>
                  <a:pt x="1290643" y="739373"/>
                  <a:pt x="1317606" y="739096"/>
                </a:cubicBezTo>
                <a:close/>
                <a:moveTo>
                  <a:pt x="3472954" y="1099622"/>
                </a:moveTo>
                <a:cubicBezTo>
                  <a:pt x="3523294" y="1099441"/>
                  <a:pt x="3557336" y="1115918"/>
                  <a:pt x="3551361" y="1138915"/>
                </a:cubicBezTo>
                <a:cubicBezTo>
                  <a:pt x="3545204" y="1162637"/>
                  <a:pt x="3501021" y="1181106"/>
                  <a:pt x="3448146" y="1181469"/>
                </a:cubicBezTo>
                <a:cubicBezTo>
                  <a:pt x="3395272" y="1181830"/>
                  <a:pt x="3361773" y="1163361"/>
                  <a:pt x="3370464" y="1140183"/>
                </a:cubicBezTo>
                <a:cubicBezTo>
                  <a:pt x="3379157" y="1117005"/>
                  <a:pt x="3422615" y="1099802"/>
                  <a:pt x="3472954" y="1099622"/>
                </a:cubicBezTo>
                <a:close/>
                <a:moveTo>
                  <a:pt x="7838916" y="1838961"/>
                </a:moveTo>
                <a:cubicBezTo>
                  <a:pt x="7870044" y="1841284"/>
                  <a:pt x="7900121" y="1851166"/>
                  <a:pt x="7926557" y="1867751"/>
                </a:cubicBezTo>
                <a:cubicBezTo>
                  <a:pt x="7956798" y="1885859"/>
                  <a:pt x="7956617" y="1899079"/>
                  <a:pt x="7926557" y="1897992"/>
                </a:cubicBezTo>
                <a:cubicBezTo>
                  <a:pt x="7894832" y="1895654"/>
                  <a:pt x="7864158" y="1885515"/>
                  <a:pt x="7837287" y="1868476"/>
                </a:cubicBezTo>
                <a:cubicBezTo>
                  <a:pt x="7808134" y="1850368"/>
                  <a:pt x="7809039" y="1837874"/>
                  <a:pt x="7838916" y="1838961"/>
                </a:cubicBezTo>
                <a:close/>
                <a:moveTo>
                  <a:pt x="911810" y="656162"/>
                </a:moveTo>
                <a:cubicBezTo>
                  <a:pt x="924665" y="656342"/>
                  <a:pt x="926476" y="660688"/>
                  <a:pt x="915432" y="665217"/>
                </a:cubicBezTo>
                <a:cubicBezTo>
                  <a:pt x="899277" y="670566"/>
                  <a:pt x="882456" y="673614"/>
                  <a:pt x="865453" y="674270"/>
                </a:cubicBezTo>
                <a:cubicBezTo>
                  <a:pt x="849699" y="674270"/>
                  <a:pt x="847344" y="669563"/>
                  <a:pt x="862012" y="664492"/>
                </a:cubicBezTo>
                <a:cubicBezTo>
                  <a:pt x="878146" y="659403"/>
                  <a:pt x="894895" y="656601"/>
                  <a:pt x="911810" y="656162"/>
                </a:cubicBezTo>
                <a:close/>
                <a:moveTo>
                  <a:pt x="4601250" y="1284138"/>
                </a:moveTo>
                <a:cubicBezTo>
                  <a:pt x="4651771" y="1284138"/>
                  <a:pt x="4694867" y="1302246"/>
                  <a:pt x="4704463" y="1327777"/>
                </a:cubicBezTo>
                <a:cubicBezTo>
                  <a:pt x="4714062" y="1353310"/>
                  <a:pt x="4681829" y="1376488"/>
                  <a:pt x="4625696" y="1374857"/>
                </a:cubicBezTo>
                <a:cubicBezTo>
                  <a:pt x="4573002" y="1374857"/>
                  <a:pt x="4530268" y="1354035"/>
                  <a:pt x="4524293" y="1327596"/>
                </a:cubicBezTo>
                <a:cubicBezTo>
                  <a:pt x="4518316" y="1301160"/>
                  <a:pt x="4550549" y="1284138"/>
                  <a:pt x="4601250" y="1284138"/>
                </a:cubicBezTo>
                <a:close/>
                <a:moveTo>
                  <a:pt x="1998276" y="840499"/>
                </a:moveTo>
                <a:cubicBezTo>
                  <a:pt x="2036664" y="840499"/>
                  <a:pt x="2050791" y="850820"/>
                  <a:pt x="2030509" y="865306"/>
                </a:cubicBezTo>
                <a:cubicBezTo>
                  <a:pt x="1998314" y="883188"/>
                  <a:pt x="1961937" y="892187"/>
                  <a:pt x="1925120" y="891381"/>
                </a:cubicBezTo>
                <a:cubicBezTo>
                  <a:pt x="1887821" y="891381"/>
                  <a:pt x="1875145" y="880517"/>
                  <a:pt x="1895063" y="866394"/>
                </a:cubicBezTo>
                <a:cubicBezTo>
                  <a:pt x="1926678" y="849046"/>
                  <a:pt x="1962226" y="840128"/>
                  <a:pt x="1998276" y="840499"/>
                </a:cubicBezTo>
                <a:close/>
                <a:moveTo>
                  <a:pt x="6004601" y="1521350"/>
                </a:moveTo>
                <a:cubicBezTo>
                  <a:pt x="6047505" y="1520871"/>
                  <a:pt x="6089085" y="1536215"/>
                  <a:pt x="6121396" y="1564446"/>
                </a:cubicBezTo>
                <a:cubicBezTo>
                  <a:pt x="6146384" y="1590884"/>
                  <a:pt x="6131717" y="1609172"/>
                  <a:pt x="6085180" y="1608992"/>
                </a:cubicBezTo>
                <a:cubicBezTo>
                  <a:pt x="6041640" y="1609663"/>
                  <a:pt x="5999506" y="1593587"/>
                  <a:pt x="5967479" y="1564085"/>
                </a:cubicBezTo>
                <a:cubicBezTo>
                  <a:pt x="5944120" y="1539458"/>
                  <a:pt x="5959874" y="1521350"/>
                  <a:pt x="6004601" y="1521350"/>
                </a:cubicBezTo>
                <a:close/>
                <a:moveTo>
                  <a:pt x="2795561" y="962364"/>
                </a:moveTo>
                <a:cubicBezTo>
                  <a:pt x="2842461" y="962364"/>
                  <a:pt x="2866004" y="976126"/>
                  <a:pt x="2851515" y="995682"/>
                </a:cubicBezTo>
                <a:cubicBezTo>
                  <a:pt x="2837031" y="1015238"/>
                  <a:pt x="2787959" y="1031898"/>
                  <a:pt x="2737258" y="1031898"/>
                </a:cubicBezTo>
                <a:cubicBezTo>
                  <a:pt x="2686555" y="1031898"/>
                  <a:pt x="2667540" y="1016506"/>
                  <a:pt x="2685468" y="995682"/>
                </a:cubicBezTo>
                <a:cubicBezTo>
                  <a:pt x="2703393" y="974858"/>
                  <a:pt x="2748664" y="962364"/>
                  <a:pt x="2795561" y="962364"/>
                </a:cubicBezTo>
                <a:close/>
                <a:moveTo>
                  <a:pt x="1522587" y="742718"/>
                </a:moveTo>
                <a:cubicBezTo>
                  <a:pt x="1548662" y="742718"/>
                  <a:pt x="1556993" y="751229"/>
                  <a:pt x="1540695" y="760825"/>
                </a:cubicBezTo>
                <a:cubicBezTo>
                  <a:pt x="1512029" y="772990"/>
                  <a:pt x="1481285" y="779448"/>
                  <a:pt x="1450156" y="779838"/>
                </a:cubicBezTo>
                <a:cubicBezTo>
                  <a:pt x="1421907" y="779838"/>
                  <a:pt x="1415389" y="770061"/>
                  <a:pt x="1436396" y="760282"/>
                </a:cubicBezTo>
                <a:cubicBezTo>
                  <a:pt x="1463882" y="749421"/>
                  <a:pt x="1493056" y="743474"/>
                  <a:pt x="1522587" y="742718"/>
                </a:cubicBezTo>
                <a:close/>
                <a:moveTo>
                  <a:pt x="3754169" y="1111934"/>
                </a:moveTo>
                <a:cubicBezTo>
                  <a:pt x="3805775" y="1112295"/>
                  <a:pt x="3839455" y="1129679"/>
                  <a:pt x="3836196" y="1153581"/>
                </a:cubicBezTo>
                <a:cubicBezTo>
                  <a:pt x="3832936" y="1177303"/>
                  <a:pt x="3791833" y="1195411"/>
                  <a:pt x="3737690" y="1195411"/>
                </a:cubicBezTo>
                <a:cubicBezTo>
                  <a:pt x="3683548" y="1195411"/>
                  <a:pt x="3647152" y="1177303"/>
                  <a:pt x="3654032" y="1151047"/>
                </a:cubicBezTo>
                <a:cubicBezTo>
                  <a:pt x="3660914" y="1124791"/>
                  <a:pt x="3702560" y="1111571"/>
                  <a:pt x="3754169" y="1111934"/>
                </a:cubicBezTo>
                <a:close/>
                <a:moveTo>
                  <a:pt x="1101760" y="658517"/>
                </a:moveTo>
                <a:cubicBezTo>
                  <a:pt x="1119867" y="658517"/>
                  <a:pt x="1123671" y="663950"/>
                  <a:pt x="1110814" y="669562"/>
                </a:cubicBezTo>
                <a:cubicBezTo>
                  <a:pt x="1090879" y="676558"/>
                  <a:pt x="1070001" y="680526"/>
                  <a:pt x="1048886" y="681334"/>
                </a:cubicBezTo>
                <a:cubicBezTo>
                  <a:pt x="1030778" y="681334"/>
                  <a:pt x="1026976" y="675900"/>
                  <a:pt x="1040375" y="670106"/>
                </a:cubicBezTo>
                <a:cubicBezTo>
                  <a:pt x="1060149" y="663224"/>
                  <a:pt x="1080848" y="659317"/>
                  <a:pt x="1101760" y="658517"/>
                </a:cubicBezTo>
                <a:close/>
                <a:moveTo>
                  <a:pt x="2222634" y="844482"/>
                </a:moveTo>
                <a:cubicBezTo>
                  <a:pt x="2260481" y="844482"/>
                  <a:pt x="2278768" y="858063"/>
                  <a:pt x="2258851" y="872549"/>
                </a:cubicBezTo>
                <a:cubicBezTo>
                  <a:pt x="2225498" y="890676"/>
                  <a:pt x="2188156" y="900200"/>
                  <a:pt x="2150203" y="900254"/>
                </a:cubicBezTo>
                <a:cubicBezTo>
                  <a:pt x="2110726" y="900254"/>
                  <a:pt x="2093528" y="885767"/>
                  <a:pt x="2113987" y="871101"/>
                </a:cubicBezTo>
                <a:cubicBezTo>
                  <a:pt x="2147521" y="853567"/>
                  <a:pt x="2184809" y="844430"/>
                  <a:pt x="2222634" y="844482"/>
                </a:cubicBezTo>
                <a:close/>
                <a:moveTo>
                  <a:pt x="4914333" y="1300978"/>
                </a:moveTo>
                <a:cubicBezTo>
                  <a:pt x="4962499" y="1302426"/>
                  <a:pt x="5007769" y="1322163"/>
                  <a:pt x="5019176" y="1346609"/>
                </a:cubicBezTo>
                <a:cubicBezTo>
                  <a:pt x="5031308" y="1372865"/>
                  <a:pt x="4999078" y="1392965"/>
                  <a:pt x="4945478" y="1391517"/>
                </a:cubicBezTo>
                <a:cubicBezTo>
                  <a:pt x="4894957" y="1390068"/>
                  <a:pt x="4849326" y="1369063"/>
                  <a:pt x="4839910" y="1343712"/>
                </a:cubicBezTo>
                <a:cubicBezTo>
                  <a:pt x="4830494" y="1318361"/>
                  <a:pt x="4862907" y="1299710"/>
                  <a:pt x="4914333" y="1300978"/>
                </a:cubicBezTo>
                <a:close/>
                <a:moveTo>
                  <a:pt x="6366032" y="1543985"/>
                </a:moveTo>
                <a:cubicBezTo>
                  <a:pt x="6409983" y="1545116"/>
                  <a:pt x="6452494" y="1559859"/>
                  <a:pt x="6487716" y="1586175"/>
                </a:cubicBezTo>
                <a:cubicBezTo>
                  <a:pt x="6514515" y="1610078"/>
                  <a:pt x="6501478" y="1629997"/>
                  <a:pt x="6458561" y="1629092"/>
                </a:cubicBezTo>
                <a:cubicBezTo>
                  <a:pt x="6415646" y="1628185"/>
                  <a:pt x="6359150" y="1607180"/>
                  <a:pt x="6336335" y="1583641"/>
                </a:cubicBezTo>
                <a:cubicBezTo>
                  <a:pt x="6313518" y="1560100"/>
                  <a:pt x="6328368" y="1544348"/>
                  <a:pt x="6366032" y="1543985"/>
                </a:cubicBezTo>
                <a:close/>
                <a:moveTo>
                  <a:pt x="1722496" y="748875"/>
                </a:moveTo>
                <a:cubicBezTo>
                  <a:pt x="1755814" y="748875"/>
                  <a:pt x="1764324" y="757384"/>
                  <a:pt x="1742416" y="769336"/>
                </a:cubicBezTo>
                <a:cubicBezTo>
                  <a:pt x="1714058" y="782468"/>
                  <a:pt x="1683131" y="789149"/>
                  <a:pt x="1651877" y="788892"/>
                </a:cubicBezTo>
                <a:cubicBezTo>
                  <a:pt x="1617473" y="788892"/>
                  <a:pt x="1609869" y="780020"/>
                  <a:pt x="1633768" y="767887"/>
                </a:cubicBezTo>
                <a:cubicBezTo>
                  <a:pt x="1661634" y="755264"/>
                  <a:pt x="1691896" y="748780"/>
                  <a:pt x="1722496" y="748875"/>
                </a:cubicBezTo>
                <a:close/>
                <a:moveTo>
                  <a:pt x="3041809" y="967615"/>
                </a:moveTo>
                <a:cubicBezTo>
                  <a:pt x="3087440" y="967615"/>
                  <a:pt x="3115871" y="984637"/>
                  <a:pt x="3104643" y="1003650"/>
                </a:cubicBezTo>
                <a:cubicBezTo>
                  <a:pt x="3092874" y="1023567"/>
                  <a:pt x="3037645" y="1042038"/>
                  <a:pt x="2989658" y="1041314"/>
                </a:cubicBezTo>
                <a:cubicBezTo>
                  <a:pt x="2941673" y="1040589"/>
                  <a:pt x="2914512" y="1023206"/>
                  <a:pt x="2928092" y="1003830"/>
                </a:cubicBezTo>
                <a:cubicBezTo>
                  <a:pt x="2941673" y="984454"/>
                  <a:pt x="2996177" y="967615"/>
                  <a:pt x="3041809" y="967615"/>
                </a:cubicBezTo>
                <a:close/>
                <a:moveTo>
                  <a:pt x="1288453" y="663585"/>
                </a:moveTo>
                <a:cubicBezTo>
                  <a:pt x="1309458" y="663585"/>
                  <a:pt x="1315975" y="669923"/>
                  <a:pt x="1300947" y="676803"/>
                </a:cubicBezTo>
                <a:cubicBezTo>
                  <a:pt x="1279018" y="684817"/>
                  <a:pt x="1256005" y="689399"/>
                  <a:pt x="1232682" y="690384"/>
                </a:cubicBezTo>
                <a:cubicBezTo>
                  <a:pt x="1210589" y="690384"/>
                  <a:pt x="1202984" y="684589"/>
                  <a:pt x="1217471" y="677709"/>
                </a:cubicBezTo>
                <a:cubicBezTo>
                  <a:pt x="1240235" y="669240"/>
                  <a:pt x="1264189" y="664471"/>
                  <a:pt x="1288453" y="663585"/>
                </a:cubicBezTo>
                <a:close/>
                <a:moveTo>
                  <a:pt x="905097" y="591154"/>
                </a:moveTo>
                <a:cubicBezTo>
                  <a:pt x="917049" y="590793"/>
                  <a:pt x="917593" y="593690"/>
                  <a:pt x="906546" y="597853"/>
                </a:cubicBezTo>
                <a:cubicBezTo>
                  <a:pt x="894143" y="601821"/>
                  <a:pt x="881178" y="603777"/>
                  <a:pt x="868157" y="603648"/>
                </a:cubicBezTo>
                <a:cubicBezTo>
                  <a:pt x="858018" y="603648"/>
                  <a:pt x="857474" y="601114"/>
                  <a:pt x="867071" y="597492"/>
                </a:cubicBezTo>
                <a:cubicBezTo>
                  <a:pt x="879312" y="593308"/>
                  <a:pt x="892169" y="591166"/>
                  <a:pt x="905097" y="591154"/>
                </a:cubicBezTo>
                <a:close/>
                <a:moveTo>
                  <a:pt x="2440834" y="852813"/>
                </a:moveTo>
                <a:cubicBezTo>
                  <a:pt x="2481394" y="852632"/>
                  <a:pt x="2502943" y="865126"/>
                  <a:pt x="2485196" y="881424"/>
                </a:cubicBezTo>
                <a:cubicBezTo>
                  <a:pt x="2467089" y="898263"/>
                  <a:pt x="2418380" y="911481"/>
                  <a:pt x="2374557" y="911120"/>
                </a:cubicBezTo>
                <a:cubicBezTo>
                  <a:pt x="2330739" y="910757"/>
                  <a:pt x="2313717" y="897176"/>
                  <a:pt x="2334541" y="880517"/>
                </a:cubicBezTo>
                <a:cubicBezTo>
                  <a:pt x="2355367" y="863858"/>
                  <a:pt x="2400272" y="852993"/>
                  <a:pt x="2440834" y="852813"/>
                </a:cubicBezTo>
                <a:close/>
                <a:moveTo>
                  <a:pt x="4024336" y="1120988"/>
                </a:moveTo>
                <a:cubicBezTo>
                  <a:pt x="4076306" y="1120988"/>
                  <a:pt x="4113970" y="1138010"/>
                  <a:pt x="4115419" y="1161912"/>
                </a:cubicBezTo>
                <a:cubicBezTo>
                  <a:pt x="4116685" y="1186719"/>
                  <a:pt x="4079203" y="1205008"/>
                  <a:pt x="4024880" y="1205371"/>
                </a:cubicBezTo>
                <a:cubicBezTo>
                  <a:pt x="3970556" y="1205732"/>
                  <a:pt x="3929088" y="1187263"/>
                  <a:pt x="3931624" y="1161369"/>
                </a:cubicBezTo>
                <a:cubicBezTo>
                  <a:pt x="3934158" y="1135474"/>
                  <a:pt x="3972366" y="1120988"/>
                  <a:pt x="4024336" y="1120988"/>
                </a:cubicBezTo>
                <a:close/>
                <a:moveTo>
                  <a:pt x="1929469" y="752314"/>
                </a:moveTo>
                <a:cubicBezTo>
                  <a:pt x="1963692" y="752314"/>
                  <a:pt x="1976006" y="760825"/>
                  <a:pt x="1958077" y="773500"/>
                </a:cubicBezTo>
                <a:cubicBezTo>
                  <a:pt x="1927259" y="789214"/>
                  <a:pt x="1893070" y="797170"/>
                  <a:pt x="1858486" y="796678"/>
                </a:cubicBezTo>
                <a:cubicBezTo>
                  <a:pt x="1823359" y="796678"/>
                  <a:pt x="1811771" y="787081"/>
                  <a:pt x="1831326" y="774768"/>
                </a:cubicBezTo>
                <a:cubicBezTo>
                  <a:pt x="1861820" y="759664"/>
                  <a:pt x="1895444" y="751972"/>
                  <a:pt x="1929469" y="752314"/>
                </a:cubicBezTo>
                <a:close/>
                <a:moveTo>
                  <a:pt x="5220534" y="1312568"/>
                </a:moveTo>
                <a:cubicBezTo>
                  <a:pt x="5266529" y="1313110"/>
                  <a:pt x="5316867" y="1332486"/>
                  <a:pt x="5333707" y="1355120"/>
                </a:cubicBezTo>
                <a:cubicBezTo>
                  <a:pt x="5350549" y="1377756"/>
                  <a:pt x="5324654" y="1402019"/>
                  <a:pt x="5276669" y="1402563"/>
                </a:cubicBezTo>
                <a:cubicBezTo>
                  <a:pt x="5229045" y="1402563"/>
                  <a:pt x="5172549" y="1380653"/>
                  <a:pt x="5158607" y="1356388"/>
                </a:cubicBezTo>
                <a:cubicBezTo>
                  <a:pt x="5144662" y="1332124"/>
                  <a:pt x="5174541" y="1312025"/>
                  <a:pt x="5220534" y="1312568"/>
                </a:cubicBezTo>
                <a:close/>
                <a:moveTo>
                  <a:pt x="3290247" y="978118"/>
                </a:moveTo>
                <a:cubicBezTo>
                  <a:pt x="3337510" y="978118"/>
                  <a:pt x="3372457" y="994233"/>
                  <a:pt x="3365214" y="1014333"/>
                </a:cubicBezTo>
                <a:cubicBezTo>
                  <a:pt x="3357971" y="1034794"/>
                  <a:pt x="3307089" y="1053627"/>
                  <a:pt x="3257653" y="1054170"/>
                </a:cubicBezTo>
                <a:cubicBezTo>
                  <a:pt x="3208219" y="1054714"/>
                  <a:pt x="3173452" y="1036063"/>
                  <a:pt x="3183412" y="1016145"/>
                </a:cubicBezTo>
                <a:cubicBezTo>
                  <a:pt x="3193371" y="996225"/>
                  <a:pt x="3242986" y="978118"/>
                  <a:pt x="3290247" y="978118"/>
                </a:cubicBezTo>
                <a:close/>
                <a:moveTo>
                  <a:pt x="6790518" y="1572026"/>
                </a:moveTo>
                <a:cubicBezTo>
                  <a:pt x="6809811" y="1578132"/>
                  <a:pt x="6828187" y="1587144"/>
                  <a:pt x="6844982" y="1598851"/>
                </a:cubicBezTo>
                <a:cubicBezTo>
                  <a:pt x="6875946" y="1621849"/>
                  <a:pt x="6870876" y="1638325"/>
                  <a:pt x="6831764" y="1639052"/>
                </a:cubicBezTo>
                <a:cubicBezTo>
                  <a:pt x="6789989" y="1638892"/>
                  <a:pt x="6749283" y="1625727"/>
                  <a:pt x="6715330" y="1601387"/>
                </a:cubicBezTo>
                <a:cubicBezTo>
                  <a:pt x="6686358" y="1578751"/>
                  <a:pt x="6692696" y="1563180"/>
                  <a:pt x="6730541" y="1562636"/>
                </a:cubicBezTo>
                <a:cubicBezTo>
                  <a:pt x="6751012" y="1562721"/>
                  <a:pt x="6771224" y="1565921"/>
                  <a:pt x="6790518" y="1572026"/>
                </a:cubicBezTo>
                <a:close/>
                <a:moveTo>
                  <a:pt x="1483293" y="666845"/>
                </a:moveTo>
                <a:cubicBezTo>
                  <a:pt x="1509008" y="667026"/>
                  <a:pt x="1514439" y="673001"/>
                  <a:pt x="1496693" y="681693"/>
                </a:cubicBezTo>
                <a:cubicBezTo>
                  <a:pt x="1472462" y="691746"/>
                  <a:pt x="1446498" y="696913"/>
                  <a:pt x="1420279" y="696904"/>
                </a:cubicBezTo>
                <a:cubicBezTo>
                  <a:pt x="1391847" y="696904"/>
                  <a:pt x="1386418" y="690204"/>
                  <a:pt x="1407239" y="680969"/>
                </a:cubicBezTo>
                <a:cubicBezTo>
                  <a:pt x="1431468" y="671490"/>
                  <a:pt x="1457273" y="666697"/>
                  <a:pt x="1483293" y="666845"/>
                </a:cubicBezTo>
                <a:close/>
                <a:moveTo>
                  <a:pt x="1094898" y="596883"/>
                </a:moveTo>
                <a:cubicBezTo>
                  <a:pt x="1096414" y="598309"/>
                  <a:pt x="1094422" y="600391"/>
                  <a:pt x="1088537" y="602926"/>
                </a:cubicBezTo>
                <a:cubicBezTo>
                  <a:pt x="1072639" y="608540"/>
                  <a:pt x="1055962" y="611597"/>
                  <a:pt x="1039104" y="611981"/>
                </a:cubicBezTo>
                <a:cubicBezTo>
                  <a:pt x="1022264" y="611981"/>
                  <a:pt x="1019003" y="608720"/>
                  <a:pt x="1031137" y="603650"/>
                </a:cubicBezTo>
                <a:cubicBezTo>
                  <a:pt x="1046908" y="598078"/>
                  <a:pt x="1063477" y="595083"/>
                  <a:pt x="1080209" y="594777"/>
                </a:cubicBezTo>
                <a:cubicBezTo>
                  <a:pt x="1088357" y="594687"/>
                  <a:pt x="1093382" y="595457"/>
                  <a:pt x="1094898" y="596883"/>
                </a:cubicBezTo>
                <a:close/>
                <a:moveTo>
                  <a:pt x="4303015" y="1134206"/>
                </a:moveTo>
                <a:cubicBezTo>
                  <a:pt x="4354622" y="1134750"/>
                  <a:pt x="4394641" y="1153582"/>
                  <a:pt x="4398080" y="1177304"/>
                </a:cubicBezTo>
                <a:cubicBezTo>
                  <a:pt x="4401522" y="1201750"/>
                  <a:pt x="4363133" y="1220038"/>
                  <a:pt x="4308990" y="1219314"/>
                </a:cubicBezTo>
                <a:cubicBezTo>
                  <a:pt x="4254850" y="1218589"/>
                  <a:pt x="4214830" y="1198852"/>
                  <a:pt x="4213925" y="1174043"/>
                </a:cubicBezTo>
                <a:cubicBezTo>
                  <a:pt x="4213020" y="1149236"/>
                  <a:pt x="4251409" y="1133664"/>
                  <a:pt x="4303015" y="1134206"/>
                </a:cubicBezTo>
                <a:close/>
                <a:moveTo>
                  <a:pt x="2677502" y="856977"/>
                </a:moveTo>
                <a:cubicBezTo>
                  <a:pt x="2718242" y="857338"/>
                  <a:pt x="2744139" y="872912"/>
                  <a:pt x="2726393" y="889390"/>
                </a:cubicBezTo>
                <a:cubicBezTo>
                  <a:pt x="2708647" y="905867"/>
                  <a:pt x="2655773" y="920716"/>
                  <a:pt x="2613220" y="920172"/>
                </a:cubicBezTo>
                <a:cubicBezTo>
                  <a:pt x="2568492" y="920172"/>
                  <a:pt x="2546041" y="903333"/>
                  <a:pt x="2565958" y="886311"/>
                </a:cubicBezTo>
                <a:cubicBezTo>
                  <a:pt x="2585874" y="869290"/>
                  <a:pt x="2636756" y="856614"/>
                  <a:pt x="2677502" y="856977"/>
                </a:cubicBezTo>
                <a:close/>
                <a:moveTo>
                  <a:pt x="2146764" y="755573"/>
                </a:moveTo>
                <a:cubicBezTo>
                  <a:pt x="2180805" y="755573"/>
                  <a:pt x="2196921" y="766800"/>
                  <a:pt x="2180621" y="779294"/>
                </a:cubicBezTo>
                <a:cubicBezTo>
                  <a:pt x="2147777" y="796214"/>
                  <a:pt x="2111288" y="804854"/>
                  <a:pt x="2074329" y="804464"/>
                </a:cubicBezTo>
                <a:cubicBezTo>
                  <a:pt x="2038117" y="804464"/>
                  <a:pt x="2022904" y="791607"/>
                  <a:pt x="2043909" y="778750"/>
                </a:cubicBezTo>
                <a:cubicBezTo>
                  <a:pt x="2076067" y="763523"/>
                  <a:pt x="2111178" y="755607"/>
                  <a:pt x="2146764" y="755573"/>
                </a:cubicBezTo>
                <a:close/>
                <a:moveTo>
                  <a:pt x="5535972" y="1330857"/>
                </a:moveTo>
                <a:cubicBezTo>
                  <a:pt x="5580335" y="1330857"/>
                  <a:pt x="5636651" y="1348965"/>
                  <a:pt x="5656570" y="1373410"/>
                </a:cubicBezTo>
                <a:cubicBezTo>
                  <a:pt x="5676488" y="1397856"/>
                  <a:pt x="5656570" y="1416869"/>
                  <a:pt x="5612205" y="1418318"/>
                </a:cubicBezTo>
                <a:cubicBezTo>
                  <a:pt x="5567841" y="1419766"/>
                  <a:pt x="5508629" y="1400210"/>
                  <a:pt x="5488348" y="1375403"/>
                </a:cubicBezTo>
                <a:cubicBezTo>
                  <a:pt x="5468068" y="1350594"/>
                  <a:pt x="5491428" y="1331581"/>
                  <a:pt x="5535972" y="1330857"/>
                </a:cubicBezTo>
                <a:close/>
                <a:moveTo>
                  <a:pt x="1681572" y="671916"/>
                </a:moveTo>
                <a:cubicBezTo>
                  <a:pt x="1709460" y="671916"/>
                  <a:pt x="1716701" y="679159"/>
                  <a:pt x="1698774" y="688757"/>
                </a:cubicBezTo>
                <a:cubicBezTo>
                  <a:pt x="1671740" y="700859"/>
                  <a:pt x="1642384" y="706916"/>
                  <a:pt x="1612762" y="706502"/>
                </a:cubicBezTo>
                <a:cubicBezTo>
                  <a:pt x="1581980" y="706502"/>
                  <a:pt x="1575099" y="698897"/>
                  <a:pt x="1595922" y="688394"/>
                </a:cubicBezTo>
                <a:cubicBezTo>
                  <a:pt x="1623047" y="677105"/>
                  <a:pt x="1652203" y="671497"/>
                  <a:pt x="1681572" y="671916"/>
                </a:cubicBezTo>
                <a:close/>
                <a:moveTo>
                  <a:pt x="3542671" y="985000"/>
                </a:moveTo>
                <a:cubicBezTo>
                  <a:pt x="3592287" y="985542"/>
                  <a:pt x="3625425" y="1002383"/>
                  <a:pt x="3619991" y="1022844"/>
                </a:cubicBezTo>
                <a:cubicBezTo>
                  <a:pt x="3614197" y="1044754"/>
                  <a:pt x="3565668" y="1063225"/>
                  <a:pt x="3512974" y="1062501"/>
                </a:cubicBezTo>
                <a:cubicBezTo>
                  <a:pt x="3460282" y="1061776"/>
                  <a:pt x="3428230" y="1044393"/>
                  <a:pt x="3436379" y="1022844"/>
                </a:cubicBezTo>
                <a:cubicBezTo>
                  <a:pt x="3444527" y="1001296"/>
                  <a:pt x="3493056" y="984456"/>
                  <a:pt x="3542671" y="985000"/>
                </a:cubicBezTo>
                <a:close/>
                <a:moveTo>
                  <a:pt x="1266364" y="596948"/>
                </a:moveTo>
                <a:cubicBezTo>
                  <a:pt x="1285194" y="597855"/>
                  <a:pt x="1287910" y="601657"/>
                  <a:pt x="1272882" y="607813"/>
                </a:cubicBezTo>
                <a:cubicBezTo>
                  <a:pt x="1253705" y="614699"/>
                  <a:pt x="1233498" y="618250"/>
                  <a:pt x="1213127" y="618317"/>
                </a:cubicBezTo>
                <a:cubicBezTo>
                  <a:pt x="1193025" y="618317"/>
                  <a:pt x="1189405" y="613971"/>
                  <a:pt x="1204073" y="607632"/>
                </a:cubicBezTo>
                <a:cubicBezTo>
                  <a:pt x="1224026" y="600342"/>
                  <a:pt x="1245121" y="596722"/>
                  <a:pt x="1266364" y="596948"/>
                </a:cubicBezTo>
                <a:close/>
                <a:moveTo>
                  <a:pt x="7113881" y="1586358"/>
                </a:moveTo>
                <a:cubicBezTo>
                  <a:pt x="7152705" y="1589466"/>
                  <a:pt x="7190314" y="1601420"/>
                  <a:pt x="7223796" y="1621305"/>
                </a:cubicBezTo>
                <a:cubicBezTo>
                  <a:pt x="7252768" y="1640500"/>
                  <a:pt x="7247698" y="1659332"/>
                  <a:pt x="7213475" y="1658788"/>
                </a:cubicBezTo>
                <a:cubicBezTo>
                  <a:pt x="7173945" y="1655492"/>
                  <a:pt x="7135701" y="1643097"/>
                  <a:pt x="7101750" y="1622573"/>
                </a:cubicBezTo>
                <a:cubicBezTo>
                  <a:pt x="7074407" y="1603561"/>
                  <a:pt x="7080743" y="1586358"/>
                  <a:pt x="7113881" y="1586358"/>
                </a:cubicBezTo>
                <a:close/>
                <a:moveTo>
                  <a:pt x="2900389" y="865487"/>
                </a:moveTo>
                <a:cubicBezTo>
                  <a:pt x="2946382" y="865667"/>
                  <a:pt x="2971008" y="879792"/>
                  <a:pt x="2958876" y="897176"/>
                </a:cubicBezTo>
                <a:cubicBezTo>
                  <a:pt x="2945838" y="915283"/>
                  <a:pt x="2894231" y="931579"/>
                  <a:pt x="2846267" y="931399"/>
                </a:cubicBezTo>
                <a:cubicBezTo>
                  <a:pt x="2798281" y="931218"/>
                  <a:pt x="2773837" y="916008"/>
                  <a:pt x="2788866" y="898261"/>
                </a:cubicBezTo>
                <a:cubicBezTo>
                  <a:pt x="2803895" y="880516"/>
                  <a:pt x="2854415" y="865306"/>
                  <a:pt x="2900389" y="865487"/>
                </a:cubicBezTo>
                <a:close/>
                <a:moveTo>
                  <a:pt x="4580607" y="1143985"/>
                </a:moveTo>
                <a:cubicBezTo>
                  <a:pt x="4630766" y="1144529"/>
                  <a:pt x="4674406" y="1162998"/>
                  <a:pt x="4681829" y="1185451"/>
                </a:cubicBezTo>
                <a:cubicBezTo>
                  <a:pt x="4691426" y="1209717"/>
                  <a:pt x="4655211" y="1229634"/>
                  <a:pt x="4602336" y="1229092"/>
                </a:cubicBezTo>
                <a:cubicBezTo>
                  <a:pt x="4549461" y="1228549"/>
                  <a:pt x="4506004" y="1208629"/>
                  <a:pt x="4500752" y="1185451"/>
                </a:cubicBezTo>
                <a:cubicBezTo>
                  <a:pt x="4495501" y="1162273"/>
                  <a:pt x="4530449" y="1143441"/>
                  <a:pt x="4580607" y="1143985"/>
                </a:cubicBezTo>
                <a:close/>
                <a:moveTo>
                  <a:pt x="2352470" y="762817"/>
                </a:moveTo>
                <a:cubicBezTo>
                  <a:pt x="2392305" y="762817"/>
                  <a:pt x="2408420" y="773863"/>
                  <a:pt x="2389949" y="788529"/>
                </a:cubicBezTo>
                <a:cubicBezTo>
                  <a:pt x="2371483" y="803196"/>
                  <a:pt x="2325848" y="815149"/>
                  <a:pt x="2284020" y="815149"/>
                </a:cubicBezTo>
                <a:cubicBezTo>
                  <a:pt x="2242191" y="815149"/>
                  <a:pt x="2227523" y="803379"/>
                  <a:pt x="2247803" y="788529"/>
                </a:cubicBezTo>
                <a:cubicBezTo>
                  <a:pt x="2279729" y="770642"/>
                  <a:pt x="2315887" y="761756"/>
                  <a:pt x="2352470" y="762817"/>
                </a:cubicBezTo>
                <a:close/>
                <a:moveTo>
                  <a:pt x="1877860" y="674632"/>
                </a:moveTo>
                <a:cubicBezTo>
                  <a:pt x="1907920" y="674632"/>
                  <a:pt x="1917154" y="684409"/>
                  <a:pt x="1897780" y="694730"/>
                </a:cubicBezTo>
                <a:cubicBezTo>
                  <a:pt x="1868153" y="707163"/>
                  <a:pt x="1836285" y="713329"/>
                  <a:pt x="1804160" y="712838"/>
                </a:cubicBezTo>
                <a:cubicBezTo>
                  <a:pt x="1773199" y="712838"/>
                  <a:pt x="1764868" y="703241"/>
                  <a:pt x="1785511" y="692740"/>
                </a:cubicBezTo>
                <a:cubicBezTo>
                  <a:pt x="1814752" y="680548"/>
                  <a:pt x="1846169" y="674391"/>
                  <a:pt x="1877860" y="674632"/>
                </a:cubicBezTo>
                <a:close/>
                <a:moveTo>
                  <a:pt x="1449976" y="601114"/>
                </a:moveTo>
                <a:cubicBezTo>
                  <a:pt x="1472431" y="601114"/>
                  <a:pt x="1478404" y="606547"/>
                  <a:pt x="1463377" y="613608"/>
                </a:cubicBezTo>
                <a:cubicBezTo>
                  <a:pt x="1440270" y="622478"/>
                  <a:pt x="1415699" y="626961"/>
                  <a:pt x="1390944" y="626828"/>
                </a:cubicBezTo>
                <a:cubicBezTo>
                  <a:pt x="1368672" y="626828"/>
                  <a:pt x="1364327" y="620851"/>
                  <a:pt x="1380985" y="613608"/>
                </a:cubicBezTo>
                <a:cubicBezTo>
                  <a:pt x="1403077" y="605444"/>
                  <a:pt x="1426416" y="601214"/>
                  <a:pt x="1449976" y="601114"/>
                </a:cubicBezTo>
                <a:close/>
                <a:moveTo>
                  <a:pt x="1077306" y="535021"/>
                </a:moveTo>
                <a:cubicBezTo>
                  <a:pt x="1087446" y="535021"/>
                  <a:pt x="1088531" y="538823"/>
                  <a:pt x="1079298" y="541903"/>
                </a:cubicBezTo>
                <a:cubicBezTo>
                  <a:pt x="1066062" y="545855"/>
                  <a:pt x="1052372" y="548047"/>
                  <a:pt x="1038555" y="548422"/>
                </a:cubicBezTo>
                <a:cubicBezTo>
                  <a:pt x="1027873" y="548422"/>
                  <a:pt x="1025518" y="544981"/>
                  <a:pt x="1034028" y="541720"/>
                </a:cubicBezTo>
                <a:cubicBezTo>
                  <a:pt x="1048079" y="537504"/>
                  <a:pt x="1062640" y="535249"/>
                  <a:pt x="1077306" y="535021"/>
                </a:cubicBezTo>
                <a:close/>
                <a:moveTo>
                  <a:pt x="3787850" y="996226"/>
                </a:moveTo>
                <a:cubicBezTo>
                  <a:pt x="3836560" y="996226"/>
                  <a:pt x="3878210" y="1012524"/>
                  <a:pt x="3876577" y="1034070"/>
                </a:cubicBezTo>
                <a:cubicBezTo>
                  <a:pt x="3874768" y="1056343"/>
                  <a:pt x="3830765" y="1074995"/>
                  <a:pt x="3776442" y="1074995"/>
                </a:cubicBezTo>
                <a:cubicBezTo>
                  <a:pt x="3722118" y="1074995"/>
                  <a:pt x="3685903" y="1056887"/>
                  <a:pt x="3690429" y="1034070"/>
                </a:cubicBezTo>
                <a:cubicBezTo>
                  <a:pt x="3694958" y="1011256"/>
                  <a:pt x="3739141" y="996226"/>
                  <a:pt x="3787850" y="996226"/>
                </a:cubicBezTo>
                <a:close/>
                <a:moveTo>
                  <a:pt x="5864267" y="1344980"/>
                </a:moveTo>
                <a:cubicBezTo>
                  <a:pt x="5911708" y="1346429"/>
                  <a:pt x="5957159" y="1363812"/>
                  <a:pt x="5978525" y="1386629"/>
                </a:cubicBezTo>
                <a:cubicBezTo>
                  <a:pt x="6000435" y="1409988"/>
                  <a:pt x="5983415" y="1427552"/>
                  <a:pt x="5938145" y="1427552"/>
                </a:cubicBezTo>
                <a:cubicBezTo>
                  <a:pt x="5892876" y="1427552"/>
                  <a:pt x="5837829" y="1408539"/>
                  <a:pt x="5816824" y="1383912"/>
                </a:cubicBezTo>
                <a:cubicBezTo>
                  <a:pt x="5795819" y="1359286"/>
                  <a:pt x="5816824" y="1343531"/>
                  <a:pt x="5864267" y="1344980"/>
                </a:cubicBezTo>
                <a:close/>
                <a:moveTo>
                  <a:pt x="3182302" y="880267"/>
                </a:moveTo>
                <a:cubicBezTo>
                  <a:pt x="3194140" y="885993"/>
                  <a:pt x="3198712" y="894096"/>
                  <a:pt x="3193732" y="903512"/>
                </a:cubicBezTo>
                <a:cubicBezTo>
                  <a:pt x="3183231" y="923793"/>
                  <a:pt x="3138323" y="938279"/>
                  <a:pt x="3088346" y="938823"/>
                </a:cubicBezTo>
                <a:cubicBezTo>
                  <a:pt x="3035289" y="938823"/>
                  <a:pt x="3006680" y="924517"/>
                  <a:pt x="3020803" y="904237"/>
                </a:cubicBezTo>
                <a:cubicBezTo>
                  <a:pt x="3034928" y="883956"/>
                  <a:pt x="3079111" y="871462"/>
                  <a:pt x="3127276" y="871282"/>
                </a:cubicBezTo>
                <a:cubicBezTo>
                  <a:pt x="3151360" y="871192"/>
                  <a:pt x="3170464" y="874541"/>
                  <a:pt x="3182302" y="880267"/>
                </a:cubicBezTo>
                <a:close/>
                <a:moveTo>
                  <a:pt x="4862905" y="1159196"/>
                </a:moveTo>
                <a:cubicBezTo>
                  <a:pt x="4909624" y="1159196"/>
                  <a:pt x="4961955" y="1177304"/>
                  <a:pt x="4973000" y="1200301"/>
                </a:cubicBezTo>
                <a:cubicBezTo>
                  <a:pt x="4984589" y="1223660"/>
                  <a:pt x="4950547" y="1244121"/>
                  <a:pt x="4900569" y="1243397"/>
                </a:cubicBezTo>
                <a:cubicBezTo>
                  <a:pt x="4850592" y="1242672"/>
                  <a:pt x="4797900" y="1220943"/>
                  <a:pt x="4790474" y="1197948"/>
                </a:cubicBezTo>
                <a:cubicBezTo>
                  <a:pt x="4783050" y="1174950"/>
                  <a:pt x="4816188" y="1159196"/>
                  <a:pt x="4862905" y="1159196"/>
                </a:cubicBezTo>
                <a:close/>
                <a:moveTo>
                  <a:pt x="2563240" y="766257"/>
                </a:moveTo>
                <a:cubicBezTo>
                  <a:pt x="2602715" y="766437"/>
                  <a:pt x="2623537" y="778750"/>
                  <a:pt x="2609596" y="793056"/>
                </a:cubicBezTo>
                <a:cubicBezTo>
                  <a:pt x="2595656" y="807361"/>
                  <a:pt x="2543503" y="822028"/>
                  <a:pt x="2500950" y="822209"/>
                </a:cubicBezTo>
                <a:cubicBezTo>
                  <a:pt x="2458577" y="822209"/>
                  <a:pt x="2436849" y="808629"/>
                  <a:pt x="2454593" y="793600"/>
                </a:cubicBezTo>
                <a:cubicBezTo>
                  <a:pt x="2472339" y="778570"/>
                  <a:pt x="2523766" y="766076"/>
                  <a:pt x="2563240" y="766257"/>
                </a:cubicBezTo>
                <a:close/>
                <a:moveTo>
                  <a:pt x="2068176" y="680246"/>
                </a:moveTo>
                <a:cubicBezTo>
                  <a:pt x="2100951" y="680246"/>
                  <a:pt x="2114531" y="690206"/>
                  <a:pt x="2096605" y="701432"/>
                </a:cubicBezTo>
                <a:cubicBezTo>
                  <a:pt x="2065913" y="715644"/>
                  <a:pt x="2032465" y="722938"/>
                  <a:pt x="1998641" y="722800"/>
                </a:cubicBezTo>
                <a:cubicBezTo>
                  <a:pt x="1964599" y="722437"/>
                  <a:pt x="1951923" y="712116"/>
                  <a:pt x="1971297" y="700707"/>
                </a:cubicBezTo>
                <a:cubicBezTo>
                  <a:pt x="2001737" y="687001"/>
                  <a:pt x="2034784" y="680020"/>
                  <a:pt x="2068176" y="680246"/>
                </a:cubicBezTo>
                <a:close/>
                <a:moveTo>
                  <a:pt x="7508630" y="1606817"/>
                </a:moveTo>
                <a:cubicBezTo>
                  <a:pt x="7544085" y="1608920"/>
                  <a:pt x="7578490" y="1619743"/>
                  <a:pt x="7608767" y="1638325"/>
                </a:cubicBezTo>
                <a:cubicBezTo>
                  <a:pt x="7636291" y="1656433"/>
                  <a:pt x="7633211" y="1668566"/>
                  <a:pt x="7600980" y="1667841"/>
                </a:cubicBezTo>
                <a:cubicBezTo>
                  <a:pt x="7565073" y="1665636"/>
                  <a:pt x="7530270" y="1654494"/>
                  <a:pt x="7499757" y="1635428"/>
                </a:cubicBezTo>
                <a:cubicBezTo>
                  <a:pt x="7473502" y="1617321"/>
                  <a:pt x="7477304" y="1605912"/>
                  <a:pt x="7508630" y="1606817"/>
                </a:cubicBezTo>
                <a:close/>
                <a:moveTo>
                  <a:pt x="1244629" y="538643"/>
                </a:moveTo>
                <a:cubicBezTo>
                  <a:pt x="1259476" y="538823"/>
                  <a:pt x="1262737" y="543532"/>
                  <a:pt x="1251872" y="547154"/>
                </a:cubicBezTo>
                <a:cubicBezTo>
                  <a:pt x="1235502" y="552612"/>
                  <a:pt x="1218410" y="555601"/>
                  <a:pt x="1201172" y="556027"/>
                </a:cubicBezTo>
                <a:cubicBezTo>
                  <a:pt x="1185596" y="556027"/>
                  <a:pt x="1181069" y="552405"/>
                  <a:pt x="1191392" y="547878"/>
                </a:cubicBezTo>
                <a:cubicBezTo>
                  <a:pt x="1208559" y="542110"/>
                  <a:pt x="1226522" y="538998"/>
                  <a:pt x="1244629" y="538643"/>
                </a:cubicBezTo>
                <a:close/>
                <a:moveTo>
                  <a:pt x="1634129" y="603468"/>
                </a:moveTo>
                <a:cubicBezTo>
                  <a:pt x="1659120" y="603468"/>
                  <a:pt x="1667083" y="610891"/>
                  <a:pt x="1650065" y="618678"/>
                </a:cubicBezTo>
                <a:cubicBezTo>
                  <a:pt x="1625421" y="627868"/>
                  <a:pt x="1599399" y="632767"/>
                  <a:pt x="1573109" y="633165"/>
                </a:cubicBezTo>
                <a:cubicBezTo>
                  <a:pt x="1547395" y="633165"/>
                  <a:pt x="1540150" y="625560"/>
                  <a:pt x="1557896" y="617593"/>
                </a:cubicBezTo>
                <a:cubicBezTo>
                  <a:pt x="1582360" y="608703"/>
                  <a:pt x="1608108" y="603930"/>
                  <a:pt x="1634129" y="603468"/>
                </a:cubicBezTo>
                <a:close/>
                <a:moveTo>
                  <a:pt x="4048058" y="1003650"/>
                </a:moveTo>
                <a:cubicBezTo>
                  <a:pt x="4099665" y="1004555"/>
                  <a:pt x="4136424" y="1021758"/>
                  <a:pt x="4137329" y="1042763"/>
                </a:cubicBezTo>
                <a:cubicBezTo>
                  <a:pt x="4138237" y="1063768"/>
                  <a:pt x="4094777" y="1083687"/>
                  <a:pt x="4041539" y="1083324"/>
                </a:cubicBezTo>
                <a:cubicBezTo>
                  <a:pt x="3988303" y="1083324"/>
                  <a:pt x="3947379" y="1063768"/>
                  <a:pt x="3951000" y="1041314"/>
                </a:cubicBezTo>
                <a:cubicBezTo>
                  <a:pt x="3954622" y="1018860"/>
                  <a:pt x="3996451" y="1002745"/>
                  <a:pt x="4048058" y="1003650"/>
                </a:cubicBezTo>
                <a:close/>
                <a:moveTo>
                  <a:pt x="6192017" y="1363449"/>
                </a:moveTo>
                <a:cubicBezTo>
                  <a:pt x="6234896" y="1365202"/>
                  <a:pt x="6276374" y="1379216"/>
                  <a:pt x="6311529" y="1403830"/>
                </a:cubicBezTo>
                <a:cubicBezTo>
                  <a:pt x="6335070" y="1425015"/>
                  <a:pt x="6320220" y="1444391"/>
                  <a:pt x="6279478" y="1444391"/>
                </a:cubicBezTo>
                <a:cubicBezTo>
                  <a:pt x="6238736" y="1444391"/>
                  <a:pt x="6174272" y="1422481"/>
                  <a:pt x="6153992" y="1400932"/>
                </a:cubicBezTo>
                <a:cubicBezTo>
                  <a:pt x="6133711" y="1379384"/>
                  <a:pt x="6152724" y="1362544"/>
                  <a:pt x="6192017" y="1363449"/>
                </a:cubicBezTo>
                <a:close/>
                <a:moveTo>
                  <a:pt x="3359960" y="876534"/>
                </a:moveTo>
                <a:cubicBezTo>
                  <a:pt x="3406860" y="876534"/>
                  <a:pt x="3439998" y="892649"/>
                  <a:pt x="3432392" y="911301"/>
                </a:cubicBezTo>
                <a:cubicBezTo>
                  <a:pt x="3424787" y="929951"/>
                  <a:pt x="3371188" y="947517"/>
                  <a:pt x="3321211" y="947517"/>
                </a:cubicBezTo>
                <a:cubicBezTo>
                  <a:pt x="3271233" y="947517"/>
                  <a:pt x="3240812" y="929409"/>
                  <a:pt x="3252763" y="910214"/>
                </a:cubicBezTo>
                <a:cubicBezTo>
                  <a:pt x="3264715" y="891020"/>
                  <a:pt x="3313604" y="875990"/>
                  <a:pt x="3359960" y="876534"/>
                </a:cubicBezTo>
                <a:close/>
                <a:moveTo>
                  <a:pt x="2773653" y="773863"/>
                </a:moveTo>
                <a:cubicBezTo>
                  <a:pt x="2819649" y="774406"/>
                  <a:pt x="2839023" y="786357"/>
                  <a:pt x="2823813" y="802835"/>
                </a:cubicBezTo>
                <a:cubicBezTo>
                  <a:pt x="2808603" y="819313"/>
                  <a:pt x="2762426" y="832168"/>
                  <a:pt x="2715346" y="831988"/>
                </a:cubicBezTo>
                <a:cubicBezTo>
                  <a:pt x="2668811" y="831988"/>
                  <a:pt x="2647262" y="819131"/>
                  <a:pt x="2663923" y="802472"/>
                </a:cubicBezTo>
                <a:cubicBezTo>
                  <a:pt x="2680581" y="785813"/>
                  <a:pt x="2727661" y="773319"/>
                  <a:pt x="2773653" y="773863"/>
                </a:cubicBezTo>
                <a:close/>
                <a:moveTo>
                  <a:pt x="1435193" y="544188"/>
                </a:moveTo>
                <a:cubicBezTo>
                  <a:pt x="1436754" y="545976"/>
                  <a:pt x="1434039" y="548512"/>
                  <a:pt x="1426796" y="551500"/>
                </a:cubicBezTo>
                <a:cubicBezTo>
                  <a:pt x="1408000" y="558322"/>
                  <a:pt x="1388136" y="561756"/>
                  <a:pt x="1368128" y="561640"/>
                </a:cubicBezTo>
                <a:cubicBezTo>
                  <a:pt x="1348029" y="561640"/>
                  <a:pt x="1344588" y="557111"/>
                  <a:pt x="1359619" y="551136"/>
                </a:cubicBezTo>
                <a:cubicBezTo>
                  <a:pt x="1378323" y="544487"/>
                  <a:pt x="1398058" y="541177"/>
                  <a:pt x="1417922" y="541359"/>
                </a:cubicBezTo>
                <a:cubicBezTo>
                  <a:pt x="1427791" y="541359"/>
                  <a:pt x="1433631" y="542400"/>
                  <a:pt x="1435193" y="544188"/>
                </a:cubicBezTo>
                <a:close/>
                <a:moveTo>
                  <a:pt x="1813760" y="608177"/>
                </a:moveTo>
                <a:cubicBezTo>
                  <a:pt x="1841465" y="608177"/>
                  <a:pt x="1852148" y="615600"/>
                  <a:pt x="1836395" y="624474"/>
                </a:cubicBezTo>
                <a:cubicBezTo>
                  <a:pt x="1809667" y="635480"/>
                  <a:pt x="1781092" y="641257"/>
                  <a:pt x="1752194" y="641495"/>
                </a:cubicBezTo>
                <a:cubicBezTo>
                  <a:pt x="1723765" y="641495"/>
                  <a:pt x="1713624" y="633708"/>
                  <a:pt x="1730282" y="624836"/>
                </a:cubicBezTo>
                <a:cubicBezTo>
                  <a:pt x="1756827" y="614106"/>
                  <a:pt x="1785131" y="608458"/>
                  <a:pt x="1813760" y="608177"/>
                </a:cubicBezTo>
                <a:close/>
                <a:moveTo>
                  <a:pt x="2266272" y="683505"/>
                </a:moveTo>
                <a:cubicBezTo>
                  <a:pt x="2302854" y="684229"/>
                  <a:pt x="2316616" y="694009"/>
                  <a:pt x="2297962" y="706503"/>
                </a:cubicBezTo>
                <a:cubicBezTo>
                  <a:pt x="2266617" y="722301"/>
                  <a:pt x="2231816" y="729962"/>
                  <a:pt x="2196740" y="728776"/>
                </a:cubicBezTo>
                <a:cubicBezTo>
                  <a:pt x="2158894" y="728776"/>
                  <a:pt x="2145859" y="717911"/>
                  <a:pt x="2166319" y="704873"/>
                </a:cubicBezTo>
                <a:cubicBezTo>
                  <a:pt x="2197411" y="689735"/>
                  <a:pt x="2231708" y="682401"/>
                  <a:pt x="2266272" y="683505"/>
                </a:cubicBezTo>
                <a:close/>
                <a:moveTo>
                  <a:pt x="5216257" y="1180358"/>
                </a:moveTo>
                <a:cubicBezTo>
                  <a:pt x="5237421" y="1187714"/>
                  <a:pt x="5254850" y="1197855"/>
                  <a:pt x="5262909" y="1208810"/>
                </a:cubicBezTo>
                <a:cubicBezTo>
                  <a:pt x="5279385" y="1231626"/>
                  <a:pt x="5251320" y="1251907"/>
                  <a:pt x="5203333" y="1252268"/>
                </a:cubicBezTo>
                <a:cubicBezTo>
                  <a:pt x="5155348" y="1252631"/>
                  <a:pt x="5100481" y="1232531"/>
                  <a:pt x="5086177" y="1209897"/>
                </a:cubicBezTo>
                <a:cubicBezTo>
                  <a:pt x="5071872" y="1187261"/>
                  <a:pt x="5101205" y="1168973"/>
                  <a:pt x="5147200" y="1168611"/>
                </a:cubicBezTo>
                <a:cubicBezTo>
                  <a:pt x="5170196" y="1168430"/>
                  <a:pt x="5195094" y="1173002"/>
                  <a:pt x="5216257" y="1180358"/>
                </a:cubicBezTo>
                <a:close/>
                <a:moveTo>
                  <a:pt x="7909176" y="1635065"/>
                </a:moveTo>
                <a:cubicBezTo>
                  <a:pt x="7940230" y="1636888"/>
                  <a:pt x="7970380" y="1646074"/>
                  <a:pt x="7997179" y="1661864"/>
                </a:cubicBezTo>
                <a:cubicBezTo>
                  <a:pt x="8019996" y="1675626"/>
                  <a:pt x="8019089" y="1684680"/>
                  <a:pt x="7994463" y="1684500"/>
                </a:cubicBezTo>
                <a:cubicBezTo>
                  <a:pt x="7962865" y="1682785"/>
                  <a:pt x="7932172" y="1673400"/>
                  <a:pt x="7905011" y="1657157"/>
                </a:cubicBezTo>
                <a:cubicBezTo>
                  <a:pt x="7883825" y="1643576"/>
                  <a:pt x="7885274" y="1634884"/>
                  <a:pt x="7909176" y="1635065"/>
                </a:cubicBezTo>
                <a:close/>
                <a:moveTo>
                  <a:pt x="4301567" y="1015238"/>
                </a:moveTo>
                <a:cubicBezTo>
                  <a:pt x="4351906" y="1016145"/>
                  <a:pt x="4395184" y="1033346"/>
                  <a:pt x="4399168" y="1055075"/>
                </a:cubicBezTo>
                <a:cubicBezTo>
                  <a:pt x="4403151" y="1076804"/>
                  <a:pt x="4364038" y="1095819"/>
                  <a:pt x="4312612" y="1095819"/>
                </a:cubicBezTo>
                <a:cubicBezTo>
                  <a:pt x="4261186" y="1095819"/>
                  <a:pt x="4215555" y="1077711"/>
                  <a:pt x="4212658" y="1054894"/>
                </a:cubicBezTo>
                <a:cubicBezTo>
                  <a:pt x="4209760" y="1032080"/>
                  <a:pt x="4251227" y="1014333"/>
                  <a:pt x="4301567" y="1015238"/>
                </a:cubicBezTo>
                <a:close/>
                <a:moveTo>
                  <a:pt x="1225426" y="485044"/>
                </a:moveTo>
                <a:cubicBezTo>
                  <a:pt x="1234482" y="485044"/>
                  <a:pt x="1235748" y="488665"/>
                  <a:pt x="1227963" y="491562"/>
                </a:cubicBezTo>
                <a:cubicBezTo>
                  <a:pt x="1214653" y="495408"/>
                  <a:pt x="1200892" y="497480"/>
                  <a:pt x="1187038" y="497720"/>
                </a:cubicBezTo>
                <a:cubicBezTo>
                  <a:pt x="1176172" y="497720"/>
                  <a:pt x="1174905" y="493916"/>
                  <a:pt x="1184321" y="490838"/>
                </a:cubicBezTo>
                <a:cubicBezTo>
                  <a:pt x="1197702" y="487064"/>
                  <a:pt x="1211520" y="485114"/>
                  <a:pt x="1225426" y="485044"/>
                </a:cubicBezTo>
                <a:close/>
                <a:moveTo>
                  <a:pt x="1608802" y="548399"/>
                </a:moveTo>
                <a:cubicBezTo>
                  <a:pt x="1611360" y="550504"/>
                  <a:pt x="1609051" y="553492"/>
                  <a:pt x="1601354" y="556933"/>
                </a:cubicBezTo>
                <a:cubicBezTo>
                  <a:pt x="1579772" y="565096"/>
                  <a:pt x="1556884" y="569208"/>
                  <a:pt x="1533814" y="569064"/>
                </a:cubicBezTo>
                <a:cubicBezTo>
                  <a:pt x="1510635" y="569064"/>
                  <a:pt x="1505928" y="563452"/>
                  <a:pt x="1522768" y="556389"/>
                </a:cubicBezTo>
                <a:cubicBezTo>
                  <a:pt x="1543375" y="548931"/>
                  <a:pt x="1565140" y="545131"/>
                  <a:pt x="1587051" y="545161"/>
                </a:cubicBezTo>
                <a:cubicBezTo>
                  <a:pt x="1598821" y="545071"/>
                  <a:pt x="1606245" y="546294"/>
                  <a:pt x="1608802" y="548399"/>
                </a:cubicBezTo>
                <a:close/>
                <a:moveTo>
                  <a:pt x="3589751" y="885044"/>
                </a:moveTo>
                <a:cubicBezTo>
                  <a:pt x="3637375" y="885044"/>
                  <a:pt x="3673771" y="901159"/>
                  <a:pt x="3670873" y="919630"/>
                </a:cubicBezTo>
                <a:cubicBezTo>
                  <a:pt x="3667976" y="938099"/>
                  <a:pt x="3618723" y="958198"/>
                  <a:pt x="3568204" y="958562"/>
                </a:cubicBezTo>
                <a:cubicBezTo>
                  <a:pt x="3518044" y="958562"/>
                  <a:pt x="3477665" y="940454"/>
                  <a:pt x="3485633" y="921259"/>
                </a:cubicBezTo>
                <a:cubicBezTo>
                  <a:pt x="3493600" y="902066"/>
                  <a:pt x="3542129" y="885044"/>
                  <a:pt x="3589751" y="885044"/>
                </a:cubicBezTo>
                <a:close/>
                <a:moveTo>
                  <a:pt x="1999365" y="610893"/>
                </a:moveTo>
                <a:cubicBezTo>
                  <a:pt x="2031597" y="611436"/>
                  <a:pt x="2042462" y="618680"/>
                  <a:pt x="2025076" y="629001"/>
                </a:cubicBezTo>
                <a:cubicBezTo>
                  <a:pt x="1997481" y="641610"/>
                  <a:pt x="1967409" y="647802"/>
                  <a:pt x="1937072" y="647108"/>
                </a:cubicBezTo>
                <a:cubicBezTo>
                  <a:pt x="1903752" y="647108"/>
                  <a:pt x="1893433" y="639504"/>
                  <a:pt x="1912265" y="629001"/>
                </a:cubicBezTo>
                <a:cubicBezTo>
                  <a:pt x="1939626" y="616662"/>
                  <a:pt x="1969358" y="610480"/>
                  <a:pt x="1999365" y="610893"/>
                </a:cubicBezTo>
                <a:close/>
                <a:moveTo>
                  <a:pt x="2500181" y="696113"/>
                </a:moveTo>
                <a:cubicBezTo>
                  <a:pt x="2508194" y="700618"/>
                  <a:pt x="2509462" y="706865"/>
                  <a:pt x="2501676" y="713384"/>
                </a:cubicBezTo>
                <a:cubicBezTo>
                  <a:pt x="2485741" y="726783"/>
                  <a:pt x="2435582" y="738915"/>
                  <a:pt x="2396109" y="738735"/>
                </a:cubicBezTo>
                <a:cubicBezTo>
                  <a:pt x="2356635" y="738552"/>
                  <a:pt x="2337980" y="726239"/>
                  <a:pt x="2356453" y="713021"/>
                </a:cubicBezTo>
                <a:cubicBezTo>
                  <a:pt x="2387975" y="697037"/>
                  <a:pt x="2422888" y="688898"/>
                  <a:pt x="2458216" y="689299"/>
                </a:cubicBezTo>
                <a:cubicBezTo>
                  <a:pt x="2477410" y="688846"/>
                  <a:pt x="2492168" y="691608"/>
                  <a:pt x="2500181" y="696113"/>
                </a:cubicBezTo>
                <a:close/>
                <a:moveTo>
                  <a:pt x="2988210" y="777665"/>
                </a:moveTo>
                <a:cubicBezTo>
                  <a:pt x="3032756" y="778572"/>
                  <a:pt x="3060641" y="793782"/>
                  <a:pt x="3044887" y="809898"/>
                </a:cubicBezTo>
                <a:cubicBezTo>
                  <a:pt x="3029134" y="826013"/>
                  <a:pt x="2976984" y="840680"/>
                  <a:pt x="2933162" y="839775"/>
                </a:cubicBezTo>
                <a:cubicBezTo>
                  <a:pt x="2886625" y="838870"/>
                  <a:pt x="2860749" y="822755"/>
                  <a:pt x="2877933" y="806276"/>
                </a:cubicBezTo>
                <a:cubicBezTo>
                  <a:pt x="2895136" y="789798"/>
                  <a:pt x="2946380" y="776941"/>
                  <a:pt x="2988210" y="777665"/>
                </a:cubicBezTo>
                <a:close/>
                <a:moveTo>
                  <a:pt x="6595467" y="1389302"/>
                </a:moveTo>
                <a:cubicBezTo>
                  <a:pt x="6614668" y="1395398"/>
                  <a:pt x="6633021" y="1404163"/>
                  <a:pt x="6649962" y="1415420"/>
                </a:cubicBezTo>
                <a:cubicBezTo>
                  <a:pt x="6676942" y="1436062"/>
                  <a:pt x="6668070" y="1451636"/>
                  <a:pt x="6628774" y="1451636"/>
                </a:cubicBezTo>
                <a:cubicBezTo>
                  <a:pt x="6585588" y="1451345"/>
                  <a:pt x="6543541" y="1437752"/>
                  <a:pt x="6508358" y="1412704"/>
                </a:cubicBezTo>
                <a:cubicBezTo>
                  <a:pt x="6484819" y="1393328"/>
                  <a:pt x="6496950" y="1378661"/>
                  <a:pt x="6535882" y="1379205"/>
                </a:cubicBezTo>
                <a:cubicBezTo>
                  <a:pt x="6556217" y="1379782"/>
                  <a:pt x="6576266" y="1383207"/>
                  <a:pt x="6595467" y="1389302"/>
                </a:cubicBezTo>
                <a:close/>
                <a:moveTo>
                  <a:pt x="5454668" y="1184907"/>
                </a:moveTo>
                <a:cubicBezTo>
                  <a:pt x="5502473" y="1184907"/>
                  <a:pt x="5551726" y="1203015"/>
                  <a:pt x="5570015" y="1225649"/>
                </a:cubicBezTo>
                <a:cubicBezTo>
                  <a:pt x="5588303" y="1248285"/>
                  <a:pt x="5564039" y="1266030"/>
                  <a:pt x="5513157" y="1264944"/>
                </a:cubicBezTo>
                <a:cubicBezTo>
                  <a:pt x="5465170" y="1264944"/>
                  <a:pt x="5417004" y="1246837"/>
                  <a:pt x="5400165" y="1223839"/>
                </a:cubicBezTo>
                <a:cubicBezTo>
                  <a:pt x="5383323" y="1200842"/>
                  <a:pt x="5406140" y="1184546"/>
                  <a:pt x="5454668" y="1184907"/>
                </a:cubicBezTo>
                <a:close/>
                <a:moveTo>
                  <a:pt x="1388045" y="486493"/>
                </a:moveTo>
                <a:cubicBezTo>
                  <a:pt x="1403074" y="486493"/>
                  <a:pt x="1407964" y="490477"/>
                  <a:pt x="1398004" y="494641"/>
                </a:cubicBezTo>
                <a:cubicBezTo>
                  <a:pt x="1381671" y="499929"/>
                  <a:pt x="1364649" y="502796"/>
                  <a:pt x="1347485" y="503152"/>
                </a:cubicBezTo>
                <a:cubicBezTo>
                  <a:pt x="1332272" y="503152"/>
                  <a:pt x="1327383" y="499169"/>
                  <a:pt x="1337708" y="495004"/>
                </a:cubicBezTo>
                <a:cubicBezTo>
                  <a:pt x="1354002" y="489833"/>
                  <a:pt x="1370950" y="486970"/>
                  <a:pt x="1388045" y="486493"/>
                </a:cubicBezTo>
                <a:close/>
                <a:moveTo>
                  <a:pt x="1788023" y="551318"/>
                </a:moveTo>
                <a:cubicBezTo>
                  <a:pt x="1791123" y="553808"/>
                  <a:pt x="1788769" y="557294"/>
                  <a:pt x="1780259" y="561277"/>
                </a:cubicBezTo>
                <a:cubicBezTo>
                  <a:pt x="1757155" y="570172"/>
                  <a:pt x="1732600" y="574716"/>
                  <a:pt x="1707828" y="574678"/>
                </a:cubicBezTo>
                <a:cubicBezTo>
                  <a:pt x="1680668" y="574678"/>
                  <a:pt x="1673605" y="568520"/>
                  <a:pt x="1691350" y="560372"/>
                </a:cubicBezTo>
                <a:cubicBezTo>
                  <a:pt x="1714256" y="551709"/>
                  <a:pt x="1738558" y="547291"/>
                  <a:pt x="1763058" y="547335"/>
                </a:cubicBezTo>
                <a:cubicBezTo>
                  <a:pt x="1776366" y="547335"/>
                  <a:pt x="1784922" y="548829"/>
                  <a:pt x="1788023" y="551318"/>
                </a:cubicBezTo>
                <a:close/>
                <a:moveTo>
                  <a:pt x="4633888" y="1034704"/>
                </a:moveTo>
                <a:cubicBezTo>
                  <a:pt x="4653853" y="1041856"/>
                  <a:pt x="4669063" y="1051726"/>
                  <a:pt x="4673499" y="1062318"/>
                </a:cubicBezTo>
                <a:cubicBezTo>
                  <a:pt x="4681830" y="1084048"/>
                  <a:pt x="4645614" y="1104872"/>
                  <a:pt x="4594006" y="1103785"/>
                </a:cubicBezTo>
                <a:cubicBezTo>
                  <a:pt x="4542398" y="1102699"/>
                  <a:pt x="4492603" y="1083504"/>
                  <a:pt x="4487715" y="1061955"/>
                </a:cubicBezTo>
                <a:cubicBezTo>
                  <a:pt x="4482825" y="1040408"/>
                  <a:pt x="4518860" y="1023930"/>
                  <a:pt x="4565758" y="1023386"/>
                </a:cubicBezTo>
                <a:cubicBezTo>
                  <a:pt x="4589207" y="1023114"/>
                  <a:pt x="4613925" y="1027551"/>
                  <a:pt x="4633888" y="1034704"/>
                </a:cubicBezTo>
                <a:close/>
                <a:moveTo>
                  <a:pt x="2184789" y="616505"/>
                </a:moveTo>
                <a:cubicBezTo>
                  <a:pt x="2217022" y="615961"/>
                  <a:pt x="2230059" y="625560"/>
                  <a:pt x="2213220" y="636061"/>
                </a:cubicBezTo>
                <a:cubicBezTo>
                  <a:pt x="2183774" y="649415"/>
                  <a:pt x="2151761" y="656152"/>
                  <a:pt x="2119421" y="655798"/>
                </a:cubicBezTo>
                <a:cubicBezTo>
                  <a:pt x="2084291" y="655798"/>
                  <a:pt x="2071253" y="645658"/>
                  <a:pt x="2091169" y="634613"/>
                </a:cubicBezTo>
                <a:cubicBezTo>
                  <a:pt x="2120777" y="622119"/>
                  <a:pt x="2152663" y="615952"/>
                  <a:pt x="2184789" y="616505"/>
                </a:cubicBezTo>
                <a:close/>
                <a:moveTo>
                  <a:pt x="3885790" y="902586"/>
                </a:moveTo>
                <a:cubicBezTo>
                  <a:pt x="3902155" y="909036"/>
                  <a:pt x="3912341" y="917909"/>
                  <a:pt x="3911888" y="927597"/>
                </a:cubicBezTo>
                <a:cubicBezTo>
                  <a:pt x="3910802" y="947334"/>
                  <a:pt x="3864264" y="965805"/>
                  <a:pt x="3813381" y="965986"/>
                </a:cubicBezTo>
                <a:cubicBezTo>
                  <a:pt x="3762499" y="966166"/>
                  <a:pt x="3720850" y="947878"/>
                  <a:pt x="3724472" y="928321"/>
                </a:cubicBezTo>
                <a:cubicBezTo>
                  <a:pt x="3728093" y="908765"/>
                  <a:pt x="3774088" y="892106"/>
                  <a:pt x="3822617" y="892106"/>
                </a:cubicBezTo>
                <a:cubicBezTo>
                  <a:pt x="3846881" y="892106"/>
                  <a:pt x="3869425" y="896135"/>
                  <a:pt x="3885790" y="902586"/>
                </a:cubicBezTo>
                <a:close/>
                <a:moveTo>
                  <a:pt x="3199709" y="785451"/>
                </a:moveTo>
                <a:cubicBezTo>
                  <a:pt x="3245882" y="785812"/>
                  <a:pt x="3275399" y="799935"/>
                  <a:pt x="3265983" y="816777"/>
                </a:cubicBezTo>
                <a:cubicBezTo>
                  <a:pt x="3256025" y="834885"/>
                  <a:pt x="3204597" y="850095"/>
                  <a:pt x="3155887" y="849732"/>
                </a:cubicBezTo>
                <a:cubicBezTo>
                  <a:pt x="3107178" y="849371"/>
                  <a:pt x="3079111" y="833980"/>
                  <a:pt x="3091063" y="816777"/>
                </a:cubicBezTo>
                <a:cubicBezTo>
                  <a:pt x="3103013" y="799574"/>
                  <a:pt x="3153534" y="785088"/>
                  <a:pt x="3199709" y="785451"/>
                </a:cubicBezTo>
                <a:close/>
                <a:moveTo>
                  <a:pt x="2703350" y="700255"/>
                </a:moveTo>
                <a:cubicBezTo>
                  <a:pt x="2711996" y="704646"/>
                  <a:pt x="2713534" y="710848"/>
                  <a:pt x="2706291" y="718091"/>
                </a:cubicBezTo>
                <a:cubicBezTo>
                  <a:pt x="2691807" y="732577"/>
                  <a:pt x="2645452" y="745070"/>
                  <a:pt x="2600002" y="744890"/>
                </a:cubicBezTo>
                <a:cubicBezTo>
                  <a:pt x="2554549" y="744709"/>
                  <a:pt x="2537708" y="733301"/>
                  <a:pt x="2555093" y="718454"/>
                </a:cubicBezTo>
                <a:cubicBezTo>
                  <a:pt x="2572473" y="703605"/>
                  <a:pt x="2615574" y="693464"/>
                  <a:pt x="2657764" y="693284"/>
                </a:cubicBezTo>
                <a:cubicBezTo>
                  <a:pt x="2678950" y="693284"/>
                  <a:pt x="2694704" y="695865"/>
                  <a:pt x="2703350" y="700255"/>
                </a:cubicBezTo>
                <a:close/>
                <a:moveTo>
                  <a:pt x="6936716" y="1409232"/>
                </a:moveTo>
                <a:cubicBezTo>
                  <a:pt x="6956318" y="1414946"/>
                  <a:pt x="6975250" y="1422963"/>
                  <a:pt x="6993104" y="1433165"/>
                </a:cubicBezTo>
                <a:cubicBezTo>
                  <a:pt x="7018274" y="1450005"/>
                  <a:pt x="7014109" y="1467208"/>
                  <a:pt x="6984049" y="1469381"/>
                </a:cubicBezTo>
                <a:cubicBezTo>
                  <a:pt x="6942077" y="1467949"/>
                  <a:pt x="6901080" y="1456394"/>
                  <a:pt x="6864539" y="1435701"/>
                </a:cubicBezTo>
                <a:cubicBezTo>
                  <a:pt x="6837921" y="1417774"/>
                  <a:pt x="6844076" y="1399667"/>
                  <a:pt x="6876309" y="1399123"/>
                </a:cubicBezTo>
                <a:cubicBezTo>
                  <a:pt x="6896842" y="1400109"/>
                  <a:pt x="6917114" y="1403519"/>
                  <a:pt x="6936716" y="1409232"/>
                </a:cubicBezTo>
                <a:close/>
                <a:moveTo>
                  <a:pt x="1551921" y="489934"/>
                </a:moveTo>
                <a:cubicBezTo>
                  <a:pt x="1569484" y="490114"/>
                  <a:pt x="1574736" y="495004"/>
                  <a:pt x="1562967" y="500074"/>
                </a:cubicBezTo>
                <a:cubicBezTo>
                  <a:pt x="1543846" y="506352"/>
                  <a:pt x="1523889" y="509770"/>
                  <a:pt x="1503755" y="510215"/>
                </a:cubicBezTo>
                <a:cubicBezTo>
                  <a:pt x="1484379" y="510215"/>
                  <a:pt x="1478947" y="504783"/>
                  <a:pt x="1492890" y="499530"/>
                </a:cubicBezTo>
                <a:cubicBezTo>
                  <a:pt x="1511994" y="493470"/>
                  <a:pt x="1531877" y="490238"/>
                  <a:pt x="1551921" y="489934"/>
                </a:cubicBezTo>
                <a:close/>
                <a:moveTo>
                  <a:pt x="1963828" y="555912"/>
                </a:moveTo>
                <a:cubicBezTo>
                  <a:pt x="1967857" y="558742"/>
                  <a:pt x="1966408" y="562635"/>
                  <a:pt x="1958440" y="566891"/>
                </a:cubicBezTo>
                <a:cubicBezTo>
                  <a:pt x="1932331" y="577418"/>
                  <a:pt x="1904385" y="582708"/>
                  <a:pt x="1876230" y="582463"/>
                </a:cubicBezTo>
                <a:cubicBezTo>
                  <a:pt x="1847618" y="582463"/>
                  <a:pt x="1838931" y="575039"/>
                  <a:pt x="1855044" y="566528"/>
                </a:cubicBezTo>
                <a:cubicBezTo>
                  <a:pt x="1880918" y="556274"/>
                  <a:pt x="1908517" y="551108"/>
                  <a:pt x="1936348" y="551317"/>
                </a:cubicBezTo>
                <a:cubicBezTo>
                  <a:pt x="1950292" y="551317"/>
                  <a:pt x="1959799" y="553083"/>
                  <a:pt x="1963828" y="555912"/>
                </a:cubicBezTo>
                <a:close/>
                <a:moveTo>
                  <a:pt x="5811346" y="1206004"/>
                </a:moveTo>
                <a:cubicBezTo>
                  <a:pt x="5834026" y="1212930"/>
                  <a:pt x="5854488" y="1222572"/>
                  <a:pt x="5865714" y="1232893"/>
                </a:cubicBezTo>
                <a:cubicBezTo>
                  <a:pt x="5888531" y="1254081"/>
                  <a:pt x="5869155" y="1273998"/>
                  <a:pt x="5824429" y="1274179"/>
                </a:cubicBezTo>
                <a:cubicBezTo>
                  <a:pt x="5779702" y="1274361"/>
                  <a:pt x="5721215" y="1254986"/>
                  <a:pt x="5701839" y="1233800"/>
                </a:cubicBezTo>
                <a:cubicBezTo>
                  <a:pt x="5682464" y="1212612"/>
                  <a:pt x="5703469" y="1196497"/>
                  <a:pt x="5743669" y="1195411"/>
                </a:cubicBezTo>
                <a:cubicBezTo>
                  <a:pt x="5763768" y="1194868"/>
                  <a:pt x="5788665" y="1199078"/>
                  <a:pt x="5811346" y="1206004"/>
                </a:cubicBezTo>
                <a:close/>
                <a:moveTo>
                  <a:pt x="2380172" y="618859"/>
                </a:moveTo>
                <a:cubicBezTo>
                  <a:pt x="2414215" y="619402"/>
                  <a:pt x="2430149" y="629543"/>
                  <a:pt x="2414031" y="640588"/>
                </a:cubicBezTo>
                <a:cubicBezTo>
                  <a:pt x="2382416" y="655713"/>
                  <a:pt x="2347666" y="663099"/>
                  <a:pt x="2312627" y="662137"/>
                </a:cubicBezTo>
                <a:cubicBezTo>
                  <a:pt x="2277319" y="662137"/>
                  <a:pt x="2262471" y="650911"/>
                  <a:pt x="2280033" y="639503"/>
                </a:cubicBezTo>
                <a:cubicBezTo>
                  <a:pt x="2311415" y="625142"/>
                  <a:pt x="2345656" y="618083"/>
                  <a:pt x="2380172" y="618859"/>
                </a:cubicBezTo>
                <a:close/>
                <a:moveTo>
                  <a:pt x="2911911" y="706976"/>
                </a:moveTo>
                <a:cubicBezTo>
                  <a:pt x="2922343" y="711888"/>
                  <a:pt x="2926010" y="718633"/>
                  <a:pt x="2919943" y="725876"/>
                </a:cubicBezTo>
                <a:cubicBezTo>
                  <a:pt x="2907630" y="740725"/>
                  <a:pt x="2857128" y="754487"/>
                  <a:pt x="2813128" y="754668"/>
                </a:cubicBezTo>
                <a:cubicBezTo>
                  <a:pt x="2769127" y="754848"/>
                  <a:pt x="2743231" y="741450"/>
                  <a:pt x="2757537" y="726420"/>
                </a:cubicBezTo>
                <a:cubicBezTo>
                  <a:pt x="2771842" y="711390"/>
                  <a:pt x="2821277" y="699257"/>
                  <a:pt x="2863286" y="699077"/>
                </a:cubicBezTo>
                <a:cubicBezTo>
                  <a:pt x="2884281" y="698986"/>
                  <a:pt x="2901479" y="702065"/>
                  <a:pt x="2911911" y="706976"/>
                </a:cubicBezTo>
                <a:close/>
                <a:moveTo>
                  <a:pt x="4830674" y="1032442"/>
                </a:moveTo>
                <a:cubicBezTo>
                  <a:pt x="4877394" y="1032442"/>
                  <a:pt x="4928457" y="1050550"/>
                  <a:pt x="4939865" y="1070830"/>
                </a:cubicBezTo>
                <a:cubicBezTo>
                  <a:pt x="4951635" y="1092016"/>
                  <a:pt x="4919584" y="1111031"/>
                  <a:pt x="4870331" y="1111392"/>
                </a:cubicBezTo>
                <a:cubicBezTo>
                  <a:pt x="4821078" y="1111755"/>
                  <a:pt x="4765125" y="1091655"/>
                  <a:pt x="4757158" y="1069925"/>
                </a:cubicBezTo>
                <a:cubicBezTo>
                  <a:pt x="4749190" y="1048196"/>
                  <a:pt x="4783957" y="1032442"/>
                  <a:pt x="4830674" y="1032442"/>
                </a:cubicBezTo>
                <a:close/>
                <a:moveTo>
                  <a:pt x="4131105" y="912340"/>
                </a:moveTo>
                <a:cubicBezTo>
                  <a:pt x="4149191" y="918813"/>
                  <a:pt x="4161685" y="927777"/>
                  <a:pt x="4163043" y="937737"/>
                </a:cubicBezTo>
                <a:cubicBezTo>
                  <a:pt x="4165760" y="957835"/>
                  <a:pt x="4121758" y="976667"/>
                  <a:pt x="4070332" y="976850"/>
                </a:cubicBezTo>
                <a:cubicBezTo>
                  <a:pt x="4018905" y="977030"/>
                  <a:pt x="3973818" y="958742"/>
                  <a:pt x="3975086" y="938098"/>
                </a:cubicBezTo>
                <a:cubicBezTo>
                  <a:pt x="3976352" y="917456"/>
                  <a:pt x="4018181" y="901883"/>
                  <a:pt x="4065623" y="901883"/>
                </a:cubicBezTo>
                <a:cubicBezTo>
                  <a:pt x="4089345" y="901883"/>
                  <a:pt x="4113021" y="905867"/>
                  <a:pt x="4131105" y="912340"/>
                </a:cubicBezTo>
                <a:close/>
                <a:moveTo>
                  <a:pt x="1374256" y="441201"/>
                </a:moveTo>
                <a:cubicBezTo>
                  <a:pt x="1375456" y="442401"/>
                  <a:pt x="1373826" y="444030"/>
                  <a:pt x="1369027" y="445751"/>
                </a:cubicBezTo>
                <a:cubicBezTo>
                  <a:pt x="1356478" y="449387"/>
                  <a:pt x="1343512" y="451395"/>
                  <a:pt x="1330458" y="451726"/>
                </a:cubicBezTo>
                <a:cubicBezTo>
                  <a:pt x="1317237" y="451726"/>
                  <a:pt x="1314159" y="448648"/>
                  <a:pt x="1324120" y="445207"/>
                </a:cubicBezTo>
                <a:cubicBezTo>
                  <a:pt x="1336613" y="441572"/>
                  <a:pt x="1349507" y="439562"/>
                  <a:pt x="1362508" y="439232"/>
                </a:cubicBezTo>
                <a:cubicBezTo>
                  <a:pt x="1369027" y="439232"/>
                  <a:pt x="1373056" y="440002"/>
                  <a:pt x="1374256" y="441201"/>
                </a:cubicBezTo>
                <a:close/>
                <a:moveTo>
                  <a:pt x="3480447" y="799757"/>
                </a:moveTo>
                <a:cubicBezTo>
                  <a:pt x="3493824" y="805416"/>
                  <a:pt x="3500297" y="813338"/>
                  <a:pt x="3497038" y="822392"/>
                </a:cubicBezTo>
                <a:cubicBezTo>
                  <a:pt x="3490520" y="840500"/>
                  <a:pt x="3442715" y="856615"/>
                  <a:pt x="3390565" y="856435"/>
                </a:cubicBezTo>
                <a:cubicBezTo>
                  <a:pt x="3338414" y="856254"/>
                  <a:pt x="3308898" y="841043"/>
                  <a:pt x="3318133" y="822392"/>
                </a:cubicBezTo>
                <a:cubicBezTo>
                  <a:pt x="3327369" y="803740"/>
                  <a:pt x="3373542" y="790703"/>
                  <a:pt x="3422434" y="790703"/>
                </a:cubicBezTo>
                <a:cubicBezTo>
                  <a:pt x="3446789" y="790703"/>
                  <a:pt x="3467070" y="794099"/>
                  <a:pt x="3480447" y="799757"/>
                </a:cubicBezTo>
                <a:close/>
                <a:moveTo>
                  <a:pt x="1744588" y="495321"/>
                </a:moveTo>
                <a:cubicBezTo>
                  <a:pt x="1747711" y="497403"/>
                  <a:pt x="1746488" y="500255"/>
                  <a:pt x="1740060" y="503334"/>
                </a:cubicBezTo>
                <a:cubicBezTo>
                  <a:pt x="1718549" y="511045"/>
                  <a:pt x="1695914" y="515085"/>
                  <a:pt x="1673062" y="515285"/>
                </a:cubicBezTo>
                <a:cubicBezTo>
                  <a:pt x="1650789" y="515285"/>
                  <a:pt x="1643184" y="510034"/>
                  <a:pt x="1656765" y="503695"/>
                </a:cubicBezTo>
                <a:cubicBezTo>
                  <a:pt x="1678041" y="496112"/>
                  <a:pt x="1700443" y="492135"/>
                  <a:pt x="1723039" y="491926"/>
                </a:cubicBezTo>
                <a:cubicBezTo>
                  <a:pt x="1733996" y="491926"/>
                  <a:pt x="1741465" y="493239"/>
                  <a:pt x="1744588" y="495321"/>
                </a:cubicBezTo>
                <a:close/>
                <a:moveTo>
                  <a:pt x="2149910" y="558923"/>
                </a:moveTo>
                <a:cubicBezTo>
                  <a:pt x="2154912" y="561956"/>
                  <a:pt x="2154369" y="566167"/>
                  <a:pt x="2146764" y="570693"/>
                </a:cubicBezTo>
                <a:cubicBezTo>
                  <a:pt x="2119294" y="582468"/>
                  <a:pt x="2089740" y="588626"/>
                  <a:pt x="2059845" y="588801"/>
                </a:cubicBezTo>
                <a:cubicBezTo>
                  <a:pt x="2028518" y="588801"/>
                  <a:pt x="2015483" y="579748"/>
                  <a:pt x="2033045" y="570693"/>
                </a:cubicBezTo>
                <a:cubicBezTo>
                  <a:pt x="2060642" y="559710"/>
                  <a:pt x="2090087" y="554117"/>
                  <a:pt x="2119784" y="554214"/>
                </a:cubicBezTo>
                <a:cubicBezTo>
                  <a:pt x="2134360" y="554034"/>
                  <a:pt x="2144908" y="555890"/>
                  <a:pt x="2149910" y="558923"/>
                </a:cubicBezTo>
                <a:close/>
                <a:moveTo>
                  <a:pt x="2603891" y="630811"/>
                </a:moveTo>
                <a:cubicBezTo>
                  <a:pt x="2611723" y="634749"/>
                  <a:pt x="2612765" y="640226"/>
                  <a:pt x="2605432" y="646383"/>
                </a:cubicBezTo>
                <a:cubicBezTo>
                  <a:pt x="2590219" y="659603"/>
                  <a:pt x="2548214" y="669743"/>
                  <a:pt x="2506925" y="670104"/>
                </a:cubicBezTo>
                <a:cubicBezTo>
                  <a:pt x="2465640" y="670467"/>
                  <a:pt x="2445177" y="660144"/>
                  <a:pt x="2463283" y="646565"/>
                </a:cubicBezTo>
                <a:cubicBezTo>
                  <a:pt x="2481394" y="632984"/>
                  <a:pt x="2521958" y="624473"/>
                  <a:pt x="2561609" y="624473"/>
                </a:cubicBezTo>
                <a:cubicBezTo>
                  <a:pt x="2581437" y="624473"/>
                  <a:pt x="2596059" y="626872"/>
                  <a:pt x="2603891" y="630811"/>
                </a:cubicBezTo>
                <a:close/>
                <a:moveTo>
                  <a:pt x="7278484" y="1424408"/>
                </a:moveTo>
                <a:cubicBezTo>
                  <a:pt x="7296716" y="1429574"/>
                  <a:pt x="7314343" y="1436875"/>
                  <a:pt x="7330994" y="1446203"/>
                </a:cubicBezTo>
                <a:cubicBezTo>
                  <a:pt x="7358698" y="1463404"/>
                  <a:pt x="7354172" y="1477890"/>
                  <a:pt x="7320853" y="1477166"/>
                </a:cubicBezTo>
                <a:cubicBezTo>
                  <a:pt x="7284438" y="1474687"/>
                  <a:pt x="7248983" y="1464372"/>
                  <a:pt x="7216914" y="1446927"/>
                </a:cubicBezTo>
                <a:cubicBezTo>
                  <a:pt x="7188304" y="1430810"/>
                  <a:pt x="7191382" y="1415599"/>
                  <a:pt x="7222347" y="1415419"/>
                </a:cubicBezTo>
                <a:cubicBezTo>
                  <a:pt x="7241415" y="1416210"/>
                  <a:pt x="7260252" y="1419242"/>
                  <a:pt x="7278484" y="1424408"/>
                </a:cubicBezTo>
                <a:close/>
                <a:moveTo>
                  <a:pt x="1522587" y="440861"/>
                </a:moveTo>
                <a:cubicBezTo>
                  <a:pt x="1538157" y="440861"/>
                  <a:pt x="1541780" y="444844"/>
                  <a:pt x="1530374" y="449009"/>
                </a:cubicBezTo>
                <a:cubicBezTo>
                  <a:pt x="1514132" y="454013"/>
                  <a:pt x="1497216" y="456515"/>
                  <a:pt x="1480211" y="456433"/>
                </a:cubicBezTo>
                <a:cubicBezTo>
                  <a:pt x="1466091" y="456433"/>
                  <a:pt x="1463193" y="452631"/>
                  <a:pt x="1473333" y="448465"/>
                </a:cubicBezTo>
                <a:cubicBezTo>
                  <a:pt x="1489284" y="443488"/>
                  <a:pt x="1505873" y="440925"/>
                  <a:pt x="1522587" y="440861"/>
                </a:cubicBezTo>
                <a:close/>
                <a:moveTo>
                  <a:pt x="3119106" y="711866"/>
                </a:moveTo>
                <a:cubicBezTo>
                  <a:pt x="3129585" y="716959"/>
                  <a:pt x="3132890" y="723976"/>
                  <a:pt x="3126915" y="731853"/>
                </a:cubicBezTo>
                <a:cubicBezTo>
                  <a:pt x="3114783" y="748151"/>
                  <a:pt x="3068788" y="760825"/>
                  <a:pt x="3020984" y="760645"/>
                </a:cubicBezTo>
                <a:cubicBezTo>
                  <a:pt x="2973180" y="760464"/>
                  <a:pt x="2946380" y="747063"/>
                  <a:pt x="2961954" y="730224"/>
                </a:cubicBezTo>
                <a:cubicBezTo>
                  <a:pt x="2977525" y="713384"/>
                  <a:pt x="3022796" y="703061"/>
                  <a:pt x="3068246" y="703424"/>
                </a:cubicBezTo>
                <a:cubicBezTo>
                  <a:pt x="3090970" y="703604"/>
                  <a:pt x="3108626" y="706773"/>
                  <a:pt x="3119106" y="711866"/>
                </a:cubicBezTo>
                <a:close/>
                <a:moveTo>
                  <a:pt x="6113035" y="1221883"/>
                </a:moveTo>
                <a:cubicBezTo>
                  <a:pt x="6132683" y="1227811"/>
                  <a:pt x="6151405" y="1236805"/>
                  <a:pt x="6168475" y="1248647"/>
                </a:cubicBezTo>
                <a:cubicBezTo>
                  <a:pt x="6194370" y="1270376"/>
                  <a:pt x="6181152" y="1285949"/>
                  <a:pt x="6136425" y="1285949"/>
                </a:cubicBezTo>
                <a:cubicBezTo>
                  <a:pt x="6094097" y="1287238"/>
                  <a:pt x="6052529" y="1274507"/>
                  <a:pt x="6018182" y="1249734"/>
                </a:cubicBezTo>
                <a:cubicBezTo>
                  <a:pt x="5994823" y="1228729"/>
                  <a:pt x="6008946" y="1213519"/>
                  <a:pt x="6052044" y="1213519"/>
                </a:cubicBezTo>
                <a:cubicBezTo>
                  <a:pt x="6072815" y="1213094"/>
                  <a:pt x="6093388" y="1215955"/>
                  <a:pt x="6113035" y="1221883"/>
                </a:cubicBezTo>
                <a:close/>
                <a:moveTo>
                  <a:pt x="3700728" y="808041"/>
                </a:moveTo>
                <a:cubicBezTo>
                  <a:pt x="3715372" y="813835"/>
                  <a:pt x="3723023" y="822028"/>
                  <a:pt x="3720850" y="831625"/>
                </a:cubicBezTo>
                <a:cubicBezTo>
                  <a:pt x="3716504" y="850820"/>
                  <a:pt x="3673226" y="866212"/>
                  <a:pt x="3619266" y="866212"/>
                </a:cubicBezTo>
                <a:cubicBezTo>
                  <a:pt x="3565304" y="866212"/>
                  <a:pt x="3533434" y="851364"/>
                  <a:pt x="3539229" y="833256"/>
                </a:cubicBezTo>
                <a:cubicBezTo>
                  <a:pt x="3545023" y="815149"/>
                  <a:pt x="3587577" y="799031"/>
                  <a:pt x="3638642" y="798851"/>
                </a:cubicBezTo>
                <a:cubicBezTo>
                  <a:pt x="3664445" y="798851"/>
                  <a:pt x="3686084" y="802246"/>
                  <a:pt x="3700728" y="808041"/>
                </a:cubicBezTo>
                <a:close/>
                <a:moveTo>
                  <a:pt x="5164718" y="1056433"/>
                </a:moveTo>
                <a:cubicBezTo>
                  <a:pt x="5184909" y="1062771"/>
                  <a:pt x="5201069" y="1071825"/>
                  <a:pt x="5209127" y="1082600"/>
                </a:cubicBezTo>
                <a:cubicBezTo>
                  <a:pt x="5225062" y="1104871"/>
                  <a:pt x="5200436" y="1122979"/>
                  <a:pt x="5149734" y="1122979"/>
                </a:cubicBezTo>
                <a:cubicBezTo>
                  <a:pt x="5099032" y="1122979"/>
                  <a:pt x="5049599" y="1106683"/>
                  <a:pt x="5035474" y="1084590"/>
                </a:cubicBezTo>
                <a:cubicBezTo>
                  <a:pt x="5021351" y="1062499"/>
                  <a:pt x="5047787" y="1046745"/>
                  <a:pt x="5096135" y="1046565"/>
                </a:cubicBezTo>
                <a:cubicBezTo>
                  <a:pt x="5120309" y="1046475"/>
                  <a:pt x="5144528" y="1050096"/>
                  <a:pt x="5164718" y="1056433"/>
                </a:cubicBezTo>
                <a:close/>
                <a:moveTo>
                  <a:pt x="4372820" y="919312"/>
                </a:moveTo>
                <a:cubicBezTo>
                  <a:pt x="4391833" y="926011"/>
                  <a:pt x="4405594" y="935201"/>
                  <a:pt x="4408220" y="945161"/>
                </a:cubicBezTo>
                <a:cubicBezTo>
                  <a:pt x="4413471" y="965261"/>
                  <a:pt x="4372005" y="984093"/>
                  <a:pt x="4320760" y="984093"/>
                </a:cubicBezTo>
                <a:cubicBezTo>
                  <a:pt x="4269516" y="984093"/>
                  <a:pt x="4221349" y="964717"/>
                  <a:pt x="4220081" y="944617"/>
                </a:cubicBezTo>
                <a:cubicBezTo>
                  <a:pt x="4218814" y="924517"/>
                  <a:pt x="4258651" y="908402"/>
                  <a:pt x="4305912" y="908402"/>
                </a:cubicBezTo>
                <a:cubicBezTo>
                  <a:pt x="4329542" y="908402"/>
                  <a:pt x="4353807" y="912612"/>
                  <a:pt x="4372820" y="919312"/>
                </a:cubicBezTo>
                <a:close/>
                <a:moveTo>
                  <a:pt x="1890718" y="496089"/>
                </a:moveTo>
                <a:cubicBezTo>
                  <a:pt x="1914981" y="496089"/>
                  <a:pt x="1920412" y="502245"/>
                  <a:pt x="1903756" y="509851"/>
                </a:cubicBezTo>
                <a:cubicBezTo>
                  <a:pt x="1880651" y="518408"/>
                  <a:pt x="1856131" y="522465"/>
                  <a:pt x="1831506" y="521801"/>
                </a:cubicBezTo>
                <a:cubicBezTo>
                  <a:pt x="1805975" y="521801"/>
                  <a:pt x="1800177" y="515826"/>
                  <a:pt x="1816837" y="508222"/>
                </a:cubicBezTo>
                <a:cubicBezTo>
                  <a:pt x="1840448" y="499448"/>
                  <a:pt x="1865548" y="495329"/>
                  <a:pt x="1890718" y="496089"/>
                </a:cubicBezTo>
                <a:close/>
                <a:moveTo>
                  <a:pt x="1337873" y="394505"/>
                </a:moveTo>
                <a:cubicBezTo>
                  <a:pt x="1346201" y="395048"/>
                  <a:pt x="1348014" y="396858"/>
                  <a:pt x="1341856" y="398670"/>
                </a:cubicBezTo>
                <a:cubicBezTo>
                  <a:pt x="1332911" y="401318"/>
                  <a:pt x="1323658" y="402722"/>
                  <a:pt x="1314332" y="402836"/>
                </a:cubicBezTo>
                <a:cubicBezTo>
                  <a:pt x="1304374" y="402836"/>
                  <a:pt x="1302381" y="400843"/>
                  <a:pt x="1310168" y="398307"/>
                </a:cubicBezTo>
                <a:cubicBezTo>
                  <a:pt x="1319204" y="395893"/>
                  <a:pt x="1328510" y="394615"/>
                  <a:pt x="1337873" y="394505"/>
                </a:cubicBezTo>
                <a:close/>
                <a:moveTo>
                  <a:pt x="2331395" y="562161"/>
                </a:moveTo>
                <a:cubicBezTo>
                  <a:pt x="2337076" y="565353"/>
                  <a:pt x="2336533" y="569879"/>
                  <a:pt x="2328746" y="575221"/>
                </a:cubicBezTo>
                <a:cubicBezTo>
                  <a:pt x="2301025" y="588384"/>
                  <a:pt x="2270512" y="594599"/>
                  <a:pt x="2239839" y="593329"/>
                </a:cubicBezTo>
                <a:cubicBezTo>
                  <a:pt x="2203623" y="593329"/>
                  <a:pt x="2190042" y="585723"/>
                  <a:pt x="2206157" y="575221"/>
                </a:cubicBezTo>
                <a:cubicBezTo>
                  <a:pt x="2234422" y="561935"/>
                  <a:pt x="2265497" y="555720"/>
                  <a:pt x="2296696" y="557114"/>
                </a:cubicBezTo>
                <a:cubicBezTo>
                  <a:pt x="2313807" y="557114"/>
                  <a:pt x="2325713" y="558970"/>
                  <a:pt x="2331395" y="562161"/>
                </a:cubicBezTo>
                <a:close/>
                <a:moveTo>
                  <a:pt x="1678132" y="443939"/>
                </a:moveTo>
                <a:cubicBezTo>
                  <a:pt x="1696239" y="443939"/>
                  <a:pt x="1701673" y="448828"/>
                  <a:pt x="1689177" y="453718"/>
                </a:cubicBezTo>
                <a:cubicBezTo>
                  <a:pt x="1670292" y="459836"/>
                  <a:pt x="1650534" y="462892"/>
                  <a:pt x="1630690" y="462771"/>
                </a:cubicBezTo>
                <a:cubicBezTo>
                  <a:pt x="1613668" y="462771"/>
                  <a:pt x="1609143" y="458062"/>
                  <a:pt x="1620548" y="453355"/>
                </a:cubicBezTo>
                <a:cubicBezTo>
                  <a:pt x="1639146" y="447277"/>
                  <a:pt x="1658576" y="444102"/>
                  <a:pt x="1678132" y="443939"/>
                </a:cubicBezTo>
                <a:close/>
                <a:moveTo>
                  <a:pt x="2754454" y="627189"/>
                </a:moveTo>
                <a:cubicBezTo>
                  <a:pt x="2793754" y="627189"/>
                  <a:pt x="2815665" y="639502"/>
                  <a:pt x="2800812" y="652178"/>
                </a:cubicBezTo>
                <a:cubicBezTo>
                  <a:pt x="2785967" y="664852"/>
                  <a:pt x="2735264" y="677166"/>
                  <a:pt x="2695425" y="676441"/>
                </a:cubicBezTo>
                <a:cubicBezTo>
                  <a:pt x="2655589" y="675717"/>
                  <a:pt x="2633499" y="663404"/>
                  <a:pt x="2650336" y="650366"/>
                </a:cubicBezTo>
                <a:cubicBezTo>
                  <a:pt x="2667180" y="637329"/>
                  <a:pt x="2716069" y="626647"/>
                  <a:pt x="2754454" y="627189"/>
                </a:cubicBezTo>
                <a:close/>
                <a:moveTo>
                  <a:pt x="3323363" y="718226"/>
                </a:moveTo>
                <a:cubicBezTo>
                  <a:pt x="3335699" y="723568"/>
                  <a:pt x="3341041" y="730947"/>
                  <a:pt x="3336785" y="739096"/>
                </a:cubicBezTo>
                <a:cubicBezTo>
                  <a:pt x="3328276" y="755575"/>
                  <a:pt x="3281013" y="769698"/>
                  <a:pt x="3232303" y="770061"/>
                </a:cubicBezTo>
                <a:cubicBezTo>
                  <a:pt x="3183594" y="770422"/>
                  <a:pt x="3152266" y="756660"/>
                  <a:pt x="3161865" y="740001"/>
                </a:cubicBezTo>
                <a:cubicBezTo>
                  <a:pt x="3171461" y="723342"/>
                  <a:pt x="3220534" y="709580"/>
                  <a:pt x="3267975" y="709580"/>
                </a:cubicBezTo>
                <a:cubicBezTo>
                  <a:pt x="3291697" y="709580"/>
                  <a:pt x="3311028" y="712885"/>
                  <a:pt x="3323363" y="718226"/>
                </a:cubicBezTo>
                <a:close/>
                <a:moveTo>
                  <a:pt x="2082773" y="502178"/>
                </a:moveTo>
                <a:cubicBezTo>
                  <a:pt x="2087051" y="504737"/>
                  <a:pt x="2085828" y="508313"/>
                  <a:pt x="2078132" y="512387"/>
                </a:cubicBezTo>
                <a:cubicBezTo>
                  <a:pt x="2053216" y="522573"/>
                  <a:pt x="2026452" y="527507"/>
                  <a:pt x="1999545" y="526873"/>
                </a:cubicBezTo>
                <a:cubicBezTo>
                  <a:pt x="1970574" y="526873"/>
                  <a:pt x="1961699" y="520174"/>
                  <a:pt x="1978902" y="511843"/>
                </a:cubicBezTo>
                <a:cubicBezTo>
                  <a:pt x="2002931" y="502359"/>
                  <a:pt x="2028589" y="497684"/>
                  <a:pt x="2054411" y="498081"/>
                </a:cubicBezTo>
                <a:cubicBezTo>
                  <a:pt x="2068716" y="498081"/>
                  <a:pt x="2078494" y="499621"/>
                  <a:pt x="2082773" y="502178"/>
                </a:cubicBezTo>
                <a:close/>
                <a:moveTo>
                  <a:pt x="7634096" y="1446545"/>
                </a:moveTo>
                <a:cubicBezTo>
                  <a:pt x="7649769" y="1450796"/>
                  <a:pt x="7664966" y="1456806"/>
                  <a:pt x="7679389" y="1464491"/>
                </a:cubicBezTo>
                <a:cubicBezTo>
                  <a:pt x="7706550" y="1479520"/>
                  <a:pt x="7706369" y="1490746"/>
                  <a:pt x="7679389" y="1490929"/>
                </a:cubicBezTo>
                <a:cubicBezTo>
                  <a:pt x="7646251" y="1489520"/>
                  <a:pt x="7613874" y="1480606"/>
                  <a:pt x="7584685" y="1464854"/>
                </a:cubicBezTo>
                <a:cubicBezTo>
                  <a:pt x="7557885" y="1450004"/>
                  <a:pt x="7558971" y="1439140"/>
                  <a:pt x="7585953" y="1439140"/>
                </a:cubicBezTo>
                <a:cubicBezTo>
                  <a:pt x="7602276" y="1439797"/>
                  <a:pt x="7618424" y="1442293"/>
                  <a:pt x="7634096" y="1446545"/>
                </a:cubicBezTo>
                <a:close/>
                <a:moveTo>
                  <a:pt x="3924721" y="813587"/>
                </a:moveTo>
                <a:cubicBezTo>
                  <a:pt x="3939953" y="819766"/>
                  <a:pt x="3948464" y="828368"/>
                  <a:pt x="3947559" y="838146"/>
                </a:cubicBezTo>
                <a:cubicBezTo>
                  <a:pt x="3945567" y="858246"/>
                  <a:pt x="3904462" y="872912"/>
                  <a:pt x="3849958" y="872732"/>
                </a:cubicBezTo>
                <a:cubicBezTo>
                  <a:pt x="3795454" y="872549"/>
                  <a:pt x="3759419" y="857339"/>
                  <a:pt x="3764309" y="836516"/>
                </a:cubicBezTo>
                <a:cubicBezTo>
                  <a:pt x="3769199" y="815692"/>
                  <a:pt x="3809577" y="803379"/>
                  <a:pt x="3861547" y="803560"/>
                </a:cubicBezTo>
                <a:cubicBezTo>
                  <a:pt x="3887532" y="803650"/>
                  <a:pt x="3909488" y="807408"/>
                  <a:pt x="3924721" y="813587"/>
                </a:cubicBezTo>
                <a:close/>
                <a:moveTo>
                  <a:pt x="1496890" y="399100"/>
                </a:moveTo>
                <a:cubicBezTo>
                  <a:pt x="1498361" y="400119"/>
                  <a:pt x="1497139" y="401567"/>
                  <a:pt x="1492884" y="403197"/>
                </a:cubicBezTo>
                <a:cubicBezTo>
                  <a:pt x="1480407" y="407167"/>
                  <a:pt x="1467405" y="409184"/>
                  <a:pt x="1454312" y="409173"/>
                </a:cubicBezTo>
                <a:cubicBezTo>
                  <a:pt x="1441457" y="409173"/>
                  <a:pt x="1438920" y="406456"/>
                  <a:pt x="1448519" y="403015"/>
                </a:cubicBezTo>
                <a:cubicBezTo>
                  <a:pt x="1460290" y="399610"/>
                  <a:pt x="1472475" y="397785"/>
                  <a:pt x="1484736" y="397583"/>
                </a:cubicBezTo>
                <a:cubicBezTo>
                  <a:pt x="1491255" y="397493"/>
                  <a:pt x="1495419" y="398082"/>
                  <a:pt x="1496890" y="399100"/>
                </a:cubicBezTo>
                <a:close/>
                <a:moveTo>
                  <a:pt x="4617523" y="930086"/>
                </a:moveTo>
                <a:cubicBezTo>
                  <a:pt x="4636153" y="936469"/>
                  <a:pt x="4649417" y="945523"/>
                  <a:pt x="4653762" y="956206"/>
                </a:cubicBezTo>
                <a:cubicBezTo>
                  <a:pt x="4662454" y="977574"/>
                  <a:pt x="4629136" y="993870"/>
                  <a:pt x="4574813" y="993690"/>
                </a:cubicBezTo>
                <a:cubicBezTo>
                  <a:pt x="4520489" y="993509"/>
                  <a:pt x="4479021" y="977755"/>
                  <a:pt x="4471961" y="957474"/>
                </a:cubicBezTo>
                <a:cubicBezTo>
                  <a:pt x="4464898" y="937194"/>
                  <a:pt x="4497853" y="920171"/>
                  <a:pt x="4549099" y="919991"/>
                </a:cubicBezTo>
                <a:cubicBezTo>
                  <a:pt x="4574902" y="919991"/>
                  <a:pt x="4598895" y="923703"/>
                  <a:pt x="4617523" y="930086"/>
                </a:cubicBezTo>
                <a:close/>
                <a:moveTo>
                  <a:pt x="6360599" y="1224564"/>
                </a:moveTo>
                <a:cubicBezTo>
                  <a:pt x="6400799" y="1225832"/>
                  <a:pt x="6458020" y="1244120"/>
                  <a:pt x="6478481" y="1262591"/>
                </a:cubicBezTo>
                <a:cubicBezTo>
                  <a:pt x="6498942" y="1281060"/>
                  <a:pt x="6482283" y="1296453"/>
                  <a:pt x="6443534" y="1295185"/>
                </a:cubicBezTo>
                <a:cubicBezTo>
                  <a:pt x="6402067" y="1293917"/>
                  <a:pt x="6343578" y="1274723"/>
                  <a:pt x="6324383" y="1256072"/>
                </a:cubicBezTo>
                <a:cubicBezTo>
                  <a:pt x="6305190" y="1237421"/>
                  <a:pt x="6322754" y="1223478"/>
                  <a:pt x="6360599" y="1224564"/>
                </a:cubicBezTo>
                <a:close/>
                <a:moveTo>
                  <a:pt x="5436653" y="1066098"/>
                </a:moveTo>
                <a:cubicBezTo>
                  <a:pt x="5457612" y="1073137"/>
                  <a:pt x="5474950" y="1082689"/>
                  <a:pt x="5483098" y="1092739"/>
                </a:cubicBezTo>
                <a:cubicBezTo>
                  <a:pt x="5499576" y="1113201"/>
                  <a:pt x="5473501" y="1130947"/>
                  <a:pt x="5426060" y="1130223"/>
                </a:cubicBezTo>
                <a:cubicBezTo>
                  <a:pt x="5378616" y="1129498"/>
                  <a:pt x="5324656" y="1112115"/>
                  <a:pt x="5310351" y="1090747"/>
                </a:cubicBezTo>
                <a:cubicBezTo>
                  <a:pt x="5296045" y="1069381"/>
                  <a:pt x="5323207" y="1054532"/>
                  <a:pt x="5368476" y="1054532"/>
                </a:cubicBezTo>
                <a:cubicBezTo>
                  <a:pt x="5391110" y="1054532"/>
                  <a:pt x="5415692" y="1059058"/>
                  <a:pt x="5436653" y="1066098"/>
                </a:cubicBezTo>
                <a:close/>
                <a:moveTo>
                  <a:pt x="2509984" y="567139"/>
                </a:moveTo>
                <a:cubicBezTo>
                  <a:pt x="2516752" y="570557"/>
                  <a:pt x="2517341" y="575311"/>
                  <a:pt x="2510188" y="580653"/>
                </a:cubicBezTo>
                <a:cubicBezTo>
                  <a:pt x="2494976" y="592059"/>
                  <a:pt x="2450430" y="601475"/>
                  <a:pt x="2413490" y="601114"/>
                </a:cubicBezTo>
                <a:cubicBezTo>
                  <a:pt x="2376548" y="600751"/>
                  <a:pt x="2361884" y="591518"/>
                  <a:pt x="2377274" y="580653"/>
                </a:cubicBezTo>
                <a:cubicBezTo>
                  <a:pt x="2407135" y="566847"/>
                  <a:pt x="2439836" y="560332"/>
                  <a:pt x="2472703" y="561638"/>
                </a:cubicBezTo>
                <a:cubicBezTo>
                  <a:pt x="2490268" y="561638"/>
                  <a:pt x="2503216" y="563721"/>
                  <a:pt x="2509984" y="567139"/>
                </a:cubicBezTo>
                <a:close/>
                <a:moveTo>
                  <a:pt x="1856992" y="448626"/>
                </a:moveTo>
                <a:cubicBezTo>
                  <a:pt x="1860613" y="450414"/>
                  <a:pt x="1860387" y="452904"/>
                  <a:pt x="1855226" y="455710"/>
                </a:cubicBezTo>
                <a:cubicBezTo>
                  <a:pt x="1834547" y="463431"/>
                  <a:pt x="1812654" y="467476"/>
                  <a:pt x="1790579" y="467661"/>
                </a:cubicBezTo>
                <a:cubicBezTo>
                  <a:pt x="1768310" y="467661"/>
                  <a:pt x="1759798" y="462410"/>
                  <a:pt x="1772474" y="456435"/>
                </a:cubicBezTo>
                <a:cubicBezTo>
                  <a:pt x="1792844" y="449541"/>
                  <a:pt x="1814174" y="445933"/>
                  <a:pt x="1835670" y="445751"/>
                </a:cubicBezTo>
                <a:cubicBezTo>
                  <a:pt x="1845901" y="445751"/>
                  <a:pt x="1853370" y="446838"/>
                  <a:pt x="1856992" y="448626"/>
                </a:cubicBezTo>
                <a:close/>
                <a:moveTo>
                  <a:pt x="2987894" y="640590"/>
                </a:moveTo>
                <a:cubicBezTo>
                  <a:pt x="2997807" y="645162"/>
                  <a:pt x="3000524" y="651545"/>
                  <a:pt x="2993462" y="658878"/>
                </a:cubicBezTo>
                <a:cubicBezTo>
                  <a:pt x="2979337" y="673545"/>
                  <a:pt x="2937147" y="684410"/>
                  <a:pt x="2891876" y="684410"/>
                </a:cubicBezTo>
                <a:cubicBezTo>
                  <a:pt x="2845360" y="684410"/>
                  <a:pt x="2822361" y="672640"/>
                  <a:pt x="2837574" y="657610"/>
                </a:cubicBezTo>
                <a:cubicBezTo>
                  <a:pt x="2852784" y="642581"/>
                  <a:pt x="2895680" y="632984"/>
                  <a:pt x="2939139" y="633165"/>
                </a:cubicBezTo>
                <a:cubicBezTo>
                  <a:pt x="2960868" y="633256"/>
                  <a:pt x="2977980" y="636018"/>
                  <a:pt x="2987894" y="640590"/>
                </a:cubicBezTo>
                <a:close/>
                <a:moveTo>
                  <a:pt x="2251812" y="506751"/>
                </a:moveTo>
                <a:cubicBezTo>
                  <a:pt x="2256859" y="509716"/>
                  <a:pt x="2256407" y="513744"/>
                  <a:pt x="2249072" y="517999"/>
                </a:cubicBezTo>
                <a:cubicBezTo>
                  <a:pt x="2222378" y="528991"/>
                  <a:pt x="2193734" y="534472"/>
                  <a:pt x="2164872" y="534116"/>
                </a:cubicBezTo>
                <a:cubicBezTo>
                  <a:pt x="2134631" y="534116"/>
                  <a:pt x="2122314" y="526149"/>
                  <a:pt x="2138250" y="517457"/>
                </a:cubicBezTo>
                <a:cubicBezTo>
                  <a:pt x="2164707" y="506813"/>
                  <a:pt x="2193026" y="501521"/>
                  <a:pt x="2221551" y="501884"/>
                </a:cubicBezTo>
                <a:cubicBezTo>
                  <a:pt x="2236217" y="501884"/>
                  <a:pt x="2246765" y="503786"/>
                  <a:pt x="2251812" y="506751"/>
                </a:cubicBezTo>
                <a:close/>
                <a:moveTo>
                  <a:pt x="3529926" y="722618"/>
                </a:moveTo>
                <a:cubicBezTo>
                  <a:pt x="3544027" y="728141"/>
                  <a:pt x="3551633" y="735746"/>
                  <a:pt x="3549008" y="743985"/>
                </a:cubicBezTo>
                <a:cubicBezTo>
                  <a:pt x="3543574" y="760644"/>
                  <a:pt x="3496133" y="776036"/>
                  <a:pt x="3446880" y="776579"/>
                </a:cubicBezTo>
                <a:cubicBezTo>
                  <a:pt x="3397627" y="777121"/>
                  <a:pt x="3359963" y="760825"/>
                  <a:pt x="3368654" y="744346"/>
                </a:cubicBezTo>
                <a:cubicBezTo>
                  <a:pt x="3377347" y="727868"/>
                  <a:pt x="3425151" y="713925"/>
                  <a:pt x="3471868" y="713745"/>
                </a:cubicBezTo>
                <a:cubicBezTo>
                  <a:pt x="3495227" y="713655"/>
                  <a:pt x="3515825" y="717095"/>
                  <a:pt x="3529926" y="722618"/>
                </a:cubicBezTo>
                <a:close/>
                <a:moveTo>
                  <a:pt x="1653279" y="400889"/>
                </a:moveTo>
                <a:cubicBezTo>
                  <a:pt x="1654683" y="402248"/>
                  <a:pt x="1652963" y="404103"/>
                  <a:pt x="1648074" y="406094"/>
                </a:cubicBezTo>
                <a:cubicBezTo>
                  <a:pt x="1632701" y="411117"/>
                  <a:pt x="1616621" y="413622"/>
                  <a:pt x="1600449" y="413520"/>
                </a:cubicBezTo>
                <a:cubicBezTo>
                  <a:pt x="1585059" y="413520"/>
                  <a:pt x="1582343" y="410079"/>
                  <a:pt x="1592483" y="405914"/>
                </a:cubicBezTo>
                <a:cubicBezTo>
                  <a:pt x="1607768" y="401077"/>
                  <a:pt x="1623719" y="398635"/>
                  <a:pt x="1639742" y="398671"/>
                </a:cubicBezTo>
                <a:cubicBezTo>
                  <a:pt x="1647348" y="398671"/>
                  <a:pt x="1651875" y="399531"/>
                  <a:pt x="1653279" y="400889"/>
                </a:cubicBezTo>
                <a:close/>
                <a:moveTo>
                  <a:pt x="4144708" y="822187"/>
                </a:moveTo>
                <a:cubicBezTo>
                  <a:pt x="4162272" y="828004"/>
                  <a:pt x="4173815" y="836333"/>
                  <a:pt x="4174810" y="846111"/>
                </a:cubicBezTo>
                <a:cubicBezTo>
                  <a:pt x="4177527" y="866574"/>
                  <a:pt x="4139501" y="882327"/>
                  <a:pt x="4084271" y="882327"/>
                </a:cubicBezTo>
                <a:cubicBezTo>
                  <a:pt x="4029043" y="882327"/>
                  <a:pt x="3989569" y="867299"/>
                  <a:pt x="3990474" y="847018"/>
                </a:cubicBezTo>
                <a:cubicBezTo>
                  <a:pt x="3991379" y="826738"/>
                  <a:pt x="4028319" y="813881"/>
                  <a:pt x="4078477" y="813337"/>
                </a:cubicBezTo>
                <a:cubicBezTo>
                  <a:pt x="4103557" y="813065"/>
                  <a:pt x="4127143" y="816370"/>
                  <a:pt x="4144708" y="822187"/>
                </a:cubicBezTo>
                <a:close/>
                <a:moveTo>
                  <a:pt x="2692487" y="569946"/>
                </a:moveTo>
                <a:cubicBezTo>
                  <a:pt x="2700273" y="573862"/>
                  <a:pt x="2701947" y="579113"/>
                  <a:pt x="2695790" y="584635"/>
                </a:cubicBezTo>
                <a:cubicBezTo>
                  <a:pt x="2682028" y="596407"/>
                  <a:pt x="2633677" y="607271"/>
                  <a:pt x="2595656" y="606908"/>
                </a:cubicBezTo>
                <a:cubicBezTo>
                  <a:pt x="2557626" y="606547"/>
                  <a:pt x="2538613" y="596043"/>
                  <a:pt x="2553463" y="584635"/>
                </a:cubicBezTo>
                <a:cubicBezTo>
                  <a:pt x="2568312" y="573229"/>
                  <a:pt x="2615935" y="562906"/>
                  <a:pt x="2652513" y="563269"/>
                </a:cubicBezTo>
                <a:cubicBezTo>
                  <a:pt x="2670803" y="563450"/>
                  <a:pt x="2684701" y="566030"/>
                  <a:pt x="2692487" y="569946"/>
                </a:cubicBezTo>
                <a:close/>
                <a:moveTo>
                  <a:pt x="2018196" y="452970"/>
                </a:moveTo>
                <a:cubicBezTo>
                  <a:pt x="2021773" y="455256"/>
                  <a:pt x="2020732" y="458334"/>
                  <a:pt x="2014031" y="461503"/>
                </a:cubicBezTo>
                <a:cubicBezTo>
                  <a:pt x="1991236" y="469820"/>
                  <a:pt x="1967132" y="473991"/>
                  <a:pt x="1942870" y="473816"/>
                </a:cubicBezTo>
                <a:cubicBezTo>
                  <a:pt x="1918783" y="473635"/>
                  <a:pt x="1910091" y="467660"/>
                  <a:pt x="1924217" y="461142"/>
                </a:cubicBezTo>
                <a:cubicBezTo>
                  <a:pt x="1946831" y="453125"/>
                  <a:pt x="1970661" y="449083"/>
                  <a:pt x="1994654" y="449190"/>
                </a:cubicBezTo>
                <a:cubicBezTo>
                  <a:pt x="2006425" y="449190"/>
                  <a:pt x="2014620" y="450684"/>
                  <a:pt x="2018196" y="452970"/>
                </a:cubicBezTo>
                <a:close/>
                <a:moveTo>
                  <a:pt x="4863383" y="937442"/>
                </a:moveTo>
                <a:cubicBezTo>
                  <a:pt x="4882419" y="943622"/>
                  <a:pt x="4896680" y="952405"/>
                  <a:pt x="4902564" y="962907"/>
                </a:cubicBezTo>
                <a:cubicBezTo>
                  <a:pt x="4914514" y="983912"/>
                  <a:pt x="4884456" y="1000028"/>
                  <a:pt x="4833574" y="1000389"/>
                </a:cubicBezTo>
                <a:cubicBezTo>
                  <a:pt x="4782690" y="1000752"/>
                  <a:pt x="4732170" y="984093"/>
                  <a:pt x="4723116" y="962364"/>
                </a:cubicBezTo>
                <a:cubicBezTo>
                  <a:pt x="4714063" y="940634"/>
                  <a:pt x="4745569" y="927416"/>
                  <a:pt x="4795547" y="927597"/>
                </a:cubicBezTo>
                <a:cubicBezTo>
                  <a:pt x="4820535" y="927687"/>
                  <a:pt x="4844347" y="931263"/>
                  <a:pt x="4863383" y="937442"/>
                </a:cubicBezTo>
                <a:close/>
                <a:moveTo>
                  <a:pt x="1456657" y="356841"/>
                </a:moveTo>
                <a:cubicBezTo>
                  <a:pt x="1464263" y="357021"/>
                  <a:pt x="1465712" y="358833"/>
                  <a:pt x="1459735" y="360825"/>
                </a:cubicBezTo>
                <a:cubicBezTo>
                  <a:pt x="1451243" y="363234"/>
                  <a:pt x="1442479" y="364512"/>
                  <a:pt x="1433659" y="364628"/>
                </a:cubicBezTo>
                <a:cubicBezTo>
                  <a:pt x="1425511" y="364628"/>
                  <a:pt x="1422977" y="362816"/>
                  <a:pt x="1428409" y="360825"/>
                </a:cubicBezTo>
                <a:cubicBezTo>
                  <a:pt x="1437589" y="358156"/>
                  <a:pt x="1447096" y="356814"/>
                  <a:pt x="1456657" y="356841"/>
                </a:cubicBezTo>
                <a:close/>
                <a:moveTo>
                  <a:pt x="5709987" y="1079839"/>
                </a:moveTo>
                <a:cubicBezTo>
                  <a:pt x="5730855" y="1086221"/>
                  <a:pt x="5748737" y="1095275"/>
                  <a:pt x="5759059" y="1105958"/>
                </a:cubicBezTo>
                <a:cubicBezTo>
                  <a:pt x="5779701" y="1127327"/>
                  <a:pt x="5760508" y="1141089"/>
                  <a:pt x="5713971" y="1141089"/>
                </a:cubicBezTo>
                <a:cubicBezTo>
                  <a:pt x="5665443" y="1141089"/>
                  <a:pt x="5615466" y="1125154"/>
                  <a:pt x="5596451" y="1103785"/>
                </a:cubicBezTo>
                <a:cubicBezTo>
                  <a:pt x="5577438" y="1082419"/>
                  <a:pt x="5598443" y="1069743"/>
                  <a:pt x="5642989" y="1069743"/>
                </a:cubicBezTo>
                <a:cubicBezTo>
                  <a:pt x="5665261" y="1069743"/>
                  <a:pt x="5689118" y="1073455"/>
                  <a:pt x="5709987" y="1079839"/>
                </a:cubicBezTo>
                <a:close/>
                <a:moveTo>
                  <a:pt x="7985433" y="1462758"/>
                </a:moveTo>
                <a:cubicBezTo>
                  <a:pt x="7999011" y="1466281"/>
                  <a:pt x="8012190" y="1471349"/>
                  <a:pt x="8024702" y="1477892"/>
                </a:cubicBezTo>
                <a:cubicBezTo>
                  <a:pt x="8047880" y="1489844"/>
                  <a:pt x="8049510" y="1497811"/>
                  <a:pt x="8028685" y="1498353"/>
                </a:cubicBezTo>
                <a:cubicBezTo>
                  <a:pt x="8000057" y="1497667"/>
                  <a:pt x="7971991" y="1490353"/>
                  <a:pt x="7946657" y="1476987"/>
                </a:cubicBezTo>
                <a:cubicBezTo>
                  <a:pt x="7924567" y="1465398"/>
                  <a:pt x="7923118" y="1457431"/>
                  <a:pt x="7943760" y="1456887"/>
                </a:cubicBezTo>
                <a:cubicBezTo>
                  <a:pt x="7957876" y="1457255"/>
                  <a:pt x="7971855" y="1459235"/>
                  <a:pt x="7985433" y="1462758"/>
                </a:cubicBezTo>
                <a:close/>
                <a:moveTo>
                  <a:pt x="3182257" y="643690"/>
                </a:moveTo>
                <a:cubicBezTo>
                  <a:pt x="3194186" y="648511"/>
                  <a:pt x="3199528" y="655165"/>
                  <a:pt x="3195001" y="662317"/>
                </a:cubicBezTo>
                <a:cubicBezTo>
                  <a:pt x="3185946" y="676986"/>
                  <a:pt x="3137056" y="690385"/>
                  <a:pt x="3091244" y="690748"/>
                </a:cubicBezTo>
                <a:cubicBezTo>
                  <a:pt x="3045430" y="691109"/>
                  <a:pt x="3015916" y="677891"/>
                  <a:pt x="3026961" y="663224"/>
                </a:cubicBezTo>
                <a:cubicBezTo>
                  <a:pt x="3038006" y="648555"/>
                  <a:pt x="3086354" y="636424"/>
                  <a:pt x="3129993" y="636061"/>
                </a:cubicBezTo>
                <a:cubicBezTo>
                  <a:pt x="3151813" y="635880"/>
                  <a:pt x="3170329" y="638868"/>
                  <a:pt x="3182257" y="643690"/>
                </a:cubicBezTo>
                <a:close/>
                <a:moveTo>
                  <a:pt x="6724259" y="1246853"/>
                </a:moveTo>
                <a:cubicBezTo>
                  <a:pt x="6743166" y="1252242"/>
                  <a:pt x="6761359" y="1260130"/>
                  <a:pt x="6778345" y="1270376"/>
                </a:cubicBezTo>
                <a:cubicBezTo>
                  <a:pt x="6806049" y="1289028"/>
                  <a:pt x="6797177" y="1302789"/>
                  <a:pt x="6756796" y="1302065"/>
                </a:cubicBezTo>
                <a:cubicBezTo>
                  <a:pt x="6716687" y="1301305"/>
                  <a:pt x="6677594" y="1289459"/>
                  <a:pt x="6643804" y="1267842"/>
                </a:cubicBezTo>
                <a:cubicBezTo>
                  <a:pt x="6620807" y="1249734"/>
                  <a:pt x="6630223" y="1238326"/>
                  <a:pt x="6665897" y="1238326"/>
                </a:cubicBezTo>
                <a:cubicBezTo>
                  <a:pt x="6685734" y="1238574"/>
                  <a:pt x="6705353" y="1241464"/>
                  <a:pt x="6724259" y="1246853"/>
                </a:cubicBezTo>
                <a:close/>
                <a:moveTo>
                  <a:pt x="1804841" y="404509"/>
                </a:moveTo>
                <a:cubicBezTo>
                  <a:pt x="1807331" y="406094"/>
                  <a:pt x="1806155" y="408267"/>
                  <a:pt x="1800543" y="410620"/>
                </a:cubicBezTo>
                <a:cubicBezTo>
                  <a:pt x="1783028" y="416474"/>
                  <a:pt x="1764685" y="419472"/>
                  <a:pt x="1746218" y="419493"/>
                </a:cubicBezTo>
                <a:cubicBezTo>
                  <a:pt x="1728111" y="419493"/>
                  <a:pt x="1722496" y="414966"/>
                  <a:pt x="1734811" y="410259"/>
                </a:cubicBezTo>
                <a:cubicBezTo>
                  <a:pt x="1751740" y="404885"/>
                  <a:pt x="1769378" y="402079"/>
                  <a:pt x="1787142" y="401929"/>
                </a:cubicBezTo>
                <a:cubicBezTo>
                  <a:pt x="1796195" y="401929"/>
                  <a:pt x="1802351" y="402925"/>
                  <a:pt x="1804841" y="404509"/>
                </a:cubicBezTo>
                <a:close/>
                <a:moveTo>
                  <a:pt x="2424174" y="509556"/>
                </a:moveTo>
                <a:cubicBezTo>
                  <a:pt x="2430150" y="512838"/>
                  <a:pt x="2430511" y="517365"/>
                  <a:pt x="2423630" y="522345"/>
                </a:cubicBezTo>
                <a:cubicBezTo>
                  <a:pt x="2395147" y="534964"/>
                  <a:pt x="2364236" y="541146"/>
                  <a:pt x="2333090" y="540452"/>
                </a:cubicBezTo>
                <a:cubicBezTo>
                  <a:pt x="2301042" y="540452"/>
                  <a:pt x="2287638" y="531399"/>
                  <a:pt x="2303755" y="522345"/>
                </a:cubicBezTo>
                <a:cubicBezTo>
                  <a:pt x="2331300" y="510383"/>
                  <a:pt x="2361010" y="504218"/>
                  <a:pt x="2391036" y="504237"/>
                </a:cubicBezTo>
                <a:cubicBezTo>
                  <a:pt x="2406610" y="504237"/>
                  <a:pt x="2418199" y="506274"/>
                  <a:pt x="2424174" y="509556"/>
                </a:cubicBezTo>
                <a:close/>
                <a:moveTo>
                  <a:pt x="3737193" y="729995"/>
                </a:moveTo>
                <a:cubicBezTo>
                  <a:pt x="3752720" y="735608"/>
                  <a:pt x="3761864" y="743440"/>
                  <a:pt x="3760144" y="752131"/>
                </a:cubicBezTo>
                <a:cubicBezTo>
                  <a:pt x="3756705" y="770239"/>
                  <a:pt x="3710530" y="785269"/>
                  <a:pt x="3659104" y="785269"/>
                </a:cubicBezTo>
                <a:cubicBezTo>
                  <a:pt x="3607678" y="785269"/>
                  <a:pt x="3570557" y="769697"/>
                  <a:pt x="3577437" y="751950"/>
                </a:cubicBezTo>
                <a:cubicBezTo>
                  <a:pt x="3584319" y="734206"/>
                  <a:pt x="3628320" y="721529"/>
                  <a:pt x="3675943" y="721168"/>
                </a:cubicBezTo>
                <a:cubicBezTo>
                  <a:pt x="3699755" y="720987"/>
                  <a:pt x="3721665" y="724382"/>
                  <a:pt x="3737193" y="729995"/>
                </a:cubicBezTo>
                <a:close/>
                <a:moveTo>
                  <a:pt x="2873642" y="574880"/>
                </a:moveTo>
                <a:cubicBezTo>
                  <a:pt x="2882601" y="578841"/>
                  <a:pt x="2884905" y="584364"/>
                  <a:pt x="2878658" y="590612"/>
                </a:cubicBezTo>
                <a:cubicBezTo>
                  <a:pt x="2865822" y="603650"/>
                  <a:pt x="2823267" y="613790"/>
                  <a:pt x="2780896" y="613971"/>
                </a:cubicBezTo>
                <a:cubicBezTo>
                  <a:pt x="2738526" y="614151"/>
                  <a:pt x="2714987" y="603830"/>
                  <a:pt x="2730737" y="590430"/>
                </a:cubicBezTo>
                <a:cubicBezTo>
                  <a:pt x="2746493" y="577031"/>
                  <a:pt x="2787959" y="568520"/>
                  <a:pt x="2828699" y="568520"/>
                </a:cubicBezTo>
                <a:cubicBezTo>
                  <a:pt x="2849070" y="568520"/>
                  <a:pt x="2864683" y="570919"/>
                  <a:pt x="2873642" y="574880"/>
                </a:cubicBezTo>
                <a:close/>
                <a:moveTo>
                  <a:pt x="1612643" y="359513"/>
                </a:moveTo>
                <a:cubicBezTo>
                  <a:pt x="1614023" y="360463"/>
                  <a:pt x="1612937" y="361821"/>
                  <a:pt x="1608954" y="363360"/>
                </a:cubicBezTo>
                <a:cubicBezTo>
                  <a:pt x="1597219" y="366969"/>
                  <a:pt x="1585016" y="368740"/>
                  <a:pt x="1572739" y="368613"/>
                </a:cubicBezTo>
                <a:cubicBezTo>
                  <a:pt x="1561692" y="368613"/>
                  <a:pt x="1558433" y="366440"/>
                  <a:pt x="1565313" y="363543"/>
                </a:cubicBezTo>
                <a:cubicBezTo>
                  <a:pt x="1577047" y="359898"/>
                  <a:pt x="1589252" y="358065"/>
                  <a:pt x="1601529" y="358109"/>
                </a:cubicBezTo>
                <a:cubicBezTo>
                  <a:pt x="1607415" y="358019"/>
                  <a:pt x="1611263" y="358562"/>
                  <a:pt x="1612643" y="359513"/>
                </a:cubicBezTo>
                <a:close/>
                <a:moveTo>
                  <a:pt x="4373113" y="828773"/>
                </a:moveTo>
                <a:cubicBezTo>
                  <a:pt x="4390972" y="834748"/>
                  <a:pt x="4402969" y="843214"/>
                  <a:pt x="4405504" y="853174"/>
                </a:cubicBezTo>
                <a:cubicBezTo>
                  <a:pt x="4410574" y="873091"/>
                  <a:pt x="4374902" y="888121"/>
                  <a:pt x="4322389" y="889389"/>
                </a:cubicBezTo>
                <a:cubicBezTo>
                  <a:pt x="4269878" y="890657"/>
                  <a:pt x="4224427" y="874179"/>
                  <a:pt x="4222073" y="853174"/>
                </a:cubicBezTo>
                <a:cubicBezTo>
                  <a:pt x="4219717" y="832169"/>
                  <a:pt x="4255392" y="819492"/>
                  <a:pt x="4305549" y="819312"/>
                </a:cubicBezTo>
                <a:cubicBezTo>
                  <a:pt x="4331534" y="819312"/>
                  <a:pt x="4355255" y="822798"/>
                  <a:pt x="4373113" y="828773"/>
                </a:cubicBezTo>
                <a:close/>
                <a:moveTo>
                  <a:pt x="2181803" y="455190"/>
                </a:moveTo>
                <a:cubicBezTo>
                  <a:pt x="2186103" y="457521"/>
                  <a:pt x="2185242" y="460781"/>
                  <a:pt x="2178452" y="464583"/>
                </a:cubicBezTo>
                <a:cubicBezTo>
                  <a:pt x="2155474" y="473940"/>
                  <a:pt x="2130828" y="478557"/>
                  <a:pt x="2106020" y="478164"/>
                </a:cubicBezTo>
                <a:cubicBezTo>
                  <a:pt x="2075957" y="478164"/>
                  <a:pt x="2065821" y="472369"/>
                  <a:pt x="2081754" y="464221"/>
                </a:cubicBezTo>
                <a:cubicBezTo>
                  <a:pt x="2104860" y="455336"/>
                  <a:pt x="2129454" y="450971"/>
                  <a:pt x="2154188" y="451364"/>
                </a:cubicBezTo>
                <a:cubicBezTo>
                  <a:pt x="2168041" y="451455"/>
                  <a:pt x="2177502" y="452858"/>
                  <a:pt x="2181803" y="455190"/>
                </a:cubicBezTo>
                <a:close/>
                <a:moveTo>
                  <a:pt x="5111730" y="948874"/>
                </a:moveTo>
                <a:cubicBezTo>
                  <a:pt x="5132259" y="955167"/>
                  <a:pt x="5148918" y="963813"/>
                  <a:pt x="5156253" y="973229"/>
                </a:cubicBezTo>
                <a:cubicBezTo>
                  <a:pt x="5170920" y="992061"/>
                  <a:pt x="5140860" y="1011437"/>
                  <a:pt x="5091065" y="1011074"/>
                </a:cubicBezTo>
                <a:cubicBezTo>
                  <a:pt x="5041268" y="1010713"/>
                  <a:pt x="4990927" y="992966"/>
                  <a:pt x="4979521" y="973590"/>
                </a:cubicBezTo>
                <a:cubicBezTo>
                  <a:pt x="4968112" y="954216"/>
                  <a:pt x="4998534" y="938643"/>
                  <a:pt x="5043985" y="938643"/>
                </a:cubicBezTo>
                <a:cubicBezTo>
                  <a:pt x="5066800" y="938643"/>
                  <a:pt x="5091200" y="942582"/>
                  <a:pt x="5111730" y="948874"/>
                </a:cubicBezTo>
                <a:close/>
                <a:moveTo>
                  <a:pt x="3379383" y="647764"/>
                </a:moveTo>
                <a:cubicBezTo>
                  <a:pt x="3392013" y="652585"/>
                  <a:pt x="3397807" y="659330"/>
                  <a:pt x="3394004" y="667026"/>
                </a:cubicBezTo>
                <a:cubicBezTo>
                  <a:pt x="3386400" y="682419"/>
                  <a:pt x="3339680" y="696542"/>
                  <a:pt x="3289523" y="696362"/>
                </a:cubicBezTo>
                <a:cubicBezTo>
                  <a:pt x="3239365" y="696181"/>
                  <a:pt x="3211297" y="683324"/>
                  <a:pt x="3221981" y="667389"/>
                </a:cubicBezTo>
                <a:cubicBezTo>
                  <a:pt x="3232665" y="651454"/>
                  <a:pt x="3276304" y="640046"/>
                  <a:pt x="3323746" y="640046"/>
                </a:cubicBezTo>
                <a:cubicBezTo>
                  <a:pt x="3347286" y="640046"/>
                  <a:pt x="3366752" y="642943"/>
                  <a:pt x="3379383" y="647764"/>
                </a:cubicBezTo>
                <a:close/>
                <a:moveTo>
                  <a:pt x="1966680" y="406411"/>
                </a:moveTo>
                <a:cubicBezTo>
                  <a:pt x="1970029" y="408267"/>
                  <a:pt x="1969304" y="410803"/>
                  <a:pt x="1963509" y="413518"/>
                </a:cubicBezTo>
                <a:cubicBezTo>
                  <a:pt x="1943540" y="420461"/>
                  <a:pt x="1922535" y="423949"/>
                  <a:pt x="1901400" y="423839"/>
                </a:cubicBezTo>
                <a:cubicBezTo>
                  <a:pt x="1881302" y="423839"/>
                  <a:pt x="1873517" y="419132"/>
                  <a:pt x="1884198" y="413881"/>
                </a:cubicBezTo>
                <a:cubicBezTo>
                  <a:pt x="1903864" y="406967"/>
                  <a:pt x="1924561" y="403416"/>
                  <a:pt x="1945403" y="403378"/>
                </a:cubicBezTo>
                <a:cubicBezTo>
                  <a:pt x="1955905" y="403378"/>
                  <a:pt x="1963330" y="404555"/>
                  <a:pt x="1966680" y="406411"/>
                </a:cubicBezTo>
                <a:close/>
                <a:moveTo>
                  <a:pt x="2559258" y="507317"/>
                </a:moveTo>
                <a:cubicBezTo>
                  <a:pt x="2594385" y="508765"/>
                  <a:pt x="2609959" y="516552"/>
                  <a:pt x="2595470" y="527054"/>
                </a:cubicBezTo>
                <a:cubicBezTo>
                  <a:pt x="2567297" y="540612"/>
                  <a:pt x="2536150" y="546840"/>
                  <a:pt x="2504937" y="545162"/>
                </a:cubicBezTo>
                <a:cubicBezTo>
                  <a:pt x="2466366" y="545162"/>
                  <a:pt x="2450610" y="536650"/>
                  <a:pt x="2468719" y="525424"/>
                </a:cubicBezTo>
                <a:cubicBezTo>
                  <a:pt x="2497038" y="512282"/>
                  <a:pt x="2528074" y="506073"/>
                  <a:pt x="2559258" y="507317"/>
                </a:cubicBezTo>
                <a:close/>
                <a:moveTo>
                  <a:pt x="5989367" y="1090068"/>
                </a:moveTo>
                <a:cubicBezTo>
                  <a:pt x="6010395" y="1096588"/>
                  <a:pt x="6028412" y="1105506"/>
                  <a:pt x="6038824" y="1115374"/>
                </a:cubicBezTo>
                <a:cubicBezTo>
                  <a:pt x="6059648" y="1135113"/>
                  <a:pt x="6040997" y="1149055"/>
                  <a:pt x="5996814" y="1148511"/>
                </a:cubicBezTo>
                <a:cubicBezTo>
                  <a:pt x="5952814" y="1148511"/>
                  <a:pt x="5901930" y="1132396"/>
                  <a:pt x="5880744" y="1113201"/>
                </a:cubicBezTo>
                <a:cubicBezTo>
                  <a:pt x="5859559" y="1094007"/>
                  <a:pt x="5876942" y="1078616"/>
                  <a:pt x="5921849" y="1079158"/>
                </a:cubicBezTo>
                <a:cubicBezTo>
                  <a:pt x="5944303" y="1079430"/>
                  <a:pt x="5968340" y="1083550"/>
                  <a:pt x="5989367" y="1090068"/>
                </a:cubicBezTo>
                <a:close/>
                <a:moveTo>
                  <a:pt x="7041559" y="1264471"/>
                </a:moveTo>
                <a:cubicBezTo>
                  <a:pt x="7060013" y="1269328"/>
                  <a:pt x="7077949" y="1276152"/>
                  <a:pt x="7095052" y="1284862"/>
                </a:cubicBezTo>
                <a:cubicBezTo>
                  <a:pt x="7121127" y="1300253"/>
                  <a:pt x="7115874" y="1315826"/>
                  <a:pt x="7083824" y="1315646"/>
                </a:cubicBezTo>
                <a:cubicBezTo>
                  <a:pt x="7046631" y="1313511"/>
                  <a:pt x="7010271" y="1303774"/>
                  <a:pt x="6976989" y="1287035"/>
                </a:cubicBezTo>
                <a:cubicBezTo>
                  <a:pt x="6951094" y="1272188"/>
                  <a:pt x="6955440" y="1256614"/>
                  <a:pt x="6984956" y="1255890"/>
                </a:cubicBezTo>
                <a:cubicBezTo>
                  <a:pt x="7004132" y="1256727"/>
                  <a:pt x="7023105" y="1259615"/>
                  <a:pt x="7041559" y="1264471"/>
                </a:cubicBezTo>
                <a:close/>
                <a:moveTo>
                  <a:pt x="3948986" y="735429"/>
                </a:moveTo>
                <a:cubicBezTo>
                  <a:pt x="3964853" y="741132"/>
                  <a:pt x="3974359" y="749055"/>
                  <a:pt x="3973815" y="757928"/>
                </a:cubicBezTo>
                <a:cubicBezTo>
                  <a:pt x="3972730" y="775672"/>
                  <a:pt x="3929452" y="791063"/>
                  <a:pt x="3877121" y="790883"/>
                </a:cubicBezTo>
                <a:cubicBezTo>
                  <a:pt x="3824790" y="790702"/>
                  <a:pt x="3786582" y="775853"/>
                  <a:pt x="3789660" y="757565"/>
                </a:cubicBezTo>
                <a:cubicBezTo>
                  <a:pt x="3792738" y="739276"/>
                  <a:pt x="3836016" y="726058"/>
                  <a:pt x="3885993" y="726239"/>
                </a:cubicBezTo>
                <a:cubicBezTo>
                  <a:pt x="3910892" y="726239"/>
                  <a:pt x="3933119" y="729725"/>
                  <a:pt x="3948986" y="735429"/>
                </a:cubicBezTo>
                <a:close/>
                <a:moveTo>
                  <a:pt x="1752733" y="360643"/>
                </a:moveTo>
                <a:cubicBezTo>
                  <a:pt x="1766497" y="361006"/>
                  <a:pt x="1769937" y="363904"/>
                  <a:pt x="1759438" y="367886"/>
                </a:cubicBezTo>
                <a:cubicBezTo>
                  <a:pt x="1744988" y="372211"/>
                  <a:pt x="1729975" y="374287"/>
                  <a:pt x="1714889" y="374044"/>
                </a:cubicBezTo>
                <a:cubicBezTo>
                  <a:pt x="1698774" y="374044"/>
                  <a:pt x="1695877" y="370603"/>
                  <a:pt x="1708373" y="366438"/>
                </a:cubicBezTo>
                <a:cubicBezTo>
                  <a:pt x="1722766" y="362221"/>
                  <a:pt x="1737741" y="360267"/>
                  <a:pt x="1752733" y="360643"/>
                </a:cubicBezTo>
                <a:close/>
                <a:moveTo>
                  <a:pt x="2349095" y="458969"/>
                </a:moveTo>
                <a:cubicBezTo>
                  <a:pt x="2354505" y="461550"/>
                  <a:pt x="2354731" y="465126"/>
                  <a:pt x="2348483" y="469110"/>
                </a:cubicBezTo>
                <a:cubicBezTo>
                  <a:pt x="2323207" y="480121"/>
                  <a:pt x="2295827" y="485438"/>
                  <a:pt x="2268267" y="484683"/>
                </a:cubicBezTo>
                <a:cubicBezTo>
                  <a:pt x="2238388" y="484683"/>
                  <a:pt x="2225533" y="477982"/>
                  <a:pt x="2239110" y="469834"/>
                </a:cubicBezTo>
                <a:cubicBezTo>
                  <a:pt x="2264246" y="459269"/>
                  <a:pt x="2291335" y="454150"/>
                  <a:pt x="2318607" y="454804"/>
                </a:cubicBezTo>
                <a:cubicBezTo>
                  <a:pt x="2333092" y="454804"/>
                  <a:pt x="2343685" y="456389"/>
                  <a:pt x="2349095" y="458969"/>
                </a:cubicBezTo>
                <a:close/>
                <a:moveTo>
                  <a:pt x="3064239" y="578005"/>
                </a:moveTo>
                <a:cubicBezTo>
                  <a:pt x="3074991" y="582328"/>
                  <a:pt x="3079291" y="588258"/>
                  <a:pt x="3074221" y="594597"/>
                </a:cubicBezTo>
                <a:cubicBezTo>
                  <a:pt x="3063900" y="607634"/>
                  <a:pt x="3016276" y="619765"/>
                  <a:pt x="2972998" y="619948"/>
                </a:cubicBezTo>
                <a:cubicBezTo>
                  <a:pt x="2929722" y="620128"/>
                  <a:pt x="2902923" y="608359"/>
                  <a:pt x="2915053" y="595139"/>
                </a:cubicBezTo>
                <a:cubicBezTo>
                  <a:pt x="2927186" y="581920"/>
                  <a:pt x="2974086" y="571236"/>
                  <a:pt x="3015552" y="571056"/>
                </a:cubicBezTo>
                <a:cubicBezTo>
                  <a:pt x="3036285" y="570966"/>
                  <a:pt x="3053487" y="573682"/>
                  <a:pt x="3064239" y="578005"/>
                </a:cubicBezTo>
                <a:close/>
                <a:moveTo>
                  <a:pt x="1570198" y="322618"/>
                </a:moveTo>
                <a:cubicBezTo>
                  <a:pt x="1577802" y="321711"/>
                  <a:pt x="1579795" y="323342"/>
                  <a:pt x="1574544" y="326239"/>
                </a:cubicBezTo>
                <a:cubicBezTo>
                  <a:pt x="1566594" y="328475"/>
                  <a:pt x="1558355" y="329633"/>
                  <a:pt x="1550098" y="329679"/>
                </a:cubicBezTo>
                <a:cubicBezTo>
                  <a:pt x="1541045" y="329679"/>
                  <a:pt x="1538690" y="327869"/>
                  <a:pt x="1545389" y="325876"/>
                </a:cubicBezTo>
                <a:cubicBezTo>
                  <a:pt x="1553484" y="323720"/>
                  <a:pt x="1561815" y="322623"/>
                  <a:pt x="1570198" y="322618"/>
                </a:cubicBezTo>
                <a:close/>
                <a:moveTo>
                  <a:pt x="4601477" y="838009"/>
                </a:moveTo>
                <a:cubicBezTo>
                  <a:pt x="4620264" y="843939"/>
                  <a:pt x="4633845" y="852269"/>
                  <a:pt x="4638190" y="861865"/>
                </a:cubicBezTo>
                <a:cubicBezTo>
                  <a:pt x="4646882" y="881060"/>
                  <a:pt x="4613381" y="898081"/>
                  <a:pt x="4561050" y="898081"/>
                </a:cubicBezTo>
                <a:cubicBezTo>
                  <a:pt x="4508719" y="898081"/>
                  <a:pt x="4462183" y="882690"/>
                  <a:pt x="4455845" y="863133"/>
                </a:cubicBezTo>
                <a:cubicBezTo>
                  <a:pt x="4449507" y="843577"/>
                  <a:pt x="4483730" y="828727"/>
                  <a:pt x="4533527" y="828547"/>
                </a:cubicBezTo>
                <a:cubicBezTo>
                  <a:pt x="4558697" y="828547"/>
                  <a:pt x="4582690" y="832078"/>
                  <a:pt x="4601477" y="838009"/>
                </a:cubicBezTo>
                <a:close/>
                <a:moveTo>
                  <a:pt x="2098777" y="406457"/>
                </a:moveTo>
                <a:cubicBezTo>
                  <a:pt x="2121049" y="407001"/>
                  <a:pt x="2129740" y="412615"/>
                  <a:pt x="2117609" y="418410"/>
                </a:cubicBezTo>
                <a:cubicBezTo>
                  <a:pt x="2095137" y="426141"/>
                  <a:pt x="2071488" y="429938"/>
                  <a:pt x="2047712" y="429635"/>
                </a:cubicBezTo>
                <a:cubicBezTo>
                  <a:pt x="2025803" y="429635"/>
                  <a:pt x="2017471" y="423478"/>
                  <a:pt x="2029604" y="417685"/>
                </a:cubicBezTo>
                <a:cubicBezTo>
                  <a:pt x="2051876" y="410111"/>
                  <a:pt x="2075254" y="406317"/>
                  <a:pt x="2098777" y="406457"/>
                </a:cubicBezTo>
                <a:close/>
                <a:moveTo>
                  <a:pt x="3582099" y="654058"/>
                </a:moveTo>
                <a:cubicBezTo>
                  <a:pt x="3595725" y="659015"/>
                  <a:pt x="3602426" y="666032"/>
                  <a:pt x="3599710" y="674271"/>
                </a:cubicBezTo>
                <a:cubicBezTo>
                  <a:pt x="3594277" y="690750"/>
                  <a:pt x="3551905" y="703968"/>
                  <a:pt x="3499755" y="704149"/>
                </a:cubicBezTo>
                <a:cubicBezTo>
                  <a:pt x="3447605" y="704329"/>
                  <a:pt x="3415553" y="691835"/>
                  <a:pt x="3423520" y="674815"/>
                </a:cubicBezTo>
                <a:cubicBezTo>
                  <a:pt x="3431488" y="657793"/>
                  <a:pt x="3472773" y="646384"/>
                  <a:pt x="3522933" y="646204"/>
                </a:cubicBezTo>
                <a:cubicBezTo>
                  <a:pt x="3547922" y="646204"/>
                  <a:pt x="3568473" y="649102"/>
                  <a:pt x="3582099" y="654058"/>
                </a:cubicBezTo>
                <a:close/>
                <a:moveTo>
                  <a:pt x="2776212" y="516347"/>
                </a:moveTo>
                <a:cubicBezTo>
                  <a:pt x="2784338" y="519901"/>
                  <a:pt x="2786331" y="524790"/>
                  <a:pt x="2780537" y="530132"/>
                </a:cubicBezTo>
                <a:cubicBezTo>
                  <a:pt x="2768403" y="541359"/>
                  <a:pt x="2724400" y="551137"/>
                  <a:pt x="2685469" y="551137"/>
                </a:cubicBezTo>
                <a:cubicBezTo>
                  <a:pt x="2646538" y="551137"/>
                  <a:pt x="2627525" y="541721"/>
                  <a:pt x="2640742" y="530856"/>
                </a:cubicBezTo>
                <a:cubicBezTo>
                  <a:pt x="2653961" y="519992"/>
                  <a:pt x="2697601" y="510576"/>
                  <a:pt x="2735084" y="510576"/>
                </a:cubicBezTo>
                <a:cubicBezTo>
                  <a:pt x="2753826" y="510576"/>
                  <a:pt x="2768086" y="512794"/>
                  <a:pt x="2776212" y="516347"/>
                </a:cubicBezTo>
                <a:close/>
                <a:moveTo>
                  <a:pt x="5372641" y="957792"/>
                </a:moveTo>
                <a:cubicBezTo>
                  <a:pt x="5393465" y="963948"/>
                  <a:pt x="5410667" y="972413"/>
                  <a:pt x="5418635" y="981739"/>
                </a:cubicBezTo>
                <a:cubicBezTo>
                  <a:pt x="5435113" y="1000752"/>
                  <a:pt x="5409038" y="1017955"/>
                  <a:pt x="5361958" y="1017955"/>
                </a:cubicBezTo>
                <a:cubicBezTo>
                  <a:pt x="5314878" y="1017955"/>
                  <a:pt x="5261098" y="999847"/>
                  <a:pt x="5246973" y="981739"/>
                </a:cubicBezTo>
                <a:cubicBezTo>
                  <a:pt x="5232850" y="963631"/>
                  <a:pt x="5260011" y="947516"/>
                  <a:pt x="5304918" y="947697"/>
                </a:cubicBezTo>
                <a:cubicBezTo>
                  <a:pt x="5327371" y="947787"/>
                  <a:pt x="5351816" y="951635"/>
                  <a:pt x="5372641" y="957792"/>
                </a:cubicBezTo>
                <a:close/>
                <a:moveTo>
                  <a:pt x="1914507" y="364469"/>
                </a:moveTo>
                <a:cubicBezTo>
                  <a:pt x="1916928" y="365849"/>
                  <a:pt x="1916067" y="367705"/>
                  <a:pt x="1911360" y="369878"/>
                </a:cubicBezTo>
                <a:cubicBezTo>
                  <a:pt x="1895045" y="375454"/>
                  <a:pt x="1877898" y="378268"/>
                  <a:pt x="1860660" y="378209"/>
                </a:cubicBezTo>
                <a:cubicBezTo>
                  <a:pt x="1841283" y="378209"/>
                  <a:pt x="1835307" y="374407"/>
                  <a:pt x="1847077" y="369698"/>
                </a:cubicBezTo>
                <a:cubicBezTo>
                  <a:pt x="1863537" y="364489"/>
                  <a:pt x="1880703" y="361861"/>
                  <a:pt x="1897962" y="361911"/>
                </a:cubicBezTo>
                <a:cubicBezTo>
                  <a:pt x="1906382" y="362183"/>
                  <a:pt x="1912086" y="363088"/>
                  <a:pt x="1914507" y="364469"/>
                </a:cubicBezTo>
                <a:close/>
                <a:moveTo>
                  <a:pt x="2514940" y="461662"/>
                </a:moveTo>
                <a:cubicBezTo>
                  <a:pt x="2521232" y="464628"/>
                  <a:pt x="2522047" y="468657"/>
                  <a:pt x="2515619" y="472911"/>
                </a:cubicBezTo>
                <a:cubicBezTo>
                  <a:pt x="2488786" y="484502"/>
                  <a:pt x="2459738" y="490124"/>
                  <a:pt x="2430513" y="489390"/>
                </a:cubicBezTo>
                <a:cubicBezTo>
                  <a:pt x="2398642" y="489390"/>
                  <a:pt x="2383069" y="481422"/>
                  <a:pt x="2397195" y="472731"/>
                </a:cubicBezTo>
                <a:cubicBezTo>
                  <a:pt x="2423810" y="461520"/>
                  <a:pt x="2452511" y="456088"/>
                  <a:pt x="2481394" y="456796"/>
                </a:cubicBezTo>
                <a:cubicBezTo>
                  <a:pt x="2496876" y="456796"/>
                  <a:pt x="2508647" y="458697"/>
                  <a:pt x="2514940" y="461662"/>
                </a:cubicBezTo>
                <a:close/>
                <a:moveTo>
                  <a:pt x="4168542" y="743397"/>
                </a:moveTo>
                <a:cubicBezTo>
                  <a:pt x="4185359" y="749236"/>
                  <a:pt x="4196088" y="757295"/>
                  <a:pt x="4196903" y="766258"/>
                </a:cubicBezTo>
                <a:cubicBezTo>
                  <a:pt x="4198534" y="784365"/>
                  <a:pt x="4157609" y="799756"/>
                  <a:pt x="4104735" y="799576"/>
                </a:cubicBezTo>
                <a:cubicBezTo>
                  <a:pt x="4051860" y="799393"/>
                  <a:pt x="4010574" y="784002"/>
                  <a:pt x="4011479" y="765533"/>
                </a:cubicBezTo>
                <a:cubicBezTo>
                  <a:pt x="4012386" y="747063"/>
                  <a:pt x="4053309" y="733664"/>
                  <a:pt x="4103649" y="733845"/>
                </a:cubicBezTo>
                <a:cubicBezTo>
                  <a:pt x="4128818" y="733935"/>
                  <a:pt x="4151724" y="737556"/>
                  <a:pt x="4168542" y="743397"/>
                </a:cubicBezTo>
                <a:close/>
                <a:moveTo>
                  <a:pt x="6275784" y="1102236"/>
                </a:moveTo>
                <a:cubicBezTo>
                  <a:pt x="6294649" y="1107478"/>
                  <a:pt x="6312786" y="1115349"/>
                  <a:pt x="6329636" y="1125695"/>
                </a:cubicBezTo>
                <a:cubicBezTo>
                  <a:pt x="6355892" y="1145432"/>
                  <a:pt x="6344122" y="1159193"/>
                  <a:pt x="6299395" y="1159193"/>
                </a:cubicBezTo>
                <a:cubicBezTo>
                  <a:pt x="6259463" y="1159655"/>
                  <a:pt x="6220280" y="1148317"/>
                  <a:pt x="6186766" y="1126599"/>
                </a:cubicBezTo>
                <a:cubicBezTo>
                  <a:pt x="6161776" y="1107406"/>
                  <a:pt x="6174633" y="1094369"/>
                  <a:pt x="6217548" y="1094549"/>
                </a:cubicBezTo>
                <a:cubicBezTo>
                  <a:pt x="6237320" y="1094380"/>
                  <a:pt x="6256917" y="1096994"/>
                  <a:pt x="6275784" y="1102236"/>
                </a:cubicBezTo>
                <a:close/>
                <a:moveTo>
                  <a:pt x="1709632" y="322799"/>
                </a:moveTo>
                <a:cubicBezTo>
                  <a:pt x="1721584" y="322799"/>
                  <a:pt x="1725387" y="324971"/>
                  <a:pt x="1718143" y="327688"/>
                </a:cubicBezTo>
                <a:cubicBezTo>
                  <a:pt x="1707009" y="331117"/>
                  <a:pt x="1695399" y="332767"/>
                  <a:pt x="1683738" y="332575"/>
                </a:cubicBezTo>
                <a:cubicBezTo>
                  <a:pt x="1671968" y="332575"/>
                  <a:pt x="1669252" y="330222"/>
                  <a:pt x="1677402" y="327325"/>
                </a:cubicBezTo>
                <a:cubicBezTo>
                  <a:pt x="1687884" y="324337"/>
                  <a:pt x="1698733" y="322814"/>
                  <a:pt x="1709632" y="322799"/>
                </a:cubicBezTo>
                <a:close/>
                <a:moveTo>
                  <a:pt x="3249867" y="583731"/>
                </a:moveTo>
                <a:cubicBezTo>
                  <a:pt x="3260687" y="588122"/>
                  <a:pt x="3264534" y="594234"/>
                  <a:pt x="3259644" y="601296"/>
                </a:cubicBezTo>
                <a:cubicBezTo>
                  <a:pt x="3249504" y="615963"/>
                  <a:pt x="3205321" y="627371"/>
                  <a:pt x="3156793" y="627008"/>
                </a:cubicBezTo>
                <a:cubicBezTo>
                  <a:pt x="3108264" y="626647"/>
                  <a:pt x="3084362" y="615419"/>
                  <a:pt x="3096494" y="601116"/>
                </a:cubicBezTo>
                <a:cubicBezTo>
                  <a:pt x="3108627" y="586810"/>
                  <a:pt x="3152266" y="576126"/>
                  <a:pt x="3198261" y="576489"/>
                </a:cubicBezTo>
                <a:cubicBezTo>
                  <a:pt x="3221257" y="576670"/>
                  <a:pt x="3239048" y="579340"/>
                  <a:pt x="3249867" y="583731"/>
                </a:cubicBezTo>
                <a:close/>
                <a:moveTo>
                  <a:pt x="2278021" y="412273"/>
                </a:moveTo>
                <a:cubicBezTo>
                  <a:pt x="2282209" y="414559"/>
                  <a:pt x="2281213" y="417773"/>
                  <a:pt x="2274242" y="421485"/>
                </a:cubicBezTo>
                <a:cubicBezTo>
                  <a:pt x="2251861" y="430164"/>
                  <a:pt x="2227974" y="434228"/>
                  <a:pt x="2203982" y="433436"/>
                </a:cubicBezTo>
                <a:cubicBezTo>
                  <a:pt x="2175915" y="433436"/>
                  <a:pt x="2166319" y="427824"/>
                  <a:pt x="2181163" y="420398"/>
                </a:cubicBezTo>
                <a:cubicBezTo>
                  <a:pt x="2203383" y="412077"/>
                  <a:pt x="2226980" y="408081"/>
                  <a:pt x="2250701" y="408628"/>
                </a:cubicBezTo>
                <a:cubicBezTo>
                  <a:pt x="2264463" y="408628"/>
                  <a:pt x="2273834" y="409986"/>
                  <a:pt x="2278021" y="412273"/>
                </a:cubicBezTo>
                <a:close/>
                <a:moveTo>
                  <a:pt x="7322665" y="1269832"/>
                </a:moveTo>
                <a:cubicBezTo>
                  <a:pt x="7356092" y="1272273"/>
                  <a:pt x="7388722" y="1281321"/>
                  <a:pt x="7418635" y="1296451"/>
                </a:cubicBezTo>
                <a:cubicBezTo>
                  <a:pt x="7445254" y="1311118"/>
                  <a:pt x="7441271" y="1323431"/>
                  <a:pt x="7410487" y="1322165"/>
                </a:cubicBezTo>
                <a:cubicBezTo>
                  <a:pt x="7374525" y="1320319"/>
                  <a:pt x="7339379" y="1310747"/>
                  <a:pt x="7307455" y="1294098"/>
                </a:cubicBezTo>
                <a:cubicBezTo>
                  <a:pt x="7284276" y="1279611"/>
                  <a:pt x="7291520" y="1268384"/>
                  <a:pt x="7322665" y="1269832"/>
                </a:cubicBezTo>
                <a:close/>
                <a:moveTo>
                  <a:pt x="4841789" y="845683"/>
                </a:moveTo>
                <a:cubicBezTo>
                  <a:pt x="4861096" y="851952"/>
                  <a:pt x="4875673" y="860418"/>
                  <a:pt x="4881015" y="869471"/>
                </a:cubicBezTo>
                <a:cubicBezTo>
                  <a:pt x="4891699" y="887579"/>
                  <a:pt x="4858200" y="903875"/>
                  <a:pt x="4808584" y="904056"/>
                </a:cubicBezTo>
                <a:cubicBezTo>
                  <a:pt x="4759331" y="904056"/>
                  <a:pt x="4708992" y="887760"/>
                  <a:pt x="4699937" y="869108"/>
                </a:cubicBezTo>
                <a:cubicBezTo>
                  <a:pt x="4690884" y="850457"/>
                  <a:pt x="4725651" y="834522"/>
                  <a:pt x="4774180" y="835066"/>
                </a:cubicBezTo>
                <a:cubicBezTo>
                  <a:pt x="4798445" y="835338"/>
                  <a:pt x="4822482" y="839413"/>
                  <a:pt x="4841789" y="845683"/>
                </a:cubicBezTo>
                <a:close/>
                <a:moveTo>
                  <a:pt x="2948192" y="520829"/>
                </a:moveTo>
                <a:cubicBezTo>
                  <a:pt x="2958196" y="524700"/>
                  <a:pt x="2961863" y="530132"/>
                  <a:pt x="2956340" y="536108"/>
                </a:cubicBezTo>
                <a:cubicBezTo>
                  <a:pt x="2945295" y="548058"/>
                  <a:pt x="2900930" y="557837"/>
                  <a:pt x="2859845" y="558018"/>
                </a:cubicBezTo>
                <a:cubicBezTo>
                  <a:pt x="2819103" y="558018"/>
                  <a:pt x="2795925" y="548421"/>
                  <a:pt x="2808059" y="536469"/>
                </a:cubicBezTo>
                <a:cubicBezTo>
                  <a:pt x="2820189" y="524519"/>
                  <a:pt x="2862382" y="515464"/>
                  <a:pt x="2902017" y="514921"/>
                </a:cubicBezTo>
                <a:cubicBezTo>
                  <a:pt x="2921846" y="514650"/>
                  <a:pt x="2938187" y="516959"/>
                  <a:pt x="2948192" y="520829"/>
                </a:cubicBezTo>
                <a:close/>
                <a:moveTo>
                  <a:pt x="2060319" y="367276"/>
                </a:moveTo>
                <a:cubicBezTo>
                  <a:pt x="2064054" y="368929"/>
                  <a:pt x="2063917" y="371237"/>
                  <a:pt x="2058935" y="373681"/>
                </a:cubicBezTo>
                <a:cubicBezTo>
                  <a:pt x="2040268" y="380289"/>
                  <a:pt x="2020603" y="383597"/>
                  <a:pt x="2000811" y="383460"/>
                </a:cubicBezTo>
                <a:cubicBezTo>
                  <a:pt x="1980166" y="383460"/>
                  <a:pt x="1972020" y="378933"/>
                  <a:pt x="1982705" y="373863"/>
                </a:cubicBezTo>
                <a:cubicBezTo>
                  <a:pt x="2000704" y="367907"/>
                  <a:pt x="2019518" y="364850"/>
                  <a:pt x="2038475" y="364809"/>
                </a:cubicBezTo>
                <a:cubicBezTo>
                  <a:pt x="2048979" y="364628"/>
                  <a:pt x="2056584" y="365624"/>
                  <a:pt x="2060319" y="367276"/>
                </a:cubicBezTo>
                <a:close/>
                <a:moveTo>
                  <a:pt x="3780176" y="658811"/>
                </a:moveTo>
                <a:cubicBezTo>
                  <a:pt x="3795184" y="664221"/>
                  <a:pt x="3804146" y="671554"/>
                  <a:pt x="3802698" y="679340"/>
                </a:cubicBezTo>
                <a:cubicBezTo>
                  <a:pt x="3799801" y="694914"/>
                  <a:pt x="3751635" y="710485"/>
                  <a:pt x="3701838" y="710305"/>
                </a:cubicBezTo>
                <a:cubicBezTo>
                  <a:pt x="3651498" y="710305"/>
                  <a:pt x="3611299" y="694914"/>
                  <a:pt x="3619811" y="678616"/>
                </a:cubicBezTo>
                <a:cubicBezTo>
                  <a:pt x="3629768" y="659603"/>
                  <a:pt x="3675944" y="649643"/>
                  <a:pt x="3721395" y="649824"/>
                </a:cubicBezTo>
                <a:cubicBezTo>
                  <a:pt x="3744120" y="649915"/>
                  <a:pt x="3765171" y="653401"/>
                  <a:pt x="3780176" y="658811"/>
                </a:cubicBezTo>
                <a:close/>
                <a:moveTo>
                  <a:pt x="1861858" y="328028"/>
                </a:moveTo>
                <a:cubicBezTo>
                  <a:pt x="1863601" y="329136"/>
                  <a:pt x="1862559" y="330675"/>
                  <a:pt x="1858484" y="332395"/>
                </a:cubicBezTo>
                <a:cubicBezTo>
                  <a:pt x="1844994" y="336559"/>
                  <a:pt x="1830962" y="338635"/>
                  <a:pt x="1816840" y="338553"/>
                </a:cubicBezTo>
                <a:cubicBezTo>
                  <a:pt x="1802531" y="338553"/>
                  <a:pt x="1798731" y="335655"/>
                  <a:pt x="1807241" y="332214"/>
                </a:cubicBezTo>
                <a:cubicBezTo>
                  <a:pt x="1820604" y="328074"/>
                  <a:pt x="1834529" y="326058"/>
                  <a:pt x="1848525" y="326239"/>
                </a:cubicBezTo>
                <a:cubicBezTo>
                  <a:pt x="1855588" y="326239"/>
                  <a:pt x="1860115" y="326918"/>
                  <a:pt x="1861858" y="328028"/>
                </a:cubicBezTo>
                <a:close/>
                <a:moveTo>
                  <a:pt x="5629838" y="969427"/>
                </a:moveTo>
                <a:cubicBezTo>
                  <a:pt x="5649824" y="975358"/>
                  <a:pt x="5666528" y="983460"/>
                  <a:pt x="5675944" y="992424"/>
                </a:cubicBezTo>
                <a:cubicBezTo>
                  <a:pt x="5696044" y="1011436"/>
                  <a:pt x="5673771" y="1027371"/>
                  <a:pt x="5626691" y="1026827"/>
                </a:cubicBezTo>
                <a:cubicBezTo>
                  <a:pt x="5579611" y="1026286"/>
                  <a:pt x="5530721" y="1010712"/>
                  <a:pt x="5513338" y="992424"/>
                </a:cubicBezTo>
                <a:cubicBezTo>
                  <a:pt x="5495954" y="974136"/>
                  <a:pt x="5518952" y="958925"/>
                  <a:pt x="5564039" y="959467"/>
                </a:cubicBezTo>
                <a:cubicBezTo>
                  <a:pt x="5586584" y="959739"/>
                  <a:pt x="5609851" y="963497"/>
                  <a:pt x="5629838" y="969427"/>
                </a:cubicBezTo>
                <a:close/>
                <a:moveTo>
                  <a:pt x="2678111" y="465398"/>
                </a:moveTo>
                <a:cubicBezTo>
                  <a:pt x="2685377" y="468386"/>
                  <a:pt x="2686554" y="472641"/>
                  <a:pt x="2680217" y="477620"/>
                </a:cubicBezTo>
                <a:cubicBezTo>
                  <a:pt x="2667361" y="487760"/>
                  <a:pt x="2630422" y="495728"/>
                  <a:pt x="2593660" y="495728"/>
                </a:cubicBezTo>
                <a:cubicBezTo>
                  <a:pt x="2556904" y="495728"/>
                  <a:pt x="2540787" y="488123"/>
                  <a:pt x="2555636" y="477620"/>
                </a:cubicBezTo>
                <a:cubicBezTo>
                  <a:pt x="2581855" y="465442"/>
                  <a:pt x="2610595" y="459669"/>
                  <a:pt x="2639474" y="460781"/>
                </a:cubicBezTo>
                <a:cubicBezTo>
                  <a:pt x="2657492" y="460691"/>
                  <a:pt x="2670846" y="462410"/>
                  <a:pt x="2678111" y="465398"/>
                </a:cubicBezTo>
                <a:close/>
                <a:moveTo>
                  <a:pt x="1669608" y="289119"/>
                </a:moveTo>
                <a:cubicBezTo>
                  <a:pt x="1677758" y="290024"/>
                  <a:pt x="1680653" y="290024"/>
                  <a:pt x="1675946" y="292196"/>
                </a:cubicBezTo>
                <a:cubicBezTo>
                  <a:pt x="1668558" y="294515"/>
                  <a:pt x="1660880" y="295736"/>
                  <a:pt x="1653131" y="295818"/>
                </a:cubicBezTo>
                <a:cubicBezTo>
                  <a:pt x="1644077" y="295818"/>
                  <a:pt x="1640816" y="294369"/>
                  <a:pt x="1646613" y="292379"/>
                </a:cubicBezTo>
                <a:cubicBezTo>
                  <a:pt x="1654109" y="290309"/>
                  <a:pt x="1661840" y="289214"/>
                  <a:pt x="1669608" y="289119"/>
                </a:cubicBezTo>
                <a:close/>
                <a:moveTo>
                  <a:pt x="4381263" y="748873"/>
                </a:moveTo>
                <a:cubicBezTo>
                  <a:pt x="4399439" y="755120"/>
                  <a:pt x="4412114" y="763541"/>
                  <a:pt x="4414015" y="772414"/>
                </a:cubicBezTo>
                <a:cubicBezTo>
                  <a:pt x="4417276" y="790521"/>
                  <a:pt x="4375990" y="805912"/>
                  <a:pt x="4323477" y="805008"/>
                </a:cubicBezTo>
                <a:cubicBezTo>
                  <a:pt x="4270965" y="804103"/>
                  <a:pt x="4227506" y="786900"/>
                  <a:pt x="4227687" y="768792"/>
                </a:cubicBezTo>
                <a:cubicBezTo>
                  <a:pt x="4227868" y="750685"/>
                  <a:pt x="4267705" y="738008"/>
                  <a:pt x="4315509" y="738371"/>
                </a:cubicBezTo>
                <a:cubicBezTo>
                  <a:pt x="4339412" y="738551"/>
                  <a:pt x="4363088" y="742626"/>
                  <a:pt x="4381263" y="748873"/>
                </a:cubicBezTo>
                <a:close/>
                <a:moveTo>
                  <a:pt x="3434795" y="587352"/>
                </a:moveTo>
                <a:cubicBezTo>
                  <a:pt x="3447968" y="592242"/>
                  <a:pt x="3454667" y="598851"/>
                  <a:pt x="3450502" y="605822"/>
                </a:cubicBezTo>
                <a:cubicBezTo>
                  <a:pt x="3437103" y="623025"/>
                  <a:pt x="3391472" y="632802"/>
                  <a:pt x="3346381" y="632622"/>
                </a:cubicBezTo>
                <a:cubicBezTo>
                  <a:pt x="3301293" y="632441"/>
                  <a:pt x="3267251" y="618497"/>
                  <a:pt x="3278840" y="604374"/>
                </a:cubicBezTo>
                <a:cubicBezTo>
                  <a:pt x="3290429" y="590249"/>
                  <a:pt x="3336785" y="579023"/>
                  <a:pt x="3380244" y="579204"/>
                </a:cubicBezTo>
                <a:cubicBezTo>
                  <a:pt x="3401974" y="579294"/>
                  <a:pt x="3421621" y="582463"/>
                  <a:pt x="3434795" y="587352"/>
                </a:cubicBezTo>
                <a:close/>
                <a:moveTo>
                  <a:pt x="2436443" y="414649"/>
                </a:moveTo>
                <a:cubicBezTo>
                  <a:pt x="2441061" y="417185"/>
                  <a:pt x="2440290" y="420670"/>
                  <a:pt x="2433408" y="424563"/>
                </a:cubicBezTo>
                <a:cubicBezTo>
                  <a:pt x="2409110" y="434346"/>
                  <a:pt x="2382997" y="438854"/>
                  <a:pt x="2356814" y="437782"/>
                </a:cubicBezTo>
                <a:cubicBezTo>
                  <a:pt x="2327477" y="437782"/>
                  <a:pt x="2316614" y="431263"/>
                  <a:pt x="2331282" y="423295"/>
                </a:cubicBezTo>
                <a:cubicBezTo>
                  <a:pt x="2355455" y="413961"/>
                  <a:pt x="2381257" y="409590"/>
                  <a:pt x="2407154" y="410440"/>
                </a:cubicBezTo>
                <a:cubicBezTo>
                  <a:pt x="2421821" y="410530"/>
                  <a:pt x="2431826" y="412115"/>
                  <a:pt x="2436443" y="414649"/>
                </a:cubicBezTo>
                <a:close/>
                <a:moveTo>
                  <a:pt x="6556557" y="1112714"/>
                </a:moveTo>
                <a:cubicBezTo>
                  <a:pt x="6575796" y="1117638"/>
                  <a:pt x="6594451" y="1124838"/>
                  <a:pt x="6612115" y="1134208"/>
                </a:cubicBezTo>
                <a:cubicBezTo>
                  <a:pt x="6638554" y="1150867"/>
                  <a:pt x="6629138" y="1166258"/>
                  <a:pt x="6592017" y="1166439"/>
                </a:cubicBezTo>
                <a:cubicBezTo>
                  <a:pt x="6551473" y="1165659"/>
                  <a:pt x="6511763" y="1154766"/>
                  <a:pt x="6476489" y="1134750"/>
                </a:cubicBezTo>
                <a:cubicBezTo>
                  <a:pt x="6454579" y="1119178"/>
                  <a:pt x="6464356" y="1104873"/>
                  <a:pt x="6497494" y="1104873"/>
                </a:cubicBezTo>
                <a:cubicBezTo>
                  <a:pt x="6517494" y="1105142"/>
                  <a:pt x="6537317" y="1107791"/>
                  <a:pt x="6556557" y="1112714"/>
                </a:cubicBezTo>
                <a:close/>
                <a:moveTo>
                  <a:pt x="2211614" y="369652"/>
                </a:moveTo>
                <a:cubicBezTo>
                  <a:pt x="2215485" y="371690"/>
                  <a:pt x="2215123" y="374406"/>
                  <a:pt x="2209238" y="377122"/>
                </a:cubicBezTo>
                <a:cubicBezTo>
                  <a:pt x="2188826" y="384028"/>
                  <a:pt x="2167405" y="387515"/>
                  <a:pt x="2145859" y="387443"/>
                </a:cubicBezTo>
                <a:cubicBezTo>
                  <a:pt x="2123221" y="387443"/>
                  <a:pt x="2113445" y="382011"/>
                  <a:pt x="2125756" y="376397"/>
                </a:cubicBezTo>
                <a:cubicBezTo>
                  <a:pt x="2146020" y="369650"/>
                  <a:pt x="2167245" y="366224"/>
                  <a:pt x="2188591" y="366257"/>
                </a:cubicBezTo>
                <a:cubicBezTo>
                  <a:pt x="2199638" y="366257"/>
                  <a:pt x="2207743" y="367615"/>
                  <a:pt x="2211614" y="369652"/>
                </a:cubicBezTo>
                <a:close/>
                <a:moveTo>
                  <a:pt x="3125966" y="524090"/>
                </a:moveTo>
                <a:cubicBezTo>
                  <a:pt x="3136015" y="528051"/>
                  <a:pt x="3139410" y="533574"/>
                  <a:pt x="3134158" y="539911"/>
                </a:cubicBezTo>
                <a:cubicBezTo>
                  <a:pt x="3123657" y="552587"/>
                  <a:pt x="3081283" y="562727"/>
                  <a:pt x="3037283" y="562908"/>
                </a:cubicBezTo>
                <a:cubicBezTo>
                  <a:pt x="2993281" y="563088"/>
                  <a:pt x="2967206" y="552406"/>
                  <a:pt x="2980785" y="539186"/>
                </a:cubicBezTo>
                <a:cubicBezTo>
                  <a:pt x="2994366" y="525968"/>
                  <a:pt x="3035108" y="517457"/>
                  <a:pt x="3077844" y="517639"/>
                </a:cubicBezTo>
                <a:cubicBezTo>
                  <a:pt x="3099212" y="517730"/>
                  <a:pt x="3115916" y="520129"/>
                  <a:pt x="3125966" y="524090"/>
                </a:cubicBezTo>
                <a:close/>
                <a:moveTo>
                  <a:pt x="5075333" y="855189"/>
                </a:moveTo>
                <a:cubicBezTo>
                  <a:pt x="5094686" y="861097"/>
                  <a:pt x="5109625" y="869381"/>
                  <a:pt x="5116414" y="878888"/>
                </a:cubicBezTo>
                <a:cubicBezTo>
                  <a:pt x="5129995" y="897900"/>
                  <a:pt x="5101928" y="912567"/>
                  <a:pt x="5050140" y="912025"/>
                </a:cubicBezTo>
                <a:cubicBezTo>
                  <a:pt x="4998351" y="911482"/>
                  <a:pt x="4955436" y="897176"/>
                  <a:pt x="4943303" y="878344"/>
                </a:cubicBezTo>
                <a:cubicBezTo>
                  <a:pt x="4931173" y="859512"/>
                  <a:pt x="4958333" y="845750"/>
                  <a:pt x="5007767" y="845750"/>
                </a:cubicBezTo>
                <a:cubicBezTo>
                  <a:pt x="5032213" y="845750"/>
                  <a:pt x="5055981" y="849281"/>
                  <a:pt x="5075333" y="855189"/>
                </a:cubicBezTo>
                <a:close/>
                <a:moveTo>
                  <a:pt x="3979091" y="665669"/>
                </a:moveTo>
                <a:cubicBezTo>
                  <a:pt x="3995501" y="671282"/>
                  <a:pt x="4005686" y="678887"/>
                  <a:pt x="4004600" y="686945"/>
                </a:cubicBezTo>
                <a:cubicBezTo>
                  <a:pt x="4002427" y="703061"/>
                  <a:pt x="3957520" y="718454"/>
                  <a:pt x="3907362" y="718091"/>
                </a:cubicBezTo>
                <a:cubicBezTo>
                  <a:pt x="3856841" y="718091"/>
                  <a:pt x="3815374" y="702519"/>
                  <a:pt x="3819176" y="686041"/>
                </a:cubicBezTo>
                <a:cubicBezTo>
                  <a:pt x="3822979" y="669562"/>
                  <a:pt x="3868610" y="656163"/>
                  <a:pt x="3916234" y="656344"/>
                </a:cubicBezTo>
                <a:cubicBezTo>
                  <a:pt x="3940046" y="656434"/>
                  <a:pt x="3962680" y="660055"/>
                  <a:pt x="3979091" y="665669"/>
                </a:cubicBezTo>
                <a:close/>
                <a:moveTo>
                  <a:pt x="2006358" y="328277"/>
                </a:moveTo>
                <a:cubicBezTo>
                  <a:pt x="2009097" y="329544"/>
                  <a:pt x="2008508" y="331310"/>
                  <a:pt x="2004252" y="333302"/>
                </a:cubicBezTo>
                <a:cubicBezTo>
                  <a:pt x="1988247" y="338823"/>
                  <a:pt x="1971386" y="341519"/>
                  <a:pt x="1954457" y="341269"/>
                </a:cubicBezTo>
                <a:cubicBezTo>
                  <a:pt x="1937257" y="341269"/>
                  <a:pt x="1931279" y="337829"/>
                  <a:pt x="1940877" y="333663"/>
                </a:cubicBezTo>
                <a:cubicBezTo>
                  <a:pt x="1956267" y="328740"/>
                  <a:pt x="1972330" y="326236"/>
                  <a:pt x="1988498" y="326240"/>
                </a:cubicBezTo>
                <a:cubicBezTo>
                  <a:pt x="1997552" y="326240"/>
                  <a:pt x="2003619" y="327010"/>
                  <a:pt x="2006358" y="328277"/>
                </a:cubicBezTo>
                <a:close/>
                <a:moveTo>
                  <a:pt x="7699773" y="1296344"/>
                </a:moveTo>
                <a:cubicBezTo>
                  <a:pt x="7714304" y="1299924"/>
                  <a:pt x="7728469" y="1304989"/>
                  <a:pt x="7742040" y="1311481"/>
                </a:cubicBezTo>
                <a:cubicBezTo>
                  <a:pt x="7768116" y="1324518"/>
                  <a:pt x="7768840" y="1334115"/>
                  <a:pt x="7743489" y="1334476"/>
                </a:cubicBezTo>
                <a:cubicBezTo>
                  <a:pt x="7712887" y="1333415"/>
                  <a:pt x="7682846" y="1325951"/>
                  <a:pt x="7655306" y="1312566"/>
                </a:cubicBezTo>
                <a:cubicBezTo>
                  <a:pt x="7630135" y="1299892"/>
                  <a:pt x="7630135" y="1290476"/>
                  <a:pt x="7655306" y="1290113"/>
                </a:cubicBezTo>
                <a:cubicBezTo>
                  <a:pt x="7670344" y="1290668"/>
                  <a:pt x="7685242" y="1292764"/>
                  <a:pt x="7699773" y="1296344"/>
                </a:cubicBezTo>
                <a:close/>
                <a:moveTo>
                  <a:pt x="2845769" y="468090"/>
                </a:moveTo>
                <a:cubicBezTo>
                  <a:pt x="2853645" y="471372"/>
                  <a:pt x="2855501" y="475899"/>
                  <a:pt x="2849525" y="480878"/>
                </a:cubicBezTo>
                <a:cubicBezTo>
                  <a:pt x="2837575" y="490838"/>
                  <a:pt x="2796471" y="500072"/>
                  <a:pt x="2756994" y="498986"/>
                </a:cubicBezTo>
                <a:cubicBezTo>
                  <a:pt x="2717522" y="497899"/>
                  <a:pt x="2702668" y="490114"/>
                  <a:pt x="2716250" y="479610"/>
                </a:cubicBezTo>
                <a:cubicBezTo>
                  <a:pt x="2729834" y="469109"/>
                  <a:pt x="2768946" y="462771"/>
                  <a:pt x="2805886" y="462771"/>
                </a:cubicBezTo>
                <a:cubicBezTo>
                  <a:pt x="2823994" y="462771"/>
                  <a:pt x="2837892" y="464808"/>
                  <a:pt x="2845769" y="468090"/>
                </a:cubicBezTo>
                <a:close/>
                <a:moveTo>
                  <a:pt x="1806874" y="290204"/>
                </a:moveTo>
                <a:cubicBezTo>
                  <a:pt x="1816471" y="290024"/>
                  <a:pt x="1819732" y="292377"/>
                  <a:pt x="1813756" y="294731"/>
                </a:cubicBezTo>
                <a:cubicBezTo>
                  <a:pt x="1803181" y="297887"/>
                  <a:pt x="1792190" y="299413"/>
                  <a:pt x="1781161" y="299259"/>
                </a:cubicBezTo>
                <a:cubicBezTo>
                  <a:pt x="1771565" y="299259"/>
                  <a:pt x="1768487" y="297086"/>
                  <a:pt x="1774463" y="294731"/>
                </a:cubicBezTo>
                <a:cubicBezTo>
                  <a:pt x="1784982" y="291617"/>
                  <a:pt x="1795902" y="290090"/>
                  <a:pt x="1806874" y="290204"/>
                </a:cubicBezTo>
                <a:close/>
                <a:moveTo>
                  <a:pt x="2592915" y="418498"/>
                </a:moveTo>
                <a:cubicBezTo>
                  <a:pt x="2598323" y="421396"/>
                  <a:pt x="2598367" y="425289"/>
                  <a:pt x="2591666" y="429272"/>
                </a:cubicBezTo>
                <a:cubicBezTo>
                  <a:pt x="2565740" y="439711"/>
                  <a:pt x="2537945" y="444644"/>
                  <a:pt x="2510006" y="443758"/>
                </a:cubicBezTo>
                <a:cubicBezTo>
                  <a:pt x="2479400" y="443758"/>
                  <a:pt x="2465459" y="436154"/>
                  <a:pt x="2479222" y="428006"/>
                </a:cubicBezTo>
                <a:cubicBezTo>
                  <a:pt x="2505476" y="417445"/>
                  <a:pt x="2533690" y="412571"/>
                  <a:pt x="2561976" y="413700"/>
                </a:cubicBezTo>
                <a:cubicBezTo>
                  <a:pt x="2576733" y="413700"/>
                  <a:pt x="2587506" y="415601"/>
                  <a:pt x="2592915" y="418498"/>
                </a:cubicBezTo>
                <a:close/>
                <a:moveTo>
                  <a:pt x="3620534" y="592241"/>
                </a:moveTo>
                <a:cubicBezTo>
                  <a:pt x="3634793" y="597040"/>
                  <a:pt x="3642533" y="603740"/>
                  <a:pt x="3640269" y="611255"/>
                </a:cubicBezTo>
                <a:cubicBezTo>
                  <a:pt x="3635562" y="626826"/>
                  <a:pt x="3591199" y="639864"/>
                  <a:pt x="3541222" y="640047"/>
                </a:cubicBezTo>
                <a:cubicBezTo>
                  <a:pt x="3491244" y="640227"/>
                  <a:pt x="3456114" y="627551"/>
                  <a:pt x="3462996" y="612160"/>
                </a:cubicBezTo>
                <a:cubicBezTo>
                  <a:pt x="3469876" y="596768"/>
                  <a:pt x="3514059" y="584816"/>
                  <a:pt x="3561683" y="584636"/>
                </a:cubicBezTo>
                <a:cubicBezTo>
                  <a:pt x="3585495" y="584546"/>
                  <a:pt x="3606274" y="587443"/>
                  <a:pt x="3620534" y="592241"/>
                </a:cubicBezTo>
                <a:close/>
                <a:moveTo>
                  <a:pt x="5885271" y="977869"/>
                </a:moveTo>
                <a:cubicBezTo>
                  <a:pt x="5906321" y="983822"/>
                  <a:pt x="5924746" y="991880"/>
                  <a:pt x="5934705" y="1000391"/>
                </a:cubicBezTo>
                <a:cubicBezTo>
                  <a:pt x="5955349" y="1018499"/>
                  <a:pt x="5936153" y="1033346"/>
                  <a:pt x="5893600" y="1033166"/>
                </a:cubicBezTo>
                <a:cubicBezTo>
                  <a:pt x="5851048" y="1032985"/>
                  <a:pt x="5795818" y="1016868"/>
                  <a:pt x="5777349" y="999484"/>
                </a:cubicBezTo>
                <a:cubicBezTo>
                  <a:pt x="5758878" y="982101"/>
                  <a:pt x="5779158" y="967797"/>
                  <a:pt x="5820083" y="967978"/>
                </a:cubicBezTo>
                <a:cubicBezTo>
                  <a:pt x="5840545" y="968068"/>
                  <a:pt x="5864220" y="971916"/>
                  <a:pt x="5885271" y="977869"/>
                </a:cubicBezTo>
                <a:close/>
                <a:moveTo>
                  <a:pt x="4595206" y="754962"/>
                </a:moveTo>
                <a:cubicBezTo>
                  <a:pt x="4614196" y="760960"/>
                  <a:pt x="4628139" y="768973"/>
                  <a:pt x="4631671" y="777121"/>
                </a:cubicBezTo>
                <a:cubicBezTo>
                  <a:pt x="4639095" y="795229"/>
                  <a:pt x="4601611" y="810622"/>
                  <a:pt x="4551634" y="810440"/>
                </a:cubicBezTo>
                <a:cubicBezTo>
                  <a:pt x="4501656" y="810259"/>
                  <a:pt x="4452767" y="794144"/>
                  <a:pt x="4447877" y="776580"/>
                </a:cubicBezTo>
                <a:cubicBezTo>
                  <a:pt x="4442987" y="759014"/>
                  <a:pt x="4481015" y="744710"/>
                  <a:pt x="4528456" y="744891"/>
                </a:cubicBezTo>
                <a:cubicBezTo>
                  <a:pt x="4552177" y="744981"/>
                  <a:pt x="4576215" y="748964"/>
                  <a:pt x="4595206" y="754962"/>
                </a:cubicBezTo>
                <a:close/>
                <a:moveTo>
                  <a:pt x="2359778" y="372527"/>
                </a:moveTo>
                <a:cubicBezTo>
                  <a:pt x="2364645" y="374632"/>
                  <a:pt x="2365052" y="377484"/>
                  <a:pt x="2359710" y="380563"/>
                </a:cubicBezTo>
                <a:cubicBezTo>
                  <a:pt x="2337943" y="388939"/>
                  <a:pt x="2314766" y="392999"/>
                  <a:pt x="2291444" y="392513"/>
                </a:cubicBezTo>
                <a:cubicBezTo>
                  <a:pt x="2265911" y="392513"/>
                  <a:pt x="2253779" y="387262"/>
                  <a:pt x="2265369" y="380924"/>
                </a:cubicBezTo>
                <a:cubicBezTo>
                  <a:pt x="2286988" y="372717"/>
                  <a:pt x="2309970" y="368660"/>
                  <a:pt x="2333090" y="368974"/>
                </a:cubicBezTo>
                <a:cubicBezTo>
                  <a:pt x="2345585" y="369064"/>
                  <a:pt x="2354912" y="370422"/>
                  <a:pt x="2359778" y="372527"/>
                </a:cubicBezTo>
                <a:close/>
                <a:moveTo>
                  <a:pt x="3301043" y="529158"/>
                </a:moveTo>
                <a:cubicBezTo>
                  <a:pt x="3313062" y="533572"/>
                  <a:pt x="3318675" y="539547"/>
                  <a:pt x="3313605" y="545885"/>
                </a:cubicBezTo>
                <a:cubicBezTo>
                  <a:pt x="3298757" y="561457"/>
                  <a:pt x="3254211" y="570148"/>
                  <a:pt x="3211840" y="569968"/>
                </a:cubicBezTo>
                <a:cubicBezTo>
                  <a:pt x="3169467" y="569787"/>
                  <a:pt x="3139409" y="557291"/>
                  <a:pt x="3151179" y="544437"/>
                </a:cubicBezTo>
                <a:cubicBezTo>
                  <a:pt x="3162948" y="531580"/>
                  <a:pt x="3208943" y="521620"/>
                  <a:pt x="3250048" y="521801"/>
                </a:cubicBezTo>
                <a:cubicBezTo>
                  <a:pt x="3270600" y="521892"/>
                  <a:pt x="3289024" y="524744"/>
                  <a:pt x="3301043" y="529158"/>
                </a:cubicBezTo>
                <a:close/>
                <a:moveTo>
                  <a:pt x="2147624" y="331354"/>
                </a:moveTo>
                <a:cubicBezTo>
                  <a:pt x="2151200" y="332893"/>
                  <a:pt x="2151201" y="335021"/>
                  <a:pt x="2146764" y="337285"/>
                </a:cubicBezTo>
                <a:cubicBezTo>
                  <a:pt x="2129305" y="343414"/>
                  <a:pt x="2110926" y="346477"/>
                  <a:pt x="2092439" y="346338"/>
                </a:cubicBezTo>
                <a:cubicBezTo>
                  <a:pt x="2072700" y="346338"/>
                  <a:pt x="2064370" y="342173"/>
                  <a:pt x="2074329" y="337466"/>
                </a:cubicBezTo>
                <a:cubicBezTo>
                  <a:pt x="2091350" y="331939"/>
                  <a:pt x="2109133" y="329067"/>
                  <a:pt x="2127022" y="328954"/>
                </a:cubicBezTo>
                <a:cubicBezTo>
                  <a:pt x="2136893" y="328864"/>
                  <a:pt x="2144047" y="329815"/>
                  <a:pt x="2147624" y="331354"/>
                </a:cubicBezTo>
                <a:close/>
                <a:moveTo>
                  <a:pt x="1943951" y="292377"/>
                </a:moveTo>
                <a:cubicBezTo>
                  <a:pt x="1957713" y="292377"/>
                  <a:pt x="1962058" y="294913"/>
                  <a:pt x="1954999" y="298172"/>
                </a:cubicBezTo>
                <a:cubicBezTo>
                  <a:pt x="1942287" y="302156"/>
                  <a:pt x="1929031" y="304110"/>
                  <a:pt x="1915704" y="303966"/>
                </a:cubicBezTo>
                <a:cubicBezTo>
                  <a:pt x="1901760" y="303966"/>
                  <a:pt x="1897595" y="301249"/>
                  <a:pt x="1905022" y="298172"/>
                </a:cubicBezTo>
                <a:cubicBezTo>
                  <a:pt x="1917605" y="294187"/>
                  <a:pt x="1930756" y="292231"/>
                  <a:pt x="1943951" y="292377"/>
                </a:cubicBezTo>
                <a:close/>
                <a:moveTo>
                  <a:pt x="6853347" y="1128850"/>
                </a:moveTo>
                <a:cubicBezTo>
                  <a:pt x="6870576" y="1133378"/>
                  <a:pt x="6887281" y="1139902"/>
                  <a:pt x="6903107" y="1148331"/>
                </a:cubicBezTo>
                <a:cubicBezTo>
                  <a:pt x="6930994" y="1164810"/>
                  <a:pt x="6924475" y="1177123"/>
                  <a:pt x="6887172" y="1176580"/>
                </a:cubicBezTo>
                <a:cubicBezTo>
                  <a:pt x="6848983" y="1175986"/>
                  <a:pt x="6811591" y="1165639"/>
                  <a:pt x="6778525" y="1146520"/>
                </a:cubicBezTo>
                <a:cubicBezTo>
                  <a:pt x="6757159" y="1131672"/>
                  <a:pt x="6766393" y="1120988"/>
                  <a:pt x="6800435" y="1121351"/>
                </a:cubicBezTo>
                <a:cubicBezTo>
                  <a:pt x="6818363" y="1121792"/>
                  <a:pt x="6836117" y="1124323"/>
                  <a:pt x="6853347" y="1128850"/>
                </a:cubicBezTo>
                <a:close/>
                <a:moveTo>
                  <a:pt x="3011275" y="472481"/>
                </a:moveTo>
                <a:cubicBezTo>
                  <a:pt x="3020623" y="476035"/>
                  <a:pt x="3024064" y="480879"/>
                  <a:pt x="3018993" y="486131"/>
                </a:cubicBezTo>
                <a:cubicBezTo>
                  <a:pt x="3008490" y="496996"/>
                  <a:pt x="2964670" y="506592"/>
                  <a:pt x="2926282" y="506773"/>
                </a:cubicBezTo>
                <a:cubicBezTo>
                  <a:pt x="2887893" y="506953"/>
                  <a:pt x="2862019" y="496813"/>
                  <a:pt x="2875217" y="485768"/>
                </a:cubicBezTo>
                <a:cubicBezTo>
                  <a:pt x="2888437" y="474723"/>
                  <a:pt x="2930989" y="466392"/>
                  <a:pt x="2968111" y="466574"/>
                </a:cubicBezTo>
                <a:cubicBezTo>
                  <a:pt x="2986671" y="466665"/>
                  <a:pt x="3001927" y="468928"/>
                  <a:pt x="3011275" y="472481"/>
                </a:cubicBezTo>
                <a:close/>
                <a:moveTo>
                  <a:pt x="4178274" y="670285"/>
                </a:moveTo>
                <a:cubicBezTo>
                  <a:pt x="4195679" y="675854"/>
                  <a:pt x="4207313" y="683414"/>
                  <a:pt x="4208128" y="691472"/>
                </a:cubicBezTo>
                <a:cubicBezTo>
                  <a:pt x="4209940" y="708311"/>
                  <a:pt x="4166662" y="723341"/>
                  <a:pt x="4116323" y="723161"/>
                </a:cubicBezTo>
                <a:cubicBezTo>
                  <a:pt x="4065983" y="722978"/>
                  <a:pt x="4021256" y="707768"/>
                  <a:pt x="4021981" y="691109"/>
                </a:cubicBezTo>
                <a:cubicBezTo>
                  <a:pt x="4022705" y="674449"/>
                  <a:pt x="4065983" y="660870"/>
                  <a:pt x="4113787" y="661051"/>
                </a:cubicBezTo>
                <a:cubicBezTo>
                  <a:pt x="4137689" y="661141"/>
                  <a:pt x="4160867" y="664717"/>
                  <a:pt x="4178274" y="670285"/>
                </a:cubicBezTo>
                <a:close/>
                <a:moveTo>
                  <a:pt x="5308946" y="862477"/>
                </a:moveTo>
                <a:cubicBezTo>
                  <a:pt x="5329182" y="868294"/>
                  <a:pt x="5345750" y="876352"/>
                  <a:pt x="5353446" y="885406"/>
                </a:cubicBezTo>
                <a:cubicBezTo>
                  <a:pt x="5369200" y="903514"/>
                  <a:pt x="5342764" y="918361"/>
                  <a:pt x="5293691" y="917819"/>
                </a:cubicBezTo>
                <a:cubicBezTo>
                  <a:pt x="5244619" y="917276"/>
                  <a:pt x="5195729" y="901521"/>
                  <a:pt x="5183233" y="883052"/>
                </a:cubicBezTo>
                <a:cubicBezTo>
                  <a:pt x="5170739" y="864582"/>
                  <a:pt x="5197719" y="852812"/>
                  <a:pt x="5242446" y="852993"/>
                </a:cubicBezTo>
                <a:cubicBezTo>
                  <a:pt x="5264809" y="853083"/>
                  <a:pt x="5288711" y="856659"/>
                  <a:pt x="5308946" y="862477"/>
                </a:cubicBezTo>
                <a:close/>
                <a:moveTo>
                  <a:pt x="2750881" y="420446"/>
                </a:moveTo>
                <a:cubicBezTo>
                  <a:pt x="2757897" y="423388"/>
                  <a:pt x="2759618" y="427372"/>
                  <a:pt x="2754095" y="431627"/>
                </a:cubicBezTo>
                <a:cubicBezTo>
                  <a:pt x="2727169" y="443570"/>
                  <a:pt x="2697873" y="449206"/>
                  <a:pt x="2668447" y="448104"/>
                </a:cubicBezTo>
                <a:cubicBezTo>
                  <a:pt x="2636031" y="448104"/>
                  <a:pt x="2618648" y="439956"/>
                  <a:pt x="2630783" y="431446"/>
                </a:cubicBezTo>
                <a:cubicBezTo>
                  <a:pt x="2657635" y="419958"/>
                  <a:pt x="2686699" y="414519"/>
                  <a:pt x="2715889" y="415512"/>
                </a:cubicBezTo>
                <a:cubicBezTo>
                  <a:pt x="2731552" y="415602"/>
                  <a:pt x="2743864" y="417503"/>
                  <a:pt x="2750881" y="420446"/>
                </a:cubicBezTo>
                <a:close/>
                <a:moveTo>
                  <a:pt x="3810077" y="596678"/>
                </a:moveTo>
                <a:cubicBezTo>
                  <a:pt x="3824744" y="601703"/>
                  <a:pt x="3832666" y="608720"/>
                  <a:pt x="3830764" y="616687"/>
                </a:cubicBezTo>
                <a:cubicBezTo>
                  <a:pt x="3826961" y="632622"/>
                  <a:pt x="3784951" y="644935"/>
                  <a:pt x="3733345" y="644755"/>
                </a:cubicBezTo>
                <a:cubicBezTo>
                  <a:pt x="3681737" y="644572"/>
                  <a:pt x="3645522" y="631717"/>
                  <a:pt x="3651859" y="615239"/>
                </a:cubicBezTo>
                <a:cubicBezTo>
                  <a:pt x="3658197" y="598760"/>
                  <a:pt x="3699663" y="588439"/>
                  <a:pt x="3748916" y="588620"/>
                </a:cubicBezTo>
                <a:cubicBezTo>
                  <a:pt x="3773996" y="588620"/>
                  <a:pt x="3795409" y="591653"/>
                  <a:pt x="3810077" y="596678"/>
                </a:cubicBezTo>
                <a:close/>
                <a:moveTo>
                  <a:pt x="2517972" y="374835"/>
                </a:moveTo>
                <a:cubicBezTo>
                  <a:pt x="2522861" y="377076"/>
                  <a:pt x="2522680" y="380200"/>
                  <a:pt x="2516523" y="383821"/>
                </a:cubicBezTo>
                <a:cubicBezTo>
                  <a:pt x="2493599" y="393308"/>
                  <a:pt x="2468885" y="397635"/>
                  <a:pt x="2444093" y="396496"/>
                </a:cubicBezTo>
                <a:cubicBezTo>
                  <a:pt x="2413671" y="396496"/>
                  <a:pt x="2402262" y="390701"/>
                  <a:pt x="2416568" y="382916"/>
                </a:cubicBezTo>
                <a:cubicBezTo>
                  <a:pt x="2439675" y="374139"/>
                  <a:pt x="2464301" y="370135"/>
                  <a:pt x="2489001" y="371145"/>
                </a:cubicBezTo>
                <a:cubicBezTo>
                  <a:pt x="2503125" y="371236"/>
                  <a:pt x="2513083" y="372595"/>
                  <a:pt x="2517972" y="374835"/>
                </a:cubicBezTo>
                <a:close/>
                <a:moveTo>
                  <a:pt x="7991021" y="1306050"/>
                </a:moveTo>
                <a:cubicBezTo>
                  <a:pt x="8015304" y="1307253"/>
                  <a:pt x="8039097" y="1313414"/>
                  <a:pt x="8060918" y="1324157"/>
                </a:cubicBezTo>
                <a:cubicBezTo>
                  <a:pt x="8082647" y="1334478"/>
                  <a:pt x="8083008" y="1341180"/>
                  <a:pt x="8060918" y="1340997"/>
                </a:cubicBezTo>
                <a:cubicBezTo>
                  <a:pt x="8036400" y="1339757"/>
                  <a:pt x="8012389" y="1333598"/>
                  <a:pt x="7990297" y="1322889"/>
                </a:cubicBezTo>
                <a:cubicBezTo>
                  <a:pt x="7969836" y="1312205"/>
                  <a:pt x="7969836" y="1305869"/>
                  <a:pt x="7991021" y="1306050"/>
                </a:cubicBezTo>
                <a:close/>
                <a:moveTo>
                  <a:pt x="4812841" y="763338"/>
                </a:moveTo>
                <a:cubicBezTo>
                  <a:pt x="4831492" y="768929"/>
                  <a:pt x="4845254" y="776761"/>
                  <a:pt x="4850414" y="785815"/>
                </a:cubicBezTo>
                <a:cubicBezTo>
                  <a:pt x="4860917" y="803923"/>
                  <a:pt x="4830314" y="817865"/>
                  <a:pt x="4777983" y="817685"/>
                </a:cubicBezTo>
                <a:cubicBezTo>
                  <a:pt x="4725652" y="817502"/>
                  <a:pt x="4681830" y="803379"/>
                  <a:pt x="4673501" y="784728"/>
                </a:cubicBezTo>
                <a:cubicBezTo>
                  <a:pt x="4665171" y="766076"/>
                  <a:pt x="4696497" y="754126"/>
                  <a:pt x="4745933" y="754307"/>
                </a:cubicBezTo>
                <a:cubicBezTo>
                  <a:pt x="4770649" y="754397"/>
                  <a:pt x="4794190" y="757747"/>
                  <a:pt x="4812841" y="763338"/>
                </a:cubicBezTo>
                <a:close/>
                <a:moveTo>
                  <a:pt x="2297963" y="333481"/>
                </a:moveTo>
                <a:cubicBezTo>
                  <a:pt x="2301902" y="335337"/>
                  <a:pt x="2301857" y="337827"/>
                  <a:pt x="2296516" y="340362"/>
                </a:cubicBezTo>
                <a:cubicBezTo>
                  <a:pt x="2277267" y="346849"/>
                  <a:pt x="2257075" y="350092"/>
                  <a:pt x="2236760" y="349959"/>
                </a:cubicBezTo>
                <a:cubicBezTo>
                  <a:pt x="2214849" y="349959"/>
                  <a:pt x="2204707" y="344889"/>
                  <a:pt x="2216118" y="339819"/>
                </a:cubicBezTo>
                <a:cubicBezTo>
                  <a:pt x="2235293" y="333538"/>
                  <a:pt x="2255337" y="330359"/>
                  <a:pt x="2275512" y="330403"/>
                </a:cubicBezTo>
                <a:cubicBezTo>
                  <a:pt x="2286103" y="330403"/>
                  <a:pt x="2294025" y="331626"/>
                  <a:pt x="2297963" y="333481"/>
                </a:cubicBezTo>
                <a:close/>
                <a:moveTo>
                  <a:pt x="6142428" y="988489"/>
                </a:moveTo>
                <a:cubicBezTo>
                  <a:pt x="6161796" y="993544"/>
                  <a:pt x="6180490" y="1001178"/>
                  <a:pt x="6197991" y="1011256"/>
                </a:cubicBezTo>
                <a:cubicBezTo>
                  <a:pt x="6221350" y="1028276"/>
                  <a:pt x="6208675" y="1042038"/>
                  <a:pt x="6168656" y="1042581"/>
                </a:cubicBezTo>
                <a:cubicBezTo>
                  <a:pt x="6127557" y="1043302"/>
                  <a:pt x="6087085" y="1032447"/>
                  <a:pt x="6051862" y="1011256"/>
                </a:cubicBezTo>
                <a:cubicBezTo>
                  <a:pt x="6030495" y="994597"/>
                  <a:pt x="6044257" y="981740"/>
                  <a:pt x="6082826" y="981196"/>
                </a:cubicBezTo>
                <a:cubicBezTo>
                  <a:pt x="6103020" y="980957"/>
                  <a:pt x="6123061" y="983433"/>
                  <a:pt x="6142428" y="988489"/>
                </a:cubicBezTo>
                <a:close/>
                <a:moveTo>
                  <a:pt x="3479678" y="532261"/>
                </a:moveTo>
                <a:cubicBezTo>
                  <a:pt x="3491879" y="536698"/>
                  <a:pt x="3497492" y="542809"/>
                  <a:pt x="3493780" y="549690"/>
                </a:cubicBezTo>
                <a:cubicBezTo>
                  <a:pt x="3486356" y="563633"/>
                  <a:pt x="3442715" y="574858"/>
                  <a:pt x="3394912" y="574678"/>
                </a:cubicBezTo>
                <a:cubicBezTo>
                  <a:pt x="3347107" y="574497"/>
                  <a:pt x="3315780" y="562728"/>
                  <a:pt x="3326464" y="548242"/>
                </a:cubicBezTo>
                <a:cubicBezTo>
                  <a:pt x="3337148" y="533755"/>
                  <a:pt x="3380787" y="524520"/>
                  <a:pt x="3426058" y="524881"/>
                </a:cubicBezTo>
                <a:cubicBezTo>
                  <a:pt x="3448692" y="525063"/>
                  <a:pt x="3467478" y="527825"/>
                  <a:pt x="3479678" y="532261"/>
                </a:cubicBezTo>
                <a:close/>
                <a:moveTo>
                  <a:pt x="2096152" y="296249"/>
                </a:moveTo>
                <a:cubicBezTo>
                  <a:pt x="2098822" y="297403"/>
                  <a:pt x="2098687" y="298988"/>
                  <a:pt x="2095158" y="300708"/>
                </a:cubicBezTo>
                <a:cubicBezTo>
                  <a:pt x="2080469" y="305712"/>
                  <a:pt x="2065042" y="308221"/>
                  <a:pt x="2049524" y="308132"/>
                </a:cubicBezTo>
                <a:cubicBezTo>
                  <a:pt x="2032685" y="308132"/>
                  <a:pt x="2025803" y="305054"/>
                  <a:pt x="2034495" y="301252"/>
                </a:cubicBezTo>
                <a:cubicBezTo>
                  <a:pt x="2049290" y="296515"/>
                  <a:pt x="2064769" y="294191"/>
                  <a:pt x="2080307" y="294370"/>
                </a:cubicBezTo>
                <a:cubicBezTo>
                  <a:pt x="2088004" y="294370"/>
                  <a:pt x="2093481" y="295094"/>
                  <a:pt x="2096152" y="296249"/>
                </a:cubicBezTo>
                <a:close/>
                <a:moveTo>
                  <a:pt x="1900848" y="259964"/>
                </a:moveTo>
                <a:cubicBezTo>
                  <a:pt x="1909539" y="260144"/>
                  <a:pt x="1912438" y="262317"/>
                  <a:pt x="1906823" y="264310"/>
                </a:cubicBezTo>
                <a:cubicBezTo>
                  <a:pt x="1897319" y="266855"/>
                  <a:pt x="1887521" y="268134"/>
                  <a:pt x="1877670" y="268112"/>
                </a:cubicBezTo>
                <a:cubicBezTo>
                  <a:pt x="1868436" y="268112"/>
                  <a:pt x="1864813" y="266121"/>
                  <a:pt x="1870065" y="264129"/>
                </a:cubicBezTo>
                <a:cubicBezTo>
                  <a:pt x="1880080" y="261342"/>
                  <a:pt x="1890435" y="259941"/>
                  <a:pt x="1900848" y="259964"/>
                </a:cubicBezTo>
                <a:close/>
                <a:moveTo>
                  <a:pt x="3180855" y="474610"/>
                </a:moveTo>
                <a:cubicBezTo>
                  <a:pt x="3190611" y="478344"/>
                  <a:pt x="3193825" y="483505"/>
                  <a:pt x="3188845" y="489209"/>
                </a:cubicBezTo>
                <a:cubicBezTo>
                  <a:pt x="3178524" y="501523"/>
                  <a:pt x="3139048" y="510575"/>
                  <a:pt x="3094685" y="510395"/>
                </a:cubicBezTo>
                <a:cubicBezTo>
                  <a:pt x="3050321" y="510214"/>
                  <a:pt x="3027504" y="501159"/>
                  <a:pt x="3040361" y="488846"/>
                </a:cubicBezTo>
                <a:cubicBezTo>
                  <a:pt x="3053218" y="476533"/>
                  <a:pt x="3091244" y="468566"/>
                  <a:pt x="3133617" y="468566"/>
                </a:cubicBezTo>
                <a:cubicBezTo>
                  <a:pt x="3154802" y="468566"/>
                  <a:pt x="3171100" y="470875"/>
                  <a:pt x="3180855" y="474610"/>
                </a:cubicBezTo>
                <a:close/>
                <a:moveTo>
                  <a:pt x="4379091" y="677212"/>
                </a:moveTo>
                <a:cubicBezTo>
                  <a:pt x="4397448" y="682735"/>
                  <a:pt x="4410213" y="690386"/>
                  <a:pt x="4412567" y="698715"/>
                </a:cubicBezTo>
                <a:cubicBezTo>
                  <a:pt x="4417276" y="715374"/>
                  <a:pt x="4379429" y="729860"/>
                  <a:pt x="4329090" y="730404"/>
                </a:cubicBezTo>
                <a:cubicBezTo>
                  <a:pt x="4279293" y="730404"/>
                  <a:pt x="4233481" y="716642"/>
                  <a:pt x="4228411" y="699802"/>
                </a:cubicBezTo>
                <a:cubicBezTo>
                  <a:pt x="4223341" y="682962"/>
                  <a:pt x="4262634" y="668837"/>
                  <a:pt x="4312068" y="668476"/>
                </a:cubicBezTo>
                <a:cubicBezTo>
                  <a:pt x="4336786" y="668295"/>
                  <a:pt x="4360734" y="671689"/>
                  <a:pt x="4379091" y="677212"/>
                </a:cubicBezTo>
                <a:close/>
                <a:moveTo>
                  <a:pt x="5548579" y="872934"/>
                </a:moveTo>
                <a:cubicBezTo>
                  <a:pt x="5569924" y="878796"/>
                  <a:pt x="5588122" y="886764"/>
                  <a:pt x="5596451" y="895183"/>
                </a:cubicBezTo>
                <a:cubicBezTo>
                  <a:pt x="5613110" y="912023"/>
                  <a:pt x="5590296" y="926872"/>
                  <a:pt x="5546657" y="927053"/>
                </a:cubicBezTo>
                <a:cubicBezTo>
                  <a:pt x="5501567" y="927053"/>
                  <a:pt x="5445795" y="910937"/>
                  <a:pt x="5430767" y="893735"/>
                </a:cubicBezTo>
                <a:cubicBezTo>
                  <a:pt x="5415737" y="876532"/>
                  <a:pt x="5440001" y="863314"/>
                  <a:pt x="5481830" y="863314"/>
                </a:cubicBezTo>
                <a:cubicBezTo>
                  <a:pt x="5502744" y="863314"/>
                  <a:pt x="5527235" y="867071"/>
                  <a:pt x="5548579" y="872934"/>
                </a:cubicBezTo>
                <a:close/>
                <a:moveTo>
                  <a:pt x="2915891" y="422776"/>
                </a:moveTo>
                <a:cubicBezTo>
                  <a:pt x="2923610" y="425741"/>
                  <a:pt x="2925467" y="429905"/>
                  <a:pt x="2920488" y="434704"/>
                </a:cubicBezTo>
                <a:cubicBezTo>
                  <a:pt x="2910528" y="444300"/>
                  <a:pt x="2872338" y="452992"/>
                  <a:pt x="2834856" y="452992"/>
                </a:cubicBezTo>
                <a:cubicBezTo>
                  <a:pt x="2796468" y="452992"/>
                  <a:pt x="2777634" y="445387"/>
                  <a:pt x="2790313" y="434884"/>
                </a:cubicBezTo>
                <a:cubicBezTo>
                  <a:pt x="2802987" y="424383"/>
                  <a:pt x="2839201" y="418045"/>
                  <a:pt x="2876122" y="418045"/>
                </a:cubicBezTo>
                <a:cubicBezTo>
                  <a:pt x="2894592" y="418045"/>
                  <a:pt x="2908173" y="419811"/>
                  <a:pt x="2915891" y="422776"/>
                </a:cubicBezTo>
                <a:close/>
                <a:moveTo>
                  <a:pt x="2666999" y="378118"/>
                </a:moveTo>
                <a:cubicBezTo>
                  <a:pt x="2673474" y="380653"/>
                  <a:pt x="2674787" y="384094"/>
                  <a:pt x="2669355" y="387625"/>
                </a:cubicBezTo>
                <a:cubicBezTo>
                  <a:pt x="2645108" y="398145"/>
                  <a:pt x="2618795" y="403035"/>
                  <a:pt x="2592394" y="401929"/>
                </a:cubicBezTo>
                <a:cubicBezTo>
                  <a:pt x="2561249" y="401929"/>
                  <a:pt x="2546582" y="395410"/>
                  <a:pt x="2559261" y="387442"/>
                </a:cubicBezTo>
                <a:cubicBezTo>
                  <a:pt x="2582867" y="377876"/>
                  <a:pt x="2608220" y="373314"/>
                  <a:pt x="2633677" y="374044"/>
                </a:cubicBezTo>
                <a:cubicBezTo>
                  <a:pt x="2648890" y="373954"/>
                  <a:pt x="2660526" y="375583"/>
                  <a:pt x="2666999" y="378118"/>
                </a:cubicBezTo>
                <a:close/>
                <a:moveTo>
                  <a:pt x="7144951" y="1140577"/>
                </a:moveTo>
                <a:cubicBezTo>
                  <a:pt x="7162186" y="1145037"/>
                  <a:pt x="7178963" y="1151267"/>
                  <a:pt x="7195006" y="1159195"/>
                </a:cubicBezTo>
                <a:cubicBezTo>
                  <a:pt x="7216916" y="1171689"/>
                  <a:pt x="7211845" y="1183459"/>
                  <a:pt x="7183778" y="1183459"/>
                </a:cubicBezTo>
                <a:cubicBezTo>
                  <a:pt x="7147562" y="1181902"/>
                  <a:pt x="7112071" y="1172706"/>
                  <a:pt x="7079660" y="1156479"/>
                </a:cubicBezTo>
                <a:cubicBezTo>
                  <a:pt x="7058836" y="1143804"/>
                  <a:pt x="7064811" y="1132577"/>
                  <a:pt x="7092154" y="1132577"/>
                </a:cubicBezTo>
                <a:cubicBezTo>
                  <a:pt x="7110026" y="1133427"/>
                  <a:pt x="7127718" y="1136117"/>
                  <a:pt x="7144951" y="1140577"/>
                </a:cubicBezTo>
                <a:close/>
                <a:moveTo>
                  <a:pt x="3998215" y="602654"/>
                </a:moveTo>
                <a:cubicBezTo>
                  <a:pt x="4013833" y="607634"/>
                  <a:pt x="4023068" y="614606"/>
                  <a:pt x="4022887" y="622663"/>
                </a:cubicBezTo>
                <a:cubicBezTo>
                  <a:pt x="4022887" y="639141"/>
                  <a:pt x="3982143" y="651816"/>
                  <a:pt x="3928908" y="651816"/>
                </a:cubicBezTo>
                <a:cubicBezTo>
                  <a:pt x="3875670" y="651816"/>
                  <a:pt x="3838369" y="638959"/>
                  <a:pt x="3841447" y="622300"/>
                </a:cubicBezTo>
                <a:cubicBezTo>
                  <a:pt x="3844524" y="605641"/>
                  <a:pt x="3884544" y="594415"/>
                  <a:pt x="3935246" y="594596"/>
                </a:cubicBezTo>
                <a:cubicBezTo>
                  <a:pt x="3960597" y="594686"/>
                  <a:pt x="3982597" y="597674"/>
                  <a:pt x="3998215" y="602654"/>
                </a:cubicBezTo>
                <a:close/>
                <a:moveTo>
                  <a:pt x="2441310" y="336379"/>
                </a:moveTo>
                <a:cubicBezTo>
                  <a:pt x="2445814" y="338371"/>
                  <a:pt x="2445994" y="341087"/>
                  <a:pt x="2440650" y="343984"/>
                </a:cubicBezTo>
                <a:cubicBezTo>
                  <a:pt x="2419811" y="351716"/>
                  <a:pt x="2397685" y="355404"/>
                  <a:pt x="2375465" y="354849"/>
                </a:cubicBezTo>
                <a:cubicBezTo>
                  <a:pt x="2351019" y="354849"/>
                  <a:pt x="2339249" y="349598"/>
                  <a:pt x="2351380" y="343803"/>
                </a:cubicBezTo>
                <a:cubicBezTo>
                  <a:pt x="2372115" y="336399"/>
                  <a:pt x="2394007" y="332781"/>
                  <a:pt x="2416027" y="333120"/>
                </a:cubicBezTo>
                <a:cubicBezTo>
                  <a:pt x="2427978" y="333120"/>
                  <a:pt x="2436806" y="334388"/>
                  <a:pt x="2441310" y="336379"/>
                </a:cubicBezTo>
                <a:close/>
                <a:moveTo>
                  <a:pt x="2233500" y="298715"/>
                </a:moveTo>
                <a:cubicBezTo>
                  <a:pt x="2236307" y="300209"/>
                  <a:pt x="2235764" y="302156"/>
                  <a:pt x="2231147" y="304147"/>
                </a:cubicBezTo>
                <a:cubicBezTo>
                  <a:pt x="2213581" y="309704"/>
                  <a:pt x="2195239" y="312335"/>
                  <a:pt x="2176822" y="311934"/>
                </a:cubicBezTo>
                <a:cubicBezTo>
                  <a:pt x="2159798" y="311934"/>
                  <a:pt x="2153103" y="307588"/>
                  <a:pt x="2162519" y="303603"/>
                </a:cubicBezTo>
                <a:cubicBezTo>
                  <a:pt x="2179737" y="298250"/>
                  <a:pt x="2197718" y="295682"/>
                  <a:pt x="2215753" y="295999"/>
                </a:cubicBezTo>
                <a:cubicBezTo>
                  <a:pt x="2224537" y="296180"/>
                  <a:pt x="2230693" y="297221"/>
                  <a:pt x="2233500" y="298715"/>
                </a:cubicBezTo>
                <a:close/>
                <a:moveTo>
                  <a:pt x="2042934" y="262659"/>
                </a:moveTo>
                <a:cubicBezTo>
                  <a:pt x="2044903" y="263632"/>
                  <a:pt x="2044541" y="264945"/>
                  <a:pt x="2041010" y="266302"/>
                </a:cubicBezTo>
                <a:cubicBezTo>
                  <a:pt x="2029531" y="269614"/>
                  <a:pt x="2017649" y="271321"/>
                  <a:pt x="2005700" y="271373"/>
                </a:cubicBezTo>
                <a:cubicBezTo>
                  <a:pt x="1992845" y="271373"/>
                  <a:pt x="1987592" y="268839"/>
                  <a:pt x="1994654" y="266122"/>
                </a:cubicBezTo>
                <a:cubicBezTo>
                  <a:pt x="2006427" y="262744"/>
                  <a:pt x="2018627" y="261036"/>
                  <a:pt x="2030870" y="261052"/>
                </a:cubicBezTo>
                <a:cubicBezTo>
                  <a:pt x="2036665" y="261052"/>
                  <a:pt x="2040965" y="261686"/>
                  <a:pt x="2042934" y="262659"/>
                </a:cubicBezTo>
                <a:close/>
                <a:moveTo>
                  <a:pt x="5029046" y="769199"/>
                </a:moveTo>
                <a:cubicBezTo>
                  <a:pt x="5048648" y="774450"/>
                  <a:pt x="5064083" y="781829"/>
                  <a:pt x="5070965" y="790341"/>
                </a:cubicBezTo>
                <a:cubicBezTo>
                  <a:pt x="5085090" y="808448"/>
                  <a:pt x="5057567" y="822571"/>
                  <a:pt x="5008313" y="822754"/>
                </a:cubicBezTo>
                <a:cubicBezTo>
                  <a:pt x="4959060" y="822934"/>
                  <a:pt x="4910168" y="808992"/>
                  <a:pt x="4898399" y="791426"/>
                </a:cubicBezTo>
                <a:cubicBezTo>
                  <a:pt x="4886629" y="773862"/>
                  <a:pt x="4915058" y="760825"/>
                  <a:pt x="4962138" y="760825"/>
                </a:cubicBezTo>
                <a:cubicBezTo>
                  <a:pt x="4985678" y="760825"/>
                  <a:pt x="5009445" y="763948"/>
                  <a:pt x="5029046" y="769199"/>
                </a:cubicBezTo>
                <a:close/>
                <a:moveTo>
                  <a:pt x="6407079" y="998134"/>
                </a:moveTo>
                <a:cubicBezTo>
                  <a:pt x="6424968" y="1002759"/>
                  <a:pt x="6442274" y="1009644"/>
                  <a:pt x="6458561" y="1018679"/>
                </a:cubicBezTo>
                <a:cubicBezTo>
                  <a:pt x="6485361" y="1036787"/>
                  <a:pt x="6475040" y="1048014"/>
                  <a:pt x="6433211" y="1047651"/>
                </a:cubicBezTo>
                <a:cubicBezTo>
                  <a:pt x="6395101" y="1048094"/>
                  <a:pt x="6357572" y="1038275"/>
                  <a:pt x="6324564" y="1019223"/>
                </a:cubicBezTo>
                <a:cubicBezTo>
                  <a:pt x="6300661" y="1002383"/>
                  <a:pt x="6311526" y="990975"/>
                  <a:pt x="6352088" y="991156"/>
                </a:cubicBezTo>
                <a:cubicBezTo>
                  <a:pt x="6370714" y="991146"/>
                  <a:pt x="6389188" y="993510"/>
                  <a:pt x="6407079" y="998134"/>
                </a:cubicBezTo>
                <a:close/>
                <a:moveTo>
                  <a:pt x="3354597" y="477327"/>
                </a:moveTo>
                <a:cubicBezTo>
                  <a:pt x="3366435" y="481197"/>
                  <a:pt x="3372002" y="486584"/>
                  <a:pt x="3368471" y="492650"/>
                </a:cubicBezTo>
                <a:cubicBezTo>
                  <a:pt x="3361411" y="504783"/>
                  <a:pt x="3318676" y="515647"/>
                  <a:pt x="3273769" y="515828"/>
                </a:cubicBezTo>
                <a:cubicBezTo>
                  <a:pt x="3228862" y="516008"/>
                  <a:pt x="3199707" y="505868"/>
                  <a:pt x="3208943" y="493374"/>
                </a:cubicBezTo>
                <a:cubicBezTo>
                  <a:pt x="3218178" y="480881"/>
                  <a:pt x="3260007" y="471102"/>
                  <a:pt x="3303103" y="471102"/>
                </a:cubicBezTo>
                <a:cubicBezTo>
                  <a:pt x="3324652" y="471102"/>
                  <a:pt x="3342759" y="473456"/>
                  <a:pt x="3354597" y="477327"/>
                </a:cubicBezTo>
                <a:close/>
                <a:moveTo>
                  <a:pt x="3075106" y="427168"/>
                </a:moveTo>
                <a:cubicBezTo>
                  <a:pt x="3084183" y="430450"/>
                  <a:pt x="3087533" y="434976"/>
                  <a:pt x="3083277" y="439956"/>
                </a:cubicBezTo>
                <a:cubicBezTo>
                  <a:pt x="3074766" y="449916"/>
                  <a:pt x="3034024" y="458064"/>
                  <a:pt x="2994549" y="458064"/>
                </a:cubicBezTo>
                <a:cubicBezTo>
                  <a:pt x="2955437" y="458064"/>
                  <a:pt x="2932259" y="449553"/>
                  <a:pt x="2943667" y="439956"/>
                </a:cubicBezTo>
                <a:cubicBezTo>
                  <a:pt x="2955073" y="430360"/>
                  <a:pt x="2995274" y="421849"/>
                  <a:pt x="3032575" y="421849"/>
                </a:cubicBezTo>
                <a:cubicBezTo>
                  <a:pt x="3051226" y="421849"/>
                  <a:pt x="3066030" y="423886"/>
                  <a:pt x="3075106" y="427168"/>
                </a:cubicBezTo>
                <a:close/>
                <a:moveTo>
                  <a:pt x="4582894" y="682486"/>
                </a:moveTo>
                <a:cubicBezTo>
                  <a:pt x="4600752" y="687715"/>
                  <a:pt x="4613200" y="695093"/>
                  <a:pt x="4617002" y="703785"/>
                </a:cubicBezTo>
                <a:cubicBezTo>
                  <a:pt x="4624790" y="721893"/>
                  <a:pt x="4591652" y="734570"/>
                  <a:pt x="4538235" y="734570"/>
                </a:cubicBezTo>
                <a:cubicBezTo>
                  <a:pt x="4484817" y="734570"/>
                  <a:pt x="4442627" y="721169"/>
                  <a:pt x="4437374" y="703242"/>
                </a:cubicBezTo>
                <a:cubicBezTo>
                  <a:pt x="4432123" y="685316"/>
                  <a:pt x="4465441" y="673908"/>
                  <a:pt x="4516324" y="674089"/>
                </a:cubicBezTo>
                <a:cubicBezTo>
                  <a:pt x="4541765" y="674179"/>
                  <a:pt x="4565034" y="677257"/>
                  <a:pt x="4582894" y="682486"/>
                </a:cubicBezTo>
                <a:close/>
                <a:moveTo>
                  <a:pt x="2819761" y="380043"/>
                </a:moveTo>
                <a:cubicBezTo>
                  <a:pt x="2827298" y="382782"/>
                  <a:pt x="2829607" y="386539"/>
                  <a:pt x="2824356" y="390522"/>
                </a:cubicBezTo>
                <a:cubicBezTo>
                  <a:pt x="2798843" y="401775"/>
                  <a:pt x="2771103" y="407039"/>
                  <a:pt x="2743234" y="405913"/>
                </a:cubicBezTo>
                <a:cubicBezTo>
                  <a:pt x="2711187" y="405913"/>
                  <a:pt x="2693076" y="398307"/>
                  <a:pt x="2705390" y="390159"/>
                </a:cubicBezTo>
                <a:cubicBezTo>
                  <a:pt x="2730232" y="379922"/>
                  <a:pt x="2756939" y="374987"/>
                  <a:pt x="2783796" y="375673"/>
                </a:cubicBezTo>
                <a:cubicBezTo>
                  <a:pt x="2799459" y="375583"/>
                  <a:pt x="2812224" y="377304"/>
                  <a:pt x="2819761" y="380043"/>
                </a:cubicBezTo>
                <a:close/>
                <a:moveTo>
                  <a:pt x="2586510" y="338122"/>
                </a:moveTo>
                <a:cubicBezTo>
                  <a:pt x="2591852" y="340137"/>
                  <a:pt x="2592486" y="342989"/>
                  <a:pt x="2587325" y="346338"/>
                </a:cubicBezTo>
                <a:cubicBezTo>
                  <a:pt x="2566050" y="355083"/>
                  <a:pt x="2543144" y="359157"/>
                  <a:pt x="2520146" y="358291"/>
                </a:cubicBezTo>
                <a:cubicBezTo>
                  <a:pt x="2491895" y="358291"/>
                  <a:pt x="2479400" y="353220"/>
                  <a:pt x="2490629" y="346519"/>
                </a:cubicBezTo>
                <a:cubicBezTo>
                  <a:pt x="2511850" y="338015"/>
                  <a:pt x="2534611" y="334065"/>
                  <a:pt x="2557446" y="334930"/>
                </a:cubicBezTo>
                <a:cubicBezTo>
                  <a:pt x="2571118" y="334930"/>
                  <a:pt x="2581168" y="336107"/>
                  <a:pt x="2586510" y="338122"/>
                </a:cubicBezTo>
                <a:close/>
                <a:moveTo>
                  <a:pt x="2373633" y="300412"/>
                </a:moveTo>
                <a:cubicBezTo>
                  <a:pt x="2377096" y="302155"/>
                  <a:pt x="2376824" y="304418"/>
                  <a:pt x="2371483" y="306681"/>
                </a:cubicBezTo>
                <a:cubicBezTo>
                  <a:pt x="2352955" y="312684"/>
                  <a:pt x="2333563" y="315621"/>
                  <a:pt x="2314079" y="315372"/>
                </a:cubicBezTo>
                <a:cubicBezTo>
                  <a:pt x="2293256" y="315372"/>
                  <a:pt x="2284383" y="310122"/>
                  <a:pt x="2295971" y="305415"/>
                </a:cubicBezTo>
                <a:cubicBezTo>
                  <a:pt x="2314586" y="299793"/>
                  <a:pt x="2333944" y="297045"/>
                  <a:pt x="2353373" y="297265"/>
                </a:cubicBezTo>
                <a:cubicBezTo>
                  <a:pt x="2362971" y="297447"/>
                  <a:pt x="2370169" y="298669"/>
                  <a:pt x="2373633" y="300412"/>
                </a:cubicBezTo>
                <a:close/>
                <a:moveTo>
                  <a:pt x="1980158" y="232259"/>
                </a:moveTo>
                <a:cubicBezTo>
                  <a:pt x="1988850" y="231716"/>
                  <a:pt x="1994103" y="233527"/>
                  <a:pt x="1989937" y="235701"/>
                </a:cubicBezTo>
                <a:cubicBezTo>
                  <a:pt x="1981209" y="238180"/>
                  <a:pt x="1972209" y="239520"/>
                  <a:pt x="1963138" y="239683"/>
                </a:cubicBezTo>
                <a:cubicBezTo>
                  <a:pt x="1955351" y="239683"/>
                  <a:pt x="1950644" y="238054"/>
                  <a:pt x="1953902" y="236425"/>
                </a:cubicBezTo>
                <a:cubicBezTo>
                  <a:pt x="1962414" y="233771"/>
                  <a:pt x="1971249" y="232366"/>
                  <a:pt x="1980158" y="232259"/>
                </a:cubicBezTo>
                <a:close/>
                <a:moveTo>
                  <a:pt x="2175148" y="265353"/>
                </a:moveTo>
                <a:cubicBezTo>
                  <a:pt x="2177366" y="266620"/>
                  <a:pt x="2176641" y="268295"/>
                  <a:pt x="2172294" y="269924"/>
                </a:cubicBezTo>
                <a:cubicBezTo>
                  <a:pt x="2158459" y="273884"/>
                  <a:pt x="2144137" y="275837"/>
                  <a:pt x="2129738" y="275719"/>
                </a:cubicBezTo>
                <a:cubicBezTo>
                  <a:pt x="2114712" y="275719"/>
                  <a:pt x="2109097" y="272097"/>
                  <a:pt x="2118150" y="268839"/>
                </a:cubicBezTo>
                <a:cubicBezTo>
                  <a:pt x="2131895" y="265042"/>
                  <a:pt x="2146095" y="263154"/>
                  <a:pt x="2160343" y="263225"/>
                </a:cubicBezTo>
                <a:cubicBezTo>
                  <a:pt x="2167768" y="263225"/>
                  <a:pt x="2172929" y="264085"/>
                  <a:pt x="2175148" y="265353"/>
                </a:cubicBezTo>
                <a:close/>
                <a:moveTo>
                  <a:pt x="5781330" y="878538"/>
                </a:moveTo>
                <a:cubicBezTo>
                  <a:pt x="5799610" y="883382"/>
                  <a:pt x="5817227" y="890728"/>
                  <a:pt x="5833664" y="900436"/>
                </a:cubicBezTo>
                <a:cubicBezTo>
                  <a:pt x="5855937" y="917639"/>
                  <a:pt x="5838734" y="931582"/>
                  <a:pt x="5794371" y="931582"/>
                </a:cubicBezTo>
                <a:cubicBezTo>
                  <a:pt x="5750007" y="931582"/>
                  <a:pt x="5699847" y="918000"/>
                  <a:pt x="5680654" y="900797"/>
                </a:cubicBezTo>
                <a:cubicBezTo>
                  <a:pt x="5661459" y="883596"/>
                  <a:pt x="5681922" y="871283"/>
                  <a:pt x="5725017" y="871644"/>
                </a:cubicBezTo>
                <a:cubicBezTo>
                  <a:pt x="5744106" y="871350"/>
                  <a:pt x="5763050" y="873694"/>
                  <a:pt x="5781330" y="878538"/>
                </a:cubicBezTo>
                <a:close/>
                <a:moveTo>
                  <a:pt x="4193825" y="606593"/>
                </a:moveTo>
                <a:cubicBezTo>
                  <a:pt x="4210484" y="611527"/>
                  <a:pt x="4221168" y="618499"/>
                  <a:pt x="4222797" y="626648"/>
                </a:cubicBezTo>
                <a:cubicBezTo>
                  <a:pt x="4226057" y="642944"/>
                  <a:pt x="4188030" y="656345"/>
                  <a:pt x="4134795" y="656345"/>
                </a:cubicBezTo>
                <a:cubicBezTo>
                  <a:pt x="4081557" y="656345"/>
                  <a:pt x="4040996" y="643668"/>
                  <a:pt x="4040815" y="627009"/>
                </a:cubicBezTo>
                <a:cubicBezTo>
                  <a:pt x="4040634" y="610350"/>
                  <a:pt x="4078299" y="598761"/>
                  <a:pt x="4129000" y="598761"/>
                </a:cubicBezTo>
                <a:cubicBezTo>
                  <a:pt x="4154532" y="598761"/>
                  <a:pt x="4177167" y="601658"/>
                  <a:pt x="4193825" y="606593"/>
                </a:cubicBezTo>
                <a:close/>
                <a:moveTo>
                  <a:pt x="7446122" y="1155936"/>
                </a:moveTo>
                <a:cubicBezTo>
                  <a:pt x="7461543" y="1159541"/>
                  <a:pt x="7476645" y="1164505"/>
                  <a:pt x="7491249" y="1170784"/>
                </a:cubicBezTo>
                <a:cubicBezTo>
                  <a:pt x="7514427" y="1182010"/>
                  <a:pt x="7513883" y="1193782"/>
                  <a:pt x="7489800" y="1194143"/>
                </a:cubicBezTo>
                <a:cubicBezTo>
                  <a:pt x="7457622" y="1192513"/>
                  <a:pt x="7426025" y="1185027"/>
                  <a:pt x="7396545" y="1172052"/>
                </a:cubicBezTo>
                <a:cubicBezTo>
                  <a:pt x="7374274" y="1161005"/>
                  <a:pt x="7375722" y="1149599"/>
                  <a:pt x="7399081" y="1149236"/>
                </a:cubicBezTo>
                <a:cubicBezTo>
                  <a:pt x="7414962" y="1150083"/>
                  <a:pt x="7430702" y="1152331"/>
                  <a:pt x="7446122" y="1155936"/>
                </a:cubicBezTo>
                <a:close/>
                <a:moveTo>
                  <a:pt x="5252336" y="778321"/>
                </a:moveTo>
                <a:cubicBezTo>
                  <a:pt x="5272097" y="783686"/>
                  <a:pt x="5288258" y="790974"/>
                  <a:pt x="5295864" y="798850"/>
                </a:cubicBezTo>
                <a:cubicBezTo>
                  <a:pt x="5311074" y="814605"/>
                  <a:pt x="5285724" y="830720"/>
                  <a:pt x="5239729" y="830903"/>
                </a:cubicBezTo>
                <a:cubicBezTo>
                  <a:pt x="5194097" y="830903"/>
                  <a:pt x="5139774" y="815692"/>
                  <a:pt x="5126917" y="799214"/>
                </a:cubicBezTo>
                <a:cubicBezTo>
                  <a:pt x="5114062" y="782735"/>
                  <a:pt x="5143215" y="768973"/>
                  <a:pt x="5187217" y="769336"/>
                </a:cubicBezTo>
                <a:cubicBezTo>
                  <a:pt x="5209218" y="769517"/>
                  <a:pt x="5232577" y="772957"/>
                  <a:pt x="5252336" y="778321"/>
                </a:cubicBezTo>
                <a:close/>
                <a:moveTo>
                  <a:pt x="3235540" y="431671"/>
                </a:moveTo>
                <a:cubicBezTo>
                  <a:pt x="3245658" y="435066"/>
                  <a:pt x="3250049" y="439593"/>
                  <a:pt x="3246065" y="444663"/>
                </a:cubicBezTo>
                <a:cubicBezTo>
                  <a:pt x="3238098" y="454803"/>
                  <a:pt x="3193915" y="464219"/>
                  <a:pt x="3153897" y="464039"/>
                </a:cubicBezTo>
                <a:cubicBezTo>
                  <a:pt x="3113517" y="464039"/>
                  <a:pt x="3086173" y="454079"/>
                  <a:pt x="3098487" y="443576"/>
                </a:cubicBezTo>
                <a:cubicBezTo>
                  <a:pt x="3110800" y="433074"/>
                  <a:pt x="3152810" y="424382"/>
                  <a:pt x="3190655" y="425468"/>
                </a:cubicBezTo>
                <a:cubicBezTo>
                  <a:pt x="3209578" y="426012"/>
                  <a:pt x="3225422" y="428275"/>
                  <a:pt x="3235540" y="431671"/>
                </a:cubicBezTo>
                <a:close/>
                <a:moveTo>
                  <a:pt x="2971868" y="383527"/>
                </a:moveTo>
                <a:cubicBezTo>
                  <a:pt x="2979791" y="386312"/>
                  <a:pt x="2981964" y="390250"/>
                  <a:pt x="2976803" y="394866"/>
                </a:cubicBezTo>
                <a:cubicBezTo>
                  <a:pt x="2966300" y="404102"/>
                  <a:pt x="2931172" y="411164"/>
                  <a:pt x="2894412" y="410984"/>
                </a:cubicBezTo>
                <a:cubicBezTo>
                  <a:pt x="2857675" y="410801"/>
                  <a:pt x="2840109" y="403741"/>
                  <a:pt x="2852422" y="394325"/>
                </a:cubicBezTo>
                <a:cubicBezTo>
                  <a:pt x="2877443" y="382808"/>
                  <a:pt x="2904918" y="377588"/>
                  <a:pt x="2932438" y="379114"/>
                </a:cubicBezTo>
                <a:cubicBezTo>
                  <a:pt x="2950275" y="379114"/>
                  <a:pt x="2963946" y="380744"/>
                  <a:pt x="2971868" y="383527"/>
                </a:cubicBezTo>
                <a:close/>
                <a:moveTo>
                  <a:pt x="2730985" y="341290"/>
                </a:moveTo>
                <a:cubicBezTo>
                  <a:pt x="2737120" y="343531"/>
                  <a:pt x="2738705" y="346609"/>
                  <a:pt x="2734179" y="349959"/>
                </a:cubicBezTo>
                <a:cubicBezTo>
                  <a:pt x="2711325" y="359768"/>
                  <a:pt x="2686592" y="364348"/>
                  <a:pt x="2661749" y="363360"/>
                </a:cubicBezTo>
                <a:cubicBezTo>
                  <a:pt x="2633137" y="363360"/>
                  <a:pt x="2617923" y="357565"/>
                  <a:pt x="2628065" y="350502"/>
                </a:cubicBezTo>
                <a:cubicBezTo>
                  <a:pt x="2651008" y="341100"/>
                  <a:pt x="2675707" y="336716"/>
                  <a:pt x="2700497" y="337645"/>
                </a:cubicBezTo>
                <a:cubicBezTo>
                  <a:pt x="2714168" y="337645"/>
                  <a:pt x="2724851" y="339049"/>
                  <a:pt x="2730985" y="341290"/>
                </a:cubicBezTo>
                <a:close/>
                <a:moveTo>
                  <a:pt x="6683764" y="1012965"/>
                </a:moveTo>
                <a:cubicBezTo>
                  <a:pt x="6701216" y="1017639"/>
                  <a:pt x="6718173" y="1024158"/>
                  <a:pt x="6734343" y="1032441"/>
                </a:cubicBezTo>
                <a:cubicBezTo>
                  <a:pt x="6756977" y="1047291"/>
                  <a:pt x="6743939" y="1059965"/>
                  <a:pt x="6707362" y="1058336"/>
                </a:cubicBezTo>
                <a:cubicBezTo>
                  <a:pt x="6670622" y="1056520"/>
                  <a:pt x="6634715" y="1046694"/>
                  <a:pt x="6602157" y="1029544"/>
                </a:cubicBezTo>
                <a:cubicBezTo>
                  <a:pt x="6581152" y="1015058"/>
                  <a:pt x="6594914" y="1003108"/>
                  <a:pt x="6630223" y="1004556"/>
                </a:cubicBezTo>
                <a:cubicBezTo>
                  <a:pt x="6648367" y="1005462"/>
                  <a:pt x="6666312" y="1008292"/>
                  <a:pt x="6683764" y="1012965"/>
                </a:cubicBezTo>
                <a:close/>
                <a:moveTo>
                  <a:pt x="2512721" y="301749"/>
                </a:moveTo>
                <a:cubicBezTo>
                  <a:pt x="2516705" y="303515"/>
                  <a:pt x="2516524" y="305959"/>
                  <a:pt x="2511453" y="308676"/>
                </a:cubicBezTo>
                <a:cubicBezTo>
                  <a:pt x="2492550" y="315797"/>
                  <a:pt x="2472413" y="319060"/>
                  <a:pt x="2452242" y="318273"/>
                </a:cubicBezTo>
                <a:cubicBezTo>
                  <a:pt x="2428159" y="318273"/>
                  <a:pt x="2418200" y="314288"/>
                  <a:pt x="2428339" y="308676"/>
                </a:cubicBezTo>
                <a:cubicBezTo>
                  <a:pt x="2447712" y="301414"/>
                  <a:pt x="2468340" y="298090"/>
                  <a:pt x="2488999" y="298897"/>
                </a:cubicBezTo>
                <a:cubicBezTo>
                  <a:pt x="2500588" y="298897"/>
                  <a:pt x="2508737" y="299983"/>
                  <a:pt x="2512721" y="301749"/>
                </a:cubicBezTo>
                <a:close/>
                <a:moveTo>
                  <a:pt x="4795003" y="690588"/>
                </a:moveTo>
                <a:cubicBezTo>
                  <a:pt x="4814062" y="695998"/>
                  <a:pt x="4828413" y="703422"/>
                  <a:pt x="4833030" y="711570"/>
                </a:cubicBezTo>
                <a:cubicBezTo>
                  <a:pt x="4842627" y="728229"/>
                  <a:pt x="4808584" y="742716"/>
                  <a:pt x="4758607" y="742716"/>
                </a:cubicBezTo>
                <a:cubicBezTo>
                  <a:pt x="4708630" y="742716"/>
                  <a:pt x="4661186" y="727324"/>
                  <a:pt x="4655031" y="710665"/>
                </a:cubicBezTo>
                <a:cubicBezTo>
                  <a:pt x="4648873" y="694006"/>
                  <a:pt x="4681830" y="681512"/>
                  <a:pt x="4728730" y="681693"/>
                </a:cubicBezTo>
                <a:cubicBezTo>
                  <a:pt x="4752179" y="681783"/>
                  <a:pt x="4775945" y="685179"/>
                  <a:pt x="4795003" y="690588"/>
                </a:cubicBezTo>
                <a:close/>
                <a:moveTo>
                  <a:pt x="2309032" y="266574"/>
                </a:moveTo>
                <a:cubicBezTo>
                  <a:pt x="2312088" y="267932"/>
                  <a:pt x="2312089" y="269743"/>
                  <a:pt x="2308103" y="271553"/>
                </a:cubicBezTo>
                <a:cubicBezTo>
                  <a:pt x="2291897" y="276719"/>
                  <a:pt x="2274950" y="279167"/>
                  <a:pt x="2257943" y="278797"/>
                </a:cubicBezTo>
                <a:cubicBezTo>
                  <a:pt x="2241469" y="278797"/>
                  <a:pt x="2234586" y="274812"/>
                  <a:pt x="2243458" y="271190"/>
                </a:cubicBezTo>
                <a:cubicBezTo>
                  <a:pt x="2259069" y="266439"/>
                  <a:pt x="2275314" y="264118"/>
                  <a:pt x="2291625" y="264310"/>
                </a:cubicBezTo>
                <a:cubicBezTo>
                  <a:pt x="2299864" y="264310"/>
                  <a:pt x="2305976" y="265216"/>
                  <a:pt x="2309032" y="266574"/>
                </a:cubicBezTo>
                <a:close/>
                <a:moveTo>
                  <a:pt x="2113802" y="232803"/>
                </a:moveTo>
                <a:cubicBezTo>
                  <a:pt x="2124848" y="232803"/>
                  <a:pt x="2129738" y="235340"/>
                  <a:pt x="2123763" y="237693"/>
                </a:cubicBezTo>
                <a:cubicBezTo>
                  <a:pt x="2112607" y="240769"/>
                  <a:pt x="2101109" y="242353"/>
                  <a:pt x="2089538" y="242400"/>
                </a:cubicBezTo>
                <a:cubicBezTo>
                  <a:pt x="2078312" y="242400"/>
                  <a:pt x="2073424" y="239866"/>
                  <a:pt x="2079579" y="237513"/>
                </a:cubicBezTo>
                <a:cubicBezTo>
                  <a:pt x="2090717" y="234360"/>
                  <a:pt x="2102231" y="232777"/>
                  <a:pt x="2113802" y="232803"/>
                </a:cubicBezTo>
                <a:close/>
                <a:moveTo>
                  <a:pt x="4386197" y="613722"/>
                </a:moveTo>
                <a:cubicBezTo>
                  <a:pt x="4403739" y="618906"/>
                  <a:pt x="4415645" y="626104"/>
                  <a:pt x="4417637" y="634252"/>
                </a:cubicBezTo>
                <a:cubicBezTo>
                  <a:pt x="4421620" y="650550"/>
                  <a:pt x="4384499" y="663224"/>
                  <a:pt x="4332530" y="663044"/>
                </a:cubicBezTo>
                <a:cubicBezTo>
                  <a:pt x="4279655" y="663044"/>
                  <a:pt x="4237284" y="649282"/>
                  <a:pt x="4235652" y="632442"/>
                </a:cubicBezTo>
                <a:cubicBezTo>
                  <a:pt x="4234023" y="615601"/>
                  <a:pt x="4271868" y="605099"/>
                  <a:pt x="4320941" y="605280"/>
                </a:cubicBezTo>
                <a:cubicBezTo>
                  <a:pt x="4345477" y="605370"/>
                  <a:pt x="4368655" y="608539"/>
                  <a:pt x="4386197" y="613722"/>
                </a:cubicBezTo>
                <a:close/>
                <a:moveTo>
                  <a:pt x="6031867" y="886415"/>
                </a:moveTo>
                <a:cubicBezTo>
                  <a:pt x="6050663" y="891099"/>
                  <a:pt x="6068880" y="898102"/>
                  <a:pt x="6086087" y="907316"/>
                </a:cubicBezTo>
                <a:cubicBezTo>
                  <a:pt x="6108177" y="922707"/>
                  <a:pt x="6093147" y="936652"/>
                  <a:pt x="6053493" y="937013"/>
                </a:cubicBezTo>
                <a:cubicBezTo>
                  <a:pt x="6013783" y="937289"/>
                  <a:pt x="5974678" y="927310"/>
                  <a:pt x="5939957" y="908041"/>
                </a:cubicBezTo>
                <a:cubicBezTo>
                  <a:pt x="5919856" y="893011"/>
                  <a:pt x="5935972" y="879612"/>
                  <a:pt x="5974180" y="879432"/>
                </a:cubicBezTo>
                <a:cubicBezTo>
                  <a:pt x="5993698" y="879368"/>
                  <a:pt x="6013071" y="881731"/>
                  <a:pt x="6031867" y="886415"/>
                </a:cubicBezTo>
                <a:close/>
                <a:moveTo>
                  <a:pt x="3883096" y="516733"/>
                </a:moveTo>
                <a:cubicBezTo>
                  <a:pt x="3872051" y="520174"/>
                  <a:pt x="3862635" y="523976"/>
                  <a:pt x="3850139" y="526692"/>
                </a:cubicBezTo>
                <a:cubicBezTo>
                  <a:pt x="3837645" y="529409"/>
                  <a:pt x="3823703" y="530675"/>
                  <a:pt x="3811751" y="532487"/>
                </a:cubicBezTo>
                <a:cubicBezTo>
                  <a:pt x="3824319" y="535485"/>
                  <a:pt x="3836712" y="539173"/>
                  <a:pt x="3848873" y="543532"/>
                </a:cubicBezTo>
                <a:cubicBezTo>
                  <a:pt x="3856882" y="547424"/>
                  <a:pt x="3864414" y="552224"/>
                  <a:pt x="3871327" y="557838"/>
                </a:cubicBezTo>
                <a:cubicBezTo>
                  <a:pt x="3887261" y="545705"/>
                  <a:pt x="3917863" y="539730"/>
                  <a:pt x="3958968" y="538101"/>
                </a:cubicBezTo>
                <a:cubicBezTo>
                  <a:pt x="3916776" y="534479"/>
                  <a:pt x="3894141" y="527236"/>
                  <a:pt x="3883096" y="517457"/>
                </a:cubicBezTo>
                <a:close/>
                <a:moveTo>
                  <a:pt x="2063631" y="206004"/>
                </a:moveTo>
                <a:cubicBezTo>
                  <a:pt x="2071235" y="206185"/>
                  <a:pt x="2074313" y="207272"/>
                  <a:pt x="2068881" y="209082"/>
                </a:cubicBezTo>
                <a:cubicBezTo>
                  <a:pt x="2061294" y="211272"/>
                  <a:pt x="2053418" y="212250"/>
                  <a:pt x="2045523" y="211980"/>
                </a:cubicBezTo>
                <a:cubicBezTo>
                  <a:pt x="2037736" y="211980"/>
                  <a:pt x="2035744" y="210714"/>
                  <a:pt x="2040270" y="208902"/>
                </a:cubicBezTo>
                <a:cubicBezTo>
                  <a:pt x="2047857" y="206711"/>
                  <a:pt x="2055735" y="205734"/>
                  <a:pt x="2063631" y="206004"/>
                </a:cubicBezTo>
                <a:close/>
                <a:moveTo>
                  <a:pt x="3398373" y="432395"/>
                </a:moveTo>
                <a:cubicBezTo>
                  <a:pt x="3409124" y="435926"/>
                  <a:pt x="3413561" y="440951"/>
                  <a:pt x="3409939" y="447016"/>
                </a:cubicBezTo>
                <a:cubicBezTo>
                  <a:pt x="3402334" y="459149"/>
                  <a:pt x="3361953" y="468203"/>
                  <a:pt x="3316685" y="468021"/>
                </a:cubicBezTo>
                <a:cubicBezTo>
                  <a:pt x="3271414" y="467840"/>
                  <a:pt x="3247331" y="458605"/>
                  <a:pt x="3256384" y="447016"/>
                </a:cubicBezTo>
                <a:cubicBezTo>
                  <a:pt x="3265439" y="435427"/>
                  <a:pt x="3305638" y="426555"/>
                  <a:pt x="3348916" y="426736"/>
                </a:cubicBezTo>
                <a:cubicBezTo>
                  <a:pt x="3370555" y="426827"/>
                  <a:pt x="3387621" y="428864"/>
                  <a:pt x="3398373" y="432395"/>
                </a:cubicBezTo>
                <a:close/>
                <a:moveTo>
                  <a:pt x="3126329" y="385746"/>
                </a:moveTo>
                <a:cubicBezTo>
                  <a:pt x="3135111" y="388983"/>
                  <a:pt x="3138234" y="393510"/>
                  <a:pt x="3133798" y="398670"/>
                </a:cubicBezTo>
                <a:cubicBezTo>
                  <a:pt x="3124201" y="408087"/>
                  <a:pt x="3086174" y="415873"/>
                  <a:pt x="3048329" y="415691"/>
                </a:cubicBezTo>
                <a:cubicBezTo>
                  <a:pt x="3010484" y="415510"/>
                  <a:pt x="2989479" y="407725"/>
                  <a:pt x="3000344" y="397583"/>
                </a:cubicBezTo>
                <a:cubicBezTo>
                  <a:pt x="3011209" y="387445"/>
                  <a:pt x="3048510" y="380563"/>
                  <a:pt x="3084906" y="380563"/>
                </a:cubicBezTo>
                <a:cubicBezTo>
                  <a:pt x="3103105" y="380563"/>
                  <a:pt x="3117546" y="382510"/>
                  <a:pt x="3126329" y="385746"/>
                </a:cubicBezTo>
                <a:close/>
                <a:moveTo>
                  <a:pt x="2251177" y="236607"/>
                </a:moveTo>
                <a:cubicBezTo>
                  <a:pt x="2254142" y="237603"/>
                  <a:pt x="2254686" y="238962"/>
                  <a:pt x="2251788" y="240410"/>
                </a:cubicBezTo>
                <a:cubicBezTo>
                  <a:pt x="2239003" y="244343"/>
                  <a:pt x="2225697" y="246298"/>
                  <a:pt x="2212313" y="246205"/>
                </a:cubicBezTo>
                <a:cubicBezTo>
                  <a:pt x="2198552" y="246205"/>
                  <a:pt x="2191669" y="243307"/>
                  <a:pt x="2198552" y="240410"/>
                </a:cubicBezTo>
                <a:cubicBezTo>
                  <a:pt x="2210756" y="236954"/>
                  <a:pt x="2223358" y="235127"/>
                  <a:pt x="2236035" y="234976"/>
                </a:cubicBezTo>
                <a:cubicBezTo>
                  <a:pt x="2242825" y="234976"/>
                  <a:pt x="2248212" y="235610"/>
                  <a:pt x="2251177" y="236607"/>
                </a:cubicBezTo>
                <a:close/>
                <a:moveTo>
                  <a:pt x="2878433" y="343352"/>
                </a:moveTo>
                <a:cubicBezTo>
                  <a:pt x="2885538" y="345932"/>
                  <a:pt x="2887621" y="349418"/>
                  <a:pt x="2882642" y="353039"/>
                </a:cubicBezTo>
                <a:cubicBezTo>
                  <a:pt x="2858188" y="363396"/>
                  <a:pt x="2831710" y="368160"/>
                  <a:pt x="2805160" y="366982"/>
                </a:cubicBezTo>
                <a:cubicBezTo>
                  <a:pt x="2774195" y="366982"/>
                  <a:pt x="2757355" y="359558"/>
                  <a:pt x="2768944" y="352315"/>
                </a:cubicBezTo>
                <a:cubicBezTo>
                  <a:pt x="2792847" y="342870"/>
                  <a:pt x="2818405" y="338372"/>
                  <a:pt x="2844091" y="339097"/>
                </a:cubicBezTo>
                <a:cubicBezTo>
                  <a:pt x="2859201" y="339097"/>
                  <a:pt x="2871328" y="340772"/>
                  <a:pt x="2878433" y="343352"/>
                </a:cubicBezTo>
                <a:close/>
                <a:moveTo>
                  <a:pt x="2650136" y="304441"/>
                </a:moveTo>
                <a:cubicBezTo>
                  <a:pt x="2655590" y="306321"/>
                  <a:pt x="2656677" y="308947"/>
                  <a:pt x="2652150" y="311934"/>
                </a:cubicBezTo>
                <a:cubicBezTo>
                  <a:pt x="2631871" y="320120"/>
                  <a:pt x="2610086" y="323884"/>
                  <a:pt x="2588227" y="322980"/>
                </a:cubicBezTo>
                <a:cubicBezTo>
                  <a:pt x="2561793" y="322980"/>
                  <a:pt x="2549480" y="318090"/>
                  <a:pt x="2560163" y="311934"/>
                </a:cubicBezTo>
                <a:cubicBezTo>
                  <a:pt x="2579847" y="304406"/>
                  <a:pt x="2600833" y="300837"/>
                  <a:pt x="2621909" y="301430"/>
                </a:cubicBezTo>
                <a:cubicBezTo>
                  <a:pt x="2634857" y="301430"/>
                  <a:pt x="2644681" y="302562"/>
                  <a:pt x="2650136" y="304441"/>
                </a:cubicBezTo>
                <a:close/>
                <a:moveTo>
                  <a:pt x="2446378" y="269199"/>
                </a:moveTo>
                <a:cubicBezTo>
                  <a:pt x="2450112" y="270738"/>
                  <a:pt x="2450248" y="272821"/>
                  <a:pt x="2445903" y="274994"/>
                </a:cubicBezTo>
                <a:cubicBezTo>
                  <a:pt x="2428415" y="280879"/>
                  <a:pt x="2410015" y="283579"/>
                  <a:pt x="2391579" y="282961"/>
                </a:cubicBezTo>
                <a:cubicBezTo>
                  <a:pt x="2371843" y="282961"/>
                  <a:pt x="2363514" y="278615"/>
                  <a:pt x="2373472" y="274269"/>
                </a:cubicBezTo>
                <a:cubicBezTo>
                  <a:pt x="2390222" y="269036"/>
                  <a:pt x="2407716" y="266469"/>
                  <a:pt x="2425262" y="266663"/>
                </a:cubicBezTo>
                <a:cubicBezTo>
                  <a:pt x="2435311" y="266663"/>
                  <a:pt x="2442644" y="267660"/>
                  <a:pt x="2446378" y="269199"/>
                </a:cubicBezTo>
                <a:close/>
                <a:moveTo>
                  <a:pt x="5483416" y="785066"/>
                </a:moveTo>
                <a:cubicBezTo>
                  <a:pt x="5502745" y="790249"/>
                  <a:pt x="5518770" y="797493"/>
                  <a:pt x="5527824" y="805731"/>
                </a:cubicBezTo>
                <a:cubicBezTo>
                  <a:pt x="5545932" y="822209"/>
                  <a:pt x="5523298" y="835066"/>
                  <a:pt x="5476398" y="834886"/>
                </a:cubicBezTo>
                <a:cubicBezTo>
                  <a:pt x="5429500" y="834703"/>
                  <a:pt x="5382601" y="821485"/>
                  <a:pt x="5367752" y="804645"/>
                </a:cubicBezTo>
                <a:cubicBezTo>
                  <a:pt x="5352904" y="787805"/>
                  <a:pt x="5374270" y="776397"/>
                  <a:pt x="5419178" y="776758"/>
                </a:cubicBezTo>
                <a:cubicBezTo>
                  <a:pt x="5441452" y="776758"/>
                  <a:pt x="5464086" y="779882"/>
                  <a:pt x="5483416" y="785066"/>
                </a:cubicBezTo>
                <a:close/>
                <a:moveTo>
                  <a:pt x="7706550" y="1163360"/>
                </a:moveTo>
                <a:cubicBezTo>
                  <a:pt x="7733094" y="1164431"/>
                  <a:pt x="7759242" y="1170065"/>
                  <a:pt x="7783868" y="1180019"/>
                </a:cubicBezTo>
                <a:cubicBezTo>
                  <a:pt x="7807228" y="1190521"/>
                  <a:pt x="7807409" y="1199756"/>
                  <a:pt x="7783868" y="1199576"/>
                </a:cubicBezTo>
                <a:cubicBezTo>
                  <a:pt x="7757251" y="1198004"/>
                  <a:pt x="7731104" y="1191878"/>
                  <a:pt x="7706550" y="1181468"/>
                </a:cubicBezTo>
                <a:cubicBezTo>
                  <a:pt x="7684096" y="1171145"/>
                  <a:pt x="7684457" y="1162092"/>
                  <a:pt x="7706550" y="1163360"/>
                </a:cubicBezTo>
                <a:close/>
                <a:moveTo>
                  <a:pt x="3571643" y="457520"/>
                </a:moveTo>
                <a:cubicBezTo>
                  <a:pt x="3540339" y="470485"/>
                  <a:pt x="3506641" y="476656"/>
                  <a:pt x="3472773" y="475628"/>
                </a:cubicBezTo>
                <a:cubicBezTo>
                  <a:pt x="3519492" y="477983"/>
                  <a:pt x="3539410" y="485044"/>
                  <a:pt x="3541946" y="496633"/>
                </a:cubicBezTo>
                <a:cubicBezTo>
                  <a:pt x="3555164" y="492287"/>
                  <a:pt x="3564580" y="488123"/>
                  <a:pt x="3576893" y="485044"/>
                </a:cubicBezTo>
                <a:cubicBezTo>
                  <a:pt x="3589207" y="481966"/>
                  <a:pt x="3604237" y="480156"/>
                  <a:pt x="3619628" y="477439"/>
                </a:cubicBezTo>
                <a:cubicBezTo>
                  <a:pt x="3589931" y="473274"/>
                  <a:pt x="3575808" y="467299"/>
                  <a:pt x="3571643" y="457520"/>
                </a:cubicBezTo>
                <a:close/>
                <a:moveTo>
                  <a:pt x="4998511" y="695545"/>
                </a:moveTo>
                <a:cubicBezTo>
                  <a:pt x="5018722" y="700842"/>
                  <a:pt x="5035020" y="708130"/>
                  <a:pt x="5041268" y="715916"/>
                </a:cubicBezTo>
                <a:cubicBezTo>
                  <a:pt x="5054123" y="731851"/>
                  <a:pt x="5023160" y="746337"/>
                  <a:pt x="4975898" y="746337"/>
                </a:cubicBezTo>
                <a:cubicBezTo>
                  <a:pt x="4928637" y="746337"/>
                  <a:pt x="4876850" y="731309"/>
                  <a:pt x="4867252" y="715555"/>
                </a:cubicBezTo>
                <a:cubicBezTo>
                  <a:pt x="4857655" y="699801"/>
                  <a:pt x="4888439" y="687487"/>
                  <a:pt x="4932259" y="687126"/>
                </a:cubicBezTo>
                <a:cubicBezTo>
                  <a:pt x="4954169" y="686945"/>
                  <a:pt x="4978298" y="690249"/>
                  <a:pt x="4998511" y="695545"/>
                </a:cubicBezTo>
                <a:close/>
                <a:moveTo>
                  <a:pt x="4577802" y="618339"/>
                </a:moveTo>
                <a:cubicBezTo>
                  <a:pt x="4596316" y="623522"/>
                  <a:pt x="4609761" y="630630"/>
                  <a:pt x="4613021" y="638417"/>
                </a:cubicBezTo>
                <a:cubicBezTo>
                  <a:pt x="4619720" y="654352"/>
                  <a:pt x="4582600" y="667931"/>
                  <a:pt x="4531898" y="667389"/>
                </a:cubicBezTo>
                <a:cubicBezTo>
                  <a:pt x="4481196" y="666846"/>
                  <a:pt x="4435384" y="652179"/>
                  <a:pt x="4432122" y="636786"/>
                </a:cubicBezTo>
                <a:cubicBezTo>
                  <a:pt x="4428865" y="621395"/>
                  <a:pt x="4465081" y="609625"/>
                  <a:pt x="4512161" y="609806"/>
                </a:cubicBezTo>
                <a:cubicBezTo>
                  <a:pt x="4535702" y="609896"/>
                  <a:pt x="4559286" y="613155"/>
                  <a:pt x="4577802" y="618339"/>
                </a:cubicBezTo>
                <a:close/>
                <a:moveTo>
                  <a:pt x="6959577" y="1021355"/>
                </a:moveTo>
                <a:cubicBezTo>
                  <a:pt x="6976060" y="1025483"/>
                  <a:pt x="6992099" y="1031375"/>
                  <a:pt x="7007410" y="1038960"/>
                </a:cubicBezTo>
                <a:cubicBezTo>
                  <a:pt x="7032217" y="1052361"/>
                  <a:pt x="7026966" y="1062863"/>
                  <a:pt x="6995097" y="1062863"/>
                </a:cubicBezTo>
                <a:cubicBezTo>
                  <a:pt x="6960566" y="1062275"/>
                  <a:pt x="6926595" y="1054182"/>
                  <a:pt x="6895503" y="1039141"/>
                </a:cubicBezTo>
                <a:cubicBezTo>
                  <a:pt x="6869428" y="1025018"/>
                  <a:pt x="6875766" y="1014334"/>
                  <a:pt x="6909084" y="1014334"/>
                </a:cubicBezTo>
                <a:cubicBezTo>
                  <a:pt x="6926169" y="1014863"/>
                  <a:pt x="6943095" y="1017227"/>
                  <a:pt x="6959577" y="1021355"/>
                </a:cubicBezTo>
                <a:close/>
                <a:moveTo>
                  <a:pt x="2184784" y="206908"/>
                </a:moveTo>
                <a:cubicBezTo>
                  <a:pt x="2196737" y="206908"/>
                  <a:pt x="2201084" y="208540"/>
                  <a:pt x="2194383" y="210893"/>
                </a:cubicBezTo>
                <a:cubicBezTo>
                  <a:pt x="2184838" y="213874"/>
                  <a:pt x="2174844" y="215161"/>
                  <a:pt x="2164868" y="214695"/>
                </a:cubicBezTo>
                <a:cubicBezTo>
                  <a:pt x="2154002" y="214695"/>
                  <a:pt x="2150743" y="213247"/>
                  <a:pt x="2155994" y="210893"/>
                </a:cubicBezTo>
                <a:cubicBezTo>
                  <a:pt x="2165300" y="207965"/>
                  <a:pt x="2175025" y="206618"/>
                  <a:pt x="2184784" y="206908"/>
                </a:cubicBezTo>
                <a:close/>
                <a:moveTo>
                  <a:pt x="2381328" y="237399"/>
                </a:moveTo>
                <a:cubicBezTo>
                  <a:pt x="2384611" y="238463"/>
                  <a:pt x="2385154" y="239957"/>
                  <a:pt x="2382166" y="241676"/>
                </a:cubicBezTo>
                <a:cubicBezTo>
                  <a:pt x="2368167" y="246676"/>
                  <a:pt x="2353373" y="249070"/>
                  <a:pt x="2338524" y="248739"/>
                </a:cubicBezTo>
                <a:cubicBezTo>
                  <a:pt x="2321684" y="249283"/>
                  <a:pt x="2312995" y="246385"/>
                  <a:pt x="2320056" y="242764"/>
                </a:cubicBezTo>
                <a:cubicBezTo>
                  <a:pt x="2334196" y="237872"/>
                  <a:pt x="2349101" y="235484"/>
                  <a:pt x="2364055" y="235701"/>
                </a:cubicBezTo>
                <a:cubicBezTo>
                  <a:pt x="2372024" y="235701"/>
                  <a:pt x="2378046" y="236335"/>
                  <a:pt x="2381328" y="237399"/>
                </a:cubicBezTo>
                <a:close/>
                <a:moveTo>
                  <a:pt x="3279019" y="389684"/>
                </a:moveTo>
                <a:cubicBezTo>
                  <a:pt x="3289432" y="392966"/>
                  <a:pt x="3294321" y="397493"/>
                  <a:pt x="3290790" y="402472"/>
                </a:cubicBezTo>
                <a:cubicBezTo>
                  <a:pt x="3283729" y="412432"/>
                  <a:pt x="3242444" y="420580"/>
                  <a:pt x="3203873" y="420580"/>
                </a:cubicBezTo>
                <a:cubicBezTo>
                  <a:pt x="3165304" y="420580"/>
                  <a:pt x="3139048" y="411888"/>
                  <a:pt x="3147740" y="402472"/>
                </a:cubicBezTo>
                <a:cubicBezTo>
                  <a:pt x="3156431" y="393056"/>
                  <a:pt x="3196993" y="384365"/>
                  <a:pt x="3234113" y="384365"/>
                </a:cubicBezTo>
                <a:cubicBezTo>
                  <a:pt x="3252673" y="384365"/>
                  <a:pt x="3268608" y="386402"/>
                  <a:pt x="3279019" y="389684"/>
                </a:cubicBezTo>
                <a:close/>
                <a:moveTo>
                  <a:pt x="2581848" y="270737"/>
                </a:moveTo>
                <a:cubicBezTo>
                  <a:pt x="2585877" y="272322"/>
                  <a:pt x="2585877" y="274540"/>
                  <a:pt x="2581351" y="277167"/>
                </a:cubicBezTo>
                <a:cubicBezTo>
                  <a:pt x="2563476" y="283781"/>
                  <a:pt x="2544446" y="286739"/>
                  <a:pt x="2525395" y="285859"/>
                </a:cubicBezTo>
                <a:cubicBezTo>
                  <a:pt x="2502217" y="285859"/>
                  <a:pt x="2492622" y="282054"/>
                  <a:pt x="2502401" y="276804"/>
                </a:cubicBezTo>
                <a:cubicBezTo>
                  <a:pt x="2520272" y="270376"/>
                  <a:pt x="2539193" y="267425"/>
                  <a:pt x="2558173" y="268112"/>
                </a:cubicBezTo>
                <a:cubicBezTo>
                  <a:pt x="2569762" y="268202"/>
                  <a:pt x="2577820" y="269153"/>
                  <a:pt x="2581848" y="270737"/>
                </a:cubicBezTo>
                <a:close/>
                <a:moveTo>
                  <a:pt x="3030222" y="346428"/>
                </a:moveTo>
                <a:cubicBezTo>
                  <a:pt x="3037556" y="348918"/>
                  <a:pt x="3039547" y="352404"/>
                  <a:pt x="3035292" y="356479"/>
                </a:cubicBezTo>
                <a:cubicBezTo>
                  <a:pt x="3026780" y="364627"/>
                  <a:pt x="2993281" y="371690"/>
                  <a:pt x="2957971" y="371690"/>
                </a:cubicBezTo>
                <a:cubicBezTo>
                  <a:pt x="2921755" y="371690"/>
                  <a:pt x="2903647" y="365171"/>
                  <a:pt x="2915236" y="356660"/>
                </a:cubicBezTo>
                <a:cubicBezTo>
                  <a:pt x="2926825" y="348149"/>
                  <a:pt x="2958876" y="342174"/>
                  <a:pt x="2993101" y="342354"/>
                </a:cubicBezTo>
                <a:cubicBezTo>
                  <a:pt x="3010213" y="342444"/>
                  <a:pt x="3022888" y="343938"/>
                  <a:pt x="3030222" y="346428"/>
                </a:cubicBezTo>
                <a:close/>
                <a:moveTo>
                  <a:pt x="2797421" y="306117"/>
                </a:moveTo>
                <a:cubicBezTo>
                  <a:pt x="2803171" y="308312"/>
                  <a:pt x="2804438" y="311300"/>
                  <a:pt x="2799729" y="314468"/>
                </a:cubicBezTo>
                <a:cubicBezTo>
                  <a:pt x="2778108" y="323103"/>
                  <a:pt x="2754912" y="327112"/>
                  <a:pt x="2731646" y="326240"/>
                </a:cubicBezTo>
                <a:cubicBezTo>
                  <a:pt x="2704119" y="326240"/>
                  <a:pt x="2689093" y="320806"/>
                  <a:pt x="2698687" y="314288"/>
                </a:cubicBezTo>
                <a:cubicBezTo>
                  <a:pt x="2720778" y="305543"/>
                  <a:pt x="2744483" y="301533"/>
                  <a:pt x="2768220" y="302518"/>
                </a:cubicBezTo>
                <a:cubicBezTo>
                  <a:pt x="2781439" y="302518"/>
                  <a:pt x="2791671" y="303921"/>
                  <a:pt x="2797421" y="306117"/>
                </a:cubicBezTo>
                <a:close/>
                <a:moveTo>
                  <a:pt x="6282087" y="897797"/>
                </a:moveTo>
                <a:cubicBezTo>
                  <a:pt x="6300198" y="902142"/>
                  <a:pt x="6317802" y="908605"/>
                  <a:pt x="6334525" y="917095"/>
                </a:cubicBezTo>
                <a:cubicBezTo>
                  <a:pt x="6358608" y="931943"/>
                  <a:pt x="6348287" y="944619"/>
                  <a:pt x="6311167" y="945163"/>
                </a:cubicBezTo>
                <a:cubicBezTo>
                  <a:pt x="6271811" y="945733"/>
                  <a:pt x="6232968" y="936194"/>
                  <a:pt x="6198355" y="917457"/>
                </a:cubicBezTo>
                <a:cubicBezTo>
                  <a:pt x="6177169" y="902970"/>
                  <a:pt x="6190025" y="891381"/>
                  <a:pt x="6226603" y="891201"/>
                </a:cubicBezTo>
                <a:cubicBezTo>
                  <a:pt x="6245356" y="891223"/>
                  <a:pt x="6263975" y="893451"/>
                  <a:pt x="6282087" y="897797"/>
                </a:cubicBezTo>
                <a:close/>
                <a:moveTo>
                  <a:pt x="4062544" y="518725"/>
                </a:moveTo>
                <a:cubicBezTo>
                  <a:pt x="4038405" y="530835"/>
                  <a:pt x="4011864" y="537394"/>
                  <a:pt x="3984861" y="537918"/>
                </a:cubicBezTo>
                <a:cubicBezTo>
                  <a:pt x="4018903" y="542447"/>
                  <a:pt x="4039184" y="550232"/>
                  <a:pt x="4050773" y="562184"/>
                </a:cubicBezTo>
                <a:cubicBezTo>
                  <a:pt x="4063449" y="550775"/>
                  <a:pt x="4088257" y="545161"/>
                  <a:pt x="4122119" y="541359"/>
                </a:cubicBezTo>
                <a:cubicBezTo>
                  <a:pt x="4090249" y="536108"/>
                  <a:pt x="4070512" y="529590"/>
                  <a:pt x="4062544" y="518725"/>
                </a:cubicBezTo>
                <a:close/>
                <a:moveTo>
                  <a:pt x="3735698" y="462048"/>
                </a:moveTo>
                <a:cubicBezTo>
                  <a:pt x="3711988" y="472196"/>
                  <a:pt x="3686521" y="477610"/>
                  <a:pt x="3660733" y="477983"/>
                </a:cubicBezTo>
                <a:cubicBezTo>
                  <a:pt x="3694051" y="482146"/>
                  <a:pt x="3709081" y="489209"/>
                  <a:pt x="3717773" y="499169"/>
                </a:cubicBezTo>
                <a:lnTo>
                  <a:pt x="3717590" y="498444"/>
                </a:lnTo>
                <a:cubicBezTo>
                  <a:pt x="3738101" y="488671"/>
                  <a:pt x="3760286" y="482895"/>
                  <a:pt x="3782961" y="481422"/>
                </a:cubicBezTo>
                <a:cubicBezTo>
                  <a:pt x="3753988" y="476896"/>
                  <a:pt x="3742760" y="470196"/>
                  <a:pt x="3735698" y="462048"/>
                </a:cubicBezTo>
                <a:close/>
                <a:moveTo>
                  <a:pt x="5711278" y="794709"/>
                </a:moveTo>
                <a:cubicBezTo>
                  <a:pt x="5731084" y="799803"/>
                  <a:pt x="5748015" y="806638"/>
                  <a:pt x="5757069" y="813881"/>
                </a:cubicBezTo>
                <a:cubicBezTo>
                  <a:pt x="5776443" y="829453"/>
                  <a:pt x="5755077" y="843397"/>
                  <a:pt x="5711980" y="842853"/>
                </a:cubicBezTo>
                <a:cubicBezTo>
                  <a:pt x="5668884" y="842310"/>
                  <a:pt x="5618907" y="828728"/>
                  <a:pt x="5601885" y="813881"/>
                </a:cubicBezTo>
                <a:cubicBezTo>
                  <a:pt x="5584864" y="799032"/>
                  <a:pt x="5607138" y="785452"/>
                  <a:pt x="5648240" y="785994"/>
                </a:cubicBezTo>
                <a:cubicBezTo>
                  <a:pt x="5668793" y="786266"/>
                  <a:pt x="5691473" y="789616"/>
                  <a:pt x="5711278" y="794709"/>
                </a:cubicBezTo>
                <a:close/>
                <a:moveTo>
                  <a:pt x="2136784" y="181376"/>
                </a:moveTo>
                <a:cubicBezTo>
                  <a:pt x="2144388" y="181376"/>
                  <a:pt x="2146741" y="182644"/>
                  <a:pt x="2141854" y="184273"/>
                </a:cubicBezTo>
                <a:cubicBezTo>
                  <a:pt x="2135951" y="185847"/>
                  <a:pt x="2129866" y="186638"/>
                  <a:pt x="2123746" y="186628"/>
                </a:cubicBezTo>
                <a:cubicBezTo>
                  <a:pt x="2115779" y="186628"/>
                  <a:pt x="2112882" y="185541"/>
                  <a:pt x="2117045" y="183912"/>
                </a:cubicBezTo>
                <a:cubicBezTo>
                  <a:pt x="2123455" y="182087"/>
                  <a:pt x="2130120" y="181231"/>
                  <a:pt x="2136784" y="181376"/>
                </a:cubicBezTo>
                <a:close/>
                <a:moveTo>
                  <a:pt x="5210484" y="704192"/>
                </a:moveTo>
                <a:cubicBezTo>
                  <a:pt x="5229497" y="709217"/>
                  <a:pt x="5244617" y="716189"/>
                  <a:pt x="5251860" y="724066"/>
                </a:cubicBezTo>
                <a:cubicBezTo>
                  <a:pt x="5266347" y="739820"/>
                  <a:pt x="5241178" y="752675"/>
                  <a:pt x="5193374" y="752495"/>
                </a:cubicBezTo>
                <a:cubicBezTo>
                  <a:pt x="5145930" y="752495"/>
                  <a:pt x="5099031" y="739457"/>
                  <a:pt x="5086356" y="723342"/>
                </a:cubicBezTo>
                <a:cubicBezTo>
                  <a:pt x="5073680" y="707226"/>
                  <a:pt x="5100118" y="695818"/>
                  <a:pt x="5145750" y="695999"/>
                </a:cubicBezTo>
                <a:cubicBezTo>
                  <a:pt x="5168565" y="696089"/>
                  <a:pt x="5191471" y="699167"/>
                  <a:pt x="5210484" y="704192"/>
                </a:cubicBezTo>
                <a:close/>
                <a:moveTo>
                  <a:pt x="2306475" y="208718"/>
                </a:moveTo>
                <a:cubicBezTo>
                  <a:pt x="2320415" y="208718"/>
                  <a:pt x="2324581" y="210893"/>
                  <a:pt x="2317517" y="213971"/>
                </a:cubicBezTo>
                <a:cubicBezTo>
                  <a:pt x="2305784" y="217510"/>
                  <a:pt x="2293544" y="219041"/>
                  <a:pt x="2281304" y="218497"/>
                </a:cubicBezTo>
                <a:cubicBezTo>
                  <a:pt x="2268267" y="218497"/>
                  <a:pt x="2264284" y="216324"/>
                  <a:pt x="2270982" y="213607"/>
                </a:cubicBezTo>
                <a:cubicBezTo>
                  <a:pt x="2282428" y="209878"/>
                  <a:pt x="2294452" y="208222"/>
                  <a:pt x="2306475" y="208718"/>
                </a:cubicBezTo>
                <a:close/>
                <a:moveTo>
                  <a:pt x="2510594" y="241382"/>
                </a:moveTo>
                <a:cubicBezTo>
                  <a:pt x="2513853" y="242672"/>
                  <a:pt x="2513536" y="244482"/>
                  <a:pt x="2508918" y="246565"/>
                </a:cubicBezTo>
                <a:cubicBezTo>
                  <a:pt x="2493581" y="251947"/>
                  <a:pt x="2477354" y="254403"/>
                  <a:pt x="2461113" y="253808"/>
                </a:cubicBezTo>
                <a:cubicBezTo>
                  <a:pt x="2441555" y="253808"/>
                  <a:pt x="2433772" y="250548"/>
                  <a:pt x="2443005" y="246384"/>
                </a:cubicBezTo>
                <a:cubicBezTo>
                  <a:pt x="2458344" y="240985"/>
                  <a:pt x="2474564" y="238588"/>
                  <a:pt x="2490810" y="239322"/>
                </a:cubicBezTo>
                <a:cubicBezTo>
                  <a:pt x="2500499" y="239322"/>
                  <a:pt x="2507335" y="240092"/>
                  <a:pt x="2510594" y="241382"/>
                </a:cubicBezTo>
                <a:close/>
                <a:moveTo>
                  <a:pt x="4772142" y="625560"/>
                </a:moveTo>
                <a:cubicBezTo>
                  <a:pt x="4790431" y="630404"/>
                  <a:pt x="4803967" y="636968"/>
                  <a:pt x="4808585" y="644392"/>
                </a:cubicBezTo>
                <a:cubicBezTo>
                  <a:pt x="4818725" y="659783"/>
                  <a:pt x="4787580" y="673003"/>
                  <a:pt x="4739412" y="673364"/>
                </a:cubicBezTo>
                <a:cubicBezTo>
                  <a:pt x="4691246" y="673727"/>
                  <a:pt x="4641086" y="660507"/>
                  <a:pt x="4633119" y="644755"/>
                </a:cubicBezTo>
                <a:cubicBezTo>
                  <a:pt x="4625151" y="629000"/>
                  <a:pt x="4659918" y="615963"/>
                  <a:pt x="4707181" y="617048"/>
                </a:cubicBezTo>
                <a:cubicBezTo>
                  <a:pt x="4730811" y="617592"/>
                  <a:pt x="4753854" y="620716"/>
                  <a:pt x="4772142" y="625560"/>
                </a:cubicBezTo>
                <a:close/>
                <a:moveTo>
                  <a:pt x="2715369" y="273545"/>
                </a:moveTo>
                <a:cubicBezTo>
                  <a:pt x="2720054" y="275355"/>
                  <a:pt x="2720778" y="277799"/>
                  <a:pt x="2716432" y="280425"/>
                </a:cubicBezTo>
                <a:cubicBezTo>
                  <a:pt x="2697477" y="287550"/>
                  <a:pt x="2677283" y="290869"/>
                  <a:pt x="2657039" y="290204"/>
                </a:cubicBezTo>
                <a:cubicBezTo>
                  <a:pt x="2631868" y="290204"/>
                  <a:pt x="2619374" y="285677"/>
                  <a:pt x="2628971" y="280064"/>
                </a:cubicBezTo>
                <a:cubicBezTo>
                  <a:pt x="2648693" y="272965"/>
                  <a:pt x="2669588" y="269709"/>
                  <a:pt x="2690539" y="270467"/>
                </a:cubicBezTo>
                <a:cubicBezTo>
                  <a:pt x="2702037" y="270558"/>
                  <a:pt x="2710684" y="271734"/>
                  <a:pt x="2715369" y="273545"/>
                </a:cubicBezTo>
                <a:close/>
                <a:moveTo>
                  <a:pt x="8041542" y="1180742"/>
                </a:moveTo>
                <a:cubicBezTo>
                  <a:pt x="8062366" y="1182316"/>
                  <a:pt x="8082792" y="1187271"/>
                  <a:pt x="8102023" y="1195411"/>
                </a:cubicBezTo>
                <a:cubicBezTo>
                  <a:pt x="8118500" y="1202654"/>
                  <a:pt x="8120131" y="1208991"/>
                  <a:pt x="8104196" y="1208991"/>
                </a:cubicBezTo>
                <a:cubicBezTo>
                  <a:pt x="8083299" y="1207896"/>
                  <a:pt x="8062728" y="1203307"/>
                  <a:pt x="8043354" y="1195411"/>
                </a:cubicBezTo>
                <a:cubicBezTo>
                  <a:pt x="8023615" y="1187261"/>
                  <a:pt x="8022891" y="1180200"/>
                  <a:pt x="8041542" y="1180742"/>
                </a:cubicBezTo>
                <a:close/>
                <a:moveTo>
                  <a:pt x="3904825" y="474179"/>
                </a:moveTo>
                <a:lnTo>
                  <a:pt x="3851951" y="484863"/>
                </a:lnTo>
                <a:lnTo>
                  <a:pt x="3889976" y="499169"/>
                </a:lnTo>
                <a:lnTo>
                  <a:pt x="3941041" y="486131"/>
                </a:lnTo>
                <a:close/>
                <a:moveTo>
                  <a:pt x="2936331" y="309127"/>
                </a:moveTo>
                <a:cubicBezTo>
                  <a:pt x="2943303" y="311390"/>
                  <a:pt x="2945928" y="314469"/>
                  <a:pt x="2942216" y="317728"/>
                </a:cubicBezTo>
                <a:cubicBezTo>
                  <a:pt x="2919420" y="327676"/>
                  <a:pt x="2894625" y="332201"/>
                  <a:pt x="2869804" y="330946"/>
                </a:cubicBezTo>
                <a:cubicBezTo>
                  <a:pt x="2841012" y="330946"/>
                  <a:pt x="2823630" y="324971"/>
                  <a:pt x="2831961" y="318270"/>
                </a:cubicBezTo>
                <a:cubicBezTo>
                  <a:pt x="2854881" y="308763"/>
                  <a:pt x="2879580" y="304375"/>
                  <a:pt x="2904372" y="305415"/>
                </a:cubicBezTo>
                <a:cubicBezTo>
                  <a:pt x="2918043" y="305415"/>
                  <a:pt x="2929360" y="306864"/>
                  <a:pt x="2936331" y="309127"/>
                </a:cubicBezTo>
                <a:close/>
                <a:moveTo>
                  <a:pt x="3178614" y="348399"/>
                </a:moveTo>
                <a:cubicBezTo>
                  <a:pt x="3187396" y="351228"/>
                  <a:pt x="3190836" y="355122"/>
                  <a:pt x="3186852" y="359377"/>
                </a:cubicBezTo>
                <a:cubicBezTo>
                  <a:pt x="3178885" y="367886"/>
                  <a:pt x="3141584" y="375492"/>
                  <a:pt x="3106454" y="375310"/>
                </a:cubicBezTo>
                <a:cubicBezTo>
                  <a:pt x="3070239" y="375310"/>
                  <a:pt x="3049234" y="368069"/>
                  <a:pt x="3058650" y="359377"/>
                </a:cubicBezTo>
                <a:cubicBezTo>
                  <a:pt x="3068066" y="350684"/>
                  <a:pt x="3103557" y="343804"/>
                  <a:pt x="3138324" y="343804"/>
                </a:cubicBezTo>
                <a:cubicBezTo>
                  <a:pt x="3155707" y="343804"/>
                  <a:pt x="3169831" y="345570"/>
                  <a:pt x="3178614" y="348399"/>
                </a:cubicBezTo>
                <a:close/>
                <a:moveTo>
                  <a:pt x="3441538" y="391676"/>
                </a:moveTo>
                <a:cubicBezTo>
                  <a:pt x="3452221" y="395003"/>
                  <a:pt x="3456839" y="399666"/>
                  <a:pt x="3453399" y="405008"/>
                </a:cubicBezTo>
                <a:cubicBezTo>
                  <a:pt x="3446337" y="416054"/>
                  <a:pt x="3408492" y="424382"/>
                  <a:pt x="3365213" y="424202"/>
                </a:cubicBezTo>
                <a:cubicBezTo>
                  <a:pt x="3321935" y="424021"/>
                  <a:pt x="3296947" y="415510"/>
                  <a:pt x="3305639" y="404465"/>
                </a:cubicBezTo>
                <a:cubicBezTo>
                  <a:pt x="3314331" y="393419"/>
                  <a:pt x="3351632" y="386357"/>
                  <a:pt x="3393282" y="386357"/>
                </a:cubicBezTo>
                <a:cubicBezTo>
                  <a:pt x="3414105" y="386357"/>
                  <a:pt x="3430855" y="388349"/>
                  <a:pt x="3441538" y="391676"/>
                </a:cubicBezTo>
                <a:close/>
                <a:moveTo>
                  <a:pt x="7244965" y="1037318"/>
                </a:moveTo>
                <a:cubicBezTo>
                  <a:pt x="7260144" y="1041204"/>
                  <a:pt x="7274906" y="1046723"/>
                  <a:pt x="7288985" y="1053807"/>
                </a:cubicBezTo>
                <a:cubicBezTo>
                  <a:pt x="7309807" y="1065577"/>
                  <a:pt x="7304013" y="1073003"/>
                  <a:pt x="7274499" y="1071915"/>
                </a:cubicBezTo>
                <a:cubicBezTo>
                  <a:pt x="7242447" y="1071003"/>
                  <a:pt x="7210993" y="1063092"/>
                  <a:pt x="7182329" y="1048737"/>
                </a:cubicBezTo>
                <a:cubicBezTo>
                  <a:pt x="7160239" y="1036604"/>
                  <a:pt x="7166938" y="1028819"/>
                  <a:pt x="7198446" y="1030629"/>
                </a:cubicBezTo>
                <a:cubicBezTo>
                  <a:pt x="7214191" y="1031180"/>
                  <a:pt x="7229787" y="1033433"/>
                  <a:pt x="7244965" y="1037318"/>
                </a:cubicBezTo>
                <a:close/>
                <a:moveTo>
                  <a:pt x="4242535" y="525424"/>
                </a:moveTo>
                <a:cubicBezTo>
                  <a:pt x="4219556" y="536492"/>
                  <a:pt x="4194340" y="542131"/>
                  <a:pt x="4168836" y="541903"/>
                </a:cubicBezTo>
                <a:cubicBezTo>
                  <a:pt x="4203784" y="547334"/>
                  <a:pt x="4223159" y="554941"/>
                  <a:pt x="4234930" y="567073"/>
                </a:cubicBezTo>
                <a:cubicBezTo>
                  <a:pt x="4243803" y="553673"/>
                  <a:pt x="4271146" y="547878"/>
                  <a:pt x="4309715" y="544256"/>
                </a:cubicBezTo>
                <a:cubicBezTo>
                  <a:pt x="4286265" y="542660"/>
                  <a:pt x="4263397" y="536249"/>
                  <a:pt x="4242535" y="525424"/>
                </a:cubicBezTo>
                <a:close/>
                <a:moveTo>
                  <a:pt x="3605322" y="416054"/>
                </a:moveTo>
                <a:lnTo>
                  <a:pt x="3528917" y="430313"/>
                </a:lnTo>
                <a:lnTo>
                  <a:pt x="3526735" y="429996"/>
                </a:lnTo>
                <a:lnTo>
                  <a:pt x="3526735" y="430720"/>
                </a:lnTo>
                <a:lnTo>
                  <a:pt x="3528917" y="430313"/>
                </a:lnTo>
                <a:lnTo>
                  <a:pt x="3554814" y="434077"/>
                </a:lnTo>
                <a:cubicBezTo>
                  <a:pt x="3563815" y="436985"/>
                  <a:pt x="3572328" y="441401"/>
                  <a:pt x="3579971" y="447199"/>
                </a:cubicBezTo>
                <a:cubicBezTo>
                  <a:pt x="3601292" y="438176"/>
                  <a:pt x="3624031" y="432967"/>
                  <a:pt x="3647151" y="431808"/>
                </a:cubicBezTo>
                <a:cubicBezTo>
                  <a:pt x="3637916" y="429454"/>
                  <a:pt x="3629044" y="427462"/>
                  <a:pt x="3621620" y="425108"/>
                </a:cubicBezTo>
                <a:cubicBezTo>
                  <a:pt x="3615919" y="422603"/>
                  <a:pt x="3610463" y="419572"/>
                  <a:pt x="3605322" y="416054"/>
                </a:cubicBezTo>
                <a:close/>
                <a:moveTo>
                  <a:pt x="2252504" y="182282"/>
                </a:moveTo>
                <a:cubicBezTo>
                  <a:pt x="2262463" y="182282"/>
                  <a:pt x="2266627" y="183911"/>
                  <a:pt x="2261739" y="185903"/>
                </a:cubicBezTo>
                <a:cubicBezTo>
                  <a:pt x="2253084" y="188367"/>
                  <a:pt x="2244120" y="189527"/>
                  <a:pt x="2235122" y="189344"/>
                </a:cubicBezTo>
                <a:cubicBezTo>
                  <a:pt x="2226248" y="189344"/>
                  <a:pt x="2222625" y="187715"/>
                  <a:pt x="2226610" y="185903"/>
                </a:cubicBezTo>
                <a:cubicBezTo>
                  <a:pt x="2235012" y="183402"/>
                  <a:pt x="2243739" y="182179"/>
                  <a:pt x="2252504" y="182282"/>
                </a:cubicBezTo>
                <a:close/>
                <a:moveTo>
                  <a:pt x="2444863" y="211344"/>
                </a:moveTo>
                <a:cubicBezTo>
                  <a:pt x="2447806" y="212385"/>
                  <a:pt x="2447806" y="213880"/>
                  <a:pt x="2444275" y="215600"/>
                </a:cubicBezTo>
                <a:cubicBezTo>
                  <a:pt x="2431833" y="219671"/>
                  <a:pt x="2418797" y="221568"/>
                  <a:pt x="2405704" y="221213"/>
                </a:cubicBezTo>
                <a:cubicBezTo>
                  <a:pt x="2389048" y="221213"/>
                  <a:pt x="2382164" y="218859"/>
                  <a:pt x="2389409" y="215418"/>
                </a:cubicBezTo>
                <a:cubicBezTo>
                  <a:pt x="2401773" y="211319"/>
                  <a:pt x="2414777" y="209420"/>
                  <a:pt x="2427796" y="209806"/>
                </a:cubicBezTo>
                <a:cubicBezTo>
                  <a:pt x="2436035" y="209715"/>
                  <a:pt x="2441921" y="210303"/>
                  <a:pt x="2444863" y="211344"/>
                </a:cubicBezTo>
                <a:close/>
                <a:moveTo>
                  <a:pt x="6534206" y="907506"/>
                </a:moveTo>
                <a:cubicBezTo>
                  <a:pt x="6551137" y="911671"/>
                  <a:pt x="6567569" y="917854"/>
                  <a:pt x="6583142" y="925968"/>
                </a:cubicBezTo>
                <a:cubicBezTo>
                  <a:pt x="6605958" y="940273"/>
                  <a:pt x="6594913" y="950231"/>
                  <a:pt x="6556525" y="949507"/>
                </a:cubicBezTo>
                <a:cubicBezTo>
                  <a:pt x="6520887" y="949440"/>
                  <a:pt x="6485814" y="940611"/>
                  <a:pt x="6454397" y="923795"/>
                </a:cubicBezTo>
                <a:cubicBezTo>
                  <a:pt x="6433392" y="909852"/>
                  <a:pt x="6445162" y="900436"/>
                  <a:pt x="6482282" y="901161"/>
                </a:cubicBezTo>
                <a:cubicBezTo>
                  <a:pt x="6499846" y="901197"/>
                  <a:pt x="6517276" y="903342"/>
                  <a:pt x="6534206" y="907506"/>
                </a:cubicBezTo>
                <a:close/>
                <a:moveTo>
                  <a:pt x="2640764" y="241902"/>
                </a:moveTo>
                <a:cubicBezTo>
                  <a:pt x="2644906" y="243396"/>
                  <a:pt x="2645268" y="245478"/>
                  <a:pt x="2640922" y="247833"/>
                </a:cubicBezTo>
                <a:cubicBezTo>
                  <a:pt x="2624247" y="253716"/>
                  <a:pt x="2606629" y="256422"/>
                  <a:pt x="2588952" y="255800"/>
                </a:cubicBezTo>
                <a:cubicBezTo>
                  <a:pt x="2566862" y="255800"/>
                  <a:pt x="2557085" y="251998"/>
                  <a:pt x="2566319" y="247289"/>
                </a:cubicBezTo>
                <a:cubicBezTo>
                  <a:pt x="2582889" y="241538"/>
                  <a:pt x="2600396" y="238899"/>
                  <a:pt x="2617928" y="239502"/>
                </a:cubicBezTo>
                <a:cubicBezTo>
                  <a:pt x="2628701" y="239502"/>
                  <a:pt x="2636622" y="240407"/>
                  <a:pt x="2640764" y="241902"/>
                </a:cubicBezTo>
                <a:close/>
                <a:moveTo>
                  <a:pt x="2849865" y="274903"/>
                </a:moveTo>
                <a:cubicBezTo>
                  <a:pt x="2856225" y="276760"/>
                  <a:pt x="2858489" y="279340"/>
                  <a:pt x="2854775" y="282237"/>
                </a:cubicBezTo>
                <a:cubicBezTo>
                  <a:pt x="2834437" y="290433"/>
                  <a:pt x="2812581" y="294199"/>
                  <a:pt x="2790676" y="293283"/>
                </a:cubicBezTo>
                <a:cubicBezTo>
                  <a:pt x="2764781" y="293283"/>
                  <a:pt x="2749389" y="288212"/>
                  <a:pt x="2758443" y="282418"/>
                </a:cubicBezTo>
                <a:cubicBezTo>
                  <a:pt x="2778182" y="274819"/>
                  <a:pt x="2799232" y="271249"/>
                  <a:pt x="2820373" y="271915"/>
                </a:cubicBezTo>
                <a:cubicBezTo>
                  <a:pt x="2833048" y="271915"/>
                  <a:pt x="2843505" y="273047"/>
                  <a:pt x="2849865" y="274903"/>
                </a:cubicBezTo>
                <a:close/>
                <a:moveTo>
                  <a:pt x="5931724" y="800000"/>
                </a:moveTo>
                <a:cubicBezTo>
                  <a:pt x="5949981" y="804504"/>
                  <a:pt x="5967664" y="811341"/>
                  <a:pt x="5984321" y="820399"/>
                </a:cubicBezTo>
                <a:cubicBezTo>
                  <a:pt x="6003698" y="834885"/>
                  <a:pt x="5987399" y="846838"/>
                  <a:pt x="5948105" y="846838"/>
                </a:cubicBezTo>
                <a:cubicBezTo>
                  <a:pt x="5908812" y="846838"/>
                  <a:pt x="5857566" y="834161"/>
                  <a:pt x="5838010" y="819131"/>
                </a:cubicBezTo>
                <a:cubicBezTo>
                  <a:pt x="5818453" y="804103"/>
                  <a:pt x="5837466" y="793780"/>
                  <a:pt x="5875674" y="793599"/>
                </a:cubicBezTo>
                <a:cubicBezTo>
                  <a:pt x="5894632" y="793326"/>
                  <a:pt x="5913465" y="795497"/>
                  <a:pt x="5931724" y="800000"/>
                </a:cubicBezTo>
                <a:close/>
                <a:moveTo>
                  <a:pt x="5420310" y="710032"/>
                </a:moveTo>
                <a:cubicBezTo>
                  <a:pt x="5439549" y="714921"/>
                  <a:pt x="5455394" y="721531"/>
                  <a:pt x="5463361" y="728593"/>
                </a:cubicBezTo>
                <a:cubicBezTo>
                  <a:pt x="5480021" y="743622"/>
                  <a:pt x="5455031" y="757384"/>
                  <a:pt x="5411211" y="757021"/>
                </a:cubicBezTo>
                <a:cubicBezTo>
                  <a:pt x="5367389" y="756660"/>
                  <a:pt x="5317594" y="743440"/>
                  <a:pt x="5302564" y="728954"/>
                </a:cubicBezTo>
                <a:cubicBezTo>
                  <a:pt x="5287534" y="714468"/>
                  <a:pt x="5313790" y="701430"/>
                  <a:pt x="5356888" y="701793"/>
                </a:cubicBezTo>
                <a:cubicBezTo>
                  <a:pt x="5378436" y="701974"/>
                  <a:pt x="5401070" y="705142"/>
                  <a:pt x="5420310" y="710032"/>
                </a:cubicBezTo>
                <a:close/>
                <a:moveTo>
                  <a:pt x="3078930" y="310962"/>
                </a:moveTo>
                <a:cubicBezTo>
                  <a:pt x="3086218" y="313293"/>
                  <a:pt x="3088527" y="316552"/>
                  <a:pt x="3084725" y="320264"/>
                </a:cubicBezTo>
                <a:cubicBezTo>
                  <a:pt x="3076575" y="328051"/>
                  <a:pt x="3045068" y="334027"/>
                  <a:pt x="3012294" y="334027"/>
                </a:cubicBezTo>
                <a:cubicBezTo>
                  <a:pt x="2979517" y="334027"/>
                  <a:pt x="2962134" y="328232"/>
                  <a:pt x="2970826" y="320626"/>
                </a:cubicBezTo>
                <a:cubicBezTo>
                  <a:pt x="2979517" y="313021"/>
                  <a:pt x="3011026" y="307227"/>
                  <a:pt x="3043257" y="307227"/>
                </a:cubicBezTo>
                <a:cubicBezTo>
                  <a:pt x="3059373" y="307227"/>
                  <a:pt x="3071641" y="308631"/>
                  <a:pt x="3078930" y="310962"/>
                </a:cubicBezTo>
                <a:close/>
                <a:moveTo>
                  <a:pt x="4073951" y="478888"/>
                </a:moveTo>
                <a:lnTo>
                  <a:pt x="4025422" y="489209"/>
                </a:lnTo>
                <a:cubicBezTo>
                  <a:pt x="4033572" y="491745"/>
                  <a:pt x="4043530" y="493918"/>
                  <a:pt x="4049507" y="496815"/>
                </a:cubicBezTo>
                <a:cubicBezTo>
                  <a:pt x="4055060" y="499452"/>
                  <a:pt x="4060391" y="502541"/>
                  <a:pt x="4065442" y="506049"/>
                </a:cubicBezTo>
                <a:lnTo>
                  <a:pt x="4114512" y="491382"/>
                </a:lnTo>
                <a:close/>
                <a:moveTo>
                  <a:pt x="3759783" y="425289"/>
                </a:moveTo>
                <a:lnTo>
                  <a:pt x="3704011" y="434886"/>
                </a:lnTo>
                <a:cubicBezTo>
                  <a:pt x="3726101" y="438507"/>
                  <a:pt x="3740226" y="444121"/>
                  <a:pt x="3743848" y="450820"/>
                </a:cubicBezTo>
                <a:lnTo>
                  <a:pt x="3794006" y="437422"/>
                </a:lnTo>
                <a:close/>
                <a:moveTo>
                  <a:pt x="3326282" y="351070"/>
                </a:moveTo>
                <a:cubicBezTo>
                  <a:pt x="3336241" y="353808"/>
                  <a:pt x="3340949" y="357747"/>
                  <a:pt x="3337870" y="362455"/>
                </a:cubicBezTo>
                <a:cubicBezTo>
                  <a:pt x="3331532" y="371328"/>
                  <a:pt x="3292963" y="379476"/>
                  <a:pt x="3255660" y="380563"/>
                </a:cubicBezTo>
                <a:cubicBezTo>
                  <a:pt x="3218359" y="381649"/>
                  <a:pt x="3193008" y="372596"/>
                  <a:pt x="3201337" y="363541"/>
                </a:cubicBezTo>
                <a:cubicBezTo>
                  <a:pt x="3209667" y="354488"/>
                  <a:pt x="3247332" y="347062"/>
                  <a:pt x="3283186" y="346881"/>
                </a:cubicBezTo>
                <a:cubicBezTo>
                  <a:pt x="3301112" y="346791"/>
                  <a:pt x="3316323" y="348330"/>
                  <a:pt x="3326282" y="351070"/>
                </a:cubicBezTo>
                <a:close/>
                <a:moveTo>
                  <a:pt x="4966370" y="630245"/>
                </a:moveTo>
                <a:cubicBezTo>
                  <a:pt x="4985088" y="635021"/>
                  <a:pt x="4999530" y="641676"/>
                  <a:pt x="5005415" y="649281"/>
                </a:cubicBezTo>
                <a:cubicBezTo>
                  <a:pt x="5017365" y="664492"/>
                  <a:pt x="4988756" y="676986"/>
                  <a:pt x="4940589" y="676986"/>
                </a:cubicBezTo>
                <a:cubicBezTo>
                  <a:pt x="4892423" y="676986"/>
                  <a:pt x="4846067" y="664311"/>
                  <a:pt x="4836107" y="648920"/>
                </a:cubicBezTo>
                <a:cubicBezTo>
                  <a:pt x="4826148" y="633527"/>
                  <a:pt x="4855664" y="622301"/>
                  <a:pt x="4901656" y="622482"/>
                </a:cubicBezTo>
                <a:cubicBezTo>
                  <a:pt x="4924654" y="622572"/>
                  <a:pt x="4947651" y="625469"/>
                  <a:pt x="4966370" y="630245"/>
                </a:cubicBezTo>
                <a:close/>
                <a:moveTo>
                  <a:pt x="4568406" y="560371"/>
                </a:moveTo>
                <a:cubicBezTo>
                  <a:pt x="4585631" y="565215"/>
                  <a:pt x="4597446" y="571960"/>
                  <a:pt x="4600163" y="579565"/>
                </a:cubicBezTo>
                <a:cubicBezTo>
                  <a:pt x="4605594" y="594775"/>
                  <a:pt x="4572095" y="606364"/>
                  <a:pt x="4520126" y="606003"/>
                </a:cubicBezTo>
                <a:cubicBezTo>
                  <a:pt x="4468158" y="605640"/>
                  <a:pt x="4427776" y="593327"/>
                  <a:pt x="4423975" y="577755"/>
                </a:cubicBezTo>
                <a:cubicBezTo>
                  <a:pt x="4420171" y="562182"/>
                  <a:pt x="4454577" y="552224"/>
                  <a:pt x="4504191" y="552585"/>
                </a:cubicBezTo>
                <a:cubicBezTo>
                  <a:pt x="4528547" y="552585"/>
                  <a:pt x="4551181" y="555528"/>
                  <a:pt x="4568406" y="560371"/>
                </a:cubicBezTo>
                <a:close/>
                <a:moveTo>
                  <a:pt x="2376548" y="183187"/>
                </a:moveTo>
                <a:cubicBezTo>
                  <a:pt x="2388501" y="183187"/>
                  <a:pt x="2393569" y="185179"/>
                  <a:pt x="2387955" y="187713"/>
                </a:cubicBezTo>
                <a:cubicBezTo>
                  <a:pt x="2377671" y="190690"/>
                  <a:pt x="2366989" y="192095"/>
                  <a:pt x="2356269" y="191879"/>
                </a:cubicBezTo>
                <a:cubicBezTo>
                  <a:pt x="2344135" y="191879"/>
                  <a:pt x="2339066" y="189886"/>
                  <a:pt x="2344861" y="187533"/>
                </a:cubicBezTo>
                <a:cubicBezTo>
                  <a:pt x="2355127" y="184388"/>
                  <a:pt x="2365829" y="182923"/>
                  <a:pt x="2376548" y="183187"/>
                </a:cubicBezTo>
                <a:close/>
                <a:moveTo>
                  <a:pt x="2575170" y="212681"/>
                </a:moveTo>
                <a:cubicBezTo>
                  <a:pt x="2578724" y="213789"/>
                  <a:pt x="2579266" y="215328"/>
                  <a:pt x="2576278" y="217049"/>
                </a:cubicBezTo>
                <a:cubicBezTo>
                  <a:pt x="2561755" y="222147"/>
                  <a:pt x="2546403" y="224482"/>
                  <a:pt x="2531010" y="223930"/>
                </a:cubicBezTo>
                <a:cubicBezTo>
                  <a:pt x="2512900" y="223930"/>
                  <a:pt x="2505481" y="221033"/>
                  <a:pt x="2512900" y="217412"/>
                </a:cubicBezTo>
                <a:cubicBezTo>
                  <a:pt x="2526775" y="212724"/>
                  <a:pt x="2541369" y="210517"/>
                  <a:pt x="2555997" y="210893"/>
                </a:cubicBezTo>
                <a:cubicBezTo>
                  <a:pt x="2565051" y="210893"/>
                  <a:pt x="2571616" y="211572"/>
                  <a:pt x="2575170" y="212681"/>
                </a:cubicBezTo>
                <a:close/>
                <a:moveTo>
                  <a:pt x="2769873" y="244278"/>
                </a:moveTo>
                <a:cubicBezTo>
                  <a:pt x="2775148" y="245885"/>
                  <a:pt x="2776643" y="248103"/>
                  <a:pt x="2772750" y="250548"/>
                </a:cubicBezTo>
                <a:cubicBezTo>
                  <a:pt x="2754513" y="257321"/>
                  <a:pt x="2735137" y="260460"/>
                  <a:pt x="2715705" y="259783"/>
                </a:cubicBezTo>
                <a:cubicBezTo>
                  <a:pt x="2693798" y="259783"/>
                  <a:pt x="2681484" y="255618"/>
                  <a:pt x="2688364" y="250911"/>
                </a:cubicBezTo>
                <a:cubicBezTo>
                  <a:pt x="2706256" y="244274"/>
                  <a:pt x="2725253" y="241139"/>
                  <a:pt x="2744319" y="241675"/>
                </a:cubicBezTo>
                <a:cubicBezTo>
                  <a:pt x="2755545" y="241675"/>
                  <a:pt x="2764598" y="242671"/>
                  <a:pt x="2769873" y="244278"/>
                </a:cubicBezTo>
                <a:close/>
                <a:moveTo>
                  <a:pt x="2986196" y="277711"/>
                </a:moveTo>
                <a:cubicBezTo>
                  <a:pt x="2992194" y="279748"/>
                  <a:pt x="2993733" y="282600"/>
                  <a:pt x="2989658" y="285859"/>
                </a:cubicBezTo>
                <a:cubicBezTo>
                  <a:pt x="2968822" y="294992"/>
                  <a:pt x="2946076" y="298906"/>
                  <a:pt x="2923385" y="297268"/>
                </a:cubicBezTo>
                <a:cubicBezTo>
                  <a:pt x="2893688" y="297268"/>
                  <a:pt x="2879382" y="292017"/>
                  <a:pt x="2889162" y="285317"/>
                </a:cubicBezTo>
                <a:cubicBezTo>
                  <a:pt x="2910347" y="276764"/>
                  <a:pt x="2933175" y="273052"/>
                  <a:pt x="2955979" y="274453"/>
                </a:cubicBezTo>
                <a:cubicBezTo>
                  <a:pt x="2969741" y="274453"/>
                  <a:pt x="2980198" y="275675"/>
                  <a:pt x="2986196" y="277711"/>
                </a:cubicBezTo>
                <a:close/>
                <a:moveTo>
                  <a:pt x="7517182" y="1046199"/>
                </a:moveTo>
                <a:cubicBezTo>
                  <a:pt x="7531515" y="1049411"/>
                  <a:pt x="7545561" y="1053892"/>
                  <a:pt x="7559151" y="1059604"/>
                </a:cubicBezTo>
                <a:cubicBezTo>
                  <a:pt x="7578346" y="1069200"/>
                  <a:pt x="7575267" y="1077712"/>
                  <a:pt x="7552452" y="1077712"/>
                </a:cubicBezTo>
                <a:cubicBezTo>
                  <a:pt x="7524221" y="1076001"/>
                  <a:pt x="7496480" y="1069510"/>
                  <a:pt x="7470424" y="1058516"/>
                </a:cubicBezTo>
                <a:cubicBezTo>
                  <a:pt x="7450868" y="1049100"/>
                  <a:pt x="7452317" y="1040409"/>
                  <a:pt x="7473502" y="1040409"/>
                </a:cubicBezTo>
                <a:cubicBezTo>
                  <a:pt x="7488233" y="1041045"/>
                  <a:pt x="7502850" y="1042987"/>
                  <a:pt x="7517182" y="1046199"/>
                </a:cubicBezTo>
                <a:close/>
                <a:moveTo>
                  <a:pt x="3219965" y="313971"/>
                </a:moveTo>
                <a:cubicBezTo>
                  <a:pt x="3228454" y="316551"/>
                  <a:pt x="3232030" y="320082"/>
                  <a:pt x="3228862" y="323884"/>
                </a:cubicBezTo>
                <a:cubicBezTo>
                  <a:pt x="3221980" y="331853"/>
                  <a:pt x="3186489" y="338733"/>
                  <a:pt x="3152447" y="338733"/>
                </a:cubicBezTo>
                <a:cubicBezTo>
                  <a:pt x="3118404" y="338733"/>
                  <a:pt x="3098123" y="332033"/>
                  <a:pt x="3105547" y="324247"/>
                </a:cubicBezTo>
                <a:cubicBezTo>
                  <a:pt x="3112973" y="316460"/>
                  <a:pt x="3148644" y="309761"/>
                  <a:pt x="3181599" y="309761"/>
                </a:cubicBezTo>
                <a:cubicBezTo>
                  <a:pt x="3198078" y="309761"/>
                  <a:pt x="3211478" y="311390"/>
                  <a:pt x="3219965" y="313971"/>
                </a:cubicBezTo>
                <a:close/>
                <a:moveTo>
                  <a:pt x="3919131" y="431627"/>
                </a:moveTo>
                <a:lnTo>
                  <a:pt x="3881647" y="438870"/>
                </a:lnTo>
                <a:lnTo>
                  <a:pt x="3912612" y="448828"/>
                </a:lnTo>
                <a:lnTo>
                  <a:pt x="3946472" y="440319"/>
                </a:lnTo>
                <a:close/>
                <a:moveTo>
                  <a:pt x="2321310" y="159284"/>
                </a:moveTo>
                <a:cubicBezTo>
                  <a:pt x="2328010" y="159284"/>
                  <a:pt x="2331993" y="160913"/>
                  <a:pt x="2329276" y="162181"/>
                </a:cubicBezTo>
                <a:cubicBezTo>
                  <a:pt x="2321817" y="164413"/>
                  <a:pt x="2314068" y="165510"/>
                  <a:pt x="2306279" y="165441"/>
                </a:cubicBezTo>
                <a:cubicBezTo>
                  <a:pt x="2298312" y="165441"/>
                  <a:pt x="2293966" y="163810"/>
                  <a:pt x="2297769" y="162362"/>
                </a:cubicBezTo>
                <a:cubicBezTo>
                  <a:pt x="2305447" y="160296"/>
                  <a:pt x="2313360" y="159262"/>
                  <a:pt x="2321310" y="159284"/>
                </a:cubicBezTo>
                <a:close/>
                <a:moveTo>
                  <a:pt x="6787796" y="918302"/>
                </a:moveTo>
                <a:cubicBezTo>
                  <a:pt x="6804538" y="922033"/>
                  <a:pt x="6820908" y="927444"/>
                  <a:pt x="6836653" y="934479"/>
                </a:cubicBezTo>
                <a:cubicBezTo>
                  <a:pt x="6860013" y="946792"/>
                  <a:pt x="6854761" y="958018"/>
                  <a:pt x="6823254" y="958201"/>
                </a:cubicBezTo>
                <a:cubicBezTo>
                  <a:pt x="6788343" y="957573"/>
                  <a:pt x="6753956" y="949743"/>
                  <a:pt x="6722212" y="935203"/>
                </a:cubicBezTo>
                <a:cubicBezTo>
                  <a:pt x="6699758" y="923070"/>
                  <a:pt x="6706821" y="912386"/>
                  <a:pt x="6736698" y="912206"/>
                </a:cubicBezTo>
                <a:cubicBezTo>
                  <a:pt x="6753937" y="912521"/>
                  <a:pt x="6771054" y="914571"/>
                  <a:pt x="6787796" y="918302"/>
                </a:cubicBezTo>
                <a:close/>
                <a:moveTo>
                  <a:pt x="3474404" y="353582"/>
                </a:moveTo>
                <a:cubicBezTo>
                  <a:pt x="3485314" y="356615"/>
                  <a:pt x="3490610" y="360915"/>
                  <a:pt x="3487622" y="365894"/>
                </a:cubicBezTo>
                <a:cubicBezTo>
                  <a:pt x="3481647" y="376034"/>
                  <a:pt x="3445975" y="384002"/>
                  <a:pt x="3404326" y="384002"/>
                </a:cubicBezTo>
                <a:cubicBezTo>
                  <a:pt x="3362679" y="384002"/>
                  <a:pt x="3338053" y="376034"/>
                  <a:pt x="3346020" y="365894"/>
                </a:cubicBezTo>
                <a:cubicBezTo>
                  <a:pt x="3353987" y="355753"/>
                  <a:pt x="3388574" y="349054"/>
                  <a:pt x="3427504" y="348873"/>
                </a:cubicBezTo>
                <a:cubicBezTo>
                  <a:pt x="3446970" y="348783"/>
                  <a:pt x="3463494" y="350549"/>
                  <a:pt x="3474404" y="353582"/>
                </a:cubicBezTo>
                <a:close/>
                <a:moveTo>
                  <a:pt x="6165501" y="810139"/>
                </a:moveTo>
                <a:cubicBezTo>
                  <a:pt x="6182741" y="814153"/>
                  <a:pt x="6199494" y="820259"/>
                  <a:pt x="6215375" y="828367"/>
                </a:cubicBezTo>
                <a:cubicBezTo>
                  <a:pt x="6238190" y="842853"/>
                  <a:pt x="6227145" y="853537"/>
                  <a:pt x="6188937" y="853717"/>
                </a:cubicBezTo>
                <a:cubicBezTo>
                  <a:pt x="6151579" y="854795"/>
                  <a:pt x="6114601" y="845988"/>
                  <a:pt x="6081739" y="828186"/>
                </a:cubicBezTo>
                <a:cubicBezTo>
                  <a:pt x="6061821" y="814244"/>
                  <a:pt x="6075039" y="804284"/>
                  <a:pt x="6112704" y="804464"/>
                </a:cubicBezTo>
                <a:cubicBezTo>
                  <a:pt x="6130534" y="804204"/>
                  <a:pt x="6148261" y="806126"/>
                  <a:pt x="6165501" y="810139"/>
                </a:cubicBezTo>
                <a:close/>
                <a:moveTo>
                  <a:pt x="2508467" y="186379"/>
                </a:moveTo>
                <a:cubicBezTo>
                  <a:pt x="2511364" y="187307"/>
                  <a:pt x="2511816" y="188621"/>
                  <a:pt x="2508918" y="190069"/>
                </a:cubicBezTo>
                <a:cubicBezTo>
                  <a:pt x="2496877" y="193978"/>
                  <a:pt x="2484256" y="195755"/>
                  <a:pt x="2471619" y="195320"/>
                </a:cubicBezTo>
                <a:cubicBezTo>
                  <a:pt x="2457132" y="195320"/>
                  <a:pt x="2450612" y="192966"/>
                  <a:pt x="2457132" y="190069"/>
                </a:cubicBezTo>
                <a:cubicBezTo>
                  <a:pt x="2468845" y="186419"/>
                  <a:pt x="2481087" y="184706"/>
                  <a:pt x="2493348" y="184999"/>
                </a:cubicBezTo>
                <a:cubicBezTo>
                  <a:pt x="2500228" y="184908"/>
                  <a:pt x="2505569" y="185451"/>
                  <a:pt x="2508467" y="186379"/>
                </a:cubicBezTo>
                <a:close/>
                <a:moveTo>
                  <a:pt x="5632599" y="718272"/>
                </a:moveTo>
                <a:cubicBezTo>
                  <a:pt x="5651998" y="722798"/>
                  <a:pt x="5668521" y="729136"/>
                  <a:pt x="5677756" y="736379"/>
                </a:cubicBezTo>
                <a:cubicBezTo>
                  <a:pt x="5696225" y="750866"/>
                  <a:pt x="5677756" y="763359"/>
                  <a:pt x="5633935" y="763179"/>
                </a:cubicBezTo>
                <a:cubicBezTo>
                  <a:pt x="5590115" y="762998"/>
                  <a:pt x="5545208" y="751770"/>
                  <a:pt x="5527644" y="737284"/>
                </a:cubicBezTo>
                <a:cubicBezTo>
                  <a:pt x="5510078" y="722798"/>
                  <a:pt x="5528729" y="711209"/>
                  <a:pt x="5570196" y="711029"/>
                </a:cubicBezTo>
                <a:cubicBezTo>
                  <a:pt x="5590929" y="711029"/>
                  <a:pt x="5613201" y="713745"/>
                  <a:pt x="5632599" y="718272"/>
                </a:cubicBezTo>
                <a:close/>
                <a:moveTo>
                  <a:pt x="4246881" y="482146"/>
                </a:moveTo>
                <a:lnTo>
                  <a:pt x="4202154" y="493374"/>
                </a:lnTo>
                <a:lnTo>
                  <a:pt x="4243983" y="508585"/>
                </a:lnTo>
                <a:lnTo>
                  <a:pt x="4293780" y="494823"/>
                </a:lnTo>
                <a:close/>
                <a:moveTo>
                  <a:pt x="5166686" y="638032"/>
                </a:moveTo>
                <a:cubicBezTo>
                  <a:pt x="5185812" y="642988"/>
                  <a:pt x="5200796" y="649734"/>
                  <a:pt x="5206591" y="656886"/>
                </a:cubicBezTo>
                <a:cubicBezTo>
                  <a:pt x="5218180" y="671192"/>
                  <a:pt x="5191018" y="683505"/>
                  <a:pt x="5146293" y="683142"/>
                </a:cubicBezTo>
                <a:cubicBezTo>
                  <a:pt x="5101566" y="682781"/>
                  <a:pt x="5050502" y="669561"/>
                  <a:pt x="5040905" y="654894"/>
                </a:cubicBezTo>
                <a:cubicBezTo>
                  <a:pt x="5031309" y="640227"/>
                  <a:pt x="5059013" y="629543"/>
                  <a:pt x="5101927" y="629906"/>
                </a:cubicBezTo>
                <a:cubicBezTo>
                  <a:pt x="5124291" y="629906"/>
                  <a:pt x="5147560" y="633075"/>
                  <a:pt x="5166686" y="638032"/>
                </a:cubicBezTo>
                <a:close/>
                <a:moveTo>
                  <a:pt x="2700544" y="215080"/>
                </a:moveTo>
                <a:cubicBezTo>
                  <a:pt x="2704255" y="216506"/>
                  <a:pt x="2704844" y="218408"/>
                  <a:pt x="2701404" y="220309"/>
                </a:cubicBezTo>
                <a:cubicBezTo>
                  <a:pt x="2685321" y="225752"/>
                  <a:pt x="2668393" y="228267"/>
                  <a:pt x="2651427" y="227733"/>
                </a:cubicBezTo>
                <a:cubicBezTo>
                  <a:pt x="2632413" y="227733"/>
                  <a:pt x="2622453" y="223750"/>
                  <a:pt x="2630600" y="219765"/>
                </a:cubicBezTo>
                <a:cubicBezTo>
                  <a:pt x="2646881" y="214648"/>
                  <a:pt x="2663885" y="212262"/>
                  <a:pt x="2680942" y="212703"/>
                </a:cubicBezTo>
                <a:cubicBezTo>
                  <a:pt x="2689996" y="212703"/>
                  <a:pt x="2696832" y="213654"/>
                  <a:pt x="2700544" y="215080"/>
                </a:cubicBezTo>
                <a:close/>
                <a:moveTo>
                  <a:pt x="4754623" y="564174"/>
                </a:moveTo>
                <a:cubicBezTo>
                  <a:pt x="4773185" y="568746"/>
                  <a:pt x="4787218" y="575129"/>
                  <a:pt x="4792288" y="582282"/>
                </a:cubicBezTo>
                <a:cubicBezTo>
                  <a:pt x="4802789" y="596949"/>
                  <a:pt x="4772007" y="609262"/>
                  <a:pt x="4723478" y="609625"/>
                </a:cubicBezTo>
                <a:cubicBezTo>
                  <a:pt x="4674949" y="609986"/>
                  <a:pt x="4628411" y="597855"/>
                  <a:pt x="4620263" y="583187"/>
                </a:cubicBezTo>
                <a:cubicBezTo>
                  <a:pt x="4612115" y="568520"/>
                  <a:pt x="4643441" y="557111"/>
                  <a:pt x="4689797" y="556931"/>
                </a:cubicBezTo>
                <a:cubicBezTo>
                  <a:pt x="4712975" y="556841"/>
                  <a:pt x="4736062" y="559602"/>
                  <a:pt x="4754623" y="564174"/>
                </a:cubicBezTo>
                <a:close/>
                <a:moveTo>
                  <a:pt x="2905661" y="245998"/>
                </a:moveTo>
                <a:cubicBezTo>
                  <a:pt x="2911206" y="247787"/>
                  <a:pt x="2912791" y="250186"/>
                  <a:pt x="2908898" y="252721"/>
                </a:cubicBezTo>
                <a:cubicBezTo>
                  <a:pt x="2889889" y="260153"/>
                  <a:pt x="2869549" y="263487"/>
                  <a:pt x="2849160" y="262500"/>
                </a:cubicBezTo>
                <a:cubicBezTo>
                  <a:pt x="2824715" y="262500"/>
                  <a:pt x="2810775" y="257791"/>
                  <a:pt x="2819103" y="252540"/>
                </a:cubicBezTo>
                <a:cubicBezTo>
                  <a:pt x="2838145" y="245483"/>
                  <a:pt x="2858384" y="242221"/>
                  <a:pt x="2878658" y="242943"/>
                </a:cubicBezTo>
                <a:cubicBezTo>
                  <a:pt x="2890609" y="243034"/>
                  <a:pt x="2900115" y="244210"/>
                  <a:pt x="2905661" y="245998"/>
                </a:cubicBezTo>
                <a:close/>
                <a:moveTo>
                  <a:pt x="3122095" y="279204"/>
                </a:moveTo>
                <a:cubicBezTo>
                  <a:pt x="3129632" y="281331"/>
                  <a:pt x="3132529" y="284319"/>
                  <a:pt x="3129088" y="287669"/>
                </a:cubicBezTo>
                <a:cubicBezTo>
                  <a:pt x="3122028" y="294731"/>
                  <a:pt x="3092873" y="300345"/>
                  <a:pt x="3061186" y="300526"/>
                </a:cubicBezTo>
                <a:cubicBezTo>
                  <a:pt x="3029497" y="300706"/>
                  <a:pt x="3011933" y="295094"/>
                  <a:pt x="3019900" y="288212"/>
                </a:cubicBezTo>
                <a:cubicBezTo>
                  <a:pt x="3040991" y="278608"/>
                  <a:pt x="3064134" y="274378"/>
                  <a:pt x="3087261" y="275899"/>
                </a:cubicBezTo>
                <a:cubicBezTo>
                  <a:pt x="3102380" y="275809"/>
                  <a:pt x="3114557" y="277076"/>
                  <a:pt x="3122095" y="279204"/>
                </a:cubicBezTo>
                <a:close/>
                <a:moveTo>
                  <a:pt x="2434494" y="160191"/>
                </a:moveTo>
                <a:cubicBezTo>
                  <a:pt x="2444450" y="160191"/>
                  <a:pt x="2451152" y="161821"/>
                  <a:pt x="2447528" y="163813"/>
                </a:cubicBezTo>
                <a:cubicBezTo>
                  <a:pt x="2438387" y="166598"/>
                  <a:pt x="2428843" y="167944"/>
                  <a:pt x="2419283" y="167796"/>
                </a:cubicBezTo>
                <a:cubicBezTo>
                  <a:pt x="2408958" y="167796"/>
                  <a:pt x="2403166" y="165986"/>
                  <a:pt x="2407693" y="163994"/>
                </a:cubicBezTo>
                <a:cubicBezTo>
                  <a:pt x="2416422" y="161517"/>
                  <a:pt x="2425423" y="160239"/>
                  <a:pt x="2434494" y="160191"/>
                </a:cubicBezTo>
                <a:close/>
                <a:moveTo>
                  <a:pt x="3363537" y="316030"/>
                </a:moveTo>
                <a:cubicBezTo>
                  <a:pt x="3373043" y="318859"/>
                  <a:pt x="3377253" y="322707"/>
                  <a:pt x="3373541" y="326781"/>
                </a:cubicBezTo>
                <a:cubicBezTo>
                  <a:pt x="3366118" y="334931"/>
                  <a:pt x="3331351" y="342174"/>
                  <a:pt x="3296221" y="341992"/>
                </a:cubicBezTo>
                <a:cubicBezTo>
                  <a:pt x="3261093" y="341811"/>
                  <a:pt x="3236286" y="334568"/>
                  <a:pt x="3244795" y="326057"/>
                </a:cubicBezTo>
                <a:cubicBezTo>
                  <a:pt x="3253306" y="317547"/>
                  <a:pt x="3287529" y="311390"/>
                  <a:pt x="3321754" y="311390"/>
                </a:cubicBezTo>
                <a:cubicBezTo>
                  <a:pt x="3339228" y="311390"/>
                  <a:pt x="3354031" y="313201"/>
                  <a:pt x="3363537" y="316030"/>
                </a:cubicBezTo>
                <a:close/>
                <a:moveTo>
                  <a:pt x="4082462" y="436515"/>
                </a:moveTo>
                <a:lnTo>
                  <a:pt x="4053309" y="443034"/>
                </a:lnTo>
                <a:lnTo>
                  <a:pt x="4082281" y="452993"/>
                </a:lnTo>
                <a:lnTo>
                  <a:pt x="4116143" y="445207"/>
                </a:lnTo>
                <a:close/>
                <a:moveTo>
                  <a:pt x="2630737" y="187896"/>
                </a:moveTo>
                <a:cubicBezTo>
                  <a:pt x="2633816" y="189027"/>
                  <a:pt x="2634314" y="190522"/>
                  <a:pt x="2631328" y="192061"/>
                </a:cubicBezTo>
                <a:cubicBezTo>
                  <a:pt x="2617438" y="196396"/>
                  <a:pt x="2602951" y="198415"/>
                  <a:pt x="2588413" y="198037"/>
                </a:cubicBezTo>
                <a:cubicBezTo>
                  <a:pt x="2573561" y="198037"/>
                  <a:pt x="2565775" y="194776"/>
                  <a:pt x="2571936" y="191879"/>
                </a:cubicBezTo>
                <a:cubicBezTo>
                  <a:pt x="2585766" y="187586"/>
                  <a:pt x="2600199" y="185567"/>
                  <a:pt x="2614665" y="185904"/>
                </a:cubicBezTo>
                <a:cubicBezTo>
                  <a:pt x="2622000" y="185995"/>
                  <a:pt x="2627658" y="186764"/>
                  <a:pt x="2630737" y="187896"/>
                </a:cubicBezTo>
                <a:close/>
                <a:moveTo>
                  <a:pt x="3786763" y="382011"/>
                </a:moveTo>
                <a:lnTo>
                  <a:pt x="3735517" y="392514"/>
                </a:lnTo>
                <a:lnTo>
                  <a:pt x="3773181" y="403740"/>
                </a:lnTo>
                <a:lnTo>
                  <a:pt x="3820805" y="394324"/>
                </a:lnTo>
                <a:close/>
                <a:moveTo>
                  <a:pt x="2826414" y="216415"/>
                </a:moveTo>
                <a:cubicBezTo>
                  <a:pt x="2831054" y="217909"/>
                  <a:pt x="2832231" y="219946"/>
                  <a:pt x="2828699" y="222119"/>
                </a:cubicBezTo>
                <a:cubicBezTo>
                  <a:pt x="2811879" y="228172"/>
                  <a:pt x="2794062" y="230940"/>
                  <a:pt x="2776188" y="230267"/>
                </a:cubicBezTo>
                <a:cubicBezTo>
                  <a:pt x="2755182" y="230267"/>
                  <a:pt x="2743594" y="226284"/>
                  <a:pt x="2751199" y="221938"/>
                </a:cubicBezTo>
                <a:cubicBezTo>
                  <a:pt x="2767949" y="216113"/>
                  <a:pt x="2785622" y="213412"/>
                  <a:pt x="2803348" y="213971"/>
                </a:cubicBezTo>
                <a:cubicBezTo>
                  <a:pt x="2813670" y="213971"/>
                  <a:pt x="2821774" y="214921"/>
                  <a:pt x="2826414" y="216415"/>
                </a:cubicBezTo>
                <a:close/>
                <a:moveTo>
                  <a:pt x="2379068" y="137919"/>
                </a:moveTo>
                <a:cubicBezTo>
                  <a:pt x="2387035" y="137919"/>
                  <a:pt x="2389932" y="138824"/>
                  <a:pt x="2386674" y="140273"/>
                </a:cubicBezTo>
                <a:cubicBezTo>
                  <a:pt x="2380807" y="142075"/>
                  <a:pt x="2374704" y="142929"/>
                  <a:pt x="2368566" y="142807"/>
                </a:cubicBezTo>
                <a:cubicBezTo>
                  <a:pt x="2360779" y="142807"/>
                  <a:pt x="2357701" y="142807"/>
                  <a:pt x="2360959" y="140453"/>
                </a:cubicBezTo>
                <a:cubicBezTo>
                  <a:pt x="2366828" y="138683"/>
                  <a:pt x="2372928" y="137826"/>
                  <a:pt x="2379068" y="137919"/>
                </a:cubicBezTo>
                <a:close/>
                <a:moveTo>
                  <a:pt x="3036218" y="248489"/>
                </a:moveTo>
                <a:cubicBezTo>
                  <a:pt x="3042216" y="250368"/>
                  <a:pt x="3043892" y="252994"/>
                  <a:pt x="3039999" y="255981"/>
                </a:cubicBezTo>
                <a:cubicBezTo>
                  <a:pt x="3020429" y="264152"/>
                  <a:pt x="2999232" y="267686"/>
                  <a:pt x="2978069" y="266302"/>
                </a:cubicBezTo>
                <a:cubicBezTo>
                  <a:pt x="2950545" y="266302"/>
                  <a:pt x="2936422" y="261595"/>
                  <a:pt x="2944751" y="255618"/>
                </a:cubicBezTo>
                <a:cubicBezTo>
                  <a:pt x="2964292" y="247572"/>
                  <a:pt x="2985411" y="244103"/>
                  <a:pt x="3006498" y="245477"/>
                </a:cubicBezTo>
                <a:cubicBezTo>
                  <a:pt x="3019898" y="245477"/>
                  <a:pt x="3030219" y="246609"/>
                  <a:pt x="3036218" y="248489"/>
                </a:cubicBezTo>
                <a:close/>
                <a:moveTo>
                  <a:pt x="4414559" y="481966"/>
                </a:moveTo>
                <a:lnTo>
                  <a:pt x="4359319" y="495642"/>
                </a:lnTo>
                <a:lnTo>
                  <a:pt x="4358063" y="495184"/>
                </a:lnTo>
                <a:lnTo>
                  <a:pt x="4358244" y="495908"/>
                </a:lnTo>
                <a:lnTo>
                  <a:pt x="4359319" y="495642"/>
                </a:lnTo>
                <a:lnTo>
                  <a:pt x="4421078" y="518181"/>
                </a:lnTo>
                <a:cubicBezTo>
                  <a:pt x="4431036" y="508041"/>
                  <a:pt x="4452948" y="502971"/>
                  <a:pt x="4489888" y="500074"/>
                </a:cubicBezTo>
                <a:cubicBezTo>
                  <a:pt x="4463797" y="499302"/>
                  <a:pt x="4438148" y="493136"/>
                  <a:pt x="4414559" y="481966"/>
                </a:cubicBezTo>
                <a:close/>
                <a:moveTo>
                  <a:pt x="7761778" y="1052179"/>
                </a:moveTo>
                <a:cubicBezTo>
                  <a:pt x="7786133" y="1053734"/>
                  <a:pt x="7810054" y="1059302"/>
                  <a:pt x="7832580" y="1068657"/>
                </a:cubicBezTo>
                <a:cubicBezTo>
                  <a:pt x="7847790" y="1075720"/>
                  <a:pt x="7845981" y="1082599"/>
                  <a:pt x="7828958" y="1082238"/>
                </a:cubicBezTo>
                <a:cubicBezTo>
                  <a:pt x="7805908" y="1080466"/>
                  <a:pt x="7783254" y="1075216"/>
                  <a:pt x="7761778" y="1066665"/>
                </a:cubicBezTo>
                <a:cubicBezTo>
                  <a:pt x="7745843" y="1059602"/>
                  <a:pt x="7745842" y="1052359"/>
                  <a:pt x="7761778" y="1052179"/>
                </a:cubicBezTo>
                <a:close/>
                <a:moveTo>
                  <a:pt x="4940861" y="570784"/>
                </a:moveTo>
                <a:cubicBezTo>
                  <a:pt x="4958878" y="575130"/>
                  <a:pt x="4972730" y="581287"/>
                  <a:pt x="4978797" y="588440"/>
                </a:cubicBezTo>
                <a:cubicBezTo>
                  <a:pt x="4991472" y="602926"/>
                  <a:pt x="4965940" y="614334"/>
                  <a:pt x="4918316" y="614515"/>
                </a:cubicBezTo>
                <a:cubicBezTo>
                  <a:pt x="4870692" y="614695"/>
                  <a:pt x="4824337" y="603650"/>
                  <a:pt x="4814379" y="588620"/>
                </a:cubicBezTo>
                <a:cubicBezTo>
                  <a:pt x="4804419" y="573592"/>
                  <a:pt x="4832486" y="564174"/>
                  <a:pt x="4877935" y="563994"/>
                </a:cubicBezTo>
                <a:cubicBezTo>
                  <a:pt x="4900661" y="563904"/>
                  <a:pt x="4922843" y="566439"/>
                  <a:pt x="4940861" y="570784"/>
                </a:cubicBezTo>
                <a:close/>
                <a:moveTo>
                  <a:pt x="5840682" y="723809"/>
                </a:moveTo>
                <a:cubicBezTo>
                  <a:pt x="5858216" y="727857"/>
                  <a:pt x="5875222" y="734195"/>
                  <a:pt x="5891248" y="742716"/>
                </a:cubicBezTo>
                <a:cubicBezTo>
                  <a:pt x="5911709" y="757385"/>
                  <a:pt x="5896318" y="767886"/>
                  <a:pt x="5853584" y="767706"/>
                </a:cubicBezTo>
                <a:cubicBezTo>
                  <a:pt x="5810849" y="767525"/>
                  <a:pt x="5767391" y="756660"/>
                  <a:pt x="5749101" y="741992"/>
                </a:cubicBezTo>
                <a:cubicBezTo>
                  <a:pt x="5730812" y="727325"/>
                  <a:pt x="5747834" y="718814"/>
                  <a:pt x="5786947" y="718633"/>
                </a:cubicBezTo>
                <a:cubicBezTo>
                  <a:pt x="5805086" y="718000"/>
                  <a:pt x="5823148" y="719760"/>
                  <a:pt x="5840682" y="723809"/>
                </a:cubicBezTo>
                <a:close/>
                <a:moveTo>
                  <a:pt x="5370082" y="643057"/>
                </a:moveTo>
                <a:cubicBezTo>
                  <a:pt x="5388938" y="647561"/>
                  <a:pt x="5404329" y="653809"/>
                  <a:pt x="5411934" y="660871"/>
                </a:cubicBezTo>
                <a:cubicBezTo>
                  <a:pt x="5427145" y="674994"/>
                  <a:pt x="5405235" y="686221"/>
                  <a:pt x="5362501" y="686402"/>
                </a:cubicBezTo>
                <a:cubicBezTo>
                  <a:pt x="5319766" y="686582"/>
                  <a:pt x="5270333" y="675176"/>
                  <a:pt x="5255664" y="660690"/>
                </a:cubicBezTo>
                <a:cubicBezTo>
                  <a:pt x="5241360" y="646565"/>
                  <a:pt x="5264538" y="635520"/>
                  <a:pt x="5307453" y="635701"/>
                </a:cubicBezTo>
                <a:cubicBezTo>
                  <a:pt x="5328910" y="635791"/>
                  <a:pt x="5351228" y="638552"/>
                  <a:pt x="5370082" y="643057"/>
                </a:cubicBezTo>
                <a:close/>
                <a:moveTo>
                  <a:pt x="2549480" y="162001"/>
                </a:moveTo>
                <a:cubicBezTo>
                  <a:pt x="2561067" y="162001"/>
                  <a:pt x="2567590" y="163994"/>
                  <a:pt x="2564324" y="166167"/>
                </a:cubicBezTo>
                <a:cubicBezTo>
                  <a:pt x="2553592" y="169695"/>
                  <a:pt x="2542309" y="171351"/>
                  <a:pt x="2531010" y="171056"/>
                </a:cubicBezTo>
                <a:cubicBezTo>
                  <a:pt x="2519240" y="171056"/>
                  <a:pt x="2512900" y="169064"/>
                  <a:pt x="2516161" y="166710"/>
                </a:cubicBezTo>
                <a:cubicBezTo>
                  <a:pt x="2526933" y="163364"/>
                  <a:pt x="2538199" y="161773"/>
                  <a:pt x="2549480" y="162001"/>
                </a:cubicBezTo>
                <a:close/>
                <a:moveTo>
                  <a:pt x="6399534" y="817925"/>
                </a:moveTo>
                <a:cubicBezTo>
                  <a:pt x="6416430" y="821839"/>
                  <a:pt x="6432934" y="827452"/>
                  <a:pt x="6448784" y="834705"/>
                </a:cubicBezTo>
                <a:cubicBezTo>
                  <a:pt x="6470875" y="847379"/>
                  <a:pt x="6458924" y="859331"/>
                  <a:pt x="6423614" y="858788"/>
                </a:cubicBezTo>
                <a:cubicBezTo>
                  <a:pt x="6388267" y="857938"/>
                  <a:pt x="6353489" y="849735"/>
                  <a:pt x="6321486" y="834705"/>
                </a:cubicBezTo>
                <a:cubicBezTo>
                  <a:pt x="6301024" y="822209"/>
                  <a:pt x="6314062" y="810983"/>
                  <a:pt x="6347924" y="811344"/>
                </a:cubicBezTo>
                <a:cubicBezTo>
                  <a:pt x="6365349" y="811798"/>
                  <a:pt x="6382637" y="814012"/>
                  <a:pt x="6399534" y="817925"/>
                </a:cubicBezTo>
                <a:close/>
                <a:moveTo>
                  <a:pt x="7045627" y="927702"/>
                </a:moveTo>
                <a:cubicBezTo>
                  <a:pt x="7060413" y="931126"/>
                  <a:pt x="7074896" y="935874"/>
                  <a:pt x="7088893" y="941903"/>
                </a:cubicBezTo>
                <a:cubicBezTo>
                  <a:pt x="7110983" y="953491"/>
                  <a:pt x="7105192" y="963270"/>
                  <a:pt x="7076216" y="962727"/>
                </a:cubicBezTo>
                <a:cubicBezTo>
                  <a:pt x="7043841" y="961388"/>
                  <a:pt x="7011989" y="953891"/>
                  <a:pt x="6982420" y="940635"/>
                </a:cubicBezTo>
                <a:cubicBezTo>
                  <a:pt x="6962683" y="929589"/>
                  <a:pt x="6971011" y="920537"/>
                  <a:pt x="7000527" y="921441"/>
                </a:cubicBezTo>
                <a:cubicBezTo>
                  <a:pt x="7015747" y="922177"/>
                  <a:pt x="7030840" y="924278"/>
                  <a:pt x="7045627" y="927702"/>
                </a:cubicBezTo>
                <a:close/>
                <a:moveTo>
                  <a:pt x="3264285" y="282281"/>
                </a:moveTo>
                <a:cubicBezTo>
                  <a:pt x="3272502" y="284726"/>
                  <a:pt x="3276033" y="288030"/>
                  <a:pt x="3272502" y="291470"/>
                </a:cubicBezTo>
                <a:cubicBezTo>
                  <a:pt x="3265440" y="298352"/>
                  <a:pt x="3231217" y="305051"/>
                  <a:pt x="3200071" y="304871"/>
                </a:cubicBezTo>
                <a:cubicBezTo>
                  <a:pt x="3168926" y="304690"/>
                  <a:pt x="3147921" y="298171"/>
                  <a:pt x="3155888" y="291109"/>
                </a:cubicBezTo>
                <a:cubicBezTo>
                  <a:pt x="3178555" y="281184"/>
                  <a:pt x="3203256" y="276779"/>
                  <a:pt x="3227956" y="278252"/>
                </a:cubicBezTo>
                <a:cubicBezTo>
                  <a:pt x="3243167" y="278252"/>
                  <a:pt x="3256069" y="279837"/>
                  <a:pt x="3264285" y="282281"/>
                </a:cubicBezTo>
                <a:close/>
                <a:moveTo>
                  <a:pt x="2750429" y="189818"/>
                </a:moveTo>
                <a:cubicBezTo>
                  <a:pt x="2754142" y="190927"/>
                  <a:pt x="2754821" y="192511"/>
                  <a:pt x="2751923" y="194412"/>
                </a:cubicBezTo>
                <a:cubicBezTo>
                  <a:pt x="2737925" y="199633"/>
                  <a:pt x="2723022" y="201914"/>
                  <a:pt x="2708104" y="201114"/>
                </a:cubicBezTo>
                <a:cubicBezTo>
                  <a:pt x="2689996" y="201114"/>
                  <a:pt x="2680942" y="198397"/>
                  <a:pt x="2687100" y="194775"/>
                </a:cubicBezTo>
                <a:cubicBezTo>
                  <a:pt x="2701024" y="189548"/>
                  <a:pt x="2715889" y="187268"/>
                  <a:pt x="2730737" y="188076"/>
                </a:cubicBezTo>
                <a:cubicBezTo>
                  <a:pt x="2739972" y="188076"/>
                  <a:pt x="2746717" y="188710"/>
                  <a:pt x="2750429" y="189818"/>
                </a:cubicBezTo>
                <a:close/>
                <a:moveTo>
                  <a:pt x="3511797" y="318905"/>
                </a:moveTo>
                <a:cubicBezTo>
                  <a:pt x="3521802" y="321758"/>
                  <a:pt x="3526465" y="325696"/>
                  <a:pt x="3524020" y="330042"/>
                </a:cubicBezTo>
                <a:cubicBezTo>
                  <a:pt x="3518950" y="339095"/>
                  <a:pt x="3485269" y="346338"/>
                  <a:pt x="3447424" y="346519"/>
                </a:cubicBezTo>
                <a:cubicBezTo>
                  <a:pt x="3409579" y="346701"/>
                  <a:pt x="3382055" y="339458"/>
                  <a:pt x="3388574" y="330223"/>
                </a:cubicBezTo>
                <a:cubicBezTo>
                  <a:pt x="3395093" y="320987"/>
                  <a:pt x="3429679" y="314288"/>
                  <a:pt x="3467524" y="314288"/>
                </a:cubicBezTo>
                <a:cubicBezTo>
                  <a:pt x="3486447" y="314288"/>
                  <a:pt x="3501793" y="316054"/>
                  <a:pt x="3511797" y="318905"/>
                </a:cubicBezTo>
                <a:close/>
                <a:moveTo>
                  <a:pt x="3939412" y="389254"/>
                </a:moveTo>
                <a:lnTo>
                  <a:pt x="3904101" y="395412"/>
                </a:lnTo>
                <a:lnTo>
                  <a:pt x="3930357" y="404284"/>
                </a:lnTo>
                <a:lnTo>
                  <a:pt x="3962047" y="397041"/>
                </a:lnTo>
                <a:close/>
                <a:moveTo>
                  <a:pt x="2952040" y="218994"/>
                </a:moveTo>
                <a:cubicBezTo>
                  <a:pt x="2956839" y="220579"/>
                  <a:pt x="2957880" y="222752"/>
                  <a:pt x="2954168" y="225197"/>
                </a:cubicBezTo>
                <a:cubicBezTo>
                  <a:pt x="2936866" y="231847"/>
                  <a:pt x="2918350" y="234748"/>
                  <a:pt x="2899845" y="233708"/>
                </a:cubicBezTo>
                <a:cubicBezTo>
                  <a:pt x="2876304" y="233708"/>
                  <a:pt x="2864917" y="229543"/>
                  <a:pt x="2873045" y="224653"/>
                </a:cubicBezTo>
                <a:cubicBezTo>
                  <a:pt x="2890400" y="218218"/>
                  <a:pt x="2908882" y="215383"/>
                  <a:pt x="2927368" y="216324"/>
                </a:cubicBezTo>
                <a:cubicBezTo>
                  <a:pt x="2938685" y="216415"/>
                  <a:pt x="2947242" y="217410"/>
                  <a:pt x="2952040" y="218994"/>
                </a:cubicBezTo>
                <a:close/>
                <a:moveTo>
                  <a:pt x="2494783" y="139006"/>
                </a:moveTo>
                <a:cubicBezTo>
                  <a:pt x="2504563" y="139006"/>
                  <a:pt x="2509270" y="140092"/>
                  <a:pt x="2505648" y="141903"/>
                </a:cubicBezTo>
                <a:cubicBezTo>
                  <a:pt x="2498241" y="144362"/>
                  <a:pt x="2490457" y="145464"/>
                  <a:pt x="2482651" y="145162"/>
                </a:cubicBezTo>
                <a:cubicBezTo>
                  <a:pt x="2472694" y="145162"/>
                  <a:pt x="2468164" y="144076"/>
                  <a:pt x="2471787" y="142265"/>
                </a:cubicBezTo>
                <a:cubicBezTo>
                  <a:pt x="2479192" y="139822"/>
                  <a:pt x="2486979" y="138717"/>
                  <a:pt x="2494783" y="139006"/>
                </a:cubicBezTo>
                <a:close/>
                <a:moveTo>
                  <a:pt x="3667795" y="338191"/>
                </a:moveTo>
                <a:cubicBezTo>
                  <a:pt x="3657948" y="341413"/>
                  <a:pt x="3647908" y="344016"/>
                  <a:pt x="3637735" y="345976"/>
                </a:cubicBezTo>
                <a:cubicBezTo>
                  <a:pt x="3625422" y="348149"/>
                  <a:pt x="3609850" y="349417"/>
                  <a:pt x="3594640" y="351046"/>
                </a:cubicBezTo>
                <a:cubicBezTo>
                  <a:pt x="3612480" y="350126"/>
                  <a:pt x="3630084" y="355438"/>
                  <a:pt x="3644435" y="366076"/>
                </a:cubicBezTo>
                <a:cubicBezTo>
                  <a:pt x="3664546" y="358278"/>
                  <a:pt x="3685882" y="354107"/>
                  <a:pt x="3707450" y="353763"/>
                </a:cubicBezTo>
                <a:cubicBezTo>
                  <a:pt x="3698220" y="351888"/>
                  <a:pt x="3689093" y="349531"/>
                  <a:pt x="3680109" y="346700"/>
                </a:cubicBezTo>
                <a:cubicBezTo>
                  <a:pt x="3675540" y="344602"/>
                  <a:pt x="3671373" y="341721"/>
                  <a:pt x="3667795" y="338191"/>
                </a:cubicBezTo>
                <a:close/>
                <a:moveTo>
                  <a:pt x="4253580" y="437059"/>
                </a:moveTo>
                <a:lnTo>
                  <a:pt x="4212657" y="447018"/>
                </a:lnTo>
                <a:lnTo>
                  <a:pt x="4248873" y="458064"/>
                </a:lnTo>
                <a:lnTo>
                  <a:pt x="4292693" y="448104"/>
                </a:lnTo>
                <a:close/>
                <a:moveTo>
                  <a:pt x="3167295" y="249938"/>
                </a:moveTo>
                <a:cubicBezTo>
                  <a:pt x="3174584" y="251907"/>
                  <a:pt x="3177798" y="254624"/>
                  <a:pt x="3174901" y="257611"/>
                </a:cubicBezTo>
                <a:cubicBezTo>
                  <a:pt x="3154301" y="266689"/>
                  <a:pt x="3131815" y="270664"/>
                  <a:pt x="3109350" y="269200"/>
                </a:cubicBezTo>
                <a:cubicBezTo>
                  <a:pt x="3081645" y="269200"/>
                  <a:pt x="3064081" y="263767"/>
                  <a:pt x="3071324" y="257791"/>
                </a:cubicBezTo>
                <a:cubicBezTo>
                  <a:pt x="3091540" y="249387"/>
                  <a:pt x="3113382" y="245611"/>
                  <a:pt x="3135244" y="246746"/>
                </a:cubicBezTo>
                <a:cubicBezTo>
                  <a:pt x="3148644" y="246746"/>
                  <a:pt x="3160007" y="247969"/>
                  <a:pt x="3167295" y="249938"/>
                </a:cubicBezTo>
                <a:close/>
                <a:moveTo>
                  <a:pt x="2681031" y="164560"/>
                </a:moveTo>
                <a:cubicBezTo>
                  <a:pt x="2684064" y="165398"/>
                  <a:pt x="2684471" y="166620"/>
                  <a:pt x="2681664" y="168159"/>
                </a:cubicBezTo>
                <a:cubicBezTo>
                  <a:pt x="2669985" y="171957"/>
                  <a:pt x="2657725" y="173674"/>
                  <a:pt x="2645452" y="173229"/>
                </a:cubicBezTo>
                <a:cubicBezTo>
                  <a:pt x="2630420" y="173229"/>
                  <a:pt x="2623901" y="170875"/>
                  <a:pt x="2630241" y="167796"/>
                </a:cubicBezTo>
                <a:cubicBezTo>
                  <a:pt x="2641375" y="164397"/>
                  <a:pt x="2653001" y="162868"/>
                  <a:pt x="2664645" y="163269"/>
                </a:cubicBezTo>
                <a:cubicBezTo>
                  <a:pt x="2672340" y="163269"/>
                  <a:pt x="2677998" y="163722"/>
                  <a:pt x="2681031" y="164560"/>
                </a:cubicBezTo>
                <a:close/>
                <a:moveTo>
                  <a:pt x="4737464" y="511684"/>
                </a:moveTo>
                <a:cubicBezTo>
                  <a:pt x="4754802" y="516008"/>
                  <a:pt x="4767477" y="522074"/>
                  <a:pt x="4772367" y="529046"/>
                </a:cubicBezTo>
                <a:cubicBezTo>
                  <a:pt x="4781241" y="542988"/>
                  <a:pt x="4751181" y="553672"/>
                  <a:pt x="4701928" y="553490"/>
                </a:cubicBezTo>
                <a:cubicBezTo>
                  <a:pt x="4652675" y="553309"/>
                  <a:pt x="4611389" y="542445"/>
                  <a:pt x="4604509" y="528322"/>
                </a:cubicBezTo>
                <a:cubicBezTo>
                  <a:pt x="4597627" y="514197"/>
                  <a:pt x="4627504" y="504781"/>
                  <a:pt x="4674585" y="504781"/>
                </a:cubicBezTo>
                <a:cubicBezTo>
                  <a:pt x="4698124" y="504781"/>
                  <a:pt x="4720126" y="507361"/>
                  <a:pt x="4737464" y="511684"/>
                </a:cubicBezTo>
                <a:close/>
                <a:moveTo>
                  <a:pt x="3401340" y="283844"/>
                </a:moveTo>
                <a:cubicBezTo>
                  <a:pt x="3410394" y="286220"/>
                  <a:pt x="3414468" y="289570"/>
                  <a:pt x="3411751" y="293463"/>
                </a:cubicBezTo>
                <a:cubicBezTo>
                  <a:pt x="3406320" y="301249"/>
                  <a:pt x="3375536" y="307588"/>
                  <a:pt x="3339319" y="307588"/>
                </a:cubicBezTo>
                <a:cubicBezTo>
                  <a:pt x="3303104" y="307588"/>
                  <a:pt x="3283910" y="301793"/>
                  <a:pt x="3289885" y="294006"/>
                </a:cubicBezTo>
                <a:cubicBezTo>
                  <a:pt x="3295861" y="286221"/>
                  <a:pt x="3326825" y="280064"/>
                  <a:pt x="3361049" y="280064"/>
                </a:cubicBezTo>
                <a:cubicBezTo>
                  <a:pt x="3378252" y="280064"/>
                  <a:pt x="3392286" y="281467"/>
                  <a:pt x="3401340" y="283844"/>
                </a:cubicBezTo>
                <a:close/>
                <a:moveTo>
                  <a:pt x="5130833" y="576466"/>
                </a:moveTo>
                <a:cubicBezTo>
                  <a:pt x="5148601" y="580925"/>
                  <a:pt x="5162408" y="586900"/>
                  <a:pt x="5168203" y="593329"/>
                </a:cubicBezTo>
                <a:cubicBezTo>
                  <a:pt x="5179792" y="606186"/>
                  <a:pt x="5152632" y="618499"/>
                  <a:pt x="5107905" y="618136"/>
                </a:cubicBezTo>
                <a:cubicBezTo>
                  <a:pt x="5062817" y="618136"/>
                  <a:pt x="5016098" y="605462"/>
                  <a:pt x="5006502" y="591881"/>
                </a:cubicBezTo>
                <a:cubicBezTo>
                  <a:pt x="4996905" y="578299"/>
                  <a:pt x="5026421" y="567978"/>
                  <a:pt x="5069697" y="568703"/>
                </a:cubicBezTo>
                <a:cubicBezTo>
                  <a:pt x="5091335" y="569065"/>
                  <a:pt x="5113065" y="572007"/>
                  <a:pt x="5130833" y="576466"/>
                </a:cubicBezTo>
                <a:close/>
                <a:moveTo>
                  <a:pt x="2872829" y="191133"/>
                </a:moveTo>
                <a:cubicBezTo>
                  <a:pt x="2877306" y="192378"/>
                  <a:pt x="2878387" y="194143"/>
                  <a:pt x="2875399" y="196224"/>
                </a:cubicBezTo>
                <a:cubicBezTo>
                  <a:pt x="2860354" y="201965"/>
                  <a:pt x="2844258" y="204492"/>
                  <a:pt x="2828157" y="203650"/>
                </a:cubicBezTo>
                <a:cubicBezTo>
                  <a:pt x="2807514" y="203650"/>
                  <a:pt x="2797195" y="200389"/>
                  <a:pt x="2804256" y="196224"/>
                </a:cubicBezTo>
                <a:cubicBezTo>
                  <a:pt x="2818872" y="190966"/>
                  <a:pt x="2834367" y="188569"/>
                  <a:pt x="2849885" y="189164"/>
                </a:cubicBezTo>
                <a:cubicBezTo>
                  <a:pt x="2860480" y="189164"/>
                  <a:pt x="2868352" y="189888"/>
                  <a:pt x="2872829" y="191133"/>
                </a:cubicBezTo>
                <a:close/>
                <a:moveTo>
                  <a:pt x="5568588" y="648580"/>
                </a:moveTo>
                <a:cubicBezTo>
                  <a:pt x="5586944" y="652858"/>
                  <a:pt x="5602426" y="658788"/>
                  <a:pt x="5611118" y="665397"/>
                </a:cubicBezTo>
                <a:cubicBezTo>
                  <a:pt x="5629226" y="679340"/>
                  <a:pt x="5610033" y="689843"/>
                  <a:pt x="5566211" y="689480"/>
                </a:cubicBezTo>
                <a:cubicBezTo>
                  <a:pt x="5522391" y="689119"/>
                  <a:pt x="5479113" y="678615"/>
                  <a:pt x="5463722" y="664492"/>
                </a:cubicBezTo>
                <a:cubicBezTo>
                  <a:pt x="5448331" y="650367"/>
                  <a:pt x="5468429" y="641676"/>
                  <a:pt x="5508810" y="641676"/>
                </a:cubicBezTo>
                <a:cubicBezTo>
                  <a:pt x="5529001" y="641676"/>
                  <a:pt x="5550232" y="644302"/>
                  <a:pt x="5568588" y="648580"/>
                </a:cubicBezTo>
                <a:close/>
                <a:moveTo>
                  <a:pt x="6070875" y="732878"/>
                </a:moveTo>
                <a:cubicBezTo>
                  <a:pt x="6087571" y="736794"/>
                  <a:pt x="6103844" y="742511"/>
                  <a:pt x="6119403" y="749960"/>
                </a:cubicBezTo>
                <a:cubicBezTo>
                  <a:pt x="6139503" y="762635"/>
                  <a:pt x="6124473" y="774043"/>
                  <a:pt x="6087353" y="773682"/>
                </a:cubicBezTo>
                <a:cubicBezTo>
                  <a:pt x="6051297" y="773693"/>
                  <a:pt x="6015747" y="765194"/>
                  <a:pt x="5983596" y="748873"/>
                </a:cubicBezTo>
                <a:cubicBezTo>
                  <a:pt x="5966754" y="736379"/>
                  <a:pt x="5983596" y="725877"/>
                  <a:pt x="6019811" y="726602"/>
                </a:cubicBezTo>
                <a:cubicBezTo>
                  <a:pt x="6037059" y="726847"/>
                  <a:pt x="6054178" y="728962"/>
                  <a:pt x="6070875" y="732878"/>
                </a:cubicBezTo>
                <a:close/>
                <a:moveTo>
                  <a:pt x="3078546" y="220466"/>
                </a:moveTo>
                <a:cubicBezTo>
                  <a:pt x="3084589" y="222209"/>
                  <a:pt x="3086898" y="224563"/>
                  <a:pt x="3083820" y="227007"/>
                </a:cubicBezTo>
                <a:cubicBezTo>
                  <a:pt x="3065418" y="234039"/>
                  <a:pt x="3045711" y="237003"/>
                  <a:pt x="3026056" y="235699"/>
                </a:cubicBezTo>
                <a:cubicBezTo>
                  <a:pt x="3001792" y="235699"/>
                  <a:pt x="2986399" y="231172"/>
                  <a:pt x="2993462" y="226102"/>
                </a:cubicBezTo>
                <a:cubicBezTo>
                  <a:pt x="3011807" y="219348"/>
                  <a:pt x="3031349" y="216450"/>
                  <a:pt x="3050863" y="217591"/>
                </a:cubicBezTo>
                <a:cubicBezTo>
                  <a:pt x="3062724" y="217591"/>
                  <a:pt x="3072502" y="218723"/>
                  <a:pt x="3078546" y="220466"/>
                </a:cubicBezTo>
                <a:close/>
                <a:moveTo>
                  <a:pt x="6646085" y="828135"/>
                </a:moveTo>
                <a:cubicBezTo>
                  <a:pt x="6662099" y="831532"/>
                  <a:pt x="6677776" y="836515"/>
                  <a:pt x="6692878" y="843033"/>
                </a:cubicBezTo>
                <a:cubicBezTo>
                  <a:pt x="6717141" y="855347"/>
                  <a:pt x="6709717" y="865850"/>
                  <a:pt x="6676036" y="865487"/>
                </a:cubicBezTo>
                <a:cubicBezTo>
                  <a:pt x="6642774" y="864919"/>
                  <a:pt x="6609980" y="857523"/>
                  <a:pt x="6579703" y="843758"/>
                </a:cubicBezTo>
                <a:cubicBezTo>
                  <a:pt x="6559061" y="832169"/>
                  <a:pt x="6567029" y="822753"/>
                  <a:pt x="6597269" y="822753"/>
                </a:cubicBezTo>
                <a:cubicBezTo>
                  <a:pt x="6613720" y="822927"/>
                  <a:pt x="6630071" y="824738"/>
                  <a:pt x="6646085" y="828135"/>
                </a:cubicBezTo>
                <a:close/>
                <a:moveTo>
                  <a:pt x="2607422" y="139548"/>
                </a:moveTo>
                <a:cubicBezTo>
                  <a:pt x="2618830" y="139548"/>
                  <a:pt x="2624624" y="141177"/>
                  <a:pt x="2620642" y="143350"/>
                </a:cubicBezTo>
                <a:cubicBezTo>
                  <a:pt x="2611533" y="146304"/>
                  <a:pt x="2601972" y="147652"/>
                  <a:pt x="2592394" y="147335"/>
                </a:cubicBezTo>
                <a:cubicBezTo>
                  <a:pt x="2580984" y="147335"/>
                  <a:pt x="2574286" y="145706"/>
                  <a:pt x="2579358" y="143533"/>
                </a:cubicBezTo>
                <a:cubicBezTo>
                  <a:pt x="2588409" y="140594"/>
                  <a:pt x="2597915" y="139244"/>
                  <a:pt x="2607422" y="139548"/>
                </a:cubicBezTo>
                <a:close/>
                <a:moveTo>
                  <a:pt x="4100570" y="393600"/>
                </a:moveTo>
                <a:lnTo>
                  <a:pt x="4071054" y="400482"/>
                </a:lnTo>
                <a:lnTo>
                  <a:pt x="4092059" y="406457"/>
                </a:lnTo>
                <a:lnTo>
                  <a:pt x="4121031" y="400119"/>
                </a:lnTo>
                <a:close/>
                <a:moveTo>
                  <a:pt x="3812657" y="344347"/>
                </a:moveTo>
                <a:lnTo>
                  <a:pt x="3758334" y="354850"/>
                </a:lnTo>
                <a:lnTo>
                  <a:pt x="3796359" y="366439"/>
                </a:lnTo>
                <a:cubicBezTo>
                  <a:pt x="3802517" y="364627"/>
                  <a:pt x="3808853" y="362274"/>
                  <a:pt x="3816640" y="360462"/>
                </a:cubicBezTo>
                <a:cubicBezTo>
                  <a:pt x="3824427" y="358652"/>
                  <a:pt x="3834748" y="357204"/>
                  <a:pt x="3842535" y="355755"/>
                </a:cubicBezTo>
                <a:close/>
                <a:moveTo>
                  <a:pt x="7307384" y="939384"/>
                </a:moveTo>
                <a:cubicBezTo>
                  <a:pt x="7321086" y="942415"/>
                  <a:pt x="7334508" y="946707"/>
                  <a:pt x="7347472" y="952223"/>
                </a:cubicBezTo>
                <a:cubicBezTo>
                  <a:pt x="7369384" y="962363"/>
                  <a:pt x="7367211" y="970331"/>
                  <a:pt x="7342402" y="970331"/>
                </a:cubicBezTo>
                <a:cubicBezTo>
                  <a:pt x="7313937" y="969500"/>
                  <a:pt x="7285870" y="963360"/>
                  <a:pt x="7259650" y="952223"/>
                </a:cubicBezTo>
                <a:cubicBezTo>
                  <a:pt x="7238645" y="942446"/>
                  <a:pt x="7241542" y="934116"/>
                  <a:pt x="7265625" y="934116"/>
                </a:cubicBezTo>
                <a:cubicBezTo>
                  <a:pt x="7279704" y="934585"/>
                  <a:pt x="7293684" y="936353"/>
                  <a:pt x="7307384" y="939384"/>
                </a:cubicBezTo>
                <a:close/>
                <a:moveTo>
                  <a:pt x="3300207" y="251792"/>
                </a:moveTo>
                <a:cubicBezTo>
                  <a:pt x="3307857" y="253942"/>
                  <a:pt x="3310890" y="256885"/>
                  <a:pt x="3307812" y="259964"/>
                </a:cubicBezTo>
                <a:cubicBezTo>
                  <a:pt x="3301655" y="266844"/>
                  <a:pt x="3273589" y="271914"/>
                  <a:pt x="3242081" y="271734"/>
                </a:cubicBezTo>
                <a:cubicBezTo>
                  <a:pt x="3210574" y="271553"/>
                  <a:pt x="3193191" y="266483"/>
                  <a:pt x="3200795" y="259601"/>
                </a:cubicBezTo>
                <a:cubicBezTo>
                  <a:pt x="3220874" y="250517"/>
                  <a:pt x="3242925" y="246654"/>
                  <a:pt x="3264898" y="248375"/>
                </a:cubicBezTo>
                <a:cubicBezTo>
                  <a:pt x="3280289" y="248285"/>
                  <a:pt x="3292556" y="249642"/>
                  <a:pt x="3300207" y="251792"/>
                </a:cubicBezTo>
                <a:close/>
                <a:moveTo>
                  <a:pt x="2803100" y="166505"/>
                </a:moveTo>
                <a:cubicBezTo>
                  <a:pt x="2806518" y="167614"/>
                  <a:pt x="2806880" y="169154"/>
                  <a:pt x="2803711" y="170874"/>
                </a:cubicBezTo>
                <a:cubicBezTo>
                  <a:pt x="2790875" y="175075"/>
                  <a:pt x="2777384" y="176976"/>
                  <a:pt x="2763876" y="176487"/>
                </a:cubicBezTo>
                <a:cubicBezTo>
                  <a:pt x="2745769" y="176487"/>
                  <a:pt x="2737980" y="173771"/>
                  <a:pt x="2744501" y="170330"/>
                </a:cubicBezTo>
                <a:cubicBezTo>
                  <a:pt x="2757283" y="166096"/>
                  <a:pt x="2770701" y="164195"/>
                  <a:pt x="2784155" y="164716"/>
                </a:cubicBezTo>
                <a:cubicBezTo>
                  <a:pt x="2793209" y="164716"/>
                  <a:pt x="2799683" y="165396"/>
                  <a:pt x="2803100" y="166505"/>
                </a:cubicBezTo>
                <a:close/>
                <a:moveTo>
                  <a:pt x="2548020" y="118362"/>
                </a:moveTo>
                <a:cubicBezTo>
                  <a:pt x="2555264" y="118362"/>
                  <a:pt x="2560150" y="119811"/>
                  <a:pt x="2557255" y="121079"/>
                </a:cubicBezTo>
                <a:cubicBezTo>
                  <a:pt x="2550302" y="122972"/>
                  <a:pt x="2543095" y="123885"/>
                  <a:pt x="2535886" y="123796"/>
                </a:cubicBezTo>
                <a:cubicBezTo>
                  <a:pt x="2528644" y="123796"/>
                  <a:pt x="2524659" y="122165"/>
                  <a:pt x="2528101" y="120898"/>
                </a:cubicBezTo>
                <a:cubicBezTo>
                  <a:pt x="2534602" y="119205"/>
                  <a:pt x="2541300" y="118351"/>
                  <a:pt x="2548020" y="118362"/>
                </a:cubicBezTo>
                <a:close/>
                <a:moveTo>
                  <a:pt x="3540701" y="287353"/>
                </a:moveTo>
                <a:cubicBezTo>
                  <a:pt x="3550140" y="290069"/>
                  <a:pt x="3554711" y="293646"/>
                  <a:pt x="3552267" y="297267"/>
                </a:cubicBezTo>
                <a:cubicBezTo>
                  <a:pt x="3547197" y="305054"/>
                  <a:pt x="3513698" y="311934"/>
                  <a:pt x="3478750" y="311934"/>
                </a:cubicBezTo>
                <a:cubicBezTo>
                  <a:pt x="3443801" y="311934"/>
                  <a:pt x="3417365" y="304873"/>
                  <a:pt x="3424425" y="296723"/>
                </a:cubicBezTo>
                <a:cubicBezTo>
                  <a:pt x="3431488" y="288575"/>
                  <a:pt x="3465894" y="282237"/>
                  <a:pt x="3499936" y="282600"/>
                </a:cubicBezTo>
                <a:cubicBezTo>
                  <a:pt x="3516957" y="282780"/>
                  <a:pt x="3531262" y="284637"/>
                  <a:pt x="3540701" y="287353"/>
                </a:cubicBezTo>
                <a:close/>
                <a:moveTo>
                  <a:pt x="2998917" y="193599"/>
                </a:moveTo>
                <a:cubicBezTo>
                  <a:pt x="3004010" y="195048"/>
                  <a:pt x="3005776" y="197131"/>
                  <a:pt x="3002878" y="199485"/>
                </a:cubicBezTo>
                <a:cubicBezTo>
                  <a:pt x="2986542" y="205450"/>
                  <a:pt x="2969193" y="208157"/>
                  <a:pt x="2951813" y="207452"/>
                </a:cubicBezTo>
                <a:cubicBezTo>
                  <a:pt x="2930447" y="207452"/>
                  <a:pt x="2917770" y="203650"/>
                  <a:pt x="2924108" y="199304"/>
                </a:cubicBezTo>
                <a:cubicBezTo>
                  <a:pt x="2940418" y="193487"/>
                  <a:pt x="2957689" y="190844"/>
                  <a:pt x="2974991" y="191517"/>
                </a:cubicBezTo>
                <a:cubicBezTo>
                  <a:pt x="2985404" y="191336"/>
                  <a:pt x="2993824" y="192150"/>
                  <a:pt x="2998917" y="193599"/>
                </a:cubicBezTo>
                <a:close/>
                <a:moveTo>
                  <a:pt x="4914808" y="518203"/>
                </a:moveTo>
                <a:cubicBezTo>
                  <a:pt x="4933210" y="522663"/>
                  <a:pt x="4947379" y="528683"/>
                  <a:pt x="4951634" y="535021"/>
                </a:cubicBezTo>
                <a:cubicBezTo>
                  <a:pt x="4960146" y="547695"/>
                  <a:pt x="4930266" y="558923"/>
                  <a:pt x="4885903" y="558743"/>
                </a:cubicBezTo>
                <a:cubicBezTo>
                  <a:pt x="4839910" y="558743"/>
                  <a:pt x="4793191" y="546429"/>
                  <a:pt x="4786311" y="533209"/>
                </a:cubicBezTo>
                <a:cubicBezTo>
                  <a:pt x="4779429" y="519991"/>
                  <a:pt x="4810213" y="510575"/>
                  <a:pt x="4852584" y="510756"/>
                </a:cubicBezTo>
                <a:cubicBezTo>
                  <a:pt x="4873771" y="510847"/>
                  <a:pt x="4896406" y="513745"/>
                  <a:pt x="4914808" y="518203"/>
                </a:cubicBezTo>
                <a:close/>
                <a:moveTo>
                  <a:pt x="2733454" y="142468"/>
                </a:moveTo>
                <a:cubicBezTo>
                  <a:pt x="2736215" y="143351"/>
                  <a:pt x="2736713" y="144348"/>
                  <a:pt x="2734178" y="145162"/>
                </a:cubicBezTo>
                <a:cubicBezTo>
                  <a:pt x="2723151" y="148523"/>
                  <a:pt x="2711654" y="150051"/>
                  <a:pt x="2700136" y="149688"/>
                </a:cubicBezTo>
                <a:cubicBezTo>
                  <a:pt x="2687277" y="149688"/>
                  <a:pt x="2680942" y="147154"/>
                  <a:pt x="2686737" y="144618"/>
                </a:cubicBezTo>
                <a:cubicBezTo>
                  <a:pt x="2697276" y="141624"/>
                  <a:pt x="2708195" y="140219"/>
                  <a:pt x="2719148" y="140453"/>
                </a:cubicBezTo>
                <a:cubicBezTo>
                  <a:pt x="2725668" y="140815"/>
                  <a:pt x="2730693" y="141585"/>
                  <a:pt x="2733454" y="142468"/>
                </a:cubicBezTo>
                <a:close/>
                <a:moveTo>
                  <a:pt x="5319721" y="583052"/>
                </a:moveTo>
                <a:cubicBezTo>
                  <a:pt x="5337331" y="587307"/>
                  <a:pt x="5351455" y="593238"/>
                  <a:pt x="5358516" y="600029"/>
                </a:cubicBezTo>
                <a:cubicBezTo>
                  <a:pt x="5372461" y="613608"/>
                  <a:pt x="5349100" y="623387"/>
                  <a:pt x="5304193" y="622844"/>
                </a:cubicBezTo>
                <a:cubicBezTo>
                  <a:pt x="5259286" y="622300"/>
                  <a:pt x="5217639" y="611435"/>
                  <a:pt x="5205687" y="597673"/>
                </a:cubicBezTo>
                <a:cubicBezTo>
                  <a:pt x="5193736" y="583911"/>
                  <a:pt x="5218000" y="575944"/>
                  <a:pt x="5260010" y="576126"/>
                </a:cubicBezTo>
                <a:cubicBezTo>
                  <a:pt x="5281015" y="576216"/>
                  <a:pt x="5302111" y="578797"/>
                  <a:pt x="5319721" y="583052"/>
                </a:cubicBezTo>
                <a:close/>
                <a:moveTo>
                  <a:pt x="3205346" y="222549"/>
                </a:moveTo>
                <a:cubicBezTo>
                  <a:pt x="3211751" y="224292"/>
                  <a:pt x="3214286" y="226737"/>
                  <a:pt x="3211842" y="229544"/>
                </a:cubicBezTo>
                <a:cubicBezTo>
                  <a:pt x="3193350" y="238116"/>
                  <a:pt x="3172929" y="241673"/>
                  <a:pt x="3152629" y="239865"/>
                </a:cubicBezTo>
                <a:cubicBezTo>
                  <a:pt x="3124562" y="239865"/>
                  <a:pt x="3109171" y="235519"/>
                  <a:pt x="3116414" y="229725"/>
                </a:cubicBezTo>
                <a:cubicBezTo>
                  <a:pt x="3135067" y="221710"/>
                  <a:pt x="3155376" y="218296"/>
                  <a:pt x="3175627" y="219765"/>
                </a:cubicBezTo>
                <a:cubicBezTo>
                  <a:pt x="3188665" y="219765"/>
                  <a:pt x="3198940" y="220807"/>
                  <a:pt x="3205346" y="222549"/>
                </a:cubicBezTo>
                <a:close/>
                <a:moveTo>
                  <a:pt x="3957519" y="349236"/>
                </a:moveTo>
                <a:lnTo>
                  <a:pt x="3921304" y="356660"/>
                </a:lnTo>
                <a:lnTo>
                  <a:pt x="3955164" y="365352"/>
                </a:lnTo>
                <a:lnTo>
                  <a:pt x="3986672" y="358833"/>
                </a:lnTo>
                <a:close/>
                <a:moveTo>
                  <a:pt x="5768567" y="654876"/>
                </a:moveTo>
                <a:cubicBezTo>
                  <a:pt x="5785706" y="658766"/>
                  <a:pt x="5802391" y="664654"/>
                  <a:pt x="5818272" y="672459"/>
                </a:cubicBezTo>
                <a:cubicBezTo>
                  <a:pt x="5836380" y="684953"/>
                  <a:pt x="5817184" y="696178"/>
                  <a:pt x="5778796" y="695817"/>
                </a:cubicBezTo>
                <a:cubicBezTo>
                  <a:pt x="5740408" y="695454"/>
                  <a:pt x="5691518" y="684228"/>
                  <a:pt x="5675583" y="671915"/>
                </a:cubicBezTo>
                <a:cubicBezTo>
                  <a:pt x="5659648" y="659602"/>
                  <a:pt x="5679205" y="649098"/>
                  <a:pt x="5716144" y="649281"/>
                </a:cubicBezTo>
                <a:cubicBezTo>
                  <a:pt x="5733836" y="649095"/>
                  <a:pt x="5751429" y="650986"/>
                  <a:pt x="5768567" y="654876"/>
                </a:cubicBezTo>
                <a:close/>
                <a:moveTo>
                  <a:pt x="4256840" y="395592"/>
                </a:moveTo>
                <a:lnTo>
                  <a:pt x="4227324" y="403016"/>
                </a:lnTo>
                <a:lnTo>
                  <a:pt x="4257926" y="413337"/>
                </a:lnTo>
                <a:lnTo>
                  <a:pt x="4294141" y="405552"/>
                </a:lnTo>
                <a:close/>
                <a:moveTo>
                  <a:pt x="2921122" y="167864"/>
                </a:moveTo>
                <a:cubicBezTo>
                  <a:pt x="2925376" y="169108"/>
                  <a:pt x="2926644" y="170783"/>
                  <a:pt x="2923747" y="172503"/>
                </a:cubicBezTo>
                <a:cubicBezTo>
                  <a:pt x="2909730" y="177097"/>
                  <a:pt x="2895031" y="179239"/>
                  <a:pt x="2880289" y="178842"/>
                </a:cubicBezTo>
                <a:cubicBezTo>
                  <a:pt x="2862202" y="178842"/>
                  <a:pt x="2851155" y="175581"/>
                  <a:pt x="2857493" y="171960"/>
                </a:cubicBezTo>
                <a:cubicBezTo>
                  <a:pt x="2871408" y="167490"/>
                  <a:pt x="2885959" y="165409"/>
                  <a:pt x="2900569" y="165804"/>
                </a:cubicBezTo>
                <a:cubicBezTo>
                  <a:pt x="2909623" y="165804"/>
                  <a:pt x="2916866" y="166619"/>
                  <a:pt x="2921122" y="167864"/>
                </a:cubicBezTo>
                <a:close/>
                <a:moveTo>
                  <a:pt x="3433118" y="254395"/>
                </a:moveTo>
                <a:cubicBezTo>
                  <a:pt x="3441538" y="256749"/>
                  <a:pt x="3445340" y="259964"/>
                  <a:pt x="3442353" y="263405"/>
                </a:cubicBezTo>
                <a:cubicBezTo>
                  <a:pt x="3436377" y="270285"/>
                  <a:pt x="3404508" y="276079"/>
                  <a:pt x="3372818" y="275899"/>
                </a:cubicBezTo>
                <a:cubicBezTo>
                  <a:pt x="3341129" y="275718"/>
                  <a:pt x="3321936" y="269743"/>
                  <a:pt x="3327911" y="262861"/>
                </a:cubicBezTo>
                <a:cubicBezTo>
                  <a:pt x="3333886" y="255981"/>
                  <a:pt x="3365214" y="250547"/>
                  <a:pt x="3396177" y="250547"/>
                </a:cubicBezTo>
                <a:cubicBezTo>
                  <a:pt x="3411660" y="250547"/>
                  <a:pt x="3424697" y="252041"/>
                  <a:pt x="3433118" y="254395"/>
                </a:cubicBezTo>
                <a:close/>
                <a:moveTo>
                  <a:pt x="6288673" y="739160"/>
                </a:moveTo>
                <a:cubicBezTo>
                  <a:pt x="6304732" y="742682"/>
                  <a:pt x="6320412" y="747932"/>
                  <a:pt x="6335431" y="754849"/>
                </a:cubicBezTo>
                <a:cubicBezTo>
                  <a:pt x="6357702" y="767344"/>
                  <a:pt x="6346837" y="777302"/>
                  <a:pt x="6310260" y="776941"/>
                </a:cubicBezTo>
                <a:cubicBezTo>
                  <a:pt x="6276765" y="777068"/>
                  <a:pt x="6243668" y="769706"/>
                  <a:pt x="6213383" y="755392"/>
                </a:cubicBezTo>
                <a:cubicBezTo>
                  <a:pt x="6192559" y="742898"/>
                  <a:pt x="6204330" y="733663"/>
                  <a:pt x="6239639" y="733844"/>
                </a:cubicBezTo>
                <a:cubicBezTo>
                  <a:pt x="6256176" y="733847"/>
                  <a:pt x="6272614" y="735639"/>
                  <a:pt x="6288673" y="739160"/>
                </a:cubicBezTo>
                <a:close/>
                <a:moveTo>
                  <a:pt x="2658486" y="119267"/>
                </a:moveTo>
                <a:cubicBezTo>
                  <a:pt x="2667358" y="119450"/>
                  <a:pt x="2671888" y="121079"/>
                  <a:pt x="2668447" y="122708"/>
                </a:cubicBezTo>
                <a:cubicBezTo>
                  <a:pt x="2660387" y="124982"/>
                  <a:pt x="2652022" y="126020"/>
                  <a:pt x="2643639" y="125786"/>
                </a:cubicBezTo>
                <a:cubicBezTo>
                  <a:pt x="2633677" y="125786"/>
                  <a:pt x="2628428" y="123976"/>
                  <a:pt x="2633137" y="122164"/>
                </a:cubicBezTo>
                <a:cubicBezTo>
                  <a:pt x="2641412" y="120035"/>
                  <a:pt x="2649940" y="119062"/>
                  <a:pt x="2658486" y="119267"/>
                </a:cubicBezTo>
                <a:close/>
                <a:moveTo>
                  <a:pt x="6885698" y="836244"/>
                </a:moveTo>
                <a:cubicBezTo>
                  <a:pt x="6900594" y="839429"/>
                  <a:pt x="6915167" y="844123"/>
                  <a:pt x="6929182" y="850276"/>
                </a:cubicBezTo>
                <a:cubicBezTo>
                  <a:pt x="6951455" y="861502"/>
                  <a:pt x="6945297" y="869651"/>
                  <a:pt x="6914334" y="868383"/>
                </a:cubicBezTo>
                <a:cubicBezTo>
                  <a:pt x="6884638" y="868041"/>
                  <a:pt x="6855302" y="861888"/>
                  <a:pt x="6827959" y="850276"/>
                </a:cubicBezTo>
                <a:cubicBezTo>
                  <a:pt x="6805506" y="839048"/>
                  <a:pt x="6810939" y="831081"/>
                  <a:pt x="6840273" y="831263"/>
                </a:cubicBezTo>
                <a:cubicBezTo>
                  <a:pt x="6855583" y="831382"/>
                  <a:pt x="6870803" y="833059"/>
                  <a:pt x="6885698" y="836244"/>
                </a:cubicBezTo>
                <a:close/>
                <a:moveTo>
                  <a:pt x="3121392" y="194755"/>
                </a:moveTo>
                <a:cubicBezTo>
                  <a:pt x="3127096" y="196226"/>
                  <a:pt x="3129088" y="198308"/>
                  <a:pt x="3126371" y="200752"/>
                </a:cubicBezTo>
                <a:cubicBezTo>
                  <a:pt x="3109969" y="207677"/>
                  <a:pt x="3092156" y="210594"/>
                  <a:pt x="3074402" y="209263"/>
                </a:cubicBezTo>
                <a:cubicBezTo>
                  <a:pt x="3049775" y="209263"/>
                  <a:pt x="3037101" y="205641"/>
                  <a:pt x="3043800" y="200752"/>
                </a:cubicBezTo>
                <a:cubicBezTo>
                  <a:pt x="3059746" y="194246"/>
                  <a:pt x="3076947" y="191400"/>
                  <a:pt x="3094140" y="192423"/>
                </a:cubicBezTo>
                <a:cubicBezTo>
                  <a:pt x="3106272" y="192423"/>
                  <a:pt x="3115688" y="193283"/>
                  <a:pt x="3121392" y="194755"/>
                </a:cubicBezTo>
                <a:close/>
                <a:moveTo>
                  <a:pt x="3679293" y="288801"/>
                </a:moveTo>
                <a:cubicBezTo>
                  <a:pt x="3689479" y="291472"/>
                  <a:pt x="3694413" y="295185"/>
                  <a:pt x="3692421" y="299440"/>
                </a:cubicBezTo>
                <a:cubicBezTo>
                  <a:pt x="3688438" y="307951"/>
                  <a:pt x="3656568" y="314831"/>
                  <a:pt x="3617999" y="314651"/>
                </a:cubicBezTo>
                <a:cubicBezTo>
                  <a:pt x="3579610" y="314651"/>
                  <a:pt x="3555164" y="307769"/>
                  <a:pt x="3560415" y="299077"/>
                </a:cubicBezTo>
                <a:cubicBezTo>
                  <a:pt x="3565666" y="290386"/>
                  <a:pt x="3596631" y="284230"/>
                  <a:pt x="3634658" y="284410"/>
                </a:cubicBezTo>
                <a:cubicBezTo>
                  <a:pt x="3653671" y="284500"/>
                  <a:pt x="3669108" y="286130"/>
                  <a:pt x="3679293" y="288801"/>
                </a:cubicBezTo>
                <a:close/>
                <a:moveTo>
                  <a:pt x="7541770" y="945524"/>
                </a:moveTo>
                <a:cubicBezTo>
                  <a:pt x="7565617" y="946180"/>
                  <a:pt x="7589175" y="951084"/>
                  <a:pt x="7611302" y="960010"/>
                </a:cubicBezTo>
                <a:cubicBezTo>
                  <a:pt x="7629409" y="968341"/>
                  <a:pt x="7628143" y="974677"/>
                  <a:pt x="7606414" y="974135"/>
                </a:cubicBezTo>
                <a:cubicBezTo>
                  <a:pt x="7583888" y="973168"/>
                  <a:pt x="7561668" y="968455"/>
                  <a:pt x="7540682" y="960191"/>
                </a:cubicBezTo>
                <a:cubicBezTo>
                  <a:pt x="7521126" y="952043"/>
                  <a:pt x="7522574" y="945524"/>
                  <a:pt x="7541770" y="945524"/>
                </a:cubicBezTo>
                <a:close/>
                <a:moveTo>
                  <a:pt x="2848100" y="143961"/>
                </a:moveTo>
                <a:cubicBezTo>
                  <a:pt x="2851427" y="144979"/>
                  <a:pt x="2852333" y="146247"/>
                  <a:pt x="2849888" y="147333"/>
                </a:cubicBezTo>
                <a:cubicBezTo>
                  <a:pt x="2838207" y="151158"/>
                  <a:pt x="2825958" y="152935"/>
                  <a:pt x="2813671" y="152586"/>
                </a:cubicBezTo>
                <a:cubicBezTo>
                  <a:pt x="2799006" y="152586"/>
                  <a:pt x="2790676" y="149869"/>
                  <a:pt x="2795566" y="147152"/>
                </a:cubicBezTo>
                <a:cubicBezTo>
                  <a:pt x="2807271" y="143466"/>
                  <a:pt x="2819510" y="141752"/>
                  <a:pt x="2831780" y="142082"/>
                </a:cubicBezTo>
                <a:cubicBezTo>
                  <a:pt x="2839024" y="142173"/>
                  <a:pt x="2844773" y="142942"/>
                  <a:pt x="2848100" y="143961"/>
                </a:cubicBezTo>
                <a:close/>
                <a:moveTo>
                  <a:pt x="2600168" y="99530"/>
                </a:moveTo>
                <a:cubicBezTo>
                  <a:pt x="2607411" y="99348"/>
                  <a:pt x="2611033" y="100072"/>
                  <a:pt x="2608860" y="101340"/>
                </a:cubicBezTo>
                <a:cubicBezTo>
                  <a:pt x="2603662" y="103051"/>
                  <a:pt x="2598209" y="103789"/>
                  <a:pt x="2592744" y="103513"/>
                </a:cubicBezTo>
                <a:cubicBezTo>
                  <a:pt x="2585681" y="103513"/>
                  <a:pt x="2582604" y="102608"/>
                  <a:pt x="2585499" y="101521"/>
                </a:cubicBezTo>
                <a:cubicBezTo>
                  <a:pt x="2590206" y="99926"/>
                  <a:pt x="2595189" y="99249"/>
                  <a:pt x="2600168" y="99530"/>
                </a:cubicBezTo>
                <a:close/>
                <a:moveTo>
                  <a:pt x="3338392" y="224226"/>
                </a:moveTo>
                <a:cubicBezTo>
                  <a:pt x="3345703" y="226195"/>
                  <a:pt x="3348826" y="228911"/>
                  <a:pt x="3346019" y="231899"/>
                </a:cubicBezTo>
                <a:cubicBezTo>
                  <a:pt x="3326546" y="240632"/>
                  <a:pt x="3305183" y="244307"/>
                  <a:pt x="3283910" y="242583"/>
                </a:cubicBezTo>
                <a:cubicBezTo>
                  <a:pt x="3256386" y="242583"/>
                  <a:pt x="3239183" y="237513"/>
                  <a:pt x="3244797" y="231718"/>
                </a:cubicBezTo>
                <a:cubicBezTo>
                  <a:pt x="3263856" y="223089"/>
                  <a:pt x="3284783" y="219414"/>
                  <a:pt x="3305640" y="221034"/>
                </a:cubicBezTo>
                <a:cubicBezTo>
                  <a:pt x="3319583" y="221034"/>
                  <a:pt x="3331081" y="222257"/>
                  <a:pt x="3338392" y="224226"/>
                </a:cubicBezTo>
                <a:close/>
                <a:moveTo>
                  <a:pt x="5091360" y="522143"/>
                </a:moveTo>
                <a:cubicBezTo>
                  <a:pt x="5108358" y="526104"/>
                  <a:pt x="5121396" y="531582"/>
                  <a:pt x="5127643" y="537738"/>
                </a:cubicBezTo>
                <a:cubicBezTo>
                  <a:pt x="5141042" y="551137"/>
                  <a:pt x="5116416" y="561277"/>
                  <a:pt x="5070423" y="561097"/>
                </a:cubicBezTo>
                <a:cubicBezTo>
                  <a:pt x="5024428" y="560916"/>
                  <a:pt x="4984230" y="550956"/>
                  <a:pt x="4973183" y="537919"/>
                </a:cubicBezTo>
                <a:cubicBezTo>
                  <a:pt x="4962137" y="524881"/>
                  <a:pt x="4987127" y="515465"/>
                  <a:pt x="5031310" y="515646"/>
                </a:cubicBezTo>
                <a:cubicBezTo>
                  <a:pt x="5053402" y="515737"/>
                  <a:pt x="5074361" y="518182"/>
                  <a:pt x="5091360" y="522143"/>
                </a:cubicBezTo>
                <a:close/>
                <a:moveTo>
                  <a:pt x="4108537" y="352858"/>
                </a:moveTo>
                <a:lnTo>
                  <a:pt x="4080470" y="361369"/>
                </a:lnTo>
                <a:lnTo>
                  <a:pt x="4106364" y="368068"/>
                </a:lnTo>
                <a:lnTo>
                  <a:pt x="4138053" y="361730"/>
                </a:lnTo>
                <a:close/>
                <a:moveTo>
                  <a:pt x="3039184" y="169925"/>
                </a:moveTo>
                <a:cubicBezTo>
                  <a:pt x="3043575" y="171237"/>
                  <a:pt x="3044616" y="173048"/>
                  <a:pt x="3041447" y="175040"/>
                </a:cubicBezTo>
                <a:cubicBezTo>
                  <a:pt x="3026813" y="180446"/>
                  <a:pt x="3011205" y="182730"/>
                  <a:pt x="2995635" y="181739"/>
                </a:cubicBezTo>
                <a:cubicBezTo>
                  <a:pt x="2974630" y="181739"/>
                  <a:pt x="2964307" y="178481"/>
                  <a:pt x="2971370" y="174315"/>
                </a:cubicBezTo>
                <a:cubicBezTo>
                  <a:pt x="2985953" y="169216"/>
                  <a:pt x="3001391" y="167002"/>
                  <a:pt x="3016821" y="167796"/>
                </a:cubicBezTo>
                <a:cubicBezTo>
                  <a:pt x="3027052" y="167796"/>
                  <a:pt x="3034793" y="168611"/>
                  <a:pt x="3039184" y="169925"/>
                </a:cubicBezTo>
                <a:close/>
                <a:moveTo>
                  <a:pt x="2764781" y="120896"/>
                </a:moveTo>
                <a:cubicBezTo>
                  <a:pt x="2777458" y="120896"/>
                  <a:pt x="2782888" y="122525"/>
                  <a:pt x="2778180" y="124880"/>
                </a:cubicBezTo>
                <a:cubicBezTo>
                  <a:pt x="2768875" y="127812"/>
                  <a:pt x="2759132" y="129040"/>
                  <a:pt x="2749389" y="128502"/>
                </a:cubicBezTo>
                <a:cubicBezTo>
                  <a:pt x="2737799" y="128502"/>
                  <a:pt x="2732910" y="127053"/>
                  <a:pt x="2736895" y="124698"/>
                </a:cubicBezTo>
                <a:cubicBezTo>
                  <a:pt x="2745876" y="121740"/>
                  <a:pt x="2755329" y="120451"/>
                  <a:pt x="2764781" y="120896"/>
                </a:cubicBezTo>
                <a:close/>
                <a:moveTo>
                  <a:pt x="5506004" y="587420"/>
                </a:moveTo>
                <a:cubicBezTo>
                  <a:pt x="5524564" y="591426"/>
                  <a:pt x="5540408" y="596949"/>
                  <a:pt x="5548466" y="602925"/>
                </a:cubicBezTo>
                <a:cubicBezTo>
                  <a:pt x="5564583" y="614876"/>
                  <a:pt x="5544664" y="626284"/>
                  <a:pt x="5505370" y="626465"/>
                </a:cubicBezTo>
                <a:cubicBezTo>
                  <a:pt x="5466258" y="626465"/>
                  <a:pt x="5417729" y="615781"/>
                  <a:pt x="5402880" y="603650"/>
                </a:cubicBezTo>
                <a:cubicBezTo>
                  <a:pt x="5388032" y="591517"/>
                  <a:pt x="5409399" y="581196"/>
                  <a:pt x="5447245" y="581014"/>
                </a:cubicBezTo>
                <a:cubicBezTo>
                  <a:pt x="5466168" y="580924"/>
                  <a:pt x="5487444" y="583413"/>
                  <a:pt x="5506004" y="587420"/>
                </a:cubicBezTo>
                <a:close/>
                <a:moveTo>
                  <a:pt x="3565282" y="255913"/>
                </a:moveTo>
                <a:cubicBezTo>
                  <a:pt x="3574313" y="258154"/>
                  <a:pt x="3578794" y="261323"/>
                  <a:pt x="3577255" y="265036"/>
                </a:cubicBezTo>
                <a:cubicBezTo>
                  <a:pt x="3574177" y="272460"/>
                  <a:pt x="3543936" y="278435"/>
                  <a:pt x="3508445" y="278435"/>
                </a:cubicBezTo>
                <a:cubicBezTo>
                  <a:pt x="3472954" y="278435"/>
                  <a:pt x="3454122" y="272640"/>
                  <a:pt x="3458831" y="265036"/>
                </a:cubicBezTo>
                <a:cubicBezTo>
                  <a:pt x="3463538" y="257430"/>
                  <a:pt x="3492693" y="252359"/>
                  <a:pt x="3526011" y="252359"/>
                </a:cubicBezTo>
                <a:cubicBezTo>
                  <a:pt x="3542670" y="252359"/>
                  <a:pt x="3556251" y="253672"/>
                  <a:pt x="3565282" y="255913"/>
                </a:cubicBezTo>
                <a:close/>
                <a:moveTo>
                  <a:pt x="4414559" y="397402"/>
                </a:moveTo>
                <a:lnTo>
                  <a:pt x="4376171" y="407362"/>
                </a:lnTo>
                <a:lnTo>
                  <a:pt x="4416913" y="418951"/>
                </a:lnTo>
                <a:lnTo>
                  <a:pt x="4463269" y="408810"/>
                </a:lnTo>
                <a:close/>
                <a:moveTo>
                  <a:pt x="3244684" y="197198"/>
                </a:moveTo>
                <a:cubicBezTo>
                  <a:pt x="3250592" y="198805"/>
                  <a:pt x="3252946" y="201023"/>
                  <a:pt x="3250411" y="203468"/>
                </a:cubicBezTo>
                <a:cubicBezTo>
                  <a:pt x="3232950" y="210947"/>
                  <a:pt x="3213943" y="214114"/>
                  <a:pt x="3195000" y="212703"/>
                </a:cubicBezTo>
                <a:cubicBezTo>
                  <a:pt x="3169832" y="212703"/>
                  <a:pt x="3154983" y="208357"/>
                  <a:pt x="3161682" y="203287"/>
                </a:cubicBezTo>
                <a:cubicBezTo>
                  <a:pt x="3179459" y="196278"/>
                  <a:pt x="3198572" y="193308"/>
                  <a:pt x="3217635" y="194595"/>
                </a:cubicBezTo>
                <a:cubicBezTo>
                  <a:pt x="3229315" y="194595"/>
                  <a:pt x="3238777" y="195591"/>
                  <a:pt x="3244684" y="197198"/>
                </a:cubicBezTo>
                <a:close/>
                <a:moveTo>
                  <a:pt x="5972915" y="660788"/>
                </a:moveTo>
                <a:cubicBezTo>
                  <a:pt x="5989387" y="664405"/>
                  <a:pt x="6005434" y="669949"/>
                  <a:pt x="6020718" y="677347"/>
                </a:cubicBezTo>
                <a:cubicBezTo>
                  <a:pt x="6038826" y="689661"/>
                  <a:pt x="6024520" y="699077"/>
                  <a:pt x="5986312" y="698715"/>
                </a:cubicBezTo>
                <a:cubicBezTo>
                  <a:pt x="5952886" y="699103"/>
                  <a:pt x="5919834" y="691661"/>
                  <a:pt x="5889799" y="676986"/>
                </a:cubicBezTo>
                <a:cubicBezTo>
                  <a:pt x="5871510" y="665034"/>
                  <a:pt x="5886177" y="655618"/>
                  <a:pt x="5922573" y="655801"/>
                </a:cubicBezTo>
                <a:cubicBezTo>
                  <a:pt x="5939550" y="655485"/>
                  <a:pt x="5956444" y="657172"/>
                  <a:pt x="5972915" y="660788"/>
                </a:cubicBezTo>
                <a:close/>
                <a:moveTo>
                  <a:pt x="2962770" y="145659"/>
                </a:moveTo>
                <a:cubicBezTo>
                  <a:pt x="2966256" y="146655"/>
                  <a:pt x="2966844" y="148058"/>
                  <a:pt x="2964309" y="149688"/>
                </a:cubicBezTo>
                <a:cubicBezTo>
                  <a:pt x="2951830" y="154118"/>
                  <a:pt x="2938596" y="156026"/>
                  <a:pt x="2925376" y="155300"/>
                </a:cubicBezTo>
                <a:cubicBezTo>
                  <a:pt x="2907269" y="155300"/>
                  <a:pt x="2899664" y="152766"/>
                  <a:pt x="2905276" y="149506"/>
                </a:cubicBezTo>
                <a:cubicBezTo>
                  <a:pt x="2917654" y="145184"/>
                  <a:pt x="2930758" y="143339"/>
                  <a:pt x="2943847" y="144074"/>
                </a:cubicBezTo>
                <a:cubicBezTo>
                  <a:pt x="2952901" y="144074"/>
                  <a:pt x="2959284" y="144663"/>
                  <a:pt x="2962770" y="145659"/>
                </a:cubicBezTo>
                <a:close/>
                <a:moveTo>
                  <a:pt x="6515743" y="748927"/>
                </a:moveTo>
                <a:cubicBezTo>
                  <a:pt x="6530917" y="752205"/>
                  <a:pt x="6545742" y="757095"/>
                  <a:pt x="6559966" y="763540"/>
                </a:cubicBezTo>
                <a:cubicBezTo>
                  <a:pt x="6581515" y="775129"/>
                  <a:pt x="6573728" y="783097"/>
                  <a:pt x="6540410" y="783097"/>
                </a:cubicBezTo>
                <a:cubicBezTo>
                  <a:pt x="6507635" y="783568"/>
                  <a:pt x="6475205" y="776373"/>
                  <a:pt x="6445706" y="762092"/>
                </a:cubicBezTo>
                <a:cubicBezTo>
                  <a:pt x="6427598" y="750866"/>
                  <a:pt x="6436472" y="743984"/>
                  <a:pt x="6469427" y="743984"/>
                </a:cubicBezTo>
                <a:cubicBezTo>
                  <a:pt x="6485045" y="743983"/>
                  <a:pt x="6500569" y="745649"/>
                  <a:pt x="6515743" y="748927"/>
                </a:cubicBezTo>
                <a:close/>
                <a:moveTo>
                  <a:pt x="2708274" y="100072"/>
                </a:moveTo>
                <a:cubicBezTo>
                  <a:pt x="2715881" y="100253"/>
                  <a:pt x="2720047" y="101340"/>
                  <a:pt x="2717329" y="102789"/>
                </a:cubicBezTo>
                <a:cubicBezTo>
                  <a:pt x="2710339" y="104880"/>
                  <a:pt x="2703061" y="105796"/>
                  <a:pt x="2695781" y="105505"/>
                </a:cubicBezTo>
                <a:cubicBezTo>
                  <a:pt x="2688178" y="105505"/>
                  <a:pt x="2684011" y="104237"/>
                  <a:pt x="2686729" y="102789"/>
                </a:cubicBezTo>
                <a:cubicBezTo>
                  <a:pt x="2693735" y="100806"/>
                  <a:pt x="2700996" y="99890"/>
                  <a:pt x="2708274" y="100072"/>
                </a:cubicBezTo>
                <a:close/>
                <a:moveTo>
                  <a:pt x="3465962" y="227553"/>
                </a:moveTo>
                <a:cubicBezTo>
                  <a:pt x="3473816" y="229500"/>
                  <a:pt x="3477574" y="232261"/>
                  <a:pt x="3475129" y="235701"/>
                </a:cubicBezTo>
                <a:cubicBezTo>
                  <a:pt x="3470239" y="242039"/>
                  <a:pt x="3440181" y="247290"/>
                  <a:pt x="3410845" y="247110"/>
                </a:cubicBezTo>
                <a:cubicBezTo>
                  <a:pt x="3381512" y="246929"/>
                  <a:pt x="3362499" y="241496"/>
                  <a:pt x="3368111" y="235340"/>
                </a:cubicBezTo>
                <a:cubicBezTo>
                  <a:pt x="3373724" y="229182"/>
                  <a:pt x="3404327" y="223931"/>
                  <a:pt x="3432214" y="224293"/>
                </a:cubicBezTo>
                <a:cubicBezTo>
                  <a:pt x="3446157" y="224475"/>
                  <a:pt x="3458108" y="225607"/>
                  <a:pt x="3465962" y="227553"/>
                </a:cubicBezTo>
                <a:close/>
                <a:moveTo>
                  <a:pt x="4895636" y="469855"/>
                </a:moveTo>
                <a:cubicBezTo>
                  <a:pt x="4912250" y="473861"/>
                  <a:pt x="4924473" y="479339"/>
                  <a:pt x="4929181" y="485405"/>
                </a:cubicBezTo>
                <a:cubicBezTo>
                  <a:pt x="4938597" y="497538"/>
                  <a:pt x="4910529" y="507315"/>
                  <a:pt x="4865441" y="507315"/>
                </a:cubicBezTo>
                <a:cubicBezTo>
                  <a:pt x="4820715" y="507315"/>
                  <a:pt x="4778705" y="496994"/>
                  <a:pt x="4770376" y="484500"/>
                </a:cubicBezTo>
                <a:cubicBezTo>
                  <a:pt x="4762046" y="472006"/>
                  <a:pt x="4791201" y="462771"/>
                  <a:pt x="4835746" y="463132"/>
                </a:cubicBezTo>
                <a:cubicBezTo>
                  <a:pt x="4858018" y="463314"/>
                  <a:pt x="4879023" y="465848"/>
                  <a:pt x="4895636" y="469855"/>
                </a:cubicBezTo>
                <a:close/>
                <a:moveTo>
                  <a:pt x="3157903" y="171191"/>
                </a:moveTo>
                <a:cubicBezTo>
                  <a:pt x="3162995" y="172549"/>
                  <a:pt x="3164942" y="174405"/>
                  <a:pt x="3162587" y="176488"/>
                </a:cubicBezTo>
                <a:cubicBezTo>
                  <a:pt x="3146917" y="182571"/>
                  <a:pt x="3130109" y="185166"/>
                  <a:pt x="3113334" y="184094"/>
                </a:cubicBezTo>
                <a:cubicBezTo>
                  <a:pt x="3092512" y="184094"/>
                  <a:pt x="3080016" y="180472"/>
                  <a:pt x="3085449" y="176488"/>
                </a:cubicBezTo>
                <a:cubicBezTo>
                  <a:pt x="3101010" y="170469"/>
                  <a:pt x="3117686" y="167874"/>
                  <a:pt x="3134339" y="168883"/>
                </a:cubicBezTo>
                <a:cubicBezTo>
                  <a:pt x="3144571" y="168974"/>
                  <a:pt x="3152810" y="169833"/>
                  <a:pt x="3157903" y="171191"/>
                </a:cubicBezTo>
                <a:close/>
                <a:moveTo>
                  <a:pt x="3979249" y="310485"/>
                </a:moveTo>
                <a:cubicBezTo>
                  <a:pt x="3970194" y="313021"/>
                  <a:pt x="3963314" y="315374"/>
                  <a:pt x="3954440" y="317186"/>
                </a:cubicBezTo>
                <a:cubicBezTo>
                  <a:pt x="3945567" y="318996"/>
                  <a:pt x="3935427" y="319901"/>
                  <a:pt x="3928184" y="320988"/>
                </a:cubicBezTo>
                <a:lnTo>
                  <a:pt x="3967660" y="331672"/>
                </a:lnTo>
                <a:cubicBezTo>
                  <a:pt x="3986338" y="326285"/>
                  <a:pt x="4005628" y="323302"/>
                  <a:pt x="4025061" y="322798"/>
                </a:cubicBezTo>
                <a:cubicBezTo>
                  <a:pt x="4009143" y="322631"/>
                  <a:pt x="3993497" y="318658"/>
                  <a:pt x="3979429" y="311209"/>
                </a:cubicBezTo>
                <a:close/>
                <a:moveTo>
                  <a:pt x="2877389" y="122708"/>
                </a:moveTo>
                <a:cubicBezTo>
                  <a:pt x="2891695" y="121803"/>
                  <a:pt x="2898938" y="123613"/>
                  <a:pt x="2895136" y="127054"/>
                </a:cubicBezTo>
                <a:cubicBezTo>
                  <a:pt x="2885168" y="130408"/>
                  <a:pt x="2874680" y="131942"/>
                  <a:pt x="2864191" y="131581"/>
                </a:cubicBezTo>
                <a:cubicBezTo>
                  <a:pt x="2849704" y="131581"/>
                  <a:pt x="2841918" y="129589"/>
                  <a:pt x="2846084" y="127054"/>
                </a:cubicBezTo>
                <a:cubicBezTo>
                  <a:pt x="2856165" y="123676"/>
                  <a:pt x="2866789" y="122203"/>
                  <a:pt x="2877389" y="122708"/>
                </a:cubicBezTo>
                <a:close/>
                <a:moveTo>
                  <a:pt x="7132304" y="847253"/>
                </a:moveTo>
                <a:cubicBezTo>
                  <a:pt x="7145552" y="849982"/>
                  <a:pt x="7158544" y="853960"/>
                  <a:pt x="7171103" y="859151"/>
                </a:cubicBezTo>
                <a:cubicBezTo>
                  <a:pt x="7192833" y="869109"/>
                  <a:pt x="7189211" y="875991"/>
                  <a:pt x="7163860" y="875991"/>
                </a:cubicBezTo>
                <a:cubicBezTo>
                  <a:pt x="7136353" y="875667"/>
                  <a:pt x="7109174" y="870010"/>
                  <a:pt x="7083823" y="859331"/>
                </a:cubicBezTo>
                <a:cubicBezTo>
                  <a:pt x="7062999" y="849552"/>
                  <a:pt x="7065715" y="842853"/>
                  <a:pt x="7091973" y="842853"/>
                </a:cubicBezTo>
                <a:cubicBezTo>
                  <a:pt x="7105553" y="843046"/>
                  <a:pt x="7119057" y="844525"/>
                  <a:pt x="7132304" y="847253"/>
                </a:cubicBezTo>
                <a:close/>
                <a:moveTo>
                  <a:pt x="5274790" y="528163"/>
                </a:moveTo>
                <a:cubicBezTo>
                  <a:pt x="5293329" y="532079"/>
                  <a:pt x="5308811" y="537557"/>
                  <a:pt x="5315602" y="543533"/>
                </a:cubicBezTo>
                <a:cubicBezTo>
                  <a:pt x="5330088" y="555483"/>
                  <a:pt x="5306366" y="566347"/>
                  <a:pt x="5265624" y="566528"/>
                </a:cubicBezTo>
                <a:cubicBezTo>
                  <a:pt x="5224880" y="566710"/>
                  <a:pt x="5177439" y="555663"/>
                  <a:pt x="5165669" y="543713"/>
                </a:cubicBezTo>
                <a:cubicBezTo>
                  <a:pt x="5153898" y="531761"/>
                  <a:pt x="5177619" y="522708"/>
                  <a:pt x="5215647" y="522165"/>
                </a:cubicBezTo>
                <a:cubicBezTo>
                  <a:pt x="5234659" y="521893"/>
                  <a:pt x="5256252" y="524247"/>
                  <a:pt x="5274790" y="528163"/>
                </a:cubicBezTo>
                <a:close/>
                <a:moveTo>
                  <a:pt x="4260823" y="354307"/>
                </a:moveTo>
                <a:lnTo>
                  <a:pt x="4226780" y="363723"/>
                </a:lnTo>
                <a:lnTo>
                  <a:pt x="4262091" y="373682"/>
                </a:lnTo>
                <a:lnTo>
                  <a:pt x="4299211" y="366439"/>
                </a:lnTo>
                <a:close/>
                <a:moveTo>
                  <a:pt x="3702902" y="258562"/>
                </a:moveTo>
                <a:cubicBezTo>
                  <a:pt x="3713472" y="261006"/>
                  <a:pt x="3719584" y="264402"/>
                  <a:pt x="3718317" y="268114"/>
                </a:cubicBezTo>
                <a:cubicBezTo>
                  <a:pt x="3715600" y="275899"/>
                  <a:pt x="3684455" y="282418"/>
                  <a:pt x="3649324" y="282418"/>
                </a:cubicBezTo>
                <a:cubicBezTo>
                  <a:pt x="3614196" y="282418"/>
                  <a:pt x="3588845" y="275899"/>
                  <a:pt x="3593372" y="268295"/>
                </a:cubicBezTo>
                <a:cubicBezTo>
                  <a:pt x="3597898" y="260689"/>
                  <a:pt x="3627595" y="254894"/>
                  <a:pt x="3660733" y="254713"/>
                </a:cubicBezTo>
                <a:cubicBezTo>
                  <a:pt x="3677302" y="254623"/>
                  <a:pt x="3692331" y="256117"/>
                  <a:pt x="3702902" y="258562"/>
                </a:cubicBezTo>
                <a:close/>
                <a:moveTo>
                  <a:pt x="7822800" y="960011"/>
                </a:moveTo>
                <a:cubicBezTo>
                  <a:pt x="7841431" y="960765"/>
                  <a:pt x="7859812" y="964684"/>
                  <a:pt x="7877123" y="971600"/>
                </a:cubicBezTo>
                <a:cubicBezTo>
                  <a:pt x="7891609" y="977997"/>
                  <a:pt x="7891609" y="981438"/>
                  <a:pt x="7877123" y="981921"/>
                </a:cubicBezTo>
                <a:cubicBezTo>
                  <a:pt x="7858147" y="981546"/>
                  <a:pt x="7839387" y="977807"/>
                  <a:pt x="7821714" y="970875"/>
                </a:cubicBezTo>
                <a:cubicBezTo>
                  <a:pt x="7806141" y="963813"/>
                  <a:pt x="7806323" y="960011"/>
                  <a:pt x="7822800" y="960011"/>
                </a:cubicBezTo>
                <a:close/>
                <a:moveTo>
                  <a:pt x="3367591" y="198286"/>
                </a:moveTo>
                <a:cubicBezTo>
                  <a:pt x="3374676" y="199938"/>
                  <a:pt x="3378252" y="202292"/>
                  <a:pt x="3376441" y="205099"/>
                </a:cubicBezTo>
                <a:cubicBezTo>
                  <a:pt x="3358500" y="213163"/>
                  <a:pt x="3338839" y="216648"/>
                  <a:pt x="3319220" y="215239"/>
                </a:cubicBezTo>
                <a:cubicBezTo>
                  <a:pt x="3294231" y="215239"/>
                  <a:pt x="3276304" y="210532"/>
                  <a:pt x="3280832" y="205462"/>
                </a:cubicBezTo>
                <a:cubicBezTo>
                  <a:pt x="3298746" y="197759"/>
                  <a:pt x="3318232" y="194407"/>
                  <a:pt x="3337689" y="195683"/>
                </a:cubicBezTo>
                <a:cubicBezTo>
                  <a:pt x="3349912" y="195683"/>
                  <a:pt x="3360506" y="196634"/>
                  <a:pt x="3367591" y="198286"/>
                </a:cubicBezTo>
                <a:close/>
                <a:moveTo>
                  <a:pt x="2812586" y="102245"/>
                </a:moveTo>
                <a:cubicBezTo>
                  <a:pt x="2822545" y="102245"/>
                  <a:pt x="2828700" y="104057"/>
                  <a:pt x="2824899" y="105867"/>
                </a:cubicBezTo>
                <a:cubicBezTo>
                  <a:pt x="2816816" y="108064"/>
                  <a:pt x="2808463" y="109100"/>
                  <a:pt x="2800093" y="108946"/>
                </a:cubicBezTo>
                <a:cubicBezTo>
                  <a:pt x="2789949" y="108946"/>
                  <a:pt x="2783794" y="107134"/>
                  <a:pt x="2787597" y="105505"/>
                </a:cubicBezTo>
                <a:cubicBezTo>
                  <a:pt x="2795726" y="103260"/>
                  <a:pt x="2804144" y="102163"/>
                  <a:pt x="2812586" y="102245"/>
                </a:cubicBezTo>
                <a:close/>
                <a:moveTo>
                  <a:pt x="5696489" y="593608"/>
                </a:moveTo>
                <a:cubicBezTo>
                  <a:pt x="5712323" y="597164"/>
                  <a:pt x="5727738" y="602589"/>
                  <a:pt x="5742400" y="609808"/>
                </a:cubicBezTo>
                <a:cubicBezTo>
                  <a:pt x="5759603" y="621939"/>
                  <a:pt x="5742039" y="631537"/>
                  <a:pt x="5702563" y="631355"/>
                </a:cubicBezTo>
                <a:cubicBezTo>
                  <a:pt x="5663089" y="631355"/>
                  <a:pt x="5619631" y="621034"/>
                  <a:pt x="5604600" y="608901"/>
                </a:cubicBezTo>
                <a:cubicBezTo>
                  <a:pt x="5589571" y="596770"/>
                  <a:pt x="5609490" y="588259"/>
                  <a:pt x="5648059" y="588620"/>
                </a:cubicBezTo>
                <a:cubicBezTo>
                  <a:pt x="5664400" y="588365"/>
                  <a:pt x="5680654" y="590052"/>
                  <a:pt x="5696489" y="593608"/>
                </a:cubicBezTo>
                <a:close/>
                <a:moveTo>
                  <a:pt x="3077233" y="147041"/>
                </a:moveTo>
                <a:cubicBezTo>
                  <a:pt x="3081466" y="148195"/>
                  <a:pt x="3082824" y="149779"/>
                  <a:pt x="3080379" y="151499"/>
                </a:cubicBezTo>
                <a:cubicBezTo>
                  <a:pt x="3066849" y="156276"/>
                  <a:pt x="3052518" y="158367"/>
                  <a:pt x="3038188" y="157656"/>
                </a:cubicBezTo>
                <a:cubicBezTo>
                  <a:pt x="3020080" y="157656"/>
                  <a:pt x="3009759" y="154759"/>
                  <a:pt x="3014829" y="151318"/>
                </a:cubicBezTo>
                <a:cubicBezTo>
                  <a:pt x="3028306" y="146586"/>
                  <a:pt x="3042570" y="144495"/>
                  <a:pt x="3056839" y="145162"/>
                </a:cubicBezTo>
                <a:cubicBezTo>
                  <a:pt x="3065893" y="145162"/>
                  <a:pt x="3073000" y="145886"/>
                  <a:pt x="3077233" y="147041"/>
                </a:cubicBezTo>
                <a:close/>
                <a:moveTo>
                  <a:pt x="4568837" y="395592"/>
                </a:moveTo>
                <a:cubicBezTo>
                  <a:pt x="4553627" y="404284"/>
                  <a:pt x="4553627" y="404284"/>
                  <a:pt x="4517229" y="409898"/>
                </a:cubicBezTo>
                <a:cubicBezTo>
                  <a:pt x="4539240" y="410248"/>
                  <a:pt x="4560752" y="416500"/>
                  <a:pt x="4579520" y="428006"/>
                </a:cubicBezTo>
                <a:cubicBezTo>
                  <a:pt x="4588755" y="418951"/>
                  <a:pt x="4610304" y="414605"/>
                  <a:pt x="4640362" y="412613"/>
                </a:cubicBezTo>
                <a:cubicBezTo>
                  <a:pt x="4615612" y="411854"/>
                  <a:pt x="4591276" y="406063"/>
                  <a:pt x="4568837" y="395592"/>
                </a:cubicBezTo>
                <a:close/>
                <a:moveTo>
                  <a:pt x="6184050" y="669835"/>
                </a:moveTo>
                <a:cubicBezTo>
                  <a:pt x="6199878" y="673267"/>
                  <a:pt x="6215312" y="678510"/>
                  <a:pt x="6230042" y="685496"/>
                </a:cubicBezTo>
                <a:cubicBezTo>
                  <a:pt x="6248694" y="696361"/>
                  <a:pt x="6236922" y="704509"/>
                  <a:pt x="6201794" y="704328"/>
                </a:cubicBezTo>
                <a:cubicBezTo>
                  <a:pt x="6168812" y="704929"/>
                  <a:pt x="6136165" y="697669"/>
                  <a:pt x="6106548" y="683143"/>
                </a:cubicBezTo>
                <a:cubicBezTo>
                  <a:pt x="6089526" y="672096"/>
                  <a:pt x="6101839" y="665035"/>
                  <a:pt x="6135701" y="665035"/>
                </a:cubicBezTo>
                <a:cubicBezTo>
                  <a:pt x="6152002" y="664780"/>
                  <a:pt x="6168223" y="666402"/>
                  <a:pt x="6184050" y="669835"/>
                </a:cubicBezTo>
                <a:close/>
                <a:moveTo>
                  <a:pt x="3594368" y="228367"/>
                </a:moveTo>
                <a:cubicBezTo>
                  <a:pt x="3602969" y="230540"/>
                  <a:pt x="3607316" y="233528"/>
                  <a:pt x="3605324" y="236787"/>
                </a:cubicBezTo>
                <a:cubicBezTo>
                  <a:pt x="3601339" y="243304"/>
                  <a:pt x="3572730" y="248737"/>
                  <a:pt x="3541585" y="248557"/>
                </a:cubicBezTo>
                <a:cubicBezTo>
                  <a:pt x="3510440" y="248376"/>
                  <a:pt x="3489435" y="242943"/>
                  <a:pt x="3494505" y="236424"/>
                </a:cubicBezTo>
                <a:cubicBezTo>
                  <a:pt x="3499575" y="229905"/>
                  <a:pt x="3527823" y="224835"/>
                  <a:pt x="3557881" y="224835"/>
                </a:cubicBezTo>
                <a:cubicBezTo>
                  <a:pt x="3572910" y="224835"/>
                  <a:pt x="3585767" y="226194"/>
                  <a:pt x="3594368" y="228367"/>
                </a:cubicBezTo>
                <a:close/>
                <a:moveTo>
                  <a:pt x="3276871" y="172481"/>
                </a:moveTo>
                <a:cubicBezTo>
                  <a:pt x="3282779" y="173907"/>
                  <a:pt x="3285540" y="175853"/>
                  <a:pt x="3283549" y="177936"/>
                </a:cubicBezTo>
                <a:cubicBezTo>
                  <a:pt x="3268002" y="184499"/>
                  <a:pt x="3251137" y="187353"/>
                  <a:pt x="3234296" y="186265"/>
                </a:cubicBezTo>
                <a:cubicBezTo>
                  <a:pt x="3212203" y="186265"/>
                  <a:pt x="3196632" y="182824"/>
                  <a:pt x="3200434" y="178478"/>
                </a:cubicBezTo>
                <a:cubicBezTo>
                  <a:pt x="3216481" y="171659"/>
                  <a:pt x="3233933" y="168802"/>
                  <a:pt x="3251316" y="170150"/>
                </a:cubicBezTo>
                <a:cubicBezTo>
                  <a:pt x="3261909" y="170150"/>
                  <a:pt x="3270963" y="171055"/>
                  <a:pt x="3276871" y="172481"/>
                </a:cubicBezTo>
                <a:close/>
                <a:moveTo>
                  <a:pt x="2750641" y="82328"/>
                </a:moveTo>
                <a:cubicBezTo>
                  <a:pt x="2757884" y="82147"/>
                  <a:pt x="2760961" y="83052"/>
                  <a:pt x="2758790" y="84139"/>
                </a:cubicBezTo>
                <a:cubicBezTo>
                  <a:pt x="2753793" y="85845"/>
                  <a:pt x="2748504" y="86582"/>
                  <a:pt x="2743216" y="86312"/>
                </a:cubicBezTo>
                <a:cubicBezTo>
                  <a:pt x="2735974" y="86312"/>
                  <a:pt x="2732896" y="86312"/>
                  <a:pt x="2735068" y="84320"/>
                </a:cubicBezTo>
                <a:cubicBezTo>
                  <a:pt x="2740083" y="82695"/>
                  <a:pt x="2745371" y="82020"/>
                  <a:pt x="2750641" y="82328"/>
                </a:cubicBezTo>
                <a:close/>
                <a:moveTo>
                  <a:pt x="3003512" y="124812"/>
                </a:moveTo>
                <a:cubicBezTo>
                  <a:pt x="3007133" y="125695"/>
                  <a:pt x="3008673" y="126872"/>
                  <a:pt x="3007043" y="128140"/>
                </a:cubicBezTo>
                <a:cubicBezTo>
                  <a:pt x="2996251" y="132006"/>
                  <a:pt x="2984822" y="133789"/>
                  <a:pt x="2973362" y="133390"/>
                </a:cubicBezTo>
                <a:cubicBezTo>
                  <a:pt x="2958334" y="133390"/>
                  <a:pt x="2947650" y="131217"/>
                  <a:pt x="2951272" y="128501"/>
                </a:cubicBezTo>
                <a:cubicBezTo>
                  <a:pt x="2962900" y="124467"/>
                  <a:pt x="2975191" y="122684"/>
                  <a:pt x="2987487" y="123250"/>
                </a:cubicBezTo>
                <a:cubicBezTo>
                  <a:pt x="2994187" y="123341"/>
                  <a:pt x="2999890" y="123929"/>
                  <a:pt x="3003512" y="124812"/>
                </a:cubicBezTo>
                <a:close/>
                <a:moveTo>
                  <a:pt x="4120489" y="313382"/>
                </a:moveTo>
                <a:cubicBezTo>
                  <a:pt x="4103927" y="320403"/>
                  <a:pt x="4086146" y="324095"/>
                  <a:pt x="4068156" y="324247"/>
                </a:cubicBezTo>
                <a:lnTo>
                  <a:pt x="4067432" y="324247"/>
                </a:lnTo>
                <a:lnTo>
                  <a:pt x="4111615" y="334387"/>
                </a:lnTo>
                <a:lnTo>
                  <a:pt x="4158153" y="325878"/>
                </a:lnTo>
                <a:cubicBezTo>
                  <a:pt x="4144779" y="324787"/>
                  <a:pt x="4131862" y="320502"/>
                  <a:pt x="4120489" y="313382"/>
                </a:cubicBezTo>
                <a:close/>
                <a:moveTo>
                  <a:pt x="5061074" y="473116"/>
                </a:moveTo>
                <a:cubicBezTo>
                  <a:pt x="5077981" y="476670"/>
                  <a:pt x="5091154" y="481695"/>
                  <a:pt x="5097402" y="487580"/>
                </a:cubicBezTo>
                <a:cubicBezTo>
                  <a:pt x="5109897" y="499349"/>
                  <a:pt x="5087624" y="509128"/>
                  <a:pt x="5043985" y="509309"/>
                </a:cubicBezTo>
                <a:cubicBezTo>
                  <a:pt x="5000344" y="509489"/>
                  <a:pt x="4959241" y="500437"/>
                  <a:pt x="4948193" y="488304"/>
                </a:cubicBezTo>
                <a:cubicBezTo>
                  <a:pt x="4937148" y="476171"/>
                  <a:pt x="4960326" y="467480"/>
                  <a:pt x="5002336" y="467480"/>
                </a:cubicBezTo>
                <a:cubicBezTo>
                  <a:pt x="5023522" y="467480"/>
                  <a:pt x="5044165" y="469563"/>
                  <a:pt x="5061074" y="473116"/>
                </a:cubicBezTo>
                <a:close/>
                <a:moveTo>
                  <a:pt x="6736846" y="755556"/>
                </a:moveTo>
                <a:cubicBezTo>
                  <a:pt x="6751659" y="758585"/>
                  <a:pt x="6766213" y="762888"/>
                  <a:pt x="6780338" y="768429"/>
                </a:cubicBezTo>
                <a:cubicBezTo>
                  <a:pt x="6801886" y="778570"/>
                  <a:pt x="6794643" y="788166"/>
                  <a:pt x="6765490" y="787805"/>
                </a:cubicBezTo>
                <a:cubicBezTo>
                  <a:pt x="6734942" y="787187"/>
                  <a:pt x="6704756" y="781052"/>
                  <a:pt x="6676400" y="769697"/>
                </a:cubicBezTo>
                <a:cubicBezTo>
                  <a:pt x="6658653" y="759013"/>
                  <a:pt x="6666079" y="750502"/>
                  <a:pt x="6691791" y="750322"/>
                </a:cubicBezTo>
                <a:cubicBezTo>
                  <a:pt x="6706957" y="750771"/>
                  <a:pt x="6722031" y="752527"/>
                  <a:pt x="6736846" y="755556"/>
                </a:cubicBezTo>
                <a:close/>
                <a:moveTo>
                  <a:pt x="3837942" y="260508"/>
                </a:moveTo>
                <a:cubicBezTo>
                  <a:pt x="3848602" y="262998"/>
                  <a:pt x="3854578" y="266484"/>
                  <a:pt x="3853764" y="270467"/>
                </a:cubicBezTo>
                <a:cubicBezTo>
                  <a:pt x="3851951" y="278615"/>
                  <a:pt x="3822979" y="284773"/>
                  <a:pt x="3785858" y="284773"/>
                </a:cubicBezTo>
                <a:cubicBezTo>
                  <a:pt x="3748738" y="284773"/>
                  <a:pt x="3723206" y="278615"/>
                  <a:pt x="3726284" y="270467"/>
                </a:cubicBezTo>
                <a:cubicBezTo>
                  <a:pt x="3729362" y="262319"/>
                  <a:pt x="3758154" y="256524"/>
                  <a:pt x="3794006" y="256524"/>
                </a:cubicBezTo>
                <a:cubicBezTo>
                  <a:pt x="3811934" y="256524"/>
                  <a:pt x="3827280" y="258018"/>
                  <a:pt x="3837942" y="260508"/>
                </a:cubicBezTo>
                <a:close/>
                <a:moveTo>
                  <a:pt x="3492443" y="201114"/>
                </a:moveTo>
                <a:cubicBezTo>
                  <a:pt x="3499573" y="203015"/>
                  <a:pt x="3502742" y="205641"/>
                  <a:pt x="3500297" y="208538"/>
                </a:cubicBezTo>
                <a:cubicBezTo>
                  <a:pt x="3481792" y="216828"/>
                  <a:pt x="3461456" y="220197"/>
                  <a:pt x="3441266" y="218317"/>
                </a:cubicBezTo>
                <a:cubicBezTo>
                  <a:pt x="3414286" y="217592"/>
                  <a:pt x="3396179" y="213427"/>
                  <a:pt x="3402154" y="207633"/>
                </a:cubicBezTo>
                <a:cubicBezTo>
                  <a:pt x="3420596" y="199567"/>
                  <a:pt x="3440770" y="196264"/>
                  <a:pt x="3460823" y="198036"/>
                </a:cubicBezTo>
                <a:cubicBezTo>
                  <a:pt x="3474223" y="198036"/>
                  <a:pt x="3485313" y="199213"/>
                  <a:pt x="3492443" y="201114"/>
                </a:cubicBezTo>
                <a:close/>
                <a:moveTo>
                  <a:pt x="2915959" y="102428"/>
                </a:moveTo>
                <a:cubicBezTo>
                  <a:pt x="2928454" y="102247"/>
                  <a:pt x="2936964" y="104057"/>
                  <a:pt x="2934249" y="106049"/>
                </a:cubicBezTo>
                <a:cubicBezTo>
                  <a:pt x="2925688" y="108971"/>
                  <a:pt x="2916672" y="110322"/>
                  <a:pt x="2907630" y="110031"/>
                </a:cubicBezTo>
                <a:cubicBezTo>
                  <a:pt x="2895860" y="110031"/>
                  <a:pt x="2887530" y="108583"/>
                  <a:pt x="2889522" y="106410"/>
                </a:cubicBezTo>
                <a:cubicBezTo>
                  <a:pt x="2898043" y="103589"/>
                  <a:pt x="2906986" y="102243"/>
                  <a:pt x="2915959" y="102428"/>
                </a:cubicBezTo>
                <a:close/>
                <a:moveTo>
                  <a:pt x="4413835" y="356841"/>
                </a:moveTo>
                <a:lnTo>
                  <a:pt x="4371281" y="367344"/>
                </a:lnTo>
                <a:lnTo>
                  <a:pt x="4413835" y="378570"/>
                </a:lnTo>
                <a:cubicBezTo>
                  <a:pt x="4430101" y="372728"/>
                  <a:pt x="4447252" y="369724"/>
                  <a:pt x="4464537" y="369698"/>
                </a:cubicBezTo>
                <a:close/>
                <a:moveTo>
                  <a:pt x="3194707" y="148783"/>
                </a:moveTo>
                <a:cubicBezTo>
                  <a:pt x="3199890" y="150005"/>
                  <a:pt x="3202335" y="151680"/>
                  <a:pt x="3200434" y="153490"/>
                </a:cubicBezTo>
                <a:cubicBezTo>
                  <a:pt x="3186558" y="158918"/>
                  <a:pt x="3171667" y="161266"/>
                  <a:pt x="3156793" y="160372"/>
                </a:cubicBezTo>
                <a:cubicBezTo>
                  <a:pt x="3137600" y="160372"/>
                  <a:pt x="3124743" y="157292"/>
                  <a:pt x="3129089" y="153671"/>
                </a:cubicBezTo>
                <a:cubicBezTo>
                  <a:pt x="3142947" y="148407"/>
                  <a:pt x="3157743" y="146064"/>
                  <a:pt x="3172547" y="146791"/>
                </a:cubicBezTo>
                <a:cubicBezTo>
                  <a:pt x="3181601" y="146791"/>
                  <a:pt x="3189524" y="147561"/>
                  <a:pt x="3194707" y="148783"/>
                </a:cubicBezTo>
                <a:close/>
                <a:moveTo>
                  <a:pt x="5460780" y="533506"/>
                </a:moveTo>
                <a:cubicBezTo>
                  <a:pt x="5477394" y="537286"/>
                  <a:pt x="5490794" y="542356"/>
                  <a:pt x="5497584" y="547879"/>
                </a:cubicBezTo>
                <a:cubicBezTo>
                  <a:pt x="5511165" y="558924"/>
                  <a:pt x="5490341" y="569064"/>
                  <a:pt x="5449962" y="568703"/>
                </a:cubicBezTo>
                <a:cubicBezTo>
                  <a:pt x="5409401" y="568703"/>
                  <a:pt x="5365942" y="558019"/>
                  <a:pt x="5354171" y="546249"/>
                </a:cubicBezTo>
                <a:cubicBezTo>
                  <a:pt x="5342401" y="534480"/>
                  <a:pt x="5365398" y="526149"/>
                  <a:pt x="5404692" y="526873"/>
                </a:cubicBezTo>
                <a:cubicBezTo>
                  <a:pt x="5424339" y="527236"/>
                  <a:pt x="5444167" y="529726"/>
                  <a:pt x="5460780" y="533506"/>
                </a:cubicBezTo>
                <a:close/>
                <a:moveTo>
                  <a:pt x="7340773" y="851364"/>
                </a:moveTo>
                <a:cubicBezTo>
                  <a:pt x="7364711" y="852588"/>
                  <a:pt x="7388341" y="857409"/>
                  <a:pt x="7410848" y="865669"/>
                </a:cubicBezTo>
                <a:cubicBezTo>
                  <a:pt x="7428956" y="873456"/>
                  <a:pt x="7426058" y="880879"/>
                  <a:pt x="7403968" y="880155"/>
                </a:cubicBezTo>
                <a:cubicBezTo>
                  <a:pt x="7379829" y="878885"/>
                  <a:pt x="7356036" y="873750"/>
                  <a:pt x="7333529" y="864945"/>
                </a:cubicBezTo>
                <a:cubicBezTo>
                  <a:pt x="7317775" y="857339"/>
                  <a:pt x="7321216" y="851364"/>
                  <a:pt x="7340773" y="851364"/>
                </a:cubicBezTo>
                <a:close/>
                <a:moveTo>
                  <a:pt x="3723636" y="230970"/>
                </a:moveTo>
                <a:cubicBezTo>
                  <a:pt x="3732757" y="233120"/>
                  <a:pt x="3737420" y="236153"/>
                  <a:pt x="3735700" y="239683"/>
                </a:cubicBezTo>
                <a:cubicBezTo>
                  <a:pt x="3732259" y="246746"/>
                  <a:pt x="3704735" y="252179"/>
                  <a:pt x="3670332" y="251997"/>
                </a:cubicBezTo>
                <a:cubicBezTo>
                  <a:pt x="3635926" y="251816"/>
                  <a:pt x="3616008" y="246202"/>
                  <a:pt x="3621078" y="239141"/>
                </a:cubicBezTo>
                <a:cubicBezTo>
                  <a:pt x="3626148" y="232079"/>
                  <a:pt x="3652585" y="227370"/>
                  <a:pt x="3684818" y="227552"/>
                </a:cubicBezTo>
                <a:cubicBezTo>
                  <a:pt x="3700934" y="227552"/>
                  <a:pt x="3714515" y="228820"/>
                  <a:pt x="3723636" y="230970"/>
                </a:cubicBezTo>
                <a:close/>
                <a:moveTo>
                  <a:pt x="2854767" y="82871"/>
                </a:moveTo>
                <a:cubicBezTo>
                  <a:pt x="2863276" y="82871"/>
                  <a:pt x="2867622" y="84138"/>
                  <a:pt x="2864364" y="85769"/>
                </a:cubicBezTo>
                <a:cubicBezTo>
                  <a:pt x="2858119" y="87499"/>
                  <a:pt x="2851647" y="88294"/>
                  <a:pt x="2845168" y="88123"/>
                </a:cubicBezTo>
                <a:cubicBezTo>
                  <a:pt x="2836476" y="88123"/>
                  <a:pt x="2831770" y="87035"/>
                  <a:pt x="2834486" y="85586"/>
                </a:cubicBezTo>
                <a:cubicBezTo>
                  <a:pt x="2841046" y="83550"/>
                  <a:pt x="2847903" y="82632"/>
                  <a:pt x="2854767" y="82871"/>
                </a:cubicBezTo>
                <a:close/>
                <a:moveTo>
                  <a:pt x="3990838" y="275900"/>
                </a:moveTo>
                <a:cubicBezTo>
                  <a:pt x="3972181" y="285126"/>
                  <a:pt x="3951516" y="289544"/>
                  <a:pt x="3930720" y="288755"/>
                </a:cubicBezTo>
                <a:cubicBezTo>
                  <a:pt x="3948885" y="289628"/>
                  <a:pt x="3966742" y="293799"/>
                  <a:pt x="3983412" y="301069"/>
                </a:cubicBezTo>
                <a:cubicBezTo>
                  <a:pt x="4002364" y="293999"/>
                  <a:pt x="4022399" y="290261"/>
                  <a:pt x="4042625" y="290023"/>
                </a:cubicBezTo>
                <a:cubicBezTo>
                  <a:pt x="4011118" y="287670"/>
                  <a:pt x="3996993" y="282419"/>
                  <a:pt x="3990838" y="275900"/>
                </a:cubicBezTo>
                <a:close/>
                <a:moveTo>
                  <a:pt x="3400841" y="174654"/>
                </a:moveTo>
                <a:cubicBezTo>
                  <a:pt x="3407087" y="176216"/>
                  <a:pt x="3409758" y="178389"/>
                  <a:pt x="3407585" y="180834"/>
                </a:cubicBezTo>
                <a:cubicBezTo>
                  <a:pt x="3391317" y="187991"/>
                  <a:pt x="3373500" y="190919"/>
                  <a:pt x="3355797" y="189343"/>
                </a:cubicBezTo>
                <a:cubicBezTo>
                  <a:pt x="3330990" y="189343"/>
                  <a:pt x="3316141" y="185541"/>
                  <a:pt x="3321030" y="180471"/>
                </a:cubicBezTo>
                <a:cubicBezTo>
                  <a:pt x="3337324" y="173633"/>
                  <a:pt x="3355016" y="170777"/>
                  <a:pt x="3372637" y="172142"/>
                </a:cubicBezTo>
                <a:cubicBezTo>
                  <a:pt x="3384770" y="172142"/>
                  <a:pt x="3394594" y="173093"/>
                  <a:pt x="3400841" y="174654"/>
                </a:cubicBezTo>
                <a:close/>
                <a:moveTo>
                  <a:pt x="3115936" y="126104"/>
                </a:moveTo>
                <a:cubicBezTo>
                  <a:pt x="3119580" y="127100"/>
                  <a:pt x="3120304" y="128503"/>
                  <a:pt x="3117679" y="130132"/>
                </a:cubicBezTo>
                <a:cubicBezTo>
                  <a:pt x="3106020" y="134295"/>
                  <a:pt x="3093642" y="136080"/>
                  <a:pt x="3081283" y="135384"/>
                </a:cubicBezTo>
                <a:cubicBezTo>
                  <a:pt x="3063176" y="135384"/>
                  <a:pt x="3055026" y="132848"/>
                  <a:pt x="3060459" y="129590"/>
                </a:cubicBezTo>
                <a:cubicBezTo>
                  <a:pt x="3072084" y="125554"/>
                  <a:pt x="3084386" y="123832"/>
                  <a:pt x="3096674" y="124520"/>
                </a:cubicBezTo>
                <a:cubicBezTo>
                  <a:pt x="3105728" y="124520"/>
                  <a:pt x="3112292" y="125108"/>
                  <a:pt x="3115936" y="126104"/>
                </a:cubicBezTo>
                <a:close/>
                <a:moveTo>
                  <a:pt x="4866143" y="423478"/>
                </a:moveTo>
                <a:cubicBezTo>
                  <a:pt x="4882960" y="427054"/>
                  <a:pt x="4895861" y="432079"/>
                  <a:pt x="4900751" y="437783"/>
                </a:cubicBezTo>
                <a:cubicBezTo>
                  <a:pt x="4910529" y="449192"/>
                  <a:pt x="4884997" y="458064"/>
                  <a:pt x="4842263" y="458245"/>
                </a:cubicBezTo>
                <a:cubicBezTo>
                  <a:pt x="4798080" y="458245"/>
                  <a:pt x="4756975" y="449192"/>
                  <a:pt x="4748827" y="437603"/>
                </a:cubicBezTo>
                <a:cubicBezTo>
                  <a:pt x="4740679" y="426014"/>
                  <a:pt x="4766935" y="418046"/>
                  <a:pt x="4808040" y="417864"/>
                </a:cubicBezTo>
                <a:cubicBezTo>
                  <a:pt x="4828593" y="417774"/>
                  <a:pt x="4849326" y="419901"/>
                  <a:pt x="4866143" y="423478"/>
                </a:cubicBezTo>
                <a:close/>
                <a:moveTo>
                  <a:pt x="5897016" y="598967"/>
                </a:moveTo>
                <a:cubicBezTo>
                  <a:pt x="5912299" y="602279"/>
                  <a:pt x="5927199" y="607364"/>
                  <a:pt x="5941405" y="614154"/>
                </a:cubicBezTo>
                <a:cubicBezTo>
                  <a:pt x="5959513" y="625923"/>
                  <a:pt x="5945751" y="634435"/>
                  <a:pt x="5906819" y="634072"/>
                </a:cubicBezTo>
                <a:cubicBezTo>
                  <a:pt x="5874704" y="634963"/>
                  <a:pt x="5842865" y="627935"/>
                  <a:pt x="5814107" y="613610"/>
                </a:cubicBezTo>
                <a:cubicBezTo>
                  <a:pt x="5795999" y="602021"/>
                  <a:pt x="5811934" y="594054"/>
                  <a:pt x="5850322" y="594415"/>
                </a:cubicBezTo>
                <a:cubicBezTo>
                  <a:pt x="5866064" y="594115"/>
                  <a:pt x="5881732" y="595654"/>
                  <a:pt x="5897016" y="598967"/>
                </a:cubicBezTo>
                <a:close/>
                <a:moveTo>
                  <a:pt x="4263359" y="315737"/>
                </a:moveTo>
                <a:lnTo>
                  <a:pt x="4216261" y="327732"/>
                </a:lnTo>
                <a:lnTo>
                  <a:pt x="4214830" y="327326"/>
                </a:lnTo>
                <a:lnTo>
                  <a:pt x="4215011" y="328051"/>
                </a:lnTo>
                <a:lnTo>
                  <a:pt x="4216261" y="327732"/>
                </a:lnTo>
                <a:lnTo>
                  <a:pt x="4263359" y="341088"/>
                </a:lnTo>
                <a:cubicBezTo>
                  <a:pt x="4282393" y="333319"/>
                  <a:pt x="4302738" y="329262"/>
                  <a:pt x="4323296" y="329136"/>
                </a:cubicBezTo>
                <a:cubicBezTo>
                  <a:pt x="4302647" y="328509"/>
                  <a:pt x="4282309" y="323962"/>
                  <a:pt x="4263359" y="315737"/>
                </a:cubicBezTo>
                <a:close/>
                <a:moveTo>
                  <a:pt x="3023522" y="104057"/>
                </a:moveTo>
                <a:cubicBezTo>
                  <a:pt x="3037645" y="104057"/>
                  <a:pt x="3045252" y="105868"/>
                  <a:pt x="3041630" y="108403"/>
                </a:cubicBezTo>
                <a:cubicBezTo>
                  <a:pt x="3032149" y="111680"/>
                  <a:pt x="3022129" y="113093"/>
                  <a:pt x="3012114" y="112568"/>
                </a:cubicBezTo>
                <a:cubicBezTo>
                  <a:pt x="2997808" y="112568"/>
                  <a:pt x="2990204" y="110758"/>
                  <a:pt x="2994006" y="108222"/>
                </a:cubicBezTo>
                <a:cubicBezTo>
                  <a:pt x="3003506" y="105036"/>
                  <a:pt x="3013511" y="103623"/>
                  <a:pt x="3023522" y="104057"/>
                </a:cubicBezTo>
                <a:close/>
                <a:moveTo>
                  <a:pt x="3615848" y="202473"/>
                </a:moveTo>
                <a:cubicBezTo>
                  <a:pt x="3624019" y="204329"/>
                  <a:pt x="3628319" y="206909"/>
                  <a:pt x="3627051" y="209806"/>
                </a:cubicBezTo>
                <a:cubicBezTo>
                  <a:pt x="3624337" y="215601"/>
                  <a:pt x="3598442" y="220490"/>
                  <a:pt x="3569831" y="220671"/>
                </a:cubicBezTo>
                <a:cubicBezTo>
                  <a:pt x="3541222" y="220853"/>
                  <a:pt x="3520578" y="216144"/>
                  <a:pt x="3523295" y="210169"/>
                </a:cubicBezTo>
                <a:cubicBezTo>
                  <a:pt x="3526011" y="204192"/>
                  <a:pt x="3552991" y="199485"/>
                  <a:pt x="3581420" y="199485"/>
                </a:cubicBezTo>
                <a:cubicBezTo>
                  <a:pt x="3595635" y="199485"/>
                  <a:pt x="3607677" y="200617"/>
                  <a:pt x="3615848" y="202473"/>
                </a:cubicBezTo>
                <a:close/>
                <a:moveTo>
                  <a:pt x="6393431" y="675686"/>
                </a:moveTo>
                <a:cubicBezTo>
                  <a:pt x="6408775" y="678991"/>
                  <a:pt x="6423798" y="683786"/>
                  <a:pt x="6438282" y="690024"/>
                </a:cubicBezTo>
                <a:cubicBezTo>
                  <a:pt x="6454759" y="699803"/>
                  <a:pt x="6443170" y="708132"/>
                  <a:pt x="6413836" y="708132"/>
                </a:cubicBezTo>
                <a:cubicBezTo>
                  <a:pt x="6381919" y="707856"/>
                  <a:pt x="6350386" y="701145"/>
                  <a:pt x="6321124" y="688395"/>
                </a:cubicBezTo>
                <a:cubicBezTo>
                  <a:pt x="6305914" y="678254"/>
                  <a:pt x="6318227" y="670287"/>
                  <a:pt x="6346656" y="670287"/>
                </a:cubicBezTo>
                <a:cubicBezTo>
                  <a:pt x="6362424" y="670566"/>
                  <a:pt x="6378088" y="672381"/>
                  <a:pt x="6393431" y="675686"/>
                </a:cubicBezTo>
                <a:close/>
                <a:moveTo>
                  <a:pt x="3312021" y="150187"/>
                </a:moveTo>
                <a:cubicBezTo>
                  <a:pt x="3317408" y="151499"/>
                  <a:pt x="3319582" y="153310"/>
                  <a:pt x="3317227" y="155302"/>
                </a:cubicBezTo>
                <a:cubicBezTo>
                  <a:pt x="3302921" y="161015"/>
                  <a:pt x="3287509" y="163430"/>
                  <a:pt x="3272139" y="162365"/>
                </a:cubicBezTo>
                <a:cubicBezTo>
                  <a:pt x="3250590" y="162365"/>
                  <a:pt x="3237372" y="159105"/>
                  <a:pt x="3242442" y="154939"/>
                </a:cubicBezTo>
                <a:cubicBezTo>
                  <a:pt x="3256816" y="149483"/>
                  <a:pt x="3272185" y="147137"/>
                  <a:pt x="3287530" y="148059"/>
                </a:cubicBezTo>
                <a:cubicBezTo>
                  <a:pt x="3298033" y="148059"/>
                  <a:pt x="3306634" y="148874"/>
                  <a:pt x="3312021" y="150187"/>
                </a:cubicBezTo>
                <a:close/>
                <a:moveTo>
                  <a:pt x="5233211" y="477168"/>
                </a:moveTo>
                <a:cubicBezTo>
                  <a:pt x="5250187" y="480880"/>
                  <a:pt x="5263813" y="485950"/>
                  <a:pt x="5269970" y="491382"/>
                </a:cubicBezTo>
                <a:cubicBezTo>
                  <a:pt x="5282283" y="502247"/>
                  <a:pt x="5259469" y="512024"/>
                  <a:pt x="5220356" y="512207"/>
                </a:cubicBezTo>
                <a:cubicBezTo>
                  <a:pt x="5181060" y="512207"/>
                  <a:pt x="5136697" y="502610"/>
                  <a:pt x="5124746" y="491745"/>
                </a:cubicBezTo>
                <a:cubicBezTo>
                  <a:pt x="5112794" y="480881"/>
                  <a:pt x="5137240" y="471102"/>
                  <a:pt x="5176353" y="471102"/>
                </a:cubicBezTo>
                <a:cubicBezTo>
                  <a:pt x="5195910" y="471102"/>
                  <a:pt x="5216235" y="473456"/>
                  <a:pt x="5233211" y="477168"/>
                </a:cubicBezTo>
                <a:close/>
                <a:moveTo>
                  <a:pt x="2961592" y="84319"/>
                </a:moveTo>
                <a:cubicBezTo>
                  <a:pt x="2970825" y="84319"/>
                  <a:pt x="2976983" y="85768"/>
                  <a:pt x="2973905" y="87578"/>
                </a:cubicBezTo>
                <a:cubicBezTo>
                  <a:pt x="2965826" y="90098"/>
                  <a:pt x="2957370" y="91201"/>
                  <a:pt x="2948916" y="90838"/>
                </a:cubicBezTo>
                <a:cubicBezTo>
                  <a:pt x="2938775" y="90838"/>
                  <a:pt x="2933161" y="89207"/>
                  <a:pt x="2936965" y="87397"/>
                </a:cubicBezTo>
                <a:cubicBezTo>
                  <a:pt x="2944963" y="85097"/>
                  <a:pt x="2953273" y="84057"/>
                  <a:pt x="2961592" y="84319"/>
                </a:cubicBezTo>
                <a:close/>
                <a:moveTo>
                  <a:pt x="4562319" y="356841"/>
                </a:moveTo>
                <a:cubicBezTo>
                  <a:pt x="4546488" y="366319"/>
                  <a:pt x="4528240" y="370975"/>
                  <a:pt x="4509805" y="370241"/>
                </a:cubicBezTo>
                <a:cubicBezTo>
                  <a:pt x="4521938" y="372595"/>
                  <a:pt x="4535337" y="374587"/>
                  <a:pt x="4546021" y="377304"/>
                </a:cubicBezTo>
                <a:cubicBezTo>
                  <a:pt x="4554138" y="380026"/>
                  <a:pt x="4562064" y="383294"/>
                  <a:pt x="4569742" y="387081"/>
                </a:cubicBezTo>
                <a:cubicBezTo>
                  <a:pt x="4579158" y="378752"/>
                  <a:pt x="4602517" y="374587"/>
                  <a:pt x="4635111" y="374044"/>
                </a:cubicBezTo>
                <a:cubicBezTo>
                  <a:pt x="4619720" y="371690"/>
                  <a:pt x="4603422" y="369878"/>
                  <a:pt x="4591472" y="367164"/>
                </a:cubicBezTo>
                <a:cubicBezTo>
                  <a:pt x="4581558" y="364304"/>
                  <a:pt x="4571822" y="360858"/>
                  <a:pt x="4562319" y="356841"/>
                </a:cubicBezTo>
                <a:close/>
                <a:moveTo>
                  <a:pt x="3227686" y="128933"/>
                </a:moveTo>
                <a:cubicBezTo>
                  <a:pt x="3231986" y="130087"/>
                  <a:pt x="3233390" y="131671"/>
                  <a:pt x="3230855" y="133390"/>
                </a:cubicBezTo>
                <a:cubicBezTo>
                  <a:pt x="3217954" y="137575"/>
                  <a:pt x="3204356" y="139175"/>
                  <a:pt x="3190835" y="138099"/>
                </a:cubicBezTo>
                <a:cubicBezTo>
                  <a:pt x="3172727" y="138099"/>
                  <a:pt x="3162769" y="135383"/>
                  <a:pt x="3166752" y="132124"/>
                </a:cubicBezTo>
                <a:cubicBezTo>
                  <a:pt x="3179708" y="127621"/>
                  <a:pt x="3193466" y="125893"/>
                  <a:pt x="3207133" y="127054"/>
                </a:cubicBezTo>
                <a:cubicBezTo>
                  <a:pt x="3216187" y="127054"/>
                  <a:pt x="3223385" y="127778"/>
                  <a:pt x="3227686" y="128933"/>
                </a:cubicBezTo>
                <a:close/>
                <a:moveTo>
                  <a:pt x="6927011" y="758108"/>
                </a:moveTo>
                <a:cubicBezTo>
                  <a:pt x="6953755" y="759418"/>
                  <a:pt x="6980102" y="765045"/>
                  <a:pt x="7005055" y="774767"/>
                </a:cubicBezTo>
                <a:cubicBezTo>
                  <a:pt x="7023163" y="783639"/>
                  <a:pt x="7015920" y="791243"/>
                  <a:pt x="6989845" y="790519"/>
                </a:cubicBezTo>
                <a:cubicBezTo>
                  <a:pt x="6962827" y="789213"/>
                  <a:pt x="6936227" y="783462"/>
                  <a:pt x="6911076" y="773499"/>
                </a:cubicBezTo>
                <a:cubicBezTo>
                  <a:pt x="6892968" y="764807"/>
                  <a:pt x="6901660" y="757384"/>
                  <a:pt x="6927011" y="758108"/>
                </a:cubicBezTo>
                <a:close/>
                <a:moveTo>
                  <a:pt x="5635353" y="537742"/>
                </a:moveTo>
                <a:cubicBezTo>
                  <a:pt x="5651109" y="541058"/>
                  <a:pt x="5666453" y="546333"/>
                  <a:pt x="5681015" y="553491"/>
                </a:cubicBezTo>
                <a:cubicBezTo>
                  <a:pt x="5696588" y="564717"/>
                  <a:pt x="5681015" y="573048"/>
                  <a:pt x="5642265" y="573048"/>
                </a:cubicBezTo>
                <a:cubicBezTo>
                  <a:pt x="5603513" y="573048"/>
                  <a:pt x="5562591" y="564173"/>
                  <a:pt x="5547561" y="552585"/>
                </a:cubicBezTo>
                <a:cubicBezTo>
                  <a:pt x="5532531" y="540996"/>
                  <a:pt x="5551002" y="533753"/>
                  <a:pt x="5587217" y="533753"/>
                </a:cubicBezTo>
                <a:cubicBezTo>
                  <a:pt x="5603428" y="533071"/>
                  <a:pt x="5619597" y="534426"/>
                  <a:pt x="5635353" y="537742"/>
                </a:cubicBezTo>
                <a:close/>
                <a:moveTo>
                  <a:pt x="3520444" y="176081"/>
                </a:moveTo>
                <a:cubicBezTo>
                  <a:pt x="3527506" y="177711"/>
                  <a:pt x="3531173" y="179929"/>
                  <a:pt x="3529633" y="182282"/>
                </a:cubicBezTo>
                <a:cubicBezTo>
                  <a:pt x="3513367" y="189900"/>
                  <a:pt x="3495377" y="193088"/>
                  <a:pt x="3477483" y="191518"/>
                </a:cubicBezTo>
                <a:cubicBezTo>
                  <a:pt x="3452132" y="191518"/>
                  <a:pt x="3433299" y="187172"/>
                  <a:pt x="3438008" y="182102"/>
                </a:cubicBezTo>
                <a:cubicBezTo>
                  <a:pt x="3454717" y="175134"/>
                  <a:pt x="3472823" y="172157"/>
                  <a:pt x="3490883" y="173410"/>
                </a:cubicBezTo>
                <a:cubicBezTo>
                  <a:pt x="3502924" y="173410"/>
                  <a:pt x="3513382" y="174451"/>
                  <a:pt x="3520444" y="176081"/>
                </a:cubicBezTo>
                <a:close/>
                <a:moveTo>
                  <a:pt x="3852561" y="232666"/>
                </a:moveTo>
                <a:cubicBezTo>
                  <a:pt x="3862905" y="235020"/>
                  <a:pt x="3868972" y="238234"/>
                  <a:pt x="3867885" y="241675"/>
                </a:cubicBezTo>
                <a:cubicBezTo>
                  <a:pt x="3865713" y="248555"/>
                  <a:pt x="3836377" y="254532"/>
                  <a:pt x="3804327" y="254532"/>
                </a:cubicBezTo>
                <a:cubicBezTo>
                  <a:pt x="3772277" y="254532"/>
                  <a:pt x="3744753" y="248375"/>
                  <a:pt x="3748011" y="241312"/>
                </a:cubicBezTo>
                <a:cubicBezTo>
                  <a:pt x="3751272" y="234252"/>
                  <a:pt x="3780425" y="228818"/>
                  <a:pt x="3811570" y="228818"/>
                </a:cubicBezTo>
                <a:cubicBezTo>
                  <a:pt x="3827594" y="228818"/>
                  <a:pt x="3842217" y="230312"/>
                  <a:pt x="3852561" y="232666"/>
                </a:cubicBezTo>
                <a:close/>
                <a:moveTo>
                  <a:pt x="4128457" y="278798"/>
                </a:moveTo>
                <a:cubicBezTo>
                  <a:pt x="4114332" y="286402"/>
                  <a:pt x="4108357" y="287670"/>
                  <a:pt x="4071597" y="291472"/>
                </a:cubicBezTo>
                <a:cubicBezTo>
                  <a:pt x="4089931" y="291124"/>
                  <a:pt x="4108018" y="295757"/>
                  <a:pt x="4123928" y="304873"/>
                </a:cubicBezTo>
                <a:cubicBezTo>
                  <a:pt x="4142648" y="297464"/>
                  <a:pt x="4162651" y="293833"/>
                  <a:pt x="4182781" y="294189"/>
                </a:cubicBezTo>
                <a:cubicBezTo>
                  <a:pt x="4150004" y="291292"/>
                  <a:pt x="4134251" y="286221"/>
                  <a:pt x="4128457" y="278798"/>
                </a:cubicBezTo>
                <a:close/>
                <a:moveTo>
                  <a:pt x="5030290" y="429521"/>
                </a:moveTo>
                <a:cubicBezTo>
                  <a:pt x="5047334" y="433120"/>
                  <a:pt x="5060825" y="438054"/>
                  <a:pt x="5065532" y="443395"/>
                </a:cubicBezTo>
                <a:cubicBezTo>
                  <a:pt x="5074948" y="454079"/>
                  <a:pt x="5049961" y="462410"/>
                  <a:pt x="5010304" y="462410"/>
                </a:cubicBezTo>
                <a:cubicBezTo>
                  <a:pt x="4969199" y="462410"/>
                  <a:pt x="4925923" y="452630"/>
                  <a:pt x="4917773" y="441766"/>
                </a:cubicBezTo>
                <a:cubicBezTo>
                  <a:pt x="4909625" y="430901"/>
                  <a:pt x="4935881" y="423658"/>
                  <a:pt x="4973727" y="423658"/>
                </a:cubicBezTo>
                <a:cubicBezTo>
                  <a:pt x="4992649" y="423658"/>
                  <a:pt x="5013246" y="425922"/>
                  <a:pt x="5030290" y="429521"/>
                </a:cubicBezTo>
                <a:close/>
                <a:moveTo>
                  <a:pt x="2896765" y="65849"/>
                </a:moveTo>
                <a:cubicBezTo>
                  <a:pt x="2904008" y="65849"/>
                  <a:pt x="2907268" y="66756"/>
                  <a:pt x="2904371" y="68022"/>
                </a:cubicBezTo>
                <a:cubicBezTo>
                  <a:pt x="2899430" y="69432"/>
                  <a:pt x="2894294" y="70045"/>
                  <a:pt x="2889161" y="69834"/>
                </a:cubicBezTo>
                <a:cubicBezTo>
                  <a:pt x="2881737" y="69834"/>
                  <a:pt x="2878477" y="68929"/>
                  <a:pt x="2881374" y="67660"/>
                </a:cubicBezTo>
                <a:cubicBezTo>
                  <a:pt x="2886381" y="66267"/>
                  <a:pt x="2891573" y="65657"/>
                  <a:pt x="2896765" y="65849"/>
                </a:cubicBezTo>
                <a:close/>
                <a:moveTo>
                  <a:pt x="3147605" y="106207"/>
                </a:moveTo>
                <a:cubicBezTo>
                  <a:pt x="3151362" y="107044"/>
                  <a:pt x="3153083" y="108040"/>
                  <a:pt x="3151724" y="108945"/>
                </a:cubicBezTo>
                <a:cubicBezTo>
                  <a:pt x="3141634" y="112834"/>
                  <a:pt x="3130837" y="114560"/>
                  <a:pt x="3120036" y="114015"/>
                </a:cubicBezTo>
                <a:cubicBezTo>
                  <a:pt x="3105549" y="114015"/>
                  <a:pt x="3094685" y="112024"/>
                  <a:pt x="3097582" y="109308"/>
                </a:cubicBezTo>
                <a:cubicBezTo>
                  <a:pt x="3108392" y="105534"/>
                  <a:pt x="3119826" y="103874"/>
                  <a:pt x="3131263" y="104418"/>
                </a:cubicBezTo>
                <a:cubicBezTo>
                  <a:pt x="3138053" y="104690"/>
                  <a:pt x="3143848" y="105369"/>
                  <a:pt x="3147605" y="106207"/>
                </a:cubicBezTo>
                <a:close/>
                <a:moveTo>
                  <a:pt x="7600620" y="863677"/>
                </a:moveTo>
                <a:cubicBezTo>
                  <a:pt x="7620301" y="864784"/>
                  <a:pt x="7639732" y="868560"/>
                  <a:pt x="7658382" y="874905"/>
                </a:cubicBezTo>
                <a:cubicBezTo>
                  <a:pt x="7672326" y="880337"/>
                  <a:pt x="7672868" y="886131"/>
                  <a:pt x="7658382" y="886493"/>
                </a:cubicBezTo>
                <a:cubicBezTo>
                  <a:pt x="7638736" y="885675"/>
                  <a:pt x="7619288" y="882141"/>
                  <a:pt x="7600620" y="875991"/>
                </a:cubicBezTo>
                <a:cubicBezTo>
                  <a:pt x="7584141" y="869835"/>
                  <a:pt x="7584141" y="863497"/>
                  <a:pt x="7600620" y="863677"/>
                </a:cubicBezTo>
                <a:close/>
                <a:moveTo>
                  <a:pt x="3426871" y="152270"/>
                </a:moveTo>
                <a:cubicBezTo>
                  <a:pt x="3432846" y="153718"/>
                  <a:pt x="3435743" y="155664"/>
                  <a:pt x="3433841" y="157656"/>
                </a:cubicBezTo>
                <a:cubicBezTo>
                  <a:pt x="3418359" y="163956"/>
                  <a:pt x="3401618" y="166561"/>
                  <a:pt x="3384951" y="165262"/>
                </a:cubicBezTo>
                <a:cubicBezTo>
                  <a:pt x="3363402" y="165262"/>
                  <a:pt x="3348735" y="161278"/>
                  <a:pt x="3353805" y="157295"/>
                </a:cubicBezTo>
                <a:cubicBezTo>
                  <a:pt x="3368978" y="151489"/>
                  <a:pt x="3385208" y="148958"/>
                  <a:pt x="3401430" y="149871"/>
                </a:cubicBezTo>
                <a:cubicBezTo>
                  <a:pt x="3411841" y="149871"/>
                  <a:pt x="3420895" y="150822"/>
                  <a:pt x="3426871" y="152270"/>
                </a:cubicBezTo>
                <a:close/>
                <a:moveTo>
                  <a:pt x="6094619" y="606807"/>
                </a:moveTo>
                <a:cubicBezTo>
                  <a:pt x="6109929" y="609747"/>
                  <a:pt x="6124960" y="614140"/>
                  <a:pt x="6139503" y="619947"/>
                </a:cubicBezTo>
                <a:cubicBezTo>
                  <a:pt x="6157611" y="629905"/>
                  <a:pt x="6145298" y="639684"/>
                  <a:pt x="6112886" y="639504"/>
                </a:cubicBezTo>
                <a:cubicBezTo>
                  <a:pt x="6081150" y="639627"/>
                  <a:pt x="6049702" y="633473"/>
                  <a:pt x="6020355" y="621396"/>
                </a:cubicBezTo>
                <a:cubicBezTo>
                  <a:pt x="6002247" y="611617"/>
                  <a:pt x="6016553" y="602201"/>
                  <a:pt x="6048059" y="602382"/>
                </a:cubicBezTo>
                <a:cubicBezTo>
                  <a:pt x="6063721" y="602378"/>
                  <a:pt x="6079310" y="603866"/>
                  <a:pt x="6094619" y="606807"/>
                </a:cubicBezTo>
                <a:close/>
                <a:moveTo>
                  <a:pt x="4406953" y="318635"/>
                </a:moveTo>
                <a:cubicBezTo>
                  <a:pt x="4393916" y="326239"/>
                  <a:pt x="4386129" y="327507"/>
                  <a:pt x="4348465" y="330765"/>
                </a:cubicBezTo>
                <a:cubicBezTo>
                  <a:pt x="4370553" y="330887"/>
                  <a:pt x="4392353" y="335765"/>
                  <a:pt x="4412386" y="345071"/>
                </a:cubicBezTo>
                <a:cubicBezTo>
                  <a:pt x="4430209" y="337351"/>
                  <a:pt x="4449459" y="333463"/>
                  <a:pt x="4468883" y="333663"/>
                </a:cubicBezTo>
                <a:cubicBezTo>
                  <a:pt x="4456569" y="331672"/>
                  <a:pt x="4442444" y="330041"/>
                  <a:pt x="4432667" y="327507"/>
                </a:cubicBezTo>
                <a:cubicBezTo>
                  <a:pt x="4423922" y="325076"/>
                  <a:pt x="4415335" y="322112"/>
                  <a:pt x="4406953" y="318635"/>
                </a:cubicBezTo>
                <a:close/>
                <a:moveTo>
                  <a:pt x="3744459" y="204962"/>
                </a:moveTo>
                <a:cubicBezTo>
                  <a:pt x="3753717" y="206999"/>
                  <a:pt x="3759240" y="209806"/>
                  <a:pt x="3758334" y="212885"/>
                </a:cubicBezTo>
                <a:cubicBezTo>
                  <a:pt x="3755617" y="219041"/>
                  <a:pt x="3728094" y="224111"/>
                  <a:pt x="3698397" y="223931"/>
                </a:cubicBezTo>
                <a:cubicBezTo>
                  <a:pt x="3668701" y="223750"/>
                  <a:pt x="3646247" y="217592"/>
                  <a:pt x="3649688" y="212342"/>
                </a:cubicBezTo>
                <a:cubicBezTo>
                  <a:pt x="3653129" y="207091"/>
                  <a:pt x="3680109" y="201657"/>
                  <a:pt x="3708176" y="201657"/>
                </a:cubicBezTo>
                <a:cubicBezTo>
                  <a:pt x="3722210" y="201657"/>
                  <a:pt x="3735202" y="202925"/>
                  <a:pt x="3744459" y="204962"/>
                </a:cubicBezTo>
                <a:close/>
                <a:moveTo>
                  <a:pt x="3063176" y="85044"/>
                </a:moveTo>
                <a:cubicBezTo>
                  <a:pt x="3074041" y="85044"/>
                  <a:pt x="3082732" y="86854"/>
                  <a:pt x="3081284" y="88665"/>
                </a:cubicBezTo>
                <a:cubicBezTo>
                  <a:pt x="3072320" y="91717"/>
                  <a:pt x="3062851" y="93007"/>
                  <a:pt x="3053397" y="92468"/>
                </a:cubicBezTo>
                <a:cubicBezTo>
                  <a:pt x="3042352" y="92468"/>
                  <a:pt x="3035289" y="90658"/>
                  <a:pt x="3037462" y="88846"/>
                </a:cubicBezTo>
                <a:cubicBezTo>
                  <a:pt x="3045770" y="86196"/>
                  <a:pt x="3054454" y="84911"/>
                  <a:pt x="3063176" y="85044"/>
                </a:cubicBezTo>
                <a:close/>
                <a:moveTo>
                  <a:pt x="5397436" y="481643"/>
                </a:moveTo>
                <a:cubicBezTo>
                  <a:pt x="5412880" y="484623"/>
                  <a:pt x="5427966" y="489460"/>
                  <a:pt x="5442356" y="496091"/>
                </a:cubicBezTo>
                <a:cubicBezTo>
                  <a:pt x="5457386" y="506956"/>
                  <a:pt x="5439820" y="515828"/>
                  <a:pt x="5401794" y="516009"/>
                </a:cubicBezTo>
                <a:cubicBezTo>
                  <a:pt x="5363767" y="516189"/>
                  <a:pt x="5320128" y="507317"/>
                  <a:pt x="5306727" y="496452"/>
                </a:cubicBezTo>
                <a:cubicBezTo>
                  <a:pt x="5293329" y="485588"/>
                  <a:pt x="5313066" y="478345"/>
                  <a:pt x="5350368" y="478345"/>
                </a:cubicBezTo>
                <a:cubicBezTo>
                  <a:pt x="5366191" y="477544"/>
                  <a:pt x="5381993" y="478665"/>
                  <a:pt x="5397436" y="481643"/>
                </a:cubicBezTo>
                <a:close/>
                <a:moveTo>
                  <a:pt x="3339365" y="129137"/>
                </a:moveTo>
                <a:cubicBezTo>
                  <a:pt x="3344345" y="130359"/>
                  <a:pt x="3346563" y="132034"/>
                  <a:pt x="3344752" y="133753"/>
                </a:cubicBezTo>
                <a:cubicBezTo>
                  <a:pt x="3331416" y="138812"/>
                  <a:pt x="3317156" y="140972"/>
                  <a:pt x="3302923" y="140091"/>
                </a:cubicBezTo>
                <a:cubicBezTo>
                  <a:pt x="3284815" y="140091"/>
                  <a:pt x="3271777" y="136833"/>
                  <a:pt x="3275760" y="133392"/>
                </a:cubicBezTo>
                <a:cubicBezTo>
                  <a:pt x="3289071" y="128495"/>
                  <a:pt x="3303250" y="126398"/>
                  <a:pt x="3317409" y="127234"/>
                </a:cubicBezTo>
                <a:cubicBezTo>
                  <a:pt x="3326644" y="127144"/>
                  <a:pt x="3334385" y="127914"/>
                  <a:pt x="3339365" y="129137"/>
                </a:cubicBezTo>
                <a:close/>
                <a:moveTo>
                  <a:pt x="3640702" y="178389"/>
                </a:moveTo>
                <a:cubicBezTo>
                  <a:pt x="3648330" y="180109"/>
                  <a:pt x="3652314" y="182463"/>
                  <a:pt x="3650775" y="184999"/>
                </a:cubicBezTo>
                <a:cubicBezTo>
                  <a:pt x="3647695" y="190432"/>
                  <a:pt x="3623069" y="194595"/>
                  <a:pt x="3596451" y="194595"/>
                </a:cubicBezTo>
                <a:cubicBezTo>
                  <a:pt x="3569832" y="194595"/>
                  <a:pt x="3552449" y="190250"/>
                  <a:pt x="3555527" y="184999"/>
                </a:cubicBezTo>
                <a:cubicBezTo>
                  <a:pt x="3558605" y="179748"/>
                  <a:pt x="3582689" y="175582"/>
                  <a:pt x="3608765" y="175582"/>
                </a:cubicBezTo>
                <a:cubicBezTo>
                  <a:pt x="3621803" y="175582"/>
                  <a:pt x="3633074" y="176668"/>
                  <a:pt x="3640702" y="178389"/>
                </a:cubicBezTo>
                <a:close/>
                <a:moveTo>
                  <a:pt x="6614535" y="684097"/>
                </a:moveTo>
                <a:cubicBezTo>
                  <a:pt x="6628840" y="686946"/>
                  <a:pt x="6642883" y="691106"/>
                  <a:pt x="6656481" y="696542"/>
                </a:cubicBezTo>
                <a:cubicBezTo>
                  <a:pt x="6674589" y="705777"/>
                  <a:pt x="6666441" y="713744"/>
                  <a:pt x="6638373" y="713381"/>
                </a:cubicBezTo>
                <a:cubicBezTo>
                  <a:pt x="6609003" y="712672"/>
                  <a:pt x="6580031" y="706534"/>
                  <a:pt x="6552904" y="695274"/>
                </a:cubicBezTo>
                <a:cubicBezTo>
                  <a:pt x="6537332" y="686584"/>
                  <a:pt x="6546024" y="679341"/>
                  <a:pt x="6571012" y="679521"/>
                </a:cubicBezTo>
                <a:cubicBezTo>
                  <a:pt x="6585661" y="679711"/>
                  <a:pt x="6600230" y="681249"/>
                  <a:pt x="6614535" y="684097"/>
                </a:cubicBezTo>
                <a:close/>
                <a:moveTo>
                  <a:pt x="3982167" y="235427"/>
                </a:moveTo>
                <a:cubicBezTo>
                  <a:pt x="3992828" y="237736"/>
                  <a:pt x="3999257" y="240951"/>
                  <a:pt x="3998985" y="244572"/>
                </a:cubicBezTo>
                <a:cubicBezTo>
                  <a:pt x="3998985" y="251996"/>
                  <a:pt x="3970557" y="257790"/>
                  <a:pt x="3936151" y="257790"/>
                </a:cubicBezTo>
                <a:cubicBezTo>
                  <a:pt x="3901747" y="257790"/>
                  <a:pt x="3875672" y="251815"/>
                  <a:pt x="3877301" y="244392"/>
                </a:cubicBezTo>
                <a:cubicBezTo>
                  <a:pt x="3878931" y="236966"/>
                  <a:pt x="3906635" y="231715"/>
                  <a:pt x="3939953" y="231715"/>
                </a:cubicBezTo>
                <a:cubicBezTo>
                  <a:pt x="3956612" y="231715"/>
                  <a:pt x="3971506" y="233118"/>
                  <a:pt x="3982167" y="235427"/>
                </a:cubicBezTo>
                <a:close/>
                <a:moveTo>
                  <a:pt x="4850074" y="383278"/>
                </a:moveTo>
                <a:cubicBezTo>
                  <a:pt x="4865443" y="386538"/>
                  <a:pt x="4876759" y="391065"/>
                  <a:pt x="4881015" y="396135"/>
                </a:cubicBezTo>
                <a:cubicBezTo>
                  <a:pt x="4890431" y="406819"/>
                  <a:pt x="4864719" y="415328"/>
                  <a:pt x="4822346" y="414243"/>
                </a:cubicBezTo>
                <a:cubicBezTo>
                  <a:pt x="4779975" y="413155"/>
                  <a:pt x="4743396" y="405731"/>
                  <a:pt x="4735792" y="396135"/>
                </a:cubicBezTo>
                <a:cubicBezTo>
                  <a:pt x="4728186" y="386538"/>
                  <a:pt x="4753900" y="378027"/>
                  <a:pt x="4794822" y="378027"/>
                </a:cubicBezTo>
                <a:cubicBezTo>
                  <a:pt x="4815285" y="378027"/>
                  <a:pt x="4834705" y="380019"/>
                  <a:pt x="4850074" y="383278"/>
                </a:cubicBezTo>
                <a:close/>
                <a:moveTo>
                  <a:pt x="2997807" y="67298"/>
                </a:moveTo>
                <a:cubicBezTo>
                  <a:pt x="3005412" y="67298"/>
                  <a:pt x="3009758" y="68385"/>
                  <a:pt x="3007043" y="69834"/>
                </a:cubicBezTo>
                <a:cubicBezTo>
                  <a:pt x="3000726" y="71826"/>
                  <a:pt x="2994095" y="72625"/>
                  <a:pt x="2987487" y="72187"/>
                </a:cubicBezTo>
                <a:cubicBezTo>
                  <a:pt x="2978795" y="72187"/>
                  <a:pt x="2974630" y="71100"/>
                  <a:pt x="2977527" y="69651"/>
                </a:cubicBezTo>
                <a:cubicBezTo>
                  <a:pt x="2984068" y="67556"/>
                  <a:pt x="2990960" y="66758"/>
                  <a:pt x="2997807" y="67298"/>
                </a:cubicBezTo>
                <a:close/>
                <a:moveTo>
                  <a:pt x="3260550" y="107407"/>
                </a:moveTo>
                <a:cubicBezTo>
                  <a:pt x="3264534" y="108267"/>
                  <a:pt x="3266073" y="109489"/>
                  <a:pt x="3264534" y="110937"/>
                </a:cubicBezTo>
                <a:cubicBezTo>
                  <a:pt x="3253112" y="115760"/>
                  <a:pt x="3240641" y="117566"/>
                  <a:pt x="3228319" y="116190"/>
                </a:cubicBezTo>
                <a:cubicBezTo>
                  <a:pt x="3211840" y="116190"/>
                  <a:pt x="3203148" y="114017"/>
                  <a:pt x="3206952" y="111119"/>
                </a:cubicBezTo>
                <a:cubicBezTo>
                  <a:pt x="3218041" y="106703"/>
                  <a:pt x="3230014" y="104965"/>
                  <a:pt x="3241900" y="106049"/>
                </a:cubicBezTo>
                <a:cubicBezTo>
                  <a:pt x="3250138" y="106049"/>
                  <a:pt x="3256567" y="106547"/>
                  <a:pt x="3260550" y="107407"/>
                </a:cubicBezTo>
                <a:close/>
                <a:moveTo>
                  <a:pt x="5819696" y="542519"/>
                </a:moveTo>
                <a:cubicBezTo>
                  <a:pt x="5835328" y="545554"/>
                  <a:pt x="5850636" y="550255"/>
                  <a:pt x="5865353" y="556570"/>
                </a:cubicBezTo>
                <a:cubicBezTo>
                  <a:pt x="5880744" y="567254"/>
                  <a:pt x="5865534" y="575945"/>
                  <a:pt x="5832216" y="576126"/>
                </a:cubicBezTo>
                <a:cubicBezTo>
                  <a:pt x="5799772" y="576613"/>
                  <a:pt x="5767621" y="569934"/>
                  <a:pt x="5738055" y="556570"/>
                </a:cubicBezTo>
                <a:cubicBezTo>
                  <a:pt x="5724113" y="546790"/>
                  <a:pt x="5740048" y="538462"/>
                  <a:pt x="5772098" y="538462"/>
                </a:cubicBezTo>
                <a:cubicBezTo>
                  <a:pt x="5788109" y="538114"/>
                  <a:pt x="5804064" y="539484"/>
                  <a:pt x="5819696" y="542519"/>
                </a:cubicBezTo>
                <a:close/>
                <a:moveTo>
                  <a:pt x="3543009" y="153513"/>
                </a:moveTo>
                <a:cubicBezTo>
                  <a:pt x="3549550" y="154984"/>
                  <a:pt x="3552810" y="157022"/>
                  <a:pt x="3551180" y="159285"/>
                </a:cubicBezTo>
                <a:cubicBezTo>
                  <a:pt x="3535967" y="166102"/>
                  <a:pt x="3519245" y="168847"/>
                  <a:pt x="3502651" y="167252"/>
                </a:cubicBezTo>
                <a:cubicBezTo>
                  <a:pt x="3479111" y="167252"/>
                  <a:pt x="3463538" y="163450"/>
                  <a:pt x="3467703" y="158922"/>
                </a:cubicBezTo>
                <a:cubicBezTo>
                  <a:pt x="3482651" y="152511"/>
                  <a:pt x="3498934" y="149840"/>
                  <a:pt x="3515146" y="151137"/>
                </a:cubicBezTo>
                <a:cubicBezTo>
                  <a:pt x="3526644" y="151137"/>
                  <a:pt x="3536468" y="152042"/>
                  <a:pt x="3543009" y="153513"/>
                </a:cubicBezTo>
                <a:close/>
                <a:moveTo>
                  <a:pt x="3871077" y="206774"/>
                </a:moveTo>
                <a:cubicBezTo>
                  <a:pt x="3879792" y="208766"/>
                  <a:pt x="3884455" y="211527"/>
                  <a:pt x="3883821" y="214695"/>
                </a:cubicBezTo>
                <a:cubicBezTo>
                  <a:pt x="3882192" y="221214"/>
                  <a:pt x="3856297" y="226103"/>
                  <a:pt x="3824247" y="225923"/>
                </a:cubicBezTo>
                <a:cubicBezTo>
                  <a:pt x="3792196" y="225742"/>
                  <a:pt x="3772277" y="220852"/>
                  <a:pt x="3774813" y="214334"/>
                </a:cubicBezTo>
                <a:cubicBezTo>
                  <a:pt x="3777347" y="207815"/>
                  <a:pt x="3802879" y="203287"/>
                  <a:pt x="3834024" y="203469"/>
                </a:cubicBezTo>
                <a:cubicBezTo>
                  <a:pt x="3849596" y="203559"/>
                  <a:pt x="3862363" y="204782"/>
                  <a:pt x="3871077" y="206774"/>
                </a:cubicBezTo>
                <a:close/>
                <a:moveTo>
                  <a:pt x="7169836" y="768793"/>
                </a:moveTo>
                <a:cubicBezTo>
                  <a:pt x="7194462" y="769380"/>
                  <a:pt x="7218836" y="774091"/>
                  <a:pt x="7241906" y="782735"/>
                </a:cubicBezTo>
                <a:cubicBezTo>
                  <a:pt x="7260014" y="790342"/>
                  <a:pt x="7255848" y="796860"/>
                  <a:pt x="7233575" y="796497"/>
                </a:cubicBezTo>
                <a:cubicBezTo>
                  <a:pt x="7208749" y="795610"/>
                  <a:pt x="7184269" y="790528"/>
                  <a:pt x="7161144" y="781467"/>
                </a:cubicBezTo>
                <a:cubicBezTo>
                  <a:pt x="7146297" y="774407"/>
                  <a:pt x="7150279" y="768793"/>
                  <a:pt x="7169836" y="768793"/>
                </a:cubicBezTo>
                <a:close/>
                <a:moveTo>
                  <a:pt x="3168382" y="86674"/>
                </a:moveTo>
                <a:cubicBezTo>
                  <a:pt x="3181602" y="86854"/>
                  <a:pt x="3188301" y="88666"/>
                  <a:pt x="3184860" y="90839"/>
                </a:cubicBezTo>
                <a:cubicBezTo>
                  <a:pt x="3175710" y="93897"/>
                  <a:pt x="3166062" y="95188"/>
                  <a:pt x="3156431" y="94641"/>
                </a:cubicBezTo>
                <a:cubicBezTo>
                  <a:pt x="3142669" y="94641"/>
                  <a:pt x="3135246" y="92831"/>
                  <a:pt x="3138324" y="90476"/>
                </a:cubicBezTo>
                <a:cubicBezTo>
                  <a:pt x="3148000" y="87263"/>
                  <a:pt x="3158211" y="85970"/>
                  <a:pt x="3168382" y="86674"/>
                </a:cubicBezTo>
                <a:close/>
                <a:moveTo>
                  <a:pt x="5202177" y="432462"/>
                </a:moveTo>
                <a:cubicBezTo>
                  <a:pt x="5217909" y="435880"/>
                  <a:pt x="5230132" y="440408"/>
                  <a:pt x="5235203" y="444844"/>
                </a:cubicBezTo>
                <a:cubicBezTo>
                  <a:pt x="5245341" y="453716"/>
                  <a:pt x="5221078" y="463856"/>
                  <a:pt x="5181965" y="462952"/>
                </a:cubicBezTo>
                <a:cubicBezTo>
                  <a:pt x="5142852" y="462047"/>
                  <a:pt x="5102652" y="454623"/>
                  <a:pt x="5093780" y="444844"/>
                </a:cubicBezTo>
                <a:cubicBezTo>
                  <a:pt x="5084727" y="434703"/>
                  <a:pt x="5109895" y="426736"/>
                  <a:pt x="5148103" y="426736"/>
                </a:cubicBezTo>
                <a:cubicBezTo>
                  <a:pt x="5167206" y="426736"/>
                  <a:pt x="5186447" y="429045"/>
                  <a:pt x="5202177" y="432462"/>
                </a:cubicBezTo>
                <a:close/>
                <a:moveTo>
                  <a:pt x="3453083" y="131398"/>
                </a:moveTo>
                <a:cubicBezTo>
                  <a:pt x="3458062" y="132711"/>
                  <a:pt x="3460099" y="134476"/>
                  <a:pt x="3457926" y="136287"/>
                </a:cubicBezTo>
                <a:cubicBezTo>
                  <a:pt x="3444006" y="141524"/>
                  <a:pt x="3429121" y="143686"/>
                  <a:pt x="3414287" y="142625"/>
                </a:cubicBezTo>
                <a:cubicBezTo>
                  <a:pt x="3394731" y="142625"/>
                  <a:pt x="3381874" y="139184"/>
                  <a:pt x="3385858" y="135563"/>
                </a:cubicBezTo>
                <a:cubicBezTo>
                  <a:pt x="3400107" y="130139"/>
                  <a:pt x="3415390" y="127974"/>
                  <a:pt x="3430585" y="129226"/>
                </a:cubicBezTo>
                <a:cubicBezTo>
                  <a:pt x="3440182" y="129226"/>
                  <a:pt x="3448103" y="130086"/>
                  <a:pt x="3453083" y="131398"/>
                </a:cubicBezTo>
                <a:close/>
                <a:moveTo>
                  <a:pt x="3098307" y="68024"/>
                </a:moveTo>
                <a:cubicBezTo>
                  <a:pt x="3106455" y="68024"/>
                  <a:pt x="3113154" y="69473"/>
                  <a:pt x="3110981" y="70921"/>
                </a:cubicBezTo>
                <a:cubicBezTo>
                  <a:pt x="3103512" y="73370"/>
                  <a:pt x="3095653" y="74415"/>
                  <a:pt x="3087803" y="73999"/>
                </a:cubicBezTo>
                <a:cubicBezTo>
                  <a:pt x="3078931" y="73999"/>
                  <a:pt x="3072773" y="72550"/>
                  <a:pt x="3074946" y="70921"/>
                </a:cubicBezTo>
                <a:cubicBezTo>
                  <a:pt x="3082520" y="68668"/>
                  <a:pt x="3090413" y="67689"/>
                  <a:pt x="3098307" y="68024"/>
                </a:cubicBezTo>
                <a:close/>
                <a:moveTo>
                  <a:pt x="3760439" y="179793"/>
                </a:moveTo>
                <a:cubicBezTo>
                  <a:pt x="3768701" y="181558"/>
                  <a:pt x="3773364" y="184003"/>
                  <a:pt x="3772459" y="186628"/>
                </a:cubicBezTo>
                <a:cubicBezTo>
                  <a:pt x="3770828" y="192242"/>
                  <a:pt x="3748374" y="196587"/>
                  <a:pt x="3719765" y="196587"/>
                </a:cubicBezTo>
                <a:cubicBezTo>
                  <a:pt x="3691154" y="196587"/>
                  <a:pt x="3672141" y="192242"/>
                  <a:pt x="3675219" y="186628"/>
                </a:cubicBezTo>
                <a:cubicBezTo>
                  <a:pt x="3678299" y="181014"/>
                  <a:pt x="3699846" y="177212"/>
                  <a:pt x="3726827" y="177031"/>
                </a:cubicBezTo>
                <a:cubicBezTo>
                  <a:pt x="3740317" y="176941"/>
                  <a:pt x="3752178" y="178027"/>
                  <a:pt x="3760439" y="179793"/>
                </a:cubicBezTo>
                <a:close/>
                <a:moveTo>
                  <a:pt x="6293902" y="611286"/>
                </a:moveTo>
                <a:cubicBezTo>
                  <a:pt x="6308306" y="614470"/>
                  <a:pt x="6322399" y="619062"/>
                  <a:pt x="6335974" y="625016"/>
                </a:cubicBezTo>
                <a:cubicBezTo>
                  <a:pt x="6354082" y="634615"/>
                  <a:pt x="6343761" y="643124"/>
                  <a:pt x="6313157" y="642219"/>
                </a:cubicBezTo>
                <a:cubicBezTo>
                  <a:pt x="6283027" y="642105"/>
                  <a:pt x="6253224" y="635949"/>
                  <a:pt x="6225516" y="624111"/>
                </a:cubicBezTo>
                <a:cubicBezTo>
                  <a:pt x="6207408" y="614334"/>
                  <a:pt x="6218455" y="606004"/>
                  <a:pt x="6249962" y="606004"/>
                </a:cubicBezTo>
                <a:cubicBezTo>
                  <a:pt x="6264782" y="606326"/>
                  <a:pt x="6279497" y="608102"/>
                  <a:pt x="6293902" y="611286"/>
                </a:cubicBezTo>
                <a:close/>
                <a:moveTo>
                  <a:pt x="5571351" y="485389"/>
                </a:moveTo>
                <a:cubicBezTo>
                  <a:pt x="5586393" y="488428"/>
                  <a:pt x="5601080" y="493223"/>
                  <a:pt x="5615104" y="499710"/>
                </a:cubicBezTo>
                <a:cubicBezTo>
                  <a:pt x="5631220" y="510394"/>
                  <a:pt x="5615104" y="517818"/>
                  <a:pt x="5578889" y="517818"/>
                </a:cubicBezTo>
                <a:cubicBezTo>
                  <a:pt x="5547665" y="519506"/>
                  <a:pt x="5516522" y="513276"/>
                  <a:pt x="5488349" y="499710"/>
                </a:cubicBezTo>
                <a:cubicBezTo>
                  <a:pt x="5475130" y="489570"/>
                  <a:pt x="5490884" y="481603"/>
                  <a:pt x="5525470" y="481603"/>
                </a:cubicBezTo>
                <a:cubicBezTo>
                  <a:pt x="5540913" y="481068"/>
                  <a:pt x="5556309" y="482351"/>
                  <a:pt x="5571351" y="485389"/>
                </a:cubicBezTo>
                <a:close/>
                <a:moveTo>
                  <a:pt x="4117479" y="237330"/>
                </a:moveTo>
                <a:cubicBezTo>
                  <a:pt x="4128275" y="239684"/>
                  <a:pt x="4134885" y="242943"/>
                  <a:pt x="4135337" y="246565"/>
                </a:cubicBezTo>
                <a:cubicBezTo>
                  <a:pt x="4136242" y="254171"/>
                  <a:pt x="4109081" y="260146"/>
                  <a:pt x="4073409" y="259966"/>
                </a:cubicBezTo>
                <a:cubicBezTo>
                  <a:pt x="4037736" y="259783"/>
                  <a:pt x="4011843" y="253808"/>
                  <a:pt x="4012748" y="246565"/>
                </a:cubicBezTo>
                <a:cubicBezTo>
                  <a:pt x="4013653" y="239322"/>
                  <a:pt x="4040091" y="233527"/>
                  <a:pt x="4074495" y="233527"/>
                </a:cubicBezTo>
                <a:cubicBezTo>
                  <a:pt x="4091698" y="233527"/>
                  <a:pt x="4106682" y="234976"/>
                  <a:pt x="4117479" y="237330"/>
                </a:cubicBezTo>
                <a:close/>
                <a:moveTo>
                  <a:pt x="3369696" y="109399"/>
                </a:moveTo>
                <a:cubicBezTo>
                  <a:pt x="3374223" y="110440"/>
                  <a:pt x="3376170" y="111844"/>
                  <a:pt x="3374269" y="113293"/>
                </a:cubicBezTo>
                <a:cubicBezTo>
                  <a:pt x="3362386" y="117842"/>
                  <a:pt x="3349659" y="119758"/>
                  <a:pt x="3336965" y="118905"/>
                </a:cubicBezTo>
                <a:cubicBezTo>
                  <a:pt x="3318857" y="118905"/>
                  <a:pt x="3308717" y="116190"/>
                  <a:pt x="3312339" y="113110"/>
                </a:cubicBezTo>
                <a:cubicBezTo>
                  <a:pt x="3324253" y="108703"/>
                  <a:pt x="3336963" y="106851"/>
                  <a:pt x="3349642" y="107678"/>
                </a:cubicBezTo>
                <a:cubicBezTo>
                  <a:pt x="3358062" y="107678"/>
                  <a:pt x="3365169" y="108357"/>
                  <a:pt x="3369696" y="109399"/>
                </a:cubicBezTo>
                <a:close/>
                <a:moveTo>
                  <a:pt x="5006299" y="387896"/>
                </a:moveTo>
                <a:cubicBezTo>
                  <a:pt x="5021940" y="391245"/>
                  <a:pt x="5034116" y="395772"/>
                  <a:pt x="5038915" y="400480"/>
                </a:cubicBezTo>
                <a:cubicBezTo>
                  <a:pt x="5049057" y="410620"/>
                  <a:pt x="5023884" y="418588"/>
                  <a:pt x="4984592" y="418588"/>
                </a:cubicBezTo>
                <a:cubicBezTo>
                  <a:pt x="4945298" y="418588"/>
                  <a:pt x="4906910" y="409896"/>
                  <a:pt x="4898579" y="400480"/>
                </a:cubicBezTo>
                <a:cubicBezTo>
                  <a:pt x="4890251" y="391064"/>
                  <a:pt x="4915602" y="382373"/>
                  <a:pt x="4952903" y="382373"/>
                </a:cubicBezTo>
                <a:cubicBezTo>
                  <a:pt x="4971555" y="382373"/>
                  <a:pt x="4990658" y="384546"/>
                  <a:pt x="5006299" y="387896"/>
                </a:cubicBezTo>
                <a:close/>
                <a:moveTo>
                  <a:pt x="3030582" y="50821"/>
                </a:moveTo>
                <a:cubicBezTo>
                  <a:pt x="3037644" y="50821"/>
                  <a:pt x="3040903" y="51726"/>
                  <a:pt x="3038549" y="52994"/>
                </a:cubicBezTo>
                <a:cubicBezTo>
                  <a:pt x="3033764" y="54239"/>
                  <a:pt x="3028823" y="54788"/>
                  <a:pt x="3023882" y="54623"/>
                </a:cubicBezTo>
                <a:cubicBezTo>
                  <a:pt x="3016640" y="54623"/>
                  <a:pt x="3013379" y="54623"/>
                  <a:pt x="3015915" y="52631"/>
                </a:cubicBezTo>
                <a:cubicBezTo>
                  <a:pt x="3020668" y="51209"/>
                  <a:pt x="3025626" y="50597"/>
                  <a:pt x="3030582" y="50821"/>
                </a:cubicBezTo>
                <a:close/>
                <a:moveTo>
                  <a:pt x="3659216" y="155619"/>
                </a:moveTo>
                <a:cubicBezTo>
                  <a:pt x="3665984" y="157068"/>
                  <a:pt x="3669515" y="159105"/>
                  <a:pt x="3668520" y="161458"/>
                </a:cubicBezTo>
                <a:cubicBezTo>
                  <a:pt x="3666527" y="166166"/>
                  <a:pt x="3646247" y="169968"/>
                  <a:pt x="3620896" y="169968"/>
                </a:cubicBezTo>
                <a:cubicBezTo>
                  <a:pt x="3595364" y="169968"/>
                  <a:pt x="3578885" y="166347"/>
                  <a:pt x="3582144" y="161458"/>
                </a:cubicBezTo>
                <a:cubicBezTo>
                  <a:pt x="3597185" y="154283"/>
                  <a:pt x="3613932" y="151462"/>
                  <a:pt x="3630492" y="153310"/>
                </a:cubicBezTo>
                <a:cubicBezTo>
                  <a:pt x="3642444" y="153310"/>
                  <a:pt x="3652448" y="154170"/>
                  <a:pt x="3659216" y="155619"/>
                </a:cubicBezTo>
                <a:close/>
                <a:moveTo>
                  <a:pt x="6787761" y="686402"/>
                </a:moveTo>
                <a:cubicBezTo>
                  <a:pt x="6813836" y="686502"/>
                  <a:pt x="6839659" y="691350"/>
                  <a:pt x="6863994" y="700707"/>
                </a:cubicBezTo>
                <a:cubicBezTo>
                  <a:pt x="6883370" y="709218"/>
                  <a:pt x="6879929" y="715917"/>
                  <a:pt x="6855666" y="716279"/>
                </a:cubicBezTo>
                <a:cubicBezTo>
                  <a:pt x="6828197" y="716208"/>
                  <a:pt x="6800999" y="710988"/>
                  <a:pt x="6775448" y="700888"/>
                </a:cubicBezTo>
                <a:cubicBezTo>
                  <a:pt x="6757340" y="692559"/>
                  <a:pt x="6763315" y="686402"/>
                  <a:pt x="6787761" y="686402"/>
                </a:cubicBezTo>
                <a:close/>
                <a:moveTo>
                  <a:pt x="3289908" y="89298"/>
                </a:moveTo>
                <a:cubicBezTo>
                  <a:pt x="3293009" y="90294"/>
                  <a:pt x="3293779" y="91562"/>
                  <a:pt x="3291334" y="92648"/>
                </a:cubicBezTo>
                <a:cubicBezTo>
                  <a:pt x="3280644" y="95794"/>
                  <a:pt x="3269510" y="97140"/>
                  <a:pt x="3258377" y="96633"/>
                </a:cubicBezTo>
                <a:cubicBezTo>
                  <a:pt x="3244254" y="96633"/>
                  <a:pt x="3236467" y="93735"/>
                  <a:pt x="3241718" y="91382"/>
                </a:cubicBezTo>
                <a:cubicBezTo>
                  <a:pt x="3252377" y="88401"/>
                  <a:pt x="3263438" y="87116"/>
                  <a:pt x="3274494" y="87578"/>
                </a:cubicBezTo>
                <a:cubicBezTo>
                  <a:pt x="3281375" y="87578"/>
                  <a:pt x="3286807" y="88302"/>
                  <a:pt x="3289908" y="89298"/>
                </a:cubicBezTo>
                <a:close/>
                <a:moveTo>
                  <a:pt x="3996564" y="208290"/>
                </a:moveTo>
                <a:cubicBezTo>
                  <a:pt x="4006185" y="210304"/>
                  <a:pt x="4011843" y="213156"/>
                  <a:pt x="4011843" y="216507"/>
                </a:cubicBezTo>
                <a:cubicBezTo>
                  <a:pt x="4011843" y="223206"/>
                  <a:pt x="3987580" y="228095"/>
                  <a:pt x="3954985" y="228095"/>
                </a:cubicBezTo>
                <a:cubicBezTo>
                  <a:pt x="3922391" y="228095"/>
                  <a:pt x="3900662" y="223025"/>
                  <a:pt x="3900662" y="216326"/>
                </a:cubicBezTo>
                <a:cubicBezTo>
                  <a:pt x="3900662" y="209625"/>
                  <a:pt x="3925108" y="205098"/>
                  <a:pt x="3957520" y="205098"/>
                </a:cubicBezTo>
                <a:cubicBezTo>
                  <a:pt x="3973364" y="205098"/>
                  <a:pt x="3986945" y="206275"/>
                  <a:pt x="3996564" y="208290"/>
                </a:cubicBezTo>
                <a:close/>
                <a:moveTo>
                  <a:pt x="6008032" y="549115"/>
                </a:moveTo>
                <a:cubicBezTo>
                  <a:pt x="6022832" y="552148"/>
                  <a:pt x="6037333" y="556639"/>
                  <a:pt x="6051318" y="562544"/>
                </a:cubicBezTo>
                <a:cubicBezTo>
                  <a:pt x="6069425" y="571960"/>
                  <a:pt x="6056932" y="580652"/>
                  <a:pt x="6025245" y="580652"/>
                </a:cubicBezTo>
                <a:cubicBezTo>
                  <a:pt x="5994562" y="580773"/>
                  <a:pt x="5964180" y="574610"/>
                  <a:pt x="5935972" y="562544"/>
                </a:cubicBezTo>
                <a:cubicBezTo>
                  <a:pt x="5919676" y="553128"/>
                  <a:pt x="5932351" y="544437"/>
                  <a:pt x="5962952" y="544437"/>
                </a:cubicBezTo>
                <a:cubicBezTo>
                  <a:pt x="5978133" y="544508"/>
                  <a:pt x="5993232" y="546082"/>
                  <a:pt x="6008032" y="549115"/>
                </a:cubicBezTo>
                <a:close/>
                <a:moveTo>
                  <a:pt x="3568112" y="132419"/>
                </a:moveTo>
                <a:cubicBezTo>
                  <a:pt x="3573634" y="133663"/>
                  <a:pt x="3576260" y="135383"/>
                  <a:pt x="3575264" y="137375"/>
                </a:cubicBezTo>
                <a:cubicBezTo>
                  <a:pt x="3561574" y="143685"/>
                  <a:pt x="3546421" y="146127"/>
                  <a:pt x="3531444" y="144437"/>
                </a:cubicBezTo>
                <a:cubicBezTo>
                  <a:pt x="3509896" y="144437"/>
                  <a:pt x="3496858" y="141360"/>
                  <a:pt x="3499936" y="137375"/>
                </a:cubicBezTo>
                <a:cubicBezTo>
                  <a:pt x="3513599" y="131193"/>
                  <a:pt x="3528661" y="128756"/>
                  <a:pt x="3543577" y="130313"/>
                </a:cubicBezTo>
                <a:cubicBezTo>
                  <a:pt x="3554169" y="130404"/>
                  <a:pt x="3562589" y="131174"/>
                  <a:pt x="3568112" y="132419"/>
                </a:cubicBezTo>
                <a:close/>
                <a:moveTo>
                  <a:pt x="3199166" y="69290"/>
                </a:moveTo>
                <a:cubicBezTo>
                  <a:pt x="3209126" y="69471"/>
                  <a:pt x="3216187" y="71102"/>
                  <a:pt x="3213833" y="72731"/>
                </a:cubicBezTo>
                <a:cubicBezTo>
                  <a:pt x="3205360" y="75450"/>
                  <a:pt x="3196465" y="76615"/>
                  <a:pt x="3187577" y="76172"/>
                </a:cubicBezTo>
                <a:cubicBezTo>
                  <a:pt x="3177437" y="76172"/>
                  <a:pt x="3169469" y="74360"/>
                  <a:pt x="3172910" y="72551"/>
                </a:cubicBezTo>
                <a:cubicBezTo>
                  <a:pt x="3181402" y="69929"/>
                  <a:pt x="3190290" y="68826"/>
                  <a:pt x="3199166" y="69290"/>
                </a:cubicBezTo>
                <a:close/>
                <a:moveTo>
                  <a:pt x="4369190" y="268378"/>
                </a:moveTo>
                <a:cubicBezTo>
                  <a:pt x="4380998" y="270477"/>
                  <a:pt x="4392535" y="274089"/>
                  <a:pt x="4403512" y="279159"/>
                </a:cubicBezTo>
                <a:cubicBezTo>
                  <a:pt x="4412748" y="287307"/>
                  <a:pt x="4395364" y="293284"/>
                  <a:pt x="4348103" y="297267"/>
                </a:cubicBezTo>
                <a:cubicBezTo>
                  <a:pt x="4380697" y="300344"/>
                  <a:pt x="4400978" y="305234"/>
                  <a:pt x="4407858" y="313201"/>
                </a:cubicBezTo>
                <a:cubicBezTo>
                  <a:pt x="4430449" y="302635"/>
                  <a:pt x="4455478" y="298381"/>
                  <a:pt x="4480289" y="300888"/>
                </a:cubicBezTo>
                <a:cubicBezTo>
                  <a:pt x="4503870" y="299818"/>
                  <a:pt x="4527327" y="304871"/>
                  <a:pt x="4548374" y="315555"/>
                </a:cubicBezTo>
                <a:cubicBezTo>
                  <a:pt x="4557066" y="322981"/>
                  <a:pt x="4540951" y="329317"/>
                  <a:pt x="4498036" y="333663"/>
                </a:cubicBezTo>
                <a:cubicBezTo>
                  <a:pt x="4532439" y="337284"/>
                  <a:pt x="4555076" y="342898"/>
                  <a:pt x="4561956" y="351770"/>
                </a:cubicBezTo>
                <a:cubicBezTo>
                  <a:pt x="4568374" y="345229"/>
                  <a:pt x="4576911" y="341183"/>
                  <a:pt x="4586038" y="340364"/>
                </a:cubicBezTo>
                <a:cubicBezTo>
                  <a:pt x="4601646" y="337731"/>
                  <a:pt x="4617482" y="336699"/>
                  <a:pt x="4633301" y="337284"/>
                </a:cubicBezTo>
                <a:cubicBezTo>
                  <a:pt x="4658977" y="335978"/>
                  <a:pt x="4684556" y="341341"/>
                  <a:pt x="4707542" y="352858"/>
                </a:cubicBezTo>
                <a:cubicBezTo>
                  <a:pt x="4713880" y="358109"/>
                  <a:pt x="4711707" y="363179"/>
                  <a:pt x="4698126" y="366620"/>
                </a:cubicBezTo>
                <a:cubicBezTo>
                  <a:pt x="4684545" y="370061"/>
                  <a:pt x="4668429" y="371509"/>
                  <a:pt x="4653038" y="373863"/>
                </a:cubicBezTo>
                <a:cubicBezTo>
                  <a:pt x="4689254" y="376760"/>
                  <a:pt x="4714785" y="382916"/>
                  <a:pt x="4721123" y="391971"/>
                </a:cubicBezTo>
                <a:cubicBezTo>
                  <a:pt x="4727461" y="401024"/>
                  <a:pt x="4705550" y="410078"/>
                  <a:pt x="4662273" y="412251"/>
                </a:cubicBezTo>
                <a:cubicBezTo>
                  <a:pt x="4710259" y="417502"/>
                  <a:pt x="4736877" y="424745"/>
                  <a:pt x="4740136" y="434161"/>
                </a:cubicBezTo>
                <a:cubicBezTo>
                  <a:pt x="4744662" y="446475"/>
                  <a:pt x="4719494" y="452269"/>
                  <a:pt x="4672414" y="455529"/>
                </a:cubicBezTo>
                <a:cubicBezTo>
                  <a:pt x="4695679" y="456261"/>
                  <a:pt x="4718724" y="460286"/>
                  <a:pt x="4740860" y="467480"/>
                </a:cubicBezTo>
                <a:cubicBezTo>
                  <a:pt x="4751905" y="472006"/>
                  <a:pt x="4758968" y="476715"/>
                  <a:pt x="4758968" y="481966"/>
                </a:cubicBezTo>
                <a:cubicBezTo>
                  <a:pt x="4758968" y="493194"/>
                  <a:pt x="4733980" y="500074"/>
                  <a:pt x="4689797" y="501522"/>
                </a:cubicBezTo>
                <a:cubicBezTo>
                  <a:pt x="4649960" y="501522"/>
                  <a:pt x="4609941" y="493194"/>
                  <a:pt x="4595637" y="481241"/>
                </a:cubicBezTo>
                <a:cubicBezTo>
                  <a:pt x="4581331" y="469291"/>
                  <a:pt x="4600707" y="460961"/>
                  <a:pt x="4652675" y="454986"/>
                </a:cubicBezTo>
                <a:cubicBezTo>
                  <a:pt x="4638008" y="452632"/>
                  <a:pt x="4622073" y="450640"/>
                  <a:pt x="4609941" y="447743"/>
                </a:cubicBezTo>
                <a:cubicBezTo>
                  <a:pt x="4599194" y="444543"/>
                  <a:pt x="4588618" y="440794"/>
                  <a:pt x="4578253" y="436515"/>
                </a:cubicBezTo>
                <a:cubicBezTo>
                  <a:pt x="4566482" y="445207"/>
                  <a:pt x="4544572" y="450640"/>
                  <a:pt x="4506907" y="450820"/>
                </a:cubicBezTo>
                <a:cubicBezTo>
                  <a:pt x="4477394" y="452090"/>
                  <a:pt x="4447933" y="447283"/>
                  <a:pt x="4420354" y="436697"/>
                </a:cubicBezTo>
                <a:lnTo>
                  <a:pt x="4371825" y="449011"/>
                </a:lnTo>
                <a:cubicBezTo>
                  <a:pt x="4378524" y="450820"/>
                  <a:pt x="4387760" y="452993"/>
                  <a:pt x="4395184" y="455347"/>
                </a:cubicBezTo>
                <a:cubicBezTo>
                  <a:pt x="4402607" y="457702"/>
                  <a:pt x="4408945" y="461866"/>
                  <a:pt x="4417274" y="465487"/>
                </a:cubicBezTo>
                <a:cubicBezTo>
                  <a:pt x="4448805" y="453410"/>
                  <a:pt x="4482890" y="449549"/>
                  <a:pt x="4516324" y="454261"/>
                </a:cubicBezTo>
                <a:cubicBezTo>
                  <a:pt x="4556524" y="457883"/>
                  <a:pt x="4579883" y="466031"/>
                  <a:pt x="4584772" y="476534"/>
                </a:cubicBezTo>
                <a:cubicBezTo>
                  <a:pt x="4589660" y="487036"/>
                  <a:pt x="4572276" y="494642"/>
                  <a:pt x="4521214" y="500798"/>
                </a:cubicBezTo>
                <a:cubicBezTo>
                  <a:pt x="4567389" y="506412"/>
                  <a:pt x="4599620" y="516913"/>
                  <a:pt x="4597990" y="527597"/>
                </a:cubicBezTo>
                <a:cubicBezTo>
                  <a:pt x="4596361" y="538281"/>
                  <a:pt x="4579883" y="548241"/>
                  <a:pt x="4529000" y="550775"/>
                </a:cubicBezTo>
                <a:cubicBezTo>
                  <a:pt x="4491433" y="553355"/>
                  <a:pt x="4453874" y="545656"/>
                  <a:pt x="4420354" y="528502"/>
                </a:cubicBezTo>
                <a:cubicBezTo>
                  <a:pt x="4397670" y="541234"/>
                  <a:pt x="4371928" y="547498"/>
                  <a:pt x="4345930" y="546610"/>
                </a:cubicBezTo>
                <a:lnTo>
                  <a:pt x="4368384" y="550595"/>
                </a:lnTo>
                <a:cubicBezTo>
                  <a:pt x="4401339" y="556750"/>
                  <a:pt x="4422707" y="568702"/>
                  <a:pt x="4417093" y="578480"/>
                </a:cubicBezTo>
                <a:cubicBezTo>
                  <a:pt x="4410031" y="591517"/>
                  <a:pt x="4380878" y="600209"/>
                  <a:pt x="4339773" y="601296"/>
                </a:cubicBezTo>
                <a:cubicBezTo>
                  <a:pt x="4307185" y="603226"/>
                  <a:pt x="4274602" y="597392"/>
                  <a:pt x="4244708" y="584274"/>
                </a:cubicBezTo>
                <a:cubicBezTo>
                  <a:pt x="4241267" y="582101"/>
                  <a:pt x="4238552" y="579928"/>
                  <a:pt x="4233119" y="576126"/>
                </a:cubicBezTo>
                <a:cubicBezTo>
                  <a:pt x="4215011" y="590251"/>
                  <a:pt x="4185134" y="598399"/>
                  <a:pt x="4138597" y="597494"/>
                </a:cubicBezTo>
                <a:cubicBezTo>
                  <a:pt x="4092059" y="596587"/>
                  <a:pt x="4062725" y="586991"/>
                  <a:pt x="4048058" y="572505"/>
                </a:cubicBezTo>
                <a:cubicBezTo>
                  <a:pt x="4026871" y="587354"/>
                  <a:pt x="3991923" y="595321"/>
                  <a:pt x="3943033" y="593148"/>
                </a:cubicBezTo>
                <a:cubicBezTo>
                  <a:pt x="3894141" y="590975"/>
                  <a:pt x="3870602" y="580653"/>
                  <a:pt x="3865169" y="565805"/>
                </a:cubicBezTo>
                <a:cubicBezTo>
                  <a:pt x="3833341" y="582151"/>
                  <a:pt x="3797648" y="589477"/>
                  <a:pt x="3761956" y="586991"/>
                </a:cubicBezTo>
                <a:cubicBezTo>
                  <a:pt x="3707632" y="584637"/>
                  <a:pt x="3686627" y="573773"/>
                  <a:pt x="3683911" y="557838"/>
                </a:cubicBezTo>
                <a:cubicBezTo>
                  <a:pt x="3661817" y="575946"/>
                  <a:pt x="3621257" y="583913"/>
                  <a:pt x="3573452" y="581740"/>
                </a:cubicBezTo>
                <a:cubicBezTo>
                  <a:pt x="3528545" y="579748"/>
                  <a:pt x="3501021" y="568522"/>
                  <a:pt x="3508264" y="555302"/>
                </a:cubicBezTo>
                <a:cubicBezTo>
                  <a:pt x="3515508" y="542084"/>
                  <a:pt x="3551181" y="532124"/>
                  <a:pt x="3595906" y="530314"/>
                </a:cubicBezTo>
                <a:cubicBezTo>
                  <a:pt x="3640633" y="528502"/>
                  <a:pt x="3674314" y="536470"/>
                  <a:pt x="3686445" y="553673"/>
                </a:cubicBezTo>
                <a:cubicBezTo>
                  <a:pt x="3696600" y="548870"/>
                  <a:pt x="3707066" y="544756"/>
                  <a:pt x="3717773" y="541359"/>
                </a:cubicBezTo>
                <a:cubicBezTo>
                  <a:pt x="3730447" y="537918"/>
                  <a:pt x="3746563" y="535745"/>
                  <a:pt x="3761956" y="532848"/>
                </a:cubicBezTo>
                <a:cubicBezTo>
                  <a:pt x="3750329" y="530320"/>
                  <a:pt x="3738844" y="527175"/>
                  <a:pt x="3727550" y="523432"/>
                </a:cubicBezTo>
                <a:cubicBezTo>
                  <a:pt x="3721005" y="520132"/>
                  <a:pt x="3714919" y="515993"/>
                  <a:pt x="3709442" y="511119"/>
                </a:cubicBezTo>
                <a:cubicBezTo>
                  <a:pt x="3676919" y="524554"/>
                  <a:pt x="3641654" y="530017"/>
                  <a:pt x="3606590" y="527054"/>
                </a:cubicBezTo>
                <a:cubicBezTo>
                  <a:pt x="3566572" y="525424"/>
                  <a:pt x="3545748" y="516913"/>
                  <a:pt x="3541402" y="501161"/>
                </a:cubicBezTo>
                <a:cubicBezTo>
                  <a:pt x="3530072" y="509752"/>
                  <a:pt x="3516732" y="515299"/>
                  <a:pt x="3502653" y="517276"/>
                </a:cubicBezTo>
                <a:cubicBezTo>
                  <a:pt x="3481554" y="521457"/>
                  <a:pt x="3460047" y="523219"/>
                  <a:pt x="3438550" y="522527"/>
                </a:cubicBezTo>
                <a:cubicBezTo>
                  <a:pt x="3396359" y="521259"/>
                  <a:pt x="3371732" y="512567"/>
                  <a:pt x="3375535" y="500437"/>
                </a:cubicBezTo>
                <a:cubicBezTo>
                  <a:pt x="3379337" y="488304"/>
                  <a:pt x="3409941" y="479973"/>
                  <a:pt x="3468610" y="475086"/>
                </a:cubicBezTo>
                <a:cubicBezTo>
                  <a:pt x="3427142" y="470377"/>
                  <a:pt x="3404871" y="462409"/>
                  <a:pt x="3417001" y="450096"/>
                </a:cubicBezTo>
                <a:cubicBezTo>
                  <a:pt x="3429134" y="437783"/>
                  <a:pt x="3459374" y="431988"/>
                  <a:pt x="3504462" y="430179"/>
                </a:cubicBezTo>
                <a:cubicBezTo>
                  <a:pt x="3463901" y="424926"/>
                  <a:pt x="3446881" y="416958"/>
                  <a:pt x="3461367" y="405552"/>
                </a:cubicBezTo>
                <a:cubicBezTo>
                  <a:pt x="3485324" y="394414"/>
                  <a:pt x="3511551" y="389020"/>
                  <a:pt x="3537961" y="389798"/>
                </a:cubicBezTo>
                <a:cubicBezTo>
                  <a:pt x="3579610" y="389798"/>
                  <a:pt x="3603512" y="394505"/>
                  <a:pt x="3616187" y="404465"/>
                </a:cubicBezTo>
                <a:cubicBezTo>
                  <a:pt x="3636884" y="397864"/>
                  <a:pt x="3658271" y="393672"/>
                  <a:pt x="3679926" y="391971"/>
                </a:cubicBezTo>
                <a:cubicBezTo>
                  <a:pt x="3655663" y="388169"/>
                  <a:pt x="3640452" y="383460"/>
                  <a:pt x="3638823" y="376216"/>
                </a:cubicBezTo>
                <a:cubicBezTo>
                  <a:pt x="3604550" y="386667"/>
                  <a:pt x="3568561" y="390296"/>
                  <a:pt x="3532891" y="386900"/>
                </a:cubicBezTo>
                <a:cubicBezTo>
                  <a:pt x="3503738" y="384184"/>
                  <a:pt x="3487442" y="376580"/>
                  <a:pt x="3492693" y="368793"/>
                </a:cubicBezTo>
                <a:cubicBezTo>
                  <a:pt x="3497944" y="361006"/>
                  <a:pt x="3525467" y="354307"/>
                  <a:pt x="3576532" y="350685"/>
                </a:cubicBezTo>
                <a:cubicBezTo>
                  <a:pt x="3562285" y="350415"/>
                  <a:pt x="3548219" y="347466"/>
                  <a:pt x="3535064" y="341993"/>
                </a:cubicBezTo>
                <a:cubicBezTo>
                  <a:pt x="3529813" y="338733"/>
                  <a:pt x="3527640" y="335294"/>
                  <a:pt x="3531806" y="331853"/>
                </a:cubicBezTo>
                <a:cubicBezTo>
                  <a:pt x="3552725" y="320988"/>
                  <a:pt x="3576171" y="315924"/>
                  <a:pt x="3599710" y="317186"/>
                </a:cubicBezTo>
                <a:cubicBezTo>
                  <a:pt x="3644435" y="315918"/>
                  <a:pt x="3666527" y="321893"/>
                  <a:pt x="3676668" y="331853"/>
                </a:cubicBezTo>
                <a:cubicBezTo>
                  <a:pt x="3697003" y="324085"/>
                  <a:pt x="3718472" y="319680"/>
                  <a:pt x="3740226" y="318815"/>
                </a:cubicBezTo>
                <a:cubicBezTo>
                  <a:pt x="3726755" y="318106"/>
                  <a:pt x="3713488" y="315232"/>
                  <a:pt x="3700931" y="310304"/>
                </a:cubicBezTo>
                <a:cubicBezTo>
                  <a:pt x="3694412" y="306502"/>
                  <a:pt x="3691515" y="302517"/>
                  <a:pt x="3700931" y="298172"/>
                </a:cubicBezTo>
                <a:cubicBezTo>
                  <a:pt x="3723567" y="289579"/>
                  <a:pt x="3747734" y="285756"/>
                  <a:pt x="3771913" y="286946"/>
                </a:cubicBezTo>
                <a:cubicBezTo>
                  <a:pt x="3803059" y="286946"/>
                  <a:pt x="3828048" y="292016"/>
                  <a:pt x="3834204" y="299440"/>
                </a:cubicBezTo>
                <a:cubicBezTo>
                  <a:pt x="3840362" y="306863"/>
                  <a:pt x="3823703" y="313201"/>
                  <a:pt x="3774269" y="319540"/>
                </a:cubicBezTo>
                <a:cubicBezTo>
                  <a:pt x="3789913" y="320450"/>
                  <a:pt x="3805199" y="324581"/>
                  <a:pt x="3819176" y="331672"/>
                </a:cubicBezTo>
                <a:cubicBezTo>
                  <a:pt x="3838065" y="325087"/>
                  <a:pt x="3857850" y="321424"/>
                  <a:pt x="3877845" y="320808"/>
                </a:cubicBezTo>
                <a:cubicBezTo>
                  <a:pt x="3848510" y="316099"/>
                  <a:pt x="3833299" y="310304"/>
                  <a:pt x="3841630" y="302700"/>
                </a:cubicBezTo>
                <a:cubicBezTo>
                  <a:pt x="3849958" y="295094"/>
                  <a:pt x="3872956" y="290567"/>
                  <a:pt x="3906998" y="289119"/>
                </a:cubicBezTo>
                <a:cubicBezTo>
                  <a:pt x="3868790" y="284229"/>
                  <a:pt x="3852675" y="278615"/>
                  <a:pt x="3860099" y="272096"/>
                </a:cubicBezTo>
                <a:cubicBezTo>
                  <a:pt x="3867522" y="265578"/>
                  <a:pt x="3888527" y="260690"/>
                  <a:pt x="3919492" y="259783"/>
                </a:cubicBezTo>
                <a:cubicBezTo>
                  <a:pt x="3935613" y="258872"/>
                  <a:pt x="3951786" y="259907"/>
                  <a:pt x="3967660" y="262863"/>
                </a:cubicBezTo>
                <a:cubicBezTo>
                  <a:pt x="3977123" y="265330"/>
                  <a:pt x="3986435" y="268353"/>
                  <a:pt x="3995546" y="271916"/>
                </a:cubicBezTo>
                <a:cubicBezTo>
                  <a:pt x="4017371" y="262713"/>
                  <a:pt x="4041131" y="259042"/>
                  <a:pt x="4064717" y="261232"/>
                </a:cubicBezTo>
                <a:cubicBezTo>
                  <a:pt x="4102382" y="261232"/>
                  <a:pt x="4122480" y="267389"/>
                  <a:pt x="4129542" y="276081"/>
                </a:cubicBezTo>
                <a:cubicBezTo>
                  <a:pt x="4152431" y="266536"/>
                  <a:pt x="4177242" y="262505"/>
                  <a:pt x="4201973" y="264311"/>
                </a:cubicBezTo>
                <a:cubicBezTo>
                  <a:pt x="4232757" y="265397"/>
                  <a:pt x="4257384" y="270648"/>
                  <a:pt x="4263540" y="277530"/>
                </a:cubicBezTo>
                <a:cubicBezTo>
                  <a:pt x="4269697" y="284410"/>
                  <a:pt x="4252314" y="290567"/>
                  <a:pt x="4214287" y="294369"/>
                </a:cubicBezTo>
                <a:cubicBezTo>
                  <a:pt x="4224971" y="296362"/>
                  <a:pt x="4236560" y="297991"/>
                  <a:pt x="4245251" y="300164"/>
                </a:cubicBezTo>
                <a:cubicBezTo>
                  <a:pt x="4252278" y="302215"/>
                  <a:pt x="4259171" y="304694"/>
                  <a:pt x="4265893" y="307588"/>
                </a:cubicBezTo>
                <a:cubicBezTo>
                  <a:pt x="4287611" y="298668"/>
                  <a:pt x="4311112" y="294949"/>
                  <a:pt x="4334522" y="296723"/>
                </a:cubicBezTo>
                <a:cubicBezTo>
                  <a:pt x="4323477" y="295457"/>
                  <a:pt x="4311707" y="294732"/>
                  <a:pt x="4302652" y="293101"/>
                </a:cubicBezTo>
                <a:cubicBezTo>
                  <a:pt x="4295010" y="292039"/>
                  <a:pt x="4287529" y="290033"/>
                  <a:pt x="4280379" y="287126"/>
                </a:cubicBezTo>
                <a:cubicBezTo>
                  <a:pt x="4275492" y="284592"/>
                  <a:pt x="4273319" y="281695"/>
                  <a:pt x="4274043" y="278978"/>
                </a:cubicBezTo>
                <a:cubicBezTo>
                  <a:pt x="4276216" y="271735"/>
                  <a:pt x="4301384" y="266846"/>
                  <a:pt x="4333254" y="266665"/>
                </a:cubicBezTo>
                <a:cubicBezTo>
                  <a:pt x="4345307" y="265690"/>
                  <a:pt x="4357382" y="266278"/>
                  <a:pt x="4369190" y="268378"/>
                </a:cubicBezTo>
                <a:close/>
                <a:moveTo>
                  <a:pt x="4827891" y="346316"/>
                </a:moveTo>
                <a:cubicBezTo>
                  <a:pt x="4842853" y="349326"/>
                  <a:pt x="4854125" y="353491"/>
                  <a:pt x="4858200" y="358109"/>
                </a:cubicBezTo>
                <a:cubicBezTo>
                  <a:pt x="4866348" y="367344"/>
                  <a:pt x="4841902" y="376217"/>
                  <a:pt x="4802970" y="376217"/>
                </a:cubicBezTo>
                <a:cubicBezTo>
                  <a:pt x="4764040" y="376217"/>
                  <a:pt x="4726556" y="368430"/>
                  <a:pt x="4719494" y="358109"/>
                </a:cubicBezTo>
                <a:cubicBezTo>
                  <a:pt x="4712431" y="347788"/>
                  <a:pt x="4737782" y="341450"/>
                  <a:pt x="4775446" y="341450"/>
                </a:cubicBezTo>
                <a:cubicBezTo>
                  <a:pt x="4794278" y="341450"/>
                  <a:pt x="4812929" y="343306"/>
                  <a:pt x="4827891" y="346316"/>
                </a:cubicBezTo>
                <a:close/>
                <a:moveTo>
                  <a:pt x="5355998" y="435521"/>
                </a:moveTo>
                <a:cubicBezTo>
                  <a:pt x="5370713" y="438561"/>
                  <a:pt x="5385061" y="443382"/>
                  <a:pt x="5398716" y="449916"/>
                </a:cubicBezTo>
                <a:cubicBezTo>
                  <a:pt x="5412658" y="459874"/>
                  <a:pt x="5395455" y="468024"/>
                  <a:pt x="5358696" y="468024"/>
                </a:cubicBezTo>
                <a:cubicBezTo>
                  <a:pt x="5321939" y="468024"/>
                  <a:pt x="5280834" y="460417"/>
                  <a:pt x="5268158" y="449916"/>
                </a:cubicBezTo>
                <a:cubicBezTo>
                  <a:pt x="5255483" y="439413"/>
                  <a:pt x="5275040" y="431808"/>
                  <a:pt x="5311075" y="431808"/>
                </a:cubicBezTo>
                <a:cubicBezTo>
                  <a:pt x="5326200" y="431220"/>
                  <a:pt x="5341283" y="432480"/>
                  <a:pt x="5355998" y="435521"/>
                </a:cubicBezTo>
                <a:close/>
                <a:moveTo>
                  <a:pt x="3882642" y="182328"/>
                </a:moveTo>
                <a:cubicBezTo>
                  <a:pt x="3891425" y="184229"/>
                  <a:pt x="3896676" y="186810"/>
                  <a:pt x="3895770" y="189525"/>
                </a:cubicBezTo>
                <a:cubicBezTo>
                  <a:pt x="3893960" y="194959"/>
                  <a:pt x="3867703" y="199848"/>
                  <a:pt x="3840542" y="199666"/>
                </a:cubicBezTo>
                <a:cubicBezTo>
                  <a:pt x="3813380" y="199485"/>
                  <a:pt x="3790745" y="194234"/>
                  <a:pt x="3794006" y="188801"/>
                </a:cubicBezTo>
                <a:cubicBezTo>
                  <a:pt x="3797264" y="183370"/>
                  <a:pt x="3821891" y="179204"/>
                  <a:pt x="3848329" y="179204"/>
                </a:cubicBezTo>
                <a:cubicBezTo>
                  <a:pt x="3861546" y="179204"/>
                  <a:pt x="3873860" y="180426"/>
                  <a:pt x="3882642" y="182328"/>
                </a:cubicBezTo>
                <a:close/>
                <a:moveTo>
                  <a:pt x="3132349" y="51724"/>
                </a:moveTo>
                <a:cubicBezTo>
                  <a:pt x="3140497" y="51724"/>
                  <a:pt x="3145567" y="52812"/>
                  <a:pt x="3143756" y="54080"/>
                </a:cubicBezTo>
                <a:cubicBezTo>
                  <a:pt x="3137581" y="56142"/>
                  <a:pt x="3131054" y="56943"/>
                  <a:pt x="3124562" y="56433"/>
                </a:cubicBezTo>
                <a:cubicBezTo>
                  <a:pt x="3116414" y="56433"/>
                  <a:pt x="3111886" y="55346"/>
                  <a:pt x="3114241" y="53897"/>
                </a:cubicBezTo>
                <a:cubicBezTo>
                  <a:pt x="3120116" y="52175"/>
                  <a:pt x="3126233" y="51441"/>
                  <a:pt x="3132349" y="51724"/>
                </a:cubicBezTo>
                <a:close/>
                <a:moveTo>
                  <a:pt x="3478568" y="110553"/>
                </a:moveTo>
                <a:cubicBezTo>
                  <a:pt x="3483276" y="111571"/>
                  <a:pt x="3485359" y="113019"/>
                  <a:pt x="3484001" y="114740"/>
                </a:cubicBezTo>
                <a:cubicBezTo>
                  <a:pt x="3472595" y="119641"/>
                  <a:pt x="3460150" y="121632"/>
                  <a:pt x="3447786" y="120535"/>
                </a:cubicBezTo>
                <a:cubicBezTo>
                  <a:pt x="3428410" y="120535"/>
                  <a:pt x="3416821" y="118001"/>
                  <a:pt x="3420443" y="114560"/>
                </a:cubicBezTo>
                <a:cubicBezTo>
                  <a:pt x="3432144" y="109813"/>
                  <a:pt x="3444799" y="107891"/>
                  <a:pt x="3457382" y="108946"/>
                </a:cubicBezTo>
                <a:cubicBezTo>
                  <a:pt x="3466527" y="108946"/>
                  <a:pt x="3473860" y="109534"/>
                  <a:pt x="3478568" y="110553"/>
                </a:cubicBezTo>
                <a:close/>
                <a:moveTo>
                  <a:pt x="4247990" y="240340"/>
                </a:moveTo>
                <a:cubicBezTo>
                  <a:pt x="4259466" y="242762"/>
                  <a:pt x="4266799" y="246111"/>
                  <a:pt x="4267524" y="249823"/>
                </a:cubicBezTo>
                <a:cubicBezTo>
                  <a:pt x="4268973" y="257249"/>
                  <a:pt x="4243261" y="263044"/>
                  <a:pt x="4208494" y="263044"/>
                </a:cubicBezTo>
                <a:cubicBezTo>
                  <a:pt x="4173907" y="263044"/>
                  <a:pt x="4145840" y="257249"/>
                  <a:pt x="4144391" y="249823"/>
                </a:cubicBezTo>
                <a:cubicBezTo>
                  <a:pt x="4142942" y="242400"/>
                  <a:pt x="4169018" y="236424"/>
                  <a:pt x="4203604" y="236424"/>
                </a:cubicBezTo>
                <a:cubicBezTo>
                  <a:pt x="4220898" y="236424"/>
                  <a:pt x="4236515" y="237918"/>
                  <a:pt x="4247990" y="240340"/>
                </a:cubicBezTo>
                <a:close/>
                <a:moveTo>
                  <a:pt x="7405780" y="776941"/>
                </a:moveTo>
                <a:cubicBezTo>
                  <a:pt x="7426405" y="777530"/>
                  <a:pt x="7446794" y="781315"/>
                  <a:pt x="7466259" y="788168"/>
                </a:cubicBezTo>
                <a:cubicBezTo>
                  <a:pt x="7480564" y="793963"/>
                  <a:pt x="7480021" y="799033"/>
                  <a:pt x="7464810" y="799214"/>
                </a:cubicBezTo>
                <a:cubicBezTo>
                  <a:pt x="7444005" y="798761"/>
                  <a:pt x="7423399" y="794970"/>
                  <a:pt x="7403788" y="787986"/>
                </a:cubicBezTo>
                <a:cubicBezTo>
                  <a:pt x="7389845" y="782191"/>
                  <a:pt x="7390750" y="777304"/>
                  <a:pt x="7405780" y="776941"/>
                </a:cubicBezTo>
                <a:close/>
                <a:moveTo>
                  <a:pt x="4665804" y="308426"/>
                </a:moveTo>
                <a:cubicBezTo>
                  <a:pt x="4679430" y="311301"/>
                  <a:pt x="4689072" y="315284"/>
                  <a:pt x="4691970" y="319720"/>
                </a:cubicBezTo>
                <a:cubicBezTo>
                  <a:pt x="4697764" y="328593"/>
                  <a:pt x="4671689" y="335655"/>
                  <a:pt x="4631852" y="335292"/>
                </a:cubicBezTo>
                <a:cubicBezTo>
                  <a:pt x="4592015" y="334931"/>
                  <a:pt x="4561775" y="327869"/>
                  <a:pt x="4556885" y="318996"/>
                </a:cubicBezTo>
                <a:cubicBezTo>
                  <a:pt x="4551996" y="310124"/>
                  <a:pt x="4577709" y="303605"/>
                  <a:pt x="4615735" y="303785"/>
                </a:cubicBezTo>
                <a:cubicBezTo>
                  <a:pt x="4634566" y="303785"/>
                  <a:pt x="4652177" y="305551"/>
                  <a:pt x="4665804" y="308426"/>
                </a:cubicBezTo>
                <a:close/>
                <a:moveTo>
                  <a:pt x="3780063" y="157089"/>
                </a:moveTo>
                <a:cubicBezTo>
                  <a:pt x="3787895" y="158695"/>
                  <a:pt x="3792557" y="160914"/>
                  <a:pt x="3791834" y="163267"/>
                </a:cubicBezTo>
                <a:cubicBezTo>
                  <a:pt x="3790205" y="167976"/>
                  <a:pt x="3766483" y="172141"/>
                  <a:pt x="3742219" y="172141"/>
                </a:cubicBezTo>
                <a:cubicBezTo>
                  <a:pt x="3717954" y="172141"/>
                  <a:pt x="3698034" y="167613"/>
                  <a:pt x="3700933" y="162906"/>
                </a:cubicBezTo>
                <a:cubicBezTo>
                  <a:pt x="3716062" y="156011"/>
                  <a:pt x="3732716" y="153142"/>
                  <a:pt x="3749280" y="154576"/>
                </a:cubicBezTo>
                <a:cubicBezTo>
                  <a:pt x="3761231" y="154486"/>
                  <a:pt x="3772231" y="155481"/>
                  <a:pt x="3780063" y="157089"/>
                </a:cubicBezTo>
                <a:close/>
                <a:moveTo>
                  <a:pt x="6499514" y="620196"/>
                </a:moveTo>
                <a:cubicBezTo>
                  <a:pt x="6512891" y="623017"/>
                  <a:pt x="6525987" y="627174"/>
                  <a:pt x="6538599" y="632623"/>
                </a:cubicBezTo>
                <a:cubicBezTo>
                  <a:pt x="6554353" y="641314"/>
                  <a:pt x="6545300" y="647289"/>
                  <a:pt x="6516870" y="647109"/>
                </a:cubicBezTo>
                <a:cubicBezTo>
                  <a:pt x="6488912" y="647095"/>
                  <a:pt x="6461244" y="641364"/>
                  <a:pt x="6435566" y="630269"/>
                </a:cubicBezTo>
                <a:cubicBezTo>
                  <a:pt x="6419087" y="621395"/>
                  <a:pt x="6429047" y="615239"/>
                  <a:pt x="6458744" y="615783"/>
                </a:cubicBezTo>
                <a:cubicBezTo>
                  <a:pt x="6472480" y="615890"/>
                  <a:pt x="6486138" y="617375"/>
                  <a:pt x="6499514" y="620196"/>
                </a:cubicBezTo>
                <a:close/>
                <a:moveTo>
                  <a:pt x="3393893" y="90746"/>
                </a:moveTo>
                <a:cubicBezTo>
                  <a:pt x="3397809" y="91606"/>
                  <a:pt x="3399348" y="92828"/>
                  <a:pt x="3397808" y="94277"/>
                </a:cubicBezTo>
                <a:cubicBezTo>
                  <a:pt x="3387243" y="98256"/>
                  <a:pt x="3375917" y="99804"/>
                  <a:pt x="3364671" y="98804"/>
                </a:cubicBezTo>
                <a:cubicBezTo>
                  <a:pt x="3349461" y="98804"/>
                  <a:pt x="3340769" y="96813"/>
                  <a:pt x="3343484" y="94097"/>
                </a:cubicBezTo>
                <a:cubicBezTo>
                  <a:pt x="3353733" y="90101"/>
                  <a:pt x="3364755" y="88491"/>
                  <a:pt x="3375717" y="89388"/>
                </a:cubicBezTo>
                <a:cubicBezTo>
                  <a:pt x="3383685" y="89388"/>
                  <a:pt x="3389977" y="89886"/>
                  <a:pt x="3393893" y="90746"/>
                </a:cubicBezTo>
                <a:close/>
                <a:moveTo>
                  <a:pt x="5161278" y="391224"/>
                </a:moveTo>
                <a:cubicBezTo>
                  <a:pt x="5177257" y="394325"/>
                  <a:pt x="5190205" y="398580"/>
                  <a:pt x="5195365" y="403197"/>
                </a:cubicBezTo>
                <a:cubicBezTo>
                  <a:pt x="5205686" y="412432"/>
                  <a:pt x="5184320" y="420763"/>
                  <a:pt x="5148466" y="420763"/>
                </a:cubicBezTo>
                <a:cubicBezTo>
                  <a:pt x="5111345" y="420763"/>
                  <a:pt x="5070603" y="412432"/>
                  <a:pt x="5061368" y="402655"/>
                </a:cubicBezTo>
                <a:cubicBezTo>
                  <a:pt x="5052133" y="392876"/>
                  <a:pt x="5074406" y="386177"/>
                  <a:pt x="5108992" y="386177"/>
                </a:cubicBezTo>
                <a:cubicBezTo>
                  <a:pt x="5126284" y="386177"/>
                  <a:pt x="5145297" y="388124"/>
                  <a:pt x="5161278" y="391224"/>
                </a:cubicBezTo>
                <a:close/>
                <a:moveTo>
                  <a:pt x="5755920" y="492321"/>
                </a:moveTo>
                <a:cubicBezTo>
                  <a:pt x="5770785" y="495112"/>
                  <a:pt x="5785366" y="499400"/>
                  <a:pt x="5799439" y="505144"/>
                </a:cubicBezTo>
                <a:cubicBezTo>
                  <a:pt x="5815013" y="514379"/>
                  <a:pt x="5799439" y="523252"/>
                  <a:pt x="5766303" y="523252"/>
                </a:cubicBezTo>
                <a:cubicBezTo>
                  <a:pt x="5735770" y="523664"/>
                  <a:pt x="5705505" y="517488"/>
                  <a:pt x="5677574" y="505144"/>
                </a:cubicBezTo>
                <a:cubicBezTo>
                  <a:pt x="5664717" y="496272"/>
                  <a:pt x="5680110" y="488666"/>
                  <a:pt x="5710712" y="488485"/>
                </a:cubicBezTo>
                <a:cubicBezTo>
                  <a:pt x="5725912" y="488237"/>
                  <a:pt x="5741057" y="489530"/>
                  <a:pt x="5755920" y="492321"/>
                </a:cubicBezTo>
                <a:close/>
                <a:moveTo>
                  <a:pt x="4121779" y="211164"/>
                </a:moveTo>
                <a:cubicBezTo>
                  <a:pt x="4132259" y="213337"/>
                  <a:pt x="4138868" y="216324"/>
                  <a:pt x="4138778" y="219583"/>
                </a:cubicBezTo>
                <a:cubicBezTo>
                  <a:pt x="4138597" y="226102"/>
                  <a:pt x="4113064" y="231353"/>
                  <a:pt x="4082282" y="231173"/>
                </a:cubicBezTo>
                <a:cubicBezTo>
                  <a:pt x="4051497" y="230992"/>
                  <a:pt x="4023793" y="225378"/>
                  <a:pt x="4025061" y="218859"/>
                </a:cubicBezTo>
                <a:cubicBezTo>
                  <a:pt x="4026329" y="212340"/>
                  <a:pt x="4051497" y="207451"/>
                  <a:pt x="4081557" y="207633"/>
                </a:cubicBezTo>
                <a:cubicBezTo>
                  <a:pt x="4096949" y="207633"/>
                  <a:pt x="4111300" y="208991"/>
                  <a:pt x="4121779" y="211164"/>
                </a:cubicBezTo>
                <a:close/>
                <a:moveTo>
                  <a:pt x="3303647" y="70375"/>
                </a:moveTo>
                <a:cubicBezTo>
                  <a:pt x="3315599" y="70375"/>
                  <a:pt x="3323747" y="72728"/>
                  <a:pt x="3321031" y="73996"/>
                </a:cubicBezTo>
                <a:cubicBezTo>
                  <a:pt x="3312725" y="77165"/>
                  <a:pt x="3303822" y="78464"/>
                  <a:pt x="3294956" y="77798"/>
                </a:cubicBezTo>
                <a:cubicBezTo>
                  <a:pt x="3281918" y="77798"/>
                  <a:pt x="3273589" y="76169"/>
                  <a:pt x="3276848" y="73996"/>
                </a:cubicBezTo>
                <a:cubicBezTo>
                  <a:pt x="3285450" y="71014"/>
                  <a:pt x="3294562" y="69784"/>
                  <a:pt x="3303647" y="70375"/>
                </a:cubicBezTo>
                <a:close/>
                <a:moveTo>
                  <a:pt x="3680878" y="134433"/>
                </a:moveTo>
                <a:cubicBezTo>
                  <a:pt x="3687533" y="135836"/>
                  <a:pt x="3691245" y="137737"/>
                  <a:pt x="3690068" y="139728"/>
                </a:cubicBezTo>
                <a:cubicBezTo>
                  <a:pt x="3675867" y="146049"/>
                  <a:pt x="3660275" y="148606"/>
                  <a:pt x="3644798" y="147154"/>
                </a:cubicBezTo>
                <a:cubicBezTo>
                  <a:pt x="3623069" y="147154"/>
                  <a:pt x="3606592" y="143350"/>
                  <a:pt x="3610031" y="139367"/>
                </a:cubicBezTo>
                <a:cubicBezTo>
                  <a:pt x="3623905" y="133451"/>
                  <a:pt x="3638998" y="130964"/>
                  <a:pt x="3654033" y="132124"/>
                </a:cubicBezTo>
                <a:cubicBezTo>
                  <a:pt x="3664626" y="132124"/>
                  <a:pt x="3674223" y="133030"/>
                  <a:pt x="3680878" y="134433"/>
                </a:cubicBezTo>
                <a:close/>
                <a:moveTo>
                  <a:pt x="4519404" y="274495"/>
                </a:moveTo>
                <a:cubicBezTo>
                  <a:pt x="4532215" y="277121"/>
                  <a:pt x="4541133" y="280788"/>
                  <a:pt x="4543306" y="284952"/>
                </a:cubicBezTo>
                <a:cubicBezTo>
                  <a:pt x="4547471" y="293282"/>
                  <a:pt x="4521757" y="299620"/>
                  <a:pt x="4483732" y="299438"/>
                </a:cubicBezTo>
                <a:cubicBezTo>
                  <a:pt x="4445704" y="299257"/>
                  <a:pt x="4416190" y="292377"/>
                  <a:pt x="4413654" y="284047"/>
                </a:cubicBezTo>
                <a:cubicBezTo>
                  <a:pt x="4411120" y="275718"/>
                  <a:pt x="4436651" y="270285"/>
                  <a:pt x="4472143" y="270285"/>
                </a:cubicBezTo>
                <a:cubicBezTo>
                  <a:pt x="4489888" y="270285"/>
                  <a:pt x="4506592" y="271870"/>
                  <a:pt x="4519404" y="274495"/>
                </a:cubicBezTo>
                <a:close/>
                <a:moveTo>
                  <a:pt x="4004102" y="184251"/>
                </a:moveTo>
                <a:cubicBezTo>
                  <a:pt x="4013337" y="186175"/>
                  <a:pt x="4019176" y="188710"/>
                  <a:pt x="4018542" y="191337"/>
                </a:cubicBezTo>
                <a:cubicBezTo>
                  <a:pt x="4017094" y="196948"/>
                  <a:pt x="3991743" y="201657"/>
                  <a:pt x="3964219" y="201477"/>
                </a:cubicBezTo>
                <a:cubicBezTo>
                  <a:pt x="3936695" y="201294"/>
                  <a:pt x="3912069" y="196043"/>
                  <a:pt x="3914966" y="190430"/>
                </a:cubicBezTo>
                <a:cubicBezTo>
                  <a:pt x="3917863" y="184818"/>
                  <a:pt x="3943395" y="180472"/>
                  <a:pt x="3969289" y="180833"/>
                </a:cubicBezTo>
                <a:cubicBezTo>
                  <a:pt x="3982236" y="181014"/>
                  <a:pt x="3994867" y="182327"/>
                  <a:pt x="4004102" y="184251"/>
                </a:cubicBezTo>
                <a:close/>
                <a:moveTo>
                  <a:pt x="3230852" y="51906"/>
                </a:moveTo>
                <a:cubicBezTo>
                  <a:pt x="3239364" y="52450"/>
                  <a:pt x="3246426" y="54623"/>
                  <a:pt x="3244977" y="54623"/>
                </a:cubicBezTo>
                <a:cubicBezTo>
                  <a:pt x="3238274" y="56863"/>
                  <a:pt x="3231214" y="57844"/>
                  <a:pt x="3224153" y="57521"/>
                </a:cubicBezTo>
                <a:cubicBezTo>
                  <a:pt x="3215461" y="57521"/>
                  <a:pt x="3208399" y="56252"/>
                  <a:pt x="3210211" y="54804"/>
                </a:cubicBezTo>
                <a:cubicBezTo>
                  <a:pt x="3216855" y="52576"/>
                  <a:pt x="3223853" y="51591"/>
                  <a:pt x="3230852" y="51906"/>
                </a:cubicBezTo>
                <a:close/>
                <a:moveTo>
                  <a:pt x="3587033" y="112364"/>
                </a:moveTo>
                <a:cubicBezTo>
                  <a:pt x="3592828" y="113473"/>
                  <a:pt x="3596087" y="115013"/>
                  <a:pt x="3595001" y="116733"/>
                </a:cubicBezTo>
                <a:cubicBezTo>
                  <a:pt x="3582604" y="122198"/>
                  <a:pt x="3569011" y="124379"/>
                  <a:pt x="3555525" y="123071"/>
                </a:cubicBezTo>
                <a:cubicBezTo>
                  <a:pt x="3537417" y="123071"/>
                  <a:pt x="3523655" y="120354"/>
                  <a:pt x="3525286" y="116913"/>
                </a:cubicBezTo>
                <a:cubicBezTo>
                  <a:pt x="3537398" y="111571"/>
                  <a:pt x="3550669" y="109391"/>
                  <a:pt x="3563855" y="110575"/>
                </a:cubicBezTo>
                <a:cubicBezTo>
                  <a:pt x="3572909" y="110575"/>
                  <a:pt x="3581239" y="111254"/>
                  <a:pt x="3587033" y="112364"/>
                </a:cubicBezTo>
                <a:close/>
                <a:moveTo>
                  <a:pt x="4978569" y="349326"/>
                </a:moveTo>
                <a:cubicBezTo>
                  <a:pt x="4992648" y="352404"/>
                  <a:pt x="5003150" y="356659"/>
                  <a:pt x="5007767" y="361367"/>
                </a:cubicBezTo>
                <a:cubicBezTo>
                  <a:pt x="5016459" y="370602"/>
                  <a:pt x="4994188" y="377303"/>
                  <a:pt x="4955075" y="377121"/>
                </a:cubicBezTo>
                <a:cubicBezTo>
                  <a:pt x="4915963" y="376940"/>
                  <a:pt x="4882645" y="369517"/>
                  <a:pt x="4875401" y="360101"/>
                </a:cubicBezTo>
                <a:cubicBezTo>
                  <a:pt x="4868158" y="350685"/>
                  <a:pt x="4890068" y="344347"/>
                  <a:pt x="4927913" y="344347"/>
                </a:cubicBezTo>
                <a:cubicBezTo>
                  <a:pt x="4946835" y="344347"/>
                  <a:pt x="4964490" y="346248"/>
                  <a:pt x="4978569" y="349326"/>
                </a:cubicBezTo>
                <a:close/>
                <a:moveTo>
                  <a:pt x="7015377" y="695818"/>
                </a:moveTo>
                <a:cubicBezTo>
                  <a:pt x="7037939" y="696202"/>
                  <a:pt x="7060248" y="700555"/>
                  <a:pt x="7081289" y="708673"/>
                </a:cubicBezTo>
                <a:cubicBezTo>
                  <a:pt x="7099397" y="716098"/>
                  <a:pt x="7096861" y="721168"/>
                  <a:pt x="7075494" y="721530"/>
                </a:cubicBezTo>
                <a:cubicBezTo>
                  <a:pt x="7051465" y="721587"/>
                  <a:pt x="7027635" y="717165"/>
                  <a:pt x="7005237" y="708492"/>
                </a:cubicBezTo>
                <a:cubicBezTo>
                  <a:pt x="6987129" y="700525"/>
                  <a:pt x="6991293" y="695455"/>
                  <a:pt x="7015377" y="695818"/>
                </a:cubicBezTo>
                <a:close/>
                <a:moveTo>
                  <a:pt x="6196512" y="554678"/>
                </a:moveTo>
                <a:cubicBezTo>
                  <a:pt x="6210493" y="557317"/>
                  <a:pt x="6224213" y="561341"/>
                  <a:pt x="6237466" y="566710"/>
                </a:cubicBezTo>
                <a:cubicBezTo>
                  <a:pt x="6254669" y="575945"/>
                  <a:pt x="6244709" y="583006"/>
                  <a:pt x="6213383" y="582825"/>
                </a:cubicBezTo>
                <a:cubicBezTo>
                  <a:pt x="6184882" y="583087"/>
                  <a:pt x="6156638" y="577415"/>
                  <a:pt x="6130449" y="566166"/>
                </a:cubicBezTo>
                <a:cubicBezTo>
                  <a:pt x="6115238" y="557475"/>
                  <a:pt x="6125378" y="551136"/>
                  <a:pt x="6153990" y="550956"/>
                </a:cubicBezTo>
                <a:cubicBezTo>
                  <a:pt x="6168289" y="550786"/>
                  <a:pt x="6182531" y="552040"/>
                  <a:pt x="6196512" y="554678"/>
                </a:cubicBezTo>
                <a:close/>
                <a:moveTo>
                  <a:pt x="5524149" y="439803"/>
                </a:moveTo>
                <a:cubicBezTo>
                  <a:pt x="5538329" y="442657"/>
                  <a:pt x="5552195" y="447072"/>
                  <a:pt x="5565488" y="452993"/>
                </a:cubicBezTo>
                <a:cubicBezTo>
                  <a:pt x="5578525" y="462229"/>
                  <a:pt x="5560959" y="470015"/>
                  <a:pt x="5527280" y="469833"/>
                </a:cubicBezTo>
                <a:cubicBezTo>
                  <a:pt x="5493599" y="469652"/>
                  <a:pt x="5451047" y="461324"/>
                  <a:pt x="5440000" y="451725"/>
                </a:cubicBezTo>
                <a:cubicBezTo>
                  <a:pt x="5428955" y="442129"/>
                  <a:pt x="5448150" y="435610"/>
                  <a:pt x="5480924" y="435973"/>
                </a:cubicBezTo>
                <a:cubicBezTo>
                  <a:pt x="5495474" y="435655"/>
                  <a:pt x="5509969" y="436949"/>
                  <a:pt x="5524149" y="439803"/>
                </a:cubicBezTo>
                <a:close/>
                <a:moveTo>
                  <a:pt x="3170554" y="37964"/>
                </a:moveTo>
                <a:cubicBezTo>
                  <a:pt x="3166534" y="39563"/>
                  <a:pt x="3162188" y="40182"/>
                  <a:pt x="3157878" y="39774"/>
                </a:cubicBezTo>
                <a:cubicBezTo>
                  <a:pt x="3151179" y="39774"/>
                  <a:pt x="3147377" y="39774"/>
                  <a:pt x="3148464" y="38325"/>
                </a:cubicBezTo>
                <a:cubicBezTo>
                  <a:pt x="3152401" y="36890"/>
                  <a:pt x="3156591" y="36274"/>
                  <a:pt x="3160777" y="36516"/>
                </a:cubicBezTo>
                <a:cubicBezTo>
                  <a:pt x="3168020" y="36516"/>
                  <a:pt x="3171642" y="36516"/>
                  <a:pt x="3170554" y="37964"/>
                </a:cubicBezTo>
                <a:close/>
                <a:moveTo>
                  <a:pt x="4377779" y="242310"/>
                </a:moveTo>
                <a:cubicBezTo>
                  <a:pt x="4389843" y="244618"/>
                  <a:pt x="4398173" y="247833"/>
                  <a:pt x="4399893" y="251454"/>
                </a:cubicBezTo>
                <a:cubicBezTo>
                  <a:pt x="4403334" y="258698"/>
                  <a:pt x="4378524" y="265036"/>
                  <a:pt x="4344120" y="265217"/>
                </a:cubicBezTo>
                <a:cubicBezTo>
                  <a:pt x="4309715" y="265217"/>
                  <a:pt x="4279657" y="259059"/>
                  <a:pt x="4277303" y="251816"/>
                </a:cubicBezTo>
                <a:cubicBezTo>
                  <a:pt x="4274948" y="244573"/>
                  <a:pt x="4299937" y="238597"/>
                  <a:pt x="4333256" y="238597"/>
                </a:cubicBezTo>
                <a:cubicBezTo>
                  <a:pt x="4349915" y="238597"/>
                  <a:pt x="4365714" y="240001"/>
                  <a:pt x="4377779" y="242310"/>
                </a:cubicBezTo>
                <a:close/>
                <a:moveTo>
                  <a:pt x="3500343" y="92106"/>
                </a:moveTo>
                <a:cubicBezTo>
                  <a:pt x="3504780" y="93012"/>
                  <a:pt x="3507089" y="94189"/>
                  <a:pt x="3505912" y="95546"/>
                </a:cubicBezTo>
                <a:cubicBezTo>
                  <a:pt x="3494338" y="99791"/>
                  <a:pt x="3481990" y="101520"/>
                  <a:pt x="3469696" y="100617"/>
                </a:cubicBezTo>
                <a:cubicBezTo>
                  <a:pt x="3454666" y="100617"/>
                  <a:pt x="3443258" y="97901"/>
                  <a:pt x="3445794" y="95365"/>
                </a:cubicBezTo>
                <a:cubicBezTo>
                  <a:pt x="3457375" y="91148"/>
                  <a:pt x="3469715" y="89420"/>
                  <a:pt x="3482009" y="90295"/>
                </a:cubicBezTo>
                <a:cubicBezTo>
                  <a:pt x="3489342" y="90567"/>
                  <a:pt x="3495907" y="91201"/>
                  <a:pt x="3500343" y="92106"/>
                </a:cubicBezTo>
                <a:close/>
                <a:moveTo>
                  <a:pt x="3898918" y="159444"/>
                </a:moveTo>
                <a:cubicBezTo>
                  <a:pt x="3906818" y="161097"/>
                  <a:pt x="3911345" y="163361"/>
                  <a:pt x="3910620" y="165805"/>
                </a:cubicBezTo>
                <a:cubicBezTo>
                  <a:pt x="3909171" y="170693"/>
                  <a:pt x="3887803" y="174677"/>
                  <a:pt x="3862452" y="174677"/>
                </a:cubicBezTo>
                <a:cubicBezTo>
                  <a:pt x="3837103" y="174677"/>
                  <a:pt x="3816279" y="170693"/>
                  <a:pt x="3817908" y="165623"/>
                </a:cubicBezTo>
                <a:cubicBezTo>
                  <a:pt x="3819538" y="160553"/>
                  <a:pt x="3840906" y="156750"/>
                  <a:pt x="3866981" y="156750"/>
                </a:cubicBezTo>
                <a:cubicBezTo>
                  <a:pt x="3879747" y="156750"/>
                  <a:pt x="3891019" y="157791"/>
                  <a:pt x="3898918" y="159444"/>
                </a:cubicBezTo>
                <a:close/>
                <a:moveTo>
                  <a:pt x="3424970" y="75808"/>
                </a:moveTo>
                <a:cubicBezTo>
                  <a:pt x="3415952" y="79417"/>
                  <a:pt x="3406226" y="80903"/>
                  <a:pt x="3396542" y="80154"/>
                </a:cubicBezTo>
                <a:cubicBezTo>
                  <a:pt x="3383321" y="80154"/>
                  <a:pt x="3373544" y="78344"/>
                  <a:pt x="3375537" y="75989"/>
                </a:cubicBezTo>
                <a:cubicBezTo>
                  <a:pt x="3384673" y="72896"/>
                  <a:pt x="3394365" y="71786"/>
                  <a:pt x="3403965" y="72730"/>
                </a:cubicBezTo>
                <a:cubicBezTo>
                  <a:pt x="3417003" y="72730"/>
                  <a:pt x="3426780" y="73635"/>
                  <a:pt x="3424970" y="75808"/>
                </a:cubicBezTo>
                <a:close/>
                <a:moveTo>
                  <a:pt x="4812727" y="312228"/>
                </a:moveTo>
                <a:cubicBezTo>
                  <a:pt x="4827144" y="315057"/>
                  <a:pt x="4838100" y="318905"/>
                  <a:pt x="4841539" y="322979"/>
                </a:cubicBezTo>
                <a:cubicBezTo>
                  <a:pt x="4848421" y="331310"/>
                  <a:pt x="4823432" y="338733"/>
                  <a:pt x="4787216" y="338553"/>
                </a:cubicBezTo>
                <a:cubicBezTo>
                  <a:pt x="4751001" y="338370"/>
                  <a:pt x="4714785" y="330946"/>
                  <a:pt x="4708810" y="322618"/>
                </a:cubicBezTo>
                <a:cubicBezTo>
                  <a:pt x="4702835" y="314287"/>
                  <a:pt x="4728547" y="307588"/>
                  <a:pt x="4763133" y="307588"/>
                </a:cubicBezTo>
                <a:cubicBezTo>
                  <a:pt x="4780427" y="307588"/>
                  <a:pt x="4798308" y="309399"/>
                  <a:pt x="4812727" y="312228"/>
                </a:cubicBezTo>
                <a:close/>
                <a:moveTo>
                  <a:pt x="5314069" y="394921"/>
                </a:moveTo>
                <a:cubicBezTo>
                  <a:pt x="5327752" y="397658"/>
                  <a:pt x="5341101" y="402067"/>
                  <a:pt x="5353809" y="408087"/>
                </a:cubicBezTo>
                <a:cubicBezTo>
                  <a:pt x="5365579" y="416779"/>
                  <a:pt x="5347471" y="424202"/>
                  <a:pt x="5311436" y="424022"/>
                </a:cubicBezTo>
                <a:cubicBezTo>
                  <a:pt x="5275220" y="424022"/>
                  <a:pt x="5239005" y="416959"/>
                  <a:pt x="5228320" y="407724"/>
                </a:cubicBezTo>
                <a:cubicBezTo>
                  <a:pt x="5217638" y="398488"/>
                  <a:pt x="5236107" y="391608"/>
                  <a:pt x="5272323" y="391789"/>
                </a:cubicBezTo>
                <a:cubicBezTo>
                  <a:pt x="5286367" y="391119"/>
                  <a:pt x="5300384" y="392184"/>
                  <a:pt x="5314069" y="394921"/>
                </a:cubicBezTo>
                <a:close/>
                <a:moveTo>
                  <a:pt x="3794753" y="135836"/>
                </a:moveTo>
                <a:cubicBezTo>
                  <a:pt x="3801566" y="137239"/>
                  <a:pt x="3805233" y="139186"/>
                  <a:pt x="3804327" y="141359"/>
                </a:cubicBezTo>
                <a:cubicBezTo>
                  <a:pt x="3790050" y="148267"/>
                  <a:pt x="3774059" y="150847"/>
                  <a:pt x="3758334" y="148782"/>
                </a:cubicBezTo>
                <a:cubicBezTo>
                  <a:pt x="3735337" y="148782"/>
                  <a:pt x="3719221" y="145161"/>
                  <a:pt x="3722119" y="140815"/>
                </a:cubicBezTo>
                <a:cubicBezTo>
                  <a:pt x="3735943" y="134527"/>
                  <a:pt x="3751192" y="132027"/>
                  <a:pt x="3766302" y="133572"/>
                </a:cubicBezTo>
                <a:cubicBezTo>
                  <a:pt x="3777981" y="133572"/>
                  <a:pt x="3787940" y="134432"/>
                  <a:pt x="3794753" y="135836"/>
                </a:cubicBezTo>
                <a:close/>
                <a:moveTo>
                  <a:pt x="4247605" y="212885"/>
                </a:moveTo>
                <a:cubicBezTo>
                  <a:pt x="4257835" y="214923"/>
                  <a:pt x="4264355" y="217775"/>
                  <a:pt x="4265349" y="221034"/>
                </a:cubicBezTo>
                <a:cubicBezTo>
                  <a:pt x="4267342" y="227914"/>
                  <a:pt x="4245069" y="232984"/>
                  <a:pt x="4212475" y="232984"/>
                </a:cubicBezTo>
                <a:cubicBezTo>
                  <a:pt x="4179881" y="232984"/>
                  <a:pt x="4153805" y="227734"/>
                  <a:pt x="4153264" y="220853"/>
                </a:cubicBezTo>
                <a:cubicBezTo>
                  <a:pt x="4152720" y="213971"/>
                  <a:pt x="4175898" y="209625"/>
                  <a:pt x="4207587" y="209625"/>
                </a:cubicBezTo>
                <a:cubicBezTo>
                  <a:pt x="4223431" y="209626"/>
                  <a:pt x="4237374" y="210848"/>
                  <a:pt x="4247605" y="212885"/>
                </a:cubicBezTo>
                <a:close/>
                <a:moveTo>
                  <a:pt x="3329539" y="54623"/>
                </a:moveTo>
                <a:cubicBezTo>
                  <a:pt x="3341853" y="54623"/>
                  <a:pt x="3346923" y="54623"/>
                  <a:pt x="3344389" y="57157"/>
                </a:cubicBezTo>
                <a:cubicBezTo>
                  <a:pt x="3336891" y="59752"/>
                  <a:pt x="3328944" y="60800"/>
                  <a:pt x="3321030" y="60235"/>
                </a:cubicBezTo>
                <a:cubicBezTo>
                  <a:pt x="3309983" y="60235"/>
                  <a:pt x="3304371" y="58606"/>
                  <a:pt x="3307449" y="56796"/>
                </a:cubicBezTo>
                <a:cubicBezTo>
                  <a:pt x="3314586" y="54558"/>
                  <a:pt x="3322104" y="53819"/>
                  <a:pt x="3329539" y="54623"/>
                </a:cubicBezTo>
                <a:close/>
                <a:moveTo>
                  <a:pt x="6661370" y="621938"/>
                </a:moveTo>
                <a:cubicBezTo>
                  <a:pt x="6686177" y="622094"/>
                  <a:pt x="6710749" y="626885"/>
                  <a:pt x="6733801" y="636063"/>
                </a:cubicBezTo>
                <a:cubicBezTo>
                  <a:pt x="6752089" y="644211"/>
                  <a:pt x="6746114" y="649825"/>
                  <a:pt x="6719676" y="649645"/>
                </a:cubicBezTo>
                <a:cubicBezTo>
                  <a:pt x="6694398" y="649647"/>
                  <a:pt x="6669374" y="644727"/>
                  <a:pt x="6645977" y="635159"/>
                </a:cubicBezTo>
                <a:cubicBezTo>
                  <a:pt x="6629137" y="627191"/>
                  <a:pt x="6635476" y="621758"/>
                  <a:pt x="6661370" y="621938"/>
                </a:cubicBezTo>
                <a:close/>
                <a:moveTo>
                  <a:pt x="5932825" y="496719"/>
                </a:moveTo>
                <a:cubicBezTo>
                  <a:pt x="5946744" y="499266"/>
                  <a:pt x="5960414" y="503173"/>
                  <a:pt x="5973635" y="508402"/>
                </a:cubicBezTo>
                <a:cubicBezTo>
                  <a:pt x="5990658" y="517457"/>
                  <a:pt x="5977801" y="525061"/>
                  <a:pt x="5945751" y="524880"/>
                </a:cubicBezTo>
                <a:cubicBezTo>
                  <a:pt x="5917183" y="525169"/>
                  <a:pt x="5888851" y="519688"/>
                  <a:pt x="5862453" y="508765"/>
                </a:cubicBezTo>
                <a:cubicBezTo>
                  <a:pt x="5848150" y="500254"/>
                  <a:pt x="5861007" y="493191"/>
                  <a:pt x="5890521" y="493191"/>
                </a:cubicBezTo>
                <a:cubicBezTo>
                  <a:pt x="5904737" y="492983"/>
                  <a:pt x="5918905" y="494171"/>
                  <a:pt x="5932825" y="496719"/>
                </a:cubicBezTo>
                <a:close/>
                <a:moveTo>
                  <a:pt x="7655848" y="788529"/>
                </a:moveTo>
                <a:cubicBezTo>
                  <a:pt x="7671020" y="789314"/>
                  <a:pt x="7685997" y="792179"/>
                  <a:pt x="7700392" y="797038"/>
                </a:cubicBezTo>
                <a:cubicBezTo>
                  <a:pt x="7712162" y="801384"/>
                  <a:pt x="7712162" y="805188"/>
                  <a:pt x="7700392" y="805369"/>
                </a:cubicBezTo>
                <a:cubicBezTo>
                  <a:pt x="7683824" y="804888"/>
                  <a:pt x="7667454" y="801770"/>
                  <a:pt x="7651863" y="796133"/>
                </a:cubicBezTo>
                <a:cubicBezTo>
                  <a:pt x="7641542" y="791788"/>
                  <a:pt x="7643352" y="788347"/>
                  <a:pt x="7655848" y="788529"/>
                </a:cubicBezTo>
                <a:close/>
                <a:moveTo>
                  <a:pt x="3697627" y="113720"/>
                </a:moveTo>
                <a:cubicBezTo>
                  <a:pt x="3703240" y="114875"/>
                  <a:pt x="3706274" y="116459"/>
                  <a:pt x="3705459" y="118179"/>
                </a:cubicBezTo>
                <a:cubicBezTo>
                  <a:pt x="3692942" y="124105"/>
                  <a:pt x="3679005" y="126363"/>
                  <a:pt x="3665259" y="124698"/>
                </a:cubicBezTo>
                <a:cubicBezTo>
                  <a:pt x="3645702" y="124698"/>
                  <a:pt x="3631940" y="121801"/>
                  <a:pt x="3634113" y="118179"/>
                </a:cubicBezTo>
                <a:cubicBezTo>
                  <a:pt x="3646710" y="112524"/>
                  <a:pt x="3660588" y="110336"/>
                  <a:pt x="3674314" y="111841"/>
                </a:cubicBezTo>
                <a:cubicBezTo>
                  <a:pt x="3683820" y="111841"/>
                  <a:pt x="3692013" y="112566"/>
                  <a:pt x="3697627" y="113720"/>
                </a:cubicBezTo>
                <a:close/>
                <a:moveTo>
                  <a:pt x="4656207" y="276986"/>
                </a:moveTo>
                <a:cubicBezTo>
                  <a:pt x="4669290" y="279476"/>
                  <a:pt x="4678842" y="282872"/>
                  <a:pt x="4681829" y="286583"/>
                </a:cubicBezTo>
                <a:cubicBezTo>
                  <a:pt x="4687804" y="294007"/>
                  <a:pt x="4663722" y="301431"/>
                  <a:pt x="4627506" y="301431"/>
                </a:cubicBezTo>
                <a:cubicBezTo>
                  <a:pt x="4591291" y="301431"/>
                  <a:pt x="4559421" y="294731"/>
                  <a:pt x="4555075" y="287127"/>
                </a:cubicBezTo>
                <a:cubicBezTo>
                  <a:pt x="4549824" y="279340"/>
                  <a:pt x="4575175" y="272641"/>
                  <a:pt x="4609398" y="272821"/>
                </a:cubicBezTo>
                <a:cubicBezTo>
                  <a:pt x="4626510" y="272912"/>
                  <a:pt x="4643124" y="274496"/>
                  <a:pt x="4656207" y="276986"/>
                </a:cubicBezTo>
                <a:close/>
                <a:moveTo>
                  <a:pt x="4130290" y="186560"/>
                </a:moveTo>
                <a:cubicBezTo>
                  <a:pt x="4139593" y="188438"/>
                  <a:pt x="4145478" y="190973"/>
                  <a:pt x="4145840" y="193690"/>
                </a:cubicBezTo>
                <a:cubicBezTo>
                  <a:pt x="4145840" y="199484"/>
                  <a:pt x="4121938" y="204554"/>
                  <a:pt x="4093146" y="204374"/>
                </a:cubicBezTo>
                <a:cubicBezTo>
                  <a:pt x="4064356" y="204191"/>
                  <a:pt x="4041359" y="199304"/>
                  <a:pt x="4041359" y="193690"/>
                </a:cubicBezTo>
                <a:cubicBezTo>
                  <a:pt x="4041359" y="188076"/>
                  <a:pt x="4066166" y="183187"/>
                  <a:pt x="4094234" y="183369"/>
                </a:cubicBezTo>
                <a:cubicBezTo>
                  <a:pt x="4108268" y="183459"/>
                  <a:pt x="4120988" y="184681"/>
                  <a:pt x="4130290" y="186560"/>
                </a:cubicBezTo>
                <a:close/>
                <a:moveTo>
                  <a:pt x="3257654" y="37057"/>
                </a:moveTo>
                <a:cubicBezTo>
                  <a:pt x="3265258" y="37057"/>
                  <a:pt x="3270872" y="38144"/>
                  <a:pt x="3269062" y="39230"/>
                </a:cubicBezTo>
                <a:cubicBezTo>
                  <a:pt x="3263747" y="40948"/>
                  <a:pt x="3258163" y="41686"/>
                  <a:pt x="3252584" y="41402"/>
                </a:cubicBezTo>
                <a:cubicBezTo>
                  <a:pt x="3245884" y="41402"/>
                  <a:pt x="3240814" y="40317"/>
                  <a:pt x="3242080" y="39230"/>
                </a:cubicBezTo>
                <a:cubicBezTo>
                  <a:pt x="3247090" y="37532"/>
                  <a:pt x="3252371" y="36794"/>
                  <a:pt x="3257654" y="37057"/>
                </a:cubicBezTo>
                <a:close/>
                <a:moveTo>
                  <a:pt x="5127621" y="353877"/>
                </a:moveTo>
                <a:cubicBezTo>
                  <a:pt x="5142401" y="356706"/>
                  <a:pt x="5154262" y="360554"/>
                  <a:pt x="5159150" y="364628"/>
                </a:cubicBezTo>
                <a:cubicBezTo>
                  <a:pt x="5168929" y="372775"/>
                  <a:pt x="5146837" y="380925"/>
                  <a:pt x="5111526" y="380562"/>
                </a:cubicBezTo>
                <a:cubicBezTo>
                  <a:pt x="5076217" y="380201"/>
                  <a:pt x="5039095" y="372595"/>
                  <a:pt x="5031310" y="364266"/>
                </a:cubicBezTo>
                <a:cubicBezTo>
                  <a:pt x="5023523" y="355936"/>
                  <a:pt x="5045433" y="349056"/>
                  <a:pt x="5078571" y="349236"/>
                </a:cubicBezTo>
                <a:cubicBezTo>
                  <a:pt x="5095140" y="349236"/>
                  <a:pt x="5112840" y="351047"/>
                  <a:pt x="5127621" y="353877"/>
                </a:cubicBezTo>
                <a:close/>
                <a:moveTo>
                  <a:pt x="3609624" y="93578"/>
                </a:moveTo>
                <a:cubicBezTo>
                  <a:pt x="3614468" y="94506"/>
                  <a:pt x="3617004" y="95819"/>
                  <a:pt x="3616189" y="97357"/>
                </a:cubicBezTo>
                <a:cubicBezTo>
                  <a:pt x="3605322" y="102338"/>
                  <a:pt x="3593288" y="104218"/>
                  <a:pt x="3581422" y="102789"/>
                </a:cubicBezTo>
                <a:cubicBezTo>
                  <a:pt x="3564399" y="102789"/>
                  <a:pt x="3552630" y="100616"/>
                  <a:pt x="3554440" y="97538"/>
                </a:cubicBezTo>
                <a:cubicBezTo>
                  <a:pt x="3565371" y="92768"/>
                  <a:pt x="3577346" y="90898"/>
                  <a:pt x="3589207" y="92107"/>
                </a:cubicBezTo>
                <a:cubicBezTo>
                  <a:pt x="3597628" y="92107"/>
                  <a:pt x="3604780" y="92650"/>
                  <a:pt x="3609624" y="93578"/>
                </a:cubicBezTo>
                <a:close/>
                <a:moveTo>
                  <a:pt x="4510189" y="245704"/>
                </a:moveTo>
                <a:cubicBezTo>
                  <a:pt x="4522479" y="248149"/>
                  <a:pt x="4531262" y="251454"/>
                  <a:pt x="4533163" y="254894"/>
                </a:cubicBezTo>
                <a:cubicBezTo>
                  <a:pt x="4536965" y="261776"/>
                  <a:pt x="4511433" y="268294"/>
                  <a:pt x="4478840" y="268114"/>
                </a:cubicBezTo>
                <a:cubicBezTo>
                  <a:pt x="4446246" y="267931"/>
                  <a:pt x="4414557" y="261593"/>
                  <a:pt x="4411660" y="254532"/>
                </a:cubicBezTo>
                <a:cubicBezTo>
                  <a:pt x="4408762" y="247470"/>
                  <a:pt x="4434657" y="241675"/>
                  <a:pt x="4466165" y="241675"/>
                </a:cubicBezTo>
                <a:cubicBezTo>
                  <a:pt x="4482101" y="241675"/>
                  <a:pt x="4497899" y="243260"/>
                  <a:pt x="4510189" y="245704"/>
                </a:cubicBezTo>
                <a:close/>
                <a:moveTo>
                  <a:pt x="4014875" y="160914"/>
                </a:moveTo>
                <a:cubicBezTo>
                  <a:pt x="4023250" y="162499"/>
                  <a:pt x="4028410" y="164717"/>
                  <a:pt x="4028502" y="167252"/>
                </a:cubicBezTo>
                <a:cubicBezTo>
                  <a:pt x="4028683" y="172322"/>
                  <a:pt x="4008039" y="176487"/>
                  <a:pt x="3981422" y="176487"/>
                </a:cubicBezTo>
                <a:cubicBezTo>
                  <a:pt x="3954803" y="176487"/>
                  <a:pt x="3934342" y="172503"/>
                  <a:pt x="3934884" y="167434"/>
                </a:cubicBezTo>
                <a:cubicBezTo>
                  <a:pt x="3935427" y="162364"/>
                  <a:pt x="3955889" y="158379"/>
                  <a:pt x="3981964" y="158379"/>
                </a:cubicBezTo>
                <a:cubicBezTo>
                  <a:pt x="3994911" y="158379"/>
                  <a:pt x="4006500" y="159330"/>
                  <a:pt x="4014875" y="160914"/>
                </a:cubicBezTo>
                <a:close/>
                <a:moveTo>
                  <a:pt x="5694594" y="446272"/>
                </a:moveTo>
                <a:cubicBezTo>
                  <a:pt x="5708336" y="448942"/>
                  <a:pt x="5721808" y="453007"/>
                  <a:pt x="5734794" y="458425"/>
                </a:cubicBezTo>
                <a:cubicBezTo>
                  <a:pt x="5748195" y="467116"/>
                  <a:pt x="5731897" y="474542"/>
                  <a:pt x="5700210" y="474359"/>
                </a:cubicBezTo>
                <a:cubicBezTo>
                  <a:pt x="5671454" y="474846"/>
                  <a:pt x="5642927" y="469165"/>
                  <a:pt x="5616551" y="457700"/>
                </a:cubicBezTo>
                <a:cubicBezTo>
                  <a:pt x="5604419" y="449372"/>
                  <a:pt x="5621078" y="442309"/>
                  <a:pt x="5652767" y="442490"/>
                </a:cubicBezTo>
                <a:cubicBezTo>
                  <a:pt x="5666837" y="442328"/>
                  <a:pt x="5680851" y="443602"/>
                  <a:pt x="5694594" y="446272"/>
                </a:cubicBezTo>
                <a:close/>
                <a:moveTo>
                  <a:pt x="6351546" y="556570"/>
                </a:moveTo>
                <a:cubicBezTo>
                  <a:pt x="6377765" y="556218"/>
                  <a:pt x="6403814" y="560824"/>
                  <a:pt x="6428323" y="570151"/>
                </a:cubicBezTo>
                <a:cubicBezTo>
                  <a:pt x="6446430" y="578660"/>
                  <a:pt x="6440636" y="584817"/>
                  <a:pt x="6413112" y="584998"/>
                </a:cubicBezTo>
                <a:cubicBezTo>
                  <a:pt x="6386617" y="585431"/>
                  <a:pt x="6360292" y="580694"/>
                  <a:pt x="6335611" y="571056"/>
                </a:cubicBezTo>
                <a:cubicBezTo>
                  <a:pt x="6317503" y="562725"/>
                  <a:pt x="6324746" y="556750"/>
                  <a:pt x="6351546" y="556570"/>
                </a:cubicBezTo>
                <a:close/>
                <a:moveTo>
                  <a:pt x="3523908" y="74019"/>
                </a:moveTo>
                <a:cubicBezTo>
                  <a:pt x="3527824" y="74812"/>
                  <a:pt x="3529725" y="75898"/>
                  <a:pt x="3528548" y="77075"/>
                </a:cubicBezTo>
                <a:cubicBezTo>
                  <a:pt x="3519003" y="80845"/>
                  <a:pt x="3508710" y="82334"/>
                  <a:pt x="3498488" y="81421"/>
                </a:cubicBezTo>
                <a:cubicBezTo>
                  <a:pt x="3484545" y="81421"/>
                  <a:pt x="3474585" y="79248"/>
                  <a:pt x="3477121" y="76894"/>
                </a:cubicBezTo>
                <a:cubicBezTo>
                  <a:pt x="3486720" y="73343"/>
                  <a:pt x="3496977" y="71925"/>
                  <a:pt x="3507180" y="72729"/>
                </a:cubicBezTo>
                <a:cubicBezTo>
                  <a:pt x="3514061" y="72729"/>
                  <a:pt x="3519992" y="73227"/>
                  <a:pt x="3523908" y="74019"/>
                </a:cubicBezTo>
                <a:close/>
                <a:moveTo>
                  <a:pt x="3907722" y="137103"/>
                </a:moveTo>
                <a:cubicBezTo>
                  <a:pt x="3914830" y="138416"/>
                  <a:pt x="3918948" y="140272"/>
                  <a:pt x="3918767" y="142445"/>
                </a:cubicBezTo>
                <a:cubicBezTo>
                  <a:pt x="3918767" y="146973"/>
                  <a:pt x="3900660" y="150412"/>
                  <a:pt x="3876939" y="150595"/>
                </a:cubicBezTo>
                <a:cubicBezTo>
                  <a:pt x="3853218" y="150775"/>
                  <a:pt x="3834386" y="147334"/>
                  <a:pt x="3835835" y="142627"/>
                </a:cubicBezTo>
                <a:cubicBezTo>
                  <a:pt x="3837284" y="137919"/>
                  <a:pt x="3855211" y="135021"/>
                  <a:pt x="3878750" y="135021"/>
                </a:cubicBezTo>
                <a:cubicBezTo>
                  <a:pt x="3890520" y="135021"/>
                  <a:pt x="3900616" y="135791"/>
                  <a:pt x="3907722" y="137103"/>
                </a:cubicBezTo>
                <a:close/>
                <a:moveTo>
                  <a:pt x="4956727" y="315646"/>
                </a:moveTo>
                <a:cubicBezTo>
                  <a:pt x="4970105" y="318181"/>
                  <a:pt x="4980153" y="321802"/>
                  <a:pt x="4984228" y="326239"/>
                </a:cubicBezTo>
                <a:cubicBezTo>
                  <a:pt x="4992559" y="334567"/>
                  <a:pt x="4971734" y="340906"/>
                  <a:pt x="4936063" y="340906"/>
                </a:cubicBezTo>
                <a:cubicBezTo>
                  <a:pt x="4900391" y="340906"/>
                  <a:pt x="4865985" y="334024"/>
                  <a:pt x="4859105" y="325332"/>
                </a:cubicBezTo>
                <a:cubicBezTo>
                  <a:pt x="4852224" y="316641"/>
                  <a:pt x="4874496" y="311390"/>
                  <a:pt x="4909263" y="311570"/>
                </a:cubicBezTo>
                <a:cubicBezTo>
                  <a:pt x="4926646" y="311662"/>
                  <a:pt x="4943350" y="313110"/>
                  <a:pt x="4956727" y="315646"/>
                </a:cubicBezTo>
                <a:close/>
                <a:moveTo>
                  <a:pt x="4374359" y="215940"/>
                </a:moveTo>
                <a:cubicBezTo>
                  <a:pt x="4384951" y="218000"/>
                  <a:pt x="4391923" y="220852"/>
                  <a:pt x="4393371" y="224111"/>
                </a:cubicBezTo>
                <a:cubicBezTo>
                  <a:pt x="4396088" y="230810"/>
                  <a:pt x="4374358" y="235880"/>
                  <a:pt x="4341584" y="235880"/>
                </a:cubicBezTo>
                <a:cubicBezTo>
                  <a:pt x="4308808" y="235880"/>
                  <a:pt x="4283639" y="230630"/>
                  <a:pt x="4281828" y="223928"/>
                </a:cubicBezTo>
                <a:cubicBezTo>
                  <a:pt x="4280018" y="217229"/>
                  <a:pt x="4301747" y="212340"/>
                  <a:pt x="4333617" y="212522"/>
                </a:cubicBezTo>
                <a:cubicBezTo>
                  <a:pt x="4349552" y="212613"/>
                  <a:pt x="4363766" y="213880"/>
                  <a:pt x="4374359" y="215940"/>
                </a:cubicBezTo>
                <a:close/>
                <a:moveTo>
                  <a:pt x="7237377" y="703061"/>
                </a:moveTo>
                <a:cubicBezTo>
                  <a:pt x="7256301" y="703379"/>
                  <a:pt x="7275022" y="706867"/>
                  <a:pt x="7292788" y="713382"/>
                </a:cubicBezTo>
                <a:cubicBezTo>
                  <a:pt x="7310896" y="720083"/>
                  <a:pt x="7308360" y="724246"/>
                  <a:pt x="7287898" y="724066"/>
                </a:cubicBezTo>
                <a:cubicBezTo>
                  <a:pt x="7268794" y="723800"/>
                  <a:pt x="7249890" y="720311"/>
                  <a:pt x="7231946" y="713745"/>
                </a:cubicBezTo>
                <a:cubicBezTo>
                  <a:pt x="7214923" y="707046"/>
                  <a:pt x="7217096" y="702881"/>
                  <a:pt x="7237377" y="703061"/>
                </a:cubicBezTo>
                <a:close/>
                <a:moveTo>
                  <a:pt x="3441833" y="55664"/>
                </a:moveTo>
                <a:cubicBezTo>
                  <a:pt x="3445251" y="56298"/>
                  <a:pt x="3446971" y="57158"/>
                  <a:pt x="3445794" y="58064"/>
                </a:cubicBezTo>
                <a:cubicBezTo>
                  <a:pt x="3438390" y="60819"/>
                  <a:pt x="3430508" y="62051"/>
                  <a:pt x="3422617" y="61686"/>
                </a:cubicBezTo>
                <a:cubicBezTo>
                  <a:pt x="3411933" y="61686"/>
                  <a:pt x="3403060" y="60237"/>
                  <a:pt x="3404509" y="58606"/>
                </a:cubicBezTo>
                <a:cubicBezTo>
                  <a:pt x="3411830" y="55524"/>
                  <a:pt x="3419757" y="54163"/>
                  <a:pt x="3427687" y="54623"/>
                </a:cubicBezTo>
                <a:cubicBezTo>
                  <a:pt x="3433300" y="54623"/>
                  <a:pt x="3438415" y="55030"/>
                  <a:pt x="3441833" y="55664"/>
                </a:cubicBezTo>
                <a:close/>
                <a:moveTo>
                  <a:pt x="3366480" y="40861"/>
                </a:moveTo>
                <a:cubicBezTo>
                  <a:pt x="3360733" y="43139"/>
                  <a:pt x="3354524" y="44008"/>
                  <a:pt x="3348372" y="43395"/>
                </a:cubicBezTo>
                <a:cubicBezTo>
                  <a:pt x="3338956" y="43395"/>
                  <a:pt x="3333886" y="42310"/>
                  <a:pt x="3335698" y="40861"/>
                </a:cubicBezTo>
                <a:cubicBezTo>
                  <a:pt x="3340975" y="38969"/>
                  <a:pt x="3346579" y="38169"/>
                  <a:pt x="3352176" y="38506"/>
                </a:cubicBezTo>
                <a:cubicBezTo>
                  <a:pt x="3362317" y="38325"/>
                  <a:pt x="3367748" y="39230"/>
                  <a:pt x="3366480" y="40861"/>
                </a:cubicBezTo>
                <a:close/>
                <a:moveTo>
                  <a:pt x="3808175" y="115827"/>
                </a:moveTo>
                <a:cubicBezTo>
                  <a:pt x="3813834" y="117004"/>
                  <a:pt x="3816732" y="118634"/>
                  <a:pt x="3815916" y="120535"/>
                </a:cubicBezTo>
                <a:cubicBezTo>
                  <a:pt x="3814287" y="124520"/>
                  <a:pt x="3797808" y="127234"/>
                  <a:pt x="3774994" y="127054"/>
                </a:cubicBezTo>
                <a:cubicBezTo>
                  <a:pt x="3752177" y="126873"/>
                  <a:pt x="3740951" y="123976"/>
                  <a:pt x="3742942" y="120174"/>
                </a:cubicBezTo>
                <a:cubicBezTo>
                  <a:pt x="3755720" y="114269"/>
                  <a:pt x="3769901" y="112073"/>
                  <a:pt x="3783866" y="113836"/>
                </a:cubicBezTo>
                <a:cubicBezTo>
                  <a:pt x="3794097" y="113926"/>
                  <a:pt x="3802517" y="114650"/>
                  <a:pt x="3808175" y="115827"/>
                </a:cubicBezTo>
                <a:close/>
                <a:moveTo>
                  <a:pt x="5472224" y="398710"/>
                </a:moveTo>
                <a:cubicBezTo>
                  <a:pt x="5485851" y="401259"/>
                  <a:pt x="5499209" y="405245"/>
                  <a:pt x="5512070" y="410623"/>
                </a:cubicBezTo>
                <a:cubicBezTo>
                  <a:pt x="5524746" y="418771"/>
                  <a:pt x="5508448" y="426195"/>
                  <a:pt x="5475854" y="426195"/>
                </a:cubicBezTo>
                <a:cubicBezTo>
                  <a:pt x="5447118" y="427354"/>
                  <a:pt x="5418497" y="421902"/>
                  <a:pt x="5392197" y="410260"/>
                </a:cubicBezTo>
                <a:cubicBezTo>
                  <a:pt x="5381694" y="402112"/>
                  <a:pt x="5399440" y="395412"/>
                  <a:pt x="5430766" y="395412"/>
                </a:cubicBezTo>
                <a:cubicBezTo>
                  <a:pt x="5444701" y="395047"/>
                  <a:pt x="5458597" y="396160"/>
                  <a:pt x="5472224" y="398710"/>
                </a:cubicBezTo>
                <a:close/>
                <a:moveTo>
                  <a:pt x="4792921" y="280336"/>
                </a:moveTo>
                <a:cubicBezTo>
                  <a:pt x="4805778" y="282736"/>
                  <a:pt x="4815283" y="286131"/>
                  <a:pt x="4819085" y="290024"/>
                </a:cubicBezTo>
                <a:cubicBezTo>
                  <a:pt x="4826692" y="297809"/>
                  <a:pt x="4806411" y="303967"/>
                  <a:pt x="4771101" y="304148"/>
                </a:cubicBezTo>
                <a:cubicBezTo>
                  <a:pt x="4734885" y="304148"/>
                  <a:pt x="4704645" y="298353"/>
                  <a:pt x="4698670" y="290386"/>
                </a:cubicBezTo>
                <a:cubicBezTo>
                  <a:pt x="4692694" y="282418"/>
                  <a:pt x="4712251" y="276804"/>
                  <a:pt x="4746655" y="276623"/>
                </a:cubicBezTo>
                <a:cubicBezTo>
                  <a:pt x="4763858" y="276533"/>
                  <a:pt x="4780064" y="277937"/>
                  <a:pt x="4792921" y="280336"/>
                </a:cubicBezTo>
                <a:close/>
                <a:moveTo>
                  <a:pt x="4251860" y="188145"/>
                </a:moveTo>
                <a:cubicBezTo>
                  <a:pt x="4261774" y="190069"/>
                  <a:pt x="4268520" y="192694"/>
                  <a:pt x="4269516" y="195500"/>
                </a:cubicBezTo>
                <a:cubicBezTo>
                  <a:pt x="4271506" y="201114"/>
                  <a:pt x="4246699" y="206366"/>
                  <a:pt x="4217907" y="206184"/>
                </a:cubicBezTo>
                <a:cubicBezTo>
                  <a:pt x="4189118" y="206003"/>
                  <a:pt x="4165216" y="200752"/>
                  <a:pt x="4165033" y="195139"/>
                </a:cubicBezTo>
                <a:cubicBezTo>
                  <a:pt x="4164852" y="189525"/>
                  <a:pt x="4187850" y="184998"/>
                  <a:pt x="4215193" y="184998"/>
                </a:cubicBezTo>
                <a:cubicBezTo>
                  <a:pt x="4228863" y="184998"/>
                  <a:pt x="4241946" y="186221"/>
                  <a:pt x="4251860" y="188145"/>
                </a:cubicBezTo>
                <a:close/>
                <a:moveTo>
                  <a:pt x="3288436" y="22391"/>
                </a:moveTo>
                <a:cubicBezTo>
                  <a:pt x="3293507" y="22573"/>
                  <a:pt x="3296767" y="23298"/>
                  <a:pt x="3295499" y="24022"/>
                </a:cubicBezTo>
                <a:cubicBezTo>
                  <a:pt x="3291699" y="25233"/>
                  <a:pt x="3287708" y="25724"/>
                  <a:pt x="3283730" y="25471"/>
                </a:cubicBezTo>
                <a:cubicBezTo>
                  <a:pt x="3278477" y="25471"/>
                  <a:pt x="3274855" y="25471"/>
                  <a:pt x="3275580" y="24022"/>
                </a:cubicBezTo>
                <a:cubicBezTo>
                  <a:pt x="3279732" y="22710"/>
                  <a:pt x="3284087" y="22159"/>
                  <a:pt x="3288436" y="22391"/>
                </a:cubicBezTo>
                <a:close/>
                <a:moveTo>
                  <a:pt x="3718135" y="94958"/>
                </a:moveTo>
                <a:cubicBezTo>
                  <a:pt x="3723069" y="96045"/>
                  <a:pt x="3725377" y="97539"/>
                  <a:pt x="3723928" y="99168"/>
                </a:cubicBezTo>
                <a:cubicBezTo>
                  <a:pt x="3712484" y="103905"/>
                  <a:pt x="3700034" y="105711"/>
                  <a:pt x="3687713" y="104420"/>
                </a:cubicBezTo>
                <a:cubicBezTo>
                  <a:pt x="3668880" y="104238"/>
                  <a:pt x="3657654" y="101704"/>
                  <a:pt x="3660371" y="98443"/>
                </a:cubicBezTo>
                <a:cubicBezTo>
                  <a:pt x="3671816" y="93708"/>
                  <a:pt x="3684266" y="91902"/>
                  <a:pt x="3696587" y="93192"/>
                </a:cubicBezTo>
                <a:cubicBezTo>
                  <a:pt x="3705641" y="93192"/>
                  <a:pt x="3713200" y="93871"/>
                  <a:pt x="3718135" y="94958"/>
                </a:cubicBezTo>
                <a:close/>
                <a:moveTo>
                  <a:pt x="6116067" y="502965"/>
                </a:moveTo>
                <a:cubicBezTo>
                  <a:pt x="6129202" y="505392"/>
                  <a:pt x="6142091" y="509148"/>
                  <a:pt x="6154533" y="514197"/>
                </a:cubicBezTo>
                <a:cubicBezTo>
                  <a:pt x="6171192" y="522708"/>
                  <a:pt x="6161776" y="529046"/>
                  <a:pt x="6131535" y="528864"/>
                </a:cubicBezTo>
                <a:cubicBezTo>
                  <a:pt x="6104356" y="529446"/>
                  <a:pt x="6077353" y="524391"/>
                  <a:pt x="6052224" y="514016"/>
                </a:cubicBezTo>
                <a:cubicBezTo>
                  <a:pt x="6035927" y="505686"/>
                  <a:pt x="6046067" y="499711"/>
                  <a:pt x="6076127" y="499711"/>
                </a:cubicBezTo>
                <a:cubicBezTo>
                  <a:pt x="6089550" y="499441"/>
                  <a:pt x="6102931" y="500538"/>
                  <a:pt x="6116067" y="502965"/>
                </a:cubicBezTo>
                <a:close/>
                <a:moveTo>
                  <a:pt x="3608221" y="74540"/>
                </a:moveTo>
                <a:cubicBezTo>
                  <a:pt x="3623976" y="74540"/>
                  <a:pt x="3633753" y="76352"/>
                  <a:pt x="3632485" y="79067"/>
                </a:cubicBezTo>
                <a:cubicBezTo>
                  <a:pt x="3622780" y="83405"/>
                  <a:pt x="3612079" y="85032"/>
                  <a:pt x="3601522" y="83776"/>
                </a:cubicBezTo>
                <a:cubicBezTo>
                  <a:pt x="3585768" y="83776"/>
                  <a:pt x="3576352" y="81783"/>
                  <a:pt x="3578525" y="79067"/>
                </a:cubicBezTo>
                <a:cubicBezTo>
                  <a:pt x="3587846" y="74949"/>
                  <a:pt x="3598094" y="73386"/>
                  <a:pt x="3608221" y="74540"/>
                </a:cubicBezTo>
                <a:close/>
                <a:moveTo>
                  <a:pt x="6873774" y="630630"/>
                </a:moveTo>
                <a:cubicBezTo>
                  <a:pt x="6895864" y="630672"/>
                  <a:pt x="6917774" y="634721"/>
                  <a:pt x="6938418" y="642580"/>
                </a:cubicBezTo>
                <a:cubicBezTo>
                  <a:pt x="6954897" y="649643"/>
                  <a:pt x="6950732" y="654352"/>
                  <a:pt x="6928278" y="654352"/>
                </a:cubicBezTo>
                <a:cubicBezTo>
                  <a:pt x="6905988" y="654192"/>
                  <a:pt x="6883895" y="650019"/>
                  <a:pt x="6863090" y="642039"/>
                </a:cubicBezTo>
                <a:cubicBezTo>
                  <a:pt x="6847154" y="634976"/>
                  <a:pt x="6851502" y="630450"/>
                  <a:pt x="6873774" y="630630"/>
                </a:cubicBezTo>
                <a:close/>
                <a:moveTo>
                  <a:pt x="4133911" y="163451"/>
                </a:moveTo>
                <a:cubicBezTo>
                  <a:pt x="4142218" y="165080"/>
                  <a:pt x="4147288" y="167344"/>
                  <a:pt x="4147469" y="169969"/>
                </a:cubicBezTo>
                <a:cubicBezTo>
                  <a:pt x="4147469" y="175039"/>
                  <a:pt x="4127913" y="179023"/>
                  <a:pt x="4100933" y="179023"/>
                </a:cubicBezTo>
                <a:cubicBezTo>
                  <a:pt x="4073953" y="179023"/>
                  <a:pt x="4052404" y="174858"/>
                  <a:pt x="4053128" y="169427"/>
                </a:cubicBezTo>
                <a:cubicBezTo>
                  <a:pt x="4053852" y="163993"/>
                  <a:pt x="4074677" y="160553"/>
                  <a:pt x="4100933" y="160735"/>
                </a:cubicBezTo>
                <a:cubicBezTo>
                  <a:pt x="4114060" y="160826"/>
                  <a:pt x="4125605" y="161822"/>
                  <a:pt x="4133911" y="163451"/>
                </a:cubicBezTo>
                <a:close/>
                <a:moveTo>
                  <a:pt x="4640814" y="247833"/>
                </a:moveTo>
                <a:cubicBezTo>
                  <a:pt x="4652810" y="250006"/>
                  <a:pt x="4661275" y="253085"/>
                  <a:pt x="4663719" y="256706"/>
                </a:cubicBezTo>
                <a:cubicBezTo>
                  <a:pt x="4669696" y="264129"/>
                  <a:pt x="4649416" y="269563"/>
                  <a:pt x="4615373" y="269563"/>
                </a:cubicBezTo>
                <a:cubicBezTo>
                  <a:pt x="4581331" y="269563"/>
                  <a:pt x="4552720" y="264312"/>
                  <a:pt x="4547830" y="256886"/>
                </a:cubicBezTo>
                <a:cubicBezTo>
                  <a:pt x="4542942" y="249463"/>
                  <a:pt x="4563584" y="244392"/>
                  <a:pt x="4596722" y="244392"/>
                </a:cubicBezTo>
                <a:cubicBezTo>
                  <a:pt x="4613290" y="244392"/>
                  <a:pt x="4628818" y="245660"/>
                  <a:pt x="4640814" y="247833"/>
                </a:cubicBezTo>
                <a:close/>
                <a:moveTo>
                  <a:pt x="5275872" y="355581"/>
                </a:moveTo>
                <a:cubicBezTo>
                  <a:pt x="5289056" y="358011"/>
                  <a:pt x="5301963" y="361948"/>
                  <a:pt x="5314333" y="367343"/>
                </a:cubicBezTo>
                <a:cubicBezTo>
                  <a:pt x="5325741" y="375491"/>
                  <a:pt x="5308358" y="382192"/>
                  <a:pt x="5274676" y="382192"/>
                </a:cubicBezTo>
                <a:cubicBezTo>
                  <a:pt x="5247430" y="383700"/>
                  <a:pt x="5220222" y="378607"/>
                  <a:pt x="5195366" y="367343"/>
                </a:cubicBezTo>
                <a:cubicBezTo>
                  <a:pt x="5185225" y="359195"/>
                  <a:pt x="5203151" y="352857"/>
                  <a:pt x="5235744" y="352857"/>
                </a:cubicBezTo>
                <a:cubicBezTo>
                  <a:pt x="5249225" y="352227"/>
                  <a:pt x="5262687" y="353150"/>
                  <a:pt x="5275872" y="355581"/>
                </a:cubicBezTo>
                <a:close/>
                <a:moveTo>
                  <a:pt x="3528545" y="56433"/>
                </a:moveTo>
                <a:cubicBezTo>
                  <a:pt x="3539954" y="56433"/>
                  <a:pt x="3547921" y="57882"/>
                  <a:pt x="3546653" y="59874"/>
                </a:cubicBezTo>
                <a:cubicBezTo>
                  <a:pt x="3538659" y="63262"/>
                  <a:pt x="3529939" y="64568"/>
                  <a:pt x="3521302" y="63677"/>
                </a:cubicBezTo>
                <a:cubicBezTo>
                  <a:pt x="3508809" y="63677"/>
                  <a:pt x="3500841" y="62228"/>
                  <a:pt x="3503195" y="60055"/>
                </a:cubicBezTo>
                <a:cubicBezTo>
                  <a:pt x="3511253" y="56910"/>
                  <a:pt x="3519930" y="55671"/>
                  <a:pt x="3528545" y="56433"/>
                </a:cubicBezTo>
                <a:close/>
                <a:moveTo>
                  <a:pt x="4021824" y="139322"/>
                </a:moveTo>
                <a:cubicBezTo>
                  <a:pt x="4029316" y="140680"/>
                  <a:pt x="4033752" y="142626"/>
                  <a:pt x="4033752" y="144981"/>
                </a:cubicBezTo>
                <a:cubicBezTo>
                  <a:pt x="4033752" y="149688"/>
                  <a:pt x="4015644" y="152948"/>
                  <a:pt x="3990657" y="152948"/>
                </a:cubicBezTo>
                <a:cubicBezTo>
                  <a:pt x="3965667" y="152948"/>
                  <a:pt x="3949371" y="149688"/>
                  <a:pt x="3949371" y="145162"/>
                </a:cubicBezTo>
                <a:cubicBezTo>
                  <a:pt x="3949371" y="140635"/>
                  <a:pt x="3967479" y="137194"/>
                  <a:pt x="3991562" y="137194"/>
                </a:cubicBezTo>
                <a:cubicBezTo>
                  <a:pt x="4003785" y="137194"/>
                  <a:pt x="4014332" y="137964"/>
                  <a:pt x="4021824" y="139322"/>
                </a:cubicBezTo>
                <a:close/>
                <a:moveTo>
                  <a:pt x="5861884" y="450220"/>
                </a:moveTo>
                <a:cubicBezTo>
                  <a:pt x="5874985" y="452585"/>
                  <a:pt x="5887855" y="456237"/>
                  <a:pt x="5900301" y="461142"/>
                </a:cubicBezTo>
                <a:cubicBezTo>
                  <a:pt x="5916055" y="469470"/>
                  <a:pt x="5903922" y="476352"/>
                  <a:pt x="5872777" y="476172"/>
                </a:cubicBezTo>
                <a:cubicBezTo>
                  <a:pt x="5845755" y="476700"/>
                  <a:pt x="5818902" y="471773"/>
                  <a:pt x="5793827" y="461686"/>
                </a:cubicBezTo>
                <a:cubicBezTo>
                  <a:pt x="5779341" y="453355"/>
                  <a:pt x="5792017" y="446836"/>
                  <a:pt x="5822075" y="447017"/>
                </a:cubicBezTo>
                <a:cubicBezTo>
                  <a:pt x="5835450" y="446776"/>
                  <a:pt x="5848784" y="447854"/>
                  <a:pt x="5861884" y="450220"/>
                </a:cubicBezTo>
                <a:close/>
                <a:moveTo>
                  <a:pt x="5101772" y="320150"/>
                </a:moveTo>
                <a:cubicBezTo>
                  <a:pt x="5115782" y="322843"/>
                  <a:pt x="5126828" y="326510"/>
                  <a:pt x="5130722" y="330402"/>
                </a:cubicBezTo>
                <a:cubicBezTo>
                  <a:pt x="5138506" y="338189"/>
                  <a:pt x="5118409" y="344347"/>
                  <a:pt x="5085815" y="344347"/>
                </a:cubicBezTo>
                <a:cubicBezTo>
                  <a:pt x="5051953" y="344347"/>
                  <a:pt x="5016461" y="337104"/>
                  <a:pt x="5009762" y="329317"/>
                </a:cubicBezTo>
                <a:cubicBezTo>
                  <a:pt x="5003061" y="321530"/>
                  <a:pt x="5023524" y="315736"/>
                  <a:pt x="5055030" y="315736"/>
                </a:cubicBezTo>
                <a:cubicBezTo>
                  <a:pt x="5070785" y="315736"/>
                  <a:pt x="5087761" y="317456"/>
                  <a:pt x="5101772" y="320150"/>
                </a:cubicBezTo>
                <a:close/>
                <a:moveTo>
                  <a:pt x="3454123" y="39230"/>
                </a:moveTo>
                <a:cubicBezTo>
                  <a:pt x="3464081" y="39230"/>
                  <a:pt x="3470782" y="40498"/>
                  <a:pt x="3468609" y="42128"/>
                </a:cubicBezTo>
                <a:cubicBezTo>
                  <a:pt x="3461900" y="44333"/>
                  <a:pt x="3454834" y="45253"/>
                  <a:pt x="3447785" y="44844"/>
                </a:cubicBezTo>
                <a:cubicBezTo>
                  <a:pt x="3438369" y="44844"/>
                  <a:pt x="3431850" y="43396"/>
                  <a:pt x="3434204" y="41766"/>
                </a:cubicBezTo>
                <a:cubicBezTo>
                  <a:pt x="3440635" y="39726"/>
                  <a:pt x="3447384" y="38869"/>
                  <a:pt x="3454123" y="39230"/>
                </a:cubicBezTo>
                <a:close/>
                <a:moveTo>
                  <a:pt x="4505595" y="217842"/>
                </a:moveTo>
                <a:cubicBezTo>
                  <a:pt x="4516459" y="219902"/>
                  <a:pt x="4524020" y="222753"/>
                  <a:pt x="4525922" y="225921"/>
                </a:cubicBezTo>
                <a:cubicBezTo>
                  <a:pt x="4529724" y="232260"/>
                  <a:pt x="4507815" y="237873"/>
                  <a:pt x="4475221" y="237510"/>
                </a:cubicBezTo>
                <a:cubicBezTo>
                  <a:pt x="4442627" y="237149"/>
                  <a:pt x="4418181" y="232079"/>
                  <a:pt x="4415646" y="225560"/>
                </a:cubicBezTo>
                <a:cubicBezTo>
                  <a:pt x="4413111" y="219042"/>
                  <a:pt x="4434840" y="214333"/>
                  <a:pt x="4465441" y="214515"/>
                </a:cubicBezTo>
                <a:cubicBezTo>
                  <a:pt x="4480562" y="214515"/>
                  <a:pt x="4494730" y="215783"/>
                  <a:pt x="4505595" y="217842"/>
                </a:cubicBezTo>
                <a:close/>
                <a:moveTo>
                  <a:pt x="3921958" y="117072"/>
                </a:moveTo>
                <a:cubicBezTo>
                  <a:pt x="3928500" y="118318"/>
                  <a:pt x="3932528" y="119993"/>
                  <a:pt x="3932166" y="121804"/>
                </a:cubicBezTo>
                <a:cubicBezTo>
                  <a:pt x="3932166" y="125606"/>
                  <a:pt x="3913154" y="128864"/>
                  <a:pt x="3892692" y="128864"/>
                </a:cubicBezTo>
                <a:cubicBezTo>
                  <a:pt x="3872231" y="128864"/>
                  <a:pt x="3853941" y="125425"/>
                  <a:pt x="3856477" y="121621"/>
                </a:cubicBezTo>
                <a:cubicBezTo>
                  <a:pt x="3869047" y="115866"/>
                  <a:pt x="3882919" y="113555"/>
                  <a:pt x="3896675" y="114922"/>
                </a:cubicBezTo>
                <a:cubicBezTo>
                  <a:pt x="3906362" y="115012"/>
                  <a:pt x="3915417" y="115827"/>
                  <a:pt x="3921958" y="117072"/>
                </a:cubicBezTo>
                <a:close/>
                <a:moveTo>
                  <a:pt x="3391470" y="25468"/>
                </a:moveTo>
                <a:cubicBezTo>
                  <a:pt x="3387303" y="26998"/>
                  <a:pt x="3382868" y="27675"/>
                  <a:pt x="3378432" y="27460"/>
                </a:cubicBezTo>
                <a:cubicBezTo>
                  <a:pt x="3371732" y="27460"/>
                  <a:pt x="3365757" y="27460"/>
                  <a:pt x="3366843" y="25651"/>
                </a:cubicBezTo>
                <a:cubicBezTo>
                  <a:pt x="3371265" y="24128"/>
                  <a:pt x="3375934" y="23453"/>
                  <a:pt x="3380605" y="23658"/>
                </a:cubicBezTo>
                <a:cubicBezTo>
                  <a:pt x="3386400" y="23658"/>
                  <a:pt x="3391833" y="24563"/>
                  <a:pt x="3391470" y="25468"/>
                </a:cubicBezTo>
                <a:close/>
                <a:moveTo>
                  <a:pt x="6554171" y="563631"/>
                </a:moveTo>
                <a:cubicBezTo>
                  <a:pt x="6577912" y="564207"/>
                  <a:pt x="6601398" y="568672"/>
                  <a:pt x="6623705" y="576849"/>
                </a:cubicBezTo>
                <a:cubicBezTo>
                  <a:pt x="6639278" y="584092"/>
                  <a:pt x="6632035" y="590250"/>
                  <a:pt x="6607409" y="589886"/>
                </a:cubicBezTo>
                <a:cubicBezTo>
                  <a:pt x="6582638" y="589518"/>
                  <a:pt x="6558120" y="584799"/>
                  <a:pt x="6534978" y="575944"/>
                </a:cubicBezTo>
                <a:cubicBezTo>
                  <a:pt x="6520673" y="568701"/>
                  <a:pt x="6529727" y="563087"/>
                  <a:pt x="6554171" y="563631"/>
                </a:cubicBezTo>
                <a:close/>
                <a:moveTo>
                  <a:pt x="4373681" y="190769"/>
                </a:moveTo>
                <a:cubicBezTo>
                  <a:pt x="4384093" y="192648"/>
                  <a:pt x="4391472" y="195228"/>
                  <a:pt x="4393011" y="198034"/>
                </a:cubicBezTo>
                <a:cubicBezTo>
                  <a:pt x="4396089" y="203648"/>
                  <a:pt x="4373818" y="208718"/>
                  <a:pt x="4345931" y="208718"/>
                </a:cubicBezTo>
                <a:cubicBezTo>
                  <a:pt x="4318046" y="208718"/>
                  <a:pt x="4291607" y="203829"/>
                  <a:pt x="4288891" y="198217"/>
                </a:cubicBezTo>
                <a:cubicBezTo>
                  <a:pt x="4286176" y="192603"/>
                  <a:pt x="4308810" y="187713"/>
                  <a:pt x="4336153" y="187713"/>
                </a:cubicBezTo>
                <a:cubicBezTo>
                  <a:pt x="4349823" y="187713"/>
                  <a:pt x="4363269" y="188890"/>
                  <a:pt x="4373681" y="190769"/>
                </a:cubicBezTo>
                <a:close/>
                <a:moveTo>
                  <a:pt x="3822164" y="96473"/>
                </a:moveTo>
                <a:cubicBezTo>
                  <a:pt x="3828184" y="97492"/>
                  <a:pt x="3832124" y="98895"/>
                  <a:pt x="3832214" y="100435"/>
                </a:cubicBezTo>
                <a:cubicBezTo>
                  <a:pt x="3832395" y="103513"/>
                  <a:pt x="3815372" y="106771"/>
                  <a:pt x="3797265" y="106771"/>
                </a:cubicBezTo>
                <a:cubicBezTo>
                  <a:pt x="3779157" y="106771"/>
                  <a:pt x="3763404" y="103874"/>
                  <a:pt x="3764670" y="100796"/>
                </a:cubicBezTo>
                <a:cubicBezTo>
                  <a:pt x="3775609" y="95819"/>
                  <a:pt x="3787651" y="93760"/>
                  <a:pt x="3799620" y="94821"/>
                </a:cubicBezTo>
                <a:cubicBezTo>
                  <a:pt x="3808040" y="94821"/>
                  <a:pt x="3816143" y="95455"/>
                  <a:pt x="3822164" y="96473"/>
                </a:cubicBezTo>
                <a:close/>
                <a:moveTo>
                  <a:pt x="4931896" y="283528"/>
                </a:moveTo>
                <a:cubicBezTo>
                  <a:pt x="4944798" y="285950"/>
                  <a:pt x="4954712" y="289210"/>
                  <a:pt x="4958154" y="292741"/>
                </a:cubicBezTo>
                <a:cubicBezTo>
                  <a:pt x="4965397" y="299803"/>
                  <a:pt x="4944211" y="306140"/>
                  <a:pt x="4912522" y="306140"/>
                </a:cubicBezTo>
                <a:cubicBezTo>
                  <a:pt x="4880833" y="306140"/>
                  <a:pt x="4845161" y="299260"/>
                  <a:pt x="4840091" y="292016"/>
                </a:cubicBezTo>
                <a:cubicBezTo>
                  <a:pt x="4835021" y="284773"/>
                  <a:pt x="4856931" y="278979"/>
                  <a:pt x="4887715" y="279340"/>
                </a:cubicBezTo>
                <a:cubicBezTo>
                  <a:pt x="4903106" y="279522"/>
                  <a:pt x="4918995" y="281106"/>
                  <a:pt x="4931896" y="283528"/>
                </a:cubicBezTo>
                <a:close/>
                <a:moveTo>
                  <a:pt x="5639718" y="403829"/>
                </a:moveTo>
                <a:cubicBezTo>
                  <a:pt x="5653124" y="406224"/>
                  <a:pt x="5666293" y="409949"/>
                  <a:pt x="5679024" y="414967"/>
                </a:cubicBezTo>
                <a:cubicBezTo>
                  <a:pt x="5692423" y="422753"/>
                  <a:pt x="5677393" y="429816"/>
                  <a:pt x="5647155" y="429816"/>
                </a:cubicBezTo>
                <a:cubicBezTo>
                  <a:pt x="5619781" y="430400"/>
                  <a:pt x="5592586" y="425280"/>
                  <a:pt x="5567298" y="414786"/>
                </a:cubicBezTo>
                <a:cubicBezTo>
                  <a:pt x="5556253" y="407362"/>
                  <a:pt x="5570920" y="400844"/>
                  <a:pt x="5598987" y="400663"/>
                </a:cubicBezTo>
                <a:cubicBezTo>
                  <a:pt x="5612669" y="400365"/>
                  <a:pt x="5626312" y="401432"/>
                  <a:pt x="5639718" y="403829"/>
                </a:cubicBezTo>
                <a:close/>
                <a:moveTo>
                  <a:pt x="3730991" y="77032"/>
                </a:moveTo>
                <a:cubicBezTo>
                  <a:pt x="3735745" y="77983"/>
                  <a:pt x="3738506" y="79250"/>
                  <a:pt x="3737872" y="80518"/>
                </a:cubicBezTo>
                <a:cubicBezTo>
                  <a:pt x="3727125" y="84780"/>
                  <a:pt x="3715524" y="86455"/>
                  <a:pt x="3704010" y="85405"/>
                </a:cubicBezTo>
                <a:cubicBezTo>
                  <a:pt x="3689162" y="85405"/>
                  <a:pt x="3677210" y="82691"/>
                  <a:pt x="3679383" y="80155"/>
                </a:cubicBezTo>
                <a:cubicBezTo>
                  <a:pt x="3689831" y="76204"/>
                  <a:pt x="3701021" y="74596"/>
                  <a:pt x="3712159" y="75448"/>
                </a:cubicBezTo>
                <a:cubicBezTo>
                  <a:pt x="3719492" y="75448"/>
                  <a:pt x="3726238" y="76082"/>
                  <a:pt x="3730991" y="77032"/>
                </a:cubicBezTo>
                <a:close/>
                <a:moveTo>
                  <a:pt x="4252110" y="165081"/>
                </a:moveTo>
                <a:cubicBezTo>
                  <a:pt x="4260643" y="166710"/>
                  <a:pt x="4266075" y="168973"/>
                  <a:pt x="4266800" y="171599"/>
                </a:cubicBezTo>
                <a:cubicBezTo>
                  <a:pt x="4268066" y="176669"/>
                  <a:pt x="4248692" y="180834"/>
                  <a:pt x="4221710" y="180654"/>
                </a:cubicBezTo>
                <a:cubicBezTo>
                  <a:pt x="4194730" y="180473"/>
                  <a:pt x="4172640" y="176488"/>
                  <a:pt x="4172457" y="171057"/>
                </a:cubicBezTo>
                <a:cubicBezTo>
                  <a:pt x="4172276" y="165624"/>
                  <a:pt x="4192557" y="162183"/>
                  <a:pt x="4218813" y="162365"/>
                </a:cubicBezTo>
                <a:cubicBezTo>
                  <a:pt x="4231942" y="162455"/>
                  <a:pt x="4243576" y="163451"/>
                  <a:pt x="4252110" y="165081"/>
                </a:cubicBezTo>
                <a:close/>
                <a:moveTo>
                  <a:pt x="7470605" y="713201"/>
                </a:moveTo>
                <a:cubicBezTo>
                  <a:pt x="7485690" y="713618"/>
                  <a:pt x="7500628" y="716494"/>
                  <a:pt x="7514787" y="721712"/>
                </a:cubicBezTo>
                <a:cubicBezTo>
                  <a:pt x="7526739" y="726419"/>
                  <a:pt x="7524747" y="729317"/>
                  <a:pt x="7509717" y="729136"/>
                </a:cubicBezTo>
                <a:cubicBezTo>
                  <a:pt x="7494543" y="728699"/>
                  <a:pt x="7479568" y="725762"/>
                  <a:pt x="7465354" y="720444"/>
                </a:cubicBezTo>
                <a:cubicBezTo>
                  <a:pt x="7453584" y="715918"/>
                  <a:pt x="7455757" y="713021"/>
                  <a:pt x="7470605" y="713201"/>
                </a:cubicBezTo>
                <a:close/>
                <a:moveTo>
                  <a:pt x="3630494" y="57340"/>
                </a:moveTo>
                <a:cubicBezTo>
                  <a:pt x="3643349" y="57340"/>
                  <a:pt x="3653490" y="58969"/>
                  <a:pt x="3652404" y="61142"/>
                </a:cubicBezTo>
                <a:cubicBezTo>
                  <a:pt x="3644133" y="64684"/>
                  <a:pt x="3635108" y="66114"/>
                  <a:pt x="3626148" y="65308"/>
                </a:cubicBezTo>
                <a:cubicBezTo>
                  <a:pt x="3613291" y="65308"/>
                  <a:pt x="3602970" y="63496"/>
                  <a:pt x="3604237" y="61323"/>
                </a:cubicBezTo>
                <a:cubicBezTo>
                  <a:pt x="3612542" y="57908"/>
                  <a:pt x="3621548" y="56541"/>
                  <a:pt x="3630494" y="57340"/>
                </a:cubicBezTo>
                <a:close/>
                <a:moveTo>
                  <a:pt x="6257205" y="504781"/>
                </a:moveTo>
                <a:cubicBezTo>
                  <a:pt x="6282628" y="504203"/>
                  <a:pt x="6307916" y="508633"/>
                  <a:pt x="6331628" y="517819"/>
                </a:cubicBezTo>
                <a:cubicBezTo>
                  <a:pt x="6347744" y="525425"/>
                  <a:pt x="6340864" y="530856"/>
                  <a:pt x="6314606" y="531039"/>
                </a:cubicBezTo>
                <a:cubicBezTo>
                  <a:pt x="6288791" y="531687"/>
                  <a:pt x="6263112" y="527128"/>
                  <a:pt x="6239097" y="517638"/>
                </a:cubicBezTo>
                <a:cubicBezTo>
                  <a:pt x="6223887" y="510034"/>
                  <a:pt x="6231130" y="504781"/>
                  <a:pt x="6257205" y="504781"/>
                </a:cubicBezTo>
                <a:close/>
                <a:moveTo>
                  <a:pt x="4779679" y="251002"/>
                </a:moveTo>
                <a:cubicBezTo>
                  <a:pt x="4791789" y="253401"/>
                  <a:pt x="4800617" y="256615"/>
                  <a:pt x="4802790" y="259966"/>
                </a:cubicBezTo>
                <a:cubicBezTo>
                  <a:pt x="4807136" y="266665"/>
                  <a:pt x="4785768" y="271916"/>
                  <a:pt x="4754261" y="271916"/>
                </a:cubicBezTo>
                <a:cubicBezTo>
                  <a:pt x="4722392" y="271916"/>
                  <a:pt x="4691607" y="265397"/>
                  <a:pt x="4688166" y="258517"/>
                </a:cubicBezTo>
                <a:cubicBezTo>
                  <a:pt x="4684727" y="251635"/>
                  <a:pt x="4706274" y="246746"/>
                  <a:pt x="4736878" y="246928"/>
                </a:cubicBezTo>
                <a:cubicBezTo>
                  <a:pt x="4752178" y="247019"/>
                  <a:pt x="4767570" y="248603"/>
                  <a:pt x="4779679" y="251002"/>
                </a:cubicBezTo>
                <a:close/>
                <a:moveTo>
                  <a:pt x="3550999" y="40678"/>
                </a:moveTo>
                <a:cubicBezTo>
                  <a:pt x="3561863" y="40678"/>
                  <a:pt x="3569107" y="41946"/>
                  <a:pt x="3567116" y="43756"/>
                </a:cubicBezTo>
                <a:cubicBezTo>
                  <a:pt x="3560457" y="46427"/>
                  <a:pt x="3553244" y="47422"/>
                  <a:pt x="3546111" y="46653"/>
                </a:cubicBezTo>
                <a:cubicBezTo>
                  <a:pt x="3535064" y="46653"/>
                  <a:pt x="3528003" y="45568"/>
                  <a:pt x="3529994" y="43756"/>
                </a:cubicBezTo>
                <a:cubicBezTo>
                  <a:pt x="3536627" y="40988"/>
                  <a:pt x="3543851" y="39929"/>
                  <a:pt x="3550999" y="40678"/>
                </a:cubicBezTo>
                <a:close/>
                <a:moveTo>
                  <a:pt x="4140679" y="140906"/>
                </a:moveTo>
                <a:cubicBezTo>
                  <a:pt x="4148149" y="142264"/>
                  <a:pt x="4152721" y="144166"/>
                  <a:pt x="4153264" y="146430"/>
                </a:cubicBezTo>
                <a:cubicBezTo>
                  <a:pt x="4154351" y="150957"/>
                  <a:pt x="4136785" y="154578"/>
                  <a:pt x="4111797" y="154578"/>
                </a:cubicBezTo>
                <a:cubicBezTo>
                  <a:pt x="4086808" y="154578"/>
                  <a:pt x="4068339" y="151137"/>
                  <a:pt x="4068339" y="146430"/>
                </a:cubicBezTo>
                <a:cubicBezTo>
                  <a:pt x="4068339" y="141721"/>
                  <a:pt x="4086447" y="138462"/>
                  <a:pt x="4110710" y="138643"/>
                </a:cubicBezTo>
                <a:cubicBezTo>
                  <a:pt x="4122843" y="138734"/>
                  <a:pt x="4133210" y="139548"/>
                  <a:pt x="4140679" y="140906"/>
                </a:cubicBezTo>
                <a:close/>
                <a:moveTo>
                  <a:pt x="5429910" y="360184"/>
                </a:moveTo>
                <a:cubicBezTo>
                  <a:pt x="5442729" y="362463"/>
                  <a:pt x="5455290" y="366192"/>
                  <a:pt x="5467345" y="371327"/>
                </a:cubicBezTo>
                <a:cubicBezTo>
                  <a:pt x="5479839" y="379475"/>
                  <a:pt x="5464990" y="385450"/>
                  <a:pt x="5431130" y="385450"/>
                </a:cubicBezTo>
                <a:cubicBezTo>
                  <a:pt x="5405305" y="386556"/>
                  <a:pt x="5379565" y="381853"/>
                  <a:pt x="5355801" y="371688"/>
                </a:cubicBezTo>
                <a:cubicBezTo>
                  <a:pt x="5344573" y="363721"/>
                  <a:pt x="5359240" y="357746"/>
                  <a:pt x="5390929" y="357746"/>
                </a:cubicBezTo>
                <a:cubicBezTo>
                  <a:pt x="5404016" y="357079"/>
                  <a:pt x="5417092" y="357906"/>
                  <a:pt x="5429910" y="360184"/>
                </a:cubicBezTo>
                <a:close/>
                <a:moveTo>
                  <a:pt x="3476397" y="24564"/>
                </a:moveTo>
                <a:cubicBezTo>
                  <a:pt x="3484184" y="24564"/>
                  <a:pt x="3488891" y="25651"/>
                  <a:pt x="3487081" y="26917"/>
                </a:cubicBezTo>
                <a:cubicBezTo>
                  <a:pt x="3482038" y="28436"/>
                  <a:pt x="3476764" y="29050"/>
                  <a:pt x="3471508" y="28729"/>
                </a:cubicBezTo>
                <a:cubicBezTo>
                  <a:pt x="3463723" y="28729"/>
                  <a:pt x="3458470" y="28729"/>
                  <a:pt x="3459919" y="26556"/>
                </a:cubicBezTo>
                <a:cubicBezTo>
                  <a:pt x="3465207" y="24721"/>
                  <a:pt x="3470825" y="24041"/>
                  <a:pt x="3476397" y="24564"/>
                </a:cubicBezTo>
                <a:close/>
                <a:moveTo>
                  <a:pt x="4032236" y="119109"/>
                </a:moveTo>
                <a:cubicBezTo>
                  <a:pt x="4039502" y="120444"/>
                  <a:pt x="4044254" y="122255"/>
                  <a:pt x="4044074" y="124156"/>
                </a:cubicBezTo>
                <a:cubicBezTo>
                  <a:pt x="4044074" y="127958"/>
                  <a:pt x="4024518" y="131399"/>
                  <a:pt x="4003693" y="131219"/>
                </a:cubicBezTo>
                <a:cubicBezTo>
                  <a:pt x="3982869" y="131038"/>
                  <a:pt x="3964580" y="127417"/>
                  <a:pt x="3966029" y="123795"/>
                </a:cubicBezTo>
                <a:cubicBezTo>
                  <a:pt x="3967478" y="120174"/>
                  <a:pt x="3985585" y="116913"/>
                  <a:pt x="4005322" y="116913"/>
                </a:cubicBezTo>
                <a:cubicBezTo>
                  <a:pt x="4015191" y="116913"/>
                  <a:pt x="4024970" y="117773"/>
                  <a:pt x="4032236" y="119109"/>
                </a:cubicBezTo>
                <a:close/>
                <a:moveTo>
                  <a:pt x="4631398" y="220806"/>
                </a:moveTo>
                <a:cubicBezTo>
                  <a:pt x="4642987" y="222798"/>
                  <a:pt x="4651769" y="225559"/>
                  <a:pt x="4654667" y="228637"/>
                </a:cubicBezTo>
                <a:cubicBezTo>
                  <a:pt x="4660461" y="234795"/>
                  <a:pt x="4638732" y="240589"/>
                  <a:pt x="4608674" y="240589"/>
                </a:cubicBezTo>
                <a:cubicBezTo>
                  <a:pt x="4578614" y="240589"/>
                  <a:pt x="4550186" y="235156"/>
                  <a:pt x="4545840" y="229001"/>
                </a:cubicBezTo>
                <a:cubicBezTo>
                  <a:pt x="4541494" y="222843"/>
                  <a:pt x="4563224" y="217592"/>
                  <a:pt x="4591291" y="217592"/>
                </a:cubicBezTo>
                <a:cubicBezTo>
                  <a:pt x="4605415" y="217592"/>
                  <a:pt x="4619810" y="218814"/>
                  <a:pt x="4631398" y="220806"/>
                </a:cubicBezTo>
                <a:close/>
                <a:moveTo>
                  <a:pt x="5996634" y="452992"/>
                </a:moveTo>
                <a:cubicBezTo>
                  <a:pt x="6022034" y="452492"/>
                  <a:pt x="6047295" y="456857"/>
                  <a:pt x="6071057" y="465849"/>
                </a:cubicBezTo>
                <a:cubicBezTo>
                  <a:pt x="6087716" y="473997"/>
                  <a:pt x="6078119" y="479974"/>
                  <a:pt x="6048060" y="479791"/>
                </a:cubicBezTo>
                <a:cubicBezTo>
                  <a:pt x="6022642" y="480407"/>
                  <a:pt x="5997371" y="475784"/>
                  <a:pt x="5973819" y="466212"/>
                </a:cubicBezTo>
                <a:cubicBezTo>
                  <a:pt x="5959333" y="458606"/>
                  <a:pt x="5969110" y="452992"/>
                  <a:pt x="5996634" y="452992"/>
                </a:cubicBezTo>
                <a:close/>
                <a:moveTo>
                  <a:pt x="3931150" y="98669"/>
                </a:moveTo>
                <a:cubicBezTo>
                  <a:pt x="3937148" y="99801"/>
                  <a:pt x="3940770" y="101340"/>
                  <a:pt x="3940317" y="102969"/>
                </a:cubicBezTo>
                <a:cubicBezTo>
                  <a:pt x="3939412" y="106230"/>
                  <a:pt x="3922753" y="108946"/>
                  <a:pt x="3904101" y="108946"/>
                </a:cubicBezTo>
                <a:cubicBezTo>
                  <a:pt x="3885994" y="108946"/>
                  <a:pt x="3870420" y="106049"/>
                  <a:pt x="3871507" y="102789"/>
                </a:cubicBezTo>
                <a:cubicBezTo>
                  <a:pt x="3872595" y="99530"/>
                  <a:pt x="3889615" y="96813"/>
                  <a:pt x="3907723" y="96813"/>
                </a:cubicBezTo>
                <a:cubicBezTo>
                  <a:pt x="3916777" y="96813"/>
                  <a:pt x="3925151" y="97538"/>
                  <a:pt x="3931150" y="98669"/>
                </a:cubicBezTo>
                <a:close/>
                <a:moveTo>
                  <a:pt x="7145933" y="646384"/>
                </a:moveTo>
                <a:cubicBezTo>
                  <a:pt x="7160057" y="651635"/>
                  <a:pt x="7158971" y="656885"/>
                  <a:pt x="7143397" y="657249"/>
                </a:cubicBezTo>
                <a:cubicBezTo>
                  <a:pt x="7123679" y="656872"/>
                  <a:pt x="7104104" y="653703"/>
                  <a:pt x="7085272" y="647833"/>
                </a:cubicBezTo>
                <a:cubicBezTo>
                  <a:pt x="7069517" y="642219"/>
                  <a:pt x="7071148" y="636605"/>
                  <a:pt x="7088349" y="636605"/>
                </a:cubicBezTo>
                <a:cubicBezTo>
                  <a:pt x="7107906" y="637072"/>
                  <a:pt x="7127318" y="640363"/>
                  <a:pt x="7145933" y="646384"/>
                </a:cubicBezTo>
                <a:close/>
                <a:moveTo>
                  <a:pt x="5239751" y="320906"/>
                </a:moveTo>
                <a:cubicBezTo>
                  <a:pt x="5251896" y="323183"/>
                  <a:pt x="5263792" y="326786"/>
                  <a:pt x="5275221" y="331671"/>
                </a:cubicBezTo>
                <a:cubicBezTo>
                  <a:pt x="5284637" y="338734"/>
                  <a:pt x="5267254" y="345072"/>
                  <a:pt x="5236652" y="345072"/>
                </a:cubicBezTo>
                <a:cubicBezTo>
                  <a:pt x="5210799" y="346346"/>
                  <a:pt x="5185005" y="341572"/>
                  <a:pt x="5161324" y="331129"/>
                </a:cubicBezTo>
                <a:cubicBezTo>
                  <a:pt x="5152632" y="323886"/>
                  <a:pt x="5172006" y="317729"/>
                  <a:pt x="5202789" y="318092"/>
                </a:cubicBezTo>
                <a:cubicBezTo>
                  <a:pt x="5215214" y="317678"/>
                  <a:pt x="5227607" y="318630"/>
                  <a:pt x="5239751" y="320906"/>
                </a:cubicBezTo>
                <a:close/>
                <a:moveTo>
                  <a:pt x="4497673" y="192580"/>
                </a:moveTo>
                <a:cubicBezTo>
                  <a:pt x="4507769" y="194459"/>
                  <a:pt x="4514786" y="196949"/>
                  <a:pt x="4516506" y="199485"/>
                </a:cubicBezTo>
                <a:cubicBezTo>
                  <a:pt x="4519947" y="205279"/>
                  <a:pt x="4499847" y="209986"/>
                  <a:pt x="4471779" y="209986"/>
                </a:cubicBezTo>
                <a:cubicBezTo>
                  <a:pt x="4443712" y="209986"/>
                  <a:pt x="4416371" y="205099"/>
                  <a:pt x="4414198" y="199304"/>
                </a:cubicBezTo>
                <a:cubicBezTo>
                  <a:pt x="4412025" y="193509"/>
                  <a:pt x="4432305" y="189164"/>
                  <a:pt x="4460371" y="189344"/>
                </a:cubicBezTo>
                <a:cubicBezTo>
                  <a:pt x="4474404" y="189434"/>
                  <a:pt x="4487579" y="190702"/>
                  <a:pt x="4497673" y="192580"/>
                </a:cubicBezTo>
                <a:close/>
                <a:moveTo>
                  <a:pt x="3834568" y="78139"/>
                </a:moveTo>
                <a:cubicBezTo>
                  <a:pt x="3839729" y="79022"/>
                  <a:pt x="3842807" y="80244"/>
                  <a:pt x="3842535" y="81603"/>
                </a:cubicBezTo>
                <a:cubicBezTo>
                  <a:pt x="3841991" y="84317"/>
                  <a:pt x="3827868" y="86673"/>
                  <a:pt x="3811570" y="86853"/>
                </a:cubicBezTo>
                <a:cubicBezTo>
                  <a:pt x="3795274" y="86853"/>
                  <a:pt x="3782417" y="84500"/>
                  <a:pt x="3783142" y="81783"/>
                </a:cubicBezTo>
                <a:cubicBezTo>
                  <a:pt x="3783866" y="79067"/>
                  <a:pt x="3797991" y="76713"/>
                  <a:pt x="3814106" y="76713"/>
                </a:cubicBezTo>
                <a:cubicBezTo>
                  <a:pt x="3822164" y="76713"/>
                  <a:pt x="3829407" y="77256"/>
                  <a:pt x="3834568" y="78139"/>
                </a:cubicBezTo>
                <a:close/>
                <a:moveTo>
                  <a:pt x="4370377" y="167435"/>
                </a:moveTo>
                <a:cubicBezTo>
                  <a:pt x="4379566" y="169110"/>
                  <a:pt x="4385859" y="171419"/>
                  <a:pt x="4387035" y="173954"/>
                </a:cubicBezTo>
                <a:cubicBezTo>
                  <a:pt x="4389389" y="179024"/>
                  <a:pt x="4370195" y="183187"/>
                  <a:pt x="4343396" y="183187"/>
                </a:cubicBezTo>
                <a:cubicBezTo>
                  <a:pt x="4316777" y="183187"/>
                  <a:pt x="4294504" y="179024"/>
                  <a:pt x="4292694" y="173773"/>
                </a:cubicBezTo>
                <a:cubicBezTo>
                  <a:pt x="4290882" y="168521"/>
                  <a:pt x="4310802" y="164718"/>
                  <a:pt x="4336333" y="164718"/>
                </a:cubicBezTo>
                <a:cubicBezTo>
                  <a:pt x="4349099" y="164718"/>
                  <a:pt x="4361186" y="165759"/>
                  <a:pt x="4370377" y="167435"/>
                </a:cubicBezTo>
                <a:close/>
                <a:moveTo>
                  <a:pt x="5765396" y="404826"/>
                </a:moveTo>
                <a:cubicBezTo>
                  <a:pt x="5790469" y="404427"/>
                  <a:pt x="5815377" y="408918"/>
                  <a:pt x="5838734" y="418045"/>
                </a:cubicBezTo>
                <a:cubicBezTo>
                  <a:pt x="5852496" y="425468"/>
                  <a:pt x="5838734" y="431807"/>
                  <a:pt x="5810123" y="431445"/>
                </a:cubicBezTo>
                <a:cubicBezTo>
                  <a:pt x="5784852" y="431924"/>
                  <a:pt x="5759736" y="427368"/>
                  <a:pt x="5736243" y="418045"/>
                </a:cubicBezTo>
                <a:cubicBezTo>
                  <a:pt x="5723386" y="410440"/>
                  <a:pt x="5736243" y="404646"/>
                  <a:pt x="5765396" y="404826"/>
                </a:cubicBezTo>
                <a:close/>
                <a:moveTo>
                  <a:pt x="5061755" y="284751"/>
                </a:moveTo>
                <a:cubicBezTo>
                  <a:pt x="5073731" y="286848"/>
                  <a:pt x="5085458" y="290371"/>
                  <a:pt x="5096678" y="295275"/>
                </a:cubicBezTo>
                <a:cubicBezTo>
                  <a:pt x="5106094" y="303061"/>
                  <a:pt x="5089435" y="308132"/>
                  <a:pt x="5058109" y="308132"/>
                </a:cubicBezTo>
                <a:cubicBezTo>
                  <a:pt x="5025516" y="308132"/>
                  <a:pt x="4994551" y="302698"/>
                  <a:pt x="4985679" y="295275"/>
                </a:cubicBezTo>
                <a:cubicBezTo>
                  <a:pt x="4976806" y="287851"/>
                  <a:pt x="4994914" y="282961"/>
                  <a:pt x="5025333" y="282781"/>
                </a:cubicBezTo>
                <a:cubicBezTo>
                  <a:pt x="5037552" y="281981"/>
                  <a:pt x="5049778" y="282653"/>
                  <a:pt x="5061755" y="284751"/>
                </a:cubicBezTo>
                <a:close/>
                <a:moveTo>
                  <a:pt x="3747016" y="59987"/>
                </a:moveTo>
                <a:cubicBezTo>
                  <a:pt x="3751497" y="60734"/>
                  <a:pt x="3754259" y="61775"/>
                  <a:pt x="3753988" y="62952"/>
                </a:cubicBezTo>
                <a:cubicBezTo>
                  <a:pt x="3745456" y="66708"/>
                  <a:pt x="3736103" y="68205"/>
                  <a:pt x="3726825" y="67300"/>
                </a:cubicBezTo>
                <a:cubicBezTo>
                  <a:pt x="3713244" y="67300"/>
                  <a:pt x="3702199" y="65307"/>
                  <a:pt x="3703647" y="62952"/>
                </a:cubicBezTo>
                <a:cubicBezTo>
                  <a:pt x="3711910" y="59600"/>
                  <a:pt x="3720827" y="58176"/>
                  <a:pt x="3729723" y="58788"/>
                </a:cubicBezTo>
                <a:cubicBezTo>
                  <a:pt x="3736332" y="58788"/>
                  <a:pt x="3742534" y="59241"/>
                  <a:pt x="3747016" y="59987"/>
                </a:cubicBezTo>
                <a:close/>
                <a:moveTo>
                  <a:pt x="3649687" y="41585"/>
                </a:moveTo>
                <a:cubicBezTo>
                  <a:pt x="3660008" y="41585"/>
                  <a:pt x="3667795" y="43034"/>
                  <a:pt x="3667795" y="44846"/>
                </a:cubicBezTo>
                <a:cubicBezTo>
                  <a:pt x="3660381" y="47787"/>
                  <a:pt x="3652383" y="48968"/>
                  <a:pt x="3644436" y="48285"/>
                </a:cubicBezTo>
                <a:cubicBezTo>
                  <a:pt x="3633209" y="48105"/>
                  <a:pt x="3624698" y="46656"/>
                  <a:pt x="3625422" y="45027"/>
                </a:cubicBezTo>
                <a:cubicBezTo>
                  <a:pt x="3633127" y="41988"/>
                  <a:pt x="3641440" y="40810"/>
                  <a:pt x="3649687" y="41585"/>
                </a:cubicBezTo>
                <a:close/>
                <a:moveTo>
                  <a:pt x="6746839" y="569245"/>
                </a:moveTo>
                <a:cubicBezTo>
                  <a:pt x="6769093" y="569785"/>
                  <a:pt x="6791130" y="573691"/>
                  <a:pt x="6812207" y="580834"/>
                </a:cubicBezTo>
                <a:cubicBezTo>
                  <a:pt x="6825969" y="586809"/>
                  <a:pt x="6819994" y="592604"/>
                  <a:pt x="6800075" y="592242"/>
                </a:cubicBezTo>
                <a:cubicBezTo>
                  <a:pt x="6777784" y="591478"/>
                  <a:pt x="6755747" y="587326"/>
                  <a:pt x="6734706" y="579929"/>
                </a:cubicBezTo>
                <a:cubicBezTo>
                  <a:pt x="6723117" y="574496"/>
                  <a:pt x="6729092" y="569245"/>
                  <a:pt x="6746839" y="569245"/>
                </a:cubicBezTo>
                <a:close/>
                <a:moveTo>
                  <a:pt x="4254735" y="143374"/>
                </a:moveTo>
                <a:cubicBezTo>
                  <a:pt x="4262907" y="144936"/>
                  <a:pt x="4268339" y="146973"/>
                  <a:pt x="4269153" y="148784"/>
                </a:cubicBezTo>
                <a:cubicBezTo>
                  <a:pt x="4270602" y="153491"/>
                  <a:pt x="4253219" y="157112"/>
                  <a:pt x="4228231" y="156932"/>
                </a:cubicBezTo>
                <a:cubicBezTo>
                  <a:pt x="4203241" y="156751"/>
                  <a:pt x="4184409" y="153310"/>
                  <a:pt x="4183865" y="148603"/>
                </a:cubicBezTo>
                <a:cubicBezTo>
                  <a:pt x="4183324" y="143894"/>
                  <a:pt x="4200344" y="140997"/>
                  <a:pt x="4223885" y="140816"/>
                </a:cubicBezTo>
                <a:cubicBezTo>
                  <a:pt x="4235655" y="140726"/>
                  <a:pt x="4246564" y="141813"/>
                  <a:pt x="4254735" y="143374"/>
                </a:cubicBezTo>
                <a:close/>
                <a:moveTo>
                  <a:pt x="3569830" y="25832"/>
                </a:moveTo>
                <a:cubicBezTo>
                  <a:pt x="3578522" y="25832"/>
                  <a:pt x="3584680" y="27098"/>
                  <a:pt x="3583412" y="28365"/>
                </a:cubicBezTo>
                <a:cubicBezTo>
                  <a:pt x="3577608" y="30413"/>
                  <a:pt x="3571439" y="31215"/>
                  <a:pt x="3565304" y="30719"/>
                </a:cubicBezTo>
                <a:cubicBezTo>
                  <a:pt x="3556793" y="30719"/>
                  <a:pt x="3549913" y="29453"/>
                  <a:pt x="3551723" y="28004"/>
                </a:cubicBezTo>
                <a:cubicBezTo>
                  <a:pt x="3557571" y="26155"/>
                  <a:pt x="3563713" y="25417"/>
                  <a:pt x="3569830" y="25832"/>
                </a:cubicBezTo>
                <a:close/>
                <a:moveTo>
                  <a:pt x="4913066" y="253740"/>
                </a:moveTo>
                <a:cubicBezTo>
                  <a:pt x="4924655" y="255800"/>
                  <a:pt x="4933257" y="258697"/>
                  <a:pt x="4936787" y="262137"/>
                </a:cubicBezTo>
                <a:cubicBezTo>
                  <a:pt x="4944030" y="269018"/>
                  <a:pt x="4926103" y="274087"/>
                  <a:pt x="4894416" y="274087"/>
                </a:cubicBezTo>
                <a:cubicBezTo>
                  <a:pt x="4862727" y="274087"/>
                  <a:pt x="4835023" y="268836"/>
                  <a:pt x="4828685" y="261774"/>
                </a:cubicBezTo>
                <a:cubicBezTo>
                  <a:pt x="4822346" y="254713"/>
                  <a:pt x="4840454" y="250185"/>
                  <a:pt x="4871419" y="250367"/>
                </a:cubicBezTo>
                <a:cubicBezTo>
                  <a:pt x="4886902" y="250457"/>
                  <a:pt x="4901478" y="251680"/>
                  <a:pt x="4913066" y="253740"/>
                </a:cubicBezTo>
                <a:close/>
                <a:moveTo>
                  <a:pt x="5620716" y="373683"/>
                </a:moveTo>
                <a:cubicBezTo>
                  <a:pt x="5633393" y="380926"/>
                  <a:pt x="5618907" y="387444"/>
                  <a:pt x="5590295" y="387444"/>
                </a:cubicBezTo>
                <a:cubicBezTo>
                  <a:pt x="5564460" y="388163"/>
                  <a:pt x="5538753" y="383538"/>
                  <a:pt x="5514788" y="373863"/>
                </a:cubicBezTo>
                <a:cubicBezTo>
                  <a:pt x="5504285" y="367164"/>
                  <a:pt x="5518408" y="361187"/>
                  <a:pt x="5545027" y="361006"/>
                </a:cubicBezTo>
                <a:cubicBezTo>
                  <a:pt x="5570826" y="360463"/>
                  <a:pt x="5596502" y="364763"/>
                  <a:pt x="5620716" y="373683"/>
                </a:cubicBezTo>
                <a:close/>
                <a:moveTo>
                  <a:pt x="4142853" y="120308"/>
                </a:moveTo>
                <a:cubicBezTo>
                  <a:pt x="4150412" y="121576"/>
                  <a:pt x="4155709" y="123341"/>
                  <a:pt x="4156705" y="125242"/>
                </a:cubicBezTo>
                <a:cubicBezTo>
                  <a:pt x="4157973" y="129226"/>
                  <a:pt x="4139866" y="132667"/>
                  <a:pt x="4118497" y="132667"/>
                </a:cubicBezTo>
                <a:cubicBezTo>
                  <a:pt x="4097131" y="132667"/>
                  <a:pt x="4078299" y="129226"/>
                  <a:pt x="4078299" y="125424"/>
                </a:cubicBezTo>
                <a:cubicBezTo>
                  <a:pt x="4078299" y="121620"/>
                  <a:pt x="4095319" y="118543"/>
                  <a:pt x="4115420" y="118362"/>
                </a:cubicBezTo>
                <a:cubicBezTo>
                  <a:pt x="4125470" y="118272"/>
                  <a:pt x="4135293" y="119041"/>
                  <a:pt x="4142853" y="120308"/>
                </a:cubicBezTo>
                <a:close/>
                <a:moveTo>
                  <a:pt x="3498850" y="10440"/>
                </a:moveTo>
                <a:cubicBezTo>
                  <a:pt x="3504825" y="10440"/>
                  <a:pt x="3508627" y="11164"/>
                  <a:pt x="3507542" y="12069"/>
                </a:cubicBezTo>
                <a:cubicBezTo>
                  <a:pt x="3503658" y="13460"/>
                  <a:pt x="3499510" y="13955"/>
                  <a:pt x="3495409" y="13517"/>
                </a:cubicBezTo>
                <a:cubicBezTo>
                  <a:pt x="3489795" y="13517"/>
                  <a:pt x="3486898" y="13517"/>
                  <a:pt x="3487442" y="12069"/>
                </a:cubicBezTo>
                <a:cubicBezTo>
                  <a:pt x="3491054" y="10603"/>
                  <a:pt x="3494970" y="10045"/>
                  <a:pt x="3498850" y="10440"/>
                </a:cubicBezTo>
                <a:close/>
                <a:moveTo>
                  <a:pt x="6446794" y="510938"/>
                </a:moveTo>
                <a:cubicBezTo>
                  <a:pt x="6470171" y="511385"/>
                  <a:pt x="6493349" y="515541"/>
                  <a:pt x="6515422" y="523252"/>
                </a:cubicBezTo>
                <a:cubicBezTo>
                  <a:pt x="6529909" y="529590"/>
                  <a:pt x="6523209" y="535565"/>
                  <a:pt x="6501117" y="535565"/>
                </a:cubicBezTo>
                <a:cubicBezTo>
                  <a:pt x="6476418" y="535428"/>
                  <a:pt x="6451919" y="531080"/>
                  <a:pt x="6428686" y="522708"/>
                </a:cubicBezTo>
                <a:cubicBezTo>
                  <a:pt x="6416010" y="516372"/>
                  <a:pt x="6424340" y="510758"/>
                  <a:pt x="6446794" y="510938"/>
                </a:cubicBezTo>
                <a:close/>
                <a:moveTo>
                  <a:pt x="4761436" y="223002"/>
                </a:moveTo>
                <a:cubicBezTo>
                  <a:pt x="4772278" y="224926"/>
                  <a:pt x="4780155" y="227642"/>
                  <a:pt x="4783053" y="230811"/>
                </a:cubicBezTo>
                <a:cubicBezTo>
                  <a:pt x="4788847" y="237149"/>
                  <a:pt x="4770920" y="241856"/>
                  <a:pt x="4740499" y="241856"/>
                </a:cubicBezTo>
                <a:cubicBezTo>
                  <a:pt x="4710078" y="241856"/>
                  <a:pt x="4684183" y="236967"/>
                  <a:pt x="4679113" y="230631"/>
                </a:cubicBezTo>
                <a:cubicBezTo>
                  <a:pt x="4674043" y="224292"/>
                  <a:pt x="4692333" y="219946"/>
                  <a:pt x="4722030" y="219946"/>
                </a:cubicBezTo>
                <a:cubicBezTo>
                  <a:pt x="4736787" y="219946"/>
                  <a:pt x="4750594" y="221078"/>
                  <a:pt x="4761436" y="223002"/>
                </a:cubicBezTo>
                <a:close/>
                <a:moveTo>
                  <a:pt x="4038846" y="99870"/>
                </a:moveTo>
                <a:cubicBezTo>
                  <a:pt x="4044844" y="100979"/>
                  <a:pt x="4048330" y="102519"/>
                  <a:pt x="4048421" y="104239"/>
                </a:cubicBezTo>
                <a:cubicBezTo>
                  <a:pt x="4048602" y="107678"/>
                  <a:pt x="4033028" y="110394"/>
                  <a:pt x="4014196" y="110394"/>
                </a:cubicBezTo>
                <a:cubicBezTo>
                  <a:pt x="3995183" y="110394"/>
                  <a:pt x="3979249" y="107678"/>
                  <a:pt x="3977981" y="104419"/>
                </a:cubicBezTo>
                <a:cubicBezTo>
                  <a:pt x="3976715" y="101159"/>
                  <a:pt x="3993915" y="98081"/>
                  <a:pt x="4014196" y="98081"/>
                </a:cubicBezTo>
                <a:cubicBezTo>
                  <a:pt x="4024336" y="98081"/>
                  <a:pt x="4032847" y="98760"/>
                  <a:pt x="4038846" y="99870"/>
                </a:cubicBezTo>
                <a:close/>
                <a:moveTo>
                  <a:pt x="3943600" y="80155"/>
                </a:moveTo>
                <a:cubicBezTo>
                  <a:pt x="3948693" y="81106"/>
                  <a:pt x="3951455" y="82419"/>
                  <a:pt x="3950820" y="83958"/>
                </a:cubicBezTo>
                <a:cubicBezTo>
                  <a:pt x="3940961" y="88437"/>
                  <a:pt x="3930064" y="90129"/>
                  <a:pt x="3919311" y="88846"/>
                </a:cubicBezTo>
                <a:cubicBezTo>
                  <a:pt x="3902472" y="88846"/>
                  <a:pt x="3890158" y="86493"/>
                  <a:pt x="3890702" y="83595"/>
                </a:cubicBezTo>
                <a:cubicBezTo>
                  <a:pt x="3891246" y="80698"/>
                  <a:pt x="3905008" y="78344"/>
                  <a:pt x="3922391" y="78525"/>
                </a:cubicBezTo>
                <a:cubicBezTo>
                  <a:pt x="3931082" y="78616"/>
                  <a:pt x="3938507" y="79204"/>
                  <a:pt x="3943600" y="80155"/>
                </a:cubicBezTo>
                <a:close/>
                <a:moveTo>
                  <a:pt x="4622956" y="195636"/>
                </a:moveTo>
                <a:cubicBezTo>
                  <a:pt x="4632395" y="197447"/>
                  <a:pt x="4638732" y="199937"/>
                  <a:pt x="4640725" y="202744"/>
                </a:cubicBezTo>
                <a:cubicBezTo>
                  <a:pt x="4644888" y="208719"/>
                  <a:pt x="4625875" y="213065"/>
                  <a:pt x="4596359" y="212703"/>
                </a:cubicBezTo>
                <a:cubicBezTo>
                  <a:pt x="4566845" y="212340"/>
                  <a:pt x="4544933" y="208177"/>
                  <a:pt x="4542036" y="202382"/>
                </a:cubicBezTo>
                <a:cubicBezTo>
                  <a:pt x="4539138" y="196588"/>
                  <a:pt x="4557790" y="192423"/>
                  <a:pt x="4586582" y="192603"/>
                </a:cubicBezTo>
                <a:cubicBezTo>
                  <a:pt x="4600978" y="192694"/>
                  <a:pt x="4613517" y="193825"/>
                  <a:pt x="4622956" y="195636"/>
                </a:cubicBezTo>
                <a:close/>
                <a:moveTo>
                  <a:pt x="5387408" y="325064"/>
                </a:moveTo>
                <a:cubicBezTo>
                  <a:pt x="5399103" y="327220"/>
                  <a:pt x="5410554" y="330705"/>
                  <a:pt x="5421531" y="335474"/>
                </a:cubicBezTo>
                <a:cubicBezTo>
                  <a:pt x="5432759" y="342717"/>
                  <a:pt x="5417910" y="347968"/>
                  <a:pt x="5386945" y="347968"/>
                </a:cubicBezTo>
                <a:cubicBezTo>
                  <a:pt x="5362493" y="349196"/>
                  <a:pt x="5338087" y="344797"/>
                  <a:pt x="5315601" y="335111"/>
                </a:cubicBezTo>
                <a:cubicBezTo>
                  <a:pt x="5305098" y="327688"/>
                  <a:pt x="5320852" y="322437"/>
                  <a:pt x="5351817" y="322617"/>
                </a:cubicBezTo>
                <a:cubicBezTo>
                  <a:pt x="5363774" y="322078"/>
                  <a:pt x="5375715" y="322907"/>
                  <a:pt x="5387408" y="325064"/>
                </a:cubicBezTo>
                <a:close/>
                <a:moveTo>
                  <a:pt x="3832214" y="60055"/>
                </a:moveTo>
                <a:cubicBezTo>
                  <a:pt x="3847061" y="60235"/>
                  <a:pt x="3856116" y="61867"/>
                  <a:pt x="3855572" y="64220"/>
                </a:cubicBezTo>
                <a:cubicBezTo>
                  <a:pt x="3855572" y="66755"/>
                  <a:pt x="3842715" y="68566"/>
                  <a:pt x="3827505" y="68566"/>
                </a:cubicBezTo>
                <a:cubicBezTo>
                  <a:pt x="3812294" y="68566"/>
                  <a:pt x="3803422" y="66574"/>
                  <a:pt x="3804327" y="64220"/>
                </a:cubicBezTo>
                <a:cubicBezTo>
                  <a:pt x="3805232" y="61867"/>
                  <a:pt x="3817364" y="59874"/>
                  <a:pt x="3832214" y="60055"/>
                </a:cubicBezTo>
                <a:close/>
                <a:moveTo>
                  <a:pt x="3765214" y="46476"/>
                </a:moveTo>
                <a:cubicBezTo>
                  <a:pt x="3757703" y="49759"/>
                  <a:pt x="3749458" y="51008"/>
                  <a:pt x="3741312" y="50097"/>
                </a:cubicBezTo>
                <a:cubicBezTo>
                  <a:pt x="3729723" y="50097"/>
                  <a:pt x="3721575" y="48468"/>
                  <a:pt x="3723204" y="46476"/>
                </a:cubicBezTo>
                <a:cubicBezTo>
                  <a:pt x="3730329" y="43643"/>
                  <a:pt x="3738021" y="42525"/>
                  <a:pt x="3745658" y="43215"/>
                </a:cubicBezTo>
                <a:cubicBezTo>
                  <a:pt x="3757427" y="43215"/>
                  <a:pt x="3765939" y="44664"/>
                  <a:pt x="3765214" y="46476"/>
                </a:cubicBezTo>
                <a:close/>
                <a:moveTo>
                  <a:pt x="6248332" y="469470"/>
                </a:moveTo>
                <a:cubicBezTo>
                  <a:pt x="6262275" y="475808"/>
                  <a:pt x="6255032" y="481602"/>
                  <a:pt x="6232217" y="482146"/>
                </a:cubicBezTo>
                <a:cubicBezTo>
                  <a:pt x="6207556" y="482266"/>
                  <a:pt x="6183059" y="478161"/>
                  <a:pt x="6159786" y="470013"/>
                </a:cubicBezTo>
                <a:cubicBezTo>
                  <a:pt x="6143669" y="463314"/>
                  <a:pt x="6151999" y="457520"/>
                  <a:pt x="6175901" y="457157"/>
                </a:cubicBezTo>
                <a:cubicBezTo>
                  <a:pt x="6200575" y="457044"/>
                  <a:pt x="6225082" y="461211"/>
                  <a:pt x="6248332" y="469470"/>
                </a:cubicBezTo>
                <a:close/>
                <a:moveTo>
                  <a:pt x="4495162" y="169380"/>
                </a:moveTo>
                <a:cubicBezTo>
                  <a:pt x="4504193" y="171056"/>
                  <a:pt x="4510349" y="173319"/>
                  <a:pt x="4511617" y="175764"/>
                </a:cubicBezTo>
                <a:cubicBezTo>
                  <a:pt x="4514334" y="180834"/>
                  <a:pt x="4493510" y="185180"/>
                  <a:pt x="4467978" y="184817"/>
                </a:cubicBezTo>
                <a:cubicBezTo>
                  <a:pt x="4442445" y="184455"/>
                  <a:pt x="4419810" y="180290"/>
                  <a:pt x="4417818" y="175400"/>
                </a:cubicBezTo>
                <a:cubicBezTo>
                  <a:pt x="4415828" y="170513"/>
                  <a:pt x="4435926" y="166348"/>
                  <a:pt x="4461459" y="166528"/>
                </a:cubicBezTo>
                <a:cubicBezTo>
                  <a:pt x="4474225" y="166619"/>
                  <a:pt x="4486131" y="167705"/>
                  <a:pt x="4495162" y="169380"/>
                </a:cubicBezTo>
                <a:close/>
                <a:moveTo>
                  <a:pt x="3664174" y="26738"/>
                </a:moveTo>
                <a:cubicBezTo>
                  <a:pt x="3673047" y="26556"/>
                  <a:pt x="3680834" y="28004"/>
                  <a:pt x="3679927" y="29453"/>
                </a:cubicBezTo>
                <a:cubicBezTo>
                  <a:pt x="3674134" y="31557"/>
                  <a:pt x="3667967" y="32421"/>
                  <a:pt x="3661819" y="31989"/>
                </a:cubicBezTo>
                <a:cubicBezTo>
                  <a:pt x="3652946" y="31989"/>
                  <a:pt x="3645159" y="30721"/>
                  <a:pt x="3646066" y="29272"/>
                </a:cubicBezTo>
                <a:cubicBezTo>
                  <a:pt x="3651863" y="27185"/>
                  <a:pt x="3658028" y="26322"/>
                  <a:pt x="3664174" y="26738"/>
                </a:cubicBezTo>
                <a:close/>
                <a:moveTo>
                  <a:pt x="7308359" y="646204"/>
                </a:moveTo>
                <a:cubicBezTo>
                  <a:pt x="7323461" y="646257"/>
                  <a:pt x="7338453" y="648827"/>
                  <a:pt x="7352723" y="653810"/>
                </a:cubicBezTo>
                <a:cubicBezTo>
                  <a:pt x="7364131" y="657973"/>
                  <a:pt x="7363587" y="660870"/>
                  <a:pt x="7351274" y="661053"/>
                </a:cubicBezTo>
                <a:cubicBezTo>
                  <a:pt x="7336045" y="661015"/>
                  <a:pt x="7320925" y="658444"/>
                  <a:pt x="7306547" y="653447"/>
                </a:cubicBezTo>
                <a:cubicBezTo>
                  <a:pt x="7295502" y="649281"/>
                  <a:pt x="7296226" y="646567"/>
                  <a:pt x="7308359" y="646204"/>
                </a:cubicBezTo>
                <a:close/>
                <a:moveTo>
                  <a:pt x="5208494" y="288405"/>
                </a:moveTo>
                <a:cubicBezTo>
                  <a:pt x="5220329" y="290438"/>
                  <a:pt x="5231951" y="293704"/>
                  <a:pt x="5243168" y="298172"/>
                </a:cubicBezTo>
                <a:cubicBezTo>
                  <a:pt x="5251860" y="304871"/>
                  <a:pt x="5233752" y="310848"/>
                  <a:pt x="5204780" y="310666"/>
                </a:cubicBezTo>
                <a:cubicBezTo>
                  <a:pt x="5180692" y="311728"/>
                  <a:pt x="5156675" y="307333"/>
                  <a:pt x="5134522" y="297811"/>
                </a:cubicBezTo>
                <a:cubicBezTo>
                  <a:pt x="5127822" y="291472"/>
                  <a:pt x="5145386" y="286039"/>
                  <a:pt x="5172549" y="286039"/>
                </a:cubicBezTo>
                <a:cubicBezTo>
                  <a:pt x="5184613" y="285571"/>
                  <a:pt x="5196659" y="286371"/>
                  <a:pt x="5208494" y="288405"/>
                </a:cubicBezTo>
                <a:close/>
                <a:moveTo>
                  <a:pt x="4268249" y="127596"/>
                </a:moveTo>
                <a:cubicBezTo>
                  <a:pt x="4269698" y="131581"/>
                  <a:pt x="4251771" y="135020"/>
                  <a:pt x="4230585" y="135020"/>
                </a:cubicBezTo>
                <a:cubicBezTo>
                  <a:pt x="4216479" y="136400"/>
                  <a:pt x="4202263" y="133896"/>
                  <a:pt x="4189480" y="127777"/>
                </a:cubicBezTo>
                <a:cubicBezTo>
                  <a:pt x="4187850" y="123974"/>
                  <a:pt x="4205415" y="120534"/>
                  <a:pt x="4226239" y="120534"/>
                </a:cubicBezTo>
                <a:cubicBezTo>
                  <a:pt x="4240626" y="118887"/>
                  <a:pt x="4255189" y="121336"/>
                  <a:pt x="4268249" y="127596"/>
                </a:cubicBezTo>
                <a:close/>
                <a:moveTo>
                  <a:pt x="4370783" y="144754"/>
                </a:moveTo>
                <a:cubicBezTo>
                  <a:pt x="4378886" y="146202"/>
                  <a:pt x="4384137" y="148239"/>
                  <a:pt x="4385043" y="150593"/>
                </a:cubicBezTo>
                <a:cubicBezTo>
                  <a:pt x="4386853" y="155302"/>
                  <a:pt x="4370376" y="158560"/>
                  <a:pt x="4345930" y="158560"/>
                </a:cubicBezTo>
                <a:cubicBezTo>
                  <a:pt x="4321484" y="158560"/>
                  <a:pt x="4301565" y="154939"/>
                  <a:pt x="4300298" y="150232"/>
                </a:cubicBezTo>
                <a:cubicBezTo>
                  <a:pt x="4299030" y="145523"/>
                  <a:pt x="4315509" y="142445"/>
                  <a:pt x="4339411" y="142445"/>
                </a:cubicBezTo>
                <a:cubicBezTo>
                  <a:pt x="4351724" y="142445"/>
                  <a:pt x="4362679" y="143305"/>
                  <a:pt x="4370783" y="144754"/>
                </a:cubicBezTo>
                <a:close/>
                <a:moveTo>
                  <a:pt x="3593009" y="11164"/>
                </a:moveTo>
                <a:cubicBezTo>
                  <a:pt x="3598623" y="11164"/>
                  <a:pt x="3603149" y="12430"/>
                  <a:pt x="3601883" y="13155"/>
                </a:cubicBezTo>
                <a:cubicBezTo>
                  <a:pt x="3597300" y="14497"/>
                  <a:pt x="3592532" y="15109"/>
                  <a:pt x="3587758" y="14966"/>
                </a:cubicBezTo>
                <a:cubicBezTo>
                  <a:pt x="3582144" y="14966"/>
                  <a:pt x="3577257" y="13879"/>
                  <a:pt x="3578161" y="12974"/>
                </a:cubicBezTo>
                <a:cubicBezTo>
                  <a:pt x="3582981" y="11575"/>
                  <a:pt x="3587996" y="10963"/>
                  <a:pt x="3593009" y="11164"/>
                </a:cubicBezTo>
                <a:close/>
                <a:moveTo>
                  <a:pt x="5929997" y="408992"/>
                </a:moveTo>
                <a:cubicBezTo>
                  <a:pt x="5953751" y="408379"/>
                  <a:pt x="5977389" y="412503"/>
                  <a:pt x="5999531" y="421124"/>
                </a:cubicBezTo>
                <a:cubicBezTo>
                  <a:pt x="6013292" y="428367"/>
                  <a:pt x="6003333" y="433438"/>
                  <a:pt x="5975628" y="433257"/>
                </a:cubicBezTo>
                <a:cubicBezTo>
                  <a:pt x="5951662" y="433898"/>
                  <a:pt x="5927818" y="429647"/>
                  <a:pt x="5905551" y="420763"/>
                </a:cubicBezTo>
                <a:cubicBezTo>
                  <a:pt x="5892694" y="413701"/>
                  <a:pt x="5903015" y="408811"/>
                  <a:pt x="5929997" y="408992"/>
                </a:cubicBezTo>
                <a:close/>
                <a:moveTo>
                  <a:pt x="5039389" y="254761"/>
                </a:moveTo>
                <a:cubicBezTo>
                  <a:pt x="5050506" y="256705"/>
                  <a:pt x="5061404" y="259901"/>
                  <a:pt x="5071870" y="264312"/>
                </a:cubicBezTo>
                <a:cubicBezTo>
                  <a:pt x="5078932" y="270468"/>
                  <a:pt x="5061186" y="275719"/>
                  <a:pt x="5033118" y="275719"/>
                </a:cubicBezTo>
                <a:cubicBezTo>
                  <a:pt x="5005053" y="275719"/>
                  <a:pt x="4973001" y="270287"/>
                  <a:pt x="4966482" y="263768"/>
                </a:cubicBezTo>
                <a:cubicBezTo>
                  <a:pt x="4959963" y="257249"/>
                  <a:pt x="4978071" y="252723"/>
                  <a:pt x="5005595" y="252723"/>
                </a:cubicBezTo>
                <a:cubicBezTo>
                  <a:pt x="5016936" y="252125"/>
                  <a:pt x="5028272" y="252817"/>
                  <a:pt x="5039389" y="254761"/>
                </a:cubicBezTo>
                <a:close/>
                <a:moveTo>
                  <a:pt x="4146585" y="101363"/>
                </a:moveTo>
                <a:cubicBezTo>
                  <a:pt x="4152854" y="102426"/>
                  <a:pt x="4156703" y="103875"/>
                  <a:pt x="4156703" y="105505"/>
                </a:cubicBezTo>
                <a:cubicBezTo>
                  <a:pt x="4156703" y="109126"/>
                  <a:pt x="4141312" y="112023"/>
                  <a:pt x="4121575" y="111843"/>
                </a:cubicBezTo>
                <a:cubicBezTo>
                  <a:pt x="4101838" y="111660"/>
                  <a:pt x="4087169" y="108946"/>
                  <a:pt x="4086808" y="105505"/>
                </a:cubicBezTo>
                <a:cubicBezTo>
                  <a:pt x="4086445" y="102064"/>
                  <a:pt x="4102562" y="99347"/>
                  <a:pt x="4121936" y="99530"/>
                </a:cubicBezTo>
                <a:cubicBezTo>
                  <a:pt x="4131623" y="99620"/>
                  <a:pt x="4140316" y="100299"/>
                  <a:pt x="4146585" y="101363"/>
                </a:cubicBezTo>
                <a:close/>
                <a:moveTo>
                  <a:pt x="4056207" y="85406"/>
                </a:moveTo>
                <a:cubicBezTo>
                  <a:pt x="4056751" y="88303"/>
                  <a:pt x="4043713" y="90839"/>
                  <a:pt x="4025966" y="90839"/>
                </a:cubicBezTo>
                <a:cubicBezTo>
                  <a:pt x="4007858" y="90839"/>
                  <a:pt x="3995003" y="88666"/>
                  <a:pt x="3995184" y="85586"/>
                </a:cubicBezTo>
                <a:cubicBezTo>
                  <a:pt x="3995365" y="82508"/>
                  <a:pt x="4008765" y="80335"/>
                  <a:pt x="4026329" y="80335"/>
                </a:cubicBezTo>
                <a:cubicBezTo>
                  <a:pt x="4043894" y="80335"/>
                  <a:pt x="4055663" y="82508"/>
                  <a:pt x="4056207" y="85406"/>
                </a:cubicBezTo>
                <a:close/>
                <a:moveTo>
                  <a:pt x="5777167" y="378389"/>
                </a:moveTo>
                <a:cubicBezTo>
                  <a:pt x="5788395" y="385089"/>
                  <a:pt x="5775899" y="390703"/>
                  <a:pt x="5748919" y="390520"/>
                </a:cubicBezTo>
                <a:cubicBezTo>
                  <a:pt x="5724785" y="391062"/>
                  <a:pt x="5700784" y="386817"/>
                  <a:pt x="5678300" y="378026"/>
                </a:cubicBezTo>
                <a:cubicBezTo>
                  <a:pt x="5666891" y="371507"/>
                  <a:pt x="5678300" y="366076"/>
                  <a:pt x="5704736" y="366076"/>
                </a:cubicBezTo>
                <a:cubicBezTo>
                  <a:pt x="5729454" y="365395"/>
                  <a:pt x="5754063" y="369578"/>
                  <a:pt x="5777167" y="378389"/>
                </a:cubicBezTo>
                <a:close/>
                <a:moveTo>
                  <a:pt x="7006142" y="586628"/>
                </a:moveTo>
                <a:cubicBezTo>
                  <a:pt x="7018092" y="591154"/>
                  <a:pt x="7016644" y="595863"/>
                  <a:pt x="7002882" y="596407"/>
                </a:cubicBezTo>
                <a:cubicBezTo>
                  <a:pt x="6983470" y="596192"/>
                  <a:pt x="6964185" y="593142"/>
                  <a:pt x="6945661" y="587352"/>
                </a:cubicBezTo>
                <a:cubicBezTo>
                  <a:pt x="6932443" y="582645"/>
                  <a:pt x="6934616" y="577573"/>
                  <a:pt x="6949646" y="577212"/>
                </a:cubicBezTo>
                <a:cubicBezTo>
                  <a:pt x="6968822" y="577723"/>
                  <a:pt x="6987835" y="580890"/>
                  <a:pt x="7006142" y="586628"/>
                </a:cubicBezTo>
                <a:close/>
                <a:moveTo>
                  <a:pt x="4882905" y="224560"/>
                </a:moveTo>
                <a:cubicBezTo>
                  <a:pt x="4893420" y="226322"/>
                  <a:pt x="4903728" y="229323"/>
                  <a:pt x="4913607" y="233525"/>
                </a:cubicBezTo>
                <a:cubicBezTo>
                  <a:pt x="4920309" y="239502"/>
                  <a:pt x="4902562" y="244572"/>
                  <a:pt x="4874134" y="244572"/>
                </a:cubicBezTo>
                <a:cubicBezTo>
                  <a:pt x="4853051" y="246025"/>
                  <a:pt x="4831928" y="242360"/>
                  <a:pt x="4812567" y="233889"/>
                </a:cubicBezTo>
                <a:cubicBezTo>
                  <a:pt x="4805868" y="228094"/>
                  <a:pt x="4823251" y="223205"/>
                  <a:pt x="4850956" y="223024"/>
                </a:cubicBezTo>
                <a:cubicBezTo>
                  <a:pt x="4861666" y="222273"/>
                  <a:pt x="4872390" y="222797"/>
                  <a:pt x="4882905" y="224560"/>
                </a:cubicBezTo>
                <a:close/>
                <a:moveTo>
                  <a:pt x="4709171" y="194596"/>
                </a:moveTo>
                <a:cubicBezTo>
                  <a:pt x="4728672" y="193195"/>
                  <a:pt x="4748216" y="196679"/>
                  <a:pt x="4766031" y="204736"/>
                </a:cubicBezTo>
                <a:cubicBezTo>
                  <a:pt x="4770013" y="210170"/>
                  <a:pt x="4751181" y="214516"/>
                  <a:pt x="4725106" y="214516"/>
                </a:cubicBezTo>
                <a:cubicBezTo>
                  <a:pt x="4705682" y="215884"/>
                  <a:pt x="4686221" y="212462"/>
                  <a:pt x="4668429" y="204556"/>
                </a:cubicBezTo>
                <a:cubicBezTo>
                  <a:pt x="4663903" y="199122"/>
                  <a:pt x="4682735" y="194596"/>
                  <a:pt x="4709171" y="194596"/>
                </a:cubicBezTo>
                <a:close/>
                <a:moveTo>
                  <a:pt x="3932349" y="61683"/>
                </a:moveTo>
                <a:cubicBezTo>
                  <a:pt x="3947559" y="61683"/>
                  <a:pt x="3957519" y="63495"/>
                  <a:pt x="3957519" y="66029"/>
                </a:cubicBezTo>
                <a:cubicBezTo>
                  <a:pt x="3957519" y="68746"/>
                  <a:pt x="3945748" y="70555"/>
                  <a:pt x="3930356" y="70555"/>
                </a:cubicBezTo>
                <a:cubicBezTo>
                  <a:pt x="3914965" y="70555"/>
                  <a:pt x="3904462" y="68565"/>
                  <a:pt x="3905186" y="66029"/>
                </a:cubicBezTo>
                <a:cubicBezTo>
                  <a:pt x="3905911" y="63495"/>
                  <a:pt x="3917138" y="61683"/>
                  <a:pt x="3932349" y="61683"/>
                </a:cubicBezTo>
                <a:close/>
                <a:moveTo>
                  <a:pt x="3843440" y="44121"/>
                </a:moveTo>
                <a:cubicBezTo>
                  <a:pt x="3856114" y="44121"/>
                  <a:pt x="3864988" y="45751"/>
                  <a:pt x="3864264" y="47743"/>
                </a:cubicBezTo>
                <a:cubicBezTo>
                  <a:pt x="3864264" y="49916"/>
                  <a:pt x="3853580" y="51364"/>
                  <a:pt x="3840723" y="51364"/>
                </a:cubicBezTo>
                <a:cubicBezTo>
                  <a:pt x="3827866" y="51364"/>
                  <a:pt x="3819537" y="49553"/>
                  <a:pt x="3820805" y="47560"/>
                </a:cubicBezTo>
                <a:cubicBezTo>
                  <a:pt x="3827931" y="44494"/>
                  <a:pt x="3835723" y="43310"/>
                  <a:pt x="3843440" y="44121"/>
                </a:cubicBezTo>
                <a:close/>
                <a:moveTo>
                  <a:pt x="5569107" y="337466"/>
                </a:moveTo>
                <a:cubicBezTo>
                  <a:pt x="5580335" y="343804"/>
                  <a:pt x="5566935" y="349599"/>
                  <a:pt x="5540318" y="349779"/>
                </a:cubicBezTo>
                <a:cubicBezTo>
                  <a:pt x="5516182" y="350426"/>
                  <a:pt x="5492144" y="346431"/>
                  <a:pt x="5469516" y="338009"/>
                </a:cubicBezTo>
                <a:cubicBezTo>
                  <a:pt x="5458108" y="331491"/>
                  <a:pt x="5472594" y="325696"/>
                  <a:pt x="5499756" y="325696"/>
                </a:cubicBezTo>
                <a:cubicBezTo>
                  <a:pt x="5523413" y="325154"/>
                  <a:pt x="5546956" y="329148"/>
                  <a:pt x="5569107" y="337466"/>
                </a:cubicBezTo>
                <a:close/>
                <a:moveTo>
                  <a:pt x="4580607" y="168340"/>
                </a:moveTo>
                <a:cubicBezTo>
                  <a:pt x="4598118" y="167049"/>
                  <a:pt x="4615673" y="170161"/>
                  <a:pt x="4631672" y="177393"/>
                </a:cubicBezTo>
                <a:cubicBezTo>
                  <a:pt x="4635294" y="182102"/>
                  <a:pt x="4617367" y="186267"/>
                  <a:pt x="4593284" y="186448"/>
                </a:cubicBezTo>
                <a:cubicBezTo>
                  <a:pt x="4569199" y="186628"/>
                  <a:pt x="4542762" y="182102"/>
                  <a:pt x="4539865" y="177212"/>
                </a:cubicBezTo>
                <a:cubicBezTo>
                  <a:pt x="4536968" y="172322"/>
                  <a:pt x="4556524" y="168159"/>
                  <a:pt x="4580607" y="168340"/>
                </a:cubicBezTo>
                <a:close/>
                <a:moveTo>
                  <a:pt x="3762678" y="27642"/>
                </a:moveTo>
                <a:cubicBezTo>
                  <a:pt x="3772638" y="27461"/>
                  <a:pt x="3780786" y="28729"/>
                  <a:pt x="3779520" y="30539"/>
                </a:cubicBezTo>
                <a:cubicBezTo>
                  <a:pt x="3773596" y="33107"/>
                  <a:pt x="3767094" y="34044"/>
                  <a:pt x="3760688" y="33255"/>
                </a:cubicBezTo>
                <a:cubicBezTo>
                  <a:pt x="3750547" y="33255"/>
                  <a:pt x="3744029" y="31987"/>
                  <a:pt x="3744570" y="30539"/>
                </a:cubicBezTo>
                <a:cubicBezTo>
                  <a:pt x="3745114" y="29090"/>
                  <a:pt x="3752720" y="27822"/>
                  <a:pt x="3762678" y="27642"/>
                </a:cubicBezTo>
                <a:close/>
                <a:moveTo>
                  <a:pt x="4455844" y="145162"/>
                </a:moveTo>
                <a:cubicBezTo>
                  <a:pt x="4471618" y="143508"/>
                  <a:pt x="4487541" y="146267"/>
                  <a:pt x="4501839" y="153130"/>
                </a:cubicBezTo>
                <a:cubicBezTo>
                  <a:pt x="4504736" y="157837"/>
                  <a:pt x="4488077" y="161458"/>
                  <a:pt x="4462726" y="161278"/>
                </a:cubicBezTo>
                <a:cubicBezTo>
                  <a:pt x="4437375" y="161097"/>
                  <a:pt x="4419629" y="157476"/>
                  <a:pt x="4417638" y="152947"/>
                </a:cubicBezTo>
                <a:cubicBezTo>
                  <a:pt x="4415646" y="148421"/>
                  <a:pt x="4432123" y="145162"/>
                  <a:pt x="4455844" y="145162"/>
                </a:cubicBezTo>
                <a:close/>
                <a:moveTo>
                  <a:pt x="6634026" y="515645"/>
                </a:moveTo>
                <a:cubicBezTo>
                  <a:pt x="6655575" y="516039"/>
                  <a:pt x="6676906" y="519890"/>
                  <a:pt x="6697222" y="527054"/>
                </a:cubicBezTo>
                <a:cubicBezTo>
                  <a:pt x="6708450" y="533029"/>
                  <a:pt x="6701748" y="537918"/>
                  <a:pt x="6682555" y="537736"/>
                </a:cubicBezTo>
                <a:cubicBezTo>
                  <a:pt x="6660970" y="536966"/>
                  <a:pt x="6639657" y="532810"/>
                  <a:pt x="6619360" y="525423"/>
                </a:cubicBezTo>
                <a:cubicBezTo>
                  <a:pt x="6608312" y="519991"/>
                  <a:pt x="6615194" y="515465"/>
                  <a:pt x="6634026" y="515645"/>
                </a:cubicBezTo>
                <a:close/>
                <a:moveTo>
                  <a:pt x="3695680" y="14606"/>
                </a:moveTo>
                <a:cubicBezTo>
                  <a:pt x="3691176" y="16303"/>
                  <a:pt x="3686353" y="16984"/>
                  <a:pt x="3681557" y="16596"/>
                </a:cubicBezTo>
                <a:cubicBezTo>
                  <a:pt x="3674131" y="16596"/>
                  <a:pt x="3668337" y="16596"/>
                  <a:pt x="3669424" y="14423"/>
                </a:cubicBezTo>
                <a:cubicBezTo>
                  <a:pt x="3673973" y="12919"/>
                  <a:pt x="3678768" y="12303"/>
                  <a:pt x="3683547" y="12613"/>
                </a:cubicBezTo>
                <a:cubicBezTo>
                  <a:pt x="3690790" y="12613"/>
                  <a:pt x="3696585" y="13518"/>
                  <a:pt x="3695680" y="14606"/>
                </a:cubicBezTo>
                <a:close/>
                <a:moveTo>
                  <a:pt x="5384230" y="301432"/>
                </a:moveTo>
                <a:cubicBezTo>
                  <a:pt x="5394551" y="307951"/>
                  <a:pt x="5380065" y="313202"/>
                  <a:pt x="5351636" y="313202"/>
                </a:cubicBezTo>
                <a:cubicBezTo>
                  <a:pt x="5328469" y="314312"/>
                  <a:pt x="5305345" y="310291"/>
                  <a:pt x="5283912" y="301432"/>
                </a:cubicBezTo>
                <a:cubicBezTo>
                  <a:pt x="5275220" y="295275"/>
                  <a:pt x="5289526" y="290385"/>
                  <a:pt x="5315962" y="290205"/>
                </a:cubicBezTo>
                <a:cubicBezTo>
                  <a:pt x="5339249" y="289218"/>
                  <a:pt x="5362487" y="293041"/>
                  <a:pt x="5384230" y="301432"/>
                </a:cubicBezTo>
                <a:close/>
                <a:moveTo>
                  <a:pt x="4340499" y="121984"/>
                </a:moveTo>
                <a:cubicBezTo>
                  <a:pt x="4354370" y="120606"/>
                  <a:pt x="4368352" y="123114"/>
                  <a:pt x="4380880" y="129227"/>
                </a:cubicBezTo>
                <a:cubicBezTo>
                  <a:pt x="4382146" y="133210"/>
                  <a:pt x="4363858" y="136651"/>
                  <a:pt x="4342853" y="136471"/>
                </a:cubicBezTo>
                <a:cubicBezTo>
                  <a:pt x="4321848" y="136288"/>
                  <a:pt x="4303196" y="132667"/>
                  <a:pt x="4302291" y="128864"/>
                </a:cubicBezTo>
                <a:cubicBezTo>
                  <a:pt x="4301387" y="125062"/>
                  <a:pt x="4320399" y="121802"/>
                  <a:pt x="4340499" y="121984"/>
                </a:cubicBezTo>
                <a:close/>
                <a:moveTo>
                  <a:pt x="6357340" y="463315"/>
                </a:moveTo>
                <a:cubicBezTo>
                  <a:pt x="6379655" y="463634"/>
                  <a:pt x="6401778" y="467484"/>
                  <a:pt x="6422890" y="474721"/>
                </a:cubicBezTo>
                <a:cubicBezTo>
                  <a:pt x="6435746" y="480698"/>
                  <a:pt x="6428142" y="485948"/>
                  <a:pt x="6406774" y="485768"/>
                </a:cubicBezTo>
                <a:cubicBezTo>
                  <a:pt x="6383742" y="485669"/>
                  <a:pt x="6360899" y="481625"/>
                  <a:pt x="6339232" y="473816"/>
                </a:cubicBezTo>
                <a:cubicBezTo>
                  <a:pt x="6328187" y="468022"/>
                  <a:pt x="6337240" y="462952"/>
                  <a:pt x="6357340" y="463315"/>
                </a:cubicBezTo>
                <a:close/>
                <a:moveTo>
                  <a:pt x="5144482" y="256525"/>
                </a:moveTo>
                <a:cubicBezTo>
                  <a:pt x="5165865" y="255314"/>
                  <a:pt x="5187237" y="259031"/>
                  <a:pt x="5206955" y="267390"/>
                </a:cubicBezTo>
                <a:cubicBezTo>
                  <a:pt x="5215827" y="273726"/>
                  <a:pt x="5200617" y="278435"/>
                  <a:pt x="5170739" y="278255"/>
                </a:cubicBezTo>
                <a:cubicBezTo>
                  <a:pt x="5149337" y="279502"/>
                  <a:pt x="5127942" y="275719"/>
                  <a:pt x="5108266" y="267209"/>
                </a:cubicBezTo>
                <a:cubicBezTo>
                  <a:pt x="5100299" y="260871"/>
                  <a:pt x="5115692" y="256342"/>
                  <a:pt x="5144482" y="256525"/>
                </a:cubicBezTo>
                <a:close/>
                <a:moveTo>
                  <a:pt x="4259193" y="103560"/>
                </a:moveTo>
                <a:cubicBezTo>
                  <a:pt x="4265893" y="104737"/>
                  <a:pt x="4270239" y="106322"/>
                  <a:pt x="4270239" y="108042"/>
                </a:cubicBezTo>
                <a:cubicBezTo>
                  <a:pt x="4270239" y="111482"/>
                  <a:pt x="4255028" y="114016"/>
                  <a:pt x="4236016" y="114016"/>
                </a:cubicBezTo>
                <a:cubicBezTo>
                  <a:pt x="4216279" y="114016"/>
                  <a:pt x="4199800" y="110758"/>
                  <a:pt x="4199800" y="107317"/>
                </a:cubicBezTo>
                <a:cubicBezTo>
                  <a:pt x="4199800" y="103876"/>
                  <a:pt x="4215191" y="101342"/>
                  <a:pt x="4234023" y="101523"/>
                </a:cubicBezTo>
                <a:cubicBezTo>
                  <a:pt x="4243439" y="101614"/>
                  <a:pt x="4252493" y="102383"/>
                  <a:pt x="4259193" y="103560"/>
                </a:cubicBezTo>
                <a:close/>
                <a:moveTo>
                  <a:pt x="5042175" y="235700"/>
                </a:moveTo>
                <a:cubicBezTo>
                  <a:pt x="5049960" y="241675"/>
                  <a:pt x="5035293" y="246202"/>
                  <a:pt x="5007226" y="246202"/>
                </a:cubicBezTo>
                <a:cubicBezTo>
                  <a:pt x="4986512" y="247709"/>
                  <a:pt x="4965742" y="244103"/>
                  <a:pt x="4946747" y="235700"/>
                </a:cubicBezTo>
                <a:cubicBezTo>
                  <a:pt x="4940409" y="230086"/>
                  <a:pt x="4954895" y="225921"/>
                  <a:pt x="4980970" y="225741"/>
                </a:cubicBezTo>
                <a:cubicBezTo>
                  <a:pt x="5001865" y="224347"/>
                  <a:pt x="5022799" y="227754"/>
                  <a:pt x="5042175" y="235700"/>
                </a:cubicBezTo>
                <a:close/>
                <a:moveTo>
                  <a:pt x="4152223" y="83052"/>
                </a:moveTo>
                <a:cubicBezTo>
                  <a:pt x="4157881" y="83957"/>
                  <a:pt x="4161412" y="85225"/>
                  <a:pt x="4161775" y="86674"/>
                </a:cubicBezTo>
                <a:cubicBezTo>
                  <a:pt x="4162499" y="89571"/>
                  <a:pt x="4150186" y="92105"/>
                  <a:pt x="4132259" y="92287"/>
                </a:cubicBezTo>
                <a:cubicBezTo>
                  <a:pt x="4114151" y="92287"/>
                  <a:pt x="4100933" y="89934"/>
                  <a:pt x="4100389" y="86854"/>
                </a:cubicBezTo>
                <a:cubicBezTo>
                  <a:pt x="4099845" y="83776"/>
                  <a:pt x="4112159" y="81603"/>
                  <a:pt x="4129905" y="81603"/>
                </a:cubicBezTo>
                <a:cubicBezTo>
                  <a:pt x="4138778" y="81603"/>
                  <a:pt x="4146564" y="82146"/>
                  <a:pt x="4152223" y="83052"/>
                </a:cubicBezTo>
                <a:close/>
                <a:moveTo>
                  <a:pt x="4035020" y="62771"/>
                </a:moveTo>
                <a:cubicBezTo>
                  <a:pt x="4051135" y="62771"/>
                  <a:pt x="4060371" y="64764"/>
                  <a:pt x="4060008" y="67478"/>
                </a:cubicBezTo>
                <a:cubicBezTo>
                  <a:pt x="4060008" y="70014"/>
                  <a:pt x="4047875" y="72006"/>
                  <a:pt x="4031579" y="71826"/>
                </a:cubicBezTo>
                <a:cubicBezTo>
                  <a:pt x="4015281" y="71643"/>
                  <a:pt x="4006228" y="69834"/>
                  <a:pt x="4006590" y="67117"/>
                </a:cubicBezTo>
                <a:cubicBezTo>
                  <a:pt x="4006953" y="64401"/>
                  <a:pt x="4018903" y="62771"/>
                  <a:pt x="4035020" y="62771"/>
                </a:cubicBezTo>
                <a:close/>
                <a:moveTo>
                  <a:pt x="6101659" y="414242"/>
                </a:moveTo>
                <a:cubicBezTo>
                  <a:pt x="6123833" y="414328"/>
                  <a:pt x="6145829" y="418250"/>
                  <a:pt x="6166666" y="425831"/>
                </a:cubicBezTo>
                <a:cubicBezTo>
                  <a:pt x="6178436" y="431989"/>
                  <a:pt x="6168115" y="437240"/>
                  <a:pt x="6143850" y="436878"/>
                </a:cubicBezTo>
                <a:cubicBezTo>
                  <a:pt x="6121021" y="436962"/>
                  <a:pt x="6098374" y="432848"/>
                  <a:pt x="6077032" y="424746"/>
                </a:cubicBezTo>
                <a:cubicBezTo>
                  <a:pt x="6065987" y="418408"/>
                  <a:pt x="6077032" y="413701"/>
                  <a:pt x="6101659" y="414242"/>
                </a:cubicBezTo>
                <a:close/>
                <a:moveTo>
                  <a:pt x="3968022" y="49551"/>
                </a:moveTo>
                <a:cubicBezTo>
                  <a:pt x="3968022" y="51543"/>
                  <a:pt x="3956252" y="53354"/>
                  <a:pt x="3943577" y="53172"/>
                </a:cubicBezTo>
                <a:cubicBezTo>
                  <a:pt x="3930901" y="52991"/>
                  <a:pt x="3921304" y="51362"/>
                  <a:pt x="3921304" y="49189"/>
                </a:cubicBezTo>
                <a:cubicBezTo>
                  <a:pt x="3928832" y="46203"/>
                  <a:pt x="3936958" y="45024"/>
                  <a:pt x="3945026" y="45749"/>
                </a:cubicBezTo>
                <a:cubicBezTo>
                  <a:pt x="3957520" y="45568"/>
                  <a:pt x="3968385" y="47378"/>
                  <a:pt x="3968022" y="49551"/>
                </a:cubicBezTo>
                <a:close/>
                <a:moveTo>
                  <a:pt x="4894775" y="206909"/>
                </a:moveTo>
                <a:cubicBezTo>
                  <a:pt x="4901293" y="212521"/>
                  <a:pt x="4886265" y="216686"/>
                  <a:pt x="4858559" y="216686"/>
                </a:cubicBezTo>
                <a:cubicBezTo>
                  <a:pt x="4839216" y="218427"/>
                  <a:pt x="4819749" y="215121"/>
                  <a:pt x="4802063" y="207089"/>
                </a:cubicBezTo>
                <a:cubicBezTo>
                  <a:pt x="4796993" y="201839"/>
                  <a:pt x="4811662" y="198034"/>
                  <a:pt x="4836830" y="197854"/>
                </a:cubicBezTo>
                <a:cubicBezTo>
                  <a:pt x="4856594" y="196154"/>
                  <a:pt x="4876473" y="199259"/>
                  <a:pt x="4894775" y="206909"/>
                </a:cubicBezTo>
                <a:close/>
                <a:moveTo>
                  <a:pt x="3875853" y="31987"/>
                </a:moveTo>
                <a:cubicBezTo>
                  <a:pt x="3875853" y="33799"/>
                  <a:pt x="3868429" y="34884"/>
                  <a:pt x="3857745" y="34884"/>
                </a:cubicBezTo>
                <a:cubicBezTo>
                  <a:pt x="3846700" y="34884"/>
                  <a:pt x="3839637" y="33799"/>
                  <a:pt x="3839637" y="32168"/>
                </a:cubicBezTo>
                <a:cubicBezTo>
                  <a:pt x="3839637" y="30538"/>
                  <a:pt x="3847241" y="29270"/>
                  <a:pt x="3857745" y="29090"/>
                </a:cubicBezTo>
                <a:cubicBezTo>
                  <a:pt x="3868247" y="28909"/>
                  <a:pt x="3875853" y="30177"/>
                  <a:pt x="3875853" y="31987"/>
                </a:cubicBezTo>
                <a:close/>
                <a:moveTo>
                  <a:pt x="5929273" y="380562"/>
                </a:moveTo>
                <a:cubicBezTo>
                  <a:pt x="5942854" y="387081"/>
                  <a:pt x="5933618" y="392151"/>
                  <a:pt x="5907726" y="392151"/>
                </a:cubicBezTo>
                <a:cubicBezTo>
                  <a:pt x="5884850" y="392697"/>
                  <a:pt x="5862088" y="388760"/>
                  <a:pt x="5840726" y="380562"/>
                </a:cubicBezTo>
                <a:cubicBezTo>
                  <a:pt x="5829318" y="374405"/>
                  <a:pt x="5838372" y="369878"/>
                  <a:pt x="5862095" y="369698"/>
                </a:cubicBezTo>
                <a:cubicBezTo>
                  <a:pt x="5884968" y="369123"/>
                  <a:pt x="5907747" y="372806"/>
                  <a:pt x="5929273" y="380562"/>
                </a:cubicBezTo>
                <a:close/>
                <a:moveTo>
                  <a:pt x="4751907" y="179748"/>
                </a:moveTo>
                <a:cubicBezTo>
                  <a:pt x="4757158" y="184818"/>
                  <a:pt x="4741586" y="188620"/>
                  <a:pt x="4715691" y="188620"/>
                </a:cubicBezTo>
                <a:cubicBezTo>
                  <a:pt x="4697907" y="190293"/>
                  <a:pt x="4679995" y="187297"/>
                  <a:pt x="4663721" y="179928"/>
                </a:cubicBezTo>
                <a:cubicBezTo>
                  <a:pt x="4659195" y="174858"/>
                  <a:pt x="4674769" y="171237"/>
                  <a:pt x="4699937" y="171237"/>
                </a:cubicBezTo>
                <a:cubicBezTo>
                  <a:pt x="4717705" y="169524"/>
                  <a:pt x="4735613" y="172457"/>
                  <a:pt x="4751907" y="179748"/>
                </a:cubicBezTo>
                <a:close/>
                <a:moveTo>
                  <a:pt x="3776984" y="13518"/>
                </a:moveTo>
                <a:cubicBezTo>
                  <a:pt x="3784771" y="13518"/>
                  <a:pt x="3790022" y="14423"/>
                  <a:pt x="3789480" y="15691"/>
                </a:cubicBezTo>
                <a:cubicBezTo>
                  <a:pt x="3784712" y="17590"/>
                  <a:pt x="3779547" y="18274"/>
                  <a:pt x="3774450" y="17683"/>
                </a:cubicBezTo>
                <a:cubicBezTo>
                  <a:pt x="3766482" y="17683"/>
                  <a:pt x="3761412" y="16778"/>
                  <a:pt x="3762137" y="15510"/>
                </a:cubicBezTo>
                <a:cubicBezTo>
                  <a:pt x="3766870" y="13721"/>
                  <a:pt x="3771948" y="13041"/>
                  <a:pt x="3776984" y="13518"/>
                </a:cubicBezTo>
                <a:close/>
                <a:moveTo>
                  <a:pt x="4618452" y="154215"/>
                </a:moveTo>
                <a:cubicBezTo>
                  <a:pt x="4622617" y="158561"/>
                  <a:pt x="4606502" y="162363"/>
                  <a:pt x="4583143" y="162363"/>
                </a:cubicBezTo>
                <a:cubicBezTo>
                  <a:pt x="4566931" y="163660"/>
                  <a:pt x="4550648" y="160987"/>
                  <a:pt x="4535700" y="154576"/>
                </a:cubicBezTo>
                <a:cubicBezTo>
                  <a:pt x="4532259" y="150230"/>
                  <a:pt x="4548376" y="146608"/>
                  <a:pt x="4571916" y="146608"/>
                </a:cubicBezTo>
                <a:cubicBezTo>
                  <a:pt x="4587812" y="145395"/>
                  <a:pt x="4603768" y="148004"/>
                  <a:pt x="4618452" y="154215"/>
                </a:cubicBezTo>
                <a:close/>
                <a:moveTo>
                  <a:pt x="5723388" y="341270"/>
                </a:moveTo>
                <a:cubicBezTo>
                  <a:pt x="5734794" y="347425"/>
                  <a:pt x="5723388" y="352678"/>
                  <a:pt x="5697130" y="352678"/>
                </a:cubicBezTo>
                <a:cubicBezTo>
                  <a:pt x="5674688" y="353020"/>
                  <a:pt x="5652365" y="349340"/>
                  <a:pt x="5631218" y="341813"/>
                </a:cubicBezTo>
                <a:cubicBezTo>
                  <a:pt x="5619629" y="335836"/>
                  <a:pt x="5631400" y="330405"/>
                  <a:pt x="5656027" y="330224"/>
                </a:cubicBezTo>
                <a:cubicBezTo>
                  <a:pt x="5678959" y="329859"/>
                  <a:pt x="5701772" y="333601"/>
                  <a:pt x="5723388" y="341270"/>
                </a:cubicBezTo>
                <a:close/>
                <a:moveTo>
                  <a:pt x="4498579" y="131400"/>
                </a:moveTo>
                <a:cubicBezTo>
                  <a:pt x="4500752" y="135202"/>
                  <a:pt x="4483912" y="138643"/>
                  <a:pt x="4463451" y="138462"/>
                </a:cubicBezTo>
                <a:cubicBezTo>
                  <a:pt x="4448776" y="139806"/>
                  <a:pt x="4434003" y="137375"/>
                  <a:pt x="4420534" y="131400"/>
                </a:cubicBezTo>
                <a:cubicBezTo>
                  <a:pt x="4418180" y="127415"/>
                  <a:pt x="4435383" y="124157"/>
                  <a:pt x="4456749" y="124337"/>
                </a:cubicBezTo>
                <a:cubicBezTo>
                  <a:pt x="4471070" y="123026"/>
                  <a:pt x="4485484" y="125459"/>
                  <a:pt x="4498579" y="131400"/>
                </a:cubicBezTo>
                <a:close/>
                <a:moveTo>
                  <a:pt x="7152633" y="583189"/>
                </a:moveTo>
                <a:cubicBezTo>
                  <a:pt x="7168315" y="583856"/>
                  <a:pt x="7183851" y="586595"/>
                  <a:pt x="7198808" y="591337"/>
                </a:cubicBezTo>
                <a:cubicBezTo>
                  <a:pt x="7208405" y="595141"/>
                  <a:pt x="7204603" y="598943"/>
                  <a:pt x="7191385" y="598580"/>
                </a:cubicBezTo>
                <a:cubicBezTo>
                  <a:pt x="7175722" y="597795"/>
                  <a:pt x="7160256" y="594871"/>
                  <a:pt x="7145390" y="589888"/>
                </a:cubicBezTo>
                <a:cubicBezTo>
                  <a:pt x="7137785" y="586449"/>
                  <a:pt x="7141407" y="583189"/>
                  <a:pt x="7152633" y="583189"/>
                </a:cubicBezTo>
                <a:close/>
                <a:moveTo>
                  <a:pt x="4379611" y="108946"/>
                </a:moveTo>
                <a:cubicBezTo>
                  <a:pt x="4380877" y="112385"/>
                  <a:pt x="4366210" y="115283"/>
                  <a:pt x="4347017" y="115102"/>
                </a:cubicBezTo>
                <a:cubicBezTo>
                  <a:pt x="4334196" y="116422"/>
                  <a:pt x="4321258" y="114296"/>
                  <a:pt x="4309534" y="108946"/>
                </a:cubicBezTo>
                <a:cubicBezTo>
                  <a:pt x="4308085" y="105505"/>
                  <a:pt x="4322391" y="102789"/>
                  <a:pt x="4341040" y="102608"/>
                </a:cubicBezTo>
                <a:cubicBezTo>
                  <a:pt x="4354234" y="101201"/>
                  <a:pt x="4367562" y="103391"/>
                  <a:pt x="4379611" y="108946"/>
                </a:cubicBezTo>
                <a:close/>
                <a:moveTo>
                  <a:pt x="5524020" y="303603"/>
                </a:moveTo>
                <a:cubicBezTo>
                  <a:pt x="5535428" y="310122"/>
                  <a:pt x="5524020" y="314831"/>
                  <a:pt x="5495048" y="314649"/>
                </a:cubicBezTo>
                <a:cubicBezTo>
                  <a:pt x="5473451" y="315544"/>
                  <a:pt x="5451910" y="311839"/>
                  <a:pt x="5431852" y="303784"/>
                </a:cubicBezTo>
                <a:cubicBezTo>
                  <a:pt x="5422436" y="297628"/>
                  <a:pt x="5434388" y="293463"/>
                  <a:pt x="5460463" y="293463"/>
                </a:cubicBezTo>
                <a:cubicBezTo>
                  <a:pt x="5482116" y="292475"/>
                  <a:pt x="5503747" y="295925"/>
                  <a:pt x="5524020" y="303603"/>
                </a:cubicBezTo>
                <a:close/>
                <a:moveTo>
                  <a:pt x="4163584" y="69109"/>
                </a:moveTo>
                <a:cubicBezTo>
                  <a:pt x="4164491" y="71643"/>
                  <a:pt x="4151815" y="73816"/>
                  <a:pt x="4136785" y="73816"/>
                </a:cubicBezTo>
                <a:cubicBezTo>
                  <a:pt x="4121575" y="73816"/>
                  <a:pt x="4108176" y="71643"/>
                  <a:pt x="4108176" y="69109"/>
                </a:cubicBezTo>
                <a:cubicBezTo>
                  <a:pt x="4108176" y="66573"/>
                  <a:pt x="4121214" y="64400"/>
                  <a:pt x="4136061" y="64583"/>
                </a:cubicBezTo>
                <a:cubicBezTo>
                  <a:pt x="4150910" y="64763"/>
                  <a:pt x="4162680" y="66573"/>
                  <a:pt x="4163584" y="69109"/>
                </a:cubicBezTo>
                <a:close/>
                <a:moveTo>
                  <a:pt x="5281196" y="259059"/>
                </a:moveTo>
                <a:cubicBezTo>
                  <a:pt x="5302488" y="258352"/>
                  <a:pt x="5323694" y="262050"/>
                  <a:pt x="5343487" y="269924"/>
                </a:cubicBezTo>
                <a:cubicBezTo>
                  <a:pt x="5350549" y="275355"/>
                  <a:pt x="5335158" y="280064"/>
                  <a:pt x="5310351" y="279883"/>
                </a:cubicBezTo>
                <a:cubicBezTo>
                  <a:pt x="5288914" y="280759"/>
                  <a:pt x="5267542" y="276992"/>
                  <a:pt x="5247697" y="268836"/>
                </a:cubicBezTo>
                <a:cubicBezTo>
                  <a:pt x="5241541" y="263405"/>
                  <a:pt x="5257113" y="258879"/>
                  <a:pt x="5281196" y="259059"/>
                </a:cubicBezTo>
                <a:close/>
                <a:moveTo>
                  <a:pt x="6886448" y="532485"/>
                </a:moveTo>
                <a:cubicBezTo>
                  <a:pt x="6897676" y="537014"/>
                  <a:pt x="6893330" y="541540"/>
                  <a:pt x="6877576" y="541360"/>
                </a:cubicBezTo>
                <a:cubicBezTo>
                  <a:pt x="6859124" y="540812"/>
                  <a:pt x="6840854" y="537704"/>
                  <a:pt x="6823252" y="532124"/>
                </a:cubicBezTo>
                <a:cubicBezTo>
                  <a:pt x="6812387" y="527598"/>
                  <a:pt x="6816914" y="523252"/>
                  <a:pt x="6832488" y="523432"/>
                </a:cubicBezTo>
                <a:cubicBezTo>
                  <a:pt x="6850812" y="523953"/>
                  <a:pt x="6868956" y="526999"/>
                  <a:pt x="6886448" y="532485"/>
                </a:cubicBezTo>
                <a:close/>
                <a:moveTo>
                  <a:pt x="4258311" y="84433"/>
                </a:moveTo>
                <a:cubicBezTo>
                  <a:pt x="4263902" y="85407"/>
                  <a:pt x="4267343" y="86765"/>
                  <a:pt x="4267705" y="88305"/>
                </a:cubicBezTo>
                <a:cubicBezTo>
                  <a:pt x="4268429" y="91382"/>
                  <a:pt x="4255935" y="93555"/>
                  <a:pt x="4237827" y="93555"/>
                </a:cubicBezTo>
                <a:cubicBezTo>
                  <a:pt x="4219720" y="93555"/>
                  <a:pt x="4206500" y="91202"/>
                  <a:pt x="4206139" y="87942"/>
                </a:cubicBezTo>
                <a:cubicBezTo>
                  <a:pt x="4205776" y="84681"/>
                  <a:pt x="4218089" y="82871"/>
                  <a:pt x="4236016" y="82871"/>
                </a:cubicBezTo>
                <a:cubicBezTo>
                  <a:pt x="4244980" y="82871"/>
                  <a:pt x="4252721" y="83460"/>
                  <a:pt x="4258311" y="84433"/>
                </a:cubicBezTo>
                <a:close/>
                <a:moveTo>
                  <a:pt x="4067795" y="50638"/>
                </a:moveTo>
                <a:cubicBezTo>
                  <a:pt x="4067613" y="52630"/>
                  <a:pt x="4056387" y="54623"/>
                  <a:pt x="4043710" y="54442"/>
                </a:cubicBezTo>
                <a:cubicBezTo>
                  <a:pt x="4031036" y="54259"/>
                  <a:pt x="4020171" y="52630"/>
                  <a:pt x="4020533" y="50457"/>
                </a:cubicBezTo>
                <a:cubicBezTo>
                  <a:pt x="4020896" y="48284"/>
                  <a:pt x="4032122" y="46655"/>
                  <a:pt x="4044617" y="46836"/>
                </a:cubicBezTo>
                <a:cubicBezTo>
                  <a:pt x="4057111" y="46836"/>
                  <a:pt x="4067976" y="48647"/>
                  <a:pt x="4067795" y="50638"/>
                </a:cubicBezTo>
                <a:close/>
                <a:moveTo>
                  <a:pt x="3973815" y="33254"/>
                </a:moveTo>
                <a:cubicBezTo>
                  <a:pt x="3967196" y="35840"/>
                  <a:pt x="3960076" y="36893"/>
                  <a:pt x="3952991" y="36334"/>
                </a:cubicBezTo>
                <a:cubicBezTo>
                  <a:pt x="3943033" y="36334"/>
                  <a:pt x="3933617" y="34522"/>
                  <a:pt x="3934883" y="32893"/>
                </a:cubicBezTo>
                <a:cubicBezTo>
                  <a:pt x="3941172" y="30502"/>
                  <a:pt x="3947909" y="29513"/>
                  <a:pt x="3954622" y="29996"/>
                </a:cubicBezTo>
                <a:cubicBezTo>
                  <a:pt x="3964580" y="29996"/>
                  <a:pt x="3974179" y="31625"/>
                  <a:pt x="3973815" y="33254"/>
                </a:cubicBezTo>
                <a:close/>
                <a:moveTo>
                  <a:pt x="5178706" y="238235"/>
                </a:moveTo>
                <a:cubicBezTo>
                  <a:pt x="5186854" y="243668"/>
                  <a:pt x="5173092" y="248375"/>
                  <a:pt x="5148105" y="248558"/>
                </a:cubicBezTo>
                <a:cubicBezTo>
                  <a:pt x="5127105" y="249657"/>
                  <a:pt x="5106117" y="246259"/>
                  <a:pt x="5086538" y="238598"/>
                </a:cubicBezTo>
                <a:cubicBezTo>
                  <a:pt x="5079656" y="233347"/>
                  <a:pt x="5094506" y="228819"/>
                  <a:pt x="5118950" y="228819"/>
                </a:cubicBezTo>
                <a:cubicBezTo>
                  <a:pt x="5139297" y="227971"/>
                  <a:pt x="5159608" y="231170"/>
                  <a:pt x="5178706" y="238235"/>
                </a:cubicBezTo>
                <a:close/>
                <a:moveTo>
                  <a:pt x="3883457" y="16959"/>
                </a:moveTo>
                <a:cubicBezTo>
                  <a:pt x="3883457" y="18949"/>
                  <a:pt x="3877845" y="19312"/>
                  <a:pt x="3868971" y="19312"/>
                </a:cubicBezTo>
                <a:cubicBezTo>
                  <a:pt x="3859918" y="19312"/>
                  <a:pt x="3854304" y="19312"/>
                  <a:pt x="3854848" y="17139"/>
                </a:cubicBezTo>
                <a:cubicBezTo>
                  <a:pt x="3855392" y="14966"/>
                  <a:pt x="3861186" y="14966"/>
                  <a:pt x="3870239" y="14966"/>
                </a:cubicBezTo>
                <a:cubicBezTo>
                  <a:pt x="3879294" y="14966"/>
                  <a:pt x="3883457" y="14966"/>
                  <a:pt x="3883457" y="16959"/>
                </a:cubicBezTo>
                <a:close/>
                <a:moveTo>
                  <a:pt x="6593466" y="477801"/>
                </a:moveTo>
                <a:cubicBezTo>
                  <a:pt x="6605598" y="482871"/>
                  <a:pt x="6600889" y="487397"/>
                  <a:pt x="6583325" y="487761"/>
                </a:cubicBezTo>
                <a:cubicBezTo>
                  <a:pt x="6562647" y="487578"/>
                  <a:pt x="6542131" y="484219"/>
                  <a:pt x="6522483" y="477801"/>
                </a:cubicBezTo>
                <a:cubicBezTo>
                  <a:pt x="6510170" y="472550"/>
                  <a:pt x="6516869" y="467841"/>
                  <a:pt x="6536065" y="468023"/>
                </a:cubicBezTo>
                <a:cubicBezTo>
                  <a:pt x="6555566" y="468512"/>
                  <a:pt x="6574905" y="471805"/>
                  <a:pt x="6593466" y="477801"/>
                </a:cubicBezTo>
                <a:close/>
                <a:moveTo>
                  <a:pt x="3801792" y="1568"/>
                </a:moveTo>
                <a:cubicBezTo>
                  <a:pt x="3801792" y="1568"/>
                  <a:pt x="3797083" y="3016"/>
                  <a:pt x="3791108" y="3016"/>
                </a:cubicBezTo>
                <a:cubicBezTo>
                  <a:pt x="3785133" y="3016"/>
                  <a:pt x="3781329" y="3016"/>
                  <a:pt x="3782236" y="1385"/>
                </a:cubicBezTo>
                <a:cubicBezTo>
                  <a:pt x="3785350" y="201"/>
                  <a:pt x="3788700" y="-234"/>
                  <a:pt x="3792013" y="119"/>
                </a:cubicBezTo>
                <a:cubicBezTo>
                  <a:pt x="3797988" y="300"/>
                  <a:pt x="3802153" y="300"/>
                  <a:pt x="3801792" y="1568"/>
                </a:cubicBezTo>
                <a:close/>
                <a:moveTo>
                  <a:pt x="4967388" y="199846"/>
                </a:moveTo>
                <a:cubicBezTo>
                  <a:pt x="4985715" y="198964"/>
                  <a:pt x="5004013" y="202116"/>
                  <a:pt x="5020987" y="209081"/>
                </a:cubicBezTo>
                <a:cubicBezTo>
                  <a:pt x="5026781" y="214152"/>
                  <a:pt x="5011934" y="218136"/>
                  <a:pt x="4987850" y="218317"/>
                </a:cubicBezTo>
                <a:cubicBezTo>
                  <a:pt x="4968487" y="219513"/>
                  <a:pt x="4949110" y="216292"/>
                  <a:pt x="4931173" y="208901"/>
                </a:cubicBezTo>
                <a:cubicBezTo>
                  <a:pt x="4925742" y="203831"/>
                  <a:pt x="4942218" y="199665"/>
                  <a:pt x="4967388" y="199846"/>
                </a:cubicBezTo>
                <a:close/>
                <a:moveTo>
                  <a:pt x="4873589" y="181557"/>
                </a:moveTo>
                <a:cubicBezTo>
                  <a:pt x="4878660" y="186266"/>
                  <a:pt x="4862001" y="190431"/>
                  <a:pt x="4837374" y="190068"/>
                </a:cubicBezTo>
                <a:cubicBezTo>
                  <a:pt x="4820200" y="191241"/>
                  <a:pt x="4802995" y="188260"/>
                  <a:pt x="4787216" y="181377"/>
                </a:cubicBezTo>
                <a:cubicBezTo>
                  <a:pt x="4783595" y="176670"/>
                  <a:pt x="4799530" y="173048"/>
                  <a:pt x="4822344" y="173048"/>
                </a:cubicBezTo>
                <a:cubicBezTo>
                  <a:pt x="4839845" y="172039"/>
                  <a:pt x="4857354" y="174945"/>
                  <a:pt x="4873589" y="181557"/>
                </a:cubicBezTo>
                <a:close/>
                <a:moveTo>
                  <a:pt x="6327826" y="428728"/>
                </a:moveTo>
                <a:cubicBezTo>
                  <a:pt x="6340139" y="434886"/>
                  <a:pt x="6332533" y="438871"/>
                  <a:pt x="6311528" y="438871"/>
                </a:cubicBezTo>
                <a:cubicBezTo>
                  <a:pt x="6290479" y="438616"/>
                  <a:pt x="6269594" y="435133"/>
                  <a:pt x="6249600" y="428548"/>
                </a:cubicBezTo>
                <a:cubicBezTo>
                  <a:pt x="6237648" y="423297"/>
                  <a:pt x="6244711" y="418407"/>
                  <a:pt x="6264267" y="418227"/>
                </a:cubicBezTo>
                <a:cubicBezTo>
                  <a:pt x="6285873" y="418367"/>
                  <a:pt x="6307321" y="421911"/>
                  <a:pt x="6327826" y="428728"/>
                </a:cubicBezTo>
                <a:close/>
                <a:moveTo>
                  <a:pt x="4736154" y="156751"/>
                </a:moveTo>
                <a:cubicBezTo>
                  <a:pt x="4740138" y="160914"/>
                  <a:pt x="4723479" y="164718"/>
                  <a:pt x="4701387" y="164537"/>
                </a:cubicBezTo>
                <a:cubicBezTo>
                  <a:pt x="4685420" y="165651"/>
                  <a:pt x="4669412" y="162982"/>
                  <a:pt x="4654669" y="156751"/>
                </a:cubicBezTo>
                <a:cubicBezTo>
                  <a:pt x="4651048" y="152585"/>
                  <a:pt x="4667888" y="148964"/>
                  <a:pt x="4689437" y="148964"/>
                </a:cubicBezTo>
                <a:cubicBezTo>
                  <a:pt x="4705392" y="148093"/>
                  <a:pt x="4721344" y="150751"/>
                  <a:pt x="4736154" y="156751"/>
                </a:cubicBezTo>
                <a:close/>
                <a:moveTo>
                  <a:pt x="4609398" y="132668"/>
                </a:moveTo>
                <a:cubicBezTo>
                  <a:pt x="4613383" y="136832"/>
                  <a:pt x="4599982" y="139729"/>
                  <a:pt x="4577529" y="139729"/>
                </a:cubicBezTo>
                <a:cubicBezTo>
                  <a:pt x="4563640" y="141010"/>
                  <a:pt x="4549657" y="138638"/>
                  <a:pt x="4536968" y="132849"/>
                </a:cubicBezTo>
                <a:cubicBezTo>
                  <a:pt x="4533165" y="128864"/>
                  <a:pt x="4546022" y="127054"/>
                  <a:pt x="4567208" y="125967"/>
                </a:cubicBezTo>
                <a:cubicBezTo>
                  <a:pt x="4581608" y="124695"/>
                  <a:pt x="4596100" y="126995"/>
                  <a:pt x="4609398" y="132668"/>
                </a:cubicBezTo>
                <a:close/>
                <a:moveTo>
                  <a:pt x="6093511" y="385270"/>
                </a:moveTo>
                <a:cubicBezTo>
                  <a:pt x="6105825" y="391064"/>
                  <a:pt x="6098400" y="395230"/>
                  <a:pt x="6075403" y="395230"/>
                </a:cubicBezTo>
                <a:cubicBezTo>
                  <a:pt x="6053921" y="395790"/>
                  <a:pt x="6032528" y="392224"/>
                  <a:pt x="6012388" y="384726"/>
                </a:cubicBezTo>
                <a:cubicBezTo>
                  <a:pt x="6000618" y="378932"/>
                  <a:pt x="6008222" y="374949"/>
                  <a:pt x="6031039" y="374949"/>
                </a:cubicBezTo>
                <a:cubicBezTo>
                  <a:pt x="6052326" y="374438"/>
                  <a:pt x="6073521" y="377939"/>
                  <a:pt x="6093511" y="385270"/>
                </a:cubicBezTo>
                <a:close/>
                <a:moveTo>
                  <a:pt x="4489163" y="110575"/>
                </a:moveTo>
                <a:cubicBezTo>
                  <a:pt x="4490972" y="114016"/>
                  <a:pt x="4475762" y="116913"/>
                  <a:pt x="4457113" y="116733"/>
                </a:cubicBezTo>
                <a:cubicBezTo>
                  <a:pt x="4438461" y="116552"/>
                  <a:pt x="4420897" y="113473"/>
                  <a:pt x="4419629" y="110214"/>
                </a:cubicBezTo>
                <a:cubicBezTo>
                  <a:pt x="4418361" y="106954"/>
                  <a:pt x="4433028" y="104239"/>
                  <a:pt x="4450774" y="104239"/>
                </a:cubicBezTo>
                <a:cubicBezTo>
                  <a:pt x="4463901" y="103068"/>
                  <a:pt x="4477110" y="105249"/>
                  <a:pt x="4489163" y="110575"/>
                </a:cubicBezTo>
                <a:close/>
                <a:moveTo>
                  <a:pt x="4342128" y="84863"/>
                </a:moveTo>
                <a:cubicBezTo>
                  <a:pt x="4353097" y="83888"/>
                  <a:pt x="4364125" y="85956"/>
                  <a:pt x="4373997" y="90838"/>
                </a:cubicBezTo>
                <a:cubicBezTo>
                  <a:pt x="4375809" y="93192"/>
                  <a:pt x="4363676" y="95545"/>
                  <a:pt x="4345749" y="95545"/>
                </a:cubicBezTo>
                <a:cubicBezTo>
                  <a:pt x="4327642" y="95545"/>
                  <a:pt x="4313699" y="93011"/>
                  <a:pt x="4312612" y="89933"/>
                </a:cubicBezTo>
                <a:cubicBezTo>
                  <a:pt x="4311526" y="86854"/>
                  <a:pt x="4324383" y="84681"/>
                  <a:pt x="4342128" y="84863"/>
                </a:cubicBezTo>
                <a:close/>
                <a:moveTo>
                  <a:pt x="5871689" y="344346"/>
                </a:moveTo>
                <a:cubicBezTo>
                  <a:pt x="5882554" y="349960"/>
                  <a:pt x="5872777" y="354306"/>
                  <a:pt x="5849236" y="354306"/>
                </a:cubicBezTo>
                <a:cubicBezTo>
                  <a:pt x="5827845" y="355063"/>
                  <a:pt x="5806511" y="351681"/>
                  <a:pt x="5786401" y="344346"/>
                </a:cubicBezTo>
                <a:cubicBezTo>
                  <a:pt x="5775899" y="338552"/>
                  <a:pt x="5786401" y="334206"/>
                  <a:pt x="5811934" y="334567"/>
                </a:cubicBezTo>
                <a:cubicBezTo>
                  <a:pt x="5832286" y="334106"/>
                  <a:pt x="5852547" y="337421"/>
                  <a:pt x="5871689" y="344346"/>
                </a:cubicBezTo>
                <a:close/>
                <a:moveTo>
                  <a:pt x="4168113" y="52268"/>
                </a:moveTo>
                <a:cubicBezTo>
                  <a:pt x="4168657" y="54623"/>
                  <a:pt x="4157973" y="56253"/>
                  <a:pt x="4145296" y="56253"/>
                </a:cubicBezTo>
                <a:cubicBezTo>
                  <a:pt x="4136660" y="57194"/>
                  <a:pt x="4127926" y="55884"/>
                  <a:pt x="4119945" y="52450"/>
                </a:cubicBezTo>
                <a:cubicBezTo>
                  <a:pt x="4118860" y="50458"/>
                  <a:pt x="4130630" y="48466"/>
                  <a:pt x="4143487" y="48466"/>
                </a:cubicBezTo>
                <a:cubicBezTo>
                  <a:pt x="4151887" y="47585"/>
                  <a:pt x="4160370" y="48895"/>
                  <a:pt x="4168113" y="52268"/>
                </a:cubicBezTo>
                <a:close/>
                <a:moveTo>
                  <a:pt x="4071054" y="34884"/>
                </a:moveTo>
                <a:cubicBezTo>
                  <a:pt x="4071054" y="36513"/>
                  <a:pt x="4061457" y="37961"/>
                  <a:pt x="4051317" y="37961"/>
                </a:cubicBezTo>
                <a:cubicBezTo>
                  <a:pt x="4041176" y="37961"/>
                  <a:pt x="4029950" y="36513"/>
                  <a:pt x="4030855" y="34703"/>
                </a:cubicBezTo>
                <a:cubicBezTo>
                  <a:pt x="4037395" y="32057"/>
                  <a:pt x="4044471" y="31002"/>
                  <a:pt x="4051497" y="31625"/>
                </a:cubicBezTo>
                <a:cubicBezTo>
                  <a:pt x="4061638" y="31625"/>
                  <a:pt x="4071054" y="33254"/>
                  <a:pt x="4071054" y="34884"/>
                </a:cubicBezTo>
                <a:close/>
                <a:moveTo>
                  <a:pt x="4261029" y="67184"/>
                </a:moveTo>
                <a:cubicBezTo>
                  <a:pt x="4266031" y="68022"/>
                  <a:pt x="4269155" y="69200"/>
                  <a:pt x="4269335" y="70557"/>
                </a:cubicBezTo>
                <a:cubicBezTo>
                  <a:pt x="4269698" y="73272"/>
                  <a:pt x="4259194" y="74903"/>
                  <a:pt x="4243622" y="74903"/>
                </a:cubicBezTo>
                <a:cubicBezTo>
                  <a:pt x="4227325" y="74903"/>
                  <a:pt x="4215736" y="72911"/>
                  <a:pt x="4215555" y="70194"/>
                </a:cubicBezTo>
                <a:cubicBezTo>
                  <a:pt x="4215374" y="67478"/>
                  <a:pt x="4226058" y="65848"/>
                  <a:pt x="4241450" y="65848"/>
                </a:cubicBezTo>
                <a:cubicBezTo>
                  <a:pt x="4249146" y="65848"/>
                  <a:pt x="4256027" y="66346"/>
                  <a:pt x="4261029" y="67184"/>
                </a:cubicBezTo>
                <a:close/>
                <a:moveTo>
                  <a:pt x="5667072" y="306140"/>
                </a:moveTo>
                <a:cubicBezTo>
                  <a:pt x="5677212" y="311391"/>
                  <a:pt x="5665804" y="316280"/>
                  <a:pt x="5643170" y="316461"/>
                </a:cubicBezTo>
                <a:cubicBezTo>
                  <a:pt x="5621336" y="316938"/>
                  <a:pt x="5599605" y="313377"/>
                  <a:pt x="5579067" y="305959"/>
                </a:cubicBezTo>
                <a:cubicBezTo>
                  <a:pt x="5570376" y="300889"/>
                  <a:pt x="5582869" y="296180"/>
                  <a:pt x="5605142" y="296180"/>
                </a:cubicBezTo>
                <a:cubicBezTo>
                  <a:pt x="5626208" y="295872"/>
                  <a:pt x="5647166" y="299242"/>
                  <a:pt x="5667072" y="306140"/>
                </a:cubicBezTo>
                <a:close/>
                <a:moveTo>
                  <a:pt x="3965485" y="15691"/>
                </a:moveTo>
                <a:cubicBezTo>
                  <a:pt x="3973091" y="15691"/>
                  <a:pt x="3979791" y="17140"/>
                  <a:pt x="3979610" y="18227"/>
                </a:cubicBezTo>
                <a:cubicBezTo>
                  <a:pt x="3974124" y="20524"/>
                  <a:pt x="3968128" y="21335"/>
                  <a:pt x="3962227" y="20581"/>
                </a:cubicBezTo>
                <a:cubicBezTo>
                  <a:pt x="3954079" y="20581"/>
                  <a:pt x="3946472" y="19313"/>
                  <a:pt x="3947376" y="18045"/>
                </a:cubicBezTo>
                <a:cubicBezTo>
                  <a:pt x="3953181" y="15997"/>
                  <a:pt x="3959350" y="15195"/>
                  <a:pt x="3965485" y="15691"/>
                </a:cubicBezTo>
                <a:close/>
                <a:moveTo>
                  <a:pt x="3893780" y="3014"/>
                </a:moveTo>
                <a:cubicBezTo>
                  <a:pt x="3893419" y="4645"/>
                  <a:pt x="3889254" y="4645"/>
                  <a:pt x="3883279" y="4645"/>
                </a:cubicBezTo>
                <a:cubicBezTo>
                  <a:pt x="3876577" y="4645"/>
                  <a:pt x="3872051" y="4645"/>
                  <a:pt x="3872595" y="3014"/>
                </a:cubicBezTo>
                <a:cubicBezTo>
                  <a:pt x="3873138" y="1385"/>
                  <a:pt x="3876941" y="1385"/>
                  <a:pt x="3882915" y="1385"/>
                </a:cubicBezTo>
                <a:cubicBezTo>
                  <a:pt x="3888890" y="1385"/>
                  <a:pt x="3894143" y="1385"/>
                  <a:pt x="3893780" y="3014"/>
                </a:cubicBezTo>
                <a:close/>
                <a:moveTo>
                  <a:pt x="5422255" y="262498"/>
                </a:moveTo>
                <a:cubicBezTo>
                  <a:pt x="5442062" y="262082"/>
                  <a:pt x="5461756" y="265589"/>
                  <a:pt x="5480200" y="272821"/>
                </a:cubicBezTo>
                <a:cubicBezTo>
                  <a:pt x="5488892" y="278253"/>
                  <a:pt x="5475312" y="282779"/>
                  <a:pt x="5450142" y="282418"/>
                </a:cubicBezTo>
                <a:cubicBezTo>
                  <a:pt x="5430255" y="282905"/>
                  <a:pt x="5410474" y="279332"/>
                  <a:pt x="5392017" y="271914"/>
                </a:cubicBezTo>
                <a:cubicBezTo>
                  <a:pt x="5383867" y="266483"/>
                  <a:pt x="5397629" y="262317"/>
                  <a:pt x="5422255" y="262498"/>
                </a:cubicBezTo>
                <a:close/>
                <a:moveTo>
                  <a:pt x="5308719" y="240588"/>
                </a:moveTo>
                <a:cubicBezTo>
                  <a:pt x="5317411" y="246021"/>
                  <a:pt x="5304554" y="250004"/>
                  <a:pt x="5278118" y="249824"/>
                </a:cubicBezTo>
                <a:cubicBezTo>
                  <a:pt x="5259156" y="250890"/>
                  <a:pt x="5240205" y="247607"/>
                  <a:pt x="5222707" y="240227"/>
                </a:cubicBezTo>
                <a:cubicBezTo>
                  <a:pt x="5215646" y="235701"/>
                  <a:pt x="5228321" y="231355"/>
                  <a:pt x="5252947" y="231535"/>
                </a:cubicBezTo>
                <a:cubicBezTo>
                  <a:pt x="5271973" y="230511"/>
                  <a:pt x="5290996" y="233598"/>
                  <a:pt x="5308719" y="240588"/>
                </a:cubicBezTo>
                <a:close/>
                <a:moveTo>
                  <a:pt x="5146837" y="211615"/>
                </a:moveTo>
                <a:cubicBezTo>
                  <a:pt x="5154442" y="216685"/>
                  <a:pt x="5142128" y="220489"/>
                  <a:pt x="5117321" y="220489"/>
                </a:cubicBezTo>
                <a:cubicBezTo>
                  <a:pt x="5098768" y="221778"/>
                  <a:pt x="5080174" y="218742"/>
                  <a:pt x="5062998" y="211615"/>
                </a:cubicBezTo>
                <a:cubicBezTo>
                  <a:pt x="5056840" y="206728"/>
                  <a:pt x="5068792" y="203287"/>
                  <a:pt x="5092151" y="203287"/>
                </a:cubicBezTo>
                <a:cubicBezTo>
                  <a:pt x="5110772" y="202004"/>
                  <a:pt x="5129444" y="204848"/>
                  <a:pt x="5146837" y="211615"/>
                </a:cubicBezTo>
                <a:close/>
                <a:moveTo>
                  <a:pt x="4994732" y="183913"/>
                </a:moveTo>
                <a:cubicBezTo>
                  <a:pt x="5001070" y="188800"/>
                  <a:pt x="4988575" y="192241"/>
                  <a:pt x="4964672" y="192241"/>
                </a:cubicBezTo>
                <a:cubicBezTo>
                  <a:pt x="4947363" y="193616"/>
                  <a:pt x="4929980" y="190821"/>
                  <a:pt x="4913971" y="184093"/>
                </a:cubicBezTo>
                <a:cubicBezTo>
                  <a:pt x="4908720" y="179384"/>
                  <a:pt x="4921938" y="176126"/>
                  <a:pt x="4945660" y="176126"/>
                </a:cubicBezTo>
                <a:cubicBezTo>
                  <a:pt x="4962389" y="175096"/>
                  <a:pt x="4979143" y="177753"/>
                  <a:pt x="4994732" y="183913"/>
                </a:cubicBezTo>
                <a:close/>
                <a:moveTo>
                  <a:pt x="7066983" y="535745"/>
                </a:moveTo>
                <a:cubicBezTo>
                  <a:pt x="7077486" y="539367"/>
                  <a:pt x="7076579" y="542988"/>
                  <a:pt x="7064991" y="543350"/>
                </a:cubicBezTo>
                <a:cubicBezTo>
                  <a:pt x="7049147" y="543179"/>
                  <a:pt x="7033393" y="540677"/>
                  <a:pt x="7018274" y="535926"/>
                </a:cubicBezTo>
                <a:cubicBezTo>
                  <a:pt x="7008677" y="532305"/>
                  <a:pt x="7011212" y="528864"/>
                  <a:pt x="7023344" y="528864"/>
                </a:cubicBezTo>
                <a:cubicBezTo>
                  <a:pt x="7038119" y="529267"/>
                  <a:pt x="7052788" y="531582"/>
                  <a:pt x="7066983" y="535745"/>
                </a:cubicBezTo>
                <a:close/>
                <a:moveTo>
                  <a:pt x="4856389" y="158017"/>
                </a:moveTo>
                <a:cubicBezTo>
                  <a:pt x="4862183" y="162544"/>
                  <a:pt x="4849509" y="165804"/>
                  <a:pt x="4826148" y="165804"/>
                </a:cubicBezTo>
                <a:cubicBezTo>
                  <a:pt x="4810438" y="167175"/>
                  <a:pt x="4794636" y="164624"/>
                  <a:pt x="4780156" y="158380"/>
                </a:cubicBezTo>
                <a:cubicBezTo>
                  <a:pt x="4775629" y="154215"/>
                  <a:pt x="4787942" y="151137"/>
                  <a:pt x="4809672" y="151137"/>
                </a:cubicBezTo>
                <a:cubicBezTo>
                  <a:pt x="4825565" y="149829"/>
                  <a:pt x="4841547" y="152183"/>
                  <a:pt x="4856389" y="158017"/>
                </a:cubicBezTo>
                <a:close/>
                <a:moveTo>
                  <a:pt x="4724564" y="135202"/>
                </a:moveTo>
                <a:cubicBezTo>
                  <a:pt x="4727642" y="138823"/>
                  <a:pt x="4714243" y="141903"/>
                  <a:pt x="4694323" y="141903"/>
                </a:cubicBezTo>
                <a:cubicBezTo>
                  <a:pt x="4679653" y="143154"/>
                  <a:pt x="4664904" y="140726"/>
                  <a:pt x="4651408" y="134841"/>
                </a:cubicBezTo>
                <a:cubicBezTo>
                  <a:pt x="4648692" y="131219"/>
                  <a:pt x="4662454" y="128322"/>
                  <a:pt x="4681829" y="128322"/>
                </a:cubicBezTo>
                <a:cubicBezTo>
                  <a:pt x="4696420" y="127126"/>
                  <a:pt x="4711085" y="129487"/>
                  <a:pt x="4724564" y="135202"/>
                </a:cubicBezTo>
                <a:close/>
                <a:moveTo>
                  <a:pt x="6770197" y="483053"/>
                </a:moveTo>
                <a:cubicBezTo>
                  <a:pt x="6780338" y="487036"/>
                  <a:pt x="6776716" y="491019"/>
                  <a:pt x="6762410" y="491202"/>
                </a:cubicBezTo>
                <a:cubicBezTo>
                  <a:pt x="6744593" y="490949"/>
                  <a:pt x="6726883" y="488082"/>
                  <a:pt x="6709899" y="482690"/>
                </a:cubicBezTo>
                <a:cubicBezTo>
                  <a:pt x="6699939" y="478706"/>
                  <a:pt x="6703924" y="474723"/>
                  <a:pt x="6718047" y="474723"/>
                </a:cubicBezTo>
                <a:cubicBezTo>
                  <a:pt x="6735738" y="474936"/>
                  <a:pt x="6753321" y="477742"/>
                  <a:pt x="6770197" y="483053"/>
                </a:cubicBezTo>
                <a:close/>
                <a:moveTo>
                  <a:pt x="4599078" y="112567"/>
                </a:moveTo>
                <a:cubicBezTo>
                  <a:pt x="4601431" y="115826"/>
                  <a:pt x="4587669" y="118723"/>
                  <a:pt x="4569562" y="118723"/>
                </a:cubicBezTo>
                <a:cubicBezTo>
                  <a:pt x="4556501" y="119734"/>
                  <a:pt x="4543390" y="117560"/>
                  <a:pt x="4531354" y="112385"/>
                </a:cubicBezTo>
                <a:cubicBezTo>
                  <a:pt x="4529544" y="109307"/>
                  <a:pt x="4543486" y="106410"/>
                  <a:pt x="4561051" y="106591"/>
                </a:cubicBezTo>
                <a:cubicBezTo>
                  <a:pt x="4574018" y="105595"/>
                  <a:pt x="4587040" y="107640"/>
                  <a:pt x="4599078" y="112567"/>
                </a:cubicBezTo>
                <a:close/>
                <a:moveTo>
                  <a:pt x="4480832" y="90836"/>
                </a:moveTo>
                <a:cubicBezTo>
                  <a:pt x="4482644" y="94458"/>
                  <a:pt x="4470511" y="96813"/>
                  <a:pt x="4453491" y="96813"/>
                </a:cubicBezTo>
                <a:cubicBezTo>
                  <a:pt x="4441866" y="98037"/>
                  <a:pt x="4430133" y="95967"/>
                  <a:pt x="4419630" y="90836"/>
                </a:cubicBezTo>
                <a:cubicBezTo>
                  <a:pt x="4418361" y="87939"/>
                  <a:pt x="4430131" y="85766"/>
                  <a:pt x="4446972" y="85766"/>
                </a:cubicBezTo>
                <a:cubicBezTo>
                  <a:pt x="4458510" y="84375"/>
                  <a:pt x="4470209" y="86126"/>
                  <a:pt x="4480832" y="90836"/>
                </a:cubicBezTo>
                <a:close/>
                <a:moveTo>
                  <a:pt x="6494959" y="433074"/>
                </a:moveTo>
                <a:cubicBezTo>
                  <a:pt x="6506909" y="437964"/>
                  <a:pt x="6500390" y="442309"/>
                  <a:pt x="6481741" y="442129"/>
                </a:cubicBezTo>
                <a:cubicBezTo>
                  <a:pt x="6463289" y="441724"/>
                  <a:pt x="6444999" y="438675"/>
                  <a:pt x="6427418" y="433074"/>
                </a:cubicBezTo>
                <a:cubicBezTo>
                  <a:pt x="6416010" y="428186"/>
                  <a:pt x="6422709" y="423840"/>
                  <a:pt x="6440997" y="424202"/>
                </a:cubicBezTo>
                <a:cubicBezTo>
                  <a:pt x="6459324" y="424508"/>
                  <a:pt x="6477503" y="427498"/>
                  <a:pt x="6494959" y="433074"/>
                </a:cubicBezTo>
                <a:close/>
                <a:moveTo>
                  <a:pt x="4268431" y="53536"/>
                </a:moveTo>
                <a:cubicBezTo>
                  <a:pt x="4268431" y="55528"/>
                  <a:pt x="4258471" y="57520"/>
                  <a:pt x="4245977" y="57520"/>
                </a:cubicBezTo>
                <a:cubicBezTo>
                  <a:pt x="4233482" y="57520"/>
                  <a:pt x="4220083" y="55528"/>
                  <a:pt x="4220083" y="53355"/>
                </a:cubicBezTo>
                <a:cubicBezTo>
                  <a:pt x="4220083" y="51182"/>
                  <a:pt x="4231128" y="49553"/>
                  <a:pt x="4243261" y="49553"/>
                </a:cubicBezTo>
                <a:cubicBezTo>
                  <a:pt x="4251852" y="48749"/>
                  <a:pt x="4260507" y="50117"/>
                  <a:pt x="4268431" y="53536"/>
                </a:cubicBezTo>
                <a:close/>
                <a:moveTo>
                  <a:pt x="4168474" y="35791"/>
                </a:moveTo>
                <a:cubicBezTo>
                  <a:pt x="4168474" y="37601"/>
                  <a:pt x="4159058" y="39232"/>
                  <a:pt x="4148193" y="39232"/>
                </a:cubicBezTo>
                <a:cubicBezTo>
                  <a:pt x="4137329" y="39232"/>
                  <a:pt x="4127188" y="37421"/>
                  <a:pt x="4127732" y="35611"/>
                </a:cubicBezTo>
                <a:cubicBezTo>
                  <a:pt x="4134198" y="32934"/>
                  <a:pt x="4141237" y="31936"/>
                  <a:pt x="4148193" y="32713"/>
                </a:cubicBezTo>
                <a:cubicBezTo>
                  <a:pt x="4155106" y="32025"/>
                  <a:pt x="4162079" y="33082"/>
                  <a:pt x="4168474" y="35791"/>
                </a:cubicBezTo>
                <a:close/>
                <a:moveTo>
                  <a:pt x="4364289" y="69019"/>
                </a:moveTo>
                <a:cubicBezTo>
                  <a:pt x="4369426" y="69879"/>
                  <a:pt x="4372731" y="71102"/>
                  <a:pt x="4373093" y="72550"/>
                </a:cubicBezTo>
                <a:cubicBezTo>
                  <a:pt x="4373818" y="75447"/>
                  <a:pt x="4363496" y="76896"/>
                  <a:pt x="4347742" y="76715"/>
                </a:cubicBezTo>
                <a:cubicBezTo>
                  <a:pt x="4331444" y="76715"/>
                  <a:pt x="4319675" y="74723"/>
                  <a:pt x="4319131" y="72006"/>
                </a:cubicBezTo>
                <a:cubicBezTo>
                  <a:pt x="4318589" y="69290"/>
                  <a:pt x="4329091" y="67660"/>
                  <a:pt x="4344482" y="67660"/>
                </a:cubicBezTo>
                <a:cubicBezTo>
                  <a:pt x="4352179" y="67660"/>
                  <a:pt x="4359150" y="68158"/>
                  <a:pt x="4364289" y="69019"/>
                </a:cubicBezTo>
                <a:close/>
                <a:moveTo>
                  <a:pt x="4077031" y="19673"/>
                </a:moveTo>
                <a:cubicBezTo>
                  <a:pt x="4077031" y="20941"/>
                  <a:pt x="4069607" y="22209"/>
                  <a:pt x="4061277" y="22390"/>
                </a:cubicBezTo>
                <a:cubicBezTo>
                  <a:pt x="4055541" y="22895"/>
                  <a:pt x="4049770" y="22025"/>
                  <a:pt x="4044437" y="19854"/>
                </a:cubicBezTo>
                <a:cubicBezTo>
                  <a:pt x="4044437" y="18588"/>
                  <a:pt x="4052041" y="17320"/>
                  <a:pt x="4060191" y="17320"/>
                </a:cubicBezTo>
                <a:cubicBezTo>
                  <a:pt x="4065912" y="16698"/>
                  <a:pt x="4071699" y="17508"/>
                  <a:pt x="4077031" y="19673"/>
                </a:cubicBezTo>
                <a:close/>
                <a:moveTo>
                  <a:pt x="3987216" y="4102"/>
                </a:moveTo>
                <a:cubicBezTo>
                  <a:pt x="3983513" y="5466"/>
                  <a:pt x="3979562" y="6021"/>
                  <a:pt x="3975627" y="5734"/>
                </a:cubicBezTo>
                <a:cubicBezTo>
                  <a:pt x="3971574" y="6082"/>
                  <a:pt x="3967491" y="5523"/>
                  <a:pt x="3963677" y="4102"/>
                </a:cubicBezTo>
                <a:cubicBezTo>
                  <a:pt x="3963677" y="3197"/>
                  <a:pt x="3968928" y="2292"/>
                  <a:pt x="3974722" y="2292"/>
                </a:cubicBezTo>
                <a:cubicBezTo>
                  <a:pt x="3980517" y="2292"/>
                  <a:pt x="3987399" y="2292"/>
                  <a:pt x="3987216" y="4102"/>
                </a:cubicBezTo>
                <a:close/>
                <a:moveTo>
                  <a:pt x="6249238" y="387625"/>
                </a:moveTo>
                <a:cubicBezTo>
                  <a:pt x="6261371" y="392515"/>
                  <a:pt x="6254852" y="397041"/>
                  <a:pt x="6235295" y="397222"/>
                </a:cubicBezTo>
                <a:cubicBezTo>
                  <a:pt x="6215442" y="397138"/>
                  <a:pt x="6195719" y="394024"/>
                  <a:pt x="6176807" y="387986"/>
                </a:cubicBezTo>
                <a:cubicBezTo>
                  <a:pt x="6165398" y="383099"/>
                  <a:pt x="6172098" y="378753"/>
                  <a:pt x="6191293" y="378571"/>
                </a:cubicBezTo>
                <a:cubicBezTo>
                  <a:pt x="6210969" y="378464"/>
                  <a:pt x="6230533" y="381523"/>
                  <a:pt x="6249238" y="387625"/>
                </a:cubicBezTo>
                <a:close/>
                <a:moveTo>
                  <a:pt x="6022709" y="347969"/>
                </a:moveTo>
                <a:cubicBezTo>
                  <a:pt x="6033935" y="353401"/>
                  <a:pt x="6025606" y="357203"/>
                  <a:pt x="6002790" y="357022"/>
                </a:cubicBezTo>
                <a:cubicBezTo>
                  <a:pt x="5983284" y="357416"/>
                  <a:pt x="5963878" y="354159"/>
                  <a:pt x="5945569" y="347426"/>
                </a:cubicBezTo>
                <a:cubicBezTo>
                  <a:pt x="5935067" y="342175"/>
                  <a:pt x="5943396" y="338553"/>
                  <a:pt x="5965850" y="338553"/>
                </a:cubicBezTo>
                <a:cubicBezTo>
                  <a:pt x="5985220" y="338177"/>
                  <a:pt x="6004495" y="341369"/>
                  <a:pt x="6022709" y="347969"/>
                </a:cubicBezTo>
                <a:close/>
                <a:moveTo>
                  <a:pt x="5811210" y="309580"/>
                </a:moveTo>
                <a:cubicBezTo>
                  <a:pt x="5821894" y="314650"/>
                  <a:pt x="5812658" y="318996"/>
                  <a:pt x="5790748" y="319177"/>
                </a:cubicBezTo>
                <a:cubicBezTo>
                  <a:pt x="5770805" y="319510"/>
                  <a:pt x="5750957" y="316386"/>
                  <a:pt x="5732080" y="309943"/>
                </a:cubicBezTo>
                <a:cubicBezTo>
                  <a:pt x="5721939" y="304873"/>
                  <a:pt x="5732080" y="300527"/>
                  <a:pt x="5752904" y="300527"/>
                </a:cubicBezTo>
                <a:cubicBezTo>
                  <a:pt x="5772717" y="300133"/>
                  <a:pt x="5792448" y="303198"/>
                  <a:pt x="5811210" y="309580"/>
                </a:cubicBezTo>
                <a:close/>
                <a:moveTo>
                  <a:pt x="5620716" y="275174"/>
                </a:moveTo>
                <a:cubicBezTo>
                  <a:pt x="5629952" y="280425"/>
                  <a:pt x="5618363" y="284047"/>
                  <a:pt x="5593192" y="283686"/>
                </a:cubicBezTo>
                <a:cubicBezTo>
                  <a:pt x="5574608" y="284397"/>
                  <a:pt x="5556085" y="281125"/>
                  <a:pt x="5538869" y="274087"/>
                </a:cubicBezTo>
                <a:cubicBezTo>
                  <a:pt x="5531807" y="269199"/>
                  <a:pt x="5543215" y="265758"/>
                  <a:pt x="5566393" y="265939"/>
                </a:cubicBezTo>
                <a:cubicBezTo>
                  <a:pt x="5584930" y="265439"/>
                  <a:pt x="5603386" y="268578"/>
                  <a:pt x="5620716" y="275174"/>
                </a:cubicBezTo>
                <a:close/>
                <a:moveTo>
                  <a:pt x="5442899" y="243848"/>
                </a:moveTo>
                <a:cubicBezTo>
                  <a:pt x="5449960" y="248375"/>
                  <a:pt x="5437466" y="252357"/>
                  <a:pt x="5416461" y="252357"/>
                </a:cubicBezTo>
                <a:cubicBezTo>
                  <a:pt x="5397229" y="252886"/>
                  <a:pt x="5378069" y="249814"/>
                  <a:pt x="5359965" y="243304"/>
                </a:cubicBezTo>
                <a:cubicBezTo>
                  <a:pt x="5353446" y="238778"/>
                  <a:pt x="5366122" y="234793"/>
                  <a:pt x="5386583" y="234793"/>
                </a:cubicBezTo>
                <a:cubicBezTo>
                  <a:pt x="5405756" y="234259"/>
                  <a:pt x="5424860" y="237331"/>
                  <a:pt x="5442899" y="243848"/>
                </a:cubicBezTo>
                <a:close/>
                <a:moveTo>
                  <a:pt x="5272866" y="213427"/>
                </a:moveTo>
                <a:cubicBezTo>
                  <a:pt x="5281196" y="217592"/>
                  <a:pt x="5269063" y="221938"/>
                  <a:pt x="5247334" y="221938"/>
                </a:cubicBezTo>
                <a:cubicBezTo>
                  <a:pt x="5228869" y="222765"/>
                  <a:pt x="5210419" y="219999"/>
                  <a:pt x="5193011" y="213788"/>
                </a:cubicBezTo>
                <a:cubicBezTo>
                  <a:pt x="5186131" y="209262"/>
                  <a:pt x="5198444" y="205460"/>
                  <a:pt x="5219810" y="205460"/>
                </a:cubicBezTo>
                <a:cubicBezTo>
                  <a:pt x="5237838" y="204758"/>
                  <a:pt x="5255838" y="207462"/>
                  <a:pt x="5272866" y="213427"/>
                </a:cubicBezTo>
                <a:close/>
                <a:moveTo>
                  <a:pt x="5116960" y="185903"/>
                </a:moveTo>
                <a:cubicBezTo>
                  <a:pt x="5123116" y="190249"/>
                  <a:pt x="5109173" y="193871"/>
                  <a:pt x="5087083" y="193690"/>
                </a:cubicBezTo>
                <a:cubicBezTo>
                  <a:pt x="5070629" y="194422"/>
                  <a:pt x="5054211" y="191645"/>
                  <a:pt x="5038915" y="185542"/>
                </a:cubicBezTo>
                <a:cubicBezTo>
                  <a:pt x="5034208" y="181377"/>
                  <a:pt x="5047607" y="178117"/>
                  <a:pt x="5068251" y="178117"/>
                </a:cubicBezTo>
                <a:cubicBezTo>
                  <a:pt x="5084845" y="177400"/>
                  <a:pt x="5101415" y="180050"/>
                  <a:pt x="5116960" y="185903"/>
                </a:cubicBezTo>
                <a:close/>
                <a:moveTo>
                  <a:pt x="4976081" y="160914"/>
                </a:moveTo>
                <a:cubicBezTo>
                  <a:pt x="4980609" y="164716"/>
                  <a:pt x="4967209" y="168157"/>
                  <a:pt x="4946746" y="167976"/>
                </a:cubicBezTo>
                <a:cubicBezTo>
                  <a:pt x="4931113" y="168974"/>
                  <a:pt x="4915453" y="166435"/>
                  <a:pt x="4900935" y="160553"/>
                </a:cubicBezTo>
                <a:cubicBezTo>
                  <a:pt x="4896770" y="156749"/>
                  <a:pt x="4910351" y="153491"/>
                  <a:pt x="4930269" y="153671"/>
                </a:cubicBezTo>
                <a:cubicBezTo>
                  <a:pt x="4945880" y="152839"/>
                  <a:pt x="4961490" y="155306"/>
                  <a:pt x="4976081" y="160914"/>
                </a:cubicBezTo>
                <a:close/>
                <a:moveTo>
                  <a:pt x="4838279" y="136650"/>
                </a:moveTo>
                <a:cubicBezTo>
                  <a:pt x="4842264" y="140091"/>
                  <a:pt x="4827597" y="143350"/>
                  <a:pt x="4808402" y="143169"/>
                </a:cubicBezTo>
                <a:cubicBezTo>
                  <a:pt x="4794355" y="144019"/>
                  <a:pt x="4780300" y="141665"/>
                  <a:pt x="4767296" y="136287"/>
                </a:cubicBezTo>
                <a:cubicBezTo>
                  <a:pt x="4764582" y="133029"/>
                  <a:pt x="4778524" y="129951"/>
                  <a:pt x="4796451" y="130132"/>
                </a:cubicBezTo>
                <a:cubicBezTo>
                  <a:pt x="4810698" y="129305"/>
                  <a:pt x="4824960" y="131525"/>
                  <a:pt x="4838279" y="136650"/>
                </a:cubicBezTo>
                <a:close/>
                <a:moveTo>
                  <a:pt x="4708630" y="114197"/>
                </a:moveTo>
                <a:cubicBezTo>
                  <a:pt x="4711527" y="117457"/>
                  <a:pt x="4699938" y="119811"/>
                  <a:pt x="4681287" y="119811"/>
                </a:cubicBezTo>
                <a:cubicBezTo>
                  <a:pt x="4668466" y="121202"/>
                  <a:pt x="4655508" y="119073"/>
                  <a:pt x="4643803" y="113655"/>
                </a:cubicBezTo>
                <a:cubicBezTo>
                  <a:pt x="4641630" y="110395"/>
                  <a:pt x="4653582" y="108042"/>
                  <a:pt x="4672234" y="108222"/>
                </a:cubicBezTo>
                <a:cubicBezTo>
                  <a:pt x="4684674" y="107122"/>
                  <a:pt x="4697193" y="109177"/>
                  <a:pt x="4708630" y="114197"/>
                </a:cubicBezTo>
                <a:close/>
                <a:moveTo>
                  <a:pt x="4591291" y="93372"/>
                </a:moveTo>
                <a:cubicBezTo>
                  <a:pt x="4594189" y="96089"/>
                  <a:pt x="4582056" y="98623"/>
                  <a:pt x="4565941" y="98623"/>
                </a:cubicBezTo>
                <a:cubicBezTo>
                  <a:pt x="4554162" y="99584"/>
                  <a:pt x="4542320" y="97786"/>
                  <a:pt x="4531354" y="93372"/>
                </a:cubicBezTo>
                <a:cubicBezTo>
                  <a:pt x="4529544" y="90656"/>
                  <a:pt x="4540953" y="88302"/>
                  <a:pt x="4555981" y="88121"/>
                </a:cubicBezTo>
                <a:cubicBezTo>
                  <a:pt x="4567992" y="87310"/>
                  <a:pt x="4580037" y="89102"/>
                  <a:pt x="4591291" y="93372"/>
                </a:cubicBezTo>
                <a:close/>
                <a:moveTo>
                  <a:pt x="4476306" y="73635"/>
                </a:moveTo>
                <a:cubicBezTo>
                  <a:pt x="4477574" y="76352"/>
                  <a:pt x="4468339" y="77981"/>
                  <a:pt x="4453491" y="77981"/>
                </a:cubicBezTo>
                <a:cubicBezTo>
                  <a:pt x="4443241" y="78941"/>
                  <a:pt x="4432922" y="77130"/>
                  <a:pt x="4423612" y="72730"/>
                </a:cubicBezTo>
                <a:cubicBezTo>
                  <a:pt x="4421983" y="70921"/>
                  <a:pt x="4431943" y="68928"/>
                  <a:pt x="4447514" y="69109"/>
                </a:cubicBezTo>
                <a:cubicBezTo>
                  <a:pt x="4462907" y="69109"/>
                  <a:pt x="4475038" y="70921"/>
                  <a:pt x="4476306" y="73635"/>
                </a:cubicBezTo>
                <a:close/>
                <a:moveTo>
                  <a:pt x="4079203" y="5550"/>
                </a:moveTo>
                <a:cubicBezTo>
                  <a:pt x="4074903" y="7045"/>
                  <a:pt x="4070346" y="7661"/>
                  <a:pt x="4065804" y="7362"/>
                </a:cubicBezTo>
                <a:cubicBezTo>
                  <a:pt x="4059466" y="7362"/>
                  <a:pt x="4053852" y="6094"/>
                  <a:pt x="4054577" y="5189"/>
                </a:cubicBezTo>
                <a:cubicBezTo>
                  <a:pt x="4058622" y="3954"/>
                  <a:pt x="4062845" y="3404"/>
                  <a:pt x="4067071" y="3560"/>
                </a:cubicBezTo>
                <a:cubicBezTo>
                  <a:pt x="4073228" y="3741"/>
                  <a:pt x="4079384" y="4646"/>
                  <a:pt x="4079203" y="5550"/>
                </a:cubicBezTo>
                <a:close/>
                <a:moveTo>
                  <a:pt x="4368565" y="54621"/>
                </a:moveTo>
                <a:cubicBezTo>
                  <a:pt x="4370014" y="56614"/>
                  <a:pt x="4359873" y="58606"/>
                  <a:pt x="4347199" y="58606"/>
                </a:cubicBezTo>
                <a:cubicBezTo>
                  <a:pt x="4338258" y="59269"/>
                  <a:pt x="4329283" y="57908"/>
                  <a:pt x="4320941" y="54621"/>
                </a:cubicBezTo>
                <a:cubicBezTo>
                  <a:pt x="4319855" y="52448"/>
                  <a:pt x="4329815" y="50639"/>
                  <a:pt x="4342490" y="50639"/>
                </a:cubicBezTo>
                <a:cubicBezTo>
                  <a:pt x="4351370" y="50007"/>
                  <a:pt x="4360280" y="51369"/>
                  <a:pt x="4368565" y="54621"/>
                </a:cubicBezTo>
                <a:close/>
                <a:moveTo>
                  <a:pt x="4269697" y="37601"/>
                </a:moveTo>
                <a:cubicBezTo>
                  <a:pt x="4270602" y="39230"/>
                  <a:pt x="4260826" y="40861"/>
                  <a:pt x="4249778" y="40861"/>
                </a:cubicBezTo>
                <a:cubicBezTo>
                  <a:pt x="4242736" y="41447"/>
                  <a:pt x="4235655" y="40331"/>
                  <a:pt x="4229136" y="37601"/>
                </a:cubicBezTo>
                <a:cubicBezTo>
                  <a:pt x="4229136" y="35791"/>
                  <a:pt x="4238189" y="34342"/>
                  <a:pt x="4248873" y="34342"/>
                </a:cubicBezTo>
                <a:cubicBezTo>
                  <a:pt x="4255975" y="33738"/>
                  <a:pt x="4263117" y="34857"/>
                  <a:pt x="4269697" y="37601"/>
                </a:cubicBezTo>
                <a:close/>
                <a:moveTo>
                  <a:pt x="4172096" y="20942"/>
                </a:moveTo>
                <a:cubicBezTo>
                  <a:pt x="4172096" y="22390"/>
                  <a:pt x="4164309" y="23658"/>
                  <a:pt x="4155437" y="23658"/>
                </a:cubicBezTo>
                <a:cubicBezTo>
                  <a:pt x="4149821" y="24105"/>
                  <a:pt x="4144179" y="23238"/>
                  <a:pt x="4138958" y="21124"/>
                </a:cubicBezTo>
                <a:cubicBezTo>
                  <a:pt x="4138595" y="19493"/>
                  <a:pt x="4146745" y="18408"/>
                  <a:pt x="4155437" y="18408"/>
                </a:cubicBezTo>
                <a:cubicBezTo>
                  <a:pt x="4161112" y="17931"/>
                  <a:pt x="4166819" y="18799"/>
                  <a:pt x="4172096" y="20942"/>
                </a:cubicBezTo>
                <a:close/>
                <a:moveTo>
                  <a:pt x="6942220" y="486129"/>
                </a:moveTo>
                <a:cubicBezTo>
                  <a:pt x="6951636" y="489207"/>
                  <a:pt x="6949826" y="492648"/>
                  <a:pt x="6938418" y="492829"/>
                </a:cubicBezTo>
                <a:cubicBezTo>
                  <a:pt x="6924456" y="492595"/>
                  <a:pt x="6910586" y="490585"/>
                  <a:pt x="6897132" y="486854"/>
                </a:cubicBezTo>
                <a:cubicBezTo>
                  <a:pt x="6886087" y="483232"/>
                  <a:pt x="6888260" y="479611"/>
                  <a:pt x="6901478" y="479791"/>
                </a:cubicBezTo>
                <a:cubicBezTo>
                  <a:pt x="6915276" y="480124"/>
                  <a:pt x="6928966" y="482253"/>
                  <a:pt x="6942220" y="486129"/>
                </a:cubicBezTo>
                <a:close/>
                <a:moveTo>
                  <a:pt x="6665352" y="436335"/>
                </a:moveTo>
                <a:cubicBezTo>
                  <a:pt x="6674768" y="439956"/>
                  <a:pt x="6670785" y="443578"/>
                  <a:pt x="6657024" y="443759"/>
                </a:cubicBezTo>
                <a:cubicBezTo>
                  <a:pt x="6640328" y="443508"/>
                  <a:pt x="6623742" y="440884"/>
                  <a:pt x="6607771" y="435972"/>
                </a:cubicBezTo>
                <a:cubicBezTo>
                  <a:pt x="6598535" y="432169"/>
                  <a:pt x="6602881" y="428728"/>
                  <a:pt x="6616282" y="428548"/>
                </a:cubicBezTo>
                <a:cubicBezTo>
                  <a:pt x="6632922" y="428829"/>
                  <a:pt x="6649436" y="431451"/>
                  <a:pt x="6665352" y="436335"/>
                </a:cubicBezTo>
                <a:close/>
                <a:moveTo>
                  <a:pt x="6409311" y="391788"/>
                </a:moveTo>
                <a:cubicBezTo>
                  <a:pt x="6420717" y="396134"/>
                  <a:pt x="6414198" y="400480"/>
                  <a:pt x="6396454" y="400119"/>
                </a:cubicBezTo>
                <a:cubicBezTo>
                  <a:pt x="6379051" y="399908"/>
                  <a:pt x="6361780" y="397102"/>
                  <a:pt x="6345208" y="391788"/>
                </a:cubicBezTo>
                <a:cubicBezTo>
                  <a:pt x="6335792" y="387623"/>
                  <a:pt x="6341949" y="383821"/>
                  <a:pt x="6357884" y="383821"/>
                </a:cubicBezTo>
                <a:cubicBezTo>
                  <a:pt x="6375319" y="383988"/>
                  <a:pt x="6392642" y="386670"/>
                  <a:pt x="6409311" y="391788"/>
                </a:cubicBezTo>
                <a:close/>
                <a:moveTo>
                  <a:pt x="6171554" y="350142"/>
                </a:moveTo>
                <a:cubicBezTo>
                  <a:pt x="6182238" y="355029"/>
                  <a:pt x="6176624" y="358289"/>
                  <a:pt x="6157611" y="358470"/>
                </a:cubicBezTo>
                <a:cubicBezTo>
                  <a:pt x="6139855" y="358805"/>
                  <a:pt x="6122170" y="356174"/>
                  <a:pt x="6105280" y="350683"/>
                </a:cubicBezTo>
                <a:cubicBezTo>
                  <a:pt x="6093872" y="345976"/>
                  <a:pt x="6098942" y="342536"/>
                  <a:pt x="6117231" y="342174"/>
                </a:cubicBezTo>
                <a:cubicBezTo>
                  <a:pt x="6135663" y="341659"/>
                  <a:pt x="6154045" y="344355"/>
                  <a:pt x="6171554" y="350142"/>
                </a:cubicBezTo>
                <a:close/>
                <a:moveTo>
                  <a:pt x="5954624" y="312297"/>
                </a:moveTo>
                <a:cubicBezTo>
                  <a:pt x="5964222" y="317004"/>
                  <a:pt x="5956436" y="320445"/>
                  <a:pt x="5936516" y="320445"/>
                </a:cubicBezTo>
                <a:cubicBezTo>
                  <a:pt x="5918030" y="320890"/>
                  <a:pt x="5899619" y="317945"/>
                  <a:pt x="5882193" y="311753"/>
                </a:cubicBezTo>
                <a:cubicBezTo>
                  <a:pt x="5872596" y="308132"/>
                  <a:pt x="5880564" y="303786"/>
                  <a:pt x="5900301" y="303786"/>
                </a:cubicBezTo>
                <a:cubicBezTo>
                  <a:pt x="5918770" y="303388"/>
                  <a:pt x="5937161" y="306271"/>
                  <a:pt x="5954624" y="312297"/>
                </a:cubicBezTo>
                <a:close/>
                <a:moveTo>
                  <a:pt x="5760691" y="278252"/>
                </a:moveTo>
                <a:cubicBezTo>
                  <a:pt x="5769200" y="282598"/>
                  <a:pt x="5759242" y="286583"/>
                  <a:pt x="5739142" y="286402"/>
                </a:cubicBezTo>
                <a:cubicBezTo>
                  <a:pt x="5720673" y="286790"/>
                  <a:pt x="5702284" y="283908"/>
                  <a:pt x="5684819" y="277891"/>
                </a:cubicBezTo>
                <a:cubicBezTo>
                  <a:pt x="5676488" y="273545"/>
                  <a:pt x="5686811" y="269743"/>
                  <a:pt x="5706368" y="269743"/>
                </a:cubicBezTo>
                <a:cubicBezTo>
                  <a:pt x="5724825" y="269480"/>
                  <a:pt x="5743193" y="272359"/>
                  <a:pt x="5760691" y="278252"/>
                </a:cubicBezTo>
                <a:close/>
                <a:moveTo>
                  <a:pt x="5573455" y="245660"/>
                </a:moveTo>
                <a:cubicBezTo>
                  <a:pt x="5581786" y="250006"/>
                  <a:pt x="5571826" y="253627"/>
                  <a:pt x="5551365" y="253627"/>
                </a:cubicBezTo>
                <a:cubicBezTo>
                  <a:pt x="5533249" y="254279"/>
                  <a:pt x="5515178" y="251452"/>
                  <a:pt x="5498127" y="245297"/>
                </a:cubicBezTo>
                <a:cubicBezTo>
                  <a:pt x="5490884" y="240951"/>
                  <a:pt x="5501749" y="237512"/>
                  <a:pt x="5522029" y="237512"/>
                </a:cubicBezTo>
                <a:cubicBezTo>
                  <a:pt x="5539519" y="237137"/>
                  <a:pt x="5556937" y="239898"/>
                  <a:pt x="5573455" y="245660"/>
                </a:cubicBezTo>
                <a:close/>
                <a:moveTo>
                  <a:pt x="4171915" y="6457"/>
                </a:moveTo>
                <a:cubicBezTo>
                  <a:pt x="4171915" y="7542"/>
                  <a:pt x="4166301" y="8447"/>
                  <a:pt x="4159963" y="8447"/>
                </a:cubicBezTo>
                <a:cubicBezTo>
                  <a:pt x="4155419" y="8789"/>
                  <a:pt x="4150855" y="8171"/>
                  <a:pt x="4146564" y="6637"/>
                </a:cubicBezTo>
                <a:cubicBezTo>
                  <a:pt x="4146564" y="5550"/>
                  <a:pt x="4152359" y="4465"/>
                  <a:pt x="4159421" y="4645"/>
                </a:cubicBezTo>
                <a:cubicBezTo>
                  <a:pt x="4163670" y="4210"/>
                  <a:pt x="4167963" y="4832"/>
                  <a:pt x="4171915" y="6457"/>
                </a:cubicBezTo>
                <a:close/>
                <a:moveTo>
                  <a:pt x="5049599" y="155663"/>
                </a:moveTo>
                <a:cubicBezTo>
                  <a:pt x="5064397" y="155152"/>
                  <a:pt x="5079140" y="157743"/>
                  <a:pt x="5092877" y="163269"/>
                </a:cubicBezTo>
                <a:cubicBezTo>
                  <a:pt x="5098672" y="167435"/>
                  <a:pt x="5087083" y="170149"/>
                  <a:pt x="5065715" y="169969"/>
                </a:cubicBezTo>
                <a:cubicBezTo>
                  <a:pt x="5051190" y="170957"/>
                  <a:pt x="5036634" y="168604"/>
                  <a:pt x="5023161" y="163089"/>
                </a:cubicBezTo>
                <a:cubicBezTo>
                  <a:pt x="5018453" y="158380"/>
                  <a:pt x="5029679" y="155663"/>
                  <a:pt x="5049599" y="155663"/>
                </a:cubicBezTo>
                <a:close/>
                <a:moveTo>
                  <a:pt x="4267524" y="22392"/>
                </a:moveTo>
                <a:cubicBezTo>
                  <a:pt x="4267885" y="23658"/>
                  <a:pt x="4260642" y="24926"/>
                  <a:pt x="4252494" y="24926"/>
                </a:cubicBezTo>
                <a:cubicBezTo>
                  <a:pt x="4246340" y="25643"/>
                  <a:pt x="4240106" y="24770"/>
                  <a:pt x="4234386" y="22392"/>
                </a:cubicBezTo>
                <a:cubicBezTo>
                  <a:pt x="4234386" y="21124"/>
                  <a:pt x="4241266" y="19856"/>
                  <a:pt x="4249416" y="19856"/>
                </a:cubicBezTo>
                <a:cubicBezTo>
                  <a:pt x="4255566" y="19251"/>
                  <a:pt x="4261773" y="20120"/>
                  <a:pt x="4267524" y="22392"/>
                </a:cubicBezTo>
                <a:close/>
                <a:moveTo>
                  <a:pt x="5399441" y="215240"/>
                </a:moveTo>
                <a:cubicBezTo>
                  <a:pt x="5407590" y="219766"/>
                  <a:pt x="5398173" y="223026"/>
                  <a:pt x="5376988" y="223207"/>
                </a:cubicBezTo>
                <a:cubicBezTo>
                  <a:pt x="5359809" y="224078"/>
                  <a:pt x="5342627" y="221490"/>
                  <a:pt x="5326466" y="215601"/>
                </a:cubicBezTo>
                <a:cubicBezTo>
                  <a:pt x="5318679" y="211257"/>
                  <a:pt x="5328278" y="207997"/>
                  <a:pt x="5349283" y="207997"/>
                </a:cubicBezTo>
                <a:cubicBezTo>
                  <a:pt x="5366315" y="207126"/>
                  <a:pt x="5383353" y="209586"/>
                  <a:pt x="5399441" y="215240"/>
                </a:cubicBezTo>
                <a:close/>
                <a:moveTo>
                  <a:pt x="5243171" y="188438"/>
                </a:moveTo>
                <a:cubicBezTo>
                  <a:pt x="5249870" y="192604"/>
                  <a:pt x="5239911" y="195681"/>
                  <a:pt x="5219268" y="195681"/>
                </a:cubicBezTo>
                <a:cubicBezTo>
                  <a:pt x="5202864" y="196729"/>
                  <a:pt x="5186429" y="194195"/>
                  <a:pt x="5171101" y="188258"/>
                </a:cubicBezTo>
                <a:cubicBezTo>
                  <a:pt x="5165306" y="184092"/>
                  <a:pt x="5175990" y="181195"/>
                  <a:pt x="5196634" y="181376"/>
                </a:cubicBezTo>
                <a:cubicBezTo>
                  <a:pt x="5212466" y="180512"/>
                  <a:pt x="5228308" y="182915"/>
                  <a:pt x="5243171" y="188438"/>
                </a:cubicBezTo>
                <a:close/>
                <a:moveTo>
                  <a:pt x="4468699" y="56433"/>
                </a:moveTo>
                <a:cubicBezTo>
                  <a:pt x="4470511" y="58606"/>
                  <a:pt x="4462544" y="60054"/>
                  <a:pt x="4449506" y="60237"/>
                </a:cubicBezTo>
                <a:cubicBezTo>
                  <a:pt x="4440632" y="61222"/>
                  <a:pt x="4431653" y="59912"/>
                  <a:pt x="4423431" y="56433"/>
                </a:cubicBezTo>
                <a:cubicBezTo>
                  <a:pt x="4422344" y="54260"/>
                  <a:pt x="4430674" y="52812"/>
                  <a:pt x="4443712" y="52812"/>
                </a:cubicBezTo>
                <a:cubicBezTo>
                  <a:pt x="4452213" y="51909"/>
                  <a:pt x="4460804" y="53154"/>
                  <a:pt x="4468699" y="56433"/>
                </a:cubicBezTo>
                <a:close/>
                <a:moveTo>
                  <a:pt x="4580969" y="75448"/>
                </a:moveTo>
                <a:cubicBezTo>
                  <a:pt x="4582779" y="77982"/>
                  <a:pt x="4573183" y="79794"/>
                  <a:pt x="4558697" y="79794"/>
                </a:cubicBezTo>
                <a:cubicBezTo>
                  <a:pt x="4548456" y="80830"/>
                  <a:pt x="4538120" y="79271"/>
                  <a:pt x="4528639" y="75267"/>
                </a:cubicBezTo>
                <a:cubicBezTo>
                  <a:pt x="4527008" y="72731"/>
                  <a:pt x="4536967" y="70921"/>
                  <a:pt x="4550910" y="70921"/>
                </a:cubicBezTo>
                <a:cubicBezTo>
                  <a:pt x="4561149" y="69975"/>
                  <a:pt x="4571464" y="71530"/>
                  <a:pt x="4580969" y="75448"/>
                </a:cubicBezTo>
                <a:close/>
                <a:moveTo>
                  <a:pt x="4952358" y="138643"/>
                </a:moveTo>
                <a:cubicBezTo>
                  <a:pt x="4957428" y="142264"/>
                  <a:pt x="4947107" y="144981"/>
                  <a:pt x="4927914" y="145162"/>
                </a:cubicBezTo>
                <a:cubicBezTo>
                  <a:pt x="4913749" y="146152"/>
                  <a:pt x="4899539" y="144052"/>
                  <a:pt x="4886265" y="139004"/>
                </a:cubicBezTo>
                <a:cubicBezTo>
                  <a:pt x="4881015" y="135382"/>
                  <a:pt x="4891879" y="132848"/>
                  <a:pt x="4910892" y="132667"/>
                </a:cubicBezTo>
                <a:cubicBezTo>
                  <a:pt x="4924979" y="131808"/>
                  <a:pt x="4939088" y="133842"/>
                  <a:pt x="4952358" y="138643"/>
                </a:cubicBezTo>
                <a:close/>
                <a:moveTo>
                  <a:pt x="4367479" y="38688"/>
                </a:moveTo>
                <a:cubicBezTo>
                  <a:pt x="4367479" y="40498"/>
                  <a:pt x="4358063" y="42129"/>
                  <a:pt x="4347379" y="41946"/>
                </a:cubicBezTo>
                <a:cubicBezTo>
                  <a:pt x="4336695" y="41765"/>
                  <a:pt x="4327098" y="40136"/>
                  <a:pt x="4327098" y="38507"/>
                </a:cubicBezTo>
                <a:cubicBezTo>
                  <a:pt x="4327098" y="36876"/>
                  <a:pt x="4336514" y="35428"/>
                  <a:pt x="4346474" y="35428"/>
                </a:cubicBezTo>
                <a:cubicBezTo>
                  <a:pt x="4353631" y="34899"/>
                  <a:pt x="4360816" y="36015"/>
                  <a:pt x="4367479" y="38688"/>
                </a:cubicBezTo>
                <a:close/>
                <a:moveTo>
                  <a:pt x="4823793" y="116189"/>
                </a:moveTo>
                <a:cubicBezTo>
                  <a:pt x="4827234" y="119267"/>
                  <a:pt x="4816188" y="121803"/>
                  <a:pt x="4798805" y="121803"/>
                </a:cubicBezTo>
                <a:cubicBezTo>
                  <a:pt x="4785994" y="122622"/>
                  <a:pt x="4773156" y="120710"/>
                  <a:pt x="4761141" y="116189"/>
                </a:cubicBezTo>
                <a:cubicBezTo>
                  <a:pt x="4757339" y="112931"/>
                  <a:pt x="4769109" y="110395"/>
                  <a:pt x="4786853" y="110395"/>
                </a:cubicBezTo>
                <a:cubicBezTo>
                  <a:pt x="4799437" y="109674"/>
                  <a:pt x="4812033" y="111650"/>
                  <a:pt x="4823793" y="116189"/>
                </a:cubicBezTo>
                <a:close/>
                <a:moveTo>
                  <a:pt x="4698669" y="94823"/>
                </a:moveTo>
                <a:cubicBezTo>
                  <a:pt x="4701205" y="97538"/>
                  <a:pt x="4689435" y="99893"/>
                  <a:pt x="4674043" y="99893"/>
                </a:cubicBezTo>
                <a:cubicBezTo>
                  <a:pt x="4662564" y="100713"/>
                  <a:pt x="4651047" y="98918"/>
                  <a:pt x="4640364" y="94641"/>
                </a:cubicBezTo>
                <a:cubicBezTo>
                  <a:pt x="4638190" y="91926"/>
                  <a:pt x="4649779" y="89571"/>
                  <a:pt x="4665170" y="89753"/>
                </a:cubicBezTo>
                <a:cubicBezTo>
                  <a:pt x="4676575" y="88945"/>
                  <a:pt x="4688015" y="90675"/>
                  <a:pt x="4698669" y="94823"/>
                </a:cubicBezTo>
                <a:close/>
                <a:moveTo>
                  <a:pt x="4265349" y="7360"/>
                </a:moveTo>
                <a:cubicBezTo>
                  <a:pt x="4265349" y="8447"/>
                  <a:pt x="4260461" y="9352"/>
                  <a:pt x="4253943" y="9352"/>
                </a:cubicBezTo>
                <a:cubicBezTo>
                  <a:pt x="4249082" y="9939"/>
                  <a:pt x="4244152" y="9253"/>
                  <a:pt x="4239637" y="7360"/>
                </a:cubicBezTo>
                <a:cubicBezTo>
                  <a:pt x="4239637" y="7360"/>
                  <a:pt x="4245613" y="5550"/>
                  <a:pt x="4251950" y="5550"/>
                </a:cubicBezTo>
                <a:cubicBezTo>
                  <a:pt x="4256494" y="5231"/>
                  <a:pt x="4261055" y="5847"/>
                  <a:pt x="4265349" y="7360"/>
                </a:cubicBezTo>
                <a:close/>
                <a:moveTo>
                  <a:pt x="4362589" y="23476"/>
                </a:moveTo>
                <a:cubicBezTo>
                  <a:pt x="4363677" y="24744"/>
                  <a:pt x="4355890" y="26012"/>
                  <a:pt x="4348103" y="26012"/>
                </a:cubicBezTo>
                <a:cubicBezTo>
                  <a:pt x="4341957" y="26434"/>
                  <a:pt x="4335790" y="25571"/>
                  <a:pt x="4329995" y="23476"/>
                </a:cubicBezTo>
                <a:cubicBezTo>
                  <a:pt x="4329090" y="22210"/>
                  <a:pt x="4336333" y="20942"/>
                  <a:pt x="4344481" y="20942"/>
                </a:cubicBezTo>
                <a:cubicBezTo>
                  <a:pt x="4350630" y="20465"/>
                  <a:pt x="4356808" y="21330"/>
                  <a:pt x="4362589" y="23476"/>
                </a:cubicBezTo>
                <a:close/>
                <a:moveTo>
                  <a:pt x="4465442" y="40317"/>
                </a:moveTo>
                <a:cubicBezTo>
                  <a:pt x="4466710" y="41947"/>
                  <a:pt x="4458923" y="43395"/>
                  <a:pt x="4449144" y="43395"/>
                </a:cubicBezTo>
                <a:cubicBezTo>
                  <a:pt x="4441464" y="44085"/>
                  <a:pt x="4433728" y="43034"/>
                  <a:pt x="4426510" y="40317"/>
                </a:cubicBezTo>
                <a:cubicBezTo>
                  <a:pt x="4425424" y="38869"/>
                  <a:pt x="4433209" y="37420"/>
                  <a:pt x="4442988" y="37240"/>
                </a:cubicBezTo>
                <a:cubicBezTo>
                  <a:pt x="4450606" y="36641"/>
                  <a:pt x="4458265" y="37692"/>
                  <a:pt x="4465442" y="40317"/>
                </a:cubicBezTo>
                <a:close/>
                <a:moveTo>
                  <a:pt x="4573183" y="58244"/>
                </a:moveTo>
                <a:cubicBezTo>
                  <a:pt x="4574813" y="60237"/>
                  <a:pt x="4567208" y="61685"/>
                  <a:pt x="4555076" y="61866"/>
                </a:cubicBezTo>
                <a:cubicBezTo>
                  <a:pt x="4546279" y="62706"/>
                  <a:pt x="4537409" y="61465"/>
                  <a:pt x="4529181" y="58244"/>
                </a:cubicBezTo>
                <a:cubicBezTo>
                  <a:pt x="4527732" y="55708"/>
                  <a:pt x="4535339" y="54623"/>
                  <a:pt x="4547472" y="54623"/>
                </a:cubicBezTo>
                <a:cubicBezTo>
                  <a:pt x="4556209" y="53733"/>
                  <a:pt x="4565032" y="54976"/>
                  <a:pt x="4573183" y="58244"/>
                </a:cubicBezTo>
                <a:close/>
                <a:moveTo>
                  <a:pt x="4686175" y="76894"/>
                </a:moveTo>
                <a:cubicBezTo>
                  <a:pt x="4686356" y="79067"/>
                  <a:pt x="4675854" y="81060"/>
                  <a:pt x="4663722" y="80879"/>
                </a:cubicBezTo>
                <a:cubicBezTo>
                  <a:pt x="4653842" y="81675"/>
                  <a:pt x="4643914" y="80126"/>
                  <a:pt x="4634749" y="76352"/>
                </a:cubicBezTo>
                <a:cubicBezTo>
                  <a:pt x="4633662" y="73997"/>
                  <a:pt x="4644346" y="72187"/>
                  <a:pt x="4657203" y="72368"/>
                </a:cubicBezTo>
                <a:cubicBezTo>
                  <a:pt x="4667085" y="71512"/>
                  <a:pt x="4677025" y="73067"/>
                  <a:pt x="4686175" y="76894"/>
                </a:cubicBezTo>
                <a:close/>
                <a:moveTo>
                  <a:pt x="4805868" y="96813"/>
                </a:moveTo>
                <a:cubicBezTo>
                  <a:pt x="4808948" y="99710"/>
                  <a:pt x="4799532" y="101701"/>
                  <a:pt x="4783234" y="101520"/>
                </a:cubicBezTo>
                <a:cubicBezTo>
                  <a:pt x="4772234" y="102573"/>
                  <a:pt x="4761147" y="100830"/>
                  <a:pt x="4751003" y="96450"/>
                </a:cubicBezTo>
                <a:cubicBezTo>
                  <a:pt x="4748647" y="93916"/>
                  <a:pt x="4757702" y="92104"/>
                  <a:pt x="4772913" y="91924"/>
                </a:cubicBezTo>
                <a:cubicBezTo>
                  <a:pt x="4784127" y="91009"/>
                  <a:pt x="4795403" y="92682"/>
                  <a:pt x="4805868" y="96813"/>
                </a:cubicBezTo>
                <a:close/>
                <a:moveTo>
                  <a:pt x="4934069" y="117638"/>
                </a:moveTo>
                <a:cubicBezTo>
                  <a:pt x="4937510" y="120535"/>
                  <a:pt x="4926283" y="123069"/>
                  <a:pt x="4910348" y="123069"/>
                </a:cubicBezTo>
                <a:cubicBezTo>
                  <a:pt x="4898023" y="123617"/>
                  <a:pt x="4885712" y="121710"/>
                  <a:pt x="4874133" y="117457"/>
                </a:cubicBezTo>
                <a:cubicBezTo>
                  <a:pt x="4870874" y="114560"/>
                  <a:pt x="4882100" y="112024"/>
                  <a:pt x="4897854" y="112024"/>
                </a:cubicBezTo>
                <a:cubicBezTo>
                  <a:pt x="4910175" y="111552"/>
                  <a:pt x="4922469" y="113457"/>
                  <a:pt x="4934069" y="117638"/>
                </a:cubicBezTo>
                <a:close/>
                <a:moveTo>
                  <a:pt x="5066799" y="139909"/>
                </a:moveTo>
                <a:cubicBezTo>
                  <a:pt x="5072594" y="143169"/>
                  <a:pt x="5062092" y="146247"/>
                  <a:pt x="5044890" y="146428"/>
                </a:cubicBezTo>
                <a:cubicBezTo>
                  <a:pt x="5030738" y="147110"/>
                  <a:pt x="5016590" y="145019"/>
                  <a:pt x="5003241" y="140272"/>
                </a:cubicBezTo>
                <a:cubicBezTo>
                  <a:pt x="4999078" y="137375"/>
                  <a:pt x="5009760" y="134478"/>
                  <a:pt x="5025877" y="134478"/>
                </a:cubicBezTo>
                <a:cubicBezTo>
                  <a:pt x="5039726" y="133942"/>
                  <a:pt x="5053568" y="135778"/>
                  <a:pt x="5066799" y="139909"/>
                </a:cubicBezTo>
                <a:close/>
                <a:moveTo>
                  <a:pt x="5212929" y="164718"/>
                </a:moveTo>
                <a:cubicBezTo>
                  <a:pt x="5218723" y="168157"/>
                  <a:pt x="5207496" y="171417"/>
                  <a:pt x="5189569" y="171237"/>
                </a:cubicBezTo>
                <a:cubicBezTo>
                  <a:pt x="5174799" y="171864"/>
                  <a:pt x="5160047" y="169649"/>
                  <a:pt x="5146110" y="164718"/>
                </a:cubicBezTo>
                <a:cubicBezTo>
                  <a:pt x="5141584" y="161458"/>
                  <a:pt x="5152086" y="158560"/>
                  <a:pt x="5168927" y="158380"/>
                </a:cubicBezTo>
                <a:cubicBezTo>
                  <a:pt x="5183852" y="157884"/>
                  <a:pt x="5198749" y="160030"/>
                  <a:pt x="5212929" y="164718"/>
                </a:cubicBezTo>
                <a:close/>
                <a:moveTo>
                  <a:pt x="6835022" y="441044"/>
                </a:moveTo>
                <a:cubicBezTo>
                  <a:pt x="6842809" y="444122"/>
                  <a:pt x="6839187" y="446839"/>
                  <a:pt x="6827599" y="446839"/>
                </a:cubicBezTo>
                <a:cubicBezTo>
                  <a:pt x="6814525" y="446481"/>
                  <a:pt x="6801559" y="444409"/>
                  <a:pt x="6789029" y="440681"/>
                </a:cubicBezTo>
                <a:cubicBezTo>
                  <a:pt x="6780699" y="437784"/>
                  <a:pt x="6783235" y="434886"/>
                  <a:pt x="6794280" y="434706"/>
                </a:cubicBezTo>
                <a:cubicBezTo>
                  <a:pt x="6808095" y="434922"/>
                  <a:pt x="6821804" y="437055"/>
                  <a:pt x="6835022" y="441044"/>
                </a:cubicBezTo>
                <a:close/>
                <a:moveTo>
                  <a:pt x="5706185" y="248556"/>
                </a:moveTo>
                <a:cubicBezTo>
                  <a:pt x="5715964" y="253807"/>
                  <a:pt x="5708177" y="255980"/>
                  <a:pt x="5688258" y="255980"/>
                </a:cubicBezTo>
                <a:cubicBezTo>
                  <a:pt x="5671701" y="256581"/>
                  <a:pt x="5655175" y="254062"/>
                  <a:pt x="5639548" y="248556"/>
                </a:cubicBezTo>
                <a:cubicBezTo>
                  <a:pt x="5631037" y="244391"/>
                  <a:pt x="5639548" y="241313"/>
                  <a:pt x="5657656" y="241313"/>
                </a:cubicBezTo>
                <a:cubicBezTo>
                  <a:pt x="5674142" y="240716"/>
                  <a:pt x="5690594" y="243170"/>
                  <a:pt x="5706185" y="248556"/>
                </a:cubicBezTo>
                <a:close/>
                <a:moveTo>
                  <a:pt x="6324022" y="353581"/>
                </a:moveTo>
                <a:cubicBezTo>
                  <a:pt x="6334886" y="357203"/>
                  <a:pt x="6330902" y="361187"/>
                  <a:pt x="6315872" y="361549"/>
                </a:cubicBezTo>
                <a:cubicBezTo>
                  <a:pt x="6299081" y="361572"/>
                  <a:pt x="6282375" y="359193"/>
                  <a:pt x="6266258" y="354488"/>
                </a:cubicBezTo>
                <a:cubicBezTo>
                  <a:pt x="6256478" y="350684"/>
                  <a:pt x="6261912" y="346882"/>
                  <a:pt x="6277122" y="346882"/>
                </a:cubicBezTo>
                <a:cubicBezTo>
                  <a:pt x="6292987" y="346982"/>
                  <a:pt x="6308764" y="349235"/>
                  <a:pt x="6324022" y="353581"/>
                </a:cubicBezTo>
                <a:close/>
                <a:moveTo>
                  <a:pt x="6566485" y="394686"/>
                </a:moveTo>
                <a:cubicBezTo>
                  <a:pt x="6575901" y="397946"/>
                  <a:pt x="6572099" y="401568"/>
                  <a:pt x="6558698" y="401749"/>
                </a:cubicBezTo>
                <a:cubicBezTo>
                  <a:pt x="6543488" y="401539"/>
                  <a:pt x="6528368" y="399224"/>
                  <a:pt x="6513791" y="394869"/>
                </a:cubicBezTo>
                <a:cubicBezTo>
                  <a:pt x="6504557" y="391608"/>
                  <a:pt x="6508540" y="388167"/>
                  <a:pt x="6521758" y="387987"/>
                </a:cubicBezTo>
                <a:cubicBezTo>
                  <a:pt x="6536896" y="388257"/>
                  <a:pt x="6551926" y="390509"/>
                  <a:pt x="6566485" y="394686"/>
                </a:cubicBezTo>
                <a:close/>
                <a:moveTo>
                  <a:pt x="5367208" y="190068"/>
                </a:moveTo>
                <a:cubicBezTo>
                  <a:pt x="5373727" y="193871"/>
                  <a:pt x="5362499" y="197312"/>
                  <a:pt x="5343848" y="197131"/>
                </a:cubicBezTo>
                <a:cubicBezTo>
                  <a:pt x="5328534" y="197460"/>
                  <a:pt x="5313278" y="195131"/>
                  <a:pt x="5298760" y="190249"/>
                </a:cubicBezTo>
                <a:cubicBezTo>
                  <a:pt x="5292604" y="186447"/>
                  <a:pt x="5304010" y="183189"/>
                  <a:pt x="5322301" y="183369"/>
                </a:cubicBezTo>
                <a:cubicBezTo>
                  <a:pt x="5337538" y="183080"/>
                  <a:pt x="5352718" y="185344"/>
                  <a:pt x="5367208" y="190068"/>
                </a:cubicBezTo>
                <a:close/>
                <a:moveTo>
                  <a:pt x="6104012" y="315375"/>
                </a:moveTo>
                <a:cubicBezTo>
                  <a:pt x="6114877" y="319721"/>
                  <a:pt x="6109445" y="322980"/>
                  <a:pt x="6091338" y="322980"/>
                </a:cubicBezTo>
                <a:cubicBezTo>
                  <a:pt x="6074627" y="323377"/>
                  <a:pt x="6057972" y="320927"/>
                  <a:pt x="6042084" y="315737"/>
                </a:cubicBezTo>
                <a:cubicBezTo>
                  <a:pt x="6032124" y="311391"/>
                  <a:pt x="6038643" y="308313"/>
                  <a:pt x="6057112" y="308313"/>
                </a:cubicBezTo>
                <a:cubicBezTo>
                  <a:pt x="6073017" y="308235"/>
                  <a:pt x="6088836" y="310619"/>
                  <a:pt x="6104012" y="315375"/>
                </a:cubicBezTo>
                <a:close/>
                <a:moveTo>
                  <a:pt x="5897947" y="280245"/>
                </a:moveTo>
                <a:cubicBezTo>
                  <a:pt x="5906819" y="284410"/>
                  <a:pt x="5897947" y="288032"/>
                  <a:pt x="5879839" y="287851"/>
                </a:cubicBezTo>
                <a:cubicBezTo>
                  <a:pt x="5863245" y="287893"/>
                  <a:pt x="5846747" y="285324"/>
                  <a:pt x="5830947" y="280245"/>
                </a:cubicBezTo>
                <a:cubicBezTo>
                  <a:pt x="5822619" y="276082"/>
                  <a:pt x="5830947" y="272460"/>
                  <a:pt x="5849055" y="272821"/>
                </a:cubicBezTo>
                <a:cubicBezTo>
                  <a:pt x="5865640" y="272726"/>
                  <a:pt x="5882138" y="275230"/>
                  <a:pt x="5897947" y="280245"/>
                </a:cubicBezTo>
                <a:close/>
                <a:moveTo>
                  <a:pt x="5532893" y="217591"/>
                </a:moveTo>
                <a:cubicBezTo>
                  <a:pt x="5540499" y="221395"/>
                  <a:pt x="5531083" y="224834"/>
                  <a:pt x="5512612" y="225017"/>
                </a:cubicBezTo>
                <a:cubicBezTo>
                  <a:pt x="5496141" y="225410"/>
                  <a:pt x="5479723" y="222959"/>
                  <a:pt x="5464083" y="217773"/>
                </a:cubicBezTo>
                <a:cubicBezTo>
                  <a:pt x="5457383" y="214693"/>
                  <a:pt x="5467163" y="211254"/>
                  <a:pt x="5485088" y="211072"/>
                </a:cubicBezTo>
                <a:cubicBezTo>
                  <a:pt x="5501272" y="210638"/>
                  <a:pt x="5517418" y="212840"/>
                  <a:pt x="5532893" y="217591"/>
                </a:cubicBezTo>
                <a:close/>
                <a:moveTo>
                  <a:pt x="4360960" y="8992"/>
                </a:moveTo>
                <a:cubicBezTo>
                  <a:pt x="4361321" y="9897"/>
                  <a:pt x="4355890" y="10984"/>
                  <a:pt x="4349008" y="10803"/>
                </a:cubicBezTo>
                <a:cubicBezTo>
                  <a:pt x="4342672" y="10803"/>
                  <a:pt x="4335970" y="9716"/>
                  <a:pt x="4336153" y="8811"/>
                </a:cubicBezTo>
                <a:cubicBezTo>
                  <a:pt x="4340314" y="7265"/>
                  <a:pt x="4344776" y="6705"/>
                  <a:pt x="4349190" y="7182"/>
                </a:cubicBezTo>
                <a:cubicBezTo>
                  <a:pt x="4353200" y="6923"/>
                  <a:pt x="4357213" y="7541"/>
                  <a:pt x="4360960" y="8992"/>
                </a:cubicBezTo>
                <a:close/>
                <a:moveTo>
                  <a:pt x="4459286" y="25107"/>
                </a:moveTo>
                <a:cubicBezTo>
                  <a:pt x="4459286" y="26375"/>
                  <a:pt x="4451680" y="27643"/>
                  <a:pt x="4443712" y="27643"/>
                </a:cubicBezTo>
                <a:cubicBezTo>
                  <a:pt x="4438110" y="27838"/>
                  <a:pt x="4432519" y="26977"/>
                  <a:pt x="4427234" y="25107"/>
                </a:cubicBezTo>
                <a:cubicBezTo>
                  <a:pt x="4425605" y="23839"/>
                  <a:pt x="4432848" y="22573"/>
                  <a:pt x="4441178" y="22573"/>
                </a:cubicBezTo>
                <a:cubicBezTo>
                  <a:pt x="4447328" y="21982"/>
                  <a:pt x="4453533" y="22849"/>
                  <a:pt x="4459286" y="25107"/>
                </a:cubicBezTo>
                <a:close/>
                <a:moveTo>
                  <a:pt x="4563043" y="41403"/>
                </a:moveTo>
                <a:cubicBezTo>
                  <a:pt x="4564853" y="43215"/>
                  <a:pt x="4558697" y="44483"/>
                  <a:pt x="4547289" y="44483"/>
                </a:cubicBezTo>
                <a:cubicBezTo>
                  <a:pt x="4540198" y="45265"/>
                  <a:pt x="4533025" y="44204"/>
                  <a:pt x="4526464" y="41403"/>
                </a:cubicBezTo>
                <a:cubicBezTo>
                  <a:pt x="4525379" y="39774"/>
                  <a:pt x="4531173" y="38689"/>
                  <a:pt x="4541494" y="38506"/>
                </a:cubicBezTo>
                <a:cubicBezTo>
                  <a:pt x="4548804" y="37805"/>
                  <a:pt x="4556178" y="38797"/>
                  <a:pt x="4563043" y="41403"/>
                </a:cubicBezTo>
                <a:close/>
                <a:moveTo>
                  <a:pt x="4675130" y="59511"/>
                </a:moveTo>
                <a:cubicBezTo>
                  <a:pt x="4677121" y="61503"/>
                  <a:pt x="4668611" y="63132"/>
                  <a:pt x="4656659" y="62952"/>
                </a:cubicBezTo>
                <a:cubicBezTo>
                  <a:pt x="4648283" y="63591"/>
                  <a:pt x="4639871" y="62353"/>
                  <a:pt x="4632033" y="59330"/>
                </a:cubicBezTo>
                <a:cubicBezTo>
                  <a:pt x="4630765" y="57338"/>
                  <a:pt x="4639820" y="55708"/>
                  <a:pt x="4651589" y="55889"/>
                </a:cubicBezTo>
                <a:cubicBezTo>
                  <a:pt x="4659602" y="55448"/>
                  <a:pt x="4667619" y="56682"/>
                  <a:pt x="4675130" y="59511"/>
                </a:cubicBezTo>
                <a:close/>
                <a:moveTo>
                  <a:pt x="4790475" y="78524"/>
                </a:moveTo>
                <a:cubicBezTo>
                  <a:pt x="4793372" y="80697"/>
                  <a:pt x="4784139" y="82689"/>
                  <a:pt x="4770738" y="82689"/>
                </a:cubicBezTo>
                <a:cubicBezTo>
                  <a:pt x="4760976" y="83210"/>
                  <a:pt x="4751202" y="81858"/>
                  <a:pt x="4741946" y="78706"/>
                </a:cubicBezTo>
                <a:cubicBezTo>
                  <a:pt x="4738868" y="76533"/>
                  <a:pt x="4747560" y="74360"/>
                  <a:pt x="4760054" y="74360"/>
                </a:cubicBezTo>
                <a:cubicBezTo>
                  <a:pt x="4770373" y="73649"/>
                  <a:pt x="4780728" y="75067"/>
                  <a:pt x="4790475" y="78524"/>
                </a:cubicBezTo>
                <a:close/>
                <a:moveTo>
                  <a:pt x="4913790" y="98081"/>
                </a:moveTo>
                <a:cubicBezTo>
                  <a:pt x="4917231" y="100617"/>
                  <a:pt x="4906908" y="102790"/>
                  <a:pt x="4892604" y="102790"/>
                </a:cubicBezTo>
                <a:cubicBezTo>
                  <a:pt x="4881633" y="103480"/>
                  <a:pt x="4870643" y="101813"/>
                  <a:pt x="4860371" y="97901"/>
                </a:cubicBezTo>
                <a:cubicBezTo>
                  <a:pt x="4858018" y="95365"/>
                  <a:pt x="4868882" y="93374"/>
                  <a:pt x="4883006" y="93555"/>
                </a:cubicBezTo>
                <a:cubicBezTo>
                  <a:pt x="4893465" y="93005"/>
                  <a:pt x="4903929" y="94545"/>
                  <a:pt x="4913790" y="98081"/>
                </a:cubicBezTo>
                <a:close/>
                <a:moveTo>
                  <a:pt x="5045795" y="119631"/>
                </a:moveTo>
                <a:cubicBezTo>
                  <a:pt x="5049778" y="122528"/>
                  <a:pt x="5041268" y="124701"/>
                  <a:pt x="5025695" y="124701"/>
                </a:cubicBezTo>
                <a:cubicBezTo>
                  <a:pt x="5013399" y="125593"/>
                  <a:pt x="5001055" y="123865"/>
                  <a:pt x="4989479" y="119631"/>
                </a:cubicBezTo>
                <a:cubicBezTo>
                  <a:pt x="4985677" y="116733"/>
                  <a:pt x="4994368" y="114741"/>
                  <a:pt x="5009579" y="114560"/>
                </a:cubicBezTo>
                <a:cubicBezTo>
                  <a:pt x="5021868" y="113806"/>
                  <a:pt x="5034185" y="115530"/>
                  <a:pt x="5045795" y="119631"/>
                </a:cubicBezTo>
                <a:close/>
                <a:moveTo>
                  <a:pt x="5184864" y="141901"/>
                </a:moveTo>
                <a:cubicBezTo>
                  <a:pt x="5190476" y="145162"/>
                  <a:pt x="5181785" y="147335"/>
                  <a:pt x="5164401" y="147335"/>
                </a:cubicBezTo>
                <a:cubicBezTo>
                  <a:pt x="5151533" y="148149"/>
                  <a:pt x="5138636" y="146236"/>
                  <a:pt x="5126557" y="141721"/>
                </a:cubicBezTo>
                <a:cubicBezTo>
                  <a:pt x="5122030" y="138643"/>
                  <a:pt x="5131266" y="136289"/>
                  <a:pt x="5148649" y="136470"/>
                </a:cubicBezTo>
                <a:cubicBezTo>
                  <a:pt x="5160956" y="135939"/>
                  <a:pt x="5173253" y="137783"/>
                  <a:pt x="5184864" y="141901"/>
                </a:cubicBezTo>
                <a:close/>
                <a:moveTo>
                  <a:pt x="5330812" y="166530"/>
                </a:moveTo>
                <a:cubicBezTo>
                  <a:pt x="5336968" y="169969"/>
                  <a:pt x="5328459" y="172324"/>
                  <a:pt x="5310351" y="172324"/>
                </a:cubicBezTo>
                <a:cubicBezTo>
                  <a:pt x="5296956" y="172946"/>
                  <a:pt x="5283565" y="171041"/>
                  <a:pt x="5270875" y="166710"/>
                </a:cubicBezTo>
                <a:cubicBezTo>
                  <a:pt x="5264356" y="163269"/>
                  <a:pt x="5272504" y="160735"/>
                  <a:pt x="5290070" y="160735"/>
                </a:cubicBezTo>
                <a:cubicBezTo>
                  <a:pt x="5303899" y="159975"/>
                  <a:pt x="5317744" y="161944"/>
                  <a:pt x="5330812" y="166530"/>
                </a:cubicBezTo>
                <a:close/>
                <a:moveTo>
                  <a:pt x="5491609" y="193147"/>
                </a:moveTo>
                <a:cubicBezTo>
                  <a:pt x="5497584" y="196768"/>
                  <a:pt x="5487807" y="199304"/>
                  <a:pt x="5468975" y="198941"/>
                </a:cubicBezTo>
                <a:cubicBezTo>
                  <a:pt x="5455217" y="199451"/>
                  <a:pt x="5441495" y="197236"/>
                  <a:pt x="5428594" y="192423"/>
                </a:cubicBezTo>
                <a:cubicBezTo>
                  <a:pt x="5422980" y="188801"/>
                  <a:pt x="5432940" y="186267"/>
                  <a:pt x="5451411" y="186628"/>
                </a:cubicBezTo>
                <a:cubicBezTo>
                  <a:pt x="5465102" y="186248"/>
                  <a:pt x="5478741" y="188459"/>
                  <a:pt x="5491609" y="193147"/>
                </a:cubicBezTo>
                <a:close/>
                <a:moveTo>
                  <a:pt x="5661096" y="220127"/>
                </a:moveTo>
                <a:cubicBezTo>
                  <a:pt x="5668339" y="223748"/>
                  <a:pt x="5659647" y="226828"/>
                  <a:pt x="5642988" y="226828"/>
                </a:cubicBezTo>
                <a:cubicBezTo>
                  <a:pt x="5627800" y="227045"/>
                  <a:pt x="5612683" y="224718"/>
                  <a:pt x="5598263" y="219946"/>
                </a:cubicBezTo>
                <a:cubicBezTo>
                  <a:pt x="5592286" y="216505"/>
                  <a:pt x="5600797" y="213790"/>
                  <a:pt x="5616371" y="213608"/>
                </a:cubicBezTo>
                <a:cubicBezTo>
                  <a:pt x="5631528" y="213427"/>
                  <a:pt x="5646621" y="215627"/>
                  <a:pt x="5661096" y="220127"/>
                </a:cubicBezTo>
                <a:close/>
                <a:moveTo>
                  <a:pt x="5840724" y="250367"/>
                </a:moveTo>
                <a:cubicBezTo>
                  <a:pt x="5849416" y="253989"/>
                  <a:pt x="5842173" y="257247"/>
                  <a:pt x="5825152" y="257430"/>
                </a:cubicBezTo>
                <a:cubicBezTo>
                  <a:pt x="5809953" y="257542"/>
                  <a:pt x="5794821" y="255407"/>
                  <a:pt x="5780245" y="251091"/>
                </a:cubicBezTo>
                <a:cubicBezTo>
                  <a:pt x="5771373" y="247470"/>
                  <a:pt x="5777892" y="244210"/>
                  <a:pt x="5794368" y="244029"/>
                </a:cubicBezTo>
                <a:cubicBezTo>
                  <a:pt x="5810056" y="243736"/>
                  <a:pt x="5825694" y="245873"/>
                  <a:pt x="5840724" y="250367"/>
                </a:cubicBezTo>
                <a:close/>
                <a:moveTo>
                  <a:pt x="6039004" y="283686"/>
                </a:moveTo>
                <a:cubicBezTo>
                  <a:pt x="6046971" y="287488"/>
                  <a:pt x="6039909" y="290024"/>
                  <a:pt x="6023613" y="290024"/>
                </a:cubicBezTo>
                <a:cubicBezTo>
                  <a:pt x="6008560" y="290216"/>
                  <a:pt x="5993574" y="287954"/>
                  <a:pt x="5979250" y="283325"/>
                </a:cubicBezTo>
                <a:cubicBezTo>
                  <a:pt x="5970919" y="279703"/>
                  <a:pt x="5976894" y="276806"/>
                  <a:pt x="5992831" y="276806"/>
                </a:cubicBezTo>
                <a:cubicBezTo>
                  <a:pt x="6008505" y="276384"/>
                  <a:pt x="6024132" y="278713"/>
                  <a:pt x="6039004" y="283686"/>
                </a:cubicBezTo>
                <a:close/>
                <a:moveTo>
                  <a:pt x="6249054" y="318272"/>
                </a:moveTo>
                <a:cubicBezTo>
                  <a:pt x="6258109" y="322074"/>
                  <a:pt x="6252675" y="324429"/>
                  <a:pt x="6235836" y="324246"/>
                </a:cubicBezTo>
                <a:cubicBezTo>
                  <a:pt x="6221608" y="324476"/>
                  <a:pt x="6207451" y="322209"/>
                  <a:pt x="6194007" y="317547"/>
                </a:cubicBezTo>
                <a:cubicBezTo>
                  <a:pt x="6186403" y="313926"/>
                  <a:pt x="6191473" y="311753"/>
                  <a:pt x="6207044" y="311753"/>
                </a:cubicBezTo>
                <a:cubicBezTo>
                  <a:pt x="6221316" y="311546"/>
                  <a:pt x="6235518" y="313749"/>
                  <a:pt x="6249054" y="318272"/>
                </a:cubicBezTo>
                <a:close/>
                <a:moveTo>
                  <a:pt x="6482465" y="357021"/>
                </a:moveTo>
                <a:cubicBezTo>
                  <a:pt x="6489889" y="360099"/>
                  <a:pt x="6483914" y="363177"/>
                  <a:pt x="6470876" y="362996"/>
                </a:cubicBezTo>
                <a:cubicBezTo>
                  <a:pt x="6457567" y="362538"/>
                  <a:pt x="6444366" y="360409"/>
                  <a:pt x="6431581" y="356658"/>
                </a:cubicBezTo>
                <a:cubicBezTo>
                  <a:pt x="6423433" y="353580"/>
                  <a:pt x="6428322" y="350503"/>
                  <a:pt x="6441360" y="350683"/>
                </a:cubicBezTo>
                <a:cubicBezTo>
                  <a:pt x="6455285" y="350843"/>
                  <a:pt x="6469137" y="352976"/>
                  <a:pt x="6482465" y="357021"/>
                </a:cubicBezTo>
                <a:close/>
                <a:moveTo>
                  <a:pt x="6728004" y="398670"/>
                </a:moveTo>
                <a:cubicBezTo>
                  <a:pt x="6736154" y="401387"/>
                  <a:pt x="6733618" y="404284"/>
                  <a:pt x="6723478" y="404465"/>
                </a:cubicBezTo>
                <a:cubicBezTo>
                  <a:pt x="6711925" y="404130"/>
                  <a:pt x="6700463" y="402550"/>
                  <a:pt x="6689254" y="399756"/>
                </a:cubicBezTo>
                <a:cubicBezTo>
                  <a:pt x="6680563" y="397041"/>
                  <a:pt x="6681831" y="393961"/>
                  <a:pt x="6691608" y="393781"/>
                </a:cubicBezTo>
                <a:cubicBezTo>
                  <a:pt x="6703904" y="393897"/>
                  <a:pt x="6716126" y="395539"/>
                  <a:pt x="6728004" y="398670"/>
                </a:cubicBezTo>
                <a:close/>
                <a:moveTo>
                  <a:pt x="4454035" y="10077"/>
                </a:moveTo>
                <a:cubicBezTo>
                  <a:pt x="4454035" y="10982"/>
                  <a:pt x="4448421" y="11889"/>
                  <a:pt x="4441902" y="11889"/>
                </a:cubicBezTo>
                <a:cubicBezTo>
                  <a:pt x="4437882" y="12077"/>
                  <a:pt x="4433867" y="11397"/>
                  <a:pt x="4430133" y="9897"/>
                </a:cubicBezTo>
                <a:cubicBezTo>
                  <a:pt x="4430133" y="8992"/>
                  <a:pt x="4435927" y="8085"/>
                  <a:pt x="4441541" y="8268"/>
                </a:cubicBezTo>
                <a:cubicBezTo>
                  <a:pt x="4445786" y="7967"/>
                  <a:pt x="4450048" y="8585"/>
                  <a:pt x="4454035" y="10077"/>
                </a:cubicBezTo>
                <a:close/>
                <a:moveTo>
                  <a:pt x="4556704" y="26012"/>
                </a:moveTo>
                <a:cubicBezTo>
                  <a:pt x="4558153" y="27461"/>
                  <a:pt x="4553263" y="28366"/>
                  <a:pt x="4544028" y="28366"/>
                </a:cubicBezTo>
                <a:cubicBezTo>
                  <a:pt x="4538517" y="28836"/>
                  <a:pt x="4532968" y="28159"/>
                  <a:pt x="4527732" y="26374"/>
                </a:cubicBezTo>
                <a:cubicBezTo>
                  <a:pt x="4525920" y="24925"/>
                  <a:pt x="4530629" y="23839"/>
                  <a:pt x="4539501" y="23839"/>
                </a:cubicBezTo>
                <a:cubicBezTo>
                  <a:pt x="4545326" y="23254"/>
                  <a:pt x="4551206" y="23999"/>
                  <a:pt x="4556704" y="26012"/>
                </a:cubicBezTo>
                <a:close/>
                <a:moveTo>
                  <a:pt x="4662454" y="43215"/>
                </a:moveTo>
                <a:cubicBezTo>
                  <a:pt x="4664085" y="44844"/>
                  <a:pt x="4658291" y="45930"/>
                  <a:pt x="4647968" y="46112"/>
                </a:cubicBezTo>
                <a:cubicBezTo>
                  <a:pt x="4641001" y="46720"/>
                  <a:pt x="4633988" y="45663"/>
                  <a:pt x="4627507" y="43032"/>
                </a:cubicBezTo>
                <a:cubicBezTo>
                  <a:pt x="4626421" y="41403"/>
                  <a:pt x="4632758" y="40317"/>
                  <a:pt x="4643080" y="40317"/>
                </a:cubicBezTo>
                <a:cubicBezTo>
                  <a:pt x="4649671" y="39892"/>
                  <a:pt x="4656278" y="40878"/>
                  <a:pt x="4662454" y="43215"/>
                </a:cubicBezTo>
                <a:close/>
                <a:moveTo>
                  <a:pt x="4776895" y="60598"/>
                </a:moveTo>
                <a:cubicBezTo>
                  <a:pt x="4779068" y="62228"/>
                  <a:pt x="4771281" y="64039"/>
                  <a:pt x="4760778" y="64039"/>
                </a:cubicBezTo>
                <a:cubicBezTo>
                  <a:pt x="4752004" y="64593"/>
                  <a:pt x="4743208" y="63423"/>
                  <a:pt x="4734885" y="60598"/>
                </a:cubicBezTo>
                <a:cubicBezTo>
                  <a:pt x="4733437" y="58789"/>
                  <a:pt x="4741585" y="57157"/>
                  <a:pt x="4752993" y="57157"/>
                </a:cubicBezTo>
                <a:cubicBezTo>
                  <a:pt x="4761101" y="56880"/>
                  <a:pt x="4769194" y="58043"/>
                  <a:pt x="4776895" y="60598"/>
                </a:cubicBezTo>
                <a:close/>
                <a:moveTo>
                  <a:pt x="4897130" y="79610"/>
                </a:moveTo>
                <a:cubicBezTo>
                  <a:pt x="4900752" y="81966"/>
                  <a:pt x="4892965" y="83776"/>
                  <a:pt x="4879022" y="83595"/>
                </a:cubicBezTo>
                <a:cubicBezTo>
                  <a:pt x="4869802" y="84219"/>
                  <a:pt x="4860554" y="82924"/>
                  <a:pt x="4851860" y="79793"/>
                </a:cubicBezTo>
                <a:cubicBezTo>
                  <a:pt x="4849688" y="77620"/>
                  <a:pt x="4856930" y="75989"/>
                  <a:pt x="4869424" y="75989"/>
                </a:cubicBezTo>
                <a:cubicBezTo>
                  <a:pt x="4878806" y="75386"/>
                  <a:pt x="4888216" y="76618"/>
                  <a:pt x="4897130" y="79610"/>
                </a:cubicBezTo>
                <a:close/>
                <a:moveTo>
                  <a:pt x="5021892" y="100255"/>
                </a:moveTo>
                <a:cubicBezTo>
                  <a:pt x="5025151" y="102791"/>
                  <a:pt x="5017546" y="104420"/>
                  <a:pt x="5003784" y="104420"/>
                </a:cubicBezTo>
                <a:cubicBezTo>
                  <a:pt x="4993433" y="105240"/>
                  <a:pt x="4983030" y="103690"/>
                  <a:pt x="4973363" y="99894"/>
                </a:cubicBezTo>
                <a:cubicBezTo>
                  <a:pt x="4970829" y="97358"/>
                  <a:pt x="4978977" y="95728"/>
                  <a:pt x="4993102" y="95909"/>
                </a:cubicBezTo>
                <a:cubicBezTo>
                  <a:pt x="5002900" y="95264"/>
                  <a:pt x="5012721" y="96747"/>
                  <a:pt x="5021892" y="100255"/>
                </a:cubicBezTo>
                <a:close/>
                <a:moveTo>
                  <a:pt x="5157339" y="121257"/>
                </a:moveTo>
                <a:cubicBezTo>
                  <a:pt x="5161323" y="123793"/>
                  <a:pt x="5152269" y="125966"/>
                  <a:pt x="5138146" y="125966"/>
                </a:cubicBezTo>
                <a:cubicBezTo>
                  <a:pt x="5126657" y="126339"/>
                  <a:pt x="5115196" y="124685"/>
                  <a:pt x="5104283" y="121077"/>
                </a:cubicBezTo>
                <a:cubicBezTo>
                  <a:pt x="5100662" y="118360"/>
                  <a:pt x="5109715" y="116187"/>
                  <a:pt x="5123659" y="116370"/>
                </a:cubicBezTo>
                <a:cubicBezTo>
                  <a:pt x="5135091" y="115915"/>
                  <a:pt x="5146509" y="117571"/>
                  <a:pt x="5157339" y="121257"/>
                </a:cubicBezTo>
                <a:close/>
                <a:moveTo>
                  <a:pt x="5301476" y="144801"/>
                </a:moveTo>
                <a:cubicBezTo>
                  <a:pt x="5307090" y="146791"/>
                  <a:pt x="5298759" y="149328"/>
                  <a:pt x="5284636" y="149508"/>
                </a:cubicBezTo>
                <a:cubicBezTo>
                  <a:pt x="5271992" y="149997"/>
                  <a:pt x="5259348" y="148531"/>
                  <a:pt x="5247153" y="145162"/>
                </a:cubicBezTo>
                <a:cubicBezTo>
                  <a:pt x="5241358" y="142446"/>
                  <a:pt x="5250411" y="139731"/>
                  <a:pt x="5265261" y="139731"/>
                </a:cubicBezTo>
                <a:cubicBezTo>
                  <a:pt x="5277528" y="139438"/>
                  <a:pt x="5289760" y="141151"/>
                  <a:pt x="5301476" y="144801"/>
                </a:cubicBezTo>
                <a:close/>
                <a:moveTo>
                  <a:pt x="5451951" y="168703"/>
                </a:moveTo>
                <a:cubicBezTo>
                  <a:pt x="5458109" y="171600"/>
                  <a:pt x="5450322" y="174314"/>
                  <a:pt x="5435656" y="174497"/>
                </a:cubicBezTo>
                <a:cubicBezTo>
                  <a:pt x="5421854" y="174951"/>
                  <a:pt x="5408077" y="173052"/>
                  <a:pt x="5394914" y="168883"/>
                </a:cubicBezTo>
                <a:cubicBezTo>
                  <a:pt x="5389661" y="165986"/>
                  <a:pt x="5398172" y="163450"/>
                  <a:pt x="5413022" y="163450"/>
                </a:cubicBezTo>
                <a:cubicBezTo>
                  <a:pt x="5426196" y="163087"/>
                  <a:pt x="5439344" y="164861"/>
                  <a:pt x="5451951" y="168703"/>
                </a:cubicBezTo>
                <a:close/>
                <a:moveTo>
                  <a:pt x="5614198" y="193871"/>
                </a:moveTo>
                <a:cubicBezTo>
                  <a:pt x="5620716" y="197854"/>
                  <a:pt x="5614017" y="199483"/>
                  <a:pt x="5597902" y="199483"/>
                </a:cubicBezTo>
                <a:cubicBezTo>
                  <a:pt x="5584693" y="199956"/>
                  <a:pt x="5571505" y="198055"/>
                  <a:pt x="5558970" y="193871"/>
                </a:cubicBezTo>
                <a:cubicBezTo>
                  <a:pt x="5551727" y="190611"/>
                  <a:pt x="5558970" y="188258"/>
                  <a:pt x="5575990" y="188258"/>
                </a:cubicBezTo>
                <a:cubicBezTo>
                  <a:pt x="5588953" y="187940"/>
                  <a:pt x="5601873" y="189837"/>
                  <a:pt x="5614198" y="193871"/>
                </a:cubicBezTo>
                <a:close/>
                <a:moveTo>
                  <a:pt x="5791112" y="223568"/>
                </a:moveTo>
                <a:cubicBezTo>
                  <a:pt x="5798173" y="227007"/>
                  <a:pt x="5790025" y="229543"/>
                  <a:pt x="5773005" y="229180"/>
                </a:cubicBezTo>
                <a:cubicBezTo>
                  <a:pt x="5759992" y="229372"/>
                  <a:pt x="5747049" y="227228"/>
                  <a:pt x="5734796" y="222844"/>
                </a:cubicBezTo>
                <a:cubicBezTo>
                  <a:pt x="5728639" y="219403"/>
                  <a:pt x="5736426" y="217591"/>
                  <a:pt x="5752180" y="217591"/>
                </a:cubicBezTo>
                <a:cubicBezTo>
                  <a:pt x="5765398" y="217420"/>
                  <a:pt x="5778554" y="219439"/>
                  <a:pt x="5791112" y="223568"/>
                </a:cubicBezTo>
                <a:close/>
                <a:moveTo>
                  <a:pt x="4547105" y="11345"/>
                </a:moveTo>
                <a:cubicBezTo>
                  <a:pt x="4548373" y="12433"/>
                  <a:pt x="4544391" y="13157"/>
                  <a:pt x="4537689" y="13157"/>
                </a:cubicBezTo>
                <a:cubicBezTo>
                  <a:pt x="4533633" y="13606"/>
                  <a:pt x="4529528" y="13045"/>
                  <a:pt x="4525739" y="11528"/>
                </a:cubicBezTo>
                <a:cubicBezTo>
                  <a:pt x="4524471" y="11528"/>
                  <a:pt x="4528274" y="9897"/>
                  <a:pt x="4535155" y="9897"/>
                </a:cubicBezTo>
                <a:cubicBezTo>
                  <a:pt x="4539197" y="9547"/>
                  <a:pt x="4543265" y="10041"/>
                  <a:pt x="4547105" y="11345"/>
                </a:cubicBezTo>
                <a:close/>
                <a:moveTo>
                  <a:pt x="4653399" y="27824"/>
                </a:moveTo>
                <a:cubicBezTo>
                  <a:pt x="4654487" y="29090"/>
                  <a:pt x="4649236" y="29996"/>
                  <a:pt x="4641086" y="29996"/>
                </a:cubicBezTo>
                <a:cubicBezTo>
                  <a:pt x="4635725" y="30390"/>
                  <a:pt x="4630345" y="29586"/>
                  <a:pt x="4625334" y="27641"/>
                </a:cubicBezTo>
                <a:cubicBezTo>
                  <a:pt x="4624427" y="26375"/>
                  <a:pt x="4629497" y="25468"/>
                  <a:pt x="4637647" y="25468"/>
                </a:cubicBezTo>
                <a:cubicBezTo>
                  <a:pt x="4643006" y="25075"/>
                  <a:pt x="4648388" y="25879"/>
                  <a:pt x="4653399" y="27824"/>
                </a:cubicBezTo>
                <a:close/>
                <a:moveTo>
                  <a:pt x="5980518" y="253808"/>
                </a:moveTo>
                <a:cubicBezTo>
                  <a:pt x="5987941" y="256705"/>
                  <a:pt x="5982329" y="259602"/>
                  <a:pt x="5968748" y="259785"/>
                </a:cubicBezTo>
                <a:cubicBezTo>
                  <a:pt x="5954226" y="259926"/>
                  <a:pt x="5939763" y="257912"/>
                  <a:pt x="5925833" y="253808"/>
                </a:cubicBezTo>
                <a:cubicBezTo>
                  <a:pt x="5919132" y="250730"/>
                  <a:pt x="5925833" y="248013"/>
                  <a:pt x="5939413" y="248013"/>
                </a:cubicBezTo>
                <a:cubicBezTo>
                  <a:pt x="5953321" y="247979"/>
                  <a:pt x="5967161" y="249932"/>
                  <a:pt x="5980518" y="253808"/>
                </a:cubicBezTo>
                <a:close/>
                <a:moveTo>
                  <a:pt x="6176624" y="285678"/>
                </a:moveTo>
                <a:cubicBezTo>
                  <a:pt x="6184955" y="288937"/>
                  <a:pt x="6180609" y="291292"/>
                  <a:pt x="6166303" y="291473"/>
                </a:cubicBezTo>
                <a:cubicBezTo>
                  <a:pt x="6152663" y="291756"/>
                  <a:pt x="6139072" y="289735"/>
                  <a:pt x="6126105" y="285498"/>
                </a:cubicBezTo>
                <a:cubicBezTo>
                  <a:pt x="6118679" y="282237"/>
                  <a:pt x="6123932" y="280064"/>
                  <a:pt x="6138418" y="280064"/>
                </a:cubicBezTo>
                <a:cubicBezTo>
                  <a:pt x="6151368" y="279937"/>
                  <a:pt x="6164259" y="281831"/>
                  <a:pt x="6176624" y="285678"/>
                </a:cubicBezTo>
                <a:close/>
                <a:moveTo>
                  <a:pt x="4761322" y="44301"/>
                </a:moveTo>
                <a:cubicBezTo>
                  <a:pt x="4762590" y="45749"/>
                  <a:pt x="4755527" y="47017"/>
                  <a:pt x="4747016" y="47017"/>
                </a:cubicBezTo>
                <a:cubicBezTo>
                  <a:pt x="4740268" y="47325"/>
                  <a:pt x="4733518" y="46405"/>
                  <a:pt x="4727099" y="44301"/>
                </a:cubicBezTo>
                <a:cubicBezTo>
                  <a:pt x="4725831" y="42852"/>
                  <a:pt x="4733074" y="41586"/>
                  <a:pt x="4741585" y="41586"/>
                </a:cubicBezTo>
                <a:cubicBezTo>
                  <a:pt x="4748273" y="41306"/>
                  <a:pt x="4754957" y="42227"/>
                  <a:pt x="4761322" y="44301"/>
                </a:cubicBezTo>
                <a:close/>
                <a:moveTo>
                  <a:pt x="6396090" y="321532"/>
                </a:moveTo>
                <a:cubicBezTo>
                  <a:pt x="6404964" y="324791"/>
                  <a:pt x="6401704" y="326783"/>
                  <a:pt x="6387942" y="326783"/>
                </a:cubicBezTo>
                <a:cubicBezTo>
                  <a:pt x="6375647" y="327074"/>
                  <a:pt x="6363395" y="325236"/>
                  <a:pt x="6351726" y="321350"/>
                </a:cubicBezTo>
                <a:cubicBezTo>
                  <a:pt x="6344302" y="318452"/>
                  <a:pt x="6347380" y="316643"/>
                  <a:pt x="6359513" y="316462"/>
                </a:cubicBezTo>
                <a:cubicBezTo>
                  <a:pt x="6371904" y="316086"/>
                  <a:pt x="6384269" y="317800"/>
                  <a:pt x="6396090" y="321532"/>
                </a:cubicBezTo>
                <a:close/>
                <a:moveTo>
                  <a:pt x="4878479" y="62590"/>
                </a:moveTo>
                <a:cubicBezTo>
                  <a:pt x="4880832" y="64402"/>
                  <a:pt x="4874314" y="65668"/>
                  <a:pt x="4862544" y="65668"/>
                </a:cubicBezTo>
                <a:cubicBezTo>
                  <a:pt x="4854955" y="66214"/>
                  <a:pt x="4847343" y="65037"/>
                  <a:pt x="4840271" y="62229"/>
                </a:cubicBezTo>
                <a:cubicBezTo>
                  <a:pt x="4838822" y="60418"/>
                  <a:pt x="4844617" y="59332"/>
                  <a:pt x="4855662" y="59332"/>
                </a:cubicBezTo>
                <a:cubicBezTo>
                  <a:pt x="4863418" y="58612"/>
                  <a:pt x="4871236" y="59728"/>
                  <a:pt x="4878479" y="62590"/>
                </a:cubicBezTo>
                <a:close/>
                <a:moveTo>
                  <a:pt x="6635295" y="360462"/>
                </a:moveTo>
                <a:cubicBezTo>
                  <a:pt x="6642175" y="362635"/>
                  <a:pt x="6640546" y="365171"/>
                  <a:pt x="6631854" y="365352"/>
                </a:cubicBezTo>
                <a:cubicBezTo>
                  <a:pt x="6620229" y="365384"/>
                  <a:pt x="6608640" y="363800"/>
                  <a:pt x="6597450" y="360645"/>
                </a:cubicBezTo>
                <a:cubicBezTo>
                  <a:pt x="6591473" y="358289"/>
                  <a:pt x="6594553" y="356116"/>
                  <a:pt x="6603426" y="355936"/>
                </a:cubicBezTo>
                <a:cubicBezTo>
                  <a:pt x="6614199" y="356131"/>
                  <a:pt x="6624900" y="357652"/>
                  <a:pt x="6635295" y="360462"/>
                </a:cubicBezTo>
                <a:close/>
                <a:moveTo>
                  <a:pt x="5002338" y="81242"/>
                </a:moveTo>
                <a:cubicBezTo>
                  <a:pt x="5004692" y="83052"/>
                  <a:pt x="4996001" y="84864"/>
                  <a:pt x="4985135" y="84681"/>
                </a:cubicBezTo>
                <a:cubicBezTo>
                  <a:pt x="4976386" y="85023"/>
                  <a:pt x="4967657" y="83672"/>
                  <a:pt x="4959423" y="80698"/>
                </a:cubicBezTo>
                <a:cubicBezTo>
                  <a:pt x="4957975" y="79069"/>
                  <a:pt x="4965942" y="77438"/>
                  <a:pt x="4976082" y="77438"/>
                </a:cubicBezTo>
                <a:cubicBezTo>
                  <a:pt x="4984993" y="77103"/>
                  <a:pt x="4993888" y="78390"/>
                  <a:pt x="5002338" y="81242"/>
                </a:cubicBezTo>
                <a:close/>
                <a:moveTo>
                  <a:pt x="5134522" y="101521"/>
                </a:moveTo>
                <a:cubicBezTo>
                  <a:pt x="5138143" y="103694"/>
                  <a:pt x="5130176" y="105506"/>
                  <a:pt x="5117682" y="105506"/>
                </a:cubicBezTo>
                <a:cubicBezTo>
                  <a:pt x="5107848" y="105972"/>
                  <a:pt x="5098016" y="104557"/>
                  <a:pt x="5088710" y="101340"/>
                </a:cubicBezTo>
                <a:cubicBezTo>
                  <a:pt x="5085993" y="99167"/>
                  <a:pt x="5093419" y="97538"/>
                  <a:pt x="5104825" y="97538"/>
                </a:cubicBezTo>
                <a:cubicBezTo>
                  <a:pt x="5114886" y="97030"/>
                  <a:pt x="5124952" y="98382"/>
                  <a:pt x="5134522" y="101521"/>
                </a:cubicBezTo>
                <a:close/>
                <a:moveTo>
                  <a:pt x="5269425" y="123252"/>
                </a:moveTo>
                <a:cubicBezTo>
                  <a:pt x="5273952" y="125606"/>
                  <a:pt x="5267252" y="127598"/>
                  <a:pt x="5254034" y="127598"/>
                </a:cubicBezTo>
                <a:cubicBezTo>
                  <a:pt x="5242980" y="128210"/>
                  <a:pt x="5231910" y="126672"/>
                  <a:pt x="5221441" y="123070"/>
                </a:cubicBezTo>
                <a:cubicBezTo>
                  <a:pt x="5217819" y="120716"/>
                  <a:pt x="5225062" y="118906"/>
                  <a:pt x="5238280" y="118906"/>
                </a:cubicBezTo>
                <a:cubicBezTo>
                  <a:pt x="5248835" y="118528"/>
                  <a:pt x="5259376" y="119998"/>
                  <a:pt x="5269425" y="123252"/>
                </a:cubicBezTo>
                <a:close/>
                <a:moveTo>
                  <a:pt x="5416461" y="145159"/>
                </a:moveTo>
                <a:cubicBezTo>
                  <a:pt x="5421894" y="147876"/>
                  <a:pt x="5416461" y="149868"/>
                  <a:pt x="5402338" y="150049"/>
                </a:cubicBezTo>
                <a:cubicBezTo>
                  <a:pt x="5390430" y="150537"/>
                  <a:pt x="5378531" y="148883"/>
                  <a:pt x="5367208" y="145159"/>
                </a:cubicBezTo>
                <a:cubicBezTo>
                  <a:pt x="5362501" y="142625"/>
                  <a:pt x="5369381" y="140633"/>
                  <a:pt x="5382962" y="140633"/>
                </a:cubicBezTo>
                <a:cubicBezTo>
                  <a:pt x="5394302" y="140312"/>
                  <a:pt x="5405615" y="141840"/>
                  <a:pt x="5416461" y="145159"/>
                </a:cubicBezTo>
                <a:close/>
                <a:moveTo>
                  <a:pt x="4640724" y="12430"/>
                </a:moveTo>
                <a:cubicBezTo>
                  <a:pt x="4641630" y="13518"/>
                  <a:pt x="4638008" y="14061"/>
                  <a:pt x="4631853" y="14061"/>
                </a:cubicBezTo>
                <a:cubicBezTo>
                  <a:pt x="4627972" y="14480"/>
                  <a:pt x="4624050" y="13917"/>
                  <a:pt x="4620444" y="12430"/>
                </a:cubicBezTo>
                <a:cubicBezTo>
                  <a:pt x="4620444" y="11525"/>
                  <a:pt x="4622798" y="10982"/>
                  <a:pt x="4628592" y="10982"/>
                </a:cubicBezTo>
                <a:cubicBezTo>
                  <a:pt x="4632693" y="10660"/>
                  <a:pt x="4636816" y="11153"/>
                  <a:pt x="4640724" y="12430"/>
                </a:cubicBezTo>
                <a:close/>
                <a:moveTo>
                  <a:pt x="5575086" y="170513"/>
                </a:moveTo>
                <a:cubicBezTo>
                  <a:pt x="5580880" y="173229"/>
                  <a:pt x="5573818" y="175583"/>
                  <a:pt x="5559875" y="175583"/>
                </a:cubicBezTo>
                <a:cubicBezTo>
                  <a:pt x="5547594" y="175878"/>
                  <a:pt x="5535351" y="174100"/>
                  <a:pt x="5523659" y="170332"/>
                </a:cubicBezTo>
                <a:cubicBezTo>
                  <a:pt x="5519133" y="167978"/>
                  <a:pt x="5526013" y="165805"/>
                  <a:pt x="5538326" y="165625"/>
                </a:cubicBezTo>
                <a:cubicBezTo>
                  <a:pt x="5550763" y="165264"/>
                  <a:pt x="5563177" y="166916"/>
                  <a:pt x="5575086" y="170513"/>
                </a:cubicBezTo>
                <a:close/>
                <a:moveTo>
                  <a:pt x="4749734" y="28728"/>
                </a:moveTo>
                <a:cubicBezTo>
                  <a:pt x="4751000" y="29813"/>
                  <a:pt x="4745930" y="30901"/>
                  <a:pt x="4739411" y="30901"/>
                </a:cubicBezTo>
                <a:cubicBezTo>
                  <a:pt x="4733890" y="31245"/>
                  <a:pt x="4728353" y="30509"/>
                  <a:pt x="4723115" y="28728"/>
                </a:cubicBezTo>
                <a:cubicBezTo>
                  <a:pt x="4723115" y="27641"/>
                  <a:pt x="4727822" y="26736"/>
                  <a:pt x="4734524" y="26736"/>
                </a:cubicBezTo>
                <a:cubicBezTo>
                  <a:pt x="4739668" y="26544"/>
                  <a:pt x="4744810" y="27217"/>
                  <a:pt x="4749734" y="28728"/>
                </a:cubicBezTo>
                <a:close/>
                <a:moveTo>
                  <a:pt x="5740589" y="197131"/>
                </a:moveTo>
                <a:cubicBezTo>
                  <a:pt x="5746564" y="199848"/>
                  <a:pt x="5740589" y="202382"/>
                  <a:pt x="5727371" y="202382"/>
                </a:cubicBezTo>
                <a:cubicBezTo>
                  <a:pt x="5714496" y="202661"/>
                  <a:pt x="5701660" y="200888"/>
                  <a:pt x="5689343" y="197131"/>
                </a:cubicBezTo>
                <a:cubicBezTo>
                  <a:pt x="5684093" y="194415"/>
                  <a:pt x="5691336" y="192061"/>
                  <a:pt x="5704193" y="192061"/>
                </a:cubicBezTo>
                <a:cubicBezTo>
                  <a:pt x="5716504" y="191999"/>
                  <a:pt x="5728762" y="193708"/>
                  <a:pt x="5740589" y="197131"/>
                </a:cubicBezTo>
                <a:close/>
                <a:moveTo>
                  <a:pt x="4862907" y="46112"/>
                </a:moveTo>
                <a:cubicBezTo>
                  <a:pt x="4864900" y="47560"/>
                  <a:pt x="4859829" y="48465"/>
                  <a:pt x="4850231" y="48465"/>
                </a:cubicBezTo>
                <a:cubicBezTo>
                  <a:pt x="4844094" y="49049"/>
                  <a:pt x="4837908" y="48244"/>
                  <a:pt x="4832123" y="46112"/>
                </a:cubicBezTo>
                <a:cubicBezTo>
                  <a:pt x="4831399" y="44483"/>
                  <a:pt x="4835927" y="43576"/>
                  <a:pt x="4844800" y="43576"/>
                </a:cubicBezTo>
                <a:cubicBezTo>
                  <a:pt x="4850950" y="43019"/>
                  <a:pt x="4857145" y="43886"/>
                  <a:pt x="4862907" y="46112"/>
                </a:cubicBezTo>
                <a:close/>
                <a:moveTo>
                  <a:pt x="5918409" y="224653"/>
                </a:moveTo>
                <a:cubicBezTo>
                  <a:pt x="5926195" y="227731"/>
                  <a:pt x="5921851" y="229904"/>
                  <a:pt x="5907363" y="229904"/>
                </a:cubicBezTo>
                <a:cubicBezTo>
                  <a:pt x="5895090" y="230273"/>
                  <a:pt x="5882847" y="228560"/>
                  <a:pt x="5871147" y="224834"/>
                </a:cubicBezTo>
                <a:cubicBezTo>
                  <a:pt x="5864265" y="221756"/>
                  <a:pt x="5869336" y="219946"/>
                  <a:pt x="5884003" y="219946"/>
                </a:cubicBezTo>
                <a:cubicBezTo>
                  <a:pt x="5895647" y="219703"/>
                  <a:pt x="5907257" y="221292"/>
                  <a:pt x="5918409" y="224653"/>
                </a:cubicBezTo>
                <a:close/>
                <a:moveTo>
                  <a:pt x="4980427" y="63676"/>
                </a:moveTo>
                <a:cubicBezTo>
                  <a:pt x="4982961" y="65125"/>
                  <a:pt x="4975901" y="66754"/>
                  <a:pt x="4966484" y="66574"/>
                </a:cubicBezTo>
                <a:cubicBezTo>
                  <a:pt x="4959249" y="66832"/>
                  <a:pt x="4952021" y="65853"/>
                  <a:pt x="4945116" y="63676"/>
                </a:cubicBezTo>
                <a:cubicBezTo>
                  <a:pt x="4942582" y="62047"/>
                  <a:pt x="4949643" y="60598"/>
                  <a:pt x="4959241" y="60598"/>
                </a:cubicBezTo>
                <a:cubicBezTo>
                  <a:pt x="4966422" y="60478"/>
                  <a:pt x="4973577" y="61518"/>
                  <a:pt x="4980427" y="63676"/>
                </a:cubicBezTo>
                <a:close/>
                <a:moveTo>
                  <a:pt x="6114333" y="255800"/>
                </a:moveTo>
                <a:cubicBezTo>
                  <a:pt x="6120490" y="258334"/>
                  <a:pt x="6114333" y="260871"/>
                  <a:pt x="6103107" y="260690"/>
                </a:cubicBezTo>
                <a:cubicBezTo>
                  <a:pt x="6091214" y="260696"/>
                  <a:pt x="6079384" y="258987"/>
                  <a:pt x="6067977" y="255620"/>
                </a:cubicBezTo>
                <a:cubicBezTo>
                  <a:pt x="6062002" y="253084"/>
                  <a:pt x="6067977" y="250730"/>
                  <a:pt x="6079205" y="250730"/>
                </a:cubicBezTo>
                <a:cubicBezTo>
                  <a:pt x="6091081" y="250921"/>
                  <a:pt x="6102888" y="252624"/>
                  <a:pt x="6114333" y="255800"/>
                </a:cubicBezTo>
                <a:close/>
                <a:moveTo>
                  <a:pt x="6318771" y="290023"/>
                </a:moveTo>
                <a:cubicBezTo>
                  <a:pt x="6325651" y="292739"/>
                  <a:pt x="6321849" y="294551"/>
                  <a:pt x="6310079" y="294551"/>
                </a:cubicBezTo>
                <a:cubicBezTo>
                  <a:pt x="6299152" y="294703"/>
                  <a:pt x="6288274" y="293114"/>
                  <a:pt x="6277847" y="289842"/>
                </a:cubicBezTo>
                <a:cubicBezTo>
                  <a:pt x="6271147" y="286401"/>
                  <a:pt x="6275313" y="284410"/>
                  <a:pt x="6286721" y="284591"/>
                </a:cubicBezTo>
                <a:cubicBezTo>
                  <a:pt x="6297616" y="284785"/>
                  <a:pt x="6308420" y="286616"/>
                  <a:pt x="6318771" y="290023"/>
                </a:cubicBezTo>
                <a:close/>
                <a:moveTo>
                  <a:pt x="5107543" y="82871"/>
                </a:moveTo>
                <a:cubicBezTo>
                  <a:pt x="5110801" y="84863"/>
                  <a:pt x="5105551" y="86129"/>
                  <a:pt x="5094867" y="86311"/>
                </a:cubicBezTo>
                <a:cubicBezTo>
                  <a:pt x="5086483" y="86701"/>
                  <a:pt x="5078094" y="85661"/>
                  <a:pt x="5070060" y="83232"/>
                </a:cubicBezTo>
                <a:cubicBezTo>
                  <a:pt x="5066075" y="81241"/>
                  <a:pt x="5071870" y="79793"/>
                  <a:pt x="5083458" y="79793"/>
                </a:cubicBezTo>
                <a:cubicBezTo>
                  <a:pt x="5091606" y="79382"/>
                  <a:pt x="5099760" y="80424"/>
                  <a:pt x="5107543" y="82871"/>
                </a:cubicBezTo>
                <a:close/>
                <a:moveTo>
                  <a:pt x="5243170" y="103694"/>
                </a:moveTo>
                <a:cubicBezTo>
                  <a:pt x="5246791" y="105866"/>
                  <a:pt x="5240634" y="107134"/>
                  <a:pt x="5228140" y="107134"/>
                </a:cubicBezTo>
                <a:cubicBezTo>
                  <a:pt x="5219537" y="107551"/>
                  <a:pt x="5210933" y="106321"/>
                  <a:pt x="5202789" y="103513"/>
                </a:cubicBezTo>
                <a:cubicBezTo>
                  <a:pt x="5198806" y="101340"/>
                  <a:pt x="5204420" y="99891"/>
                  <a:pt x="5216733" y="99891"/>
                </a:cubicBezTo>
                <a:cubicBezTo>
                  <a:pt x="5225706" y="99469"/>
                  <a:pt x="5234679" y="100760"/>
                  <a:pt x="5243170" y="103694"/>
                </a:cubicBezTo>
                <a:close/>
                <a:moveTo>
                  <a:pt x="6541677" y="324066"/>
                </a:moveTo>
                <a:cubicBezTo>
                  <a:pt x="6547834" y="326239"/>
                  <a:pt x="6546929" y="327868"/>
                  <a:pt x="6536788" y="328049"/>
                </a:cubicBezTo>
                <a:cubicBezTo>
                  <a:pt x="6527028" y="328163"/>
                  <a:pt x="6517321" y="326758"/>
                  <a:pt x="6507996" y="323884"/>
                </a:cubicBezTo>
                <a:cubicBezTo>
                  <a:pt x="6501839" y="321711"/>
                  <a:pt x="6503831" y="320262"/>
                  <a:pt x="6512886" y="320082"/>
                </a:cubicBezTo>
                <a:cubicBezTo>
                  <a:pt x="6522627" y="320019"/>
                  <a:pt x="6532315" y="321361"/>
                  <a:pt x="6541677" y="324066"/>
                </a:cubicBezTo>
                <a:close/>
                <a:moveTo>
                  <a:pt x="5381150" y="124881"/>
                </a:moveTo>
                <a:cubicBezTo>
                  <a:pt x="5385316" y="127054"/>
                  <a:pt x="5379521" y="128684"/>
                  <a:pt x="5366664" y="128503"/>
                </a:cubicBezTo>
                <a:cubicBezTo>
                  <a:pt x="5357153" y="128957"/>
                  <a:pt x="5347642" y="127670"/>
                  <a:pt x="5338597" y="124701"/>
                </a:cubicBezTo>
                <a:cubicBezTo>
                  <a:pt x="5334431" y="122347"/>
                  <a:pt x="5340408" y="120899"/>
                  <a:pt x="5352902" y="120899"/>
                </a:cubicBezTo>
                <a:cubicBezTo>
                  <a:pt x="5362484" y="120423"/>
                  <a:pt x="5372071" y="121777"/>
                  <a:pt x="5381150" y="124881"/>
                </a:cubicBezTo>
                <a:close/>
                <a:moveTo>
                  <a:pt x="5532892" y="148057"/>
                </a:moveTo>
                <a:cubicBezTo>
                  <a:pt x="5537962" y="150593"/>
                  <a:pt x="5532892" y="152222"/>
                  <a:pt x="5519130" y="152222"/>
                </a:cubicBezTo>
                <a:cubicBezTo>
                  <a:pt x="5509049" y="152636"/>
                  <a:pt x="5498975" y="151163"/>
                  <a:pt x="5489433" y="147876"/>
                </a:cubicBezTo>
                <a:cubicBezTo>
                  <a:pt x="5485270" y="145523"/>
                  <a:pt x="5489433" y="144074"/>
                  <a:pt x="5502654" y="144074"/>
                </a:cubicBezTo>
                <a:cubicBezTo>
                  <a:pt x="5512885" y="143682"/>
                  <a:pt x="5523111" y="145030"/>
                  <a:pt x="5532892" y="148057"/>
                </a:cubicBezTo>
                <a:close/>
                <a:moveTo>
                  <a:pt x="4844800" y="29814"/>
                </a:moveTo>
                <a:cubicBezTo>
                  <a:pt x="4846429" y="30901"/>
                  <a:pt x="4842446" y="31626"/>
                  <a:pt x="4835384" y="31626"/>
                </a:cubicBezTo>
                <a:cubicBezTo>
                  <a:pt x="4831076" y="31993"/>
                  <a:pt x="4826741" y="31373"/>
                  <a:pt x="4822709" y="29814"/>
                </a:cubicBezTo>
                <a:cubicBezTo>
                  <a:pt x="4821078" y="28728"/>
                  <a:pt x="4825063" y="28004"/>
                  <a:pt x="4832124" y="28185"/>
                </a:cubicBezTo>
                <a:cubicBezTo>
                  <a:pt x="4836416" y="27905"/>
                  <a:pt x="4840720" y="28459"/>
                  <a:pt x="4844800" y="29814"/>
                </a:cubicBezTo>
                <a:close/>
                <a:moveTo>
                  <a:pt x="5696770" y="173229"/>
                </a:moveTo>
                <a:cubicBezTo>
                  <a:pt x="5702022" y="175944"/>
                  <a:pt x="5695321" y="177575"/>
                  <a:pt x="5681198" y="177392"/>
                </a:cubicBezTo>
                <a:cubicBezTo>
                  <a:pt x="5671281" y="177531"/>
                  <a:pt x="5661415" y="175938"/>
                  <a:pt x="5652045" y="172685"/>
                </a:cubicBezTo>
                <a:cubicBezTo>
                  <a:pt x="5648060" y="170332"/>
                  <a:pt x="5654218" y="168701"/>
                  <a:pt x="5667073" y="168883"/>
                </a:cubicBezTo>
                <a:cubicBezTo>
                  <a:pt x="5677145" y="168668"/>
                  <a:pt x="5687183" y="170138"/>
                  <a:pt x="5696770" y="173229"/>
                </a:cubicBezTo>
                <a:close/>
                <a:moveTo>
                  <a:pt x="4963406" y="47380"/>
                </a:moveTo>
                <a:cubicBezTo>
                  <a:pt x="4964131" y="48648"/>
                  <a:pt x="4958878" y="49553"/>
                  <a:pt x="4951635" y="49372"/>
                </a:cubicBezTo>
                <a:cubicBezTo>
                  <a:pt x="4946061" y="49589"/>
                  <a:pt x="4940486" y="48853"/>
                  <a:pt x="4935158" y="47199"/>
                </a:cubicBezTo>
                <a:cubicBezTo>
                  <a:pt x="4933166" y="45931"/>
                  <a:pt x="4938416" y="44844"/>
                  <a:pt x="4946384" y="44844"/>
                </a:cubicBezTo>
                <a:cubicBezTo>
                  <a:pt x="4952169" y="44576"/>
                  <a:pt x="4957950" y="45437"/>
                  <a:pt x="4963406" y="47380"/>
                </a:cubicBezTo>
                <a:close/>
                <a:moveTo>
                  <a:pt x="5868431" y="199485"/>
                </a:moveTo>
                <a:cubicBezTo>
                  <a:pt x="5874406" y="201841"/>
                  <a:pt x="5868431" y="204194"/>
                  <a:pt x="5857384" y="204194"/>
                </a:cubicBezTo>
                <a:cubicBezTo>
                  <a:pt x="5846776" y="204078"/>
                  <a:pt x="5836233" y="202493"/>
                  <a:pt x="5826058" y="199485"/>
                </a:cubicBezTo>
                <a:cubicBezTo>
                  <a:pt x="5820083" y="197312"/>
                  <a:pt x="5826058" y="194958"/>
                  <a:pt x="5836923" y="194958"/>
                </a:cubicBezTo>
                <a:cubicBezTo>
                  <a:pt x="5847580" y="195057"/>
                  <a:pt x="5858177" y="196580"/>
                  <a:pt x="5868431" y="199485"/>
                </a:cubicBezTo>
                <a:close/>
                <a:moveTo>
                  <a:pt x="5082373" y="65305"/>
                </a:moveTo>
                <a:cubicBezTo>
                  <a:pt x="5085451" y="66936"/>
                  <a:pt x="5081105" y="68021"/>
                  <a:pt x="5071328" y="68021"/>
                </a:cubicBezTo>
                <a:cubicBezTo>
                  <a:pt x="5064883" y="68474"/>
                  <a:pt x="5058414" y="67613"/>
                  <a:pt x="5052313" y="65487"/>
                </a:cubicBezTo>
                <a:cubicBezTo>
                  <a:pt x="5049416" y="63856"/>
                  <a:pt x="5053944" y="62952"/>
                  <a:pt x="5063541" y="62952"/>
                </a:cubicBezTo>
                <a:cubicBezTo>
                  <a:pt x="5069909" y="62573"/>
                  <a:pt x="5076293" y="63372"/>
                  <a:pt x="5082373" y="65305"/>
                </a:cubicBezTo>
                <a:close/>
                <a:moveTo>
                  <a:pt x="6049147" y="227552"/>
                </a:moveTo>
                <a:cubicBezTo>
                  <a:pt x="6056209" y="230086"/>
                  <a:pt x="6053130" y="231898"/>
                  <a:pt x="6041179" y="231898"/>
                </a:cubicBezTo>
                <a:cubicBezTo>
                  <a:pt x="6030813" y="232346"/>
                  <a:pt x="6020448" y="230936"/>
                  <a:pt x="6010578" y="227732"/>
                </a:cubicBezTo>
                <a:cubicBezTo>
                  <a:pt x="6004240" y="225197"/>
                  <a:pt x="6008043" y="223567"/>
                  <a:pt x="6020355" y="223748"/>
                </a:cubicBezTo>
                <a:cubicBezTo>
                  <a:pt x="6030092" y="223514"/>
                  <a:pt x="6039805" y="224797"/>
                  <a:pt x="6049147" y="227552"/>
                </a:cubicBezTo>
                <a:close/>
                <a:moveTo>
                  <a:pt x="5213110" y="84500"/>
                </a:moveTo>
                <a:cubicBezTo>
                  <a:pt x="5215283" y="85949"/>
                  <a:pt x="5209308" y="87217"/>
                  <a:pt x="5200436" y="87217"/>
                </a:cubicBezTo>
                <a:cubicBezTo>
                  <a:pt x="5193024" y="87432"/>
                  <a:pt x="5185627" y="86453"/>
                  <a:pt x="5178524" y="84320"/>
                </a:cubicBezTo>
                <a:cubicBezTo>
                  <a:pt x="5175810" y="82690"/>
                  <a:pt x="5182509" y="81242"/>
                  <a:pt x="5191924" y="81242"/>
                </a:cubicBezTo>
                <a:cubicBezTo>
                  <a:pt x="5199128" y="81010"/>
                  <a:pt x="5206310" y="82114"/>
                  <a:pt x="5213110" y="84500"/>
                </a:cubicBezTo>
                <a:close/>
                <a:moveTo>
                  <a:pt x="6250504" y="258695"/>
                </a:moveTo>
                <a:cubicBezTo>
                  <a:pt x="6256118" y="260688"/>
                  <a:pt x="6253220" y="262680"/>
                  <a:pt x="6244348" y="262861"/>
                </a:cubicBezTo>
                <a:cubicBezTo>
                  <a:pt x="6234457" y="262876"/>
                  <a:pt x="6224603" y="261659"/>
                  <a:pt x="6215012" y="259239"/>
                </a:cubicBezTo>
                <a:cubicBezTo>
                  <a:pt x="6208132" y="257066"/>
                  <a:pt x="6211571" y="254893"/>
                  <a:pt x="6221712" y="254893"/>
                </a:cubicBezTo>
                <a:cubicBezTo>
                  <a:pt x="6231430" y="254945"/>
                  <a:pt x="6241105" y="256222"/>
                  <a:pt x="6250504" y="258695"/>
                </a:cubicBezTo>
                <a:close/>
                <a:moveTo>
                  <a:pt x="5351815" y="104781"/>
                </a:moveTo>
                <a:cubicBezTo>
                  <a:pt x="5355436" y="106412"/>
                  <a:pt x="5349642" y="108221"/>
                  <a:pt x="5340226" y="108221"/>
                </a:cubicBezTo>
                <a:cubicBezTo>
                  <a:pt x="5331911" y="108240"/>
                  <a:pt x="5323628" y="107144"/>
                  <a:pt x="5315600" y="104963"/>
                </a:cubicBezTo>
                <a:cubicBezTo>
                  <a:pt x="5311254" y="103332"/>
                  <a:pt x="5317048" y="101703"/>
                  <a:pt x="5326464" y="101522"/>
                </a:cubicBezTo>
                <a:cubicBezTo>
                  <a:pt x="5335025" y="101429"/>
                  <a:pt x="5343557" y="102526"/>
                  <a:pt x="5351815" y="104781"/>
                </a:cubicBezTo>
                <a:close/>
                <a:moveTo>
                  <a:pt x="6462909" y="291292"/>
                </a:moveTo>
                <a:cubicBezTo>
                  <a:pt x="6468703" y="293465"/>
                  <a:pt x="6466167" y="294914"/>
                  <a:pt x="6456751" y="294733"/>
                </a:cubicBezTo>
                <a:cubicBezTo>
                  <a:pt x="6448930" y="294695"/>
                  <a:pt x="6441143" y="293661"/>
                  <a:pt x="6433573" y="291653"/>
                </a:cubicBezTo>
                <a:cubicBezTo>
                  <a:pt x="6427237" y="289480"/>
                  <a:pt x="6429047" y="288032"/>
                  <a:pt x="6437921" y="288032"/>
                </a:cubicBezTo>
                <a:cubicBezTo>
                  <a:pt x="6446358" y="287840"/>
                  <a:pt x="6454797" y="288940"/>
                  <a:pt x="6462909" y="291292"/>
                </a:cubicBezTo>
                <a:close/>
                <a:moveTo>
                  <a:pt x="5499396" y="127052"/>
                </a:moveTo>
                <a:cubicBezTo>
                  <a:pt x="5503017" y="128864"/>
                  <a:pt x="5496679" y="130493"/>
                  <a:pt x="5486900" y="130493"/>
                </a:cubicBezTo>
                <a:cubicBezTo>
                  <a:pt x="5477971" y="130613"/>
                  <a:pt x="5469066" y="129455"/>
                  <a:pt x="5460464" y="127052"/>
                </a:cubicBezTo>
                <a:cubicBezTo>
                  <a:pt x="5457023" y="125242"/>
                  <a:pt x="5463361" y="123431"/>
                  <a:pt x="5472958" y="123613"/>
                </a:cubicBezTo>
                <a:cubicBezTo>
                  <a:pt x="5481894" y="123402"/>
                  <a:pt x="5490810" y="124562"/>
                  <a:pt x="5499396" y="127052"/>
                </a:cubicBezTo>
                <a:close/>
                <a:moveTo>
                  <a:pt x="4942401" y="31444"/>
                </a:moveTo>
                <a:cubicBezTo>
                  <a:pt x="4944213" y="32351"/>
                  <a:pt x="4940228" y="33256"/>
                  <a:pt x="4934253" y="33075"/>
                </a:cubicBezTo>
                <a:cubicBezTo>
                  <a:pt x="4930202" y="33305"/>
                  <a:pt x="4926143" y="32752"/>
                  <a:pt x="4922301" y="31444"/>
                </a:cubicBezTo>
                <a:cubicBezTo>
                  <a:pt x="4921215" y="30719"/>
                  <a:pt x="4924656" y="29995"/>
                  <a:pt x="4929907" y="29995"/>
                </a:cubicBezTo>
                <a:cubicBezTo>
                  <a:pt x="4934125" y="29699"/>
                  <a:pt x="4938363" y="30189"/>
                  <a:pt x="4942401" y="31444"/>
                </a:cubicBezTo>
                <a:close/>
                <a:moveTo>
                  <a:pt x="5650233" y="149689"/>
                </a:moveTo>
                <a:cubicBezTo>
                  <a:pt x="5654398" y="151500"/>
                  <a:pt x="5648421" y="153493"/>
                  <a:pt x="5638281" y="153310"/>
                </a:cubicBezTo>
                <a:cubicBezTo>
                  <a:pt x="5629011" y="153489"/>
                  <a:pt x="5619774" y="152141"/>
                  <a:pt x="5610939" y="149327"/>
                </a:cubicBezTo>
                <a:cubicBezTo>
                  <a:pt x="5607498" y="147515"/>
                  <a:pt x="5614378" y="145886"/>
                  <a:pt x="5624338" y="146067"/>
                </a:cubicBezTo>
                <a:cubicBezTo>
                  <a:pt x="5633096" y="146040"/>
                  <a:pt x="5641817" y="147261"/>
                  <a:pt x="5650233" y="149689"/>
                </a:cubicBezTo>
                <a:close/>
                <a:moveTo>
                  <a:pt x="5062816" y="49190"/>
                </a:moveTo>
                <a:cubicBezTo>
                  <a:pt x="5063723" y="50095"/>
                  <a:pt x="5059919" y="50820"/>
                  <a:pt x="5053219" y="50820"/>
                </a:cubicBezTo>
                <a:cubicBezTo>
                  <a:pt x="5048550" y="50987"/>
                  <a:pt x="5043888" y="50314"/>
                  <a:pt x="5039457" y="48829"/>
                </a:cubicBezTo>
                <a:cubicBezTo>
                  <a:pt x="5037465" y="47742"/>
                  <a:pt x="5041086" y="47017"/>
                  <a:pt x="5048512" y="47017"/>
                </a:cubicBezTo>
                <a:cubicBezTo>
                  <a:pt x="5053385" y="46588"/>
                  <a:pt x="5058288" y="47333"/>
                  <a:pt x="5062816" y="49190"/>
                </a:cubicBezTo>
                <a:close/>
                <a:moveTo>
                  <a:pt x="5815918" y="174678"/>
                </a:moveTo>
                <a:cubicBezTo>
                  <a:pt x="5821351" y="177031"/>
                  <a:pt x="5817186" y="178300"/>
                  <a:pt x="5805416" y="178300"/>
                </a:cubicBezTo>
                <a:cubicBezTo>
                  <a:pt x="5796882" y="178505"/>
                  <a:pt x="5788375" y="177282"/>
                  <a:pt x="5780245" y="174678"/>
                </a:cubicBezTo>
                <a:cubicBezTo>
                  <a:pt x="5774995" y="172505"/>
                  <a:pt x="5779158" y="171237"/>
                  <a:pt x="5790747" y="171237"/>
                </a:cubicBezTo>
                <a:cubicBezTo>
                  <a:pt x="5799264" y="171096"/>
                  <a:pt x="5807750" y="172256"/>
                  <a:pt x="5815918" y="174678"/>
                </a:cubicBezTo>
                <a:close/>
                <a:moveTo>
                  <a:pt x="5188845" y="66393"/>
                </a:moveTo>
                <a:cubicBezTo>
                  <a:pt x="5191924" y="67480"/>
                  <a:pt x="5188845" y="68748"/>
                  <a:pt x="5181421" y="68929"/>
                </a:cubicBezTo>
                <a:cubicBezTo>
                  <a:pt x="5174828" y="69233"/>
                  <a:pt x="5168230" y="68499"/>
                  <a:pt x="5161865" y="66756"/>
                </a:cubicBezTo>
                <a:cubicBezTo>
                  <a:pt x="5159331" y="65669"/>
                  <a:pt x="5164038" y="64403"/>
                  <a:pt x="5170737" y="64403"/>
                </a:cubicBezTo>
                <a:cubicBezTo>
                  <a:pt x="5176836" y="64279"/>
                  <a:pt x="5182921" y="64948"/>
                  <a:pt x="5188845" y="66393"/>
                </a:cubicBezTo>
                <a:close/>
                <a:moveTo>
                  <a:pt x="5995729" y="201839"/>
                </a:moveTo>
                <a:cubicBezTo>
                  <a:pt x="5999894" y="203649"/>
                  <a:pt x="5995729" y="205278"/>
                  <a:pt x="5986856" y="205278"/>
                </a:cubicBezTo>
                <a:cubicBezTo>
                  <a:pt x="5977661" y="205398"/>
                  <a:pt x="5968501" y="204116"/>
                  <a:pt x="5959693" y="201475"/>
                </a:cubicBezTo>
                <a:cubicBezTo>
                  <a:pt x="5955167" y="199483"/>
                  <a:pt x="5960600" y="197854"/>
                  <a:pt x="5970740" y="198217"/>
                </a:cubicBezTo>
                <a:cubicBezTo>
                  <a:pt x="5979200" y="198223"/>
                  <a:pt x="5987615" y="199441"/>
                  <a:pt x="5995729" y="201839"/>
                </a:cubicBezTo>
                <a:close/>
                <a:moveTo>
                  <a:pt x="5319222" y="86132"/>
                </a:moveTo>
                <a:cubicBezTo>
                  <a:pt x="5322300" y="87580"/>
                  <a:pt x="5317413" y="88847"/>
                  <a:pt x="5309082" y="88847"/>
                </a:cubicBezTo>
                <a:cubicBezTo>
                  <a:pt x="5302597" y="88902"/>
                  <a:pt x="5296138" y="88048"/>
                  <a:pt x="5289889" y="86312"/>
                </a:cubicBezTo>
                <a:cubicBezTo>
                  <a:pt x="5286809" y="84864"/>
                  <a:pt x="5291699" y="83595"/>
                  <a:pt x="5300029" y="83595"/>
                </a:cubicBezTo>
                <a:cubicBezTo>
                  <a:pt x="5306512" y="83578"/>
                  <a:pt x="5312966" y="84430"/>
                  <a:pt x="5319222" y="86132"/>
                </a:cubicBezTo>
                <a:close/>
                <a:moveTo>
                  <a:pt x="6178436" y="229723"/>
                </a:moveTo>
                <a:cubicBezTo>
                  <a:pt x="6183867" y="231716"/>
                  <a:pt x="6180970" y="232984"/>
                  <a:pt x="6171193" y="232803"/>
                </a:cubicBezTo>
                <a:cubicBezTo>
                  <a:pt x="6163533" y="232980"/>
                  <a:pt x="6155893" y="231940"/>
                  <a:pt x="6148558" y="229723"/>
                </a:cubicBezTo>
                <a:cubicBezTo>
                  <a:pt x="6143306" y="227733"/>
                  <a:pt x="6146203" y="226465"/>
                  <a:pt x="6155802" y="226645"/>
                </a:cubicBezTo>
                <a:cubicBezTo>
                  <a:pt x="6163461" y="226469"/>
                  <a:pt x="6171100" y="227509"/>
                  <a:pt x="6178436" y="229723"/>
                </a:cubicBezTo>
                <a:close/>
                <a:moveTo>
                  <a:pt x="5461186" y="106954"/>
                </a:moveTo>
                <a:cubicBezTo>
                  <a:pt x="5464627" y="108402"/>
                  <a:pt x="5459920" y="109851"/>
                  <a:pt x="5451228" y="109668"/>
                </a:cubicBezTo>
                <a:cubicBezTo>
                  <a:pt x="5444306" y="109828"/>
                  <a:pt x="5437404" y="108912"/>
                  <a:pt x="5430765" y="106954"/>
                </a:cubicBezTo>
                <a:cubicBezTo>
                  <a:pt x="5427507" y="105505"/>
                  <a:pt x="5432214" y="104237"/>
                  <a:pt x="5440905" y="104237"/>
                </a:cubicBezTo>
                <a:cubicBezTo>
                  <a:pt x="5447766" y="104072"/>
                  <a:pt x="5454612" y="104988"/>
                  <a:pt x="5461186" y="106954"/>
                </a:cubicBezTo>
                <a:close/>
                <a:moveTo>
                  <a:pt x="5610757" y="128141"/>
                </a:moveTo>
                <a:cubicBezTo>
                  <a:pt x="5614922" y="129770"/>
                  <a:pt x="5610576" y="131400"/>
                  <a:pt x="5601521" y="131219"/>
                </a:cubicBezTo>
                <a:cubicBezTo>
                  <a:pt x="5594187" y="131331"/>
                  <a:pt x="5586871" y="130419"/>
                  <a:pt x="5579792" y="128503"/>
                </a:cubicBezTo>
                <a:cubicBezTo>
                  <a:pt x="5575626" y="126873"/>
                  <a:pt x="5579792" y="125425"/>
                  <a:pt x="5588848" y="125425"/>
                </a:cubicBezTo>
                <a:cubicBezTo>
                  <a:pt x="5596240" y="125326"/>
                  <a:pt x="5603611" y="126240"/>
                  <a:pt x="5610757" y="128141"/>
                </a:cubicBezTo>
                <a:close/>
                <a:moveTo>
                  <a:pt x="5768113" y="152042"/>
                </a:moveTo>
                <a:cubicBezTo>
                  <a:pt x="5771734" y="153673"/>
                  <a:pt x="5768113" y="154939"/>
                  <a:pt x="5759602" y="155122"/>
                </a:cubicBezTo>
                <a:cubicBezTo>
                  <a:pt x="5751387" y="155219"/>
                  <a:pt x="5743203" y="154057"/>
                  <a:pt x="5735338" y="151680"/>
                </a:cubicBezTo>
                <a:cubicBezTo>
                  <a:pt x="5732078" y="150232"/>
                  <a:pt x="5737511" y="148783"/>
                  <a:pt x="5745478" y="148964"/>
                </a:cubicBezTo>
                <a:cubicBezTo>
                  <a:pt x="5753130" y="148922"/>
                  <a:pt x="5760750" y="149958"/>
                  <a:pt x="5768113" y="152042"/>
                </a:cubicBezTo>
                <a:close/>
                <a:moveTo>
                  <a:pt x="5292063" y="68566"/>
                </a:moveTo>
                <a:cubicBezTo>
                  <a:pt x="5294236" y="69651"/>
                  <a:pt x="5290795" y="70376"/>
                  <a:pt x="5283913" y="70376"/>
                </a:cubicBezTo>
                <a:cubicBezTo>
                  <a:pt x="5279253" y="70606"/>
                  <a:pt x="5274592" y="69992"/>
                  <a:pt x="5270151" y="68566"/>
                </a:cubicBezTo>
                <a:cubicBezTo>
                  <a:pt x="5267436" y="67478"/>
                  <a:pt x="5270514" y="66754"/>
                  <a:pt x="5277033" y="66754"/>
                </a:cubicBezTo>
                <a:cubicBezTo>
                  <a:pt x="5282112" y="66417"/>
                  <a:pt x="5287209" y="67031"/>
                  <a:pt x="5292063" y="68566"/>
                </a:cubicBezTo>
                <a:close/>
                <a:moveTo>
                  <a:pt x="5938869" y="177212"/>
                </a:moveTo>
                <a:cubicBezTo>
                  <a:pt x="5942491" y="179022"/>
                  <a:pt x="5939413" y="180109"/>
                  <a:pt x="5931265" y="179928"/>
                </a:cubicBezTo>
                <a:cubicBezTo>
                  <a:pt x="5924535" y="180082"/>
                  <a:pt x="5917821" y="179229"/>
                  <a:pt x="5911346" y="177392"/>
                </a:cubicBezTo>
                <a:cubicBezTo>
                  <a:pt x="5907000" y="175583"/>
                  <a:pt x="5910080" y="174495"/>
                  <a:pt x="5919133" y="174495"/>
                </a:cubicBezTo>
                <a:cubicBezTo>
                  <a:pt x="5925805" y="174488"/>
                  <a:pt x="5932447" y="175400"/>
                  <a:pt x="5938869" y="177212"/>
                </a:cubicBezTo>
                <a:close/>
                <a:moveTo>
                  <a:pt x="5427867" y="87579"/>
                </a:moveTo>
                <a:cubicBezTo>
                  <a:pt x="5430223" y="88666"/>
                  <a:pt x="5426782" y="89571"/>
                  <a:pt x="5419719" y="89390"/>
                </a:cubicBezTo>
                <a:cubicBezTo>
                  <a:pt x="5414824" y="89600"/>
                  <a:pt x="5409927" y="88987"/>
                  <a:pt x="5405233" y="87579"/>
                </a:cubicBezTo>
                <a:cubicBezTo>
                  <a:pt x="5402336" y="86311"/>
                  <a:pt x="5405233" y="85586"/>
                  <a:pt x="5412115" y="85586"/>
                </a:cubicBezTo>
                <a:cubicBezTo>
                  <a:pt x="5417442" y="85303"/>
                  <a:pt x="5422778" y="85976"/>
                  <a:pt x="5427867" y="87579"/>
                </a:cubicBezTo>
                <a:close/>
                <a:moveTo>
                  <a:pt x="6119406" y="203470"/>
                </a:moveTo>
                <a:cubicBezTo>
                  <a:pt x="6123390" y="204736"/>
                  <a:pt x="6121398" y="206004"/>
                  <a:pt x="6114879" y="206184"/>
                </a:cubicBezTo>
                <a:cubicBezTo>
                  <a:pt x="6107908" y="206203"/>
                  <a:pt x="6100965" y="205291"/>
                  <a:pt x="6094235" y="203470"/>
                </a:cubicBezTo>
                <a:cubicBezTo>
                  <a:pt x="6090796" y="202019"/>
                  <a:pt x="6094235" y="200933"/>
                  <a:pt x="6100393" y="200933"/>
                </a:cubicBezTo>
                <a:cubicBezTo>
                  <a:pt x="6106811" y="200975"/>
                  <a:pt x="6113200" y="201827"/>
                  <a:pt x="6119406" y="203470"/>
                </a:cubicBezTo>
                <a:close/>
                <a:moveTo>
                  <a:pt x="5570376" y="108947"/>
                </a:moveTo>
                <a:cubicBezTo>
                  <a:pt x="5572729" y="110215"/>
                  <a:pt x="5570376" y="110939"/>
                  <a:pt x="5561865" y="110939"/>
                </a:cubicBezTo>
                <a:cubicBezTo>
                  <a:pt x="5556279" y="111091"/>
                  <a:pt x="5550707" y="110297"/>
                  <a:pt x="5545388" y="108586"/>
                </a:cubicBezTo>
                <a:cubicBezTo>
                  <a:pt x="5542852" y="107318"/>
                  <a:pt x="5546293" y="106413"/>
                  <a:pt x="5553897" y="106593"/>
                </a:cubicBezTo>
                <a:cubicBezTo>
                  <a:pt x="5559492" y="106285"/>
                  <a:pt x="5565093" y="107086"/>
                  <a:pt x="5570376" y="108947"/>
                </a:cubicBezTo>
                <a:close/>
                <a:moveTo>
                  <a:pt x="5724654" y="130493"/>
                </a:moveTo>
                <a:cubicBezTo>
                  <a:pt x="5728095" y="131942"/>
                  <a:pt x="5724654" y="132847"/>
                  <a:pt x="5717955" y="132847"/>
                </a:cubicBezTo>
                <a:cubicBezTo>
                  <a:pt x="5711830" y="133090"/>
                  <a:pt x="5705706" y="132293"/>
                  <a:pt x="5699847" y="130493"/>
                </a:cubicBezTo>
                <a:cubicBezTo>
                  <a:pt x="5697131" y="129225"/>
                  <a:pt x="5699847" y="128500"/>
                  <a:pt x="5706005" y="128320"/>
                </a:cubicBezTo>
                <a:cubicBezTo>
                  <a:pt x="5712296" y="128118"/>
                  <a:pt x="5718581" y="128852"/>
                  <a:pt x="5724654" y="13049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20000"/>
                </a:schemeClr>
              </a:gs>
              <a:gs pos="89000">
                <a:schemeClr val="accent4">
                  <a:alpha val="0"/>
                </a:schemeClr>
              </a:gs>
            </a:gsLst>
            <a:lin ang="16200000" scaled="1"/>
            <a:tileRect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871F0D8-133A-0088-75B8-5DEC76BE7DB8}"/>
              </a:ext>
            </a:extLst>
          </p:cNvPr>
          <p:cNvSpPr/>
          <p:nvPr userDrawn="1"/>
        </p:nvSpPr>
        <p:spPr>
          <a:xfrm>
            <a:off x="0" y="-4842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accent2">
                  <a:alpha val="80000"/>
                </a:schemeClr>
              </a:gs>
              <a:gs pos="38000">
                <a:schemeClr val="tx1">
                  <a:alpha val="0"/>
                </a:schemeClr>
              </a:gs>
              <a:gs pos="62000">
                <a:schemeClr val="tx1">
                  <a:alpha val="0"/>
                </a:scheme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3AC7E5B-4F0B-4C67-998A-9F6A70522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t="52194"/>
          <a:stretch/>
        </p:blipFill>
        <p:spPr>
          <a:xfrm>
            <a:off x="0" y="2147990"/>
            <a:ext cx="12192000" cy="47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2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0027522-01AC-4A98-9CDF-4A079DDC376C}"/>
              </a:ext>
            </a:extLst>
          </p:cNvPr>
          <p:cNvSpPr/>
          <p:nvPr userDrawn="1"/>
        </p:nvSpPr>
        <p:spPr>
          <a:xfrm>
            <a:off x="-12492" y="0"/>
            <a:ext cx="12204492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94D4D06-BCFD-430D-91B0-52D18BD60330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ECF7CC4B-FBE2-416F-87FD-90249C498082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微软雅黑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Arail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Unsplash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Pexels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临渊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0D00F6-D5E6-4ECE-83E5-DFB5A6B0A61A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  <a:endParaRPr kumimoji="1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D92BECDC-2E26-4D93-83D1-05B97B8E363A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675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37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4" r:id="rId4"/>
    <p:sldLayoutId id="2147483655" r:id="rId5"/>
    <p:sldLayoutId id="2147483653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881E79A-B5F6-C14B-A93A-9F39539CC407}"/>
              </a:ext>
            </a:extLst>
          </p:cNvPr>
          <p:cNvSpPr txBox="1"/>
          <p:nvPr/>
        </p:nvSpPr>
        <p:spPr>
          <a:xfrm>
            <a:off x="4930670" y="3864135"/>
            <a:ext cx="2330661" cy="4979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OfficePLUS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7D25F15-55C1-3D22-1F63-24A68DDEB2A7}"/>
              </a:ext>
            </a:extLst>
          </p:cNvPr>
          <p:cNvSpPr txBox="1"/>
          <p:nvPr/>
        </p:nvSpPr>
        <p:spPr>
          <a:xfrm>
            <a:off x="3845560" y="2972687"/>
            <a:ext cx="4500880" cy="394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gradFill>
                  <a:gsLst>
                    <a:gs pos="90000">
                      <a:schemeClr val="accent2">
                        <a:lumMod val="60000"/>
                        <a:lumOff val="40000"/>
                      </a:schemeClr>
                    </a:gs>
                    <a:gs pos="10000">
                      <a:schemeClr val="accent2">
                        <a:lumMod val="60000"/>
                        <a:lumOff val="40000"/>
                      </a:schemeClr>
                    </a:gs>
                    <a:gs pos="50000">
                      <a:schemeClr val="accent4">
                        <a:lumMod val="80000"/>
                        <a:lumOff val="20000"/>
                      </a:schemeClr>
                    </a:gs>
                  </a:gsLst>
                  <a:lin ang="0" scaled="1"/>
                </a:gradFill>
                <a:cs typeface="+mn-ea"/>
                <a:sym typeface="+mn-lt"/>
              </a:rPr>
              <a:t>YEAR-END WORK SUMMARY REPORT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067C92C-B27E-0120-F86D-AA363A392C19}"/>
              </a:ext>
            </a:extLst>
          </p:cNvPr>
          <p:cNvGrpSpPr/>
          <p:nvPr/>
        </p:nvGrpSpPr>
        <p:grpSpPr>
          <a:xfrm>
            <a:off x="2525431" y="1778217"/>
            <a:ext cx="7094246" cy="1106457"/>
            <a:chOff x="2548877" y="1717257"/>
            <a:chExt cx="7094246" cy="1106457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8144157-CE99-C411-9E67-1F06523EF69F}"/>
                </a:ext>
              </a:extLst>
            </p:cNvPr>
            <p:cNvSpPr txBox="1"/>
            <p:nvPr userDrawn="1"/>
          </p:nvSpPr>
          <p:spPr>
            <a:xfrm>
              <a:off x="2548877" y="1717257"/>
              <a:ext cx="954107" cy="11064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6000" kern="1200" noProof="0" dirty="0">
                  <a:gradFill>
                    <a:gsLst>
                      <a:gs pos="0">
                        <a:schemeClr val="bg1">
                          <a:alpha val="0"/>
                        </a:schemeClr>
                      </a:gs>
                      <a:gs pos="47000">
                        <a:schemeClr val="bg1"/>
                      </a:gs>
                    </a:gsLst>
                    <a:lin ang="600000" scaled="0"/>
                  </a:gradFill>
                  <a:cs typeface="+mn-ea"/>
                  <a:sym typeface="+mn-lt"/>
                </a:rPr>
                <a:t>年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F36425A-5E45-C444-0434-AF6FABAF0EF2}"/>
                </a:ext>
              </a:extLst>
            </p:cNvPr>
            <p:cNvSpPr txBox="1"/>
            <p:nvPr userDrawn="1"/>
          </p:nvSpPr>
          <p:spPr>
            <a:xfrm>
              <a:off x="3426040" y="1717257"/>
              <a:ext cx="954107" cy="11064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6000" kern="1200" noProof="0" dirty="0">
                  <a:gradFill>
                    <a:gsLst>
                      <a:gs pos="0">
                        <a:schemeClr val="bg1">
                          <a:alpha val="0"/>
                        </a:schemeClr>
                      </a:gs>
                      <a:gs pos="47000">
                        <a:schemeClr val="bg1"/>
                      </a:gs>
                    </a:gsLst>
                    <a:lin ang="600000" scaled="0"/>
                  </a:gradFill>
                  <a:cs typeface="+mn-ea"/>
                  <a:sym typeface="+mn-lt"/>
                </a:rPr>
                <a:t>终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E89822F-9C57-709F-139D-CB27B202ABB9}"/>
                </a:ext>
              </a:extLst>
            </p:cNvPr>
            <p:cNvSpPr txBox="1"/>
            <p:nvPr userDrawn="1"/>
          </p:nvSpPr>
          <p:spPr>
            <a:xfrm>
              <a:off x="4303203" y="1717257"/>
              <a:ext cx="954107" cy="11064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6000" kern="1200" noProof="0" dirty="0">
                  <a:gradFill>
                    <a:gsLst>
                      <a:gs pos="0">
                        <a:schemeClr val="bg1">
                          <a:alpha val="0"/>
                        </a:schemeClr>
                      </a:gs>
                      <a:gs pos="47000">
                        <a:schemeClr val="bg1"/>
                      </a:gs>
                    </a:gsLst>
                    <a:lin ang="600000" scaled="0"/>
                  </a:gradFill>
                  <a:cs typeface="+mn-ea"/>
                  <a:sym typeface="+mn-lt"/>
                </a:rPr>
                <a:t>工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75B6DBC-3A07-EA1C-3115-A4B17E060777}"/>
                </a:ext>
              </a:extLst>
            </p:cNvPr>
            <p:cNvSpPr txBox="1"/>
            <p:nvPr userDrawn="1"/>
          </p:nvSpPr>
          <p:spPr>
            <a:xfrm>
              <a:off x="5180366" y="1717257"/>
              <a:ext cx="954107" cy="11064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6000" kern="1200" noProof="0" dirty="0">
                  <a:gradFill>
                    <a:gsLst>
                      <a:gs pos="0">
                        <a:schemeClr val="bg1">
                          <a:alpha val="0"/>
                        </a:schemeClr>
                      </a:gs>
                      <a:gs pos="47000">
                        <a:schemeClr val="bg1"/>
                      </a:gs>
                    </a:gsLst>
                    <a:lin ang="600000" scaled="0"/>
                  </a:gradFill>
                  <a:cs typeface="+mn-ea"/>
                  <a:sym typeface="+mn-lt"/>
                </a:rPr>
                <a:t>作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9C3F2F7-6CFE-C07C-F1E1-99710125666A}"/>
                </a:ext>
              </a:extLst>
            </p:cNvPr>
            <p:cNvSpPr txBox="1"/>
            <p:nvPr userDrawn="1"/>
          </p:nvSpPr>
          <p:spPr>
            <a:xfrm>
              <a:off x="6057529" y="1717257"/>
              <a:ext cx="954107" cy="11064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6000" kern="1200" noProof="0" dirty="0">
                  <a:gradFill>
                    <a:gsLst>
                      <a:gs pos="0">
                        <a:schemeClr val="bg1">
                          <a:alpha val="0"/>
                        </a:schemeClr>
                      </a:gs>
                      <a:gs pos="47000">
                        <a:schemeClr val="bg1"/>
                      </a:gs>
                    </a:gsLst>
                    <a:lin ang="600000" scaled="0"/>
                  </a:gradFill>
                  <a:cs typeface="+mn-ea"/>
                  <a:sym typeface="+mn-lt"/>
                </a:rPr>
                <a:t>总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1AFBCE5-F1F4-B7A6-C7BB-5E8AC855D012}"/>
                </a:ext>
              </a:extLst>
            </p:cNvPr>
            <p:cNvSpPr txBox="1"/>
            <p:nvPr userDrawn="1"/>
          </p:nvSpPr>
          <p:spPr>
            <a:xfrm>
              <a:off x="6934692" y="1717257"/>
              <a:ext cx="954107" cy="11064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6000" kern="1200" noProof="0" dirty="0">
                  <a:gradFill>
                    <a:gsLst>
                      <a:gs pos="0">
                        <a:schemeClr val="bg1">
                          <a:alpha val="0"/>
                        </a:schemeClr>
                      </a:gs>
                      <a:gs pos="47000">
                        <a:schemeClr val="bg1"/>
                      </a:gs>
                    </a:gsLst>
                    <a:lin ang="600000" scaled="0"/>
                  </a:gradFill>
                  <a:cs typeface="+mn-ea"/>
                  <a:sym typeface="+mn-lt"/>
                </a:rPr>
                <a:t>结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B6E1A51-C127-CC4C-0D34-1F8C5C4CBD81}"/>
                </a:ext>
              </a:extLst>
            </p:cNvPr>
            <p:cNvSpPr txBox="1"/>
            <p:nvPr userDrawn="1"/>
          </p:nvSpPr>
          <p:spPr>
            <a:xfrm>
              <a:off x="7811855" y="1717257"/>
              <a:ext cx="954107" cy="11064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6000" kern="1200" noProof="0" dirty="0">
                  <a:gradFill>
                    <a:gsLst>
                      <a:gs pos="0">
                        <a:schemeClr val="bg1">
                          <a:alpha val="0"/>
                        </a:schemeClr>
                      </a:gs>
                      <a:gs pos="47000">
                        <a:schemeClr val="bg1"/>
                      </a:gs>
                    </a:gsLst>
                    <a:lin ang="600000" scaled="0"/>
                  </a:gradFill>
                  <a:cs typeface="+mn-ea"/>
                  <a:sym typeface="+mn-lt"/>
                </a:rPr>
                <a:t>汇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BA3BCF8-5E95-E9F1-1866-01D8C428BD68}"/>
                </a:ext>
              </a:extLst>
            </p:cNvPr>
            <p:cNvSpPr txBox="1"/>
            <p:nvPr userDrawn="1"/>
          </p:nvSpPr>
          <p:spPr>
            <a:xfrm>
              <a:off x="8689016" y="1717257"/>
              <a:ext cx="954107" cy="11064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6000" kern="1200" noProof="0" dirty="0">
                  <a:gradFill>
                    <a:gsLst>
                      <a:gs pos="0">
                        <a:schemeClr val="bg1">
                          <a:alpha val="0"/>
                        </a:schemeClr>
                      </a:gs>
                      <a:gs pos="47000">
                        <a:schemeClr val="bg1"/>
                      </a:gs>
                    </a:gsLst>
                    <a:lin ang="600000" scaled="0"/>
                  </a:gradFill>
                  <a:cs typeface="+mn-ea"/>
                  <a:sym typeface="+mn-lt"/>
                </a:rPr>
                <a:t>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396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58088FA-1C78-998B-45BA-36ADA76B230A}"/>
              </a:ext>
            </a:extLst>
          </p:cNvPr>
          <p:cNvGrpSpPr/>
          <p:nvPr/>
        </p:nvGrpSpPr>
        <p:grpSpPr>
          <a:xfrm>
            <a:off x="4214931" y="1608455"/>
            <a:ext cx="7159824" cy="4711381"/>
            <a:chOff x="4116804" y="1453500"/>
            <a:chExt cx="7346616" cy="4850850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CD204DE6-5BFD-FA30-1205-B7C3ECA5218E}"/>
                </a:ext>
              </a:extLst>
            </p:cNvPr>
            <p:cNvSpPr/>
            <p:nvPr/>
          </p:nvSpPr>
          <p:spPr>
            <a:xfrm flipH="1">
              <a:off x="4120565" y="1453763"/>
              <a:ext cx="7342855" cy="4850587"/>
            </a:xfrm>
            <a:custGeom>
              <a:avLst/>
              <a:gdLst>
                <a:gd name="connsiteX0" fmla="*/ 7229568 w 7342855"/>
                <a:gd name="connsiteY0" fmla="*/ 0 h 4850587"/>
                <a:gd name="connsiteX1" fmla="*/ 6261655 w 7342855"/>
                <a:gd name="connsiteY1" fmla="*/ 0 h 4850587"/>
                <a:gd name="connsiteX2" fmla="*/ 6174631 w 7342855"/>
                <a:gd name="connsiteY2" fmla="*/ 0 h 4850587"/>
                <a:gd name="connsiteX3" fmla="*/ 5368707 w 7342855"/>
                <a:gd name="connsiteY3" fmla="*/ 0 h 4850587"/>
                <a:gd name="connsiteX4" fmla="*/ 5246805 w 7342855"/>
                <a:gd name="connsiteY4" fmla="*/ 0 h 4850587"/>
                <a:gd name="connsiteX5" fmla="*/ 5206718 w 7342855"/>
                <a:gd name="connsiteY5" fmla="*/ 0 h 4850587"/>
                <a:gd name="connsiteX6" fmla="*/ 4400794 w 7342855"/>
                <a:gd name="connsiteY6" fmla="*/ 0 h 4850587"/>
                <a:gd name="connsiteX7" fmla="*/ 4313770 w 7342855"/>
                <a:gd name="connsiteY7" fmla="*/ 0 h 4850587"/>
                <a:gd name="connsiteX8" fmla="*/ 4278892 w 7342855"/>
                <a:gd name="connsiteY8" fmla="*/ 0 h 4850587"/>
                <a:gd name="connsiteX9" fmla="*/ 4191868 w 7342855"/>
                <a:gd name="connsiteY9" fmla="*/ 0 h 4850587"/>
                <a:gd name="connsiteX10" fmla="*/ 3385944 w 7342855"/>
                <a:gd name="connsiteY10" fmla="*/ 0 h 4850587"/>
                <a:gd name="connsiteX11" fmla="*/ 3345857 w 7342855"/>
                <a:gd name="connsiteY11" fmla="*/ 0 h 4850587"/>
                <a:gd name="connsiteX12" fmla="*/ 3223955 w 7342855"/>
                <a:gd name="connsiteY12" fmla="*/ 0 h 4850587"/>
                <a:gd name="connsiteX13" fmla="*/ 2418031 w 7342855"/>
                <a:gd name="connsiteY13" fmla="*/ 0 h 4850587"/>
                <a:gd name="connsiteX14" fmla="*/ 2331007 w 7342855"/>
                <a:gd name="connsiteY14" fmla="*/ 0 h 4850587"/>
                <a:gd name="connsiteX15" fmla="*/ 1363094 w 7342855"/>
                <a:gd name="connsiteY15" fmla="*/ 0 h 4850587"/>
                <a:gd name="connsiteX16" fmla="*/ 1190100 w 7342855"/>
                <a:gd name="connsiteY16" fmla="*/ 172964 h 4850587"/>
                <a:gd name="connsiteX17" fmla="*/ 386122 w 7342855"/>
                <a:gd name="connsiteY17" fmla="*/ 172964 h 4850587"/>
                <a:gd name="connsiteX18" fmla="*/ 147355 w 7342855"/>
                <a:gd name="connsiteY18" fmla="*/ 411731 h 4850587"/>
                <a:gd name="connsiteX19" fmla="*/ 153480 w 7342855"/>
                <a:gd name="connsiteY19" fmla="*/ 774781 h 4850587"/>
                <a:gd name="connsiteX20" fmla="*/ 0 w 7342855"/>
                <a:gd name="connsiteY20" fmla="*/ 928233 h 4850587"/>
                <a:gd name="connsiteX21" fmla="*/ 0 w 7342855"/>
                <a:gd name="connsiteY21" fmla="*/ 2917469 h 4850587"/>
                <a:gd name="connsiteX22" fmla="*/ 144993 w 7342855"/>
                <a:gd name="connsiteY22" fmla="*/ 3062461 h 4850587"/>
                <a:gd name="connsiteX23" fmla="*/ 144993 w 7342855"/>
                <a:gd name="connsiteY23" fmla="*/ 4692294 h 4850587"/>
                <a:gd name="connsiteX24" fmla="*/ 303286 w 7342855"/>
                <a:gd name="connsiteY24" fmla="*/ 4850587 h 4850587"/>
                <a:gd name="connsiteX25" fmla="*/ 1271199 w 7342855"/>
                <a:gd name="connsiteY25" fmla="*/ 4850587 h 4850587"/>
                <a:gd name="connsiteX26" fmla="*/ 2164147 w 7342855"/>
                <a:gd name="connsiteY26" fmla="*/ 4850587 h 4850587"/>
                <a:gd name="connsiteX27" fmla="*/ 2286049 w 7342855"/>
                <a:gd name="connsiteY27" fmla="*/ 4850587 h 4850587"/>
                <a:gd name="connsiteX28" fmla="*/ 2296052 w 7342855"/>
                <a:gd name="connsiteY28" fmla="*/ 4850587 h 4850587"/>
                <a:gd name="connsiteX29" fmla="*/ 3132060 w 7342855"/>
                <a:gd name="connsiteY29" fmla="*/ 4850587 h 4850587"/>
                <a:gd name="connsiteX30" fmla="*/ 3253962 w 7342855"/>
                <a:gd name="connsiteY30" fmla="*/ 4850587 h 4850587"/>
                <a:gd name="connsiteX31" fmla="*/ 3263965 w 7342855"/>
                <a:gd name="connsiteY31" fmla="*/ 4850587 h 4850587"/>
                <a:gd name="connsiteX32" fmla="*/ 4146910 w 7342855"/>
                <a:gd name="connsiteY32" fmla="*/ 4850587 h 4850587"/>
                <a:gd name="connsiteX33" fmla="*/ 4156913 w 7342855"/>
                <a:gd name="connsiteY33" fmla="*/ 4850587 h 4850587"/>
                <a:gd name="connsiteX34" fmla="*/ 4278815 w 7342855"/>
                <a:gd name="connsiteY34" fmla="*/ 4850587 h 4850587"/>
                <a:gd name="connsiteX35" fmla="*/ 5114823 w 7342855"/>
                <a:gd name="connsiteY35" fmla="*/ 4850587 h 4850587"/>
                <a:gd name="connsiteX36" fmla="*/ 5124826 w 7342855"/>
                <a:gd name="connsiteY36" fmla="*/ 4850587 h 4850587"/>
                <a:gd name="connsiteX37" fmla="*/ 5246728 w 7342855"/>
                <a:gd name="connsiteY37" fmla="*/ 4850587 h 4850587"/>
                <a:gd name="connsiteX38" fmla="*/ 6139676 w 7342855"/>
                <a:gd name="connsiteY38" fmla="*/ 4850587 h 4850587"/>
                <a:gd name="connsiteX39" fmla="*/ 7107589 w 7342855"/>
                <a:gd name="connsiteY39" fmla="*/ 4850587 h 4850587"/>
                <a:gd name="connsiteX40" fmla="*/ 7336438 w 7342855"/>
                <a:gd name="connsiteY40" fmla="*/ 4621737 h 4850587"/>
                <a:gd name="connsiteX41" fmla="*/ 7336438 w 7342855"/>
                <a:gd name="connsiteY41" fmla="*/ 3975177 h 4850587"/>
                <a:gd name="connsiteX42" fmla="*/ 7222859 w 7342855"/>
                <a:gd name="connsiteY42" fmla="*/ 3861598 h 4850587"/>
                <a:gd name="connsiteX43" fmla="*/ 7222859 w 7342855"/>
                <a:gd name="connsiteY43" fmla="*/ 3085008 h 4850587"/>
                <a:gd name="connsiteX44" fmla="*/ 7342855 w 7342855"/>
                <a:gd name="connsiteY44" fmla="*/ 2965012 h 4850587"/>
                <a:gd name="connsiteX45" fmla="*/ 7342855 w 7342855"/>
                <a:gd name="connsiteY45" fmla="*/ 113287 h 485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342855" h="4850587">
                  <a:moveTo>
                    <a:pt x="7229568" y="0"/>
                  </a:moveTo>
                  <a:lnTo>
                    <a:pt x="6261655" y="0"/>
                  </a:lnTo>
                  <a:lnTo>
                    <a:pt x="6174631" y="0"/>
                  </a:lnTo>
                  <a:lnTo>
                    <a:pt x="5368707" y="0"/>
                  </a:lnTo>
                  <a:lnTo>
                    <a:pt x="5246805" y="0"/>
                  </a:lnTo>
                  <a:lnTo>
                    <a:pt x="5206718" y="0"/>
                  </a:lnTo>
                  <a:lnTo>
                    <a:pt x="4400794" y="0"/>
                  </a:lnTo>
                  <a:lnTo>
                    <a:pt x="4313770" y="0"/>
                  </a:lnTo>
                  <a:lnTo>
                    <a:pt x="4278892" y="0"/>
                  </a:lnTo>
                  <a:lnTo>
                    <a:pt x="4191868" y="0"/>
                  </a:lnTo>
                  <a:lnTo>
                    <a:pt x="3385944" y="0"/>
                  </a:lnTo>
                  <a:lnTo>
                    <a:pt x="3345857" y="0"/>
                  </a:lnTo>
                  <a:lnTo>
                    <a:pt x="3223955" y="0"/>
                  </a:lnTo>
                  <a:lnTo>
                    <a:pt x="2418031" y="0"/>
                  </a:lnTo>
                  <a:lnTo>
                    <a:pt x="2331007" y="0"/>
                  </a:lnTo>
                  <a:lnTo>
                    <a:pt x="1363094" y="0"/>
                  </a:lnTo>
                  <a:lnTo>
                    <a:pt x="1190100" y="172964"/>
                  </a:lnTo>
                  <a:lnTo>
                    <a:pt x="386122" y="172964"/>
                  </a:lnTo>
                  <a:lnTo>
                    <a:pt x="147355" y="411731"/>
                  </a:lnTo>
                  <a:lnTo>
                    <a:pt x="153480" y="774781"/>
                  </a:lnTo>
                  <a:lnTo>
                    <a:pt x="0" y="928233"/>
                  </a:lnTo>
                  <a:lnTo>
                    <a:pt x="0" y="2917469"/>
                  </a:lnTo>
                  <a:lnTo>
                    <a:pt x="144993" y="3062461"/>
                  </a:lnTo>
                  <a:lnTo>
                    <a:pt x="144993" y="4692294"/>
                  </a:lnTo>
                  <a:lnTo>
                    <a:pt x="303286" y="4850587"/>
                  </a:lnTo>
                  <a:lnTo>
                    <a:pt x="1271199" y="4850587"/>
                  </a:lnTo>
                  <a:lnTo>
                    <a:pt x="2164147" y="4850587"/>
                  </a:lnTo>
                  <a:lnTo>
                    <a:pt x="2286049" y="4850587"/>
                  </a:lnTo>
                  <a:lnTo>
                    <a:pt x="2296052" y="4850587"/>
                  </a:lnTo>
                  <a:lnTo>
                    <a:pt x="3132060" y="4850587"/>
                  </a:lnTo>
                  <a:lnTo>
                    <a:pt x="3253962" y="4850587"/>
                  </a:lnTo>
                  <a:lnTo>
                    <a:pt x="3263965" y="4850587"/>
                  </a:lnTo>
                  <a:lnTo>
                    <a:pt x="4146910" y="4850587"/>
                  </a:lnTo>
                  <a:lnTo>
                    <a:pt x="4156913" y="4850587"/>
                  </a:lnTo>
                  <a:lnTo>
                    <a:pt x="4278815" y="4850587"/>
                  </a:lnTo>
                  <a:lnTo>
                    <a:pt x="5114823" y="4850587"/>
                  </a:lnTo>
                  <a:lnTo>
                    <a:pt x="5124826" y="4850587"/>
                  </a:lnTo>
                  <a:lnTo>
                    <a:pt x="5246728" y="4850587"/>
                  </a:lnTo>
                  <a:lnTo>
                    <a:pt x="6139676" y="4850587"/>
                  </a:lnTo>
                  <a:lnTo>
                    <a:pt x="7107589" y="4850587"/>
                  </a:lnTo>
                  <a:lnTo>
                    <a:pt x="7336438" y="4621737"/>
                  </a:lnTo>
                  <a:lnTo>
                    <a:pt x="7336438" y="3975177"/>
                  </a:lnTo>
                  <a:lnTo>
                    <a:pt x="7222859" y="3861598"/>
                  </a:lnTo>
                  <a:lnTo>
                    <a:pt x="7222859" y="3085008"/>
                  </a:lnTo>
                  <a:lnTo>
                    <a:pt x="7342855" y="2965012"/>
                  </a:lnTo>
                  <a:lnTo>
                    <a:pt x="7342855" y="113287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2">
                    <a:alpha val="0"/>
                  </a:schemeClr>
                </a:gs>
                <a:gs pos="2000">
                  <a:schemeClr val="accent2">
                    <a:alpha val="4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8100000" scaled="1"/>
              <a:tileRect/>
            </a:gradFill>
            <a:ln w="12700" cap="flat">
              <a:solidFill>
                <a:schemeClr val="accent2">
                  <a:alpha val="63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8477BB-DB73-FF3F-5376-1223085FA756}"/>
                </a:ext>
              </a:extLst>
            </p:cNvPr>
            <p:cNvSpPr/>
            <p:nvPr/>
          </p:nvSpPr>
          <p:spPr>
            <a:xfrm flipH="1">
              <a:off x="4116804" y="4489040"/>
              <a:ext cx="81261" cy="890460"/>
            </a:xfrm>
            <a:custGeom>
              <a:avLst/>
              <a:gdLst>
                <a:gd name="connsiteX0" fmla="*/ 0 w 81261"/>
                <a:gd name="connsiteY0" fmla="*/ 83303 h 890460"/>
                <a:gd name="connsiteX1" fmla="*/ 0 w 81261"/>
                <a:gd name="connsiteY1" fmla="*/ 809199 h 890460"/>
                <a:gd name="connsiteX2" fmla="*/ 81261 w 81261"/>
                <a:gd name="connsiteY2" fmla="*/ 890461 h 890460"/>
                <a:gd name="connsiteX3" fmla="*/ 81261 w 81261"/>
                <a:gd name="connsiteY3" fmla="*/ 0 h 890460"/>
                <a:gd name="connsiteX4" fmla="*/ 0 w 81261"/>
                <a:gd name="connsiteY4" fmla="*/ 83303 h 89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61" h="890460">
                  <a:moveTo>
                    <a:pt x="0" y="83303"/>
                  </a:moveTo>
                  <a:lnTo>
                    <a:pt x="0" y="809199"/>
                  </a:lnTo>
                  <a:lnTo>
                    <a:pt x="81261" y="890461"/>
                  </a:lnTo>
                  <a:lnTo>
                    <a:pt x="81261" y="0"/>
                  </a:lnTo>
                  <a:lnTo>
                    <a:pt x="0" y="83303"/>
                  </a:lnTo>
                  <a:close/>
                </a:path>
              </a:pathLst>
            </a:custGeom>
            <a:solidFill>
              <a:schemeClr val="accent2"/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DB2DCA2F-99E4-6FF6-0268-FABDACB4200A}"/>
                </a:ext>
              </a:extLst>
            </p:cNvPr>
            <p:cNvSpPr/>
            <p:nvPr/>
          </p:nvSpPr>
          <p:spPr>
            <a:xfrm flipH="1">
              <a:off x="10241236" y="1453500"/>
              <a:ext cx="214995" cy="114103"/>
            </a:xfrm>
            <a:custGeom>
              <a:avLst/>
              <a:gdLst>
                <a:gd name="connsiteX0" fmla="*/ 214995 w 214995"/>
                <a:gd name="connsiteY0" fmla="*/ 263 h 114103"/>
                <a:gd name="connsiteX1" fmla="*/ 101183 w 214995"/>
                <a:gd name="connsiteY1" fmla="*/ 114104 h 114103"/>
                <a:gd name="connsiteX2" fmla="*/ 0 w 214995"/>
                <a:gd name="connsiteY2" fmla="*/ 114104 h 114103"/>
                <a:gd name="connsiteX3" fmla="*/ 114104 w 214995"/>
                <a:gd name="connsiteY3" fmla="*/ 0 h 114103"/>
                <a:gd name="connsiteX4" fmla="*/ 214995 w 214995"/>
                <a:gd name="connsiteY4" fmla="*/ 263 h 1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995" h="114103">
                  <a:moveTo>
                    <a:pt x="214995" y="263"/>
                  </a:moveTo>
                  <a:lnTo>
                    <a:pt x="101183" y="114104"/>
                  </a:lnTo>
                  <a:lnTo>
                    <a:pt x="0" y="114104"/>
                  </a:lnTo>
                  <a:lnTo>
                    <a:pt x="114104" y="0"/>
                  </a:lnTo>
                  <a:lnTo>
                    <a:pt x="214995" y="263"/>
                  </a:lnTo>
                  <a:close/>
                </a:path>
              </a:pathLst>
            </a:custGeom>
            <a:solidFill>
              <a:schemeClr val="accent2"/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D95BDA9-3D0E-DC10-B4D7-3A5CC411FC03}"/>
                </a:ext>
              </a:extLst>
            </p:cNvPr>
            <p:cNvSpPr/>
            <p:nvPr/>
          </p:nvSpPr>
          <p:spPr>
            <a:xfrm flipH="1">
              <a:off x="10404342" y="1453500"/>
              <a:ext cx="215024" cy="114103"/>
            </a:xfrm>
            <a:custGeom>
              <a:avLst/>
              <a:gdLst>
                <a:gd name="connsiteX0" fmla="*/ 215024 w 215024"/>
                <a:gd name="connsiteY0" fmla="*/ 263 h 114103"/>
                <a:gd name="connsiteX1" fmla="*/ 101183 w 215024"/>
                <a:gd name="connsiteY1" fmla="*/ 114104 h 114103"/>
                <a:gd name="connsiteX2" fmla="*/ 0 w 215024"/>
                <a:gd name="connsiteY2" fmla="*/ 114104 h 114103"/>
                <a:gd name="connsiteX3" fmla="*/ 114104 w 215024"/>
                <a:gd name="connsiteY3" fmla="*/ 0 h 114103"/>
                <a:gd name="connsiteX4" fmla="*/ 215024 w 215024"/>
                <a:gd name="connsiteY4" fmla="*/ 263 h 1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24" h="114103">
                  <a:moveTo>
                    <a:pt x="215024" y="263"/>
                  </a:moveTo>
                  <a:lnTo>
                    <a:pt x="101183" y="114104"/>
                  </a:lnTo>
                  <a:lnTo>
                    <a:pt x="0" y="114104"/>
                  </a:lnTo>
                  <a:lnTo>
                    <a:pt x="114104" y="0"/>
                  </a:lnTo>
                  <a:lnTo>
                    <a:pt x="215024" y="263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C6DB17EC-203E-FA2A-29CF-3F9AA51A8AB3}"/>
                </a:ext>
              </a:extLst>
            </p:cNvPr>
            <p:cNvSpPr/>
            <p:nvPr/>
          </p:nvSpPr>
          <p:spPr>
            <a:xfrm flipH="1">
              <a:off x="10567477" y="1453500"/>
              <a:ext cx="215024" cy="114103"/>
            </a:xfrm>
            <a:custGeom>
              <a:avLst/>
              <a:gdLst>
                <a:gd name="connsiteX0" fmla="*/ 215024 w 215024"/>
                <a:gd name="connsiteY0" fmla="*/ 263 h 114103"/>
                <a:gd name="connsiteX1" fmla="*/ 101183 w 215024"/>
                <a:gd name="connsiteY1" fmla="*/ 114104 h 114103"/>
                <a:gd name="connsiteX2" fmla="*/ 0 w 215024"/>
                <a:gd name="connsiteY2" fmla="*/ 114104 h 114103"/>
                <a:gd name="connsiteX3" fmla="*/ 114104 w 215024"/>
                <a:gd name="connsiteY3" fmla="*/ 0 h 114103"/>
                <a:gd name="connsiteX4" fmla="*/ 215024 w 215024"/>
                <a:gd name="connsiteY4" fmla="*/ 263 h 1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24" h="114103">
                  <a:moveTo>
                    <a:pt x="215024" y="263"/>
                  </a:moveTo>
                  <a:lnTo>
                    <a:pt x="101183" y="114104"/>
                  </a:lnTo>
                  <a:lnTo>
                    <a:pt x="0" y="114104"/>
                  </a:lnTo>
                  <a:lnTo>
                    <a:pt x="114104" y="0"/>
                  </a:lnTo>
                  <a:lnTo>
                    <a:pt x="215024" y="263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CF375E65-1054-752A-1521-426866C9B7D9}"/>
                </a:ext>
              </a:extLst>
            </p:cNvPr>
            <p:cNvSpPr/>
            <p:nvPr/>
          </p:nvSpPr>
          <p:spPr>
            <a:xfrm flipH="1">
              <a:off x="10730612" y="1453500"/>
              <a:ext cx="215024" cy="114103"/>
            </a:xfrm>
            <a:custGeom>
              <a:avLst/>
              <a:gdLst>
                <a:gd name="connsiteX0" fmla="*/ 215024 w 215024"/>
                <a:gd name="connsiteY0" fmla="*/ 263 h 114103"/>
                <a:gd name="connsiteX1" fmla="*/ 101183 w 215024"/>
                <a:gd name="connsiteY1" fmla="*/ 114104 h 114103"/>
                <a:gd name="connsiteX2" fmla="*/ 0 w 215024"/>
                <a:gd name="connsiteY2" fmla="*/ 114104 h 114103"/>
                <a:gd name="connsiteX3" fmla="*/ 114133 w 215024"/>
                <a:gd name="connsiteY3" fmla="*/ 0 h 114103"/>
                <a:gd name="connsiteX4" fmla="*/ 215024 w 215024"/>
                <a:gd name="connsiteY4" fmla="*/ 263 h 1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24" h="114103">
                  <a:moveTo>
                    <a:pt x="215024" y="263"/>
                  </a:moveTo>
                  <a:lnTo>
                    <a:pt x="101183" y="114104"/>
                  </a:lnTo>
                  <a:lnTo>
                    <a:pt x="0" y="114104"/>
                  </a:lnTo>
                  <a:lnTo>
                    <a:pt x="114133" y="0"/>
                  </a:lnTo>
                  <a:lnTo>
                    <a:pt x="215024" y="263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B5A7AA71-B2E6-A261-EA78-6E6C0C71D5EB}"/>
                </a:ext>
              </a:extLst>
            </p:cNvPr>
            <p:cNvSpPr/>
            <p:nvPr/>
          </p:nvSpPr>
          <p:spPr>
            <a:xfrm flipH="1">
              <a:off x="11317288" y="4402003"/>
              <a:ext cx="117108" cy="1507532"/>
            </a:xfrm>
            <a:custGeom>
              <a:avLst/>
              <a:gdLst>
                <a:gd name="connsiteX0" fmla="*/ 0 w 117108"/>
                <a:gd name="connsiteY0" fmla="*/ 0 h 1507532"/>
                <a:gd name="connsiteX1" fmla="*/ 0 w 117108"/>
                <a:gd name="connsiteY1" fmla="*/ 1390424 h 1507532"/>
                <a:gd name="connsiteX2" fmla="*/ 117108 w 117108"/>
                <a:gd name="connsiteY2" fmla="*/ 1507532 h 1507532"/>
                <a:gd name="connsiteX3" fmla="*/ 117108 w 117108"/>
                <a:gd name="connsiteY3" fmla="*/ 114221 h 1507532"/>
                <a:gd name="connsiteX4" fmla="*/ 0 w 117108"/>
                <a:gd name="connsiteY4" fmla="*/ 0 h 150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08" h="1507532">
                  <a:moveTo>
                    <a:pt x="0" y="0"/>
                  </a:moveTo>
                  <a:lnTo>
                    <a:pt x="0" y="1390424"/>
                  </a:lnTo>
                  <a:lnTo>
                    <a:pt x="117108" y="1507532"/>
                  </a:lnTo>
                  <a:lnTo>
                    <a:pt x="117108" y="114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0D99B92-9E08-DA32-0648-E9FF45C7A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7051" r="2" b="3359"/>
          <a:stretch/>
        </p:blipFill>
        <p:spPr>
          <a:xfrm>
            <a:off x="695326" y="914491"/>
            <a:ext cx="6145966" cy="565604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E03E3B3-6F27-5926-1FFB-72D5FE981064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全年业绩情况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06BCC4A9-81F1-207C-4911-3D6EF6797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70940"/>
              </p:ext>
            </p:extLst>
          </p:nvPr>
        </p:nvGraphicFramePr>
        <p:xfrm>
          <a:off x="4158345" y="1628775"/>
          <a:ext cx="6984668" cy="4711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组合 13">
            <a:extLst>
              <a:ext uri="{FF2B5EF4-FFF2-40B4-BE49-F238E27FC236}">
                <a16:creationId xmlns:a16="http://schemas.microsoft.com/office/drawing/2014/main" id="{5D12D936-31F8-CDA8-5E07-36C8606FBECF}"/>
              </a:ext>
            </a:extLst>
          </p:cNvPr>
          <p:cNvGrpSpPr/>
          <p:nvPr/>
        </p:nvGrpSpPr>
        <p:grpSpPr>
          <a:xfrm>
            <a:off x="1002424" y="1628775"/>
            <a:ext cx="2808992" cy="4675574"/>
            <a:chOff x="879088" y="1453500"/>
            <a:chExt cx="2535080" cy="4850849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2FEB1A6-919F-D057-0BAF-9561C1407D5B}"/>
                </a:ext>
              </a:extLst>
            </p:cNvPr>
            <p:cNvSpPr/>
            <p:nvPr/>
          </p:nvSpPr>
          <p:spPr>
            <a:xfrm>
              <a:off x="879088" y="1453763"/>
              <a:ext cx="2531318" cy="4850586"/>
            </a:xfrm>
            <a:custGeom>
              <a:avLst/>
              <a:gdLst>
                <a:gd name="connsiteX0" fmla="*/ 147355 w 2531318"/>
                <a:gd name="connsiteY0" fmla="*/ 411731 h 4850586"/>
                <a:gd name="connsiteX1" fmla="*/ 386122 w 2531318"/>
                <a:gd name="connsiteY1" fmla="*/ 172964 h 4850586"/>
                <a:gd name="connsiteX2" fmla="*/ 1190100 w 2531318"/>
                <a:gd name="connsiteY2" fmla="*/ 172964 h 4850586"/>
                <a:gd name="connsiteX3" fmla="*/ 1363094 w 2531318"/>
                <a:gd name="connsiteY3" fmla="*/ 0 h 4850586"/>
                <a:gd name="connsiteX4" fmla="*/ 2418031 w 2531318"/>
                <a:gd name="connsiteY4" fmla="*/ 0 h 4850586"/>
                <a:gd name="connsiteX5" fmla="*/ 2531318 w 2531318"/>
                <a:gd name="connsiteY5" fmla="*/ 113287 h 4850586"/>
                <a:gd name="connsiteX6" fmla="*/ 2531318 w 2531318"/>
                <a:gd name="connsiteY6" fmla="*/ 2965012 h 4850586"/>
                <a:gd name="connsiteX7" fmla="*/ 2411322 w 2531318"/>
                <a:gd name="connsiteY7" fmla="*/ 3085008 h 4850586"/>
                <a:gd name="connsiteX8" fmla="*/ 2411322 w 2531318"/>
                <a:gd name="connsiteY8" fmla="*/ 3861598 h 4850586"/>
                <a:gd name="connsiteX9" fmla="*/ 2524901 w 2531318"/>
                <a:gd name="connsiteY9" fmla="*/ 3975177 h 4850586"/>
                <a:gd name="connsiteX10" fmla="*/ 2524901 w 2531318"/>
                <a:gd name="connsiteY10" fmla="*/ 4621737 h 4850586"/>
                <a:gd name="connsiteX11" fmla="*/ 2296052 w 2531318"/>
                <a:gd name="connsiteY11" fmla="*/ 4850587 h 4850586"/>
                <a:gd name="connsiteX12" fmla="*/ 303286 w 2531318"/>
                <a:gd name="connsiteY12" fmla="*/ 4850587 h 4850586"/>
                <a:gd name="connsiteX13" fmla="*/ 144993 w 2531318"/>
                <a:gd name="connsiteY13" fmla="*/ 4692294 h 4850586"/>
                <a:gd name="connsiteX14" fmla="*/ 144993 w 2531318"/>
                <a:gd name="connsiteY14" fmla="*/ 3062461 h 4850586"/>
                <a:gd name="connsiteX15" fmla="*/ 0 w 2531318"/>
                <a:gd name="connsiteY15" fmla="*/ 2917469 h 4850586"/>
                <a:gd name="connsiteX16" fmla="*/ 0 w 2531318"/>
                <a:gd name="connsiteY16" fmla="*/ 928233 h 4850586"/>
                <a:gd name="connsiteX17" fmla="*/ 153480 w 2531318"/>
                <a:gd name="connsiteY17" fmla="*/ 774781 h 4850586"/>
                <a:gd name="connsiteX18" fmla="*/ 147355 w 2531318"/>
                <a:gd name="connsiteY18" fmla="*/ 411731 h 4850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1318" h="4850586">
                  <a:moveTo>
                    <a:pt x="147355" y="411731"/>
                  </a:moveTo>
                  <a:lnTo>
                    <a:pt x="386122" y="172964"/>
                  </a:lnTo>
                  <a:lnTo>
                    <a:pt x="1190100" y="172964"/>
                  </a:lnTo>
                  <a:lnTo>
                    <a:pt x="1363094" y="0"/>
                  </a:lnTo>
                  <a:lnTo>
                    <a:pt x="2418031" y="0"/>
                  </a:lnTo>
                  <a:lnTo>
                    <a:pt x="2531318" y="113287"/>
                  </a:lnTo>
                  <a:lnTo>
                    <a:pt x="2531318" y="2965012"/>
                  </a:lnTo>
                  <a:lnTo>
                    <a:pt x="2411322" y="3085008"/>
                  </a:lnTo>
                  <a:lnTo>
                    <a:pt x="2411322" y="3861598"/>
                  </a:lnTo>
                  <a:lnTo>
                    <a:pt x="2524901" y="3975177"/>
                  </a:lnTo>
                  <a:lnTo>
                    <a:pt x="2524901" y="4621737"/>
                  </a:lnTo>
                  <a:lnTo>
                    <a:pt x="2296052" y="4850587"/>
                  </a:lnTo>
                  <a:lnTo>
                    <a:pt x="303286" y="4850587"/>
                  </a:lnTo>
                  <a:lnTo>
                    <a:pt x="144993" y="4692294"/>
                  </a:lnTo>
                  <a:lnTo>
                    <a:pt x="144993" y="3062461"/>
                  </a:lnTo>
                  <a:lnTo>
                    <a:pt x="0" y="2917469"/>
                  </a:lnTo>
                  <a:lnTo>
                    <a:pt x="0" y="928233"/>
                  </a:lnTo>
                  <a:lnTo>
                    <a:pt x="153480" y="774781"/>
                  </a:lnTo>
                  <a:lnTo>
                    <a:pt x="147355" y="411731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2">
                    <a:alpha val="0"/>
                  </a:schemeClr>
                </a:gs>
                <a:gs pos="2000">
                  <a:schemeClr val="accent2">
                    <a:lumMod val="40000"/>
                    <a:lumOff val="60000"/>
                    <a:alpha val="60000"/>
                  </a:schemeClr>
                </a:gs>
                <a:gs pos="100000">
                  <a:schemeClr val="accent2">
                    <a:lumMod val="40000"/>
                    <a:lumOff val="60000"/>
                    <a:alpha val="60000"/>
                  </a:schemeClr>
                </a:gs>
              </a:gsLst>
              <a:lin ang="2700000" scaled="1"/>
              <a:tileRect/>
            </a:gradFill>
            <a:ln w="12700" cap="flat">
              <a:solidFill>
                <a:schemeClr val="accent2">
                  <a:alpha val="63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BD92FEB7-3C59-B914-3110-B4E9FDF8CE55}"/>
                </a:ext>
              </a:extLst>
            </p:cNvPr>
            <p:cNvSpPr/>
            <p:nvPr/>
          </p:nvSpPr>
          <p:spPr>
            <a:xfrm>
              <a:off x="3332907" y="4489040"/>
              <a:ext cx="81261" cy="890460"/>
            </a:xfrm>
            <a:custGeom>
              <a:avLst/>
              <a:gdLst>
                <a:gd name="connsiteX0" fmla="*/ 0 w 81261"/>
                <a:gd name="connsiteY0" fmla="*/ 83303 h 890460"/>
                <a:gd name="connsiteX1" fmla="*/ 0 w 81261"/>
                <a:gd name="connsiteY1" fmla="*/ 809199 h 890460"/>
                <a:gd name="connsiteX2" fmla="*/ 81261 w 81261"/>
                <a:gd name="connsiteY2" fmla="*/ 890461 h 890460"/>
                <a:gd name="connsiteX3" fmla="*/ 81261 w 81261"/>
                <a:gd name="connsiteY3" fmla="*/ 0 h 890460"/>
                <a:gd name="connsiteX4" fmla="*/ 0 w 81261"/>
                <a:gd name="connsiteY4" fmla="*/ 83303 h 89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61" h="890460">
                  <a:moveTo>
                    <a:pt x="0" y="83303"/>
                  </a:moveTo>
                  <a:lnTo>
                    <a:pt x="0" y="809199"/>
                  </a:lnTo>
                  <a:lnTo>
                    <a:pt x="81261" y="890461"/>
                  </a:lnTo>
                  <a:lnTo>
                    <a:pt x="81261" y="0"/>
                  </a:lnTo>
                  <a:lnTo>
                    <a:pt x="0" y="83303"/>
                  </a:lnTo>
                  <a:close/>
                </a:path>
              </a:pathLst>
            </a:custGeom>
            <a:solidFill>
              <a:schemeClr val="accent2"/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586D5A1-F1F1-4E67-BB36-0F46649E0627}"/>
                </a:ext>
              </a:extLst>
            </p:cNvPr>
            <p:cNvSpPr/>
            <p:nvPr/>
          </p:nvSpPr>
          <p:spPr>
            <a:xfrm>
              <a:off x="1917049" y="1453500"/>
              <a:ext cx="214995" cy="114103"/>
            </a:xfrm>
            <a:custGeom>
              <a:avLst/>
              <a:gdLst>
                <a:gd name="connsiteX0" fmla="*/ 214995 w 214995"/>
                <a:gd name="connsiteY0" fmla="*/ 263 h 114103"/>
                <a:gd name="connsiteX1" fmla="*/ 101183 w 214995"/>
                <a:gd name="connsiteY1" fmla="*/ 114104 h 114103"/>
                <a:gd name="connsiteX2" fmla="*/ 0 w 214995"/>
                <a:gd name="connsiteY2" fmla="*/ 114104 h 114103"/>
                <a:gd name="connsiteX3" fmla="*/ 114104 w 214995"/>
                <a:gd name="connsiteY3" fmla="*/ 0 h 114103"/>
                <a:gd name="connsiteX4" fmla="*/ 214995 w 214995"/>
                <a:gd name="connsiteY4" fmla="*/ 263 h 1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995" h="114103">
                  <a:moveTo>
                    <a:pt x="214995" y="263"/>
                  </a:moveTo>
                  <a:lnTo>
                    <a:pt x="101183" y="114104"/>
                  </a:lnTo>
                  <a:lnTo>
                    <a:pt x="0" y="114104"/>
                  </a:lnTo>
                  <a:lnTo>
                    <a:pt x="114104" y="0"/>
                  </a:lnTo>
                  <a:lnTo>
                    <a:pt x="214995" y="263"/>
                  </a:lnTo>
                  <a:close/>
                </a:path>
              </a:pathLst>
            </a:custGeom>
            <a:solidFill>
              <a:schemeClr val="accent2"/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85E34C0-675F-CD87-E7A0-4DA9B3AA21F4}"/>
                </a:ext>
              </a:extLst>
            </p:cNvPr>
            <p:cNvSpPr/>
            <p:nvPr/>
          </p:nvSpPr>
          <p:spPr>
            <a:xfrm>
              <a:off x="1753914" y="1453500"/>
              <a:ext cx="215024" cy="114103"/>
            </a:xfrm>
            <a:custGeom>
              <a:avLst/>
              <a:gdLst>
                <a:gd name="connsiteX0" fmla="*/ 215024 w 215024"/>
                <a:gd name="connsiteY0" fmla="*/ 263 h 114103"/>
                <a:gd name="connsiteX1" fmla="*/ 101183 w 215024"/>
                <a:gd name="connsiteY1" fmla="*/ 114104 h 114103"/>
                <a:gd name="connsiteX2" fmla="*/ 0 w 215024"/>
                <a:gd name="connsiteY2" fmla="*/ 114104 h 114103"/>
                <a:gd name="connsiteX3" fmla="*/ 114104 w 215024"/>
                <a:gd name="connsiteY3" fmla="*/ 0 h 114103"/>
                <a:gd name="connsiteX4" fmla="*/ 215024 w 215024"/>
                <a:gd name="connsiteY4" fmla="*/ 263 h 1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24" h="114103">
                  <a:moveTo>
                    <a:pt x="215024" y="263"/>
                  </a:moveTo>
                  <a:lnTo>
                    <a:pt x="101183" y="114104"/>
                  </a:lnTo>
                  <a:lnTo>
                    <a:pt x="0" y="114104"/>
                  </a:lnTo>
                  <a:lnTo>
                    <a:pt x="114104" y="0"/>
                  </a:lnTo>
                  <a:lnTo>
                    <a:pt x="215024" y="263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DE1E404-7491-75C7-701E-B8FCE16515DF}"/>
                </a:ext>
              </a:extLst>
            </p:cNvPr>
            <p:cNvSpPr/>
            <p:nvPr/>
          </p:nvSpPr>
          <p:spPr>
            <a:xfrm>
              <a:off x="1590779" y="1453500"/>
              <a:ext cx="215024" cy="114103"/>
            </a:xfrm>
            <a:custGeom>
              <a:avLst/>
              <a:gdLst>
                <a:gd name="connsiteX0" fmla="*/ 215024 w 215024"/>
                <a:gd name="connsiteY0" fmla="*/ 263 h 114103"/>
                <a:gd name="connsiteX1" fmla="*/ 101183 w 215024"/>
                <a:gd name="connsiteY1" fmla="*/ 114104 h 114103"/>
                <a:gd name="connsiteX2" fmla="*/ 0 w 215024"/>
                <a:gd name="connsiteY2" fmla="*/ 114104 h 114103"/>
                <a:gd name="connsiteX3" fmla="*/ 114104 w 215024"/>
                <a:gd name="connsiteY3" fmla="*/ 0 h 114103"/>
                <a:gd name="connsiteX4" fmla="*/ 215024 w 215024"/>
                <a:gd name="connsiteY4" fmla="*/ 263 h 1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24" h="114103">
                  <a:moveTo>
                    <a:pt x="215024" y="263"/>
                  </a:moveTo>
                  <a:lnTo>
                    <a:pt x="101183" y="114104"/>
                  </a:lnTo>
                  <a:lnTo>
                    <a:pt x="0" y="114104"/>
                  </a:lnTo>
                  <a:lnTo>
                    <a:pt x="114104" y="0"/>
                  </a:lnTo>
                  <a:lnTo>
                    <a:pt x="215024" y="263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CC9CDB5-6B9B-6E61-3177-52C374CD6131}"/>
                </a:ext>
              </a:extLst>
            </p:cNvPr>
            <p:cNvSpPr/>
            <p:nvPr/>
          </p:nvSpPr>
          <p:spPr>
            <a:xfrm>
              <a:off x="1427644" y="1453500"/>
              <a:ext cx="215024" cy="114103"/>
            </a:xfrm>
            <a:custGeom>
              <a:avLst/>
              <a:gdLst>
                <a:gd name="connsiteX0" fmla="*/ 215024 w 215024"/>
                <a:gd name="connsiteY0" fmla="*/ 263 h 114103"/>
                <a:gd name="connsiteX1" fmla="*/ 101183 w 215024"/>
                <a:gd name="connsiteY1" fmla="*/ 114104 h 114103"/>
                <a:gd name="connsiteX2" fmla="*/ 0 w 215024"/>
                <a:gd name="connsiteY2" fmla="*/ 114104 h 114103"/>
                <a:gd name="connsiteX3" fmla="*/ 114133 w 215024"/>
                <a:gd name="connsiteY3" fmla="*/ 0 h 114103"/>
                <a:gd name="connsiteX4" fmla="*/ 215024 w 215024"/>
                <a:gd name="connsiteY4" fmla="*/ 263 h 1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24" h="114103">
                  <a:moveTo>
                    <a:pt x="215024" y="263"/>
                  </a:moveTo>
                  <a:lnTo>
                    <a:pt x="101183" y="114104"/>
                  </a:lnTo>
                  <a:lnTo>
                    <a:pt x="0" y="114104"/>
                  </a:lnTo>
                  <a:lnTo>
                    <a:pt x="114133" y="0"/>
                  </a:lnTo>
                  <a:lnTo>
                    <a:pt x="215024" y="263"/>
                  </a:lnTo>
                  <a:close/>
                </a:path>
              </a:pathLst>
            </a:custGeom>
            <a:solidFill>
              <a:schemeClr val="accent2">
                <a:alpha val="57000"/>
              </a:schemeClr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01A92B54-F335-4610-F72D-5DBDB11E2B9E}"/>
                </a:ext>
              </a:extLst>
            </p:cNvPr>
            <p:cNvSpPr/>
            <p:nvPr/>
          </p:nvSpPr>
          <p:spPr>
            <a:xfrm>
              <a:off x="909860" y="4402003"/>
              <a:ext cx="117108" cy="1507532"/>
            </a:xfrm>
            <a:custGeom>
              <a:avLst/>
              <a:gdLst>
                <a:gd name="connsiteX0" fmla="*/ 0 w 117108"/>
                <a:gd name="connsiteY0" fmla="*/ 0 h 1507532"/>
                <a:gd name="connsiteX1" fmla="*/ 0 w 117108"/>
                <a:gd name="connsiteY1" fmla="*/ 1390424 h 1507532"/>
                <a:gd name="connsiteX2" fmla="*/ 117108 w 117108"/>
                <a:gd name="connsiteY2" fmla="*/ 1507532 h 1507532"/>
                <a:gd name="connsiteX3" fmla="*/ 117108 w 117108"/>
                <a:gd name="connsiteY3" fmla="*/ 114221 h 1507532"/>
                <a:gd name="connsiteX4" fmla="*/ 0 w 117108"/>
                <a:gd name="connsiteY4" fmla="*/ 0 h 150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08" h="1507532">
                  <a:moveTo>
                    <a:pt x="0" y="0"/>
                  </a:moveTo>
                  <a:lnTo>
                    <a:pt x="0" y="1390424"/>
                  </a:lnTo>
                  <a:lnTo>
                    <a:pt x="117108" y="1507532"/>
                  </a:lnTo>
                  <a:lnTo>
                    <a:pt x="117108" y="114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29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8D3933D7-701C-D58E-1EB8-D80DE983EAFB}"/>
              </a:ext>
            </a:extLst>
          </p:cNvPr>
          <p:cNvSpPr txBox="1"/>
          <p:nvPr/>
        </p:nvSpPr>
        <p:spPr>
          <a:xfrm>
            <a:off x="1373852" y="2324866"/>
            <a:ext cx="161635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营业数据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FAD12F7-DA5C-AA08-FD18-7D2776BA7A3F}"/>
              </a:ext>
            </a:extLst>
          </p:cNvPr>
          <p:cNvSpPr txBox="1"/>
          <p:nvPr/>
        </p:nvSpPr>
        <p:spPr>
          <a:xfrm>
            <a:off x="1373852" y="3064733"/>
            <a:ext cx="2430295" cy="30534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</a:t>
            </a:r>
            <a:endParaRPr lang="en-US" altLang="zh-CN" sz="18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</a:t>
            </a:r>
          </a:p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</a:t>
            </a:r>
          </a:p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</a:t>
            </a:r>
          </a:p>
          <a:p>
            <a:pPr>
              <a:lnSpc>
                <a:spcPct val="120000"/>
              </a:lnSpc>
            </a:pPr>
            <a:endParaRPr lang="en-US" altLang="zh-CN" sz="18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0925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2FFC89D9-9CDF-C132-233F-935704116CF5}"/>
              </a:ext>
            </a:extLst>
          </p:cNvPr>
          <p:cNvSpPr/>
          <p:nvPr/>
        </p:nvSpPr>
        <p:spPr>
          <a:xfrm>
            <a:off x="729710" y="2248572"/>
            <a:ext cx="1881092" cy="4060153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75000"/>
                  <a:alpha val="30000"/>
                </a:schemeClr>
              </a:gs>
              <a:gs pos="0">
                <a:schemeClr val="accent4">
                  <a:lumMod val="40000"/>
                  <a:lumOff val="60000"/>
                  <a:alpha val="2000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DE3AD08-0259-2F80-015C-ED2005A7B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7051" r="2" b="3359"/>
          <a:stretch/>
        </p:blipFill>
        <p:spPr>
          <a:xfrm>
            <a:off x="695326" y="914491"/>
            <a:ext cx="6145966" cy="565604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24A806-0F08-BDB5-6AAD-64AE6F8E59DD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全年支出情况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24EFDB2-783F-F115-C2FD-736ED350E4F3}"/>
              </a:ext>
            </a:extLst>
          </p:cNvPr>
          <p:cNvGrpSpPr/>
          <p:nvPr/>
        </p:nvGrpSpPr>
        <p:grpSpPr>
          <a:xfrm>
            <a:off x="695325" y="1520735"/>
            <a:ext cx="1800000" cy="720000"/>
            <a:chOff x="11606461" y="-1346118"/>
            <a:chExt cx="1866294" cy="737986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96FB3B57-9FC6-2485-8B1D-03DEE239D2C7}"/>
                </a:ext>
              </a:extLst>
            </p:cNvPr>
            <p:cNvSpPr/>
            <p:nvPr/>
          </p:nvSpPr>
          <p:spPr>
            <a:xfrm>
              <a:off x="11661089" y="-1335689"/>
              <a:ext cx="1811666" cy="676395"/>
            </a:xfrm>
            <a:custGeom>
              <a:avLst/>
              <a:gdLst>
                <a:gd name="connsiteX0" fmla="*/ 6953 w 1811666"/>
                <a:gd name="connsiteY0" fmla="*/ 676395 h 676395"/>
                <a:gd name="connsiteX1" fmla="*/ 507545 w 1811666"/>
                <a:gd name="connsiteY1" fmla="*/ 165871 h 676395"/>
                <a:gd name="connsiteX2" fmla="*/ 1640830 w 1811666"/>
                <a:gd name="connsiteY2" fmla="*/ 165871 h 676395"/>
                <a:gd name="connsiteX3" fmla="*/ 1641823 w 1811666"/>
                <a:gd name="connsiteY3" fmla="*/ 164381 h 676395"/>
                <a:gd name="connsiteX4" fmla="*/ 1811667 w 1811666"/>
                <a:gd name="connsiteY4" fmla="*/ 7946 h 676395"/>
                <a:gd name="connsiteX5" fmla="*/ 1805211 w 1811666"/>
                <a:gd name="connsiteY5" fmla="*/ 0 h 676395"/>
                <a:gd name="connsiteX6" fmla="*/ 1636857 w 1811666"/>
                <a:gd name="connsiteY6" fmla="*/ 155442 h 676395"/>
                <a:gd name="connsiteX7" fmla="*/ 503572 w 1811666"/>
                <a:gd name="connsiteY7" fmla="*/ 155442 h 676395"/>
                <a:gd name="connsiteX8" fmla="*/ 0 w 1811666"/>
                <a:gd name="connsiteY8" fmla="*/ 668946 h 67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1666" h="676395">
                  <a:moveTo>
                    <a:pt x="6953" y="676395"/>
                  </a:moveTo>
                  <a:lnTo>
                    <a:pt x="507545" y="165871"/>
                  </a:lnTo>
                  <a:lnTo>
                    <a:pt x="1640830" y="165871"/>
                  </a:lnTo>
                  <a:lnTo>
                    <a:pt x="1641823" y="164381"/>
                  </a:lnTo>
                  <a:lnTo>
                    <a:pt x="1811667" y="7946"/>
                  </a:lnTo>
                  <a:lnTo>
                    <a:pt x="1805211" y="0"/>
                  </a:lnTo>
                  <a:lnTo>
                    <a:pt x="1636857" y="155442"/>
                  </a:lnTo>
                  <a:lnTo>
                    <a:pt x="503572" y="155442"/>
                  </a:lnTo>
                  <a:lnTo>
                    <a:pt x="0" y="668946"/>
                  </a:lnTo>
                  <a:close/>
                </a:path>
              </a:pathLst>
            </a:custGeom>
            <a:solidFill>
              <a:schemeClr val="accent2"/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203FEEFD-F0A1-E97C-9033-52F60C5F6524}"/>
                </a:ext>
              </a:extLst>
            </p:cNvPr>
            <p:cNvSpPr/>
            <p:nvPr/>
          </p:nvSpPr>
          <p:spPr>
            <a:xfrm>
              <a:off x="12663763" y="-1335689"/>
              <a:ext cx="802536" cy="91378"/>
            </a:xfrm>
            <a:custGeom>
              <a:avLst/>
              <a:gdLst>
                <a:gd name="connsiteX0" fmla="*/ 802536 w 802536"/>
                <a:gd name="connsiteY0" fmla="*/ 0 h 91378"/>
                <a:gd name="connsiteX1" fmla="*/ 89391 w 802536"/>
                <a:gd name="connsiteY1" fmla="*/ 0 h 91378"/>
                <a:gd name="connsiteX2" fmla="*/ 0 w 802536"/>
                <a:gd name="connsiteY2" fmla="*/ 91378 h 91378"/>
                <a:gd name="connsiteX3" fmla="*/ 703710 w 802536"/>
                <a:gd name="connsiteY3" fmla="*/ 91378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536" h="91378">
                  <a:moveTo>
                    <a:pt x="802536" y="0"/>
                  </a:moveTo>
                  <a:lnTo>
                    <a:pt x="89391" y="0"/>
                  </a:lnTo>
                  <a:lnTo>
                    <a:pt x="0" y="91378"/>
                  </a:lnTo>
                  <a:lnTo>
                    <a:pt x="703710" y="9137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12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3F24C186-7EDF-D44B-F83D-B1F5F41D9E27}"/>
                </a:ext>
              </a:extLst>
            </p:cNvPr>
            <p:cNvSpPr/>
            <p:nvPr/>
          </p:nvSpPr>
          <p:spPr>
            <a:xfrm>
              <a:off x="12566922" y="-1335689"/>
              <a:ext cx="157428" cy="91378"/>
            </a:xfrm>
            <a:custGeom>
              <a:avLst/>
              <a:gdLst>
                <a:gd name="connsiteX0" fmla="*/ 157429 w 157428"/>
                <a:gd name="connsiteY0" fmla="*/ 0 h 91378"/>
                <a:gd name="connsiteX1" fmla="*/ 67540 w 157428"/>
                <a:gd name="connsiteY1" fmla="*/ 91378 h 91378"/>
                <a:gd name="connsiteX2" fmla="*/ 0 w 157428"/>
                <a:gd name="connsiteY2" fmla="*/ 91378 h 91378"/>
                <a:gd name="connsiteX3" fmla="*/ 89391 w 157428"/>
                <a:gd name="connsiteY3" fmla="*/ 497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428" h="91378">
                  <a:moveTo>
                    <a:pt x="157429" y="0"/>
                  </a:moveTo>
                  <a:lnTo>
                    <a:pt x="67540" y="91378"/>
                  </a:lnTo>
                  <a:lnTo>
                    <a:pt x="0" y="91378"/>
                  </a:lnTo>
                  <a:lnTo>
                    <a:pt x="89391" y="497"/>
                  </a:lnTo>
                  <a:close/>
                </a:path>
              </a:pathLst>
            </a:custGeom>
            <a:solidFill>
              <a:schemeClr val="accent2">
                <a:alpha val="28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B2EB7522-3755-74EA-5A67-670083F38589}"/>
                </a:ext>
              </a:extLst>
            </p:cNvPr>
            <p:cNvSpPr/>
            <p:nvPr/>
          </p:nvSpPr>
          <p:spPr>
            <a:xfrm>
              <a:off x="12470081" y="-1339165"/>
              <a:ext cx="157428" cy="91377"/>
            </a:xfrm>
            <a:custGeom>
              <a:avLst/>
              <a:gdLst>
                <a:gd name="connsiteX0" fmla="*/ 157429 w 157428"/>
                <a:gd name="connsiteY0" fmla="*/ 0 h 91377"/>
                <a:gd name="connsiteX1" fmla="*/ 67540 w 157428"/>
                <a:gd name="connsiteY1" fmla="*/ 91378 h 91377"/>
                <a:gd name="connsiteX2" fmla="*/ 0 w 157428"/>
                <a:gd name="connsiteY2" fmla="*/ 91378 h 91377"/>
                <a:gd name="connsiteX3" fmla="*/ 89391 w 157428"/>
                <a:gd name="connsiteY3" fmla="*/ 496 h 9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428" h="91377">
                  <a:moveTo>
                    <a:pt x="157429" y="0"/>
                  </a:moveTo>
                  <a:lnTo>
                    <a:pt x="67540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33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9F68599-D440-B58E-7071-FFB35A9868CB}"/>
                </a:ext>
              </a:extLst>
            </p:cNvPr>
            <p:cNvSpPr/>
            <p:nvPr/>
          </p:nvSpPr>
          <p:spPr>
            <a:xfrm>
              <a:off x="12373737" y="-1342642"/>
              <a:ext cx="156932" cy="91377"/>
            </a:xfrm>
            <a:custGeom>
              <a:avLst/>
              <a:gdLst>
                <a:gd name="connsiteX0" fmla="*/ 156932 w 156932"/>
                <a:gd name="connsiteY0" fmla="*/ 0 h 91377"/>
                <a:gd name="connsiteX1" fmla="*/ 67541 w 156932"/>
                <a:gd name="connsiteY1" fmla="*/ 91378 h 91377"/>
                <a:gd name="connsiteX2" fmla="*/ 0 w 156932"/>
                <a:gd name="connsiteY2" fmla="*/ 91378 h 91377"/>
                <a:gd name="connsiteX3" fmla="*/ 89391 w 156932"/>
                <a:gd name="connsiteY3" fmla="*/ 496 h 9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32" h="91377">
                  <a:moveTo>
                    <a:pt x="156932" y="0"/>
                  </a:moveTo>
                  <a:lnTo>
                    <a:pt x="67541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DFACAC71-C8F5-240B-C9D7-34EA86B3923A}"/>
                </a:ext>
              </a:extLst>
            </p:cNvPr>
            <p:cNvSpPr/>
            <p:nvPr/>
          </p:nvSpPr>
          <p:spPr>
            <a:xfrm>
              <a:off x="12276896" y="-1346118"/>
              <a:ext cx="156932" cy="91378"/>
            </a:xfrm>
            <a:custGeom>
              <a:avLst/>
              <a:gdLst>
                <a:gd name="connsiteX0" fmla="*/ 156932 w 156932"/>
                <a:gd name="connsiteY0" fmla="*/ 0 h 91378"/>
                <a:gd name="connsiteX1" fmla="*/ 67541 w 156932"/>
                <a:gd name="connsiteY1" fmla="*/ 91378 h 91378"/>
                <a:gd name="connsiteX2" fmla="*/ 0 w 156932"/>
                <a:gd name="connsiteY2" fmla="*/ 91378 h 91378"/>
                <a:gd name="connsiteX3" fmla="*/ 89391 w 156932"/>
                <a:gd name="connsiteY3" fmla="*/ 496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32" h="91378">
                  <a:moveTo>
                    <a:pt x="156932" y="0"/>
                  </a:moveTo>
                  <a:lnTo>
                    <a:pt x="67541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77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D264D1C5-8C9F-B35F-C1A3-E576228FC984}"/>
                </a:ext>
              </a:extLst>
            </p:cNvPr>
            <p:cNvSpPr/>
            <p:nvPr/>
          </p:nvSpPr>
          <p:spPr>
            <a:xfrm>
              <a:off x="11606461" y="-680649"/>
              <a:ext cx="71513" cy="72517"/>
            </a:xfrm>
            <a:custGeom>
              <a:avLst/>
              <a:gdLst>
                <a:gd name="connsiteX0" fmla="*/ 0 w 71513"/>
                <a:gd name="connsiteY0" fmla="*/ 36253 h 72517"/>
                <a:gd name="connsiteX1" fmla="*/ 35757 w 71513"/>
                <a:gd name="connsiteY1" fmla="*/ 0 h 72517"/>
                <a:gd name="connsiteX2" fmla="*/ 71513 w 71513"/>
                <a:gd name="connsiteY2" fmla="*/ 36253 h 72517"/>
                <a:gd name="connsiteX3" fmla="*/ 35757 w 71513"/>
                <a:gd name="connsiteY3" fmla="*/ 72506 h 72517"/>
                <a:gd name="connsiteX4" fmla="*/ 0 w 71513"/>
                <a:gd name="connsiteY4" fmla="*/ 36253 h 72517"/>
                <a:gd name="connsiteX5" fmla="*/ 9932 w 71513"/>
                <a:gd name="connsiteY5" fmla="*/ 36253 h 72517"/>
                <a:gd name="connsiteX6" fmla="*/ 35757 w 71513"/>
                <a:gd name="connsiteY6" fmla="*/ 62574 h 72517"/>
                <a:gd name="connsiteX7" fmla="*/ 61581 w 71513"/>
                <a:gd name="connsiteY7" fmla="*/ 36253 h 72517"/>
                <a:gd name="connsiteX8" fmla="*/ 35757 w 71513"/>
                <a:gd name="connsiteY8" fmla="*/ 9932 h 72517"/>
                <a:gd name="connsiteX9" fmla="*/ 9932 w 71513"/>
                <a:gd name="connsiteY9" fmla="*/ 36253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513" h="72517">
                  <a:moveTo>
                    <a:pt x="0" y="36253"/>
                  </a:moveTo>
                  <a:cubicBezTo>
                    <a:pt x="0" y="15892"/>
                    <a:pt x="15892" y="0"/>
                    <a:pt x="35757" y="0"/>
                  </a:cubicBezTo>
                  <a:cubicBezTo>
                    <a:pt x="55622" y="0"/>
                    <a:pt x="71513" y="16388"/>
                    <a:pt x="71513" y="36253"/>
                  </a:cubicBezTo>
                  <a:cubicBezTo>
                    <a:pt x="71513" y="56615"/>
                    <a:pt x="55622" y="72506"/>
                    <a:pt x="35757" y="72506"/>
                  </a:cubicBezTo>
                  <a:cubicBezTo>
                    <a:pt x="16389" y="73003"/>
                    <a:pt x="0" y="56615"/>
                    <a:pt x="0" y="36253"/>
                  </a:cubicBezTo>
                  <a:close/>
                  <a:moveTo>
                    <a:pt x="9932" y="36253"/>
                  </a:moveTo>
                  <a:cubicBezTo>
                    <a:pt x="9932" y="50655"/>
                    <a:pt x="21355" y="62574"/>
                    <a:pt x="35757" y="62574"/>
                  </a:cubicBezTo>
                  <a:cubicBezTo>
                    <a:pt x="50159" y="62574"/>
                    <a:pt x="61581" y="50655"/>
                    <a:pt x="61581" y="36253"/>
                  </a:cubicBezTo>
                  <a:cubicBezTo>
                    <a:pt x="61581" y="21851"/>
                    <a:pt x="50159" y="9932"/>
                    <a:pt x="35757" y="9932"/>
                  </a:cubicBezTo>
                  <a:cubicBezTo>
                    <a:pt x="21851" y="9932"/>
                    <a:pt x="9932" y="21851"/>
                    <a:pt x="9932" y="36253"/>
                  </a:cubicBezTo>
                  <a:close/>
                </a:path>
              </a:pathLst>
            </a:custGeom>
            <a:solidFill>
              <a:schemeClr val="bg1"/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FD3BE8-D29F-E367-D9B7-F9C8FB201B86}"/>
              </a:ext>
            </a:extLst>
          </p:cNvPr>
          <p:cNvCxnSpPr>
            <a:cxnSpLocks/>
          </p:cNvCxnSpPr>
          <p:nvPr/>
        </p:nvCxnSpPr>
        <p:spPr>
          <a:xfrm>
            <a:off x="732299" y="2222898"/>
            <a:ext cx="10800889" cy="17837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8000">
                  <a:schemeClr val="accent4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37791F0-3AF6-5D1E-DB1E-D3940D571E66}"/>
              </a:ext>
            </a:extLst>
          </p:cNvPr>
          <p:cNvCxnSpPr>
            <a:cxnSpLocks/>
          </p:cNvCxnSpPr>
          <p:nvPr/>
        </p:nvCxnSpPr>
        <p:spPr>
          <a:xfrm flipV="1">
            <a:off x="695325" y="6258810"/>
            <a:ext cx="10837863" cy="49915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8000">
                  <a:schemeClr val="accent4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71100BF-5C93-7879-C7AB-BA683B214CC8}"/>
              </a:ext>
            </a:extLst>
          </p:cNvPr>
          <p:cNvGrpSpPr/>
          <p:nvPr/>
        </p:nvGrpSpPr>
        <p:grpSpPr>
          <a:xfrm>
            <a:off x="3209778" y="1520735"/>
            <a:ext cx="1800000" cy="720000"/>
            <a:chOff x="11606461" y="-1346118"/>
            <a:chExt cx="1866294" cy="737986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A0A416B4-77E1-02DA-4452-589BA542A792}"/>
                </a:ext>
              </a:extLst>
            </p:cNvPr>
            <p:cNvSpPr/>
            <p:nvPr/>
          </p:nvSpPr>
          <p:spPr>
            <a:xfrm>
              <a:off x="11661089" y="-1335689"/>
              <a:ext cx="1811666" cy="676395"/>
            </a:xfrm>
            <a:custGeom>
              <a:avLst/>
              <a:gdLst>
                <a:gd name="connsiteX0" fmla="*/ 6953 w 1811666"/>
                <a:gd name="connsiteY0" fmla="*/ 676395 h 676395"/>
                <a:gd name="connsiteX1" fmla="*/ 507545 w 1811666"/>
                <a:gd name="connsiteY1" fmla="*/ 165871 h 676395"/>
                <a:gd name="connsiteX2" fmla="*/ 1640830 w 1811666"/>
                <a:gd name="connsiteY2" fmla="*/ 165871 h 676395"/>
                <a:gd name="connsiteX3" fmla="*/ 1641823 w 1811666"/>
                <a:gd name="connsiteY3" fmla="*/ 164381 h 676395"/>
                <a:gd name="connsiteX4" fmla="*/ 1811667 w 1811666"/>
                <a:gd name="connsiteY4" fmla="*/ 7946 h 676395"/>
                <a:gd name="connsiteX5" fmla="*/ 1805211 w 1811666"/>
                <a:gd name="connsiteY5" fmla="*/ 0 h 676395"/>
                <a:gd name="connsiteX6" fmla="*/ 1636857 w 1811666"/>
                <a:gd name="connsiteY6" fmla="*/ 155442 h 676395"/>
                <a:gd name="connsiteX7" fmla="*/ 503572 w 1811666"/>
                <a:gd name="connsiteY7" fmla="*/ 155442 h 676395"/>
                <a:gd name="connsiteX8" fmla="*/ 0 w 1811666"/>
                <a:gd name="connsiteY8" fmla="*/ 668946 h 67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1666" h="676395">
                  <a:moveTo>
                    <a:pt x="6953" y="676395"/>
                  </a:moveTo>
                  <a:lnTo>
                    <a:pt x="507545" y="165871"/>
                  </a:lnTo>
                  <a:lnTo>
                    <a:pt x="1640830" y="165871"/>
                  </a:lnTo>
                  <a:lnTo>
                    <a:pt x="1641823" y="164381"/>
                  </a:lnTo>
                  <a:lnTo>
                    <a:pt x="1811667" y="7946"/>
                  </a:lnTo>
                  <a:lnTo>
                    <a:pt x="1805211" y="0"/>
                  </a:lnTo>
                  <a:lnTo>
                    <a:pt x="1636857" y="155442"/>
                  </a:lnTo>
                  <a:lnTo>
                    <a:pt x="503572" y="155442"/>
                  </a:lnTo>
                  <a:lnTo>
                    <a:pt x="0" y="668946"/>
                  </a:lnTo>
                  <a:close/>
                </a:path>
              </a:pathLst>
            </a:custGeom>
            <a:solidFill>
              <a:schemeClr val="accent2"/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89DB0C6D-A36B-C17C-8200-67877934EECA}"/>
                </a:ext>
              </a:extLst>
            </p:cNvPr>
            <p:cNvSpPr/>
            <p:nvPr/>
          </p:nvSpPr>
          <p:spPr>
            <a:xfrm>
              <a:off x="12663763" y="-1335689"/>
              <a:ext cx="802536" cy="91378"/>
            </a:xfrm>
            <a:custGeom>
              <a:avLst/>
              <a:gdLst>
                <a:gd name="connsiteX0" fmla="*/ 802536 w 802536"/>
                <a:gd name="connsiteY0" fmla="*/ 0 h 91378"/>
                <a:gd name="connsiteX1" fmla="*/ 89391 w 802536"/>
                <a:gd name="connsiteY1" fmla="*/ 0 h 91378"/>
                <a:gd name="connsiteX2" fmla="*/ 0 w 802536"/>
                <a:gd name="connsiteY2" fmla="*/ 91378 h 91378"/>
                <a:gd name="connsiteX3" fmla="*/ 703710 w 802536"/>
                <a:gd name="connsiteY3" fmla="*/ 91378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536" h="91378">
                  <a:moveTo>
                    <a:pt x="802536" y="0"/>
                  </a:moveTo>
                  <a:lnTo>
                    <a:pt x="89391" y="0"/>
                  </a:lnTo>
                  <a:lnTo>
                    <a:pt x="0" y="91378"/>
                  </a:lnTo>
                  <a:lnTo>
                    <a:pt x="703710" y="9137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12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80C23F77-22AB-8B09-9C8F-B4812B211997}"/>
                </a:ext>
              </a:extLst>
            </p:cNvPr>
            <p:cNvSpPr/>
            <p:nvPr/>
          </p:nvSpPr>
          <p:spPr>
            <a:xfrm>
              <a:off x="12566922" y="-1335689"/>
              <a:ext cx="157428" cy="91378"/>
            </a:xfrm>
            <a:custGeom>
              <a:avLst/>
              <a:gdLst>
                <a:gd name="connsiteX0" fmla="*/ 157429 w 157428"/>
                <a:gd name="connsiteY0" fmla="*/ 0 h 91378"/>
                <a:gd name="connsiteX1" fmla="*/ 67540 w 157428"/>
                <a:gd name="connsiteY1" fmla="*/ 91378 h 91378"/>
                <a:gd name="connsiteX2" fmla="*/ 0 w 157428"/>
                <a:gd name="connsiteY2" fmla="*/ 91378 h 91378"/>
                <a:gd name="connsiteX3" fmla="*/ 89391 w 157428"/>
                <a:gd name="connsiteY3" fmla="*/ 497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428" h="91378">
                  <a:moveTo>
                    <a:pt x="157429" y="0"/>
                  </a:moveTo>
                  <a:lnTo>
                    <a:pt x="67540" y="91378"/>
                  </a:lnTo>
                  <a:lnTo>
                    <a:pt x="0" y="91378"/>
                  </a:lnTo>
                  <a:lnTo>
                    <a:pt x="89391" y="497"/>
                  </a:lnTo>
                  <a:close/>
                </a:path>
              </a:pathLst>
            </a:custGeom>
            <a:solidFill>
              <a:schemeClr val="accent2">
                <a:alpha val="28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A7B7C93C-9250-532B-A29A-96CE300C4DF9}"/>
                </a:ext>
              </a:extLst>
            </p:cNvPr>
            <p:cNvSpPr/>
            <p:nvPr/>
          </p:nvSpPr>
          <p:spPr>
            <a:xfrm>
              <a:off x="12470081" y="-1339165"/>
              <a:ext cx="157428" cy="91377"/>
            </a:xfrm>
            <a:custGeom>
              <a:avLst/>
              <a:gdLst>
                <a:gd name="connsiteX0" fmla="*/ 157429 w 157428"/>
                <a:gd name="connsiteY0" fmla="*/ 0 h 91377"/>
                <a:gd name="connsiteX1" fmla="*/ 67540 w 157428"/>
                <a:gd name="connsiteY1" fmla="*/ 91378 h 91377"/>
                <a:gd name="connsiteX2" fmla="*/ 0 w 157428"/>
                <a:gd name="connsiteY2" fmla="*/ 91378 h 91377"/>
                <a:gd name="connsiteX3" fmla="*/ 89391 w 157428"/>
                <a:gd name="connsiteY3" fmla="*/ 496 h 9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428" h="91377">
                  <a:moveTo>
                    <a:pt x="157429" y="0"/>
                  </a:moveTo>
                  <a:lnTo>
                    <a:pt x="67540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33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15181804-81D0-5B7D-7257-1E1ECD57420F}"/>
                </a:ext>
              </a:extLst>
            </p:cNvPr>
            <p:cNvSpPr/>
            <p:nvPr/>
          </p:nvSpPr>
          <p:spPr>
            <a:xfrm>
              <a:off x="12373737" y="-1342642"/>
              <a:ext cx="156932" cy="91377"/>
            </a:xfrm>
            <a:custGeom>
              <a:avLst/>
              <a:gdLst>
                <a:gd name="connsiteX0" fmla="*/ 156932 w 156932"/>
                <a:gd name="connsiteY0" fmla="*/ 0 h 91377"/>
                <a:gd name="connsiteX1" fmla="*/ 67541 w 156932"/>
                <a:gd name="connsiteY1" fmla="*/ 91378 h 91377"/>
                <a:gd name="connsiteX2" fmla="*/ 0 w 156932"/>
                <a:gd name="connsiteY2" fmla="*/ 91378 h 91377"/>
                <a:gd name="connsiteX3" fmla="*/ 89391 w 156932"/>
                <a:gd name="connsiteY3" fmla="*/ 496 h 9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32" h="91377">
                  <a:moveTo>
                    <a:pt x="156932" y="0"/>
                  </a:moveTo>
                  <a:lnTo>
                    <a:pt x="67541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913FAA76-7C0E-B0D4-7F5F-A12C4B5223C4}"/>
                </a:ext>
              </a:extLst>
            </p:cNvPr>
            <p:cNvSpPr/>
            <p:nvPr/>
          </p:nvSpPr>
          <p:spPr>
            <a:xfrm>
              <a:off x="12276896" y="-1346118"/>
              <a:ext cx="156932" cy="91378"/>
            </a:xfrm>
            <a:custGeom>
              <a:avLst/>
              <a:gdLst>
                <a:gd name="connsiteX0" fmla="*/ 156932 w 156932"/>
                <a:gd name="connsiteY0" fmla="*/ 0 h 91378"/>
                <a:gd name="connsiteX1" fmla="*/ 67541 w 156932"/>
                <a:gd name="connsiteY1" fmla="*/ 91378 h 91378"/>
                <a:gd name="connsiteX2" fmla="*/ 0 w 156932"/>
                <a:gd name="connsiteY2" fmla="*/ 91378 h 91378"/>
                <a:gd name="connsiteX3" fmla="*/ 89391 w 156932"/>
                <a:gd name="connsiteY3" fmla="*/ 496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32" h="91378">
                  <a:moveTo>
                    <a:pt x="156932" y="0"/>
                  </a:moveTo>
                  <a:lnTo>
                    <a:pt x="67541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77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5439908-93E1-960F-CFDF-92730F7FBF7B}"/>
                </a:ext>
              </a:extLst>
            </p:cNvPr>
            <p:cNvSpPr/>
            <p:nvPr/>
          </p:nvSpPr>
          <p:spPr>
            <a:xfrm>
              <a:off x="11606461" y="-680649"/>
              <a:ext cx="71513" cy="72517"/>
            </a:xfrm>
            <a:custGeom>
              <a:avLst/>
              <a:gdLst>
                <a:gd name="connsiteX0" fmla="*/ 0 w 71513"/>
                <a:gd name="connsiteY0" fmla="*/ 36253 h 72517"/>
                <a:gd name="connsiteX1" fmla="*/ 35757 w 71513"/>
                <a:gd name="connsiteY1" fmla="*/ 0 h 72517"/>
                <a:gd name="connsiteX2" fmla="*/ 71513 w 71513"/>
                <a:gd name="connsiteY2" fmla="*/ 36253 h 72517"/>
                <a:gd name="connsiteX3" fmla="*/ 35757 w 71513"/>
                <a:gd name="connsiteY3" fmla="*/ 72506 h 72517"/>
                <a:gd name="connsiteX4" fmla="*/ 0 w 71513"/>
                <a:gd name="connsiteY4" fmla="*/ 36253 h 72517"/>
                <a:gd name="connsiteX5" fmla="*/ 9932 w 71513"/>
                <a:gd name="connsiteY5" fmla="*/ 36253 h 72517"/>
                <a:gd name="connsiteX6" fmla="*/ 35757 w 71513"/>
                <a:gd name="connsiteY6" fmla="*/ 62574 h 72517"/>
                <a:gd name="connsiteX7" fmla="*/ 61581 w 71513"/>
                <a:gd name="connsiteY7" fmla="*/ 36253 h 72517"/>
                <a:gd name="connsiteX8" fmla="*/ 35757 w 71513"/>
                <a:gd name="connsiteY8" fmla="*/ 9932 h 72517"/>
                <a:gd name="connsiteX9" fmla="*/ 9932 w 71513"/>
                <a:gd name="connsiteY9" fmla="*/ 36253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513" h="72517">
                  <a:moveTo>
                    <a:pt x="0" y="36253"/>
                  </a:moveTo>
                  <a:cubicBezTo>
                    <a:pt x="0" y="15892"/>
                    <a:pt x="15892" y="0"/>
                    <a:pt x="35757" y="0"/>
                  </a:cubicBezTo>
                  <a:cubicBezTo>
                    <a:pt x="55622" y="0"/>
                    <a:pt x="71513" y="16388"/>
                    <a:pt x="71513" y="36253"/>
                  </a:cubicBezTo>
                  <a:cubicBezTo>
                    <a:pt x="71513" y="56615"/>
                    <a:pt x="55622" y="72506"/>
                    <a:pt x="35757" y="72506"/>
                  </a:cubicBezTo>
                  <a:cubicBezTo>
                    <a:pt x="16389" y="73003"/>
                    <a:pt x="0" y="56615"/>
                    <a:pt x="0" y="36253"/>
                  </a:cubicBezTo>
                  <a:close/>
                  <a:moveTo>
                    <a:pt x="9932" y="36253"/>
                  </a:moveTo>
                  <a:cubicBezTo>
                    <a:pt x="9932" y="50655"/>
                    <a:pt x="21355" y="62574"/>
                    <a:pt x="35757" y="62574"/>
                  </a:cubicBezTo>
                  <a:cubicBezTo>
                    <a:pt x="50159" y="62574"/>
                    <a:pt x="61581" y="50655"/>
                    <a:pt x="61581" y="36253"/>
                  </a:cubicBezTo>
                  <a:cubicBezTo>
                    <a:pt x="61581" y="21851"/>
                    <a:pt x="50159" y="9932"/>
                    <a:pt x="35757" y="9932"/>
                  </a:cubicBezTo>
                  <a:cubicBezTo>
                    <a:pt x="21851" y="9932"/>
                    <a:pt x="9932" y="21851"/>
                    <a:pt x="9932" y="36253"/>
                  </a:cubicBezTo>
                  <a:close/>
                </a:path>
              </a:pathLst>
            </a:custGeom>
            <a:solidFill>
              <a:schemeClr val="bg1"/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B363F85-3042-924D-0B21-2A1D4666574D}"/>
              </a:ext>
            </a:extLst>
          </p:cNvPr>
          <p:cNvGrpSpPr/>
          <p:nvPr/>
        </p:nvGrpSpPr>
        <p:grpSpPr>
          <a:xfrm>
            <a:off x="6315858" y="1520735"/>
            <a:ext cx="1800000" cy="720000"/>
            <a:chOff x="11606461" y="-1346118"/>
            <a:chExt cx="1866294" cy="737986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0FC45007-43D6-A201-BFF5-E7F7901C41E0}"/>
                </a:ext>
              </a:extLst>
            </p:cNvPr>
            <p:cNvSpPr/>
            <p:nvPr/>
          </p:nvSpPr>
          <p:spPr>
            <a:xfrm>
              <a:off x="11661089" y="-1335689"/>
              <a:ext cx="1811666" cy="676395"/>
            </a:xfrm>
            <a:custGeom>
              <a:avLst/>
              <a:gdLst>
                <a:gd name="connsiteX0" fmla="*/ 6953 w 1811666"/>
                <a:gd name="connsiteY0" fmla="*/ 676395 h 676395"/>
                <a:gd name="connsiteX1" fmla="*/ 507545 w 1811666"/>
                <a:gd name="connsiteY1" fmla="*/ 165871 h 676395"/>
                <a:gd name="connsiteX2" fmla="*/ 1640830 w 1811666"/>
                <a:gd name="connsiteY2" fmla="*/ 165871 h 676395"/>
                <a:gd name="connsiteX3" fmla="*/ 1641823 w 1811666"/>
                <a:gd name="connsiteY3" fmla="*/ 164381 h 676395"/>
                <a:gd name="connsiteX4" fmla="*/ 1811667 w 1811666"/>
                <a:gd name="connsiteY4" fmla="*/ 7946 h 676395"/>
                <a:gd name="connsiteX5" fmla="*/ 1805211 w 1811666"/>
                <a:gd name="connsiteY5" fmla="*/ 0 h 676395"/>
                <a:gd name="connsiteX6" fmla="*/ 1636857 w 1811666"/>
                <a:gd name="connsiteY6" fmla="*/ 155442 h 676395"/>
                <a:gd name="connsiteX7" fmla="*/ 503572 w 1811666"/>
                <a:gd name="connsiteY7" fmla="*/ 155442 h 676395"/>
                <a:gd name="connsiteX8" fmla="*/ 0 w 1811666"/>
                <a:gd name="connsiteY8" fmla="*/ 668946 h 67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1666" h="676395">
                  <a:moveTo>
                    <a:pt x="6953" y="676395"/>
                  </a:moveTo>
                  <a:lnTo>
                    <a:pt x="507545" y="165871"/>
                  </a:lnTo>
                  <a:lnTo>
                    <a:pt x="1640830" y="165871"/>
                  </a:lnTo>
                  <a:lnTo>
                    <a:pt x="1641823" y="164381"/>
                  </a:lnTo>
                  <a:lnTo>
                    <a:pt x="1811667" y="7946"/>
                  </a:lnTo>
                  <a:lnTo>
                    <a:pt x="1805211" y="0"/>
                  </a:lnTo>
                  <a:lnTo>
                    <a:pt x="1636857" y="155442"/>
                  </a:lnTo>
                  <a:lnTo>
                    <a:pt x="503572" y="155442"/>
                  </a:lnTo>
                  <a:lnTo>
                    <a:pt x="0" y="668946"/>
                  </a:lnTo>
                  <a:close/>
                </a:path>
              </a:pathLst>
            </a:custGeom>
            <a:solidFill>
              <a:schemeClr val="accent2"/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67AEC24-2B83-D3EA-E84C-AB0FA3DBAE5F}"/>
                </a:ext>
              </a:extLst>
            </p:cNvPr>
            <p:cNvSpPr/>
            <p:nvPr/>
          </p:nvSpPr>
          <p:spPr>
            <a:xfrm>
              <a:off x="12663763" y="-1335689"/>
              <a:ext cx="802536" cy="91378"/>
            </a:xfrm>
            <a:custGeom>
              <a:avLst/>
              <a:gdLst>
                <a:gd name="connsiteX0" fmla="*/ 802536 w 802536"/>
                <a:gd name="connsiteY0" fmla="*/ 0 h 91378"/>
                <a:gd name="connsiteX1" fmla="*/ 89391 w 802536"/>
                <a:gd name="connsiteY1" fmla="*/ 0 h 91378"/>
                <a:gd name="connsiteX2" fmla="*/ 0 w 802536"/>
                <a:gd name="connsiteY2" fmla="*/ 91378 h 91378"/>
                <a:gd name="connsiteX3" fmla="*/ 703710 w 802536"/>
                <a:gd name="connsiteY3" fmla="*/ 91378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536" h="91378">
                  <a:moveTo>
                    <a:pt x="802536" y="0"/>
                  </a:moveTo>
                  <a:lnTo>
                    <a:pt x="89391" y="0"/>
                  </a:lnTo>
                  <a:lnTo>
                    <a:pt x="0" y="91378"/>
                  </a:lnTo>
                  <a:lnTo>
                    <a:pt x="703710" y="9137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12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11725963-5A31-524C-C36B-FCD5026789B6}"/>
                </a:ext>
              </a:extLst>
            </p:cNvPr>
            <p:cNvSpPr/>
            <p:nvPr/>
          </p:nvSpPr>
          <p:spPr>
            <a:xfrm>
              <a:off x="12566922" y="-1335689"/>
              <a:ext cx="157428" cy="91378"/>
            </a:xfrm>
            <a:custGeom>
              <a:avLst/>
              <a:gdLst>
                <a:gd name="connsiteX0" fmla="*/ 157429 w 157428"/>
                <a:gd name="connsiteY0" fmla="*/ 0 h 91378"/>
                <a:gd name="connsiteX1" fmla="*/ 67540 w 157428"/>
                <a:gd name="connsiteY1" fmla="*/ 91378 h 91378"/>
                <a:gd name="connsiteX2" fmla="*/ 0 w 157428"/>
                <a:gd name="connsiteY2" fmla="*/ 91378 h 91378"/>
                <a:gd name="connsiteX3" fmla="*/ 89391 w 157428"/>
                <a:gd name="connsiteY3" fmla="*/ 497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428" h="91378">
                  <a:moveTo>
                    <a:pt x="157429" y="0"/>
                  </a:moveTo>
                  <a:lnTo>
                    <a:pt x="67540" y="91378"/>
                  </a:lnTo>
                  <a:lnTo>
                    <a:pt x="0" y="91378"/>
                  </a:lnTo>
                  <a:lnTo>
                    <a:pt x="89391" y="497"/>
                  </a:lnTo>
                  <a:close/>
                </a:path>
              </a:pathLst>
            </a:custGeom>
            <a:solidFill>
              <a:schemeClr val="accent2">
                <a:alpha val="28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60494D37-DD43-5A50-A9BF-024690BEA71A}"/>
                </a:ext>
              </a:extLst>
            </p:cNvPr>
            <p:cNvSpPr/>
            <p:nvPr/>
          </p:nvSpPr>
          <p:spPr>
            <a:xfrm>
              <a:off x="12470081" y="-1339165"/>
              <a:ext cx="157428" cy="91377"/>
            </a:xfrm>
            <a:custGeom>
              <a:avLst/>
              <a:gdLst>
                <a:gd name="connsiteX0" fmla="*/ 157429 w 157428"/>
                <a:gd name="connsiteY0" fmla="*/ 0 h 91377"/>
                <a:gd name="connsiteX1" fmla="*/ 67540 w 157428"/>
                <a:gd name="connsiteY1" fmla="*/ 91378 h 91377"/>
                <a:gd name="connsiteX2" fmla="*/ 0 w 157428"/>
                <a:gd name="connsiteY2" fmla="*/ 91378 h 91377"/>
                <a:gd name="connsiteX3" fmla="*/ 89391 w 157428"/>
                <a:gd name="connsiteY3" fmla="*/ 496 h 9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428" h="91377">
                  <a:moveTo>
                    <a:pt x="157429" y="0"/>
                  </a:moveTo>
                  <a:lnTo>
                    <a:pt x="67540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33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CF4B679B-A67E-7F08-C7E3-DB8EB959D17C}"/>
                </a:ext>
              </a:extLst>
            </p:cNvPr>
            <p:cNvSpPr/>
            <p:nvPr/>
          </p:nvSpPr>
          <p:spPr>
            <a:xfrm>
              <a:off x="12373737" y="-1342642"/>
              <a:ext cx="156932" cy="91377"/>
            </a:xfrm>
            <a:custGeom>
              <a:avLst/>
              <a:gdLst>
                <a:gd name="connsiteX0" fmla="*/ 156932 w 156932"/>
                <a:gd name="connsiteY0" fmla="*/ 0 h 91377"/>
                <a:gd name="connsiteX1" fmla="*/ 67541 w 156932"/>
                <a:gd name="connsiteY1" fmla="*/ 91378 h 91377"/>
                <a:gd name="connsiteX2" fmla="*/ 0 w 156932"/>
                <a:gd name="connsiteY2" fmla="*/ 91378 h 91377"/>
                <a:gd name="connsiteX3" fmla="*/ 89391 w 156932"/>
                <a:gd name="connsiteY3" fmla="*/ 496 h 9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32" h="91377">
                  <a:moveTo>
                    <a:pt x="156932" y="0"/>
                  </a:moveTo>
                  <a:lnTo>
                    <a:pt x="67541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6CEAAAC5-786B-C73A-CE62-5661D29D0AE4}"/>
                </a:ext>
              </a:extLst>
            </p:cNvPr>
            <p:cNvSpPr/>
            <p:nvPr/>
          </p:nvSpPr>
          <p:spPr>
            <a:xfrm>
              <a:off x="12276896" y="-1346118"/>
              <a:ext cx="156932" cy="91378"/>
            </a:xfrm>
            <a:custGeom>
              <a:avLst/>
              <a:gdLst>
                <a:gd name="connsiteX0" fmla="*/ 156932 w 156932"/>
                <a:gd name="connsiteY0" fmla="*/ 0 h 91378"/>
                <a:gd name="connsiteX1" fmla="*/ 67541 w 156932"/>
                <a:gd name="connsiteY1" fmla="*/ 91378 h 91378"/>
                <a:gd name="connsiteX2" fmla="*/ 0 w 156932"/>
                <a:gd name="connsiteY2" fmla="*/ 91378 h 91378"/>
                <a:gd name="connsiteX3" fmla="*/ 89391 w 156932"/>
                <a:gd name="connsiteY3" fmla="*/ 496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32" h="91378">
                  <a:moveTo>
                    <a:pt x="156932" y="0"/>
                  </a:moveTo>
                  <a:lnTo>
                    <a:pt x="67541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77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0379A172-A64C-D041-A665-9989DB14C1FF}"/>
                </a:ext>
              </a:extLst>
            </p:cNvPr>
            <p:cNvSpPr/>
            <p:nvPr/>
          </p:nvSpPr>
          <p:spPr>
            <a:xfrm>
              <a:off x="11606461" y="-680649"/>
              <a:ext cx="71513" cy="72517"/>
            </a:xfrm>
            <a:custGeom>
              <a:avLst/>
              <a:gdLst>
                <a:gd name="connsiteX0" fmla="*/ 0 w 71513"/>
                <a:gd name="connsiteY0" fmla="*/ 36253 h 72517"/>
                <a:gd name="connsiteX1" fmla="*/ 35757 w 71513"/>
                <a:gd name="connsiteY1" fmla="*/ 0 h 72517"/>
                <a:gd name="connsiteX2" fmla="*/ 71513 w 71513"/>
                <a:gd name="connsiteY2" fmla="*/ 36253 h 72517"/>
                <a:gd name="connsiteX3" fmla="*/ 35757 w 71513"/>
                <a:gd name="connsiteY3" fmla="*/ 72506 h 72517"/>
                <a:gd name="connsiteX4" fmla="*/ 0 w 71513"/>
                <a:gd name="connsiteY4" fmla="*/ 36253 h 72517"/>
                <a:gd name="connsiteX5" fmla="*/ 9932 w 71513"/>
                <a:gd name="connsiteY5" fmla="*/ 36253 h 72517"/>
                <a:gd name="connsiteX6" fmla="*/ 35757 w 71513"/>
                <a:gd name="connsiteY6" fmla="*/ 62574 h 72517"/>
                <a:gd name="connsiteX7" fmla="*/ 61581 w 71513"/>
                <a:gd name="connsiteY7" fmla="*/ 36253 h 72517"/>
                <a:gd name="connsiteX8" fmla="*/ 35757 w 71513"/>
                <a:gd name="connsiteY8" fmla="*/ 9932 h 72517"/>
                <a:gd name="connsiteX9" fmla="*/ 9932 w 71513"/>
                <a:gd name="connsiteY9" fmla="*/ 36253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513" h="72517">
                  <a:moveTo>
                    <a:pt x="0" y="36253"/>
                  </a:moveTo>
                  <a:cubicBezTo>
                    <a:pt x="0" y="15892"/>
                    <a:pt x="15892" y="0"/>
                    <a:pt x="35757" y="0"/>
                  </a:cubicBezTo>
                  <a:cubicBezTo>
                    <a:pt x="55622" y="0"/>
                    <a:pt x="71513" y="16388"/>
                    <a:pt x="71513" y="36253"/>
                  </a:cubicBezTo>
                  <a:cubicBezTo>
                    <a:pt x="71513" y="56615"/>
                    <a:pt x="55622" y="72506"/>
                    <a:pt x="35757" y="72506"/>
                  </a:cubicBezTo>
                  <a:cubicBezTo>
                    <a:pt x="16389" y="73003"/>
                    <a:pt x="0" y="56615"/>
                    <a:pt x="0" y="36253"/>
                  </a:cubicBezTo>
                  <a:close/>
                  <a:moveTo>
                    <a:pt x="9932" y="36253"/>
                  </a:moveTo>
                  <a:cubicBezTo>
                    <a:pt x="9932" y="50655"/>
                    <a:pt x="21355" y="62574"/>
                    <a:pt x="35757" y="62574"/>
                  </a:cubicBezTo>
                  <a:cubicBezTo>
                    <a:pt x="50159" y="62574"/>
                    <a:pt x="61581" y="50655"/>
                    <a:pt x="61581" y="36253"/>
                  </a:cubicBezTo>
                  <a:cubicBezTo>
                    <a:pt x="61581" y="21851"/>
                    <a:pt x="50159" y="9932"/>
                    <a:pt x="35757" y="9932"/>
                  </a:cubicBezTo>
                  <a:cubicBezTo>
                    <a:pt x="21851" y="9932"/>
                    <a:pt x="9932" y="21851"/>
                    <a:pt x="9932" y="36253"/>
                  </a:cubicBezTo>
                  <a:close/>
                </a:path>
              </a:pathLst>
            </a:custGeom>
            <a:solidFill>
              <a:schemeClr val="bg1"/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D2DCF54-17FF-9472-D491-732848F1BD1C}"/>
              </a:ext>
            </a:extLst>
          </p:cNvPr>
          <p:cNvGrpSpPr/>
          <p:nvPr/>
        </p:nvGrpSpPr>
        <p:grpSpPr>
          <a:xfrm>
            <a:off x="9210882" y="1520735"/>
            <a:ext cx="1800000" cy="720000"/>
            <a:chOff x="11606461" y="-1346118"/>
            <a:chExt cx="1866294" cy="737986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9E610E46-038A-2FB6-EA76-13BECC903225}"/>
                </a:ext>
              </a:extLst>
            </p:cNvPr>
            <p:cNvSpPr/>
            <p:nvPr/>
          </p:nvSpPr>
          <p:spPr>
            <a:xfrm>
              <a:off x="11661089" y="-1335689"/>
              <a:ext cx="1811666" cy="676395"/>
            </a:xfrm>
            <a:custGeom>
              <a:avLst/>
              <a:gdLst>
                <a:gd name="connsiteX0" fmla="*/ 6953 w 1811666"/>
                <a:gd name="connsiteY0" fmla="*/ 676395 h 676395"/>
                <a:gd name="connsiteX1" fmla="*/ 507545 w 1811666"/>
                <a:gd name="connsiteY1" fmla="*/ 165871 h 676395"/>
                <a:gd name="connsiteX2" fmla="*/ 1640830 w 1811666"/>
                <a:gd name="connsiteY2" fmla="*/ 165871 h 676395"/>
                <a:gd name="connsiteX3" fmla="*/ 1641823 w 1811666"/>
                <a:gd name="connsiteY3" fmla="*/ 164381 h 676395"/>
                <a:gd name="connsiteX4" fmla="*/ 1811667 w 1811666"/>
                <a:gd name="connsiteY4" fmla="*/ 7946 h 676395"/>
                <a:gd name="connsiteX5" fmla="*/ 1805211 w 1811666"/>
                <a:gd name="connsiteY5" fmla="*/ 0 h 676395"/>
                <a:gd name="connsiteX6" fmla="*/ 1636857 w 1811666"/>
                <a:gd name="connsiteY6" fmla="*/ 155442 h 676395"/>
                <a:gd name="connsiteX7" fmla="*/ 503572 w 1811666"/>
                <a:gd name="connsiteY7" fmla="*/ 155442 h 676395"/>
                <a:gd name="connsiteX8" fmla="*/ 0 w 1811666"/>
                <a:gd name="connsiteY8" fmla="*/ 668946 h 67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1666" h="676395">
                  <a:moveTo>
                    <a:pt x="6953" y="676395"/>
                  </a:moveTo>
                  <a:lnTo>
                    <a:pt x="507545" y="165871"/>
                  </a:lnTo>
                  <a:lnTo>
                    <a:pt x="1640830" y="165871"/>
                  </a:lnTo>
                  <a:lnTo>
                    <a:pt x="1641823" y="164381"/>
                  </a:lnTo>
                  <a:lnTo>
                    <a:pt x="1811667" y="7946"/>
                  </a:lnTo>
                  <a:lnTo>
                    <a:pt x="1805211" y="0"/>
                  </a:lnTo>
                  <a:lnTo>
                    <a:pt x="1636857" y="155442"/>
                  </a:lnTo>
                  <a:lnTo>
                    <a:pt x="503572" y="155442"/>
                  </a:lnTo>
                  <a:lnTo>
                    <a:pt x="0" y="668946"/>
                  </a:lnTo>
                  <a:close/>
                </a:path>
              </a:pathLst>
            </a:custGeom>
            <a:solidFill>
              <a:schemeClr val="accent2"/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BA4BF97A-EBF8-F389-0A52-F57B20494DFD}"/>
                </a:ext>
              </a:extLst>
            </p:cNvPr>
            <p:cNvSpPr/>
            <p:nvPr/>
          </p:nvSpPr>
          <p:spPr>
            <a:xfrm>
              <a:off x="12663763" y="-1335689"/>
              <a:ext cx="802536" cy="91378"/>
            </a:xfrm>
            <a:custGeom>
              <a:avLst/>
              <a:gdLst>
                <a:gd name="connsiteX0" fmla="*/ 802536 w 802536"/>
                <a:gd name="connsiteY0" fmla="*/ 0 h 91378"/>
                <a:gd name="connsiteX1" fmla="*/ 89391 w 802536"/>
                <a:gd name="connsiteY1" fmla="*/ 0 h 91378"/>
                <a:gd name="connsiteX2" fmla="*/ 0 w 802536"/>
                <a:gd name="connsiteY2" fmla="*/ 91378 h 91378"/>
                <a:gd name="connsiteX3" fmla="*/ 703710 w 802536"/>
                <a:gd name="connsiteY3" fmla="*/ 91378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536" h="91378">
                  <a:moveTo>
                    <a:pt x="802536" y="0"/>
                  </a:moveTo>
                  <a:lnTo>
                    <a:pt x="89391" y="0"/>
                  </a:lnTo>
                  <a:lnTo>
                    <a:pt x="0" y="91378"/>
                  </a:lnTo>
                  <a:lnTo>
                    <a:pt x="703710" y="9137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12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B684E05E-F5B9-3E77-EED1-F1973BC4F3FC}"/>
                </a:ext>
              </a:extLst>
            </p:cNvPr>
            <p:cNvSpPr/>
            <p:nvPr/>
          </p:nvSpPr>
          <p:spPr>
            <a:xfrm>
              <a:off x="12566922" y="-1335689"/>
              <a:ext cx="157428" cy="91378"/>
            </a:xfrm>
            <a:custGeom>
              <a:avLst/>
              <a:gdLst>
                <a:gd name="connsiteX0" fmla="*/ 157429 w 157428"/>
                <a:gd name="connsiteY0" fmla="*/ 0 h 91378"/>
                <a:gd name="connsiteX1" fmla="*/ 67540 w 157428"/>
                <a:gd name="connsiteY1" fmla="*/ 91378 h 91378"/>
                <a:gd name="connsiteX2" fmla="*/ 0 w 157428"/>
                <a:gd name="connsiteY2" fmla="*/ 91378 h 91378"/>
                <a:gd name="connsiteX3" fmla="*/ 89391 w 157428"/>
                <a:gd name="connsiteY3" fmla="*/ 497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428" h="91378">
                  <a:moveTo>
                    <a:pt x="157429" y="0"/>
                  </a:moveTo>
                  <a:lnTo>
                    <a:pt x="67540" y="91378"/>
                  </a:lnTo>
                  <a:lnTo>
                    <a:pt x="0" y="91378"/>
                  </a:lnTo>
                  <a:lnTo>
                    <a:pt x="89391" y="497"/>
                  </a:lnTo>
                  <a:close/>
                </a:path>
              </a:pathLst>
            </a:custGeom>
            <a:solidFill>
              <a:schemeClr val="accent2">
                <a:alpha val="28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F18B26EE-860B-D2E2-5A6C-59F2A0153B0A}"/>
                </a:ext>
              </a:extLst>
            </p:cNvPr>
            <p:cNvSpPr/>
            <p:nvPr/>
          </p:nvSpPr>
          <p:spPr>
            <a:xfrm>
              <a:off x="12470081" y="-1339165"/>
              <a:ext cx="157428" cy="91377"/>
            </a:xfrm>
            <a:custGeom>
              <a:avLst/>
              <a:gdLst>
                <a:gd name="connsiteX0" fmla="*/ 157429 w 157428"/>
                <a:gd name="connsiteY0" fmla="*/ 0 h 91377"/>
                <a:gd name="connsiteX1" fmla="*/ 67540 w 157428"/>
                <a:gd name="connsiteY1" fmla="*/ 91378 h 91377"/>
                <a:gd name="connsiteX2" fmla="*/ 0 w 157428"/>
                <a:gd name="connsiteY2" fmla="*/ 91378 h 91377"/>
                <a:gd name="connsiteX3" fmla="*/ 89391 w 157428"/>
                <a:gd name="connsiteY3" fmla="*/ 496 h 9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428" h="91377">
                  <a:moveTo>
                    <a:pt x="157429" y="0"/>
                  </a:moveTo>
                  <a:lnTo>
                    <a:pt x="67540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33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77EAE465-33A2-6E34-8833-BCECBBFAD326}"/>
                </a:ext>
              </a:extLst>
            </p:cNvPr>
            <p:cNvSpPr/>
            <p:nvPr/>
          </p:nvSpPr>
          <p:spPr>
            <a:xfrm>
              <a:off x="12373737" y="-1342642"/>
              <a:ext cx="156932" cy="91377"/>
            </a:xfrm>
            <a:custGeom>
              <a:avLst/>
              <a:gdLst>
                <a:gd name="connsiteX0" fmla="*/ 156932 w 156932"/>
                <a:gd name="connsiteY0" fmla="*/ 0 h 91377"/>
                <a:gd name="connsiteX1" fmla="*/ 67541 w 156932"/>
                <a:gd name="connsiteY1" fmla="*/ 91378 h 91377"/>
                <a:gd name="connsiteX2" fmla="*/ 0 w 156932"/>
                <a:gd name="connsiteY2" fmla="*/ 91378 h 91377"/>
                <a:gd name="connsiteX3" fmla="*/ 89391 w 156932"/>
                <a:gd name="connsiteY3" fmla="*/ 496 h 9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32" h="91377">
                  <a:moveTo>
                    <a:pt x="156932" y="0"/>
                  </a:moveTo>
                  <a:lnTo>
                    <a:pt x="67541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F27094B5-5A8D-33F1-E526-19B9E7ED8C7D}"/>
                </a:ext>
              </a:extLst>
            </p:cNvPr>
            <p:cNvSpPr/>
            <p:nvPr/>
          </p:nvSpPr>
          <p:spPr>
            <a:xfrm>
              <a:off x="12276896" y="-1346118"/>
              <a:ext cx="156932" cy="91378"/>
            </a:xfrm>
            <a:custGeom>
              <a:avLst/>
              <a:gdLst>
                <a:gd name="connsiteX0" fmla="*/ 156932 w 156932"/>
                <a:gd name="connsiteY0" fmla="*/ 0 h 91378"/>
                <a:gd name="connsiteX1" fmla="*/ 67541 w 156932"/>
                <a:gd name="connsiteY1" fmla="*/ 91378 h 91378"/>
                <a:gd name="connsiteX2" fmla="*/ 0 w 156932"/>
                <a:gd name="connsiteY2" fmla="*/ 91378 h 91378"/>
                <a:gd name="connsiteX3" fmla="*/ 89391 w 156932"/>
                <a:gd name="connsiteY3" fmla="*/ 496 h 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32" h="91378">
                  <a:moveTo>
                    <a:pt x="156932" y="0"/>
                  </a:moveTo>
                  <a:lnTo>
                    <a:pt x="67541" y="91378"/>
                  </a:lnTo>
                  <a:lnTo>
                    <a:pt x="0" y="91378"/>
                  </a:lnTo>
                  <a:lnTo>
                    <a:pt x="89391" y="496"/>
                  </a:lnTo>
                  <a:close/>
                </a:path>
              </a:pathLst>
            </a:custGeom>
            <a:solidFill>
              <a:schemeClr val="accent2">
                <a:alpha val="77000"/>
              </a:schemeClr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7039E72E-7024-85B3-474E-19834409E7A4}"/>
                </a:ext>
              </a:extLst>
            </p:cNvPr>
            <p:cNvSpPr/>
            <p:nvPr/>
          </p:nvSpPr>
          <p:spPr>
            <a:xfrm>
              <a:off x="11606461" y="-680649"/>
              <a:ext cx="71513" cy="72517"/>
            </a:xfrm>
            <a:custGeom>
              <a:avLst/>
              <a:gdLst>
                <a:gd name="connsiteX0" fmla="*/ 0 w 71513"/>
                <a:gd name="connsiteY0" fmla="*/ 36253 h 72517"/>
                <a:gd name="connsiteX1" fmla="*/ 35757 w 71513"/>
                <a:gd name="connsiteY1" fmla="*/ 0 h 72517"/>
                <a:gd name="connsiteX2" fmla="*/ 71513 w 71513"/>
                <a:gd name="connsiteY2" fmla="*/ 36253 h 72517"/>
                <a:gd name="connsiteX3" fmla="*/ 35757 w 71513"/>
                <a:gd name="connsiteY3" fmla="*/ 72506 h 72517"/>
                <a:gd name="connsiteX4" fmla="*/ 0 w 71513"/>
                <a:gd name="connsiteY4" fmla="*/ 36253 h 72517"/>
                <a:gd name="connsiteX5" fmla="*/ 9932 w 71513"/>
                <a:gd name="connsiteY5" fmla="*/ 36253 h 72517"/>
                <a:gd name="connsiteX6" fmla="*/ 35757 w 71513"/>
                <a:gd name="connsiteY6" fmla="*/ 62574 h 72517"/>
                <a:gd name="connsiteX7" fmla="*/ 61581 w 71513"/>
                <a:gd name="connsiteY7" fmla="*/ 36253 h 72517"/>
                <a:gd name="connsiteX8" fmla="*/ 35757 w 71513"/>
                <a:gd name="connsiteY8" fmla="*/ 9932 h 72517"/>
                <a:gd name="connsiteX9" fmla="*/ 9932 w 71513"/>
                <a:gd name="connsiteY9" fmla="*/ 36253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513" h="72517">
                  <a:moveTo>
                    <a:pt x="0" y="36253"/>
                  </a:moveTo>
                  <a:cubicBezTo>
                    <a:pt x="0" y="15892"/>
                    <a:pt x="15892" y="0"/>
                    <a:pt x="35757" y="0"/>
                  </a:cubicBezTo>
                  <a:cubicBezTo>
                    <a:pt x="55622" y="0"/>
                    <a:pt x="71513" y="16388"/>
                    <a:pt x="71513" y="36253"/>
                  </a:cubicBezTo>
                  <a:cubicBezTo>
                    <a:pt x="71513" y="56615"/>
                    <a:pt x="55622" y="72506"/>
                    <a:pt x="35757" y="72506"/>
                  </a:cubicBezTo>
                  <a:cubicBezTo>
                    <a:pt x="16389" y="73003"/>
                    <a:pt x="0" y="56615"/>
                    <a:pt x="0" y="36253"/>
                  </a:cubicBezTo>
                  <a:close/>
                  <a:moveTo>
                    <a:pt x="9932" y="36253"/>
                  </a:moveTo>
                  <a:cubicBezTo>
                    <a:pt x="9932" y="50655"/>
                    <a:pt x="21355" y="62574"/>
                    <a:pt x="35757" y="62574"/>
                  </a:cubicBezTo>
                  <a:cubicBezTo>
                    <a:pt x="50159" y="62574"/>
                    <a:pt x="61581" y="50655"/>
                    <a:pt x="61581" y="36253"/>
                  </a:cubicBezTo>
                  <a:cubicBezTo>
                    <a:pt x="61581" y="21851"/>
                    <a:pt x="50159" y="9932"/>
                    <a:pt x="35757" y="9932"/>
                  </a:cubicBezTo>
                  <a:cubicBezTo>
                    <a:pt x="21851" y="9932"/>
                    <a:pt x="9932" y="21851"/>
                    <a:pt x="9932" y="36253"/>
                  </a:cubicBezTo>
                  <a:close/>
                </a:path>
              </a:pathLst>
            </a:custGeom>
            <a:solidFill>
              <a:schemeClr val="bg1"/>
            </a:solidFill>
            <a:ln w="4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ADC03F76-9F60-C57A-5F28-18EA97587FED}"/>
              </a:ext>
            </a:extLst>
          </p:cNvPr>
          <p:cNvSpPr/>
          <p:nvPr/>
        </p:nvSpPr>
        <p:spPr>
          <a:xfrm>
            <a:off x="2645187" y="2240735"/>
            <a:ext cx="3133627" cy="4010238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75000"/>
                  <a:alpha val="30000"/>
                </a:schemeClr>
              </a:gs>
              <a:gs pos="0">
                <a:schemeClr val="accent2">
                  <a:lumMod val="40000"/>
                  <a:lumOff val="60000"/>
                  <a:alpha val="2000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47660A6-79FD-0849-3482-CC2D35F2C7E1}"/>
              </a:ext>
            </a:extLst>
          </p:cNvPr>
          <p:cNvSpPr/>
          <p:nvPr/>
        </p:nvSpPr>
        <p:spPr>
          <a:xfrm>
            <a:off x="5813199" y="2290204"/>
            <a:ext cx="2929612" cy="4007941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75000"/>
                  <a:alpha val="30000"/>
                </a:schemeClr>
              </a:gs>
              <a:gs pos="0">
                <a:schemeClr val="accent3">
                  <a:lumMod val="40000"/>
                  <a:lumOff val="60000"/>
                  <a:alpha val="2000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C918198D-33EC-4BBE-7DE5-BDAAFC305531}"/>
              </a:ext>
            </a:extLst>
          </p:cNvPr>
          <p:cNvSpPr/>
          <p:nvPr/>
        </p:nvSpPr>
        <p:spPr>
          <a:xfrm>
            <a:off x="8777196" y="2248572"/>
            <a:ext cx="2685094" cy="4010238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  <a:alpha val="30000"/>
                </a:schemeClr>
              </a:gs>
              <a:gs pos="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8762511-61CE-3D49-D81A-1B3717C4B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960121"/>
              </p:ext>
            </p:extLst>
          </p:nvPr>
        </p:nvGraphicFramePr>
        <p:xfrm>
          <a:off x="695326" y="1617723"/>
          <a:ext cx="10801349" cy="4691002"/>
        </p:xfrm>
        <a:graphic>
          <a:graphicData uri="http://schemas.openxmlformats.org/drawingml/2006/table">
            <a:tbl>
              <a:tblPr/>
              <a:tblGrid>
                <a:gridCol w="1869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8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3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9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00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数量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单价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合计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输入标题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输入标题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806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599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EEB393-DDDD-8FD6-1D1E-A2BFC2B98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7051" r="2" b="3359"/>
          <a:stretch/>
        </p:blipFill>
        <p:spPr>
          <a:xfrm>
            <a:off x="695326" y="914491"/>
            <a:ext cx="6145966" cy="565604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7351824-E9C7-FA12-AA3B-A5EBBECE4A82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团队高光时刻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5E9AD4-DE04-8902-F03C-44636BDE1223}"/>
              </a:ext>
            </a:extLst>
          </p:cNvPr>
          <p:cNvGrpSpPr/>
          <p:nvPr/>
        </p:nvGrpSpPr>
        <p:grpSpPr>
          <a:xfrm>
            <a:off x="0" y="3708399"/>
            <a:ext cx="12192001" cy="3220507"/>
            <a:chOff x="0" y="3708399"/>
            <a:chExt cx="12192001" cy="3220507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C63B265F-B3E2-F8CA-7CA2-1DC8C52229B6}"/>
                </a:ext>
              </a:extLst>
            </p:cNvPr>
            <p:cNvSpPr/>
            <p:nvPr/>
          </p:nvSpPr>
          <p:spPr>
            <a:xfrm>
              <a:off x="0" y="3708399"/>
              <a:ext cx="12192000" cy="1628453"/>
            </a:xfrm>
            <a:custGeom>
              <a:avLst/>
              <a:gdLst>
                <a:gd name="connsiteX0" fmla="*/ 6095565 w 12192000"/>
                <a:gd name="connsiteY0" fmla="*/ 0 h 1628453"/>
                <a:gd name="connsiteX1" fmla="*/ 12192000 w 12192000"/>
                <a:gd name="connsiteY1" fmla="*/ 754257 h 1628453"/>
                <a:gd name="connsiteX2" fmla="*/ 12192000 w 12192000"/>
                <a:gd name="connsiteY2" fmla="*/ 874197 h 1628453"/>
                <a:gd name="connsiteX3" fmla="*/ 6095565 w 12192000"/>
                <a:gd name="connsiteY3" fmla="*/ 1628453 h 1628453"/>
                <a:gd name="connsiteX4" fmla="*/ 0 w 12192000"/>
                <a:gd name="connsiteY4" fmla="*/ 874305 h 1628453"/>
                <a:gd name="connsiteX5" fmla="*/ 0 w 12192000"/>
                <a:gd name="connsiteY5" fmla="*/ 754150 h 1628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1628453">
                  <a:moveTo>
                    <a:pt x="6095565" y="0"/>
                  </a:moveTo>
                  <a:lnTo>
                    <a:pt x="12192000" y="754257"/>
                  </a:lnTo>
                  <a:lnTo>
                    <a:pt x="12192000" y="874197"/>
                  </a:lnTo>
                  <a:lnTo>
                    <a:pt x="6095565" y="1628453"/>
                  </a:lnTo>
                  <a:lnTo>
                    <a:pt x="0" y="874305"/>
                  </a:lnTo>
                  <a:lnTo>
                    <a:pt x="0" y="754150"/>
                  </a:lnTo>
                  <a:close/>
                </a:path>
              </a:pathLst>
            </a:custGeom>
            <a:gradFill flip="none" rotWithShape="1">
              <a:gsLst>
                <a:gs pos="18000">
                  <a:schemeClr val="accent2">
                    <a:alpha val="0"/>
                    <a:lumMod val="60000"/>
                    <a:lumOff val="40000"/>
                  </a:schemeClr>
                </a:gs>
                <a:gs pos="100000">
                  <a:schemeClr val="accent2">
                    <a:alpha val="75000"/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15875">
              <a:gradFill>
                <a:gsLst>
                  <a:gs pos="39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CD7D1C9E-3EEF-E6C6-65D8-C45A10591A08}"/>
                </a:ext>
              </a:extLst>
            </p:cNvPr>
            <p:cNvSpPr/>
            <p:nvPr/>
          </p:nvSpPr>
          <p:spPr>
            <a:xfrm flipH="1">
              <a:off x="1" y="4559088"/>
              <a:ext cx="6100327" cy="2369818"/>
            </a:xfrm>
            <a:custGeom>
              <a:avLst/>
              <a:gdLst>
                <a:gd name="connsiteX0" fmla="*/ 6100327 w 6100327"/>
                <a:gd name="connsiteY0" fmla="*/ 0 h 2369818"/>
                <a:gd name="connsiteX1" fmla="*/ 0 w 6100327"/>
                <a:gd name="connsiteY1" fmla="*/ 765986 h 2369818"/>
                <a:gd name="connsiteX2" fmla="*/ 8653 w 6100327"/>
                <a:gd name="connsiteY2" fmla="*/ 2369818 h 2369818"/>
                <a:gd name="connsiteX3" fmla="*/ 6100327 w 6100327"/>
                <a:gd name="connsiteY3" fmla="*/ 2302898 h 236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0327" h="2369818">
                  <a:moveTo>
                    <a:pt x="6100327" y="0"/>
                  </a:moveTo>
                  <a:lnTo>
                    <a:pt x="0" y="765986"/>
                  </a:lnTo>
                  <a:lnTo>
                    <a:pt x="8653" y="2369818"/>
                  </a:lnTo>
                  <a:lnTo>
                    <a:pt x="6100327" y="230289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DFF4E300-9F76-9432-D78A-C23CC0E1CE83}"/>
                </a:ext>
              </a:extLst>
            </p:cNvPr>
            <p:cNvSpPr/>
            <p:nvPr/>
          </p:nvSpPr>
          <p:spPr>
            <a:xfrm>
              <a:off x="6091674" y="4559088"/>
              <a:ext cx="6100327" cy="2298912"/>
            </a:xfrm>
            <a:custGeom>
              <a:avLst/>
              <a:gdLst>
                <a:gd name="connsiteX0" fmla="*/ 6100327 w 6100327"/>
                <a:gd name="connsiteY0" fmla="*/ 0 h 2298912"/>
                <a:gd name="connsiteX1" fmla="*/ 6100327 w 6100327"/>
                <a:gd name="connsiteY1" fmla="*/ 2298912 h 2298912"/>
                <a:gd name="connsiteX2" fmla="*/ 8271 w 6100327"/>
                <a:gd name="connsiteY2" fmla="*/ 2298912 h 2298912"/>
                <a:gd name="connsiteX3" fmla="*/ 0 w 6100327"/>
                <a:gd name="connsiteY3" fmla="*/ 765986 h 22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0327" h="2298912">
                  <a:moveTo>
                    <a:pt x="6100327" y="0"/>
                  </a:moveTo>
                  <a:lnTo>
                    <a:pt x="6100327" y="2298912"/>
                  </a:lnTo>
                  <a:lnTo>
                    <a:pt x="8271" y="2298912"/>
                  </a:lnTo>
                  <a:lnTo>
                    <a:pt x="0" y="76598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83FE24A-AA7D-9064-DABF-38D21B2F202F}"/>
              </a:ext>
            </a:extLst>
          </p:cNvPr>
          <p:cNvGrpSpPr/>
          <p:nvPr/>
        </p:nvGrpSpPr>
        <p:grpSpPr>
          <a:xfrm>
            <a:off x="695326" y="2228176"/>
            <a:ext cx="3219769" cy="2246382"/>
            <a:chOff x="888366" y="2253043"/>
            <a:chExt cx="3219769" cy="224638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17042055-9ACE-6A7E-E6FF-484DB502A49B}"/>
                </a:ext>
              </a:extLst>
            </p:cNvPr>
            <p:cNvGrpSpPr/>
            <p:nvPr/>
          </p:nvGrpSpPr>
          <p:grpSpPr>
            <a:xfrm>
              <a:off x="888366" y="2253043"/>
              <a:ext cx="3219769" cy="2246382"/>
              <a:chOff x="874713" y="981075"/>
              <a:chExt cx="3219769" cy="2246382"/>
            </a:xfrm>
          </p:grpSpPr>
          <p:sp>
            <p:nvSpPr>
              <p:cNvPr id="5" name="任意多边形: 形状 4">
                <a:extLst>
                  <a:ext uri="{FF2B5EF4-FFF2-40B4-BE49-F238E27FC236}">
                    <a16:creationId xmlns:a16="http://schemas.microsoft.com/office/drawing/2014/main" id="{AD778FB2-2573-3AD9-DB43-6574EFB42273}"/>
                  </a:ext>
                </a:extLst>
              </p:cNvPr>
              <p:cNvSpPr/>
              <p:nvPr/>
            </p:nvSpPr>
            <p:spPr>
              <a:xfrm>
                <a:off x="874713" y="981075"/>
                <a:ext cx="3219769" cy="2246382"/>
              </a:xfrm>
              <a:custGeom>
                <a:avLst/>
                <a:gdLst>
                  <a:gd name="connsiteX0" fmla="*/ 156917 w 3219769"/>
                  <a:gd name="connsiteY0" fmla="*/ 0 h 2246382"/>
                  <a:gd name="connsiteX1" fmla="*/ 1756441 w 3219769"/>
                  <a:gd name="connsiteY1" fmla="*/ 0 h 2246382"/>
                  <a:gd name="connsiteX2" fmla="*/ 1804390 w 3219769"/>
                  <a:gd name="connsiteY2" fmla="*/ 47950 h 2246382"/>
                  <a:gd name="connsiteX3" fmla="*/ 3146750 w 3219769"/>
                  <a:gd name="connsiteY3" fmla="*/ 47950 h 2246382"/>
                  <a:gd name="connsiteX4" fmla="*/ 3192514 w 3219769"/>
                  <a:gd name="connsiteY4" fmla="*/ 93713 h 2246382"/>
                  <a:gd name="connsiteX5" fmla="*/ 3192514 w 3219769"/>
                  <a:gd name="connsiteY5" fmla="*/ 395440 h 2246382"/>
                  <a:gd name="connsiteX6" fmla="*/ 3192514 w 3219769"/>
                  <a:gd name="connsiteY6" fmla="*/ 886941 h 2246382"/>
                  <a:gd name="connsiteX7" fmla="*/ 3219769 w 3219769"/>
                  <a:gd name="connsiteY7" fmla="*/ 914170 h 2246382"/>
                  <a:gd name="connsiteX8" fmla="*/ 3219769 w 3219769"/>
                  <a:gd name="connsiteY8" fmla="*/ 1215897 h 2246382"/>
                  <a:gd name="connsiteX9" fmla="*/ 3219769 w 3219769"/>
                  <a:gd name="connsiteY9" fmla="*/ 1497116 h 2246382"/>
                  <a:gd name="connsiteX10" fmla="*/ 3219769 w 3219769"/>
                  <a:gd name="connsiteY10" fmla="*/ 1798843 h 2246382"/>
                  <a:gd name="connsiteX11" fmla="*/ 3187633 w 3219769"/>
                  <a:gd name="connsiteY11" fmla="*/ 1830979 h 2246382"/>
                  <a:gd name="connsiteX12" fmla="*/ 3187633 w 3219769"/>
                  <a:gd name="connsiteY12" fmla="*/ 1856688 h 2246382"/>
                  <a:gd name="connsiteX13" fmla="*/ 3187633 w 3219769"/>
                  <a:gd name="connsiteY13" fmla="*/ 2158415 h 2246382"/>
                  <a:gd name="connsiteX14" fmla="*/ 3099640 w 3219769"/>
                  <a:gd name="connsiteY14" fmla="*/ 2246382 h 2246382"/>
                  <a:gd name="connsiteX15" fmla="*/ 117688 w 3219769"/>
                  <a:gd name="connsiteY15" fmla="*/ 2246382 h 2246382"/>
                  <a:gd name="connsiteX16" fmla="*/ 687 w 3219769"/>
                  <a:gd name="connsiteY16" fmla="*/ 2129406 h 2246382"/>
                  <a:gd name="connsiteX17" fmla="*/ 0 w 3219769"/>
                  <a:gd name="connsiteY17" fmla="*/ 458618 h 2246382"/>
                  <a:gd name="connsiteX18" fmla="*/ 124 w 3219769"/>
                  <a:gd name="connsiteY18" fmla="*/ 458494 h 2246382"/>
                  <a:gd name="connsiteX19" fmla="*/ 0 w 3219769"/>
                  <a:gd name="connsiteY19" fmla="*/ 156891 h 224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19769" h="2246382">
                    <a:moveTo>
                      <a:pt x="156917" y="0"/>
                    </a:moveTo>
                    <a:lnTo>
                      <a:pt x="1756441" y="0"/>
                    </a:lnTo>
                    <a:lnTo>
                      <a:pt x="1804390" y="47950"/>
                    </a:lnTo>
                    <a:lnTo>
                      <a:pt x="3146750" y="47950"/>
                    </a:lnTo>
                    <a:lnTo>
                      <a:pt x="3192514" y="93713"/>
                    </a:lnTo>
                    <a:lnTo>
                      <a:pt x="3192514" y="395440"/>
                    </a:lnTo>
                    <a:lnTo>
                      <a:pt x="3192514" y="886941"/>
                    </a:lnTo>
                    <a:lnTo>
                      <a:pt x="3219769" y="914170"/>
                    </a:lnTo>
                    <a:lnTo>
                      <a:pt x="3219769" y="1215897"/>
                    </a:lnTo>
                    <a:lnTo>
                      <a:pt x="3219769" y="1497116"/>
                    </a:lnTo>
                    <a:lnTo>
                      <a:pt x="3219769" y="1798843"/>
                    </a:lnTo>
                    <a:lnTo>
                      <a:pt x="3187633" y="1830979"/>
                    </a:lnTo>
                    <a:lnTo>
                      <a:pt x="3187633" y="1856688"/>
                    </a:lnTo>
                    <a:lnTo>
                      <a:pt x="3187633" y="2158415"/>
                    </a:lnTo>
                    <a:lnTo>
                      <a:pt x="3099640" y="2246382"/>
                    </a:lnTo>
                    <a:lnTo>
                      <a:pt x="117688" y="2246382"/>
                    </a:lnTo>
                    <a:lnTo>
                      <a:pt x="687" y="2129406"/>
                    </a:lnTo>
                    <a:lnTo>
                      <a:pt x="0" y="458618"/>
                    </a:lnTo>
                    <a:lnTo>
                      <a:pt x="124" y="458494"/>
                    </a:lnTo>
                    <a:lnTo>
                      <a:pt x="0" y="156891"/>
                    </a:lnTo>
                    <a:close/>
                  </a:path>
                </a:pathLst>
              </a:custGeom>
              <a:gradFill flip="none" rotWithShape="1">
                <a:gsLst>
                  <a:gs pos="47000">
                    <a:schemeClr val="accent4">
                      <a:alpha val="0"/>
                    </a:schemeClr>
                  </a:gs>
                  <a:gs pos="0">
                    <a:schemeClr val="accent4">
                      <a:alpha val="50000"/>
                    </a:schemeClr>
                  </a:gs>
                  <a:gs pos="100000">
                    <a:schemeClr val="accent2">
                      <a:alpha val="30000"/>
                    </a:schemeClr>
                  </a:gs>
                </a:gsLst>
                <a:lin ang="2700000" scaled="1"/>
                <a:tileRect/>
              </a:gra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: 形状 5">
                <a:extLst>
                  <a:ext uri="{FF2B5EF4-FFF2-40B4-BE49-F238E27FC236}">
                    <a16:creationId xmlns:a16="http://schemas.microsoft.com/office/drawing/2014/main" id="{73009298-20DB-6201-41A8-88C4C9E64F79}"/>
                  </a:ext>
                </a:extLst>
              </p:cNvPr>
              <p:cNvSpPr/>
              <p:nvPr/>
            </p:nvSpPr>
            <p:spPr>
              <a:xfrm>
                <a:off x="4051150" y="1900685"/>
                <a:ext cx="19882" cy="874839"/>
              </a:xfrm>
              <a:custGeom>
                <a:avLst/>
                <a:gdLst>
                  <a:gd name="connsiteX0" fmla="*/ 814 w 19882"/>
                  <a:gd name="connsiteY0" fmla="*/ 0 h 874839"/>
                  <a:gd name="connsiteX1" fmla="*/ 19882 w 19882"/>
                  <a:gd name="connsiteY1" fmla="*/ 19068 h 874839"/>
                  <a:gd name="connsiteX2" fmla="*/ 19882 w 19882"/>
                  <a:gd name="connsiteY2" fmla="*/ 310681 h 874839"/>
                  <a:gd name="connsiteX3" fmla="*/ 19882 w 19882"/>
                  <a:gd name="connsiteY3" fmla="*/ 563345 h 874839"/>
                  <a:gd name="connsiteX4" fmla="*/ 19882 w 19882"/>
                  <a:gd name="connsiteY4" fmla="*/ 854958 h 874839"/>
                  <a:gd name="connsiteX5" fmla="*/ 0 w 19882"/>
                  <a:gd name="connsiteY5" fmla="*/ 874839 h 874839"/>
                  <a:gd name="connsiteX6" fmla="*/ 407 w 19882"/>
                  <a:gd name="connsiteY6" fmla="*/ 582819 h 874839"/>
                  <a:gd name="connsiteX7" fmla="*/ 0 w 19882"/>
                  <a:gd name="connsiteY7" fmla="*/ 583226 h 87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82" h="874839">
                    <a:moveTo>
                      <a:pt x="814" y="0"/>
                    </a:moveTo>
                    <a:lnTo>
                      <a:pt x="19882" y="19068"/>
                    </a:lnTo>
                    <a:lnTo>
                      <a:pt x="19882" y="310681"/>
                    </a:lnTo>
                    <a:lnTo>
                      <a:pt x="19882" y="563345"/>
                    </a:lnTo>
                    <a:lnTo>
                      <a:pt x="19882" y="854958"/>
                    </a:lnTo>
                    <a:lnTo>
                      <a:pt x="0" y="874839"/>
                    </a:lnTo>
                    <a:lnTo>
                      <a:pt x="407" y="582819"/>
                    </a:lnTo>
                    <a:lnTo>
                      <a:pt x="0" y="583226"/>
                    </a:lnTo>
                    <a:close/>
                  </a:path>
                </a:pathLst>
              </a:custGeom>
              <a:solidFill>
                <a:schemeClr val="accent2"/>
              </a:solidFill>
              <a:ln w="6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4CEA010-A6D7-E6D6-D21C-DDB37EF84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" b="1226"/>
            <a:stretch/>
          </p:blipFill>
          <p:spPr>
            <a:xfrm>
              <a:off x="1076637" y="2478117"/>
              <a:ext cx="2843226" cy="1849004"/>
            </a:xfrm>
            <a:prstGeom prst="snip1Rect">
              <a:avLst>
                <a:gd name="adj" fmla="val 8425"/>
              </a:avLst>
            </a:prstGeom>
            <a:ln>
              <a:solidFill>
                <a:schemeClr val="accent2"/>
              </a:solidFill>
            </a:ln>
            <a:effectLst>
              <a:outerShdw blurRad="419100" dist="127000" dir="5400000" sx="97000" sy="97000" algn="t" rotWithShape="0">
                <a:schemeClr val="accent2">
                  <a:alpha val="41000"/>
                </a:schemeClr>
              </a:outerShdw>
            </a:effectLst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8D654206-4093-0467-448F-EC56B2E38305}"/>
              </a:ext>
            </a:extLst>
          </p:cNvPr>
          <p:cNvGrpSpPr/>
          <p:nvPr/>
        </p:nvGrpSpPr>
        <p:grpSpPr>
          <a:xfrm>
            <a:off x="8313419" y="2228176"/>
            <a:ext cx="3219769" cy="2246382"/>
            <a:chOff x="888366" y="2253043"/>
            <a:chExt cx="3219769" cy="2246382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C0D001EF-3ED6-4751-7355-2EBF5D437693}"/>
                </a:ext>
              </a:extLst>
            </p:cNvPr>
            <p:cNvGrpSpPr/>
            <p:nvPr/>
          </p:nvGrpSpPr>
          <p:grpSpPr>
            <a:xfrm>
              <a:off x="888366" y="2253043"/>
              <a:ext cx="3219769" cy="2246382"/>
              <a:chOff x="874713" y="981075"/>
              <a:chExt cx="3219769" cy="2246382"/>
            </a:xfrm>
          </p:grpSpPr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C021FB6B-F65D-3B84-E628-2D59C808A7BB}"/>
                  </a:ext>
                </a:extLst>
              </p:cNvPr>
              <p:cNvSpPr/>
              <p:nvPr/>
            </p:nvSpPr>
            <p:spPr>
              <a:xfrm>
                <a:off x="874713" y="981075"/>
                <a:ext cx="3219769" cy="2246382"/>
              </a:xfrm>
              <a:custGeom>
                <a:avLst/>
                <a:gdLst>
                  <a:gd name="connsiteX0" fmla="*/ 156917 w 3219769"/>
                  <a:gd name="connsiteY0" fmla="*/ 0 h 2246382"/>
                  <a:gd name="connsiteX1" fmla="*/ 1756441 w 3219769"/>
                  <a:gd name="connsiteY1" fmla="*/ 0 h 2246382"/>
                  <a:gd name="connsiteX2" fmla="*/ 1804390 w 3219769"/>
                  <a:gd name="connsiteY2" fmla="*/ 47950 h 2246382"/>
                  <a:gd name="connsiteX3" fmla="*/ 3146750 w 3219769"/>
                  <a:gd name="connsiteY3" fmla="*/ 47950 h 2246382"/>
                  <a:gd name="connsiteX4" fmla="*/ 3192514 w 3219769"/>
                  <a:gd name="connsiteY4" fmla="*/ 93713 h 2246382"/>
                  <a:gd name="connsiteX5" fmla="*/ 3192514 w 3219769"/>
                  <a:gd name="connsiteY5" fmla="*/ 395440 h 2246382"/>
                  <a:gd name="connsiteX6" fmla="*/ 3192514 w 3219769"/>
                  <a:gd name="connsiteY6" fmla="*/ 886941 h 2246382"/>
                  <a:gd name="connsiteX7" fmla="*/ 3219769 w 3219769"/>
                  <a:gd name="connsiteY7" fmla="*/ 914170 h 2246382"/>
                  <a:gd name="connsiteX8" fmla="*/ 3219769 w 3219769"/>
                  <a:gd name="connsiteY8" fmla="*/ 1215897 h 2246382"/>
                  <a:gd name="connsiteX9" fmla="*/ 3219769 w 3219769"/>
                  <a:gd name="connsiteY9" fmla="*/ 1497116 h 2246382"/>
                  <a:gd name="connsiteX10" fmla="*/ 3219769 w 3219769"/>
                  <a:gd name="connsiteY10" fmla="*/ 1798843 h 2246382"/>
                  <a:gd name="connsiteX11" fmla="*/ 3187633 w 3219769"/>
                  <a:gd name="connsiteY11" fmla="*/ 1830979 h 2246382"/>
                  <a:gd name="connsiteX12" fmla="*/ 3187633 w 3219769"/>
                  <a:gd name="connsiteY12" fmla="*/ 1856688 h 2246382"/>
                  <a:gd name="connsiteX13" fmla="*/ 3187633 w 3219769"/>
                  <a:gd name="connsiteY13" fmla="*/ 2158415 h 2246382"/>
                  <a:gd name="connsiteX14" fmla="*/ 3099640 w 3219769"/>
                  <a:gd name="connsiteY14" fmla="*/ 2246382 h 2246382"/>
                  <a:gd name="connsiteX15" fmla="*/ 117688 w 3219769"/>
                  <a:gd name="connsiteY15" fmla="*/ 2246382 h 2246382"/>
                  <a:gd name="connsiteX16" fmla="*/ 687 w 3219769"/>
                  <a:gd name="connsiteY16" fmla="*/ 2129406 h 2246382"/>
                  <a:gd name="connsiteX17" fmla="*/ 0 w 3219769"/>
                  <a:gd name="connsiteY17" fmla="*/ 458618 h 2246382"/>
                  <a:gd name="connsiteX18" fmla="*/ 124 w 3219769"/>
                  <a:gd name="connsiteY18" fmla="*/ 458494 h 2246382"/>
                  <a:gd name="connsiteX19" fmla="*/ 0 w 3219769"/>
                  <a:gd name="connsiteY19" fmla="*/ 156891 h 224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19769" h="2246382">
                    <a:moveTo>
                      <a:pt x="156917" y="0"/>
                    </a:moveTo>
                    <a:lnTo>
                      <a:pt x="1756441" y="0"/>
                    </a:lnTo>
                    <a:lnTo>
                      <a:pt x="1804390" y="47950"/>
                    </a:lnTo>
                    <a:lnTo>
                      <a:pt x="3146750" y="47950"/>
                    </a:lnTo>
                    <a:lnTo>
                      <a:pt x="3192514" y="93713"/>
                    </a:lnTo>
                    <a:lnTo>
                      <a:pt x="3192514" y="395440"/>
                    </a:lnTo>
                    <a:lnTo>
                      <a:pt x="3192514" y="886941"/>
                    </a:lnTo>
                    <a:lnTo>
                      <a:pt x="3219769" y="914170"/>
                    </a:lnTo>
                    <a:lnTo>
                      <a:pt x="3219769" y="1215897"/>
                    </a:lnTo>
                    <a:lnTo>
                      <a:pt x="3219769" y="1497116"/>
                    </a:lnTo>
                    <a:lnTo>
                      <a:pt x="3219769" y="1798843"/>
                    </a:lnTo>
                    <a:lnTo>
                      <a:pt x="3187633" y="1830979"/>
                    </a:lnTo>
                    <a:lnTo>
                      <a:pt x="3187633" y="1856688"/>
                    </a:lnTo>
                    <a:lnTo>
                      <a:pt x="3187633" y="2158415"/>
                    </a:lnTo>
                    <a:lnTo>
                      <a:pt x="3099640" y="2246382"/>
                    </a:lnTo>
                    <a:lnTo>
                      <a:pt x="117688" y="2246382"/>
                    </a:lnTo>
                    <a:lnTo>
                      <a:pt x="687" y="2129406"/>
                    </a:lnTo>
                    <a:lnTo>
                      <a:pt x="0" y="458618"/>
                    </a:lnTo>
                    <a:lnTo>
                      <a:pt x="124" y="458494"/>
                    </a:lnTo>
                    <a:lnTo>
                      <a:pt x="0" y="156891"/>
                    </a:lnTo>
                    <a:close/>
                  </a:path>
                </a:pathLst>
              </a:custGeom>
              <a:gradFill flip="none" rotWithShape="1">
                <a:gsLst>
                  <a:gs pos="47000">
                    <a:schemeClr val="accent4">
                      <a:alpha val="0"/>
                    </a:schemeClr>
                  </a:gs>
                  <a:gs pos="0">
                    <a:schemeClr val="accent4">
                      <a:alpha val="50000"/>
                    </a:schemeClr>
                  </a:gs>
                  <a:gs pos="100000">
                    <a:schemeClr val="accent2">
                      <a:alpha val="30000"/>
                    </a:schemeClr>
                  </a:gs>
                </a:gsLst>
                <a:lin ang="2700000" scaled="1"/>
                <a:tileRect/>
              </a:gra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56F4839B-FD36-42F5-6EE1-B2A15ED92286}"/>
                  </a:ext>
                </a:extLst>
              </p:cNvPr>
              <p:cNvSpPr/>
              <p:nvPr/>
            </p:nvSpPr>
            <p:spPr>
              <a:xfrm>
                <a:off x="4051150" y="1900685"/>
                <a:ext cx="19882" cy="874839"/>
              </a:xfrm>
              <a:custGeom>
                <a:avLst/>
                <a:gdLst>
                  <a:gd name="connsiteX0" fmla="*/ 814 w 19882"/>
                  <a:gd name="connsiteY0" fmla="*/ 0 h 874839"/>
                  <a:gd name="connsiteX1" fmla="*/ 19882 w 19882"/>
                  <a:gd name="connsiteY1" fmla="*/ 19068 h 874839"/>
                  <a:gd name="connsiteX2" fmla="*/ 19882 w 19882"/>
                  <a:gd name="connsiteY2" fmla="*/ 310681 h 874839"/>
                  <a:gd name="connsiteX3" fmla="*/ 19882 w 19882"/>
                  <a:gd name="connsiteY3" fmla="*/ 563345 h 874839"/>
                  <a:gd name="connsiteX4" fmla="*/ 19882 w 19882"/>
                  <a:gd name="connsiteY4" fmla="*/ 854958 h 874839"/>
                  <a:gd name="connsiteX5" fmla="*/ 0 w 19882"/>
                  <a:gd name="connsiteY5" fmla="*/ 874839 h 874839"/>
                  <a:gd name="connsiteX6" fmla="*/ 407 w 19882"/>
                  <a:gd name="connsiteY6" fmla="*/ 582819 h 874839"/>
                  <a:gd name="connsiteX7" fmla="*/ 0 w 19882"/>
                  <a:gd name="connsiteY7" fmla="*/ 583226 h 87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82" h="874839">
                    <a:moveTo>
                      <a:pt x="814" y="0"/>
                    </a:moveTo>
                    <a:lnTo>
                      <a:pt x="19882" y="19068"/>
                    </a:lnTo>
                    <a:lnTo>
                      <a:pt x="19882" y="310681"/>
                    </a:lnTo>
                    <a:lnTo>
                      <a:pt x="19882" y="563345"/>
                    </a:lnTo>
                    <a:lnTo>
                      <a:pt x="19882" y="854958"/>
                    </a:lnTo>
                    <a:lnTo>
                      <a:pt x="0" y="874839"/>
                    </a:lnTo>
                    <a:lnTo>
                      <a:pt x="407" y="582819"/>
                    </a:lnTo>
                    <a:lnTo>
                      <a:pt x="0" y="583226"/>
                    </a:lnTo>
                    <a:close/>
                  </a:path>
                </a:pathLst>
              </a:custGeom>
              <a:solidFill>
                <a:schemeClr val="accent2"/>
              </a:solidFill>
              <a:ln w="6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9174B80-CE63-F142-E39B-7DBED23B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" b="1226"/>
            <a:stretch/>
          </p:blipFill>
          <p:spPr>
            <a:xfrm>
              <a:off x="1076637" y="2478117"/>
              <a:ext cx="2843226" cy="1849004"/>
            </a:xfrm>
            <a:prstGeom prst="snip1Rect">
              <a:avLst>
                <a:gd name="adj" fmla="val 8425"/>
              </a:avLst>
            </a:prstGeom>
            <a:ln>
              <a:solidFill>
                <a:schemeClr val="accent2"/>
              </a:solidFill>
            </a:ln>
            <a:effectLst>
              <a:outerShdw blurRad="419100" dist="127000" dir="5400000" sx="97000" sy="97000" algn="t" rotWithShape="0">
                <a:schemeClr val="accent2">
                  <a:alpha val="41000"/>
                </a:schemeClr>
              </a:outerShdw>
            </a:effectLst>
          </p:spPr>
        </p:pic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32592D35-D514-0901-A315-031A9327EC76}"/>
              </a:ext>
            </a:extLst>
          </p:cNvPr>
          <p:cNvGrpSpPr/>
          <p:nvPr/>
        </p:nvGrpSpPr>
        <p:grpSpPr>
          <a:xfrm>
            <a:off x="4504373" y="2730697"/>
            <a:ext cx="3219769" cy="2246382"/>
            <a:chOff x="888366" y="2253043"/>
            <a:chExt cx="3219769" cy="2246382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1389C0E5-63D6-83DA-28C9-460776C7E155}"/>
                </a:ext>
              </a:extLst>
            </p:cNvPr>
            <p:cNvGrpSpPr/>
            <p:nvPr/>
          </p:nvGrpSpPr>
          <p:grpSpPr>
            <a:xfrm>
              <a:off x="888366" y="2253043"/>
              <a:ext cx="3219769" cy="2246382"/>
              <a:chOff x="874713" y="981075"/>
              <a:chExt cx="3219769" cy="2246382"/>
            </a:xfrm>
          </p:grpSpPr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70B52345-D430-1777-8824-470679609CE7}"/>
                  </a:ext>
                </a:extLst>
              </p:cNvPr>
              <p:cNvSpPr/>
              <p:nvPr/>
            </p:nvSpPr>
            <p:spPr>
              <a:xfrm>
                <a:off x="874713" y="981075"/>
                <a:ext cx="3219769" cy="2246382"/>
              </a:xfrm>
              <a:custGeom>
                <a:avLst/>
                <a:gdLst>
                  <a:gd name="connsiteX0" fmla="*/ 156917 w 3219769"/>
                  <a:gd name="connsiteY0" fmla="*/ 0 h 2246382"/>
                  <a:gd name="connsiteX1" fmla="*/ 1756441 w 3219769"/>
                  <a:gd name="connsiteY1" fmla="*/ 0 h 2246382"/>
                  <a:gd name="connsiteX2" fmla="*/ 1804390 w 3219769"/>
                  <a:gd name="connsiteY2" fmla="*/ 47950 h 2246382"/>
                  <a:gd name="connsiteX3" fmla="*/ 3146750 w 3219769"/>
                  <a:gd name="connsiteY3" fmla="*/ 47950 h 2246382"/>
                  <a:gd name="connsiteX4" fmla="*/ 3192514 w 3219769"/>
                  <a:gd name="connsiteY4" fmla="*/ 93713 h 2246382"/>
                  <a:gd name="connsiteX5" fmla="*/ 3192514 w 3219769"/>
                  <a:gd name="connsiteY5" fmla="*/ 395440 h 2246382"/>
                  <a:gd name="connsiteX6" fmla="*/ 3192514 w 3219769"/>
                  <a:gd name="connsiteY6" fmla="*/ 886941 h 2246382"/>
                  <a:gd name="connsiteX7" fmla="*/ 3219769 w 3219769"/>
                  <a:gd name="connsiteY7" fmla="*/ 914170 h 2246382"/>
                  <a:gd name="connsiteX8" fmla="*/ 3219769 w 3219769"/>
                  <a:gd name="connsiteY8" fmla="*/ 1215897 h 2246382"/>
                  <a:gd name="connsiteX9" fmla="*/ 3219769 w 3219769"/>
                  <a:gd name="connsiteY9" fmla="*/ 1497116 h 2246382"/>
                  <a:gd name="connsiteX10" fmla="*/ 3219769 w 3219769"/>
                  <a:gd name="connsiteY10" fmla="*/ 1798843 h 2246382"/>
                  <a:gd name="connsiteX11" fmla="*/ 3187633 w 3219769"/>
                  <a:gd name="connsiteY11" fmla="*/ 1830979 h 2246382"/>
                  <a:gd name="connsiteX12" fmla="*/ 3187633 w 3219769"/>
                  <a:gd name="connsiteY12" fmla="*/ 1856688 h 2246382"/>
                  <a:gd name="connsiteX13" fmla="*/ 3187633 w 3219769"/>
                  <a:gd name="connsiteY13" fmla="*/ 2158415 h 2246382"/>
                  <a:gd name="connsiteX14" fmla="*/ 3099640 w 3219769"/>
                  <a:gd name="connsiteY14" fmla="*/ 2246382 h 2246382"/>
                  <a:gd name="connsiteX15" fmla="*/ 117688 w 3219769"/>
                  <a:gd name="connsiteY15" fmla="*/ 2246382 h 2246382"/>
                  <a:gd name="connsiteX16" fmla="*/ 687 w 3219769"/>
                  <a:gd name="connsiteY16" fmla="*/ 2129406 h 2246382"/>
                  <a:gd name="connsiteX17" fmla="*/ 0 w 3219769"/>
                  <a:gd name="connsiteY17" fmla="*/ 458618 h 2246382"/>
                  <a:gd name="connsiteX18" fmla="*/ 124 w 3219769"/>
                  <a:gd name="connsiteY18" fmla="*/ 458494 h 2246382"/>
                  <a:gd name="connsiteX19" fmla="*/ 0 w 3219769"/>
                  <a:gd name="connsiteY19" fmla="*/ 156891 h 224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19769" h="2246382">
                    <a:moveTo>
                      <a:pt x="156917" y="0"/>
                    </a:moveTo>
                    <a:lnTo>
                      <a:pt x="1756441" y="0"/>
                    </a:lnTo>
                    <a:lnTo>
                      <a:pt x="1804390" y="47950"/>
                    </a:lnTo>
                    <a:lnTo>
                      <a:pt x="3146750" y="47950"/>
                    </a:lnTo>
                    <a:lnTo>
                      <a:pt x="3192514" y="93713"/>
                    </a:lnTo>
                    <a:lnTo>
                      <a:pt x="3192514" y="395440"/>
                    </a:lnTo>
                    <a:lnTo>
                      <a:pt x="3192514" y="886941"/>
                    </a:lnTo>
                    <a:lnTo>
                      <a:pt x="3219769" y="914170"/>
                    </a:lnTo>
                    <a:lnTo>
                      <a:pt x="3219769" y="1215897"/>
                    </a:lnTo>
                    <a:lnTo>
                      <a:pt x="3219769" y="1497116"/>
                    </a:lnTo>
                    <a:lnTo>
                      <a:pt x="3219769" y="1798843"/>
                    </a:lnTo>
                    <a:lnTo>
                      <a:pt x="3187633" y="1830979"/>
                    </a:lnTo>
                    <a:lnTo>
                      <a:pt x="3187633" y="1856688"/>
                    </a:lnTo>
                    <a:lnTo>
                      <a:pt x="3187633" y="2158415"/>
                    </a:lnTo>
                    <a:lnTo>
                      <a:pt x="3099640" y="2246382"/>
                    </a:lnTo>
                    <a:lnTo>
                      <a:pt x="117688" y="2246382"/>
                    </a:lnTo>
                    <a:lnTo>
                      <a:pt x="687" y="2129406"/>
                    </a:lnTo>
                    <a:lnTo>
                      <a:pt x="0" y="458618"/>
                    </a:lnTo>
                    <a:lnTo>
                      <a:pt x="124" y="458494"/>
                    </a:lnTo>
                    <a:lnTo>
                      <a:pt x="0" y="156891"/>
                    </a:lnTo>
                    <a:close/>
                  </a:path>
                </a:pathLst>
              </a:custGeom>
              <a:gradFill flip="none" rotWithShape="1">
                <a:gsLst>
                  <a:gs pos="47000">
                    <a:schemeClr val="accent4">
                      <a:alpha val="0"/>
                    </a:schemeClr>
                  </a:gs>
                  <a:gs pos="0">
                    <a:schemeClr val="accent4">
                      <a:alpha val="50000"/>
                    </a:schemeClr>
                  </a:gs>
                  <a:gs pos="100000">
                    <a:schemeClr val="accent2">
                      <a:alpha val="30000"/>
                    </a:schemeClr>
                  </a:gs>
                </a:gsLst>
                <a:lin ang="2700000" scaled="1"/>
                <a:tileRect/>
              </a:gradFill>
              <a:ln w="95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576584D4-D406-1F6B-28FF-AF7B1EDED42F}"/>
                  </a:ext>
                </a:extLst>
              </p:cNvPr>
              <p:cNvSpPr/>
              <p:nvPr/>
            </p:nvSpPr>
            <p:spPr>
              <a:xfrm>
                <a:off x="4051150" y="1900685"/>
                <a:ext cx="19882" cy="874839"/>
              </a:xfrm>
              <a:custGeom>
                <a:avLst/>
                <a:gdLst>
                  <a:gd name="connsiteX0" fmla="*/ 814 w 19882"/>
                  <a:gd name="connsiteY0" fmla="*/ 0 h 874839"/>
                  <a:gd name="connsiteX1" fmla="*/ 19882 w 19882"/>
                  <a:gd name="connsiteY1" fmla="*/ 19068 h 874839"/>
                  <a:gd name="connsiteX2" fmla="*/ 19882 w 19882"/>
                  <a:gd name="connsiteY2" fmla="*/ 310681 h 874839"/>
                  <a:gd name="connsiteX3" fmla="*/ 19882 w 19882"/>
                  <a:gd name="connsiteY3" fmla="*/ 563345 h 874839"/>
                  <a:gd name="connsiteX4" fmla="*/ 19882 w 19882"/>
                  <a:gd name="connsiteY4" fmla="*/ 854958 h 874839"/>
                  <a:gd name="connsiteX5" fmla="*/ 0 w 19882"/>
                  <a:gd name="connsiteY5" fmla="*/ 874839 h 874839"/>
                  <a:gd name="connsiteX6" fmla="*/ 407 w 19882"/>
                  <a:gd name="connsiteY6" fmla="*/ 582819 h 874839"/>
                  <a:gd name="connsiteX7" fmla="*/ 0 w 19882"/>
                  <a:gd name="connsiteY7" fmla="*/ 583226 h 87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82" h="874839">
                    <a:moveTo>
                      <a:pt x="814" y="0"/>
                    </a:moveTo>
                    <a:lnTo>
                      <a:pt x="19882" y="19068"/>
                    </a:lnTo>
                    <a:lnTo>
                      <a:pt x="19882" y="310681"/>
                    </a:lnTo>
                    <a:lnTo>
                      <a:pt x="19882" y="563345"/>
                    </a:lnTo>
                    <a:lnTo>
                      <a:pt x="19882" y="854958"/>
                    </a:lnTo>
                    <a:lnTo>
                      <a:pt x="0" y="874839"/>
                    </a:lnTo>
                    <a:lnTo>
                      <a:pt x="407" y="582819"/>
                    </a:lnTo>
                    <a:lnTo>
                      <a:pt x="0" y="583226"/>
                    </a:lnTo>
                    <a:close/>
                  </a:path>
                </a:pathLst>
              </a:custGeom>
              <a:solidFill>
                <a:schemeClr val="accent2"/>
              </a:solidFill>
              <a:ln w="6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3A2A24A6-382E-FF6F-ECF6-7051F4DA8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" b="1226"/>
            <a:stretch/>
          </p:blipFill>
          <p:spPr>
            <a:xfrm>
              <a:off x="1076637" y="2478117"/>
              <a:ext cx="2843226" cy="1849004"/>
            </a:xfrm>
            <a:prstGeom prst="snip1Rect">
              <a:avLst>
                <a:gd name="adj" fmla="val 8425"/>
              </a:avLst>
            </a:prstGeom>
            <a:ln>
              <a:solidFill>
                <a:schemeClr val="accent2"/>
              </a:solidFill>
            </a:ln>
            <a:effectLst>
              <a:outerShdw blurRad="419100" dist="127000" dir="5400000" sx="97000" sy="97000" algn="t" rotWithShape="0">
                <a:schemeClr val="accent2">
                  <a:alpha val="41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7887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52B2A2B-B081-171C-1CE9-749C3E6EFE90}"/>
              </a:ext>
            </a:extLst>
          </p:cNvPr>
          <p:cNvSpPr txBox="1"/>
          <p:nvPr/>
        </p:nvSpPr>
        <p:spPr>
          <a:xfrm>
            <a:off x="2380561" y="2167744"/>
            <a:ext cx="7749540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zh-CN" altLang="en-US" sz="8000" dirty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8100000" scaled="1"/>
                  <a:tileRect/>
                </a:gradFill>
                <a:effectLst>
                  <a:outerShdw dist="12700" dir="2700000" algn="tl" rotWithShape="0">
                    <a:prstClr val="white"/>
                  </a:outerShdw>
                </a:effectLst>
                <a:cs typeface="+mn-ea"/>
                <a:sym typeface="+mn-lt"/>
              </a:rPr>
              <a:t>反思改进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CF62FDA-49A5-2881-80D8-B9EF6B28D06E}"/>
              </a:ext>
            </a:extLst>
          </p:cNvPr>
          <p:cNvSpPr txBox="1"/>
          <p:nvPr/>
        </p:nvSpPr>
        <p:spPr>
          <a:xfrm>
            <a:off x="2411041" y="3356691"/>
            <a:ext cx="7749540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en-US" altLang="zh-CN" sz="4800" dirty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8100000" scaled="1"/>
                  <a:tileRect/>
                </a:gradFill>
                <a:effectLst>
                  <a:outerShdw dist="12700" dir="2700000" algn="tl" rotWithShape="0">
                    <a:prstClr val="white"/>
                  </a:outerShdw>
                </a:effectLst>
                <a:cs typeface="+mn-ea"/>
                <a:sym typeface="+mn-lt"/>
              </a:rPr>
              <a:t>Improvement</a:t>
            </a:r>
          </a:p>
        </p:txBody>
      </p:sp>
    </p:spTree>
    <p:extLst>
      <p:ext uri="{BB962C8B-B14F-4D97-AF65-F5344CB8AC3E}">
        <p14:creationId xmlns:p14="http://schemas.microsoft.com/office/powerpoint/2010/main" val="3653219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B93C0D83-B855-F2AE-74EB-25373DB00D21}"/>
              </a:ext>
            </a:extLst>
          </p:cNvPr>
          <p:cNvGrpSpPr/>
          <p:nvPr/>
        </p:nvGrpSpPr>
        <p:grpSpPr>
          <a:xfrm>
            <a:off x="5068343" y="3534632"/>
            <a:ext cx="2155914" cy="3323369"/>
            <a:chOff x="5068343" y="3534632"/>
            <a:chExt cx="2155914" cy="3323369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A2974818-F733-4570-F43A-DEB2B3689DC5}"/>
                </a:ext>
              </a:extLst>
            </p:cNvPr>
            <p:cNvSpPr/>
            <p:nvPr/>
          </p:nvSpPr>
          <p:spPr>
            <a:xfrm rot="5400000">
              <a:off x="5841824" y="2767379"/>
              <a:ext cx="608957" cy="2143464"/>
            </a:xfrm>
            <a:custGeom>
              <a:avLst/>
              <a:gdLst>
                <a:gd name="connsiteX0" fmla="*/ 0 w 598148"/>
                <a:gd name="connsiteY0" fmla="*/ 1052707 h 2105415"/>
                <a:gd name="connsiteX1" fmla="*/ 299074 w 598148"/>
                <a:gd name="connsiteY1" fmla="*/ 0 h 2105415"/>
                <a:gd name="connsiteX2" fmla="*/ 598148 w 598148"/>
                <a:gd name="connsiteY2" fmla="*/ 1052707 h 2105415"/>
                <a:gd name="connsiteX3" fmla="*/ 299074 w 598148"/>
                <a:gd name="connsiteY3" fmla="*/ 2105415 h 2105415"/>
                <a:gd name="connsiteX4" fmla="*/ 0 w 598148"/>
                <a:gd name="connsiteY4" fmla="*/ 1052707 h 210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148" h="2105415">
                  <a:moveTo>
                    <a:pt x="0" y="1052707"/>
                  </a:moveTo>
                  <a:lnTo>
                    <a:pt x="299074" y="0"/>
                  </a:lnTo>
                  <a:lnTo>
                    <a:pt x="598148" y="1052707"/>
                  </a:lnTo>
                  <a:lnTo>
                    <a:pt x="299074" y="2105415"/>
                  </a:lnTo>
                  <a:lnTo>
                    <a:pt x="0" y="1052707"/>
                  </a:lnTo>
                  <a:close/>
                </a:path>
              </a:pathLst>
            </a:custGeom>
            <a:gradFill flip="none" rotWithShape="1">
              <a:gsLst>
                <a:gs pos="52000">
                  <a:schemeClr val="accent3">
                    <a:alpha val="80000"/>
                    <a:lumMod val="80000"/>
                    <a:lumOff val="20000"/>
                  </a:schemeClr>
                </a:gs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FFAB8B65-9936-D8AC-C2D6-0D6B69FFEBB0}"/>
                </a:ext>
              </a:extLst>
            </p:cNvPr>
            <p:cNvSpPr/>
            <p:nvPr/>
          </p:nvSpPr>
          <p:spPr>
            <a:xfrm rot="5400000">
              <a:off x="5175835" y="4809578"/>
              <a:ext cx="3018888" cy="1077957"/>
            </a:xfrm>
            <a:custGeom>
              <a:avLst/>
              <a:gdLst>
                <a:gd name="connsiteX0" fmla="*/ 0 w 3018888"/>
                <a:gd name="connsiteY0" fmla="*/ 6225 h 1077957"/>
                <a:gd name="connsiteX1" fmla="*/ 1327 w 3018888"/>
                <a:gd name="connsiteY1" fmla="*/ 0 h 1077957"/>
                <a:gd name="connsiteX2" fmla="*/ 2971972 w 3018888"/>
                <a:gd name="connsiteY2" fmla="*/ 0 h 1077957"/>
                <a:gd name="connsiteX3" fmla="*/ 3018888 w 3018888"/>
                <a:gd name="connsiteY3" fmla="*/ 220075 h 1077957"/>
                <a:gd name="connsiteX4" fmla="*/ 3018888 w 3018888"/>
                <a:gd name="connsiteY4" fmla="*/ 1077957 h 1077957"/>
                <a:gd name="connsiteX5" fmla="*/ 228475 w 3018888"/>
                <a:gd name="connsiteY5" fmla="*/ 1077957 h 107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888" h="1077957">
                  <a:moveTo>
                    <a:pt x="0" y="6225"/>
                  </a:moveTo>
                  <a:lnTo>
                    <a:pt x="1327" y="0"/>
                  </a:lnTo>
                  <a:lnTo>
                    <a:pt x="2971972" y="0"/>
                  </a:lnTo>
                  <a:lnTo>
                    <a:pt x="3018888" y="220075"/>
                  </a:lnTo>
                  <a:lnTo>
                    <a:pt x="3018888" y="1077957"/>
                  </a:lnTo>
                  <a:lnTo>
                    <a:pt x="228475" y="1077957"/>
                  </a:lnTo>
                  <a:close/>
                </a:path>
              </a:pathLst>
            </a:custGeom>
            <a:gradFill>
              <a:gsLst>
                <a:gs pos="10000">
                  <a:schemeClr val="accent2">
                    <a:lumMod val="60000"/>
                    <a:lumOff val="40000"/>
                  </a:schemeClr>
                </a:gs>
                <a:gs pos="40000">
                  <a:schemeClr val="accent3">
                    <a:alpha val="80000"/>
                    <a:lumMod val="80000"/>
                    <a:lumOff val="20000"/>
                  </a:schemeClr>
                </a:gs>
                <a:gs pos="85000">
                  <a:schemeClr val="tx1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AADBE9F0-AFB6-664C-B584-514799FF2342}"/>
                </a:ext>
              </a:extLst>
            </p:cNvPr>
            <p:cNvSpPr/>
            <p:nvPr/>
          </p:nvSpPr>
          <p:spPr>
            <a:xfrm rot="5400000">
              <a:off x="4097878" y="4809578"/>
              <a:ext cx="3018888" cy="1077957"/>
            </a:xfrm>
            <a:custGeom>
              <a:avLst/>
              <a:gdLst>
                <a:gd name="connsiteX0" fmla="*/ 0 w 3018888"/>
                <a:gd name="connsiteY0" fmla="*/ 1071733 h 1077957"/>
                <a:gd name="connsiteX1" fmla="*/ 228475 w 3018888"/>
                <a:gd name="connsiteY1" fmla="*/ 0 h 1077957"/>
                <a:gd name="connsiteX2" fmla="*/ 3018888 w 3018888"/>
                <a:gd name="connsiteY2" fmla="*/ 0 h 1077957"/>
                <a:gd name="connsiteX3" fmla="*/ 3018888 w 3018888"/>
                <a:gd name="connsiteY3" fmla="*/ 857882 h 1077957"/>
                <a:gd name="connsiteX4" fmla="*/ 2971972 w 3018888"/>
                <a:gd name="connsiteY4" fmla="*/ 1077957 h 1077957"/>
                <a:gd name="connsiteX5" fmla="*/ 1327 w 3018888"/>
                <a:gd name="connsiteY5" fmla="*/ 1077957 h 107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888" h="1077957">
                  <a:moveTo>
                    <a:pt x="0" y="1071733"/>
                  </a:moveTo>
                  <a:lnTo>
                    <a:pt x="228475" y="0"/>
                  </a:lnTo>
                  <a:lnTo>
                    <a:pt x="3018888" y="0"/>
                  </a:lnTo>
                  <a:lnTo>
                    <a:pt x="3018888" y="857882"/>
                  </a:lnTo>
                  <a:lnTo>
                    <a:pt x="2971972" y="1077957"/>
                  </a:lnTo>
                  <a:lnTo>
                    <a:pt x="1327" y="1077957"/>
                  </a:lnTo>
                  <a:close/>
                </a:path>
              </a:pathLst>
            </a:custGeom>
            <a:gradFill>
              <a:gsLst>
                <a:gs pos="10000">
                  <a:schemeClr val="accent2">
                    <a:lumMod val="60000"/>
                    <a:lumOff val="40000"/>
                  </a:schemeClr>
                </a:gs>
                <a:gs pos="40000">
                  <a:schemeClr val="accent3">
                    <a:alpha val="80000"/>
                    <a:lumMod val="80000"/>
                    <a:lumOff val="20000"/>
                  </a:schemeClr>
                </a:gs>
                <a:gs pos="85000">
                  <a:schemeClr val="tx1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50E28562-4034-F8E1-DFA8-E1484127A5FB}"/>
                </a:ext>
              </a:extLst>
            </p:cNvPr>
            <p:cNvSpPr/>
            <p:nvPr/>
          </p:nvSpPr>
          <p:spPr>
            <a:xfrm rot="5400000">
              <a:off x="6006065" y="3345489"/>
              <a:ext cx="280476" cy="987246"/>
            </a:xfrm>
            <a:custGeom>
              <a:avLst/>
              <a:gdLst>
                <a:gd name="connsiteX0" fmla="*/ 0 w 598148"/>
                <a:gd name="connsiteY0" fmla="*/ 1052707 h 2105415"/>
                <a:gd name="connsiteX1" fmla="*/ 299074 w 598148"/>
                <a:gd name="connsiteY1" fmla="*/ 0 h 2105415"/>
                <a:gd name="connsiteX2" fmla="*/ 598148 w 598148"/>
                <a:gd name="connsiteY2" fmla="*/ 1052707 h 2105415"/>
                <a:gd name="connsiteX3" fmla="*/ 299074 w 598148"/>
                <a:gd name="connsiteY3" fmla="*/ 2105415 h 2105415"/>
                <a:gd name="connsiteX4" fmla="*/ 0 w 598148"/>
                <a:gd name="connsiteY4" fmla="*/ 1052707 h 210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148" h="2105415">
                  <a:moveTo>
                    <a:pt x="0" y="1052707"/>
                  </a:moveTo>
                  <a:lnTo>
                    <a:pt x="299074" y="0"/>
                  </a:lnTo>
                  <a:lnTo>
                    <a:pt x="598148" y="1052707"/>
                  </a:lnTo>
                  <a:lnTo>
                    <a:pt x="299074" y="2105415"/>
                  </a:lnTo>
                  <a:lnTo>
                    <a:pt x="0" y="10527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02F8BB31-1958-E364-653F-C780E71C3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7051" r="2" b="3359"/>
          <a:stretch/>
        </p:blipFill>
        <p:spPr>
          <a:xfrm>
            <a:off x="695326" y="914491"/>
            <a:ext cx="6145966" cy="565604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6B19371-F680-7100-A5EC-CC8111F17679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产品优化方向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EF7F0D-1F8C-88CC-B2C0-3A4E8ED9B195}"/>
              </a:ext>
            </a:extLst>
          </p:cNvPr>
          <p:cNvSpPr txBox="1"/>
          <p:nvPr/>
        </p:nvSpPr>
        <p:spPr>
          <a:xfrm>
            <a:off x="4984698" y="2251835"/>
            <a:ext cx="2032997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dirty="0"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cs typeface="+mn-ea"/>
                <a:sym typeface="+mn-lt"/>
              </a:rPr>
              <a:t>打造明星品</a:t>
            </a:r>
          </a:p>
        </p:txBody>
      </p:sp>
      <p:sp>
        <p:nvSpPr>
          <p:cNvPr id="11" name="Text Box 27">
            <a:extLst>
              <a:ext uri="{FF2B5EF4-FFF2-40B4-BE49-F238E27FC236}">
                <a16:creationId xmlns:a16="http://schemas.microsoft.com/office/drawing/2014/main" id="{F2A4A5D5-CB82-D9C2-FEE3-59BE57DDE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698" y="2797960"/>
            <a:ext cx="2683451" cy="65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E6E6E6"/>
              </a:buClr>
            </a:pPr>
            <a:r>
              <a:rPr lang="zh-CN" altLang="en-US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尽快投入产品</a:t>
            </a:r>
            <a:r>
              <a:rPr lang="en-US" altLang="zh-CN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D</a:t>
            </a:r>
            <a:r>
              <a:rPr lang="zh-CN" altLang="en-US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的使用</a:t>
            </a:r>
          </a:p>
          <a:p>
            <a:pPr eaLnBrk="1" hangingPunct="1">
              <a:lnSpc>
                <a:spcPct val="120000"/>
              </a:lnSpc>
              <a:buClr>
                <a:srgbClr val="E6E6E6"/>
              </a:buClr>
            </a:pPr>
            <a:r>
              <a:rPr lang="zh-CN" altLang="en-US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并持续打造明星产品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47186ADB-BF1B-A7A9-499A-B36BF1AE5BE1}"/>
              </a:ext>
            </a:extLst>
          </p:cNvPr>
          <p:cNvGrpSpPr/>
          <p:nvPr/>
        </p:nvGrpSpPr>
        <p:grpSpPr>
          <a:xfrm>
            <a:off x="1432861" y="4076725"/>
            <a:ext cx="2155914" cy="2781276"/>
            <a:chOff x="1432861" y="4076725"/>
            <a:chExt cx="2155914" cy="2781276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FB30CDF7-1AD4-5607-B5EE-F6AA2A6FE3DE}"/>
                </a:ext>
              </a:extLst>
            </p:cNvPr>
            <p:cNvSpPr/>
            <p:nvPr/>
          </p:nvSpPr>
          <p:spPr>
            <a:xfrm rot="5400000">
              <a:off x="2206341" y="3309472"/>
              <a:ext cx="608957" cy="2143464"/>
            </a:xfrm>
            <a:custGeom>
              <a:avLst/>
              <a:gdLst>
                <a:gd name="connsiteX0" fmla="*/ 0 w 598148"/>
                <a:gd name="connsiteY0" fmla="*/ 1052707 h 2105415"/>
                <a:gd name="connsiteX1" fmla="*/ 299074 w 598148"/>
                <a:gd name="connsiteY1" fmla="*/ 0 h 2105415"/>
                <a:gd name="connsiteX2" fmla="*/ 598148 w 598148"/>
                <a:gd name="connsiteY2" fmla="*/ 1052707 h 2105415"/>
                <a:gd name="connsiteX3" fmla="*/ 299074 w 598148"/>
                <a:gd name="connsiteY3" fmla="*/ 2105415 h 2105415"/>
                <a:gd name="connsiteX4" fmla="*/ 0 w 598148"/>
                <a:gd name="connsiteY4" fmla="*/ 1052707 h 210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148" h="2105415">
                  <a:moveTo>
                    <a:pt x="0" y="1052707"/>
                  </a:moveTo>
                  <a:lnTo>
                    <a:pt x="299074" y="0"/>
                  </a:lnTo>
                  <a:lnTo>
                    <a:pt x="598148" y="1052707"/>
                  </a:lnTo>
                  <a:lnTo>
                    <a:pt x="299074" y="2105415"/>
                  </a:lnTo>
                  <a:lnTo>
                    <a:pt x="0" y="1052707"/>
                  </a:lnTo>
                  <a:close/>
                </a:path>
              </a:pathLst>
            </a:custGeom>
            <a:gradFill flip="none" rotWithShape="1">
              <a:gsLst>
                <a:gs pos="52000">
                  <a:schemeClr val="accent3">
                    <a:alpha val="80000"/>
                    <a:lumMod val="80000"/>
                    <a:lumOff val="20000"/>
                  </a:schemeClr>
                </a:gs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8CDB3682-2C76-5F9F-0D0E-48B5368DB45A}"/>
                </a:ext>
              </a:extLst>
            </p:cNvPr>
            <p:cNvSpPr/>
            <p:nvPr/>
          </p:nvSpPr>
          <p:spPr>
            <a:xfrm rot="5400000">
              <a:off x="1811399" y="5080624"/>
              <a:ext cx="2476796" cy="1077957"/>
            </a:xfrm>
            <a:custGeom>
              <a:avLst/>
              <a:gdLst>
                <a:gd name="connsiteX0" fmla="*/ 0 w 2476796"/>
                <a:gd name="connsiteY0" fmla="*/ 6225 h 1077957"/>
                <a:gd name="connsiteX1" fmla="*/ 1103 w 2476796"/>
                <a:gd name="connsiteY1" fmla="*/ 0 h 1077957"/>
                <a:gd name="connsiteX2" fmla="*/ 2468785 w 2476796"/>
                <a:gd name="connsiteY2" fmla="*/ 0 h 1077957"/>
                <a:gd name="connsiteX3" fmla="*/ 2476796 w 2476796"/>
                <a:gd name="connsiteY3" fmla="*/ 45237 h 1077957"/>
                <a:gd name="connsiteX4" fmla="*/ 2476796 w 2476796"/>
                <a:gd name="connsiteY4" fmla="*/ 1077957 h 1077957"/>
                <a:gd name="connsiteX5" fmla="*/ 189792 w 2476796"/>
                <a:gd name="connsiteY5" fmla="*/ 1077957 h 107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796" h="1077957">
                  <a:moveTo>
                    <a:pt x="0" y="6225"/>
                  </a:moveTo>
                  <a:lnTo>
                    <a:pt x="1103" y="0"/>
                  </a:lnTo>
                  <a:lnTo>
                    <a:pt x="2468785" y="0"/>
                  </a:lnTo>
                  <a:lnTo>
                    <a:pt x="2476796" y="45237"/>
                  </a:lnTo>
                  <a:lnTo>
                    <a:pt x="2476796" y="1077957"/>
                  </a:lnTo>
                  <a:lnTo>
                    <a:pt x="189792" y="1077957"/>
                  </a:lnTo>
                  <a:close/>
                </a:path>
              </a:pathLst>
            </a:custGeom>
            <a:gradFill>
              <a:gsLst>
                <a:gs pos="10000">
                  <a:schemeClr val="accent2">
                    <a:lumMod val="60000"/>
                    <a:lumOff val="40000"/>
                  </a:schemeClr>
                </a:gs>
                <a:gs pos="40000">
                  <a:schemeClr val="accent3">
                    <a:alpha val="80000"/>
                    <a:lumMod val="80000"/>
                    <a:lumOff val="20000"/>
                  </a:schemeClr>
                </a:gs>
                <a:gs pos="90000">
                  <a:schemeClr val="tx1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127B1C33-9E25-A5C6-C78A-B02896B0C50F}"/>
                </a:ext>
              </a:extLst>
            </p:cNvPr>
            <p:cNvSpPr/>
            <p:nvPr/>
          </p:nvSpPr>
          <p:spPr>
            <a:xfrm rot="5400000">
              <a:off x="733442" y="5080624"/>
              <a:ext cx="2476795" cy="1077957"/>
            </a:xfrm>
            <a:custGeom>
              <a:avLst/>
              <a:gdLst>
                <a:gd name="connsiteX0" fmla="*/ 0 w 2476795"/>
                <a:gd name="connsiteY0" fmla="*/ 1071732 h 1077957"/>
                <a:gd name="connsiteX1" fmla="*/ 189792 w 2476795"/>
                <a:gd name="connsiteY1" fmla="*/ 0 h 1077957"/>
                <a:gd name="connsiteX2" fmla="*/ 2476795 w 2476795"/>
                <a:gd name="connsiteY2" fmla="*/ 0 h 1077957"/>
                <a:gd name="connsiteX3" fmla="*/ 2476795 w 2476795"/>
                <a:gd name="connsiteY3" fmla="*/ 1032728 h 1077957"/>
                <a:gd name="connsiteX4" fmla="*/ 2468786 w 2476795"/>
                <a:gd name="connsiteY4" fmla="*/ 1077957 h 1077957"/>
                <a:gd name="connsiteX5" fmla="*/ 1103 w 2476795"/>
                <a:gd name="connsiteY5" fmla="*/ 1077957 h 107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795" h="1077957">
                  <a:moveTo>
                    <a:pt x="0" y="1071732"/>
                  </a:moveTo>
                  <a:lnTo>
                    <a:pt x="189792" y="0"/>
                  </a:lnTo>
                  <a:lnTo>
                    <a:pt x="2476795" y="0"/>
                  </a:lnTo>
                  <a:lnTo>
                    <a:pt x="2476795" y="1032728"/>
                  </a:lnTo>
                  <a:lnTo>
                    <a:pt x="2468786" y="1077957"/>
                  </a:lnTo>
                  <a:lnTo>
                    <a:pt x="1103" y="1077957"/>
                  </a:lnTo>
                  <a:close/>
                </a:path>
              </a:pathLst>
            </a:custGeom>
            <a:gradFill>
              <a:gsLst>
                <a:gs pos="10000">
                  <a:schemeClr val="accent2">
                    <a:lumMod val="60000"/>
                    <a:lumOff val="40000"/>
                  </a:schemeClr>
                </a:gs>
                <a:gs pos="40000">
                  <a:schemeClr val="accent3">
                    <a:alpha val="80000"/>
                    <a:lumMod val="80000"/>
                    <a:lumOff val="20000"/>
                  </a:schemeClr>
                </a:gs>
                <a:gs pos="90000">
                  <a:schemeClr val="tx1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6DBD8A1-D84A-5312-F389-A5CF84FAEF48}"/>
                </a:ext>
              </a:extLst>
            </p:cNvPr>
            <p:cNvSpPr/>
            <p:nvPr/>
          </p:nvSpPr>
          <p:spPr>
            <a:xfrm rot="5400000">
              <a:off x="2370582" y="3887582"/>
              <a:ext cx="280476" cy="987246"/>
            </a:xfrm>
            <a:custGeom>
              <a:avLst/>
              <a:gdLst>
                <a:gd name="connsiteX0" fmla="*/ 0 w 598148"/>
                <a:gd name="connsiteY0" fmla="*/ 1052707 h 2105415"/>
                <a:gd name="connsiteX1" fmla="*/ 299074 w 598148"/>
                <a:gd name="connsiteY1" fmla="*/ 0 h 2105415"/>
                <a:gd name="connsiteX2" fmla="*/ 598148 w 598148"/>
                <a:gd name="connsiteY2" fmla="*/ 1052707 h 2105415"/>
                <a:gd name="connsiteX3" fmla="*/ 299074 w 598148"/>
                <a:gd name="connsiteY3" fmla="*/ 2105415 h 2105415"/>
                <a:gd name="connsiteX4" fmla="*/ 0 w 598148"/>
                <a:gd name="connsiteY4" fmla="*/ 1052707 h 210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148" h="2105415">
                  <a:moveTo>
                    <a:pt x="0" y="1052707"/>
                  </a:moveTo>
                  <a:lnTo>
                    <a:pt x="299074" y="0"/>
                  </a:lnTo>
                  <a:lnTo>
                    <a:pt x="598148" y="1052707"/>
                  </a:lnTo>
                  <a:lnTo>
                    <a:pt x="299074" y="2105415"/>
                  </a:lnTo>
                  <a:lnTo>
                    <a:pt x="0" y="10527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6465491-623E-0E82-2040-656B978A04D1}"/>
              </a:ext>
            </a:extLst>
          </p:cNvPr>
          <p:cNvSpPr txBox="1"/>
          <p:nvPr/>
        </p:nvSpPr>
        <p:spPr>
          <a:xfrm>
            <a:off x="1349215" y="2767480"/>
            <a:ext cx="2032997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dirty="0"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cs typeface="+mn-ea"/>
                <a:sym typeface="+mn-lt"/>
              </a:rPr>
              <a:t>体验感优化</a:t>
            </a:r>
          </a:p>
        </p:txBody>
      </p:sp>
      <p:sp>
        <p:nvSpPr>
          <p:cNvPr id="18" name="Text Box 27">
            <a:extLst>
              <a:ext uri="{FF2B5EF4-FFF2-40B4-BE49-F238E27FC236}">
                <a16:creationId xmlns:a16="http://schemas.microsoft.com/office/drawing/2014/main" id="{0A160285-98D8-CE4C-BE6A-168026015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215" y="3313605"/>
            <a:ext cx="2683451" cy="65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E6E6E6"/>
              </a:buClr>
            </a:pPr>
            <a:r>
              <a:rPr lang="zh-CN" altLang="en-US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线上</a:t>
            </a:r>
            <a:r>
              <a:rPr lang="en-US" altLang="zh-CN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+</a:t>
            </a:r>
            <a:r>
              <a:rPr lang="zh-CN" altLang="en-US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线下体验感双重优化</a:t>
            </a:r>
            <a:r>
              <a:rPr lang="en-US" altLang="zh-CN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注重用户感受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B8834CEB-6AF9-869C-B624-64C6B51E8BA2}"/>
              </a:ext>
            </a:extLst>
          </p:cNvPr>
          <p:cNvGrpSpPr/>
          <p:nvPr/>
        </p:nvGrpSpPr>
        <p:grpSpPr>
          <a:xfrm>
            <a:off x="8596514" y="2992540"/>
            <a:ext cx="2155914" cy="3865461"/>
            <a:chOff x="8596514" y="2992540"/>
            <a:chExt cx="2155914" cy="3865461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103A0137-7F46-F641-459E-BF95CB8DDAB3}"/>
                </a:ext>
              </a:extLst>
            </p:cNvPr>
            <p:cNvSpPr/>
            <p:nvPr/>
          </p:nvSpPr>
          <p:spPr>
            <a:xfrm rot="5400000">
              <a:off x="9369995" y="2225287"/>
              <a:ext cx="608957" cy="2143464"/>
            </a:xfrm>
            <a:custGeom>
              <a:avLst/>
              <a:gdLst>
                <a:gd name="connsiteX0" fmla="*/ 0 w 598148"/>
                <a:gd name="connsiteY0" fmla="*/ 1052707 h 2105415"/>
                <a:gd name="connsiteX1" fmla="*/ 299074 w 598148"/>
                <a:gd name="connsiteY1" fmla="*/ 0 h 2105415"/>
                <a:gd name="connsiteX2" fmla="*/ 598148 w 598148"/>
                <a:gd name="connsiteY2" fmla="*/ 1052707 h 2105415"/>
                <a:gd name="connsiteX3" fmla="*/ 299074 w 598148"/>
                <a:gd name="connsiteY3" fmla="*/ 2105415 h 2105415"/>
                <a:gd name="connsiteX4" fmla="*/ 0 w 598148"/>
                <a:gd name="connsiteY4" fmla="*/ 1052707 h 210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148" h="2105415">
                  <a:moveTo>
                    <a:pt x="0" y="1052707"/>
                  </a:moveTo>
                  <a:lnTo>
                    <a:pt x="299074" y="0"/>
                  </a:lnTo>
                  <a:lnTo>
                    <a:pt x="598148" y="1052707"/>
                  </a:lnTo>
                  <a:lnTo>
                    <a:pt x="299074" y="2105415"/>
                  </a:lnTo>
                  <a:lnTo>
                    <a:pt x="0" y="1052707"/>
                  </a:lnTo>
                  <a:close/>
                </a:path>
              </a:pathLst>
            </a:custGeom>
            <a:gradFill flip="none" rotWithShape="1">
              <a:gsLst>
                <a:gs pos="52000">
                  <a:schemeClr val="accent3">
                    <a:alpha val="80000"/>
                    <a:lumMod val="80000"/>
                    <a:lumOff val="20000"/>
                  </a:schemeClr>
                </a:gs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503E5A12-0BFD-AA77-4709-7D9206108E67}"/>
                </a:ext>
              </a:extLst>
            </p:cNvPr>
            <p:cNvSpPr/>
            <p:nvPr/>
          </p:nvSpPr>
          <p:spPr>
            <a:xfrm rot="5400000">
              <a:off x="8432960" y="4538532"/>
              <a:ext cx="3560980" cy="1077957"/>
            </a:xfrm>
            <a:custGeom>
              <a:avLst/>
              <a:gdLst>
                <a:gd name="connsiteX0" fmla="*/ 0 w 3560980"/>
                <a:gd name="connsiteY0" fmla="*/ 6225 h 1077957"/>
                <a:gd name="connsiteX1" fmla="*/ 1603 w 3560980"/>
                <a:gd name="connsiteY1" fmla="*/ 0 h 1077957"/>
                <a:gd name="connsiteX2" fmla="*/ 3560980 w 3560980"/>
                <a:gd name="connsiteY2" fmla="*/ 0 h 1077957"/>
                <a:gd name="connsiteX3" fmla="*/ 3560980 w 3560980"/>
                <a:gd name="connsiteY3" fmla="*/ 1077957 h 1077957"/>
                <a:gd name="connsiteX4" fmla="*/ 275858 w 3560980"/>
                <a:gd name="connsiteY4" fmla="*/ 1077957 h 107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0980" h="1077957">
                  <a:moveTo>
                    <a:pt x="0" y="6225"/>
                  </a:moveTo>
                  <a:lnTo>
                    <a:pt x="1603" y="0"/>
                  </a:lnTo>
                  <a:lnTo>
                    <a:pt x="3560980" y="0"/>
                  </a:lnTo>
                  <a:lnTo>
                    <a:pt x="3560980" y="1077957"/>
                  </a:lnTo>
                  <a:lnTo>
                    <a:pt x="275858" y="1077957"/>
                  </a:lnTo>
                  <a:close/>
                </a:path>
              </a:pathLst>
            </a:custGeom>
            <a:gradFill>
              <a:gsLst>
                <a:gs pos="10000">
                  <a:schemeClr val="accent2">
                    <a:lumMod val="60000"/>
                    <a:lumOff val="40000"/>
                  </a:schemeClr>
                </a:gs>
                <a:gs pos="40000">
                  <a:schemeClr val="accent3">
                    <a:alpha val="80000"/>
                    <a:lumMod val="80000"/>
                    <a:lumOff val="20000"/>
                  </a:schemeClr>
                </a:gs>
                <a:gs pos="76000">
                  <a:schemeClr val="tx1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BB2B1441-9F18-3DC7-758C-B5EAB99125D9}"/>
                </a:ext>
              </a:extLst>
            </p:cNvPr>
            <p:cNvSpPr/>
            <p:nvPr/>
          </p:nvSpPr>
          <p:spPr>
            <a:xfrm rot="5400000">
              <a:off x="7355003" y="4538532"/>
              <a:ext cx="3560980" cy="1077957"/>
            </a:xfrm>
            <a:custGeom>
              <a:avLst/>
              <a:gdLst>
                <a:gd name="connsiteX0" fmla="*/ 0 w 3560980"/>
                <a:gd name="connsiteY0" fmla="*/ 1071733 h 1077957"/>
                <a:gd name="connsiteX1" fmla="*/ 275858 w 3560980"/>
                <a:gd name="connsiteY1" fmla="*/ 0 h 1077957"/>
                <a:gd name="connsiteX2" fmla="*/ 3560980 w 3560980"/>
                <a:gd name="connsiteY2" fmla="*/ 0 h 1077957"/>
                <a:gd name="connsiteX3" fmla="*/ 3560980 w 3560980"/>
                <a:gd name="connsiteY3" fmla="*/ 1077957 h 1077957"/>
                <a:gd name="connsiteX4" fmla="*/ 1603 w 3560980"/>
                <a:gd name="connsiteY4" fmla="*/ 1077957 h 107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0980" h="1077957">
                  <a:moveTo>
                    <a:pt x="0" y="1071733"/>
                  </a:moveTo>
                  <a:lnTo>
                    <a:pt x="275858" y="0"/>
                  </a:lnTo>
                  <a:lnTo>
                    <a:pt x="3560980" y="0"/>
                  </a:lnTo>
                  <a:lnTo>
                    <a:pt x="3560980" y="1077957"/>
                  </a:lnTo>
                  <a:lnTo>
                    <a:pt x="1603" y="1077957"/>
                  </a:lnTo>
                  <a:close/>
                </a:path>
              </a:pathLst>
            </a:custGeom>
            <a:gradFill>
              <a:gsLst>
                <a:gs pos="10000">
                  <a:schemeClr val="accent2">
                    <a:lumMod val="60000"/>
                    <a:lumOff val="40000"/>
                  </a:schemeClr>
                </a:gs>
                <a:gs pos="40000">
                  <a:schemeClr val="accent3">
                    <a:alpha val="80000"/>
                    <a:lumMod val="80000"/>
                    <a:lumOff val="20000"/>
                  </a:schemeClr>
                </a:gs>
                <a:gs pos="76000">
                  <a:schemeClr val="tx1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C1D6D37F-D5FB-02FA-D05B-1DEE93669F82}"/>
                </a:ext>
              </a:extLst>
            </p:cNvPr>
            <p:cNvSpPr/>
            <p:nvPr/>
          </p:nvSpPr>
          <p:spPr>
            <a:xfrm rot="5400000">
              <a:off x="9534236" y="2803397"/>
              <a:ext cx="280476" cy="987246"/>
            </a:xfrm>
            <a:custGeom>
              <a:avLst/>
              <a:gdLst>
                <a:gd name="connsiteX0" fmla="*/ 0 w 598148"/>
                <a:gd name="connsiteY0" fmla="*/ 1052707 h 2105415"/>
                <a:gd name="connsiteX1" fmla="*/ 299074 w 598148"/>
                <a:gd name="connsiteY1" fmla="*/ 0 h 2105415"/>
                <a:gd name="connsiteX2" fmla="*/ 598148 w 598148"/>
                <a:gd name="connsiteY2" fmla="*/ 1052707 h 2105415"/>
                <a:gd name="connsiteX3" fmla="*/ 299074 w 598148"/>
                <a:gd name="connsiteY3" fmla="*/ 2105415 h 2105415"/>
                <a:gd name="connsiteX4" fmla="*/ 0 w 598148"/>
                <a:gd name="connsiteY4" fmla="*/ 1052707 h 210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148" h="2105415">
                  <a:moveTo>
                    <a:pt x="0" y="1052707"/>
                  </a:moveTo>
                  <a:lnTo>
                    <a:pt x="299074" y="0"/>
                  </a:lnTo>
                  <a:lnTo>
                    <a:pt x="598148" y="1052707"/>
                  </a:lnTo>
                  <a:lnTo>
                    <a:pt x="299074" y="2105415"/>
                  </a:lnTo>
                  <a:lnTo>
                    <a:pt x="0" y="10527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E7A10B14-73EA-E1AC-8FFB-784DC805564A}"/>
              </a:ext>
            </a:extLst>
          </p:cNvPr>
          <p:cNvSpPr txBox="1"/>
          <p:nvPr/>
        </p:nvSpPr>
        <p:spPr>
          <a:xfrm>
            <a:off x="8512869" y="1683295"/>
            <a:ext cx="2032997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dirty="0"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cs typeface="+mn-ea"/>
                <a:sym typeface="+mn-lt"/>
              </a:rPr>
              <a:t>产品线优化</a:t>
            </a:r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AB543458-5FDE-D7D6-B95F-008FA24FE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869" y="2229420"/>
            <a:ext cx="2683451" cy="65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E6E6E6"/>
              </a:buClr>
            </a:pPr>
            <a:r>
              <a:rPr lang="en-US" altLang="zh-CN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条产品线持续优化</a:t>
            </a:r>
          </a:p>
          <a:p>
            <a:pPr eaLnBrk="1" hangingPunct="1">
              <a:lnSpc>
                <a:spcPct val="120000"/>
              </a:lnSpc>
              <a:buClr>
                <a:srgbClr val="E6E6E6"/>
              </a:buClr>
            </a:pPr>
            <a:r>
              <a:rPr lang="zh-CN" altLang="en-US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用户差评率降低至</a:t>
            </a:r>
            <a:r>
              <a:rPr lang="en-US" altLang="zh-CN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15%</a:t>
            </a:r>
            <a:r>
              <a:rPr lang="zh-CN" altLang="en-US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以内</a:t>
            </a:r>
          </a:p>
        </p:txBody>
      </p:sp>
    </p:spTree>
    <p:extLst>
      <p:ext uri="{BB962C8B-B14F-4D97-AF65-F5344CB8AC3E}">
        <p14:creationId xmlns:p14="http://schemas.microsoft.com/office/powerpoint/2010/main" val="962837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5E7737D-20B2-B035-999C-C412ED063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7051" r="2" b="3359"/>
          <a:stretch/>
        </p:blipFill>
        <p:spPr>
          <a:xfrm>
            <a:off x="695326" y="914491"/>
            <a:ext cx="6145966" cy="565604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15EA624-D20B-759C-2781-D6811F583B88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产品优化方向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31D40D5-5223-6A80-6A23-D97E561D855A}"/>
              </a:ext>
            </a:extLst>
          </p:cNvPr>
          <p:cNvSpPr txBox="1"/>
          <p:nvPr/>
        </p:nvSpPr>
        <p:spPr>
          <a:xfrm>
            <a:off x="2654145" y="2034253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改进点</a:t>
            </a:r>
            <a:r>
              <a:rPr lang="en-US" altLang="zh-CN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1</a:t>
            </a:r>
            <a:endParaRPr lang="zh-CN" altLang="en-US" sz="20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0" scaled="1"/>
              </a:gra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FCD114A-1695-09CC-DB7C-7F03C779AD4B}"/>
              </a:ext>
            </a:extLst>
          </p:cNvPr>
          <p:cNvSpPr txBox="1"/>
          <p:nvPr/>
        </p:nvSpPr>
        <p:spPr>
          <a:xfrm>
            <a:off x="911651" y="2509640"/>
            <a:ext cx="2905125" cy="5911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优化内部人力资源结构，组织实现机器人工作站的安装调试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1C7D06-A875-D8DE-8EED-108D7ED8B53D}"/>
              </a:ext>
            </a:extLst>
          </p:cNvPr>
          <p:cNvSpPr txBox="1"/>
          <p:nvPr/>
        </p:nvSpPr>
        <p:spPr>
          <a:xfrm>
            <a:off x="2147643" y="3494961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zh-CN" altLang="en-US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改进点</a:t>
            </a:r>
            <a:r>
              <a:rPr lang="en-US" altLang="zh-CN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2</a:t>
            </a:r>
            <a:endParaRPr lang="zh-CN" altLang="en-US" sz="20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0" scaled="1"/>
              </a:gra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3183A9A-DEC4-1673-1EC4-0C18FCBFE7E0}"/>
              </a:ext>
            </a:extLst>
          </p:cNvPr>
          <p:cNvSpPr txBox="1"/>
          <p:nvPr/>
        </p:nvSpPr>
        <p:spPr>
          <a:xfrm>
            <a:off x="833851" y="3970348"/>
            <a:ext cx="2549803" cy="5911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控制人为制损，降低成本消耗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2DC86D4-8767-93E9-C2E1-DC702DFBDF85}"/>
              </a:ext>
            </a:extLst>
          </p:cNvPr>
          <p:cNvSpPr txBox="1"/>
          <p:nvPr/>
        </p:nvSpPr>
        <p:spPr>
          <a:xfrm>
            <a:off x="2713866" y="4877112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zh-CN" altLang="en-US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改进点</a:t>
            </a:r>
            <a:r>
              <a:rPr lang="en-US" altLang="zh-CN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3</a:t>
            </a:r>
            <a:endParaRPr lang="zh-CN" altLang="en-US" sz="20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0" scaled="1"/>
              </a:gra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558CC4-6795-56E2-FDF8-E0ECA350FA30}"/>
              </a:ext>
            </a:extLst>
          </p:cNvPr>
          <p:cNvSpPr txBox="1"/>
          <p:nvPr/>
        </p:nvSpPr>
        <p:spPr>
          <a:xfrm>
            <a:off x="971372" y="5352499"/>
            <a:ext cx="2905125" cy="6014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6S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强化、改善，提高现场作业环境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B6A2F7-7BBE-0836-3E94-DABF91B10C6A}"/>
              </a:ext>
            </a:extLst>
          </p:cNvPr>
          <p:cNvSpPr txBox="1"/>
          <p:nvPr/>
        </p:nvSpPr>
        <p:spPr>
          <a:xfrm flipH="1">
            <a:off x="8385165" y="2034253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zh-CN" altLang="en-US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改进点</a:t>
            </a:r>
            <a:r>
              <a:rPr lang="en-US" altLang="zh-CN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4</a:t>
            </a:r>
            <a:endParaRPr lang="zh-CN" altLang="en-US" sz="20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0" scaled="1"/>
              </a:gra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DEA52EC-E632-FEEF-4567-5F67B6F86718}"/>
              </a:ext>
            </a:extLst>
          </p:cNvPr>
          <p:cNvSpPr txBox="1"/>
          <p:nvPr/>
        </p:nvSpPr>
        <p:spPr>
          <a:xfrm flipH="1">
            <a:off x="8385164" y="2509640"/>
            <a:ext cx="2676525" cy="5911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规范物料的控制（原料、工具、辅材）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E32CAEC-AC1E-BC34-200B-ECCE52AD78B3}"/>
              </a:ext>
            </a:extLst>
          </p:cNvPr>
          <p:cNvSpPr txBox="1"/>
          <p:nvPr/>
        </p:nvSpPr>
        <p:spPr>
          <a:xfrm flipH="1">
            <a:off x="8864849" y="3494961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zh-CN" altLang="en-US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改进点</a:t>
            </a:r>
            <a:r>
              <a:rPr lang="en-US" altLang="zh-CN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5</a:t>
            </a:r>
            <a:endParaRPr lang="zh-CN" altLang="en-US" sz="20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0" scaled="1"/>
              </a:gradFill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E8A09F-6312-A29A-454F-AB6440A05C49}"/>
              </a:ext>
            </a:extLst>
          </p:cNvPr>
          <p:cNvSpPr txBox="1"/>
          <p:nvPr/>
        </p:nvSpPr>
        <p:spPr>
          <a:xfrm flipH="1">
            <a:off x="8864848" y="3970348"/>
            <a:ext cx="2390775" cy="5911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人员的培训（安全、质量、技能提升）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029456C-BE96-6EA6-6730-7CE5C1CEA0E0}"/>
              </a:ext>
            </a:extLst>
          </p:cNvPr>
          <p:cNvSpPr txBox="1"/>
          <p:nvPr/>
        </p:nvSpPr>
        <p:spPr>
          <a:xfrm flipH="1">
            <a:off x="8371317" y="4877112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zh-CN" altLang="en-US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改进点</a:t>
            </a:r>
            <a:r>
              <a:rPr lang="en-US" altLang="zh-CN" sz="20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6</a:t>
            </a:r>
            <a:endParaRPr lang="zh-CN" altLang="en-US" sz="20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0" scaled="1"/>
              </a:gra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AC6ADAA-6088-40F4-9D76-7B97D5C752EF}"/>
              </a:ext>
            </a:extLst>
          </p:cNvPr>
          <p:cNvSpPr txBox="1"/>
          <p:nvPr/>
        </p:nvSpPr>
        <p:spPr>
          <a:xfrm flipH="1">
            <a:off x="8371317" y="5352499"/>
            <a:ext cx="2905125" cy="5911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提升员工的综合素质，提高员工的态度和行为模式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0B79376-8385-EBBA-AB57-5AC2EF7DB02B}"/>
              </a:ext>
            </a:extLst>
          </p:cNvPr>
          <p:cNvGrpSpPr/>
          <p:nvPr/>
        </p:nvGrpSpPr>
        <p:grpSpPr>
          <a:xfrm>
            <a:off x="7571989" y="1917204"/>
            <a:ext cx="707790" cy="707790"/>
            <a:chOff x="8006974" y="1902251"/>
            <a:chExt cx="707790" cy="707790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C4F1033-0577-F578-54B6-0DE577319D75}"/>
                </a:ext>
              </a:extLst>
            </p:cNvPr>
            <p:cNvSpPr/>
            <p:nvPr/>
          </p:nvSpPr>
          <p:spPr>
            <a:xfrm>
              <a:off x="8006974" y="19022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empty-folder_70904">
              <a:extLst>
                <a:ext uri="{FF2B5EF4-FFF2-40B4-BE49-F238E27FC236}">
                  <a16:creationId xmlns:a16="http://schemas.microsoft.com/office/drawing/2014/main" id="{52450164-D104-EBE3-8296-0BF04CE980C6}"/>
                </a:ext>
              </a:extLst>
            </p:cNvPr>
            <p:cNvSpPr/>
            <p:nvPr/>
          </p:nvSpPr>
          <p:spPr>
            <a:xfrm>
              <a:off x="8181778" y="21243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B619597-C896-20A6-9C08-9AB85600D9C3}"/>
              </a:ext>
            </a:extLst>
          </p:cNvPr>
          <p:cNvGrpSpPr/>
          <p:nvPr/>
        </p:nvGrpSpPr>
        <p:grpSpPr>
          <a:xfrm>
            <a:off x="3427391" y="3377912"/>
            <a:ext cx="707790" cy="707790"/>
            <a:chOff x="3334361" y="3454826"/>
            <a:chExt cx="707790" cy="707790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1C6D62B1-D12A-F3B1-5CD8-1E61C1DE3BB2}"/>
                </a:ext>
              </a:extLst>
            </p:cNvPr>
            <p:cNvSpPr/>
            <p:nvPr/>
          </p:nvSpPr>
          <p:spPr>
            <a:xfrm>
              <a:off x="3334361" y="3454826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empty-folder_70904">
              <a:extLst>
                <a:ext uri="{FF2B5EF4-FFF2-40B4-BE49-F238E27FC236}">
                  <a16:creationId xmlns:a16="http://schemas.microsoft.com/office/drawing/2014/main" id="{E0417A86-17F5-83D8-EA13-03A07B3D03B6}"/>
                </a:ext>
              </a:extLst>
            </p:cNvPr>
            <p:cNvSpPr/>
            <p:nvPr/>
          </p:nvSpPr>
          <p:spPr>
            <a:xfrm>
              <a:off x="3509165" y="3676903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36DCB41-0163-20E7-97D7-B46DB24964FF}"/>
              </a:ext>
            </a:extLst>
          </p:cNvPr>
          <p:cNvGrpSpPr/>
          <p:nvPr/>
        </p:nvGrpSpPr>
        <p:grpSpPr>
          <a:xfrm>
            <a:off x="8051673" y="3377912"/>
            <a:ext cx="707790" cy="707790"/>
            <a:chOff x="8292724" y="3454826"/>
            <a:chExt cx="707790" cy="707790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5C5E3A00-0C94-2115-6BC7-38FB3290926B}"/>
                </a:ext>
              </a:extLst>
            </p:cNvPr>
            <p:cNvSpPr/>
            <p:nvPr/>
          </p:nvSpPr>
          <p:spPr>
            <a:xfrm>
              <a:off x="8292724" y="3454826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empty-folder_70904">
              <a:extLst>
                <a:ext uri="{FF2B5EF4-FFF2-40B4-BE49-F238E27FC236}">
                  <a16:creationId xmlns:a16="http://schemas.microsoft.com/office/drawing/2014/main" id="{24F01492-BF60-D81C-3F47-09BC2CC82998}"/>
                </a:ext>
              </a:extLst>
            </p:cNvPr>
            <p:cNvSpPr/>
            <p:nvPr/>
          </p:nvSpPr>
          <p:spPr>
            <a:xfrm>
              <a:off x="8467528" y="3676903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808ED0D-5C05-C90F-36A9-3EDFA233E232}"/>
              </a:ext>
            </a:extLst>
          </p:cNvPr>
          <p:cNvGrpSpPr/>
          <p:nvPr/>
        </p:nvGrpSpPr>
        <p:grpSpPr>
          <a:xfrm>
            <a:off x="3920923" y="4760063"/>
            <a:ext cx="707790" cy="707790"/>
            <a:chOff x="3930626" y="4874051"/>
            <a:chExt cx="707790" cy="707790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15B3E672-B6A4-53DA-741A-CB2C4457ADFF}"/>
                </a:ext>
              </a:extLst>
            </p:cNvPr>
            <p:cNvSpPr/>
            <p:nvPr/>
          </p:nvSpPr>
          <p:spPr>
            <a:xfrm>
              <a:off x="3930626" y="48740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empty-folder_70904">
              <a:extLst>
                <a:ext uri="{FF2B5EF4-FFF2-40B4-BE49-F238E27FC236}">
                  <a16:creationId xmlns:a16="http://schemas.microsoft.com/office/drawing/2014/main" id="{C4669920-8DF1-C89F-70E3-4F49FC206CE8}"/>
                </a:ext>
              </a:extLst>
            </p:cNvPr>
            <p:cNvSpPr/>
            <p:nvPr/>
          </p:nvSpPr>
          <p:spPr>
            <a:xfrm>
              <a:off x="4105430" y="50961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8F1D262-6011-7935-E774-7150F31C63AA}"/>
              </a:ext>
            </a:extLst>
          </p:cNvPr>
          <p:cNvGrpSpPr/>
          <p:nvPr/>
        </p:nvGrpSpPr>
        <p:grpSpPr>
          <a:xfrm>
            <a:off x="7558141" y="4760063"/>
            <a:ext cx="707790" cy="707790"/>
            <a:chOff x="7635499" y="4874051"/>
            <a:chExt cx="707790" cy="707790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D4290512-C21D-25AC-4F21-EE0A64469E7D}"/>
                </a:ext>
              </a:extLst>
            </p:cNvPr>
            <p:cNvSpPr/>
            <p:nvPr/>
          </p:nvSpPr>
          <p:spPr>
            <a:xfrm>
              <a:off x="7635499" y="48740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empty-folder_70904">
              <a:extLst>
                <a:ext uri="{FF2B5EF4-FFF2-40B4-BE49-F238E27FC236}">
                  <a16:creationId xmlns:a16="http://schemas.microsoft.com/office/drawing/2014/main" id="{BEDBB3F2-57F0-2391-D89F-077559427459}"/>
                </a:ext>
              </a:extLst>
            </p:cNvPr>
            <p:cNvSpPr/>
            <p:nvPr/>
          </p:nvSpPr>
          <p:spPr>
            <a:xfrm>
              <a:off x="7810303" y="50961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28BC9050-E0E4-B462-F1F3-E413FE90CC81}"/>
              </a:ext>
            </a:extLst>
          </p:cNvPr>
          <p:cNvGrpSpPr/>
          <p:nvPr/>
        </p:nvGrpSpPr>
        <p:grpSpPr>
          <a:xfrm>
            <a:off x="4170614" y="1818804"/>
            <a:ext cx="3845626" cy="3843380"/>
            <a:chOff x="4170614" y="1818804"/>
            <a:chExt cx="3845626" cy="3843380"/>
          </a:xfrm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DCD138F-F1F2-EF97-2E9D-B60F5C91B2B3}"/>
                </a:ext>
              </a:extLst>
            </p:cNvPr>
            <p:cNvSpPr/>
            <p:nvPr/>
          </p:nvSpPr>
          <p:spPr>
            <a:xfrm>
              <a:off x="4170614" y="1818804"/>
              <a:ext cx="3845626" cy="3843380"/>
            </a:xfrm>
            <a:custGeom>
              <a:avLst/>
              <a:gdLst>
                <a:gd name="connsiteX0" fmla="*/ 2216085 w 4433740"/>
                <a:gd name="connsiteY0" fmla="*/ 4385585 h 4431150"/>
                <a:gd name="connsiteX1" fmla="*/ 2239258 w 4433740"/>
                <a:gd name="connsiteY1" fmla="*/ 4407974 h 4431150"/>
                <a:gd name="connsiteX2" fmla="*/ 2216870 w 4433740"/>
                <a:gd name="connsiteY2" fmla="*/ 4431148 h 4431150"/>
                <a:gd name="connsiteX3" fmla="*/ 2193696 w 4433740"/>
                <a:gd name="connsiteY3" fmla="*/ 4408759 h 4431150"/>
                <a:gd name="connsiteX4" fmla="*/ 2193696 w 4433740"/>
                <a:gd name="connsiteY4" fmla="*/ 4408366 h 4431150"/>
                <a:gd name="connsiteX5" fmla="*/ 2216085 w 4433740"/>
                <a:gd name="connsiteY5" fmla="*/ 4385585 h 4431150"/>
                <a:gd name="connsiteX6" fmla="*/ 2405799 w 4433740"/>
                <a:gd name="connsiteY6" fmla="*/ 4376158 h 4431150"/>
                <a:gd name="connsiteX7" fmla="*/ 2430545 w 4433740"/>
                <a:gd name="connsiteY7" fmla="*/ 4396583 h 4431150"/>
                <a:gd name="connsiteX8" fmla="*/ 2407488 w 4433740"/>
                <a:gd name="connsiteY8" fmla="*/ 4419090 h 4431150"/>
                <a:gd name="connsiteX9" fmla="*/ 2385375 w 4433740"/>
                <a:gd name="connsiteY9" fmla="*/ 4400511 h 4431150"/>
                <a:gd name="connsiteX10" fmla="*/ 2405799 w 4433740"/>
                <a:gd name="connsiteY10" fmla="*/ 4376158 h 4431150"/>
                <a:gd name="connsiteX11" fmla="*/ 2027550 w 4433740"/>
                <a:gd name="connsiteY11" fmla="*/ 4376158 h 4431150"/>
                <a:gd name="connsiteX12" fmla="*/ 2047974 w 4433740"/>
                <a:gd name="connsiteY12" fmla="*/ 4400511 h 4431150"/>
                <a:gd name="connsiteX13" fmla="*/ 2021382 w 4433740"/>
                <a:gd name="connsiteY13" fmla="*/ 4418697 h 4431150"/>
                <a:gd name="connsiteX14" fmla="*/ 2002804 w 4433740"/>
                <a:gd name="connsiteY14" fmla="*/ 4396583 h 4431150"/>
                <a:gd name="connsiteX15" fmla="*/ 2027550 w 4433740"/>
                <a:gd name="connsiteY15" fmla="*/ 4376158 h 4431150"/>
                <a:gd name="connsiteX16" fmla="*/ 2593943 w 4433740"/>
                <a:gd name="connsiteY16" fmla="*/ 4352592 h 4431150"/>
                <a:gd name="connsiteX17" fmla="*/ 2619868 w 4433740"/>
                <a:gd name="connsiteY17" fmla="*/ 4371053 h 4431150"/>
                <a:gd name="connsiteX18" fmla="*/ 2601406 w 4433740"/>
                <a:gd name="connsiteY18" fmla="*/ 4396976 h 4431150"/>
                <a:gd name="connsiteX19" fmla="*/ 2575482 w 4433740"/>
                <a:gd name="connsiteY19" fmla="*/ 4378908 h 4431150"/>
                <a:gd name="connsiteX20" fmla="*/ 2593943 w 4433740"/>
                <a:gd name="connsiteY20" fmla="*/ 4352592 h 4431150"/>
                <a:gd name="connsiteX21" fmla="*/ 1839405 w 4433740"/>
                <a:gd name="connsiteY21" fmla="*/ 4352591 h 4431150"/>
                <a:gd name="connsiteX22" fmla="*/ 1857867 w 4433740"/>
                <a:gd name="connsiteY22" fmla="*/ 4378908 h 4431150"/>
                <a:gd name="connsiteX23" fmla="*/ 1831668 w 4433740"/>
                <a:gd name="connsiteY23" fmla="*/ 4396702 h 4431150"/>
                <a:gd name="connsiteX24" fmla="*/ 1813875 w 4433740"/>
                <a:gd name="connsiteY24" fmla="*/ 4370503 h 4431150"/>
                <a:gd name="connsiteX25" fmla="*/ 1839405 w 4433740"/>
                <a:gd name="connsiteY25" fmla="*/ 4352591 h 4431150"/>
                <a:gd name="connsiteX26" fmla="*/ 2778551 w 4433740"/>
                <a:gd name="connsiteY26" fmla="*/ 4311743 h 4431150"/>
                <a:gd name="connsiteX27" fmla="*/ 2806242 w 4433740"/>
                <a:gd name="connsiteY27" fmla="*/ 4327650 h 4431150"/>
                <a:gd name="connsiteX28" fmla="*/ 2790334 w 4433740"/>
                <a:gd name="connsiteY28" fmla="*/ 4355341 h 4431150"/>
                <a:gd name="connsiteX29" fmla="*/ 2762643 w 4433740"/>
                <a:gd name="connsiteY29" fmla="*/ 4339434 h 4431150"/>
                <a:gd name="connsiteX30" fmla="*/ 2778551 w 4433740"/>
                <a:gd name="connsiteY30" fmla="*/ 4311743 h 4431150"/>
                <a:gd name="connsiteX31" fmla="*/ 1654797 w 4433740"/>
                <a:gd name="connsiteY31" fmla="*/ 4311743 h 4431150"/>
                <a:gd name="connsiteX32" fmla="*/ 1670705 w 4433740"/>
                <a:gd name="connsiteY32" fmla="*/ 4339434 h 4431150"/>
                <a:gd name="connsiteX33" fmla="*/ 1643014 w 4433740"/>
                <a:gd name="connsiteY33" fmla="*/ 4355341 h 4431150"/>
                <a:gd name="connsiteX34" fmla="*/ 1627106 w 4433740"/>
                <a:gd name="connsiteY34" fmla="*/ 4327650 h 4431150"/>
                <a:gd name="connsiteX35" fmla="*/ 1654797 w 4433740"/>
                <a:gd name="connsiteY35" fmla="*/ 4311743 h 4431150"/>
                <a:gd name="connsiteX36" fmla="*/ 2216086 w 4433740"/>
                <a:gd name="connsiteY36" fmla="*/ 4258323 h 4431150"/>
                <a:gd name="connsiteX37" fmla="*/ 2247901 w 4433740"/>
                <a:gd name="connsiteY37" fmla="*/ 4290139 h 4431150"/>
                <a:gd name="connsiteX38" fmla="*/ 2216086 w 4433740"/>
                <a:gd name="connsiteY38" fmla="*/ 4321955 h 4431150"/>
                <a:gd name="connsiteX39" fmla="*/ 2184270 w 4433740"/>
                <a:gd name="connsiteY39" fmla="*/ 4290139 h 4431150"/>
                <a:gd name="connsiteX40" fmla="*/ 2216086 w 4433740"/>
                <a:gd name="connsiteY40" fmla="*/ 4258323 h 4431150"/>
                <a:gd name="connsiteX41" fmla="*/ 2959232 w 4433740"/>
                <a:gd name="connsiteY41" fmla="*/ 4254789 h 4431150"/>
                <a:gd name="connsiteX42" fmla="*/ 2988141 w 4433740"/>
                <a:gd name="connsiteY42" fmla="*/ 4267711 h 4431150"/>
                <a:gd name="connsiteX43" fmla="*/ 2988298 w 4433740"/>
                <a:gd name="connsiteY43" fmla="*/ 4268144 h 4431150"/>
                <a:gd name="connsiteX44" fmla="*/ 2974746 w 4433740"/>
                <a:gd name="connsiteY44" fmla="*/ 4297013 h 4431150"/>
                <a:gd name="connsiteX45" fmla="*/ 2945876 w 4433740"/>
                <a:gd name="connsiteY45" fmla="*/ 4283462 h 4431150"/>
                <a:gd name="connsiteX46" fmla="*/ 2959232 w 4433740"/>
                <a:gd name="connsiteY46" fmla="*/ 4254789 h 4431150"/>
                <a:gd name="connsiteX47" fmla="*/ 1474118 w 4433740"/>
                <a:gd name="connsiteY47" fmla="*/ 4254789 h 4431150"/>
                <a:gd name="connsiteX48" fmla="*/ 1487473 w 4433740"/>
                <a:gd name="connsiteY48" fmla="*/ 4283462 h 4431150"/>
                <a:gd name="connsiteX49" fmla="*/ 1458406 w 4433740"/>
                <a:gd name="connsiteY49" fmla="*/ 4297210 h 4431150"/>
                <a:gd name="connsiteX50" fmla="*/ 1448548 w 4433740"/>
                <a:gd name="connsiteY50" fmla="*/ 4266533 h 4431150"/>
                <a:gd name="connsiteX51" fmla="*/ 1474118 w 4433740"/>
                <a:gd name="connsiteY51" fmla="*/ 4254789 h 4431150"/>
                <a:gd name="connsiteX52" fmla="*/ 2038547 w 4433740"/>
                <a:gd name="connsiteY52" fmla="*/ 4251921 h 4431150"/>
                <a:gd name="connsiteX53" fmla="*/ 2067339 w 4433740"/>
                <a:gd name="connsiteY53" fmla="*/ 4286487 h 4431150"/>
                <a:gd name="connsiteX54" fmla="*/ 2032774 w 4433740"/>
                <a:gd name="connsiteY54" fmla="*/ 4315277 h 4431150"/>
                <a:gd name="connsiteX55" fmla="*/ 2032655 w 4433740"/>
                <a:gd name="connsiteY55" fmla="*/ 4315277 h 4431150"/>
                <a:gd name="connsiteX56" fmla="*/ 2003982 w 4433740"/>
                <a:gd name="connsiteY56" fmla="*/ 4280712 h 4431150"/>
                <a:gd name="connsiteX57" fmla="*/ 2038547 w 4433740"/>
                <a:gd name="connsiteY57" fmla="*/ 4251921 h 4431150"/>
                <a:gd name="connsiteX58" fmla="*/ 2394802 w 4433740"/>
                <a:gd name="connsiteY58" fmla="*/ 4251647 h 4431150"/>
                <a:gd name="connsiteX59" fmla="*/ 2429486 w 4433740"/>
                <a:gd name="connsiteY59" fmla="*/ 4280319 h 4431150"/>
                <a:gd name="connsiteX60" fmla="*/ 2400812 w 4433740"/>
                <a:gd name="connsiteY60" fmla="*/ 4315002 h 4431150"/>
                <a:gd name="connsiteX61" fmla="*/ 2366129 w 4433740"/>
                <a:gd name="connsiteY61" fmla="*/ 4286329 h 4431150"/>
                <a:gd name="connsiteX62" fmla="*/ 2366129 w 4433740"/>
                <a:gd name="connsiteY62" fmla="*/ 4286211 h 4431150"/>
                <a:gd name="connsiteX63" fmla="*/ 2394802 w 4433740"/>
                <a:gd name="connsiteY63" fmla="*/ 4251647 h 4431150"/>
                <a:gd name="connsiteX64" fmla="*/ 1861560 w 4433740"/>
                <a:gd name="connsiteY64" fmla="*/ 4228669 h 4431150"/>
                <a:gd name="connsiteX65" fmla="*/ 1887326 w 4433740"/>
                <a:gd name="connsiteY65" fmla="*/ 4265394 h 4431150"/>
                <a:gd name="connsiteX66" fmla="*/ 1850404 w 4433740"/>
                <a:gd name="connsiteY66" fmla="*/ 4291318 h 4431150"/>
                <a:gd name="connsiteX67" fmla="*/ 1824637 w 4433740"/>
                <a:gd name="connsiteY67" fmla="*/ 4254435 h 4431150"/>
                <a:gd name="connsiteX68" fmla="*/ 1861560 w 4433740"/>
                <a:gd name="connsiteY68" fmla="*/ 4228669 h 4431150"/>
                <a:gd name="connsiteX69" fmla="*/ 2571948 w 4433740"/>
                <a:gd name="connsiteY69" fmla="*/ 4228473 h 4431150"/>
                <a:gd name="connsiteX70" fmla="*/ 2608712 w 4433740"/>
                <a:gd name="connsiteY70" fmla="*/ 4254436 h 4431150"/>
                <a:gd name="connsiteX71" fmla="*/ 2582750 w 4433740"/>
                <a:gd name="connsiteY71" fmla="*/ 4291161 h 4431150"/>
                <a:gd name="connsiteX72" fmla="*/ 2546024 w 4433740"/>
                <a:gd name="connsiteY72" fmla="*/ 4265395 h 4431150"/>
                <a:gd name="connsiteX73" fmla="*/ 2571790 w 4433740"/>
                <a:gd name="connsiteY73" fmla="*/ 4228512 h 4431150"/>
                <a:gd name="connsiteX74" fmla="*/ 2571948 w 4433740"/>
                <a:gd name="connsiteY74" fmla="*/ 4228473 h 4431150"/>
                <a:gd name="connsiteX75" fmla="*/ 2745949 w 4433740"/>
                <a:gd name="connsiteY75" fmla="*/ 4189979 h 4431150"/>
                <a:gd name="connsiteX76" fmla="*/ 2784914 w 4433740"/>
                <a:gd name="connsiteY76" fmla="*/ 4212446 h 4431150"/>
                <a:gd name="connsiteX77" fmla="*/ 2762447 w 4433740"/>
                <a:gd name="connsiteY77" fmla="*/ 4251450 h 4431150"/>
                <a:gd name="connsiteX78" fmla="*/ 2723561 w 4433740"/>
                <a:gd name="connsiteY78" fmla="*/ 4229257 h 4431150"/>
                <a:gd name="connsiteX79" fmla="*/ 2744890 w 4433740"/>
                <a:gd name="connsiteY79" fmla="*/ 4190254 h 4431150"/>
                <a:gd name="connsiteX80" fmla="*/ 2745949 w 4433740"/>
                <a:gd name="connsiteY80" fmla="*/ 4189979 h 4431150"/>
                <a:gd name="connsiteX81" fmla="*/ 1687085 w 4433740"/>
                <a:gd name="connsiteY81" fmla="*/ 4189900 h 4431150"/>
                <a:gd name="connsiteX82" fmla="*/ 1687399 w 4433740"/>
                <a:gd name="connsiteY82" fmla="*/ 4189979 h 4431150"/>
                <a:gd name="connsiteX83" fmla="*/ 1709473 w 4433740"/>
                <a:gd name="connsiteY83" fmla="*/ 4229178 h 4431150"/>
                <a:gd name="connsiteX84" fmla="*/ 1670313 w 4433740"/>
                <a:gd name="connsiteY84" fmla="*/ 4251253 h 4431150"/>
                <a:gd name="connsiteX85" fmla="*/ 1648121 w 4433740"/>
                <a:gd name="connsiteY85" fmla="*/ 4212367 h 4431150"/>
                <a:gd name="connsiteX86" fmla="*/ 1687085 w 4433740"/>
                <a:gd name="connsiteY86" fmla="*/ 4189900 h 4431150"/>
                <a:gd name="connsiteX87" fmla="*/ 3134414 w 4433740"/>
                <a:gd name="connsiteY87" fmla="*/ 4182124 h 4431150"/>
                <a:gd name="connsiteX88" fmla="*/ 3161476 w 4433740"/>
                <a:gd name="connsiteY88" fmla="*/ 4198542 h 4431150"/>
                <a:gd name="connsiteX89" fmla="*/ 3153660 w 4433740"/>
                <a:gd name="connsiteY89" fmla="*/ 4221403 h 4431150"/>
                <a:gd name="connsiteX90" fmla="*/ 3122198 w 4433740"/>
                <a:gd name="connsiteY90" fmla="*/ 4217789 h 4431150"/>
                <a:gd name="connsiteX91" fmla="*/ 3125812 w 4433740"/>
                <a:gd name="connsiteY91" fmla="*/ 4186327 h 4431150"/>
                <a:gd name="connsiteX92" fmla="*/ 3134414 w 4433740"/>
                <a:gd name="connsiteY92" fmla="*/ 4182124 h 4431150"/>
                <a:gd name="connsiteX93" fmla="*/ 1298936 w 4433740"/>
                <a:gd name="connsiteY93" fmla="*/ 4182123 h 4431150"/>
                <a:gd name="connsiteX94" fmla="*/ 1315355 w 4433740"/>
                <a:gd name="connsiteY94" fmla="*/ 4209187 h 4431150"/>
                <a:gd name="connsiteX95" fmla="*/ 1288292 w 4433740"/>
                <a:gd name="connsiteY95" fmla="*/ 4225606 h 4431150"/>
                <a:gd name="connsiteX96" fmla="*/ 1279690 w 4433740"/>
                <a:gd name="connsiteY96" fmla="*/ 4221402 h 4431150"/>
                <a:gd name="connsiteX97" fmla="*/ 1276077 w 4433740"/>
                <a:gd name="connsiteY97" fmla="*/ 4189941 h 4431150"/>
                <a:gd name="connsiteX98" fmla="*/ 1298936 w 4433740"/>
                <a:gd name="connsiteY98" fmla="*/ 4182123 h 4431150"/>
                <a:gd name="connsiteX99" fmla="*/ 1516932 w 4433740"/>
                <a:gd name="connsiteY99" fmla="*/ 4136167 h 4431150"/>
                <a:gd name="connsiteX100" fmla="*/ 1536178 w 4433740"/>
                <a:gd name="connsiteY100" fmla="*/ 4177017 h 4431150"/>
                <a:gd name="connsiteX101" fmla="*/ 1495328 w 4433740"/>
                <a:gd name="connsiteY101" fmla="*/ 4196263 h 4431150"/>
                <a:gd name="connsiteX102" fmla="*/ 1476082 w 4433740"/>
                <a:gd name="connsiteY102" fmla="*/ 4155414 h 4431150"/>
                <a:gd name="connsiteX103" fmla="*/ 1516932 w 4433740"/>
                <a:gd name="connsiteY103" fmla="*/ 4136167 h 4431150"/>
                <a:gd name="connsiteX104" fmla="*/ 2940761 w 4433740"/>
                <a:gd name="connsiteY104" fmla="*/ 4135662 h 4431150"/>
                <a:gd name="connsiteX105" fmla="*/ 2958328 w 4433740"/>
                <a:gd name="connsiteY105" fmla="*/ 4152507 h 4431150"/>
                <a:gd name="connsiteX106" fmla="*/ 2941988 w 4433740"/>
                <a:gd name="connsiteY106" fmla="*/ 4194457 h 4431150"/>
                <a:gd name="connsiteX107" fmla="*/ 2938022 w 4433740"/>
                <a:gd name="connsiteY107" fmla="*/ 4195871 h 4431150"/>
                <a:gd name="connsiteX108" fmla="*/ 2898743 w 4433740"/>
                <a:gd name="connsiteY108" fmla="*/ 4177017 h 4431150"/>
                <a:gd name="connsiteX109" fmla="*/ 2916417 w 4433740"/>
                <a:gd name="connsiteY109" fmla="*/ 4136167 h 4431150"/>
                <a:gd name="connsiteX110" fmla="*/ 2940761 w 4433740"/>
                <a:gd name="connsiteY110" fmla="*/ 4135662 h 4431150"/>
                <a:gd name="connsiteX111" fmla="*/ 2216086 w 4433740"/>
                <a:gd name="connsiteY111" fmla="*/ 4118100 h 4431150"/>
                <a:gd name="connsiteX112" fmla="*/ 2255364 w 4433740"/>
                <a:gd name="connsiteY112" fmla="*/ 4157379 h 4431150"/>
                <a:gd name="connsiteX113" fmla="*/ 2216086 w 4433740"/>
                <a:gd name="connsiteY113" fmla="*/ 4196657 h 4431150"/>
                <a:gd name="connsiteX114" fmla="*/ 2176807 w 4433740"/>
                <a:gd name="connsiteY114" fmla="*/ 4157379 h 4431150"/>
                <a:gd name="connsiteX115" fmla="*/ 2216086 w 4433740"/>
                <a:gd name="connsiteY115" fmla="*/ 4118100 h 4431150"/>
                <a:gd name="connsiteX116" fmla="*/ 2382626 w 4433740"/>
                <a:gd name="connsiteY116" fmla="*/ 4111030 h 4431150"/>
                <a:gd name="connsiteX117" fmla="*/ 2421904 w 4433740"/>
                <a:gd name="connsiteY117" fmla="*/ 4145202 h 4431150"/>
                <a:gd name="connsiteX118" fmla="*/ 2387731 w 4433740"/>
                <a:gd name="connsiteY118" fmla="*/ 4184481 h 4431150"/>
                <a:gd name="connsiteX119" fmla="*/ 2346490 w 4433740"/>
                <a:gd name="connsiteY119" fmla="*/ 4149915 h 4431150"/>
                <a:gd name="connsiteX120" fmla="*/ 2382626 w 4433740"/>
                <a:gd name="connsiteY120" fmla="*/ 4111030 h 4431150"/>
                <a:gd name="connsiteX121" fmla="*/ 2049152 w 4433740"/>
                <a:gd name="connsiteY121" fmla="*/ 4111030 h 4431150"/>
                <a:gd name="connsiteX122" fmla="*/ 2083718 w 4433740"/>
                <a:gd name="connsiteY122" fmla="*/ 4150308 h 4431150"/>
                <a:gd name="connsiteX123" fmla="*/ 2042475 w 4433740"/>
                <a:gd name="connsiteY123" fmla="*/ 4184873 h 4431150"/>
                <a:gd name="connsiteX124" fmla="*/ 2009874 w 4433740"/>
                <a:gd name="connsiteY124" fmla="*/ 4145202 h 4431150"/>
                <a:gd name="connsiteX125" fmla="*/ 2049152 w 4433740"/>
                <a:gd name="connsiteY125" fmla="*/ 4111030 h 4431150"/>
                <a:gd name="connsiteX126" fmla="*/ 1113738 w 4433740"/>
                <a:gd name="connsiteY126" fmla="*/ 4092608 h 4431150"/>
                <a:gd name="connsiteX127" fmla="*/ 1130824 w 4433740"/>
                <a:gd name="connsiteY127" fmla="*/ 4094533 h 4431150"/>
                <a:gd name="connsiteX128" fmla="*/ 1139073 w 4433740"/>
                <a:gd name="connsiteY128" fmla="*/ 4125563 h 4431150"/>
                <a:gd name="connsiteX129" fmla="*/ 1108515 w 4433740"/>
                <a:gd name="connsiteY129" fmla="*/ 4133851 h 4431150"/>
                <a:gd name="connsiteX130" fmla="*/ 1108435 w 4433740"/>
                <a:gd name="connsiteY130" fmla="*/ 4133811 h 4431150"/>
                <a:gd name="connsiteX131" fmla="*/ 1099756 w 4433740"/>
                <a:gd name="connsiteY131" fmla="*/ 4103960 h 4431150"/>
                <a:gd name="connsiteX132" fmla="*/ 1100187 w 4433740"/>
                <a:gd name="connsiteY132" fmla="*/ 4103174 h 4431150"/>
                <a:gd name="connsiteX133" fmla="*/ 1113738 w 4433740"/>
                <a:gd name="connsiteY133" fmla="*/ 4092608 h 4431150"/>
                <a:gd name="connsiteX134" fmla="*/ 3319507 w 4433740"/>
                <a:gd name="connsiteY134" fmla="*/ 4092456 h 4431150"/>
                <a:gd name="connsiteX135" fmla="*/ 3333161 w 4433740"/>
                <a:gd name="connsiteY135" fmla="*/ 4102781 h 4431150"/>
                <a:gd name="connsiteX136" fmla="*/ 3324874 w 4433740"/>
                <a:gd name="connsiteY136" fmla="*/ 4133340 h 4431150"/>
                <a:gd name="connsiteX137" fmla="*/ 3294314 w 4433740"/>
                <a:gd name="connsiteY137" fmla="*/ 4125053 h 4431150"/>
                <a:gd name="connsiteX138" fmla="*/ 3302524 w 4433740"/>
                <a:gd name="connsiteY138" fmla="*/ 4094532 h 4431150"/>
                <a:gd name="connsiteX139" fmla="*/ 3319507 w 4433740"/>
                <a:gd name="connsiteY139" fmla="*/ 4092456 h 4431150"/>
                <a:gd name="connsiteX140" fmla="*/ 2547202 w 4433740"/>
                <a:gd name="connsiteY140" fmla="*/ 4089033 h 4431150"/>
                <a:gd name="connsiteX141" fmla="*/ 2582867 w 4433740"/>
                <a:gd name="connsiteY141" fmla="*/ 4131611 h 4431150"/>
                <a:gd name="connsiteX142" fmla="*/ 2560556 w 4433740"/>
                <a:gd name="connsiteY142" fmla="*/ 4163661 h 4431150"/>
                <a:gd name="connsiteX143" fmla="*/ 2516565 w 4433740"/>
                <a:gd name="connsiteY143" fmla="*/ 4133025 h 4431150"/>
                <a:gd name="connsiteX144" fmla="*/ 2547202 w 4433740"/>
                <a:gd name="connsiteY144" fmla="*/ 4089033 h 4431150"/>
                <a:gd name="connsiteX145" fmla="*/ 1886147 w 4433740"/>
                <a:gd name="connsiteY145" fmla="*/ 4089033 h 4431150"/>
                <a:gd name="connsiteX146" fmla="*/ 1916784 w 4433740"/>
                <a:gd name="connsiteY146" fmla="*/ 4133025 h 4431150"/>
                <a:gd name="connsiteX147" fmla="*/ 1872793 w 4433740"/>
                <a:gd name="connsiteY147" fmla="*/ 4163661 h 4431150"/>
                <a:gd name="connsiteX148" fmla="*/ 1854096 w 4433740"/>
                <a:gd name="connsiteY148" fmla="*/ 4111344 h 4431150"/>
                <a:gd name="connsiteX149" fmla="*/ 1886147 w 4433740"/>
                <a:gd name="connsiteY149" fmla="*/ 4089033 h 4431150"/>
                <a:gd name="connsiteX150" fmla="*/ 3104542 w 4433740"/>
                <a:gd name="connsiteY150" fmla="*/ 4066822 h 4431150"/>
                <a:gd name="connsiteX151" fmla="*/ 3122629 w 4433740"/>
                <a:gd name="connsiteY151" fmla="*/ 4083142 h 4431150"/>
                <a:gd name="connsiteX152" fmla="*/ 3107468 w 4433740"/>
                <a:gd name="connsiteY152" fmla="*/ 4125484 h 4431150"/>
                <a:gd name="connsiteX153" fmla="*/ 3107311 w 4433740"/>
                <a:gd name="connsiteY153" fmla="*/ 4125563 h 4431150"/>
                <a:gd name="connsiteX154" fmla="*/ 3064890 w 4433740"/>
                <a:gd name="connsiteY154" fmla="*/ 4110244 h 4431150"/>
                <a:gd name="connsiteX155" fmla="*/ 3080209 w 4433740"/>
                <a:gd name="connsiteY155" fmla="*/ 4067823 h 4431150"/>
                <a:gd name="connsiteX156" fmla="*/ 3104542 w 4433740"/>
                <a:gd name="connsiteY156" fmla="*/ 4066822 h 4431150"/>
                <a:gd name="connsiteX157" fmla="*/ 1327968 w 4433740"/>
                <a:gd name="connsiteY157" fmla="*/ 4066768 h 4431150"/>
                <a:gd name="connsiteX158" fmla="*/ 1352276 w 4433740"/>
                <a:gd name="connsiteY158" fmla="*/ 4067980 h 4431150"/>
                <a:gd name="connsiteX159" fmla="*/ 1367477 w 4433740"/>
                <a:gd name="connsiteY159" fmla="*/ 4110322 h 4431150"/>
                <a:gd name="connsiteX160" fmla="*/ 1325253 w 4433740"/>
                <a:gd name="connsiteY160" fmla="*/ 4125562 h 4431150"/>
                <a:gd name="connsiteX161" fmla="*/ 1309856 w 4433740"/>
                <a:gd name="connsiteY161" fmla="*/ 4083299 h 4431150"/>
                <a:gd name="connsiteX162" fmla="*/ 1309934 w 4433740"/>
                <a:gd name="connsiteY162" fmla="*/ 4083141 h 4431150"/>
                <a:gd name="connsiteX163" fmla="*/ 1327968 w 4433740"/>
                <a:gd name="connsiteY163" fmla="*/ 4066768 h 4431150"/>
                <a:gd name="connsiteX164" fmla="*/ 2709421 w 4433740"/>
                <a:gd name="connsiteY164" fmla="*/ 4053291 h 4431150"/>
                <a:gd name="connsiteX165" fmla="*/ 2758519 w 4433740"/>
                <a:gd name="connsiteY165" fmla="*/ 4079254 h 4431150"/>
                <a:gd name="connsiteX166" fmla="*/ 2732555 w 4433740"/>
                <a:gd name="connsiteY166" fmla="*/ 4128352 h 4431150"/>
                <a:gd name="connsiteX167" fmla="*/ 2683458 w 4433740"/>
                <a:gd name="connsiteY167" fmla="*/ 4102388 h 4431150"/>
                <a:gd name="connsiteX168" fmla="*/ 2682712 w 4433740"/>
                <a:gd name="connsiteY168" fmla="*/ 4099639 h 4431150"/>
                <a:gd name="connsiteX169" fmla="*/ 2709421 w 4433740"/>
                <a:gd name="connsiteY169" fmla="*/ 4053291 h 4431150"/>
                <a:gd name="connsiteX170" fmla="*/ 1724674 w 4433740"/>
                <a:gd name="connsiteY170" fmla="*/ 4050541 h 4431150"/>
                <a:gd name="connsiteX171" fmla="*/ 1754133 w 4433740"/>
                <a:gd name="connsiteY171" fmla="*/ 4097636 h 4431150"/>
                <a:gd name="connsiteX172" fmla="*/ 1707038 w 4433740"/>
                <a:gd name="connsiteY172" fmla="*/ 4127094 h 4431150"/>
                <a:gd name="connsiteX173" fmla="*/ 1704289 w 4433740"/>
                <a:gd name="connsiteY173" fmla="*/ 4126348 h 4431150"/>
                <a:gd name="connsiteX174" fmla="*/ 1677580 w 4433740"/>
                <a:gd name="connsiteY174" fmla="*/ 4080000 h 4431150"/>
                <a:gd name="connsiteX175" fmla="*/ 1724674 w 4433740"/>
                <a:gd name="connsiteY175" fmla="*/ 4050541 h 4431150"/>
                <a:gd name="connsiteX176" fmla="*/ 1542457 w 4433740"/>
                <a:gd name="connsiteY176" fmla="*/ 4009918 h 4431150"/>
                <a:gd name="connsiteX177" fmla="*/ 1571725 w 4433740"/>
                <a:gd name="connsiteY177" fmla="*/ 4016723 h 4431150"/>
                <a:gd name="connsiteX178" fmla="*/ 1588025 w 4433740"/>
                <a:gd name="connsiteY178" fmla="*/ 4051719 h 4431150"/>
                <a:gd name="connsiteX179" fmla="*/ 1539712 w 4433740"/>
                <a:gd name="connsiteY179" fmla="*/ 4074501 h 4431150"/>
                <a:gd name="connsiteX180" fmla="*/ 1516931 w 4433740"/>
                <a:gd name="connsiteY180" fmla="*/ 4025796 h 4431150"/>
                <a:gd name="connsiteX181" fmla="*/ 1542457 w 4433740"/>
                <a:gd name="connsiteY181" fmla="*/ 4009918 h 4431150"/>
                <a:gd name="connsiteX182" fmla="*/ 2867712 w 4433740"/>
                <a:gd name="connsiteY182" fmla="*/ 4003407 h 4431150"/>
                <a:gd name="connsiteX183" fmla="*/ 2916416 w 4433740"/>
                <a:gd name="connsiteY183" fmla="*/ 4025796 h 4431150"/>
                <a:gd name="connsiteX184" fmla="*/ 2893636 w 4433740"/>
                <a:gd name="connsiteY184" fmla="*/ 4074501 h 4431150"/>
                <a:gd name="connsiteX185" fmla="*/ 2851411 w 4433740"/>
                <a:gd name="connsiteY185" fmla="*/ 4038404 h 4431150"/>
                <a:gd name="connsiteX186" fmla="*/ 2867712 w 4433740"/>
                <a:gd name="connsiteY186" fmla="*/ 4003407 h 4431150"/>
                <a:gd name="connsiteX187" fmla="*/ 3479193 w 4433740"/>
                <a:gd name="connsiteY187" fmla="*/ 3989184 h 4431150"/>
                <a:gd name="connsiteX188" fmla="*/ 3493614 w 4433740"/>
                <a:gd name="connsiteY188" fmla="*/ 3998498 h 4431150"/>
                <a:gd name="connsiteX189" fmla="*/ 3487919 w 4433740"/>
                <a:gd name="connsiteY189" fmla="*/ 4029724 h 4431150"/>
                <a:gd name="connsiteX190" fmla="*/ 3456692 w 4433740"/>
                <a:gd name="connsiteY190" fmla="*/ 4024029 h 4431150"/>
                <a:gd name="connsiteX191" fmla="*/ 3462388 w 4433740"/>
                <a:gd name="connsiteY191" fmla="*/ 3992802 h 4431150"/>
                <a:gd name="connsiteX192" fmla="*/ 3479193 w 4433740"/>
                <a:gd name="connsiteY192" fmla="*/ 3989184 h 4431150"/>
                <a:gd name="connsiteX193" fmla="*/ 954132 w 4433740"/>
                <a:gd name="connsiteY193" fmla="*/ 3989130 h 4431150"/>
                <a:gd name="connsiteX194" fmla="*/ 970962 w 4433740"/>
                <a:gd name="connsiteY194" fmla="*/ 3992802 h 4431150"/>
                <a:gd name="connsiteX195" fmla="*/ 976187 w 4433740"/>
                <a:gd name="connsiteY195" fmla="*/ 4024029 h 4431150"/>
                <a:gd name="connsiteX196" fmla="*/ 944960 w 4433740"/>
                <a:gd name="connsiteY196" fmla="*/ 4029253 h 4431150"/>
                <a:gd name="connsiteX197" fmla="*/ 939540 w 4433740"/>
                <a:gd name="connsiteY197" fmla="*/ 3998302 h 4431150"/>
                <a:gd name="connsiteX198" fmla="*/ 954132 w 4433740"/>
                <a:gd name="connsiteY198" fmla="*/ 3989130 h 4431150"/>
                <a:gd name="connsiteX199" fmla="*/ 3263516 w 4433740"/>
                <a:gd name="connsiteY199" fmla="*/ 3982202 h 4431150"/>
                <a:gd name="connsiteX200" fmla="*/ 3282885 w 4433740"/>
                <a:gd name="connsiteY200" fmla="*/ 3997122 h 4431150"/>
                <a:gd name="connsiteX201" fmla="*/ 3271101 w 4433740"/>
                <a:gd name="connsiteY201" fmla="*/ 4040722 h 4431150"/>
                <a:gd name="connsiteX202" fmla="*/ 3227896 w 4433740"/>
                <a:gd name="connsiteY202" fmla="*/ 4028938 h 4431150"/>
                <a:gd name="connsiteX203" fmla="*/ 3239208 w 4433740"/>
                <a:gd name="connsiteY203" fmla="*/ 3985379 h 4431150"/>
                <a:gd name="connsiteX204" fmla="*/ 3239285 w 4433740"/>
                <a:gd name="connsiteY204" fmla="*/ 3985340 h 4431150"/>
                <a:gd name="connsiteX205" fmla="*/ 3263516 w 4433740"/>
                <a:gd name="connsiteY205" fmla="*/ 3982202 h 4431150"/>
                <a:gd name="connsiteX206" fmla="*/ 1170476 w 4433740"/>
                <a:gd name="connsiteY206" fmla="*/ 3982187 h 4431150"/>
                <a:gd name="connsiteX207" fmla="*/ 1194652 w 4433740"/>
                <a:gd name="connsiteY207" fmla="*/ 3985222 h 4431150"/>
                <a:gd name="connsiteX208" fmla="*/ 1194849 w 4433740"/>
                <a:gd name="connsiteY208" fmla="*/ 3985339 h 4431150"/>
                <a:gd name="connsiteX209" fmla="*/ 1207104 w 4433740"/>
                <a:gd name="connsiteY209" fmla="*/ 4029213 h 4431150"/>
                <a:gd name="connsiteX210" fmla="*/ 1163230 w 4433740"/>
                <a:gd name="connsiteY210" fmla="*/ 4041468 h 4431150"/>
                <a:gd name="connsiteX211" fmla="*/ 1150975 w 4433740"/>
                <a:gd name="connsiteY211" fmla="*/ 3997594 h 4431150"/>
                <a:gd name="connsiteX212" fmla="*/ 1151250 w 4433740"/>
                <a:gd name="connsiteY212" fmla="*/ 3997123 h 4431150"/>
                <a:gd name="connsiteX213" fmla="*/ 1170476 w 4433740"/>
                <a:gd name="connsiteY213" fmla="*/ 3982187 h 4431150"/>
                <a:gd name="connsiteX214" fmla="*/ 2216085 w 4433740"/>
                <a:gd name="connsiteY214" fmla="*/ 3966485 h 4431150"/>
                <a:gd name="connsiteX215" fmla="*/ 2261648 w 4433740"/>
                <a:gd name="connsiteY215" fmla="*/ 4011262 h 4431150"/>
                <a:gd name="connsiteX216" fmla="*/ 2216870 w 4433740"/>
                <a:gd name="connsiteY216" fmla="*/ 4056826 h 4431150"/>
                <a:gd name="connsiteX217" fmla="*/ 2171307 w 4433740"/>
                <a:gd name="connsiteY217" fmla="*/ 4012048 h 4431150"/>
                <a:gd name="connsiteX218" fmla="*/ 2171307 w 4433740"/>
                <a:gd name="connsiteY218" fmla="*/ 4011655 h 4431150"/>
                <a:gd name="connsiteX219" fmla="*/ 2216085 w 4433740"/>
                <a:gd name="connsiteY219" fmla="*/ 3966485 h 4431150"/>
                <a:gd name="connsiteX220" fmla="*/ 2064196 w 4433740"/>
                <a:gd name="connsiteY220" fmla="*/ 3960319 h 4431150"/>
                <a:gd name="connsiteX221" fmla="*/ 2104535 w 4433740"/>
                <a:gd name="connsiteY221" fmla="*/ 4009141 h 4431150"/>
                <a:gd name="connsiteX222" fmla="*/ 2055712 w 4433740"/>
                <a:gd name="connsiteY222" fmla="*/ 4049480 h 4431150"/>
                <a:gd name="connsiteX223" fmla="*/ 2054652 w 4433740"/>
                <a:gd name="connsiteY223" fmla="*/ 4049362 h 4431150"/>
                <a:gd name="connsiteX224" fmla="*/ 2015373 w 4433740"/>
                <a:gd name="connsiteY224" fmla="*/ 4000657 h 4431150"/>
                <a:gd name="connsiteX225" fmla="*/ 2064196 w 4433740"/>
                <a:gd name="connsiteY225" fmla="*/ 3960319 h 4431150"/>
                <a:gd name="connsiteX226" fmla="*/ 2369271 w 4433740"/>
                <a:gd name="connsiteY226" fmla="*/ 3959809 h 4431150"/>
                <a:gd name="connsiteX227" fmla="*/ 2417977 w 4433740"/>
                <a:gd name="connsiteY227" fmla="*/ 4000658 h 4431150"/>
                <a:gd name="connsiteX228" fmla="*/ 2377127 w 4433740"/>
                <a:gd name="connsiteY228" fmla="*/ 4049363 h 4431150"/>
                <a:gd name="connsiteX229" fmla="*/ 2328422 w 4433740"/>
                <a:gd name="connsiteY229" fmla="*/ 4008514 h 4431150"/>
                <a:gd name="connsiteX230" fmla="*/ 2369271 w 4433740"/>
                <a:gd name="connsiteY230" fmla="*/ 3959809 h 4431150"/>
                <a:gd name="connsiteX231" fmla="*/ 2520884 w 4433740"/>
                <a:gd name="connsiteY231" fmla="*/ 3940169 h 4431150"/>
                <a:gd name="connsiteX232" fmla="*/ 2572928 w 4433740"/>
                <a:gd name="connsiteY232" fmla="*/ 3976267 h 4431150"/>
                <a:gd name="connsiteX233" fmla="*/ 2536793 w 4433740"/>
                <a:gd name="connsiteY233" fmla="*/ 4028310 h 4431150"/>
                <a:gd name="connsiteX234" fmla="*/ 2484788 w 4433740"/>
                <a:gd name="connsiteY234" fmla="*/ 3992174 h 4431150"/>
                <a:gd name="connsiteX235" fmla="*/ 2484748 w 4433740"/>
                <a:gd name="connsiteY235" fmla="*/ 3992017 h 4431150"/>
                <a:gd name="connsiteX236" fmla="*/ 2520884 w 4433740"/>
                <a:gd name="connsiteY236" fmla="*/ 3940169 h 4431150"/>
                <a:gd name="connsiteX237" fmla="*/ 1912462 w 4433740"/>
                <a:gd name="connsiteY237" fmla="*/ 3940169 h 4431150"/>
                <a:gd name="connsiteX238" fmla="*/ 1948795 w 4433740"/>
                <a:gd name="connsiteY238" fmla="*/ 3992212 h 4431150"/>
                <a:gd name="connsiteX239" fmla="*/ 1896751 w 4433740"/>
                <a:gd name="connsiteY239" fmla="*/ 4028545 h 4431150"/>
                <a:gd name="connsiteX240" fmla="*/ 1860420 w 4433740"/>
                <a:gd name="connsiteY240" fmla="*/ 3976500 h 4431150"/>
                <a:gd name="connsiteX241" fmla="*/ 1912462 w 4433740"/>
                <a:gd name="connsiteY241" fmla="*/ 3940169 h 4431150"/>
                <a:gd name="connsiteX242" fmla="*/ 3049964 w 4433740"/>
                <a:gd name="connsiteY242" fmla="*/ 3938941 h 4431150"/>
                <a:gd name="connsiteX243" fmla="*/ 3071568 w 4433740"/>
                <a:gd name="connsiteY243" fmla="*/ 3957844 h 4431150"/>
                <a:gd name="connsiteX244" fmla="*/ 3067797 w 4433740"/>
                <a:gd name="connsiteY244" fmla="*/ 4013266 h 4431150"/>
                <a:gd name="connsiteX245" fmla="*/ 3012376 w 4433740"/>
                <a:gd name="connsiteY245" fmla="*/ 4009495 h 4431150"/>
                <a:gd name="connsiteX246" fmla="*/ 3003224 w 4433740"/>
                <a:gd name="connsiteY246" fmla="*/ 3990051 h 4431150"/>
                <a:gd name="connsiteX247" fmla="*/ 3021292 w 4433740"/>
                <a:gd name="connsiteY247" fmla="*/ 3939775 h 4431150"/>
                <a:gd name="connsiteX248" fmla="*/ 3049964 w 4433740"/>
                <a:gd name="connsiteY248" fmla="*/ 3938941 h 4431150"/>
                <a:gd name="connsiteX249" fmla="*/ 1406911 w 4433740"/>
                <a:gd name="connsiteY249" fmla="*/ 3925479 h 4431150"/>
                <a:gd name="connsiteX250" fmla="*/ 1439276 w 4433740"/>
                <a:gd name="connsiteY250" fmla="*/ 3970610 h 4431150"/>
                <a:gd name="connsiteX251" fmla="*/ 1430124 w 4433740"/>
                <a:gd name="connsiteY251" fmla="*/ 3990053 h 4431150"/>
                <a:gd name="connsiteX252" fmla="*/ 1384994 w 4433740"/>
                <a:gd name="connsiteY252" fmla="*/ 4022418 h 4431150"/>
                <a:gd name="connsiteX253" fmla="*/ 1352629 w 4433740"/>
                <a:gd name="connsiteY253" fmla="*/ 3977288 h 4431150"/>
                <a:gd name="connsiteX254" fmla="*/ 1361781 w 4433740"/>
                <a:gd name="connsiteY254" fmla="*/ 3957844 h 4431150"/>
                <a:gd name="connsiteX255" fmla="*/ 1406911 w 4433740"/>
                <a:gd name="connsiteY255" fmla="*/ 3925479 h 4431150"/>
                <a:gd name="connsiteX256" fmla="*/ 1745455 w 4433740"/>
                <a:gd name="connsiteY256" fmla="*/ 3905998 h 4431150"/>
                <a:gd name="connsiteX257" fmla="*/ 1763205 w 4433740"/>
                <a:gd name="connsiteY257" fmla="*/ 3907175 h 4431150"/>
                <a:gd name="connsiteX258" fmla="*/ 1794627 w 4433740"/>
                <a:gd name="connsiteY258" fmla="*/ 3962164 h 4431150"/>
                <a:gd name="connsiteX259" fmla="*/ 1739638 w 4433740"/>
                <a:gd name="connsiteY259" fmla="*/ 3993588 h 4431150"/>
                <a:gd name="connsiteX260" fmla="*/ 1708019 w 4433740"/>
                <a:gd name="connsiteY260" fmla="*/ 3939383 h 4431150"/>
                <a:gd name="connsiteX261" fmla="*/ 1708215 w 4433740"/>
                <a:gd name="connsiteY261" fmla="*/ 3938597 h 4431150"/>
                <a:gd name="connsiteX262" fmla="*/ 1745455 w 4433740"/>
                <a:gd name="connsiteY262" fmla="*/ 3905998 h 4431150"/>
                <a:gd name="connsiteX263" fmla="*/ 2687895 w 4433740"/>
                <a:gd name="connsiteY263" fmla="*/ 3905751 h 4431150"/>
                <a:gd name="connsiteX264" fmla="*/ 2724858 w 4433740"/>
                <a:gd name="connsiteY264" fmla="*/ 3938676 h 4431150"/>
                <a:gd name="connsiteX265" fmla="*/ 2692964 w 4433740"/>
                <a:gd name="connsiteY265" fmla="*/ 3993391 h 4431150"/>
                <a:gd name="connsiteX266" fmla="*/ 2638328 w 4433740"/>
                <a:gd name="connsiteY266" fmla="*/ 3961772 h 4431150"/>
                <a:gd name="connsiteX267" fmla="*/ 2670144 w 4433740"/>
                <a:gd name="connsiteY267" fmla="*/ 3906783 h 4431150"/>
                <a:gd name="connsiteX268" fmla="*/ 2687895 w 4433740"/>
                <a:gd name="connsiteY268" fmla="*/ 3905751 h 4431150"/>
                <a:gd name="connsiteX269" fmla="*/ 1019633 w 4433740"/>
                <a:gd name="connsiteY269" fmla="*/ 3884399 h 4431150"/>
                <a:gd name="connsiteX270" fmla="*/ 1043235 w 4433740"/>
                <a:gd name="connsiteY270" fmla="*/ 3889500 h 4431150"/>
                <a:gd name="connsiteX271" fmla="*/ 1051444 w 4433740"/>
                <a:gd name="connsiteY271" fmla="*/ 3933727 h 4431150"/>
                <a:gd name="connsiteX272" fmla="*/ 1007216 w 4433740"/>
                <a:gd name="connsiteY272" fmla="*/ 3941936 h 4431150"/>
                <a:gd name="connsiteX273" fmla="*/ 999007 w 4433740"/>
                <a:gd name="connsiteY273" fmla="*/ 3897709 h 4431150"/>
                <a:gd name="connsiteX274" fmla="*/ 999243 w 4433740"/>
                <a:gd name="connsiteY274" fmla="*/ 3897356 h 4431150"/>
                <a:gd name="connsiteX275" fmla="*/ 1019633 w 4433740"/>
                <a:gd name="connsiteY275" fmla="*/ 3884399 h 4431150"/>
                <a:gd name="connsiteX276" fmla="*/ 3413520 w 4433740"/>
                <a:gd name="connsiteY276" fmla="*/ 3884369 h 4431150"/>
                <a:gd name="connsiteX277" fmla="*/ 3434107 w 4433740"/>
                <a:gd name="connsiteY277" fmla="*/ 3897355 h 4431150"/>
                <a:gd name="connsiteX278" fmla="*/ 3426644 w 4433740"/>
                <a:gd name="connsiteY278" fmla="*/ 3941740 h 4431150"/>
                <a:gd name="connsiteX279" fmla="*/ 3382770 w 4433740"/>
                <a:gd name="connsiteY279" fmla="*/ 3934631 h 4431150"/>
                <a:gd name="connsiteX280" fmla="*/ 3382260 w 4433740"/>
                <a:gd name="connsiteY280" fmla="*/ 3933884 h 4431150"/>
                <a:gd name="connsiteX281" fmla="*/ 3389722 w 4433740"/>
                <a:gd name="connsiteY281" fmla="*/ 3889500 h 4431150"/>
                <a:gd name="connsiteX282" fmla="*/ 3413520 w 4433740"/>
                <a:gd name="connsiteY282" fmla="*/ 3884369 h 4431150"/>
                <a:gd name="connsiteX283" fmla="*/ 803838 w 4433740"/>
                <a:gd name="connsiteY283" fmla="*/ 3872310 h 4431150"/>
                <a:gd name="connsiteX284" fmla="*/ 820016 w 4433740"/>
                <a:gd name="connsiteY284" fmla="*/ 3876970 h 4431150"/>
                <a:gd name="connsiteX285" fmla="*/ 820919 w 4433740"/>
                <a:gd name="connsiteY285" fmla="*/ 3877717 h 4431150"/>
                <a:gd name="connsiteX286" fmla="*/ 823354 w 4433740"/>
                <a:gd name="connsiteY286" fmla="*/ 3909296 h 4431150"/>
                <a:gd name="connsiteX287" fmla="*/ 791815 w 4433740"/>
                <a:gd name="connsiteY287" fmla="*/ 3911731 h 4431150"/>
                <a:gd name="connsiteX288" fmla="*/ 789104 w 4433740"/>
                <a:gd name="connsiteY288" fmla="*/ 3880466 h 4431150"/>
                <a:gd name="connsiteX289" fmla="*/ 803838 w 4433740"/>
                <a:gd name="connsiteY289" fmla="*/ 3872310 h 4431150"/>
                <a:gd name="connsiteX290" fmla="*/ 3628333 w 4433740"/>
                <a:gd name="connsiteY290" fmla="*/ 3872219 h 4431150"/>
                <a:gd name="connsiteX291" fmla="*/ 3643499 w 4433740"/>
                <a:gd name="connsiteY291" fmla="*/ 3879563 h 4431150"/>
                <a:gd name="connsiteX292" fmla="*/ 3644245 w 4433740"/>
                <a:gd name="connsiteY292" fmla="*/ 3880466 h 4431150"/>
                <a:gd name="connsiteX293" fmla="*/ 3641497 w 4433740"/>
                <a:gd name="connsiteY293" fmla="*/ 3912282 h 4431150"/>
                <a:gd name="connsiteX294" fmla="*/ 3609681 w 4433740"/>
                <a:gd name="connsiteY294" fmla="*/ 3909533 h 4431150"/>
                <a:gd name="connsiteX295" fmla="*/ 3612430 w 4433740"/>
                <a:gd name="connsiteY295" fmla="*/ 3877717 h 4431150"/>
                <a:gd name="connsiteX296" fmla="*/ 3628333 w 4433740"/>
                <a:gd name="connsiteY296" fmla="*/ 3872219 h 4431150"/>
                <a:gd name="connsiteX297" fmla="*/ 3168585 w 4433740"/>
                <a:gd name="connsiteY297" fmla="*/ 3863184 h 4431150"/>
                <a:gd name="connsiteX298" fmla="*/ 3217919 w 4433740"/>
                <a:gd name="connsiteY298" fmla="*/ 3888715 h 4431150"/>
                <a:gd name="connsiteX299" fmla="*/ 3207863 w 4433740"/>
                <a:gd name="connsiteY299" fmla="*/ 3928778 h 4431150"/>
                <a:gd name="connsiteX300" fmla="*/ 3154838 w 4433740"/>
                <a:gd name="connsiteY300" fmla="*/ 3914638 h 4431150"/>
                <a:gd name="connsiteX301" fmla="*/ 3168585 w 4433740"/>
                <a:gd name="connsiteY301" fmla="*/ 3863184 h 4431150"/>
                <a:gd name="connsiteX302" fmla="*/ 1236115 w 4433740"/>
                <a:gd name="connsiteY302" fmla="*/ 3859821 h 4431150"/>
                <a:gd name="connsiteX303" fmla="*/ 1264764 w 4433740"/>
                <a:gd name="connsiteY303" fmla="*/ 3863183 h 4431150"/>
                <a:gd name="connsiteX304" fmla="*/ 1278511 w 4433740"/>
                <a:gd name="connsiteY304" fmla="*/ 3914638 h 4431150"/>
                <a:gd name="connsiteX305" fmla="*/ 1226663 w 4433740"/>
                <a:gd name="connsiteY305" fmla="*/ 3928778 h 4431150"/>
                <a:gd name="connsiteX306" fmla="*/ 1212916 w 4433740"/>
                <a:gd name="connsiteY306" fmla="*/ 3876931 h 4431150"/>
                <a:gd name="connsiteX307" fmla="*/ 1236115 w 4433740"/>
                <a:gd name="connsiteY307" fmla="*/ 3859821 h 4431150"/>
                <a:gd name="connsiteX308" fmla="*/ 2833708 w 4433740"/>
                <a:gd name="connsiteY308" fmla="*/ 3858384 h 4431150"/>
                <a:gd name="connsiteX309" fmla="*/ 2873604 w 4433740"/>
                <a:gd name="connsiteY309" fmla="*/ 3887929 h 4431150"/>
                <a:gd name="connsiteX310" fmla="*/ 2846698 w 4433740"/>
                <a:gd name="connsiteY310" fmla="*/ 3945472 h 4431150"/>
                <a:gd name="connsiteX311" fmla="*/ 2789156 w 4433740"/>
                <a:gd name="connsiteY311" fmla="*/ 3918565 h 4431150"/>
                <a:gd name="connsiteX312" fmla="*/ 2816062 w 4433740"/>
                <a:gd name="connsiteY312" fmla="*/ 3861024 h 4431150"/>
                <a:gd name="connsiteX313" fmla="*/ 2833708 w 4433740"/>
                <a:gd name="connsiteY313" fmla="*/ 3858384 h 4431150"/>
                <a:gd name="connsiteX314" fmla="*/ 1598519 w 4433740"/>
                <a:gd name="connsiteY314" fmla="*/ 3857162 h 4431150"/>
                <a:gd name="connsiteX315" fmla="*/ 1616186 w 4433740"/>
                <a:gd name="connsiteY315" fmla="*/ 3859215 h 4431150"/>
                <a:gd name="connsiteX316" fmla="*/ 1644899 w 4433740"/>
                <a:gd name="connsiteY316" fmla="*/ 3915659 h 4431150"/>
                <a:gd name="connsiteX317" fmla="*/ 1588457 w 4433740"/>
                <a:gd name="connsiteY317" fmla="*/ 3944372 h 4431150"/>
                <a:gd name="connsiteX318" fmla="*/ 1587631 w 4433740"/>
                <a:gd name="connsiteY318" fmla="*/ 3944097 h 4431150"/>
                <a:gd name="connsiteX319" fmla="*/ 1559744 w 4433740"/>
                <a:gd name="connsiteY319" fmla="*/ 3887928 h 4431150"/>
                <a:gd name="connsiteX320" fmla="*/ 1598519 w 4433740"/>
                <a:gd name="connsiteY320" fmla="*/ 3857162 h 4431150"/>
                <a:gd name="connsiteX321" fmla="*/ 1458517 w 4433740"/>
                <a:gd name="connsiteY321" fmla="*/ 3800269 h 4431150"/>
                <a:gd name="connsiteX322" fmla="*/ 1475807 w 4433740"/>
                <a:gd name="connsiteY322" fmla="*/ 3804384 h 4431150"/>
                <a:gd name="connsiteX323" fmla="*/ 1497684 w 4433740"/>
                <a:gd name="connsiteY323" fmla="*/ 3863813 h 4431150"/>
                <a:gd name="connsiteX324" fmla="*/ 1438256 w 4433740"/>
                <a:gd name="connsiteY324" fmla="*/ 3885691 h 4431150"/>
                <a:gd name="connsiteX325" fmla="*/ 1437981 w 4433740"/>
                <a:gd name="connsiteY325" fmla="*/ 3885573 h 4431150"/>
                <a:gd name="connsiteX326" fmla="*/ 1416182 w 4433740"/>
                <a:gd name="connsiteY326" fmla="*/ 3826734 h 4431150"/>
                <a:gd name="connsiteX327" fmla="*/ 1416378 w 4433740"/>
                <a:gd name="connsiteY327" fmla="*/ 3826263 h 4431150"/>
                <a:gd name="connsiteX328" fmla="*/ 1458517 w 4433740"/>
                <a:gd name="connsiteY328" fmla="*/ 3800269 h 4431150"/>
                <a:gd name="connsiteX329" fmla="*/ 2974053 w 4433740"/>
                <a:gd name="connsiteY329" fmla="*/ 3797263 h 4431150"/>
                <a:gd name="connsiteX330" fmla="*/ 3016971 w 4433740"/>
                <a:gd name="connsiteY330" fmla="*/ 3822727 h 4431150"/>
                <a:gd name="connsiteX331" fmla="*/ 2995839 w 4433740"/>
                <a:gd name="connsiteY331" fmla="*/ 3881841 h 4431150"/>
                <a:gd name="connsiteX332" fmla="*/ 2995368 w 4433740"/>
                <a:gd name="connsiteY332" fmla="*/ 3882038 h 4431150"/>
                <a:gd name="connsiteX333" fmla="*/ 2935665 w 4433740"/>
                <a:gd name="connsiteY333" fmla="*/ 3862005 h 4431150"/>
                <a:gd name="connsiteX334" fmla="*/ 2956679 w 4433740"/>
                <a:gd name="connsiteY334" fmla="*/ 3801713 h 4431150"/>
                <a:gd name="connsiteX335" fmla="*/ 2974053 w 4433740"/>
                <a:gd name="connsiteY335" fmla="*/ 3797263 h 4431150"/>
                <a:gd name="connsiteX336" fmla="*/ 3554362 w 4433740"/>
                <a:gd name="connsiteY336" fmla="*/ 3775568 h 4431150"/>
                <a:gd name="connsiteX337" fmla="*/ 3575824 w 4433740"/>
                <a:gd name="connsiteY337" fmla="*/ 3786434 h 4431150"/>
                <a:gd name="connsiteX338" fmla="*/ 3576294 w 4433740"/>
                <a:gd name="connsiteY338" fmla="*/ 3786984 h 4431150"/>
                <a:gd name="connsiteX339" fmla="*/ 3572405 w 4433740"/>
                <a:gd name="connsiteY339" fmla="*/ 3831800 h 4431150"/>
                <a:gd name="connsiteX340" fmla="*/ 3527590 w 4433740"/>
                <a:gd name="connsiteY340" fmla="*/ 3827912 h 4431150"/>
                <a:gd name="connsiteX341" fmla="*/ 3531478 w 4433740"/>
                <a:gd name="connsiteY341" fmla="*/ 3783095 h 4431150"/>
                <a:gd name="connsiteX342" fmla="*/ 3531517 w 4433740"/>
                <a:gd name="connsiteY342" fmla="*/ 3783056 h 4431150"/>
                <a:gd name="connsiteX343" fmla="*/ 3554362 w 4433740"/>
                <a:gd name="connsiteY343" fmla="*/ 3775568 h 4431150"/>
                <a:gd name="connsiteX344" fmla="*/ 3308809 w 4433740"/>
                <a:gd name="connsiteY344" fmla="*/ 3773237 h 4431150"/>
                <a:gd name="connsiteX345" fmla="*/ 3359162 w 4433740"/>
                <a:gd name="connsiteY345" fmla="*/ 3796726 h 4431150"/>
                <a:gd name="connsiteX346" fmla="*/ 3352407 w 4433740"/>
                <a:gd name="connsiteY346" fmla="*/ 3835297 h 4431150"/>
                <a:gd name="connsiteX347" fmla="*/ 3299381 w 4433740"/>
                <a:gd name="connsiteY347" fmla="*/ 3826263 h 4431150"/>
                <a:gd name="connsiteX348" fmla="*/ 3308809 w 4433740"/>
                <a:gd name="connsiteY348" fmla="*/ 3773237 h 4431150"/>
                <a:gd name="connsiteX349" fmla="*/ 1104341 w 4433740"/>
                <a:gd name="connsiteY349" fmla="*/ 3771852 h 4431150"/>
                <a:gd name="connsiteX350" fmla="*/ 1124540 w 4433740"/>
                <a:gd name="connsiteY350" fmla="*/ 3773630 h 4431150"/>
                <a:gd name="connsiteX351" fmla="*/ 1148029 w 4433740"/>
                <a:gd name="connsiteY351" fmla="*/ 3823985 h 4431150"/>
                <a:gd name="connsiteX352" fmla="*/ 1097673 w 4433740"/>
                <a:gd name="connsiteY352" fmla="*/ 3847473 h 4431150"/>
                <a:gd name="connsiteX353" fmla="*/ 1080941 w 4433740"/>
                <a:gd name="connsiteY353" fmla="*/ 3835689 h 4431150"/>
                <a:gd name="connsiteX354" fmla="*/ 1085968 w 4433740"/>
                <a:gd name="connsiteY354" fmla="*/ 3780385 h 4431150"/>
                <a:gd name="connsiteX355" fmla="*/ 1104341 w 4433740"/>
                <a:gd name="connsiteY355" fmla="*/ 3771852 h 4431150"/>
                <a:gd name="connsiteX356" fmla="*/ 868608 w 4433740"/>
                <a:gd name="connsiteY356" fmla="*/ 3771322 h 4431150"/>
                <a:gd name="connsiteX357" fmla="*/ 892838 w 4433740"/>
                <a:gd name="connsiteY357" fmla="*/ 3773826 h 4431150"/>
                <a:gd name="connsiteX358" fmla="*/ 901833 w 4433740"/>
                <a:gd name="connsiteY358" fmla="*/ 3781092 h 4431150"/>
                <a:gd name="connsiteX359" fmla="*/ 914677 w 4433740"/>
                <a:gd name="connsiteY359" fmla="*/ 3824219 h 4431150"/>
                <a:gd name="connsiteX360" fmla="*/ 871549 w 4433740"/>
                <a:gd name="connsiteY360" fmla="*/ 3837064 h 4431150"/>
                <a:gd name="connsiteX361" fmla="*/ 862555 w 4433740"/>
                <a:gd name="connsiteY361" fmla="*/ 3829797 h 4431150"/>
                <a:gd name="connsiteX362" fmla="*/ 849711 w 4433740"/>
                <a:gd name="connsiteY362" fmla="*/ 3786669 h 4431150"/>
                <a:gd name="connsiteX363" fmla="*/ 868608 w 4433740"/>
                <a:gd name="connsiteY363" fmla="*/ 3771322 h 4431150"/>
                <a:gd name="connsiteX364" fmla="*/ 665181 w 4433740"/>
                <a:gd name="connsiteY364" fmla="*/ 3743070 h 4431150"/>
                <a:gd name="connsiteX365" fmla="*/ 681089 w 4433740"/>
                <a:gd name="connsiteY365" fmla="*/ 3749669 h 4431150"/>
                <a:gd name="connsiteX366" fmla="*/ 681089 w 4433740"/>
                <a:gd name="connsiteY366" fmla="*/ 3781485 h 4431150"/>
                <a:gd name="connsiteX367" fmla="*/ 649272 w 4433740"/>
                <a:gd name="connsiteY367" fmla="*/ 3781485 h 4431150"/>
                <a:gd name="connsiteX368" fmla="*/ 649272 w 4433740"/>
                <a:gd name="connsiteY368" fmla="*/ 3749669 h 4431150"/>
                <a:gd name="connsiteX369" fmla="*/ 665181 w 4433740"/>
                <a:gd name="connsiteY369" fmla="*/ 3743070 h 4431150"/>
                <a:gd name="connsiteX370" fmla="*/ 3767668 w 4433740"/>
                <a:gd name="connsiteY370" fmla="*/ 3742864 h 4431150"/>
                <a:gd name="connsiteX371" fmla="*/ 3783370 w 4433740"/>
                <a:gd name="connsiteY371" fmla="*/ 3748962 h 4431150"/>
                <a:gd name="connsiteX372" fmla="*/ 3784078 w 4433740"/>
                <a:gd name="connsiteY372" fmla="*/ 3749669 h 4431150"/>
                <a:gd name="connsiteX373" fmla="*/ 3783919 w 4433740"/>
                <a:gd name="connsiteY373" fmla="*/ 3781327 h 4431150"/>
                <a:gd name="connsiteX374" fmla="*/ 3752261 w 4433740"/>
                <a:gd name="connsiteY374" fmla="*/ 3781169 h 4431150"/>
                <a:gd name="connsiteX375" fmla="*/ 3752261 w 4433740"/>
                <a:gd name="connsiteY375" fmla="*/ 3749669 h 4431150"/>
                <a:gd name="connsiteX376" fmla="*/ 3767668 w 4433740"/>
                <a:gd name="connsiteY376" fmla="*/ 3742864 h 4431150"/>
                <a:gd name="connsiteX377" fmla="*/ 1306624 w 4433740"/>
                <a:gd name="connsiteY377" fmla="*/ 3727364 h 4431150"/>
                <a:gd name="connsiteX378" fmla="*/ 1340571 w 4433740"/>
                <a:gd name="connsiteY378" fmla="*/ 3731994 h 4431150"/>
                <a:gd name="connsiteX379" fmla="*/ 1356715 w 4433740"/>
                <a:gd name="connsiteY379" fmla="*/ 3793230 h 4431150"/>
                <a:gd name="connsiteX380" fmla="*/ 1356675 w 4433740"/>
                <a:gd name="connsiteY380" fmla="*/ 3793269 h 4431150"/>
                <a:gd name="connsiteX381" fmla="*/ 1295440 w 4433740"/>
                <a:gd name="connsiteY381" fmla="*/ 3809334 h 4431150"/>
                <a:gd name="connsiteX382" fmla="*/ 1279336 w 4433740"/>
                <a:gd name="connsiteY382" fmla="*/ 3748098 h 4431150"/>
                <a:gd name="connsiteX383" fmla="*/ 1306624 w 4433740"/>
                <a:gd name="connsiteY383" fmla="*/ 3727364 h 4431150"/>
                <a:gd name="connsiteX384" fmla="*/ 3126940 w 4433740"/>
                <a:gd name="connsiteY384" fmla="*/ 3726913 h 4431150"/>
                <a:gd name="connsiteX385" fmla="*/ 3154445 w 4433740"/>
                <a:gd name="connsiteY385" fmla="*/ 3747705 h 4431150"/>
                <a:gd name="connsiteX386" fmla="*/ 3137947 w 4433740"/>
                <a:gd name="connsiteY386" fmla="*/ 3809372 h 4431150"/>
                <a:gd name="connsiteX387" fmla="*/ 3076673 w 4433740"/>
                <a:gd name="connsiteY387" fmla="*/ 3792876 h 4431150"/>
                <a:gd name="connsiteX388" fmla="*/ 3092738 w 4433740"/>
                <a:gd name="connsiteY388" fmla="*/ 3731641 h 4431150"/>
                <a:gd name="connsiteX389" fmla="*/ 3092778 w 4433740"/>
                <a:gd name="connsiteY389" fmla="*/ 3731602 h 4431150"/>
                <a:gd name="connsiteX390" fmla="*/ 3126940 w 4433740"/>
                <a:gd name="connsiteY390" fmla="*/ 3726913 h 4431150"/>
                <a:gd name="connsiteX391" fmla="*/ 965125 w 4433740"/>
                <a:gd name="connsiteY391" fmla="*/ 3664686 h 4431150"/>
                <a:gd name="connsiteX392" fmla="*/ 992566 w 4433740"/>
                <a:gd name="connsiteY392" fmla="*/ 3672684 h 4431150"/>
                <a:gd name="connsiteX393" fmla="*/ 999753 w 4433740"/>
                <a:gd name="connsiteY393" fmla="*/ 3727752 h 4431150"/>
                <a:gd name="connsiteX394" fmla="*/ 944646 w 4433740"/>
                <a:gd name="connsiteY394" fmla="*/ 3734940 h 4431150"/>
                <a:gd name="connsiteX395" fmla="*/ 937497 w 4433740"/>
                <a:gd name="connsiteY395" fmla="*/ 3679872 h 4431150"/>
                <a:gd name="connsiteX396" fmla="*/ 939539 w 4433740"/>
                <a:gd name="connsiteY396" fmla="*/ 3677397 h 4431150"/>
                <a:gd name="connsiteX397" fmla="*/ 965125 w 4433740"/>
                <a:gd name="connsiteY397" fmla="*/ 3664686 h 4431150"/>
                <a:gd name="connsiteX398" fmla="*/ 3467017 w 4433740"/>
                <a:gd name="connsiteY398" fmla="*/ 3660449 h 4431150"/>
                <a:gd name="connsiteX399" fmla="*/ 3494203 w 4433740"/>
                <a:gd name="connsiteY399" fmla="*/ 3673273 h 4431150"/>
                <a:gd name="connsiteX400" fmla="*/ 3491570 w 4433740"/>
                <a:gd name="connsiteY400" fmla="*/ 3728773 h 4431150"/>
                <a:gd name="connsiteX401" fmla="*/ 3489096 w 4433740"/>
                <a:gd name="connsiteY401" fmla="*/ 3730815 h 4431150"/>
                <a:gd name="connsiteX402" fmla="*/ 3436069 w 4433740"/>
                <a:gd name="connsiteY402" fmla="*/ 3726102 h 4431150"/>
                <a:gd name="connsiteX403" fmla="*/ 3438741 w 4433740"/>
                <a:gd name="connsiteY403" fmla="*/ 3670602 h 4431150"/>
                <a:gd name="connsiteX404" fmla="*/ 3467017 w 4433740"/>
                <a:gd name="connsiteY404" fmla="*/ 3660449 h 4431150"/>
                <a:gd name="connsiteX405" fmla="*/ 3685954 w 4433740"/>
                <a:gd name="connsiteY405" fmla="*/ 3651091 h 4431150"/>
                <a:gd name="connsiteX406" fmla="*/ 3708504 w 4433740"/>
                <a:gd name="connsiteY406" fmla="*/ 3660351 h 4431150"/>
                <a:gd name="connsiteX407" fmla="*/ 3708662 w 4433740"/>
                <a:gd name="connsiteY407" fmla="*/ 3660507 h 4431150"/>
                <a:gd name="connsiteX408" fmla="*/ 3707130 w 4433740"/>
                <a:gd name="connsiteY408" fmla="*/ 3705481 h 4431150"/>
                <a:gd name="connsiteX409" fmla="*/ 3663492 w 4433740"/>
                <a:gd name="connsiteY409" fmla="*/ 3705285 h 4431150"/>
                <a:gd name="connsiteX410" fmla="*/ 3663138 w 4433740"/>
                <a:gd name="connsiteY410" fmla="*/ 3660861 h 4431150"/>
                <a:gd name="connsiteX411" fmla="*/ 3663492 w 4433740"/>
                <a:gd name="connsiteY411" fmla="*/ 3660507 h 4431150"/>
                <a:gd name="connsiteX412" fmla="*/ 3685954 w 4433740"/>
                <a:gd name="connsiteY412" fmla="*/ 3651091 h 4431150"/>
                <a:gd name="connsiteX413" fmla="*/ 747503 w 4433740"/>
                <a:gd name="connsiteY413" fmla="*/ 3651081 h 4431150"/>
                <a:gd name="connsiteX414" fmla="*/ 770053 w 4433740"/>
                <a:gd name="connsiteY414" fmla="*/ 3660272 h 4431150"/>
                <a:gd name="connsiteX415" fmla="*/ 770250 w 4433740"/>
                <a:gd name="connsiteY415" fmla="*/ 3660508 h 4431150"/>
                <a:gd name="connsiteX416" fmla="*/ 770604 w 4433740"/>
                <a:gd name="connsiteY416" fmla="*/ 3704932 h 4431150"/>
                <a:gd name="connsiteX417" fmla="*/ 770250 w 4433740"/>
                <a:gd name="connsiteY417" fmla="*/ 3705285 h 4431150"/>
                <a:gd name="connsiteX418" fmla="*/ 725237 w 4433740"/>
                <a:gd name="connsiteY418" fmla="*/ 3705481 h 4431150"/>
                <a:gd name="connsiteX419" fmla="*/ 725040 w 4433740"/>
                <a:gd name="connsiteY419" fmla="*/ 3660508 h 4431150"/>
                <a:gd name="connsiteX420" fmla="*/ 747503 w 4433740"/>
                <a:gd name="connsiteY420" fmla="*/ 3651081 h 4431150"/>
                <a:gd name="connsiteX421" fmla="*/ 1177778 w 4433740"/>
                <a:gd name="connsiteY421" fmla="*/ 3642376 h 4431150"/>
                <a:gd name="connsiteX422" fmla="*/ 1211347 w 4433740"/>
                <a:gd name="connsiteY422" fmla="*/ 3649509 h 4431150"/>
                <a:gd name="connsiteX423" fmla="*/ 1223208 w 4433740"/>
                <a:gd name="connsiteY423" fmla="*/ 3712277 h 4431150"/>
                <a:gd name="connsiteX424" fmla="*/ 1160441 w 4433740"/>
                <a:gd name="connsiteY424" fmla="*/ 3724139 h 4431150"/>
                <a:gd name="connsiteX425" fmla="*/ 1148579 w 4433740"/>
                <a:gd name="connsiteY425" fmla="*/ 3661372 h 4431150"/>
                <a:gd name="connsiteX426" fmla="*/ 1148893 w 4433740"/>
                <a:gd name="connsiteY426" fmla="*/ 3660900 h 4431150"/>
                <a:gd name="connsiteX427" fmla="*/ 1177778 w 4433740"/>
                <a:gd name="connsiteY427" fmla="*/ 3642376 h 4431150"/>
                <a:gd name="connsiteX428" fmla="*/ 3255483 w 4433740"/>
                <a:gd name="connsiteY428" fmla="*/ 3642204 h 4431150"/>
                <a:gd name="connsiteX429" fmla="*/ 3284337 w 4433740"/>
                <a:gd name="connsiteY429" fmla="*/ 3660704 h 4431150"/>
                <a:gd name="connsiteX430" fmla="*/ 3284456 w 4433740"/>
                <a:gd name="connsiteY430" fmla="*/ 3660900 h 4431150"/>
                <a:gd name="connsiteX431" fmla="*/ 3272947 w 4433740"/>
                <a:gd name="connsiteY431" fmla="*/ 3723156 h 4431150"/>
                <a:gd name="connsiteX432" fmla="*/ 3210652 w 4433740"/>
                <a:gd name="connsiteY432" fmla="*/ 3711647 h 4431150"/>
                <a:gd name="connsiteX433" fmla="*/ 3222002 w 4433740"/>
                <a:gd name="connsiteY433" fmla="*/ 3649509 h 4431150"/>
                <a:gd name="connsiteX434" fmla="*/ 3255483 w 4433740"/>
                <a:gd name="connsiteY434" fmla="*/ 3642204 h 4431150"/>
                <a:gd name="connsiteX435" fmla="*/ 537967 w 4433740"/>
                <a:gd name="connsiteY435" fmla="*/ 3602091 h 4431150"/>
                <a:gd name="connsiteX436" fmla="*/ 553040 w 4433740"/>
                <a:gd name="connsiteY436" fmla="*/ 3609839 h 4431150"/>
                <a:gd name="connsiteX437" fmla="*/ 550604 w 4433740"/>
                <a:gd name="connsiteY437" fmla="*/ 3641418 h 4431150"/>
                <a:gd name="connsiteX438" fmla="*/ 550290 w 4433740"/>
                <a:gd name="connsiteY438" fmla="*/ 3641655 h 4431150"/>
                <a:gd name="connsiteX439" fmla="*/ 518789 w 4433740"/>
                <a:gd name="connsiteY439" fmla="*/ 3638669 h 4431150"/>
                <a:gd name="connsiteX440" fmla="*/ 521775 w 4433740"/>
                <a:gd name="connsiteY440" fmla="*/ 3607128 h 4431150"/>
                <a:gd name="connsiteX441" fmla="*/ 537967 w 4433740"/>
                <a:gd name="connsiteY441" fmla="*/ 3602091 h 4431150"/>
                <a:gd name="connsiteX442" fmla="*/ 3895656 w 4433740"/>
                <a:gd name="connsiteY442" fmla="*/ 3601968 h 4431150"/>
                <a:gd name="connsiteX443" fmla="*/ 3912124 w 4433740"/>
                <a:gd name="connsiteY443" fmla="*/ 3607089 h 4431150"/>
                <a:gd name="connsiteX444" fmla="*/ 3914873 w 4433740"/>
                <a:gd name="connsiteY444" fmla="*/ 3638905 h 4431150"/>
                <a:gd name="connsiteX445" fmla="*/ 3883058 w 4433740"/>
                <a:gd name="connsiteY445" fmla="*/ 3641654 h 4431150"/>
                <a:gd name="connsiteX446" fmla="*/ 3880073 w 4433740"/>
                <a:gd name="connsiteY446" fmla="*/ 3610152 h 4431150"/>
                <a:gd name="connsiteX447" fmla="*/ 3880308 w 4433740"/>
                <a:gd name="connsiteY447" fmla="*/ 3609838 h 4431150"/>
                <a:gd name="connsiteX448" fmla="*/ 3895656 w 4433740"/>
                <a:gd name="connsiteY448" fmla="*/ 3601968 h 4431150"/>
                <a:gd name="connsiteX449" fmla="*/ 3589977 w 4433740"/>
                <a:gd name="connsiteY449" fmla="*/ 3549754 h 4431150"/>
                <a:gd name="connsiteX450" fmla="*/ 3627684 w 4433740"/>
                <a:gd name="connsiteY450" fmla="*/ 3587461 h 4431150"/>
                <a:gd name="connsiteX451" fmla="*/ 3589977 w 4433740"/>
                <a:gd name="connsiteY451" fmla="*/ 3625168 h 4431150"/>
                <a:gd name="connsiteX452" fmla="*/ 3552270 w 4433740"/>
                <a:gd name="connsiteY452" fmla="*/ 3587461 h 4431150"/>
                <a:gd name="connsiteX453" fmla="*/ 3589977 w 4433740"/>
                <a:gd name="connsiteY453" fmla="*/ 3549754 h 4431150"/>
                <a:gd name="connsiteX454" fmla="*/ 843635 w 4433740"/>
                <a:gd name="connsiteY454" fmla="*/ 3549754 h 4431150"/>
                <a:gd name="connsiteX455" fmla="*/ 881342 w 4433740"/>
                <a:gd name="connsiteY455" fmla="*/ 3587461 h 4431150"/>
                <a:gd name="connsiteX456" fmla="*/ 843635 w 4433740"/>
                <a:gd name="connsiteY456" fmla="*/ 3625168 h 4431150"/>
                <a:gd name="connsiteX457" fmla="*/ 805928 w 4433740"/>
                <a:gd name="connsiteY457" fmla="*/ 3587461 h 4431150"/>
                <a:gd name="connsiteX458" fmla="*/ 843635 w 4433740"/>
                <a:gd name="connsiteY458" fmla="*/ 3549754 h 4431150"/>
                <a:gd name="connsiteX459" fmla="*/ 3376201 w 4433740"/>
                <a:gd name="connsiteY459" fmla="*/ 3546375 h 4431150"/>
                <a:gd name="connsiteX460" fmla="*/ 3406612 w 4433740"/>
                <a:gd name="connsiteY460" fmla="*/ 3562312 h 4431150"/>
                <a:gd name="connsiteX461" fmla="*/ 3401034 w 4433740"/>
                <a:gd name="connsiteY461" fmla="*/ 3625942 h 4431150"/>
                <a:gd name="connsiteX462" fmla="*/ 3337403 w 4433740"/>
                <a:gd name="connsiteY462" fmla="*/ 3620404 h 4431150"/>
                <a:gd name="connsiteX463" fmla="*/ 3342981 w 4433740"/>
                <a:gd name="connsiteY463" fmla="*/ 3556735 h 4431150"/>
                <a:gd name="connsiteX464" fmla="*/ 3343374 w 4433740"/>
                <a:gd name="connsiteY464" fmla="*/ 3556419 h 4431150"/>
                <a:gd name="connsiteX465" fmla="*/ 3376201 w 4433740"/>
                <a:gd name="connsiteY465" fmla="*/ 3546375 h 4431150"/>
                <a:gd name="connsiteX466" fmla="*/ 1057006 w 4433740"/>
                <a:gd name="connsiteY466" fmla="*/ 3546222 h 4431150"/>
                <a:gd name="connsiteX467" fmla="*/ 1089779 w 4433740"/>
                <a:gd name="connsiteY467" fmla="*/ 3556263 h 4431150"/>
                <a:gd name="connsiteX468" fmla="*/ 1089974 w 4433740"/>
                <a:gd name="connsiteY468" fmla="*/ 3556419 h 4431150"/>
                <a:gd name="connsiteX469" fmla="*/ 1096259 w 4433740"/>
                <a:gd name="connsiteY469" fmla="*/ 3619973 h 4431150"/>
                <a:gd name="connsiteX470" fmla="*/ 1032708 w 4433740"/>
                <a:gd name="connsiteY470" fmla="*/ 3626296 h 4431150"/>
                <a:gd name="connsiteX471" fmla="*/ 1026423 w 4433740"/>
                <a:gd name="connsiteY471" fmla="*/ 3562704 h 4431150"/>
                <a:gd name="connsiteX472" fmla="*/ 1026737 w 4433740"/>
                <a:gd name="connsiteY472" fmla="*/ 3562312 h 4431150"/>
                <a:gd name="connsiteX473" fmla="*/ 1057006 w 4433740"/>
                <a:gd name="connsiteY473" fmla="*/ 3546222 h 4431150"/>
                <a:gd name="connsiteX474" fmla="*/ 3805267 w 4433740"/>
                <a:gd name="connsiteY474" fmla="*/ 3517662 h 4431150"/>
                <a:gd name="connsiteX475" fmla="*/ 3828501 w 4433740"/>
                <a:gd name="connsiteY475" fmla="*/ 3524958 h 4431150"/>
                <a:gd name="connsiteX476" fmla="*/ 3832468 w 4433740"/>
                <a:gd name="connsiteY476" fmla="*/ 3569774 h 4431150"/>
                <a:gd name="connsiteX477" fmla="*/ 3787650 w 4433740"/>
                <a:gd name="connsiteY477" fmla="*/ 3573741 h 4431150"/>
                <a:gd name="connsiteX478" fmla="*/ 3787613 w 4433740"/>
                <a:gd name="connsiteY478" fmla="*/ 3573702 h 4431150"/>
                <a:gd name="connsiteX479" fmla="*/ 3783684 w 4433740"/>
                <a:gd name="connsiteY479" fmla="*/ 3528924 h 4431150"/>
                <a:gd name="connsiteX480" fmla="*/ 3805267 w 4433740"/>
                <a:gd name="connsiteY480" fmla="*/ 3517662 h 4431150"/>
                <a:gd name="connsiteX481" fmla="*/ 628337 w 4433740"/>
                <a:gd name="connsiteY481" fmla="*/ 3516866 h 4431150"/>
                <a:gd name="connsiteX482" fmla="*/ 649548 w 4433740"/>
                <a:gd name="connsiteY482" fmla="*/ 3528807 h 4431150"/>
                <a:gd name="connsiteX483" fmla="*/ 649665 w 4433740"/>
                <a:gd name="connsiteY483" fmla="*/ 3528924 h 4431150"/>
                <a:gd name="connsiteX484" fmla="*/ 636821 w 4433740"/>
                <a:gd name="connsiteY484" fmla="*/ 3572052 h 4431150"/>
                <a:gd name="connsiteX485" fmla="*/ 600960 w 4433740"/>
                <a:gd name="connsiteY485" fmla="*/ 3568204 h 4431150"/>
                <a:gd name="connsiteX486" fmla="*/ 604339 w 4433740"/>
                <a:gd name="connsiteY486" fmla="*/ 3523897 h 4431150"/>
                <a:gd name="connsiteX487" fmla="*/ 604889 w 4433740"/>
                <a:gd name="connsiteY487" fmla="*/ 3523426 h 4431150"/>
                <a:gd name="connsiteX488" fmla="*/ 628337 w 4433740"/>
                <a:gd name="connsiteY488" fmla="*/ 3516866 h 4431150"/>
                <a:gd name="connsiteX489" fmla="*/ 423271 w 4433740"/>
                <a:gd name="connsiteY489" fmla="*/ 3450445 h 4431150"/>
                <a:gd name="connsiteX490" fmla="*/ 437563 w 4433740"/>
                <a:gd name="connsiteY490" fmla="*/ 3459795 h 4431150"/>
                <a:gd name="connsiteX491" fmla="*/ 429039 w 4433740"/>
                <a:gd name="connsiteY491" fmla="*/ 3490291 h 4431150"/>
                <a:gd name="connsiteX492" fmla="*/ 401034 w 4433740"/>
                <a:gd name="connsiteY492" fmla="*/ 3485326 h 4431150"/>
                <a:gd name="connsiteX493" fmla="*/ 406259 w 4433740"/>
                <a:gd name="connsiteY493" fmla="*/ 3454096 h 4431150"/>
                <a:gd name="connsiteX494" fmla="*/ 406533 w 4433740"/>
                <a:gd name="connsiteY494" fmla="*/ 3453904 h 4431150"/>
                <a:gd name="connsiteX495" fmla="*/ 423271 w 4433740"/>
                <a:gd name="connsiteY495" fmla="*/ 3450445 h 4431150"/>
                <a:gd name="connsiteX496" fmla="*/ 4009897 w 4433740"/>
                <a:gd name="connsiteY496" fmla="*/ 3450413 h 4431150"/>
                <a:gd name="connsiteX497" fmla="*/ 4026816 w 4433740"/>
                <a:gd name="connsiteY497" fmla="*/ 3453903 h 4431150"/>
                <a:gd name="connsiteX498" fmla="*/ 4032511 w 4433740"/>
                <a:gd name="connsiteY498" fmla="*/ 3485051 h 4431150"/>
                <a:gd name="connsiteX499" fmla="*/ 4032315 w 4433740"/>
                <a:gd name="connsiteY499" fmla="*/ 3485326 h 4431150"/>
                <a:gd name="connsiteX500" fmla="*/ 4001757 w 4433740"/>
                <a:gd name="connsiteY500" fmla="*/ 3491155 h 4431150"/>
                <a:gd name="connsiteX501" fmla="*/ 4001286 w 4433740"/>
                <a:gd name="connsiteY501" fmla="*/ 3490824 h 4431150"/>
                <a:gd name="connsiteX502" fmla="*/ 3995393 w 4433740"/>
                <a:gd name="connsiteY502" fmla="*/ 3459795 h 4431150"/>
                <a:gd name="connsiteX503" fmla="*/ 4009897 w 4433740"/>
                <a:gd name="connsiteY503" fmla="*/ 3450413 h 4431150"/>
                <a:gd name="connsiteX504" fmla="*/ 3487653 w 4433740"/>
                <a:gd name="connsiteY504" fmla="*/ 3440265 h 4431150"/>
                <a:gd name="connsiteX505" fmla="*/ 3519340 w 4433740"/>
                <a:gd name="connsiteY505" fmla="*/ 3453337 h 4431150"/>
                <a:gd name="connsiteX506" fmla="*/ 3519420 w 4433740"/>
                <a:gd name="connsiteY506" fmla="*/ 3516669 h 4431150"/>
                <a:gd name="connsiteX507" fmla="*/ 3519340 w 4433740"/>
                <a:gd name="connsiteY507" fmla="*/ 3516748 h 4431150"/>
                <a:gd name="connsiteX508" fmla="*/ 3456574 w 4433740"/>
                <a:gd name="connsiteY508" fmla="*/ 3517219 h 4431150"/>
                <a:gd name="connsiteX509" fmla="*/ 3456103 w 4433740"/>
                <a:gd name="connsiteY509" fmla="*/ 3516748 h 4431150"/>
                <a:gd name="connsiteX510" fmla="*/ 3456023 w 4433740"/>
                <a:gd name="connsiteY510" fmla="*/ 3453424 h 4431150"/>
                <a:gd name="connsiteX511" fmla="*/ 3487653 w 4433740"/>
                <a:gd name="connsiteY511" fmla="*/ 3440265 h 4431150"/>
                <a:gd name="connsiteX512" fmla="*/ 945754 w 4433740"/>
                <a:gd name="connsiteY512" fmla="*/ 3440077 h 4431150"/>
                <a:gd name="connsiteX513" fmla="*/ 977442 w 4433740"/>
                <a:gd name="connsiteY513" fmla="*/ 3453314 h 4431150"/>
                <a:gd name="connsiteX514" fmla="*/ 977246 w 4433740"/>
                <a:gd name="connsiteY514" fmla="*/ 3516749 h 4431150"/>
                <a:gd name="connsiteX515" fmla="*/ 914479 w 4433740"/>
                <a:gd name="connsiteY515" fmla="*/ 3517220 h 4431150"/>
                <a:gd name="connsiteX516" fmla="*/ 914008 w 4433740"/>
                <a:gd name="connsiteY516" fmla="*/ 3516749 h 4431150"/>
                <a:gd name="connsiteX517" fmla="*/ 913694 w 4433740"/>
                <a:gd name="connsiteY517" fmla="*/ 3453424 h 4431150"/>
                <a:gd name="connsiteX518" fmla="*/ 914008 w 4433740"/>
                <a:gd name="connsiteY518" fmla="*/ 3453118 h 4431150"/>
                <a:gd name="connsiteX519" fmla="*/ 945754 w 4433740"/>
                <a:gd name="connsiteY519" fmla="*/ 3440077 h 4431150"/>
                <a:gd name="connsiteX520" fmla="*/ 732292 w 4433740"/>
                <a:gd name="connsiteY520" fmla="*/ 3424908 h 4431150"/>
                <a:gd name="connsiteX521" fmla="*/ 758074 w 4433740"/>
                <a:gd name="connsiteY521" fmla="*/ 3437799 h 4431150"/>
                <a:gd name="connsiteX522" fmla="*/ 755087 w 4433740"/>
                <a:gd name="connsiteY522" fmla="*/ 3493268 h 4431150"/>
                <a:gd name="connsiteX523" fmla="*/ 699628 w 4433740"/>
                <a:gd name="connsiteY523" fmla="*/ 3490271 h 4431150"/>
                <a:gd name="connsiteX524" fmla="*/ 702612 w 4433740"/>
                <a:gd name="connsiteY524" fmla="*/ 3434802 h 4431150"/>
                <a:gd name="connsiteX525" fmla="*/ 704655 w 4433740"/>
                <a:gd name="connsiteY525" fmla="*/ 3433085 h 4431150"/>
                <a:gd name="connsiteX526" fmla="*/ 732292 w 4433740"/>
                <a:gd name="connsiteY526" fmla="*/ 3424908 h 4431150"/>
                <a:gd name="connsiteX527" fmla="*/ 3699392 w 4433740"/>
                <a:gd name="connsiteY527" fmla="*/ 3421283 h 4431150"/>
                <a:gd name="connsiteX528" fmla="*/ 3728380 w 4433740"/>
                <a:gd name="connsiteY528" fmla="*/ 3429319 h 4431150"/>
                <a:gd name="connsiteX529" fmla="*/ 3735137 w 4433740"/>
                <a:gd name="connsiteY529" fmla="*/ 3484454 h 4431150"/>
                <a:gd name="connsiteX530" fmla="*/ 3733408 w 4433740"/>
                <a:gd name="connsiteY530" fmla="*/ 3486504 h 4431150"/>
                <a:gd name="connsiteX531" fmla="*/ 3679989 w 4433740"/>
                <a:gd name="connsiteY531" fmla="*/ 3491218 h 4431150"/>
                <a:gd name="connsiteX532" fmla="*/ 3673232 w 4433740"/>
                <a:gd name="connsiteY532" fmla="*/ 3436083 h 4431150"/>
                <a:gd name="connsiteX533" fmla="*/ 3699392 w 4433740"/>
                <a:gd name="connsiteY533" fmla="*/ 3421283 h 4431150"/>
                <a:gd name="connsiteX534" fmla="*/ 3912664 w 4433740"/>
                <a:gd name="connsiteY534" fmla="*/ 3375974 h 4431150"/>
                <a:gd name="connsiteX535" fmla="*/ 3936476 w 4433740"/>
                <a:gd name="connsiteY535" fmla="*/ 3381239 h 4431150"/>
                <a:gd name="connsiteX536" fmla="*/ 3944332 w 4433740"/>
                <a:gd name="connsiteY536" fmla="*/ 3425624 h 4431150"/>
                <a:gd name="connsiteX537" fmla="*/ 3899948 w 4433740"/>
                <a:gd name="connsiteY537" fmla="*/ 3433479 h 4431150"/>
                <a:gd name="connsiteX538" fmla="*/ 3892093 w 4433740"/>
                <a:gd name="connsiteY538" fmla="*/ 3389095 h 4431150"/>
                <a:gd name="connsiteX539" fmla="*/ 3912664 w 4433740"/>
                <a:gd name="connsiteY539" fmla="*/ 3375974 h 4431150"/>
                <a:gd name="connsiteX540" fmla="*/ 520685 w 4433740"/>
                <a:gd name="connsiteY540" fmla="*/ 3374010 h 4431150"/>
                <a:gd name="connsiteX541" fmla="*/ 541256 w 4433740"/>
                <a:gd name="connsiteY541" fmla="*/ 3387130 h 4431150"/>
                <a:gd name="connsiteX542" fmla="*/ 533402 w 4433740"/>
                <a:gd name="connsiteY542" fmla="*/ 3431514 h 4431150"/>
                <a:gd name="connsiteX543" fmla="*/ 489017 w 4433740"/>
                <a:gd name="connsiteY543" fmla="*/ 3423659 h 4431150"/>
                <a:gd name="connsiteX544" fmla="*/ 496873 w 4433740"/>
                <a:gd name="connsiteY544" fmla="*/ 3379274 h 4431150"/>
                <a:gd name="connsiteX545" fmla="*/ 520685 w 4433740"/>
                <a:gd name="connsiteY545" fmla="*/ 3374010 h 4431150"/>
                <a:gd name="connsiteX546" fmla="*/ 3589889 w 4433740"/>
                <a:gd name="connsiteY546" fmla="*/ 3324660 h 4431150"/>
                <a:gd name="connsiteX547" fmla="*/ 3622642 w 4433740"/>
                <a:gd name="connsiteY547" fmla="*/ 3334890 h 4431150"/>
                <a:gd name="connsiteX548" fmla="*/ 3628573 w 4433740"/>
                <a:gd name="connsiteY548" fmla="*/ 3398494 h 4431150"/>
                <a:gd name="connsiteX549" fmla="*/ 3564983 w 4433740"/>
                <a:gd name="connsiteY549" fmla="*/ 3404428 h 4431150"/>
                <a:gd name="connsiteX550" fmla="*/ 3559052 w 4433740"/>
                <a:gd name="connsiteY550" fmla="*/ 3340825 h 4431150"/>
                <a:gd name="connsiteX551" fmla="*/ 3559405 w 4433740"/>
                <a:gd name="connsiteY551" fmla="*/ 3340389 h 4431150"/>
                <a:gd name="connsiteX552" fmla="*/ 3589889 w 4433740"/>
                <a:gd name="connsiteY552" fmla="*/ 3324660 h 4431150"/>
                <a:gd name="connsiteX553" fmla="*/ 843352 w 4433740"/>
                <a:gd name="connsiteY553" fmla="*/ 3324489 h 4431150"/>
                <a:gd name="connsiteX554" fmla="*/ 873788 w 4433740"/>
                <a:gd name="connsiteY554" fmla="*/ 3340225 h 4431150"/>
                <a:gd name="connsiteX555" fmla="*/ 873945 w 4433740"/>
                <a:gd name="connsiteY555" fmla="*/ 3340389 h 4431150"/>
                <a:gd name="connsiteX556" fmla="*/ 868290 w 4433740"/>
                <a:gd name="connsiteY556" fmla="*/ 3403462 h 4431150"/>
                <a:gd name="connsiteX557" fmla="*/ 805248 w 4433740"/>
                <a:gd name="connsiteY557" fmla="*/ 3397825 h 4431150"/>
                <a:gd name="connsiteX558" fmla="*/ 810707 w 4433740"/>
                <a:gd name="connsiteY558" fmla="*/ 3334890 h 4431150"/>
                <a:gd name="connsiteX559" fmla="*/ 843352 w 4433740"/>
                <a:gd name="connsiteY559" fmla="*/ 3324489 h 4431150"/>
                <a:gd name="connsiteX560" fmla="*/ 322182 w 4433740"/>
                <a:gd name="connsiteY560" fmla="*/ 3289503 h 4431150"/>
                <a:gd name="connsiteX561" fmla="*/ 335752 w 4433740"/>
                <a:gd name="connsiteY561" fmla="*/ 3299979 h 4431150"/>
                <a:gd name="connsiteX562" fmla="*/ 327465 w 4433740"/>
                <a:gd name="connsiteY562" fmla="*/ 3330534 h 4431150"/>
                <a:gd name="connsiteX563" fmla="*/ 296947 w 4433740"/>
                <a:gd name="connsiteY563" fmla="*/ 3322321 h 4431150"/>
                <a:gd name="connsiteX564" fmla="*/ 305116 w 4433740"/>
                <a:gd name="connsiteY564" fmla="*/ 3291732 h 4431150"/>
                <a:gd name="connsiteX565" fmla="*/ 305195 w 4433740"/>
                <a:gd name="connsiteY565" fmla="*/ 3291684 h 4431150"/>
                <a:gd name="connsiteX566" fmla="*/ 322182 w 4433740"/>
                <a:gd name="connsiteY566" fmla="*/ 3289503 h 4431150"/>
                <a:gd name="connsiteX567" fmla="*/ 4111201 w 4433740"/>
                <a:gd name="connsiteY567" fmla="*/ 3289488 h 4431150"/>
                <a:gd name="connsiteX568" fmla="*/ 4128154 w 4433740"/>
                <a:gd name="connsiteY568" fmla="*/ 3291683 h 4431150"/>
                <a:gd name="connsiteX569" fmla="*/ 4136441 w 4433740"/>
                <a:gd name="connsiteY569" fmla="*/ 3322238 h 4431150"/>
                <a:gd name="connsiteX570" fmla="*/ 4136404 w 4433740"/>
                <a:gd name="connsiteY570" fmla="*/ 3322320 h 4431150"/>
                <a:gd name="connsiteX571" fmla="*/ 4105805 w 4433740"/>
                <a:gd name="connsiteY571" fmla="*/ 3330486 h 4431150"/>
                <a:gd name="connsiteX572" fmla="*/ 4097636 w 4433740"/>
                <a:gd name="connsiteY572" fmla="*/ 3299897 h 4431150"/>
                <a:gd name="connsiteX573" fmla="*/ 4111201 w 4433740"/>
                <a:gd name="connsiteY573" fmla="*/ 3289488 h 4431150"/>
                <a:gd name="connsiteX574" fmla="*/ 634774 w 4433740"/>
                <a:gd name="connsiteY574" fmla="*/ 3289289 h 4431150"/>
                <a:gd name="connsiteX575" fmla="*/ 660663 w 4433740"/>
                <a:gd name="connsiteY575" fmla="*/ 3304568 h 4431150"/>
                <a:gd name="connsiteX576" fmla="*/ 652885 w 4433740"/>
                <a:gd name="connsiteY576" fmla="*/ 3359568 h 4431150"/>
                <a:gd name="connsiteX577" fmla="*/ 597896 w 4433740"/>
                <a:gd name="connsiteY577" fmla="*/ 3351791 h 4431150"/>
                <a:gd name="connsiteX578" fmla="*/ 596247 w 4433740"/>
                <a:gd name="connsiteY578" fmla="*/ 3349423 h 4431150"/>
                <a:gd name="connsiteX579" fmla="*/ 605674 w 4433740"/>
                <a:gd name="connsiteY579" fmla="*/ 3296790 h 4431150"/>
                <a:gd name="connsiteX580" fmla="*/ 634774 w 4433740"/>
                <a:gd name="connsiteY580" fmla="*/ 3289289 h 4431150"/>
                <a:gd name="connsiteX581" fmla="*/ 3800116 w 4433740"/>
                <a:gd name="connsiteY581" fmla="*/ 3287430 h 4431150"/>
                <a:gd name="connsiteX582" fmla="*/ 3829718 w 4433740"/>
                <a:gd name="connsiteY582" fmla="*/ 3292776 h 4431150"/>
                <a:gd name="connsiteX583" fmla="*/ 3841500 w 4433740"/>
                <a:gd name="connsiteY583" fmla="*/ 3347054 h 4431150"/>
                <a:gd name="connsiteX584" fmla="*/ 3839852 w 4433740"/>
                <a:gd name="connsiteY584" fmla="*/ 3349424 h 4431150"/>
                <a:gd name="connsiteX585" fmla="*/ 3787219 w 4433740"/>
                <a:gd name="connsiteY585" fmla="*/ 3358851 h 4431150"/>
                <a:gd name="connsiteX586" fmla="*/ 3775435 w 4433740"/>
                <a:gd name="connsiteY586" fmla="*/ 3304568 h 4431150"/>
                <a:gd name="connsiteX587" fmla="*/ 3800116 w 4433740"/>
                <a:gd name="connsiteY587" fmla="*/ 3287430 h 4431150"/>
                <a:gd name="connsiteX588" fmla="*/ 4006962 w 4433740"/>
                <a:gd name="connsiteY588" fmla="*/ 3221970 h 4431150"/>
                <a:gd name="connsiteX589" fmla="*/ 4030549 w 4433740"/>
                <a:gd name="connsiteY589" fmla="*/ 3224731 h 4431150"/>
                <a:gd name="connsiteX590" fmla="*/ 4031531 w 4433740"/>
                <a:gd name="connsiteY590" fmla="*/ 3225304 h 4431150"/>
                <a:gd name="connsiteX591" fmla="*/ 4043314 w 4433740"/>
                <a:gd name="connsiteY591" fmla="*/ 3268511 h 4431150"/>
                <a:gd name="connsiteX592" fmla="*/ 3999912 w 4433740"/>
                <a:gd name="connsiteY592" fmla="*/ 3280411 h 4431150"/>
                <a:gd name="connsiteX593" fmla="*/ 3999716 w 4433740"/>
                <a:gd name="connsiteY593" fmla="*/ 3280294 h 4431150"/>
                <a:gd name="connsiteX594" fmla="*/ 3987893 w 4433740"/>
                <a:gd name="connsiteY594" fmla="*/ 3237461 h 4431150"/>
                <a:gd name="connsiteX595" fmla="*/ 3988325 w 4433740"/>
                <a:gd name="connsiteY595" fmla="*/ 3236695 h 4431150"/>
                <a:gd name="connsiteX596" fmla="*/ 4006962 w 4433740"/>
                <a:gd name="connsiteY596" fmla="*/ 3221970 h 4431150"/>
                <a:gd name="connsiteX597" fmla="*/ 425293 w 4433740"/>
                <a:gd name="connsiteY597" fmla="*/ 3221676 h 4431150"/>
                <a:gd name="connsiteX598" fmla="*/ 444435 w 4433740"/>
                <a:gd name="connsiteY598" fmla="*/ 3235709 h 4431150"/>
                <a:gd name="connsiteX599" fmla="*/ 445025 w 4433740"/>
                <a:gd name="connsiteY599" fmla="*/ 3236695 h 4431150"/>
                <a:gd name="connsiteX600" fmla="*/ 434381 w 4433740"/>
                <a:gd name="connsiteY600" fmla="*/ 3279846 h 4431150"/>
                <a:gd name="connsiteX601" fmla="*/ 433635 w 4433740"/>
                <a:gd name="connsiteY601" fmla="*/ 3280294 h 4431150"/>
                <a:gd name="connsiteX602" fmla="*/ 390153 w 4433740"/>
                <a:gd name="connsiteY602" fmla="*/ 3268719 h 4431150"/>
                <a:gd name="connsiteX603" fmla="*/ 390036 w 4433740"/>
                <a:gd name="connsiteY603" fmla="*/ 3268511 h 4431150"/>
                <a:gd name="connsiteX604" fmla="*/ 401818 w 4433740"/>
                <a:gd name="connsiteY604" fmla="*/ 3225304 h 4431150"/>
                <a:gd name="connsiteX605" fmla="*/ 425293 w 4433740"/>
                <a:gd name="connsiteY605" fmla="*/ 3221676 h 4431150"/>
                <a:gd name="connsiteX606" fmla="*/ 3681453 w 4433740"/>
                <a:gd name="connsiteY606" fmla="*/ 3200977 h 4431150"/>
                <a:gd name="connsiteX607" fmla="*/ 3714948 w 4433740"/>
                <a:gd name="connsiteY607" fmla="*/ 3208413 h 4431150"/>
                <a:gd name="connsiteX608" fmla="*/ 3725945 w 4433740"/>
                <a:gd name="connsiteY608" fmla="*/ 3270867 h 4431150"/>
                <a:gd name="connsiteX609" fmla="*/ 3663493 w 4433740"/>
                <a:gd name="connsiteY609" fmla="*/ 3281865 h 4431150"/>
                <a:gd name="connsiteX610" fmla="*/ 3652495 w 4433740"/>
                <a:gd name="connsiteY610" fmla="*/ 3219412 h 4431150"/>
                <a:gd name="connsiteX611" fmla="*/ 3681453 w 4433740"/>
                <a:gd name="connsiteY611" fmla="*/ 3200977 h 4431150"/>
                <a:gd name="connsiteX612" fmla="*/ 751480 w 4433740"/>
                <a:gd name="connsiteY612" fmla="*/ 3200713 h 4431150"/>
                <a:gd name="connsiteX613" fmla="*/ 780343 w 4433740"/>
                <a:gd name="connsiteY613" fmla="*/ 3218662 h 4431150"/>
                <a:gd name="connsiteX614" fmla="*/ 780855 w 4433740"/>
                <a:gd name="connsiteY614" fmla="*/ 3219412 h 4431150"/>
                <a:gd name="connsiteX615" fmla="*/ 769778 w 4433740"/>
                <a:gd name="connsiteY615" fmla="*/ 3281762 h 4431150"/>
                <a:gd name="connsiteX616" fmla="*/ 707443 w 4433740"/>
                <a:gd name="connsiteY616" fmla="*/ 3270690 h 4431150"/>
                <a:gd name="connsiteX617" fmla="*/ 718402 w 4433740"/>
                <a:gd name="connsiteY617" fmla="*/ 3208414 h 4431150"/>
                <a:gd name="connsiteX618" fmla="*/ 751480 w 4433740"/>
                <a:gd name="connsiteY618" fmla="*/ 3200713 h 4431150"/>
                <a:gd name="connsiteX619" fmla="*/ 515725 w 4433740"/>
                <a:gd name="connsiteY619" fmla="*/ 3152246 h 4431150"/>
                <a:gd name="connsiteX620" fmla="*/ 565059 w 4433740"/>
                <a:gd name="connsiteY620" fmla="*/ 3177781 h 4431150"/>
                <a:gd name="connsiteX621" fmla="*/ 555004 w 4433740"/>
                <a:gd name="connsiteY621" fmla="*/ 3217841 h 4431150"/>
                <a:gd name="connsiteX622" fmla="*/ 501978 w 4433740"/>
                <a:gd name="connsiteY622" fmla="*/ 3204093 h 4431150"/>
                <a:gd name="connsiteX623" fmla="*/ 515725 w 4433740"/>
                <a:gd name="connsiteY623" fmla="*/ 3152246 h 4431150"/>
                <a:gd name="connsiteX624" fmla="*/ 3888822 w 4433740"/>
                <a:gd name="connsiteY624" fmla="*/ 3149067 h 4431150"/>
                <a:gd name="connsiteX625" fmla="*/ 3917230 w 4433740"/>
                <a:gd name="connsiteY625" fmla="*/ 3152246 h 4431150"/>
                <a:gd name="connsiteX626" fmla="*/ 3933728 w 4433740"/>
                <a:gd name="connsiteY626" fmla="*/ 3205288 h 4431150"/>
                <a:gd name="connsiteX627" fmla="*/ 3880662 w 4433740"/>
                <a:gd name="connsiteY627" fmla="*/ 3221781 h 4431150"/>
                <a:gd name="connsiteX628" fmla="*/ 3864204 w 4433740"/>
                <a:gd name="connsiteY628" fmla="*/ 3168740 h 4431150"/>
                <a:gd name="connsiteX629" fmla="*/ 3865775 w 4433740"/>
                <a:gd name="connsiteY629" fmla="*/ 3165994 h 4431150"/>
                <a:gd name="connsiteX630" fmla="*/ 3888822 w 4433740"/>
                <a:gd name="connsiteY630" fmla="*/ 3149067 h 4431150"/>
                <a:gd name="connsiteX631" fmla="*/ 4197402 w 4433740"/>
                <a:gd name="connsiteY631" fmla="*/ 3118677 h 4431150"/>
                <a:gd name="connsiteX632" fmla="*/ 4214567 w 4433740"/>
                <a:gd name="connsiteY632" fmla="*/ 3119252 h 4431150"/>
                <a:gd name="connsiteX633" fmla="*/ 4225643 w 4433740"/>
                <a:gd name="connsiteY633" fmla="*/ 3148911 h 4431150"/>
                <a:gd name="connsiteX634" fmla="*/ 4225565 w 4433740"/>
                <a:gd name="connsiteY634" fmla="*/ 3149104 h 4431150"/>
                <a:gd name="connsiteX635" fmla="*/ 4196617 w 4433740"/>
                <a:gd name="connsiteY635" fmla="*/ 3160527 h 4431150"/>
                <a:gd name="connsiteX636" fmla="*/ 4195713 w 4433740"/>
                <a:gd name="connsiteY636" fmla="*/ 3160102 h 4431150"/>
                <a:gd name="connsiteX637" fmla="*/ 4184637 w 4433740"/>
                <a:gd name="connsiteY637" fmla="*/ 3130444 h 4431150"/>
                <a:gd name="connsiteX638" fmla="*/ 4184715 w 4433740"/>
                <a:gd name="connsiteY638" fmla="*/ 3130250 h 4431150"/>
                <a:gd name="connsiteX639" fmla="*/ 4197402 w 4433740"/>
                <a:gd name="connsiteY639" fmla="*/ 3118677 h 4431150"/>
                <a:gd name="connsiteX640" fmla="*/ 235736 w 4433740"/>
                <a:gd name="connsiteY640" fmla="*/ 3118645 h 4431150"/>
                <a:gd name="connsiteX641" fmla="*/ 248634 w 4433740"/>
                <a:gd name="connsiteY641" fmla="*/ 3130251 h 4431150"/>
                <a:gd name="connsiteX642" fmla="*/ 237832 w 4433740"/>
                <a:gd name="connsiteY642" fmla="*/ 3160011 h 4431150"/>
                <a:gd name="connsiteX643" fmla="*/ 237636 w 4433740"/>
                <a:gd name="connsiteY643" fmla="*/ 3160102 h 4431150"/>
                <a:gd name="connsiteX644" fmla="*/ 208217 w 4433740"/>
                <a:gd name="connsiteY644" fmla="*/ 3150022 h 4431150"/>
                <a:gd name="connsiteX645" fmla="*/ 207783 w 4433740"/>
                <a:gd name="connsiteY645" fmla="*/ 3149104 h 4431150"/>
                <a:gd name="connsiteX646" fmla="*/ 218350 w 4433740"/>
                <a:gd name="connsiteY646" fmla="*/ 3119264 h 4431150"/>
                <a:gd name="connsiteX647" fmla="*/ 218390 w 4433740"/>
                <a:gd name="connsiteY647" fmla="*/ 3119253 h 4431150"/>
                <a:gd name="connsiteX648" fmla="*/ 235736 w 4433740"/>
                <a:gd name="connsiteY648" fmla="*/ 3118645 h 4431150"/>
                <a:gd name="connsiteX649" fmla="*/ 671573 w 4433740"/>
                <a:gd name="connsiteY649" fmla="*/ 3069882 h 4431150"/>
                <a:gd name="connsiteX650" fmla="*/ 698684 w 4433740"/>
                <a:gd name="connsiteY650" fmla="*/ 3090834 h 4431150"/>
                <a:gd name="connsiteX651" fmla="*/ 682267 w 4433740"/>
                <a:gd name="connsiteY651" fmla="*/ 3151853 h 4431150"/>
                <a:gd name="connsiteX652" fmla="*/ 620993 w 4433740"/>
                <a:gd name="connsiteY652" fmla="*/ 3135357 h 4431150"/>
                <a:gd name="connsiteX653" fmla="*/ 637568 w 4433740"/>
                <a:gd name="connsiteY653" fmla="*/ 3074243 h 4431150"/>
                <a:gd name="connsiteX654" fmla="*/ 671573 w 4433740"/>
                <a:gd name="connsiteY654" fmla="*/ 3069882 h 4431150"/>
                <a:gd name="connsiteX655" fmla="*/ 3762071 w 4433740"/>
                <a:gd name="connsiteY655" fmla="*/ 3069028 h 4431150"/>
                <a:gd name="connsiteX656" fmla="*/ 3796448 w 4433740"/>
                <a:gd name="connsiteY656" fmla="*/ 3073494 h 4431150"/>
                <a:gd name="connsiteX657" fmla="*/ 3813142 w 4433740"/>
                <a:gd name="connsiteY657" fmla="*/ 3135357 h 4431150"/>
                <a:gd name="connsiteX658" fmla="*/ 3751279 w 4433740"/>
                <a:gd name="connsiteY658" fmla="*/ 3152050 h 4431150"/>
                <a:gd name="connsiteX659" fmla="*/ 3734586 w 4433740"/>
                <a:gd name="connsiteY659" fmla="*/ 3090187 h 4431150"/>
                <a:gd name="connsiteX660" fmla="*/ 3762071 w 4433740"/>
                <a:gd name="connsiteY660" fmla="*/ 3069028 h 4431150"/>
                <a:gd name="connsiteX661" fmla="*/ 4088504 w 4433740"/>
                <a:gd name="connsiteY661" fmla="*/ 3062079 h 4431150"/>
                <a:gd name="connsiteX662" fmla="*/ 4112837 w 4433740"/>
                <a:gd name="connsiteY662" fmla="*/ 3063083 h 4431150"/>
                <a:gd name="connsiteX663" fmla="*/ 4127998 w 4433740"/>
                <a:gd name="connsiteY663" fmla="*/ 3105437 h 4431150"/>
                <a:gd name="connsiteX664" fmla="*/ 4085655 w 4433740"/>
                <a:gd name="connsiteY664" fmla="*/ 3120618 h 4431150"/>
                <a:gd name="connsiteX665" fmla="*/ 4070416 w 4433740"/>
                <a:gd name="connsiteY665" fmla="*/ 3078402 h 4431150"/>
                <a:gd name="connsiteX666" fmla="*/ 4088504 w 4433740"/>
                <a:gd name="connsiteY666" fmla="*/ 3062079 h 4431150"/>
                <a:gd name="connsiteX667" fmla="*/ 344817 w 4433740"/>
                <a:gd name="connsiteY667" fmla="*/ 3061598 h 4431150"/>
                <a:gd name="connsiteX668" fmla="*/ 363052 w 4433740"/>
                <a:gd name="connsiteY668" fmla="*/ 3077735 h 4431150"/>
                <a:gd name="connsiteX669" fmla="*/ 348401 w 4433740"/>
                <a:gd name="connsiteY669" fmla="*/ 3120277 h 4431150"/>
                <a:gd name="connsiteX670" fmla="*/ 347223 w 4433740"/>
                <a:gd name="connsiteY670" fmla="*/ 3120823 h 4431150"/>
                <a:gd name="connsiteX671" fmla="*/ 305194 w 4433740"/>
                <a:gd name="connsiteY671" fmla="*/ 3105505 h 4431150"/>
                <a:gd name="connsiteX672" fmla="*/ 320355 w 4433740"/>
                <a:gd name="connsiteY672" fmla="*/ 3063151 h 4431150"/>
                <a:gd name="connsiteX673" fmla="*/ 320513 w 4433740"/>
                <a:gd name="connsiteY673" fmla="*/ 3063084 h 4431150"/>
                <a:gd name="connsiteX674" fmla="*/ 344817 w 4433740"/>
                <a:gd name="connsiteY674" fmla="*/ 3061598 h 4431150"/>
                <a:gd name="connsiteX675" fmla="*/ 3965831 w 4433740"/>
                <a:gd name="connsiteY675" fmla="*/ 2999571 h 4431150"/>
                <a:gd name="connsiteX676" fmla="*/ 3994607 w 4433740"/>
                <a:gd name="connsiteY676" fmla="*/ 3000239 h 4431150"/>
                <a:gd name="connsiteX677" fmla="*/ 4013069 w 4433740"/>
                <a:gd name="connsiteY677" fmla="*/ 3050908 h 4431150"/>
                <a:gd name="connsiteX678" fmla="*/ 3957725 w 4433740"/>
                <a:gd name="connsiteY678" fmla="*/ 3055728 h 4431150"/>
                <a:gd name="connsiteX679" fmla="*/ 3944331 w 4433740"/>
                <a:gd name="connsiteY679" fmla="*/ 3018700 h 4431150"/>
                <a:gd name="connsiteX680" fmla="*/ 3965831 w 4433740"/>
                <a:gd name="connsiteY680" fmla="*/ 2999571 h 4431150"/>
                <a:gd name="connsiteX681" fmla="*/ 470699 w 4433740"/>
                <a:gd name="connsiteY681" fmla="*/ 2999253 h 4431150"/>
                <a:gd name="connsiteX682" fmla="*/ 493417 w 4433740"/>
                <a:gd name="connsiteY682" fmla="*/ 3018924 h 4431150"/>
                <a:gd name="connsiteX683" fmla="*/ 475898 w 4433740"/>
                <a:gd name="connsiteY683" fmla="*/ 3071639 h 4431150"/>
                <a:gd name="connsiteX684" fmla="*/ 423187 w 4433740"/>
                <a:gd name="connsiteY684" fmla="*/ 3054133 h 4431150"/>
                <a:gd name="connsiteX685" fmla="*/ 422244 w 4433740"/>
                <a:gd name="connsiteY685" fmla="*/ 3052087 h 4431150"/>
                <a:gd name="connsiteX686" fmla="*/ 422244 w 4433740"/>
                <a:gd name="connsiteY686" fmla="*/ 3050909 h 4431150"/>
                <a:gd name="connsiteX687" fmla="*/ 440704 w 4433740"/>
                <a:gd name="connsiteY687" fmla="*/ 3001417 h 4431150"/>
                <a:gd name="connsiteX688" fmla="*/ 470699 w 4433740"/>
                <a:gd name="connsiteY688" fmla="*/ 2999253 h 4431150"/>
                <a:gd name="connsiteX689" fmla="*/ 4286054 w 4433740"/>
                <a:gd name="connsiteY689" fmla="*/ 2943285 h 4431150"/>
                <a:gd name="connsiteX690" fmla="*/ 4299606 w 4433740"/>
                <a:gd name="connsiteY690" fmla="*/ 2972154 h 4431150"/>
                <a:gd name="connsiteX691" fmla="*/ 4270736 w 4433740"/>
                <a:gd name="connsiteY691" fmla="*/ 2985705 h 4431150"/>
                <a:gd name="connsiteX692" fmla="*/ 4257184 w 4433740"/>
                <a:gd name="connsiteY692" fmla="*/ 2956836 h 4431150"/>
                <a:gd name="connsiteX693" fmla="*/ 4286054 w 4433740"/>
                <a:gd name="connsiteY693" fmla="*/ 2943285 h 4431150"/>
                <a:gd name="connsiteX694" fmla="*/ 147294 w 4433740"/>
                <a:gd name="connsiteY694" fmla="*/ 2943285 h 4431150"/>
                <a:gd name="connsiteX695" fmla="*/ 176164 w 4433740"/>
                <a:gd name="connsiteY695" fmla="*/ 2956836 h 4431150"/>
                <a:gd name="connsiteX696" fmla="*/ 162613 w 4433740"/>
                <a:gd name="connsiteY696" fmla="*/ 2985705 h 4431150"/>
                <a:gd name="connsiteX697" fmla="*/ 133743 w 4433740"/>
                <a:gd name="connsiteY697" fmla="*/ 2972154 h 4431150"/>
                <a:gd name="connsiteX698" fmla="*/ 147294 w 4433740"/>
                <a:gd name="connsiteY698" fmla="*/ 2943285 h 4431150"/>
                <a:gd name="connsiteX699" fmla="*/ 3829792 w 4433740"/>
                <a:gd name="connsiteY699" fmla="*/ 2931579 h 4431150"/>
                <a:gd name="connsiteX700" fmla="*/ 3863734 w 4433740"/>
                <a:gd name="connsiteY700" fmla="*/ 2932861 h 4431150"/>
                <a:gd name="connsiteX701" fmla="*/ 3864204 w 4433740"/>
                <a:gd name="connsiteY701" fmla="*/ 2933073 h 4431150"/>
                <a:gd name="connsiteX702" fmla="*/ 3885218 w 4433740"/>
                <a:gd name="connsiteY702" fmla="*/ 2993364 h 4431150"/>
                <a:gd name="connsiteX703" fmla="*/ 3824926 w 4433740"/>
                <a:gd name="connsiteY703" fmla="*/ 3014379 h 4431150"/>
                <a:gd name="connsiteX704" fmla="*/ 3826498 w 4433740"/>
                <a:gd name="connsiteY704" fmla="*/ 3014379 h 4431150"/>
                <a:gd name="connsiteX705" fmla="*/ 3804776 w 4433740"/>
                <a:gd name="connsiteY705" fmla="*/ 2954887 h 4431150"/>
                <a:gd name="connsiteX706" fmla="*/ 3804895 w 4433740"/>
                <a:gd name="connsiteY706" fmla="*/ 2954675 h 4431150"/>
                <a:gd name="connsiteX707" fmla="*/ 3829792 w 4433740"/>
                <a:gd name="connsiteY707" fmla="*/ 2931579 h 4431150"/>
                <a:gd name="connsiteX708" fmla="*/ 600327 w 4433740"/>
                <a:gd name="connsiteY708" fmla="*/ 2931408 h 4431150"/>
                <a:gd name="connsiteX709" fmla="*/ 625509 w 4433740"/>
                <a:gd name="connsiteY709" fmla="*/ 2954220 h 4431150"/>
                <a:gd name="connsiteX710" fmla="*/ 625706 w 4433740"/>
                <a:gd name="connsiteY710" fmla="*/ 2954676 h 4431150"/>
                <a:gd name="connsiteX711" fmla="*/ 605673 w 4433740"/>
                <a:gd name="connsiteY711" fmla="*/ 3014379 h 4431150"/>
                <a:gd name="connsiteX712" fmla="*/ 545381 w 4433740"/>
                <a:gd name="connsiteY712" fmla="*/ 2993365 h 4431150"/>
                <a:gd name="connsiteX713" fmla="*/ 566395 w 4433740"/>
                <a:gd name="connsiteY713" fmla="*/ 2933073 h 4431150"/>
                <a:gd name="connsiteX714" fmla="*/ 600327 w 4433740"/>
                <a:gd name="connsiteY714" fmla="*/ 2931408 h 4431150"/>
                <a:gd name="connsiteX715" fmla="*/ 4181770 w 4433740"/>
                <a:gd name="connsiteY715" fmla="*/ 2894384 h 4431150"/>
                <a:gd name="connsiteX716" fmla="*/ 4200819 w 4433740"/>
                <a:gd name="connsiteY716" fmla="*/ 2935430 h 4431150"/>
                <a:gd name="connsiteX717" fmla="*/ 4159774 w 4433740"/>
                <a:gd name="connsiteY717" fmla="*/ 2954479 h 4431150"/>
                <a:gd name="connsiteX718" fmla="*/ 4140724 w 4433740"/>
                <a:gd name="connsiteY718" fmla="*/ 2913434 h 4431150"/>
                <a:gd name="connsiteX719" fmla="*/ 4181770 w 4433740"/>
                <a:gd name="connsiteY719" fmla="*/ 2894384 h 4431150"/>
                <a:gd name="connsiteX720" fmla="*/ 252679 w 4433740"/>
                <a:gd name="connsiteY720" fmla="*/ 2894277 h 4431150"/>
                <a:gd name="connsiteX721" fmla="*/ 293842 w 4433740"/>
                <a:gd name="connsiteY721" fmla="*/ 2912475 h 4431150"/>
                <a:gd name="connsiteX722" fmla="*/ 275656 w 4433740"/>
                <a:gd name="connsiteY722" fmla="*/ 2953626 h 4431150"/>
                <a:gd name="connsiteX723" fmla="*/ 273771 w 4433740"/>
                <a:gd name="connsiteY723" fmla="*/ 2954283 h 4431150"/>
                <a:gd name="connsiteX724" fmla="*/ 234493 w 4433740"/>
                <a:gd name="connsiteY724" fmla="*/ 2935429 h 4431150"/>
                <a:gd name="connsiteX725" fmla="*/ 252679 w 4433740"/>
                <a:gd name="connsiteY725" fmla="*/ 2894277 h 4431150"/>
                <a:gd name="connsiteX726" fmla="*/ 4054311 w 4433740"/>
                <a:gd name="connsiteY726" fmla="*/ 2844304 h 4431150"/>
                <a:gd name="connsiteX727" fmla="*/ 4077093 w 4433740"/>
                <a:gd name="connsiteY727" fmla="*/ 2892617 h 4431150"/>
                <a:gd name="connsiteX728" fmla="*/ 4028388 w 4433740"/>
                <a:gd name="connsiteY728" fmla="*/ 2913826 h 4431150"/>
                <a:gd name="connsiteX729" fmla="*/ 4005999 w 4433740"/>
                <a:gd name="connsiteY729" fmla="*/ 2865121 h 4431150"/>
                <a:gd name="connsiteX730" fmla="*/ 4054311 w 4433740"/>
                <a:gd name="connsiteY730" fmla="*/ 2844304 h 4431150"/>
                <a:gd name="connsiteX731" fmla="*/ 379038 w 4433740"/>
                <a:gd name="connsiteY731" fmla="*/ 2842732 h 4431150"/>
                <a:gd name="connsiteX732" fmla="*/ 427349 w 4433740"/>
                <a:gd name="connsiteY732" fmla="*/ 2865121 h 4431150"/>
                <a:gd name="connsiteX733" fmla="*/ 404569 w 4433740"/>
                <a:gd name="connsiteY733" fmla="*/ 2913825 h 4431150"/>
                <a:gd name="connsiteX734" fmla="*/ 362777 w 4433740"/>
                <a:gd name="connsiteY734" fmla="*/ 2877254 h 4431150"/>
                <a:gd name="connsiteX735" fmla="*/ 379038 w 4433740"/>
                <a:gd name="connsiteY735" fmla="*/ 2842732 h 4431150"/>
                <a:gd name="connsiteX736" fmla="*/ 3903530 w 4433740"/>
                <a:gd name="connsiteY736" fmla="*/ 2784199 h 4431150"/>
                <a:gd name="connsiteX737" fmla="*/ 3921119 w 4433740"/>
                <a:gd name="connsiteY737" fmla="*/ 2786843 h 4431150"/>
                <a:gd name="connsiteX738" fmla="*/ 3947907 w 4433740"/>
                <a:gd name="connsiteY738" fmla="*/ 2844221 h 4431150"/>
                <a:gd name="connsiteX739" fmla="*/ 3947868 w 4433740"/>
                <a:gd name="connsiteY739" fmla="*/ 2844303 h 4431150"/>
                <a:gd name="connsiteX740" fmla="*/ 3891189 w 4433740"/>
                <a:gd name="connsiteY740" fmla="*/ 2871253 h 4431150"/>
                <a:gd name="connsiteX741" fmla="*/ 3890521 w 4433740"/>
                <a:gd name="connsiteY741" fmla="*/ 2871013 h 4431150"/>
                <a:gd name="connsiteX742" fmla="*/ 3863733 w 4433740"/>
                <a:gd name="connsiteY742" fmla="*/ 2813635 h 4431150"/>
                <a:gd name="connsiteX743" fmla="*/ 3903530 w 4433740"/>
                <a:gd name="connsiteY743" fmla="*/ 2784199 h 4431150"/>
                <a:gd name="connsiteX744" fmla="*/ 529741 w 4433740"/>
                <a:gd name="connsiteY744" fmla="*/ 2784195 h 4431150"/>
                <a:gd name="connsiteX745" fmla="*/ 569575 w 4433740"/>
                <a:gd name="connsiteY745" fmla="*/ 2813553 h 4431150"/>
                <a:gd name="connsiteX746" fmla="*/ 542906 w 4433740"/>
                <a:gd name="connsiteY746" fmla="*/ 2870981 h 4431150"/>
                <a:gd name="connsiteX747" fmla="*/ 542828 w 4433740"/>
                <a:gd name="connsiteY747" fmla="*/ 2871013 h 4431150"/>
                <a:gd name="connsiteX748" fmla="*/ 485481 w 4433740"/>
                <a:gd name="connsiteY748" fmla="*/ 2844304 h 4431150"/>
                <a:gd name="connsiteX749" fmla="*/ 512151 w 4433740"/>
                <a:gd name="connsiteY749" fmla="*/ 2786875 h 4431150"/>
                <a:gd name="connsiteX750" fmla="*/ 529741 w 4433740"/>
                <a:gd name="connsiteY750" fmla="*/ 2784195 h 4431150"/>
                <a:gd name="connsiteX751" fmla="*/ 4341829 w 4433740"/>
                <a:gd name="connsiteY751" fmla="*/ 2760249 h 4431150"/>
                <a:gd name="connsiteX752" fmla="*/ 4358013 w 4433740"/>
                <a:gd name="connsiteY752" fmla="*/ 2787469 h 4431150"/>
                <a:gd name="connsiteX753" fmla="*/ 4357934 w 4433740"/>
                <a:gd name="connsiteY753" fmla="*/ 2787743 h 4431150"/>
                <a:gd name="connsiteX754" fmla="*/ 4330046 w 4433740"/>
                <a:gd name="connsiteY754" fmla="*/ 2803848 h 4431150"/>
                <a:gd name="connsiteX755" fmla="*/ 4314335 w 4433740"/>
                <a:gd name="connsiteY755" fmla="*/ 2775960 h 4431150"/>
                <a:gd name="connsiteX756" fmla="*/ 4341829 w 4433740"/>
                <a:gd name="connsiteY756" fmla="*/ 2760249 h 4431150"/>
                <a:gd name="connsiteX757" fmla="*/ 91520 w 4433740"/>
                <a:gd name="connsiteY757" fmla="*/ 2760249 h 4431150"/>
                <a:gd name="connsiteX758" fmla="*/ 119014 w 4433740"/>
                <a:gd name="connsiteY758" fmla="*/ 2775960 h 4431150"/>
                <a:gd name="connsiteX759" fmla="*/ 103303 w 4433740"/>
                <a:gd name="connsiteY759" fmla="*/ 2803848 h 4431150"/>
                <a:gd name="connsiteX760" fmla="*/ 75416 w 4433740"/>
                <a:gd name="connsiteY760" fmla="*/ 2787743 h 4431150"/>
                <a:gd name="connsiteX761" fmla="*/ 91245 w 4433740"/>
                <a:gd name="connsiteY761" fmla="*/ 2760320 h 4431150"/>
                <a:gd name="connsiteX762" fmla="*/ 91520 w 4433740"/>
                <a:gd name="connsiteY762" fmla="*/ 2760249 h 4431150"/>
                <a:gd name="connsiteX763" fmla="*/ 201892 w 4433740"/>
                <a:gd name="connsiteY763" fmla="*/ 2720971 h 4431150"/>
                <a:gd name="connsiteX764" fmla="*/ 240896 w 4433740"/>
                <a:gd name="connsiteY764" fmla="*/ 2742295 h 4431150"/>
                <a:gd name="connsiteX765" fmla="*/ 241170 w 4433740"/>
                <a:gd name="connsiteY765" fmla="*/ 2743359 h 4431150"/>
                <a:gd name="connsiteX766" fmla="*/ 218781 w 4433740"/>
                <a:gd name="connsiteY766" fmla="*/ 2782638 h 4431150"/>
                <a:gd name="connsiteX767" fmla="*/ 179503 w 4433740"/>
                <a:gd name="connsiteY767" fmla="*/ 2759856 h 4431150"/>
                <a:gd name="connsiteX768" fmla="*/ 201892 w 4433740"/>
                <a:gd name="connsiteY768" fmla="*/ 2720971 h 4431150"/>
                <a:gd name="connsiteX769" fmla="*/ 4229807 w 4433740"/>
                <a:gd name="connsiteY769" fmla="*/ 2718083 h 4431150"/>
                <a:gd name="connsiteX770" fmla="*/ 4255064 w 4433740"/>
                <a:gd name="connsiteY770" fmla="*/ 2755303 h 4431150"/>
                <a:gd name="connsiteX771" fmla="*/ 4253846 w 4433740"/>
                <a:gd name="connsiteY771" fmla="*/ 2759855 h 4431150"/>
                <a:gd name="connsiteX772" fmla="*/ 4214960 w 4433740"/>
                <a:gd name="connsiteY772" fmla="*/ 2782636 h 4431150"/>
                <a:gd name="connsiteX773" fmla="*/ 4192571 w 4433740"/>
                <a:gd name="connsiteY773" fmla="*/ 2743359 h 4431150"/>
                <a:gd name="connsiteX774" fmla="*/ 4229807 w 4433740"/>
                <a:gd name="connsiteY774" fmla="*/ 2718083 h 4431150"/>
                <a:gd name="connsiteX775" fmla="*/ 331118 w 4433740"/>
                <a:gd name="connsiteY775" fmla="*/ 2680120 h 4431150"/>
                <a:gd name="connsiteX776" fmla="*/ 380216 w 4433740"/>
                <a:gd name="connsiteY776" fmla="*/ 2706087 h 4431150"/>
                <a:gd name="connsiteX777" fmla="*/ 354252 w 4433740"/>
                <a:gd name="connsiteY777" fmla="*/ 2755193 h 4431150"/>
                <a:gd name="connsiteX778" fmla="*/ 305154 w 4433740"/>
                <a:gd name="connsiteY778" fmla="*/ 2729225 h 4431150"/>
                <a:gd name="connsiteX779" fmla="*/ 304408 w 4433740"/>
                <a:gd name="connsiteY779" fmla="*/ 2726469 h 4431150"/>
                <a:gd name="connsiteX780" fmla="*/ 331118 w 4433740"/>
                <a:gd name="connsiteY780" fmla="*/ 2680120 h 4431150"/>
                <a:gd name="connsiteX781" fmla="*/ 4081806 w 4433740"/>
                <a:gd name="connsiteY781" fmla="*/ 2674625 h 4431150"/>
                <a:gd name="connsiteX782" fmla="*/ 4102231 w 4433740"/>
                <a:gd name="connsiteY782" fmla="*/ 2680120 h 4431150"/>
                <a:gd name="connsiteX783" fmla="*/ 4115979 w 4433740"/>
                <a:gd name="connsiteY783" fmla="*/ 2733943 h 4431150"/>
                <a:gd name="connsiteX784" fmla="*/ 4082592 w 4433740"/>
                <a:gd name="connsiteY784" fmla="*/ 2753178 h 4431150"/>
                <a:gd name="connsiteX785" fmla="*/ 4042922 w 4433740"/>
                <a:gd name="connsiteY785" fmla="*/ 2714304 h 4431150"/>
                <a:gd name="connsiteX786" fmla="*/ 4081806 w 4433740"/>
                <a:gd name="connsiteY786" fmla="*/ 2674625 h 4431150"/>
                <a:gd name="connsiteX787" fmla="*/ 486816 w 4433740"/>
                <a:gd name="connsiteY787" fmla="*/ 2634979 h 4431150"/>
                <a:gd name="connsiteX788" fmla="*/ 523779 w 4433740"/>
                <a:gd name="connsiteY788" fmla="*/ 2667909 h 4431150"/>
                <a:gd name="connsiteX789" fmla="*/ 492158 w 4433740"/>
                <a:gd name="connsiteY789" fmla="*/ 2722541 h 4431150"/>
                <a:gd name="connsiteX790" fmla="*/ 437248 w 4433740"/>
                <a:gd name="connsiteY790" fmla="*/ 2691009 h 4431150"/>
                <a:gd name="connsiteX791" fmla="*/ 437169 w 4433740"/>
                <a:gd name="connsiteY791" fmla="*/ 2690726 h 4431150"/>
                <a:gd name="connsiteX792" fmla="*/ 469064 w 4433740"/>
                <a:gd name="connsiteY792" fmla="*/ 2636019 h 4431150"/>
                <a:gd name="connsiteX793" fmla="*/ 486816 w 4433740"/>
                <a:gd name="connsiteY793" fmla="*/ 2634979 h 4431150"/>
                <a:gd name="connsiteX794" fmla="*/ 3946834 w 4433740"/>
                <a:gd name="connsiteY794" fmla="*/ 2634939 h 4431150"/>
                <a:gd name="connsiteX795" fmla="*/ 3964561 w 4433740"/>
                <a:gd name="connsiteY795" fmla="*/ 2636093 h 4431150"/>
                <a:gd name="connsiteX796" fmla="*/ 3996180 w 4433740"/>
                <a:gd name="connsiteY796" fmla="*/ 2690727 h 4431150"/>
                <a:gd name="connsiteX797" fmla="*/ 3942249 w 4433740"/>
                <a:gd name="connsiteY797" fmla="*/ 2722821 h 4431150"/>
                <a:gd name="connsiteX798" fmla="*/ 3941190 w 4433740"/>
                <a:gd name="connsiteY798" fmla="*/ 2722542 h 4431150"/>
                <a:gd name="connsiteX799" fmla="*/ 3909649 w 4433740"/>
                <a:gd name="connsiteY799" fmla="*/ 2667627 h 4431150"/>
                <a:gd name="connsiteX800" fmla="*/ 3946834 w 4433740"/>
                <a:gd name="connsiteY800" fmla="*/ 2634939 h 4431150"/>
                <a:gd name="connsiteX801" fmla="*/ 4381499 w 4433740"/>
                <a:gd name="connsiteY801" fmla="*/ 2572889 h 4431150"/>
                <a:gd name="connsiteX802" fmla="*/ 4399685 w 4433740"/>
                <a:gd name="connsiteY802" fmla="*/ 2598122 h 4431150"/>
                <a:gd name="connsiteX803" fmla="*/ 4399567 w 4433740"/>
                <a:gd name="connsiteY803" fmla="*/ 2598814 h 4431150"/>
                <a:gd name="connsiteX804" fmla="*/ 4373880 w 4433740"/>
                <a:gd name="connsiteY804" fmla="*/ 2617315 h 4431150"/>
                <a:gd name="connsiteX805" fmla="*/ 4373643 w 4433740"/>
                <a:gd name="connsiteY805" fmla="*/ 2617275 h 4431150"/>
                <a:gd name="connsiteX806" fmla="*/ 4355183 w 4433740"/>
                <a:gd name="connsiteY806" fmla="*/ 2590958 h 4431150"/>
                <a:gd name="connsiteX807" fmla="*/ 4381499 w 4433740"/>
                <a:gd name="connsiteY807" fmla="*/ 2572889 h 4431150"/>
                <a:gd name="connsiteX808" fmla="*/ 51848 w 4433740"/>
                <a:gd name="connsiteY808" fmla="*/ 2572889 h 4431150"/>
                <a:gd name="connsiteX809" fmla="*/ 78165 w 4433740"/>
                <a:gd name="connsiteY809" fmla="*/ 2590958 h 4431150"/>
                <a:gd name="connsiteX810" fmla="*/ 59705 w 4433740"/>
                <a:gd name="connsiteY810" fmla="*/ 2617274 h 4431150"/>
                <a:gd name="connsiteX811" fmla="*/ 33820 w 4433740"/>
                <a:gd name="connsiteY811" fmla="*/ 2599040 h 4431150"/>
                <a:gd name="connsiteX812" fmla="*/ 33780 w 4433740"/>
                <a:gd name="connsiteY812" fmla="*/ 2598814 h 4431150"/>
                <a:gd name="connsiteX813" fmla="*/ 51141 w 4433740"/>
                <a:gd name="connsiteY813" fmla="*/ 2573012 h 4431150"/>
                <a:gd name="connsiteX814" fmla="*/ 51848 w 4433740"/>
                <a:gd name="connsiteY814" fmla="*/ 2572889 h 4431150"/>
                <a:gd name="connsiteX815" fmla="*/ 165560 w 4433740"/>
                <a:gd name="connsiteY815" fmla="*/ 2543570 h 4431150"/>
                <a:gd name="connsiteX816" fmla="*/ 202286 w 4433740"/>
                <a:gd name="connsiteY816" fmla="*/ 2569356 h 4431150"/>
                <a:gd name="connsiteX817" fmla="*/ 176362 w 4433740"/>
                <a:gd name="connsiteY817" fmla="*/ 2606277 h 4431150"/>
                <a:gd name="connsiteX818" fmla="*/ 139597 w 4433740"/>
                <a:gd name="connsiteY818" fmla="*/ 2580325 h 4431150"/>
                <a:gd name="connsiteX819" fmla="*/ 165560 w 4433740"/>
                <a:gd name="connsiteY819" fmla="*/ 2543570 h 4431150"/>
                <a:gd name="connsiteX820" fmla="*/ 4267828 w 4433740"/>
                <a:gd name="connsiteY820" fmla="*/ 2543405 h 4431150"/>
                <a:gd name="connsiteX821" fmla="*/ 4267986 w 4433740"/>
                <a:gd name="connsiteY821" fmla="*/ 2543432 h 4431150"/>
                <a:gd name="connsiteX822" fmla="*/ 4293753 w 4433740"/>
                <a:gd name="connsiteY822" fmla="*/ 2580326 h 4431150"/>
                <a:gd name="connsiteX823" fmla="*/ 4256831 w 4433740"/>
                <a:gd name="connsiteY823" fmla="*/ 2606081 h 4431150"/>
                <a:gd name="connsiteX824" fmla="*/ 4231064 w 4433740"/>
                <a:gd name="connsiteY824" fmla="*/ 2569356 h 4431150"/>
                <a:gd name="connsiteX825" fmla="*/ 4267828 w 4433740"/>
                <a:gd name="connsiteY825" fmla="*/ 2543405 h 4431150"/>
                <a:gd name="connsiteX826" fmla="*/ 309279 w 4433740"/>
                <a:gd name="connsiteY826" fmla="*/ 2522288 h 4431150"/>
                <a:gd name="connsiteX827" fmla="*/ 341329 w 4433740"/>
                <a:gd name="connsiteY827" fmla="*/ 2544610 h 4431150"/>
                <a:gd name="connsiteX828" fmla="*/ 310693 w 4433740"/>
                <a:gd name="connsiteY828" fmla="*/ 2588601 h 4431150"/>
                <a:gd name="connsiteX829" fmla="*/ 266700 w 4433740"/>
                <a:gd name="connsiteY829" fmla="*/ 2557965 h 4431150"/>
                <a:gd name="connsiteX830" fmla="*/ 309279 w 4433740"/>
                <a:gd name="connsiteY830" fmla="*/ 2522288 h 4431150"/>
                <a:gd name="connsiteX831" fmla="*/ 4135618 w 4433740"/>
                <a:gd name="connsiteY831" fmla="*/ 2513973 h 4431150"/>
                <a:gd name="connsiteX832" fmla="*/ 4166255 w 4433740"/>
                <a:gd name="connsiteY832" fmla="*/ 2557965 h 4431150"/>
                <a:gd name="connsiteX833" fmla="*/ 4122657 w 4433740"/>
                <a:gd name="connsiteY833" fmla="*/ 2588602 h 4431150"/>
                <a:gd name="connsiteX834" fmla="*/ 4091626 w 4433740"/>
                <a:gd name="connsiteY834" fmla="*/ 2544611 h 4431150"/>
                <a:gd name="connsiteX835" fmla="*/ 4135618 w 4433740"/>
                <a:gd name="connsiteY835" fmla="*/ 2513973 h 4431150"/>
                <a:gd name="connsiteX836" fmla="*/ 438780 w 4433740"/>
                <a:gd name="connsiteY836" fmla="*/ 2482296 h 4431150"/>
                <a:gd name="connsiteX837" fmla="*/ 490470 w 4433740"/>
                <a:gd name="connsiteY837" fmla="*/ 2518848 h 4431150"/>
                <a:gd name="connsiteX838" fmla="*/ 454059 w 4433740"/>
                <a:gd name="connsiteY838" fmla="*/ 2570534 h 4431150"/>
                <a:gd name="connsiteX839" fmla="*/ 402212 w 4433740"/>
                <a:gd name="connsiteY839" fmla="*/ 2534005 h 4431150"/>
                <a:gd name="connsiteX840" fmla="*/ 438780 w 4433740"/>
                <a:gd name="connsiteY840" fmla="*/ 2482296 h 4431150"/>
                <a:gd name="connsiteX841" fmla="*/ 3994451 w 4433740"/>
                <a:gd name="connsiteY841" fmla="*/ 2480365 h 4431150"/>
                <a:gd name="connsiteX842" fmla="*/ 4031176 w 4433740"/>
                <a:gd name="connsiteY842" fmla="*/ 2532637 h 4431150"/>
                <a:gd name="connsiteX843" fmla="*/ 4031136 w 4433740"/>
                <a:gd name="connsiteY843" fmla="*/ 2532825 h 4431150"/>
                <a:gd name="connsiteX844" fmla="*/ 3978897 w 4433740"/>
                <a:gd name="connsiteY844" fmla="*/ 2569354 h 4431150"/>
                <a:gd name="connsiteX845" fmla="*/ 3942172 w 4433740"/>
                <a:gd name="connsiteY845" fmla="*/ 2517083 h 4431150"/>
                <a:gd name="connsiteX846" fmla="*/ 3994451 w 4433740"/>
                <a:gd name="connsiteY846" fmla="*/ 2480365 h 4431150"/>
                <a:gd name="connsiteX847" fmla="*/ 29067 w 4433740"/>
                <a:gd name="connsiteY847" fmla="*/ 2382784 h 4431150"/>
                <a:gd name="connsiteX848" fmla="*/ 52869 w 4433740"/>
                <a:gd name="connsiteY848" fmla="*/ 2403645 h 4431150"/>
                <a:gd name="connsiteX849" fmla="*/ 32013 w 4433740"/>
                <a:gd name="connsiteY849" fmla="*/ 2427463 h 4431150"/>
                <a:gd name="connsiteX850" fmla="*/ 8250 w 4433740"/>
                <a:gd name="connsiteY850" fmla="*/ 2407137 h 4431150"/>
                <a:gd name="connsiteX851" fmla="*/ 29067 w 4433740"/>
                <a:gd name="connsiteY851" fmla="*/ 2382784 h 4431150"/>
                <a:gd name="connsiteX852" fmla="*/ 4404281 w 4433740"/>
                <a:gd name="connsiteY852" fmla="*/ 2382783 h 4431150"/>
                <a:gd name="connsiteX853" fmla="*/ 4424707 w 4433740"/>
                <a:gd name="connsiteY853" fmla="*/ 2406963 h 4431150"/>
                <a:gd name="connsiteX854" fmla="*/ 4424707 w 4433740"/>
                <a:gd name="connsiteY854" fmla="*/ 2407135 h 4431150"/>
                <a:gd name="connsiteX855" fmla="*/ 4401336 w 4433740"/>
                <a:gd name="connsiteY855" fmla="*/ 2427646 h 4431150"/>
                <a:gd name="connsiteX856" fmla="*/ 4400353 w 4433740"/>
                <a:gd name="connsiteY856" fmla="*/ 2427560 h 4431150"/>
                <a:gd name="connsiteX857" fmla="*/ 4379929 w 4433740"/>
                <a:gd name="connsiteY857" fmla="*/ 2403380 h 4431150"/>
                <a:gd name="connsiteX858" fmla="*/ 4379929 w 4433740"/>
                <a:gd name="connsiteY858" fmla="*/ 2403208 h 4431150"/>
                <a:gd name="connsiteX859" fmla="*/ 4404281 w 4433740"/>
                <a:gd name="connsiteY859" fmla="*/ 2382783 h 4431150"/>
                <a:gd name="connsiteX860" fmla="*/ 144546 w 4433740"/>
                <a:gd name="connsiteY860" fmla="*/ 2363145 h 4431150"/>
                <a:gd name="connsiteX861" fmla="*/ 178875 w 4433740"/>
                <a:gd name="connsiteY861" fmla="*/ 2392230 h 4431150"/>
                <a:gd name="connsiteX862" fmla="*/ 149770 w 4433740"/>
                <a:gd name="connsiteY862" fmla="*/ 2426559 h 4431150"/>
                <a:gd name="connsiteX863" fmla="*/ 115480 w 4433740"/>
                <a:gd name="connsiteY863" fmla="*/ 2397710 h 4431150"/>
                <a:gd name="connsiteX864" fmla="*/ 144310 w 4433740"/>
                <a:gd name="connsiteY864" fmla="*/ 2363165 h 4431150"/>
                <a:gd name="connsiteX865" fmla="*/ 144546 w 4433740"/>
                <a:gd name="connsiteY865" fmla="*/ 2363145 h 4431150"/>
                <a:gd name="connsiteX866" fmla="*/ 4288802 w 4433740"/>
                <a:gd name="connsiteY866" fmla="*/ 2363144 h 4431150"/>
                <a:gd name="connsiteX867" fmla="*/ 4317870 w 4433740"/>
                <a:gd name="connsiteY867" fmla="*/ 2397709 h 4431150"/>
                <a:gd name="connsiteX868" fmla="*/ 4283305 w 4433740"/>
                <a:gd name="connsiteY868" fmla="*/ 2426776 h 4431150"/>
                <a:gd name="connsiteX869" fmla="*/ 4254239 w 4433740"/>
                <a:gd name="connsiteY869" fmla="*/ 2392211 h 4431150"/>
                <a:gd name="connsiteX870" fmla="*/ 4288802 w 4433740"/>
                <a:gd name="connsiteY870" fmla="*/ 2363144 h 4431150"/>
                <a:gd name="connsiteX871" fmla="*/ 4152901 w 4433740"/>
                <a:gd name="connsiteY871" fmla="*/ 2347039 h 4431150"/>
                <a:gd name="connsiteX872" fmla="*/ 4187466 w 4433740"/>
                <a:gd name="connsiteY872" fmla="*/ 2386319 h 4431150"/>
                <a:gd name="connsiteX873" fmla="*/ 4147794 w 4433740"/>
                <a:gd name="connsiteY873" fmla="*/ 2420884 h 4431150"/>
                <a:gd name="connsiteX874" fmla="*/ 4113623 w 4433740"/>
                <a:gd name="connsiteY874" fmla="*/ 2381605 h 4431150"/>
                <a:gd name="connsiteX875" fmla="*/ 4152901 w 4433740"/>
                <a:gd name="connsiteY875" fmla="*/ 2347039 h 4431150"/>
                <a:gd name="connsiteX876" fmla="*/ 267328 w 4433740"/>
                <a:gd name="connsiteY876" fmla="*/ 2336153 h 4431150"/>
                <a:gd name="connsiteX877" fmla="*/ 317881 w 4433740"/>
                <a:gd name="connsiteY877" fmla="*/ 2359158 h 4431150"/>
                <a:gd name="connsiteX878" fmla="*/ 319727 w 4433740"/>
                <a:gd name="connsiteY878" fmla="*/ 2380035 h 4431150"/>
                <a:gd name="connsiteX879" fmla="*/ 285554 w 4433740"/>
                <a:gd name="connsiteY879" fmla="*/ 2419314 h 4431150"/>
                <a:gd name="connsiteX880" fmla="*/ 244311 w 4433740"/>
                <a:gd name="connsiteY880" fmla="*/ 2386712 h 4431150"/>
                <a:gd name="connsiteX881" fmla="*/ 267328 w 4433740"/>
                <a:gd name="connsiteY881" fmla="*/ 2336153 h 4431150"/>
                <a:gd name="connsiteX882" fmla="*/ 4011734 w 4433740"/>
                <a:gd name="connsiteY882" fmla="*/ 2326235 h 4431150"/>
                <a:gd name="connsiteX883" fmla="*/ 4052073 w 4433740"/>
                <a:gd name="connsiteY883" fmla="*/ 2375050 h 4431150"/>
                <a:gd name="connsiteX884" fmla="*/ 4051954 w 4433740"/>
                <a:gd name="connsiteY884" fmla="*/ 2376106 h 4431150"/>
                <a:gd name="connsiteX885" fmla="*/ 4003250 w 4433740"/>
                <a:gd name="connsiteY885" fmla="*/ 2415385 h 4431150"/>
                <a:gd name="connsiteX886" fmla="*/ 3962910 w 4433740"/>
                <a:gd name="connsiteY886" fmla="*/ 2366566 h 4431150"/>
                <a:gd name="connsiteX887" fmla="*/ 4011734 w 4433740"/>
                <a:gd name="connsiteY887" fmla="*/ 2326235 h 4431150"/>
                <a:gd name="connsiteX888" fmla="*/ 422243 w 4433740"/>
                <a:gd name="connsiteY888" fmla="*/ 2325830 h 4431150"/>
                <a:gd name="connsiteX889" fmla="*/ 472009 w 4433740"/>
                <a:gd name="connsiteY889" fmla="*/ 2364994 h 4431150"/>
                <a:gd name="connsiteX890" fmla="*/ 432849 w 4433740"/>
                <a:gd name="connsiteY890" fmla="*/ 2414756 h 4431150"/>
                <a:gd name="connsiteX891" fmla="*/ 383083 w 4433740"/>
                <a:gd name="connsiteY891" fmla="*/ 2375591 h 4431150"/>
                <a:gd name="connsiteX892" fmla="*/ 382964 w 4433740"/>
                <a:gd name="connsiteY892" fmla="*/ 2374535 h 4431150"/>
                <a:gd name="connsiteX893" fmla="*/ 422243 w 4433740"/>
                <a:gd name="connsiteY893" fmla="*/ 2325830 h 4431150"/>
                <a:gd name="connsiteX894" fmla="*/ 4410959 w 4433740"/>
                <a:gd name="connsiteY894" fmla="*/ 2193069 h 4431150"/>
                <a:gd name="connsiteX895" fmla="*/ 4433740 w 4433740"/>
                <a:gd name="connsiteY895" fmla="*/ 2215851 h 4431150"/>
                <a:gd name="connsiteX896" fmla="*/ 4410959 w 4433740"/>
                <a:gd name="connsiteY896" fmla="*/ 2238632 h 4431150"/>
                <a:gd name="connsiteX897" fmla="*/ 4388177 w 4433740"/>
                <a:gd name="connsiteY897" fmla="*/ 2215851 h 4431150"/>
                <a:gd name="connsiteX898" fmla="*/ 4410959 w 4433740"/>
                <a:gd name="connsiteY898" fmla="*/ 2193069 h 4431150"/>
                <a:gd name="connsiteX899" fmla="*/ 22390 w 4433740"/>
                <a:gd name="connsiteY899" fmla="*/ 2191498 h 4431150"/>
                <a:gd name="connsiteX900" fmla="*/ 45563 w 4433740"/>
                <a:gd name="connsiteY900" fmla="*/ 2213886 h 4431150"/>
                <a:gd name="connsiteX901" fmla="*/ 23176 w 4433740"/>
                <a:gd name="connsiteY901" fmla="*/ 2237052 h 4431150"/>
                <a:gd name="connsiteX902" fmla="*/ 0 w 4433740"/>
                <a:gd name="connsiteY902" fmla="*/ 2214663 h 4431150"/>
                <a:gd name="connsiteX903" fmla="*/ 0 w 4433740"/>
                <a:gd name="connsiteY903" fmla="*/ 2213886 h 4431150"/>
                <a:gd name="connsiteX904" fmla="*/ 22390 w 4433740"/>
                <a:gd name="connsiteY904" fmla="*/ 2191498 h 4431150"/>
                <a:gd name="connsiteX905" fmla="*/ 4293910 w 4433740"/>
                <a:gd name="connsiteY905" fmla="*/ 2182071 h 4431150"/>
                <a:gd name="connsiteX906" fmla="*/ 4325725 w 4433740"/>
                <a:gd name="connsiteY906" fmla="*/ 2213887 h 4431150"/>
                <a:gd name="connsiteX907" fmla="*/ 4293910 w 4433740"/>
                <a:gd name="connsiteY907" fmla="*/ 2245703 h 4431150"/>
                <a:gd name="connsiteX908" fmla="*/ 4262094 w 4433740"/>
                <a:gd name="connsiteY908" fmla="*/ 2213887 h 4431150"/>
                <a:gd name="connsiteX909" fmla="*/ 4293910 w 4433740"/>
                <a:gd name="connsiteY909" fmla="*/ 2182071 h 4431150"/>
                <a:gd name="connsiteX910" fmla="*/ 139440 w 4433740"/>
                <a:gd name="connsiteY910" fmla="*/ 2182071 h 4431150"/>
                <a:gd name="connsiteX911" fmla="*/ 171255 w 4433740"/>
                <a:gd name="connsiteY911" fmla="*/ 2213887 h 4431150"/>
                <a:gd name="connsiteX912" fmla="*/ 139440 w 4433740"/>
                <a:gd name="connsiteY912" fmla="*/ 2245703 h 4431150"/>
                <a:gd name="connsiteX913" fmla="*/ 107624 w 4433740"/>
                <a:gd name="connsiteY913" fmla="*/ 2213887 h 4431150"/>
                <a:gd name="connsiteX914" fmla="*/ 139440 w 4433740"/>
                <a:gd name="connsiteY914" fmla="*/ 2182071 h 4431150"/>
                <a:gd name="connsiteX915" fmla="*/ 274557 w 4433740"/>
                <a:gd name="connsiteY915" fmla="*/ 2176571 h 4431150"/>
                <a:gd name="connsiteX916" fmla="*/ 313835 w 4433740"/>
                <a:gd name="connsiteY916" fmla="*/ 2215850 h 4431150"/>
                <a:gd name="connsiteX917" fmla="*/ 274557 w 4433740"/>
                <a:gd name="connsiteY917" fmla="*/ 2255128 h 4431150"/>
                <a:gd name="connsiteX918" fmla="*/ 235278 w 4433740"/>
                <a:gd name="connsiteY918" fmla="*/ 2215850 h 4431150"/>
                <a:gd name="connsiteX919" fmla="*/ 274557 w 4433740"/>
                <a:gd name="connsiteY919" fmla="*/ 2176571 h 4431150"/>
                <a:gd name="connsiteX920" fmla="*/ 4158792 w 4433740"/>
                <a:gd name="connsiteY920" fmla="*/ 2173429 h 4431150"/>
                <a:gd name="connsiteX921" fmla="*/ 4198070 w 4433740"/>
                <a:gd name="connsiteY921" fmla="*/ 2212708 h 4431150"/>
                <a:gd name="connsiteX922" fmla="*/ 4158792 w 4433740"/>
                <a:gd name="connsiteY922" fmla="*/ 2251986 h 4431150"/>
                <a:gd name="connsiteX923" fmla="*/ 4119513 w 4433740"/>
                <a:gd name="connsiteY923" fmla="*/ 2212708 h 4431150"/>
                <a:gd name="connsiteX924" fmla="*/ 4158792 w 4433740"/>
                <a:gd name="connsiteY924" fmla="*/ 2173429 h 4431150"/>
                <a:gd name="connsiteX925" fmla="*/ 4014248 w 4433740"/>
                <a:gd name="connsiteY925" fmla="*/ 2170680 h 4431150"/>
                <a:gd name="connsiteX926" fmla="*/ 4059418 w 4433740"/>
                <a:gd name="connsiteY926" fmla="*/ 2215851 h 4431150"/>
                <a:gd name="connsiteX927" fmla="*/ 4014248 w 4433740"/>
                <a:gd name="connsiteY927" fmla="*/ 2261021 h 4431150"/>
                <a:gd name="connsiteX928" fmla="*/ 3969078 w 4433740"/>
                <a:gd name="connsiteY928" fmla="*/ 2215851 h 4431150"/>
                <a:gd name="connsiteX929" fmla="*/ 4014248 w 4433740"/>
                <a:gd name="connsiteY929" fmla="*/ 2170680 h 4431150"/>
                <a:gd name="connsiteX930" fmla="*/ 419100 w 4433740"/>
                <a:gd name="connsiteY930" fmla="*/ 2169109 h 4431150"/>
                <a:gd name="connsiteX931" fmla="*/ 464625 w 4433740"/>
                <a:gd name="connsiteY931" fmla="*/ 2213915 h 4431150"/>
                <a:gd name="connsiteX932" fmla="*/ 419848 w 4433740"/>
                <a:gd name="connsiteY932" fmla="*/ 2259446 h 4431150"/>
                <a:gd name="connsiteX933" fmla="*/ 374323 w 4433740"/>
                <a:gd name="connsiteY933" fmla="*/ 2215851 h 4431150"/>
                <a:gd name="connsiteX934" fmla="*/ 417098 w 4433740"/>
                <a:gd name="connsiteY934" fmla="*/ 2169152 h 4431150"/>
                <a:gd name="connsiteX935" fmla="*/ 419100 w 4433740"/>
                <a:gd name="connsiteY935" fmla="*/ 2169109 h 4431150"/>
                <a:gd name="connsiteX936" fmla="*/ 4003250 w 4433740"/>
                <a:gd name="connsiteY936" fmla="*/ 2012781 h 4431150"/>
                <a:gd name="connsiteX937" fmla="*/ 4053054 w 4433740"/>
                <a:gd name="connsiteY937" fmla="*/ 2051907 h 4431150"/>
                <a:gd name="connsiteX938" fmla="*/ 4013934 w 4433740"/>
                <a:gd name="connsiteY938" fmla="*/ 2101700 h 4431150"/>
                <a:gd name="connsiteX939" fmla="*/ 3964128 w 4433740"/>
                <a:gd name="connsiteY939" fmla="*/ 2062574 h 4431150"/>
                <a:gd name="connsiteX940" fmla="*/ 3963972 w 4433740"/>
                <a:gd name="connsiteY940" fmla="*/ 2061093 h 4431150"/>
                <a:gd name="connsiteX941" fmla="*/ 4003250 w 4433740"/>
                <a:gd name="connsiteY941" fmla="*/ 2012781 h 4431150"/>
                <a:gd name="connsiteX942" fmla="*/ 429941 w 4433740"/>
                <a:gd name="connsiteY942" fmla="*/ 2012722 h 4431150"/>
                <a:gd name="connsiteX943" fmla="*/ 470712 w 4433740"/>
                <a:gd name="connsiteY943" fmla="*/ 2061184 h 4431150"/>
                <a:gd name="connsiteX944" fmla="*/ 470555 w 4433740"/>
                <a:gd name="connsiteY944" fmla="*/ 2062665 h 4431150"/>
                <a:gd name="connsiteX945" fmla="*/ 422242 w 4433740"/>
                <a:gd name="connsiteY945" fmla="*/ 2101944 h 4431150"/>
                <a:gd name="connsiteX946" fmla="*/ 381472 w 4433740"/>
                <a:gd name="connsiteY946" fmla="*/ 2053478 h 4431150"/>
                <a:gd name="connsiteX947" fmla="*/ 429941 w 4433740"/>
                <a:gd name="connsiteY947" fmla="*/ 2012722 h 4431150"/>
                <a:gd name="connsiteX948" fmla="*/ 285555 w 4433740"/>
                <a:gd name="connsiteY948" fmla="*/ 2006889 h 4431150"/>
                <a:gd name="connsiteX949" fmla="*/ 319727 w 4433740"/>
                <a:gd name="connsiteY949" fmla="*/ 2048131 h 4431150"/>
                <a:gd name="connsiteX950" fmla="*/ 288185 w 4433740"/>
                <a:gd name="connsiteY950" fmla="*/ 2093863 h 4431150"/>
                <a:gd name="connsiteX951" fmla="*/ 242466 w 4433740"/>
                <a:gd name="connsiteY951" fmla="*/ 2062331 h 4431150"/>
                <a:gd name="connsiteX952" fmla="*/ 244312 w 4433740"/>
                <a:gd name="connsiteY952" fmla="*/ 2041454 h 4431150"/>
                <a:gd name="connsiteX953" fmla="*/ 285555 w 4433740"/>
                <a:gd name="connsiteY953" fmla="*/ 2006889 h 4431150"/>
                <a:gd name="connsiteX954" fmla="*/ 4147794 w 4433740"/>
                <a:gd name="connsiteY954" fmla="*/ 2004926 h 4431150"/>
                <a:gd name="connsiteX955" fmla="*/ 4189037 w 4433740"/>
                <a:gd name="connsiteY955" fmla="*/ 2041455 h 4431150"/>
                <a:gd name="connsiteX956" fmla="*/ 4154471 w 4433740"/>
                <a:gd name="connsiteY956" fmla="*/ 2080733 h 4431150"/>
                <a:gd name="connsiteX957" fmla="*/ 4122066 w 4433740"/>
                <a:gd name="connsiteY957" fmla="*/ 2035606 h 4431150"/>
                <a:gd name="connsiteX958" fmla="*/ 4147794 w 4433740"/>
                <a:gd name="connsiteY958" fmla="*/ 2004926 h 4431150"/>
                <a:gd name="connsiteX959" fmla="*/ 4283580 w 4433740"/>
                <a:gd name="connsiteY959" fmla="*/ 2001214 h 4431150"/>
                <a:gd name="connsiteX960" fmla="*/ 4317871 w 4433740"/>
                <a:gd name="connsiteY960" fmla="*/ 2030064 h 4431150"/>
                <a:gd name="connsiteX961" fmla="*/ 4288804 w 4433740"/>
                <a:gd name="connsiteY961" fmla="*/ 2064629 h 4431150"/>
                <a:gd name="connsiteX962" fmla="*/ 4254475 w 4433740"/>
                <a:gd name="connsiteY962" fmla="*/ 2035544 h 4431150"/>
                <a:gd name="connsiteX963" fmla="*/ 4283580 w 4433740"/>
                <a:gd name="connsiteY963" fmla="*/ 2001214 h 4431150"/>
                <a:gd name="connsiteX964" fmla="*/ 149494 w 4433740"/>
                <a:gd name="connsiteY964" fmla="*/ 2001191 h 4431150"/>
                <a:gd name="connsiteX965" fmla="*/ 178719 w 4433740"/>
                <a:gd name="connsiteY965" fmla="*/ 2035379 h 4431150"/>
                <a:gd name="connsiteX966" fmla="*/ 178719 w 4433740"/>
                <a:gd name="connsiteY966" fmla="*/ 2035564 h 4431150"/>
                <a:gd name="connsiteX967" fmla="*/ 145135 w 4433740"/>
                <a:gd name="connsiteY967" fmla="*/ 2064677 h 4431150"/>
                <a:gd name="connsiteX968" fmla="*/ 144546 w 4433740"/>
                <a:gd name="connsiteY968" fmla="*/ 2064629 h 4431150"/>
                <a:gd name="connsiteX969" fmla="*/ 115284 w 4433740"/>
                <a:gd name="connsiteY969" fmla="*/ 2030441 h 4431150"/>
                <a:gd name="connsiteX970" fmla="*/ 149494 w 4433740"/>
                <a:gd name="connsiteY970" fmla="*/ 2001191 h 4431150"/>
                <a:gd name="connsiteX971" fmla="*/ 4400786 w 4433740"/>
                <a:gd name="connsiteY971" fmla="*/ 2000747 h 4431150"/>
                <a:gd name="connsiteX972" fmla="*/ 4424627 w 4433740"/>
                <a:gd name="connsiteY972" fmla="*/ 2021603 h 4431150"/>
                <a:gd name="connsiteX973" fmla="*/ 4404281 w 4433740"/>
                <a:gd name="connsiteY973" fmla="*/ 2045383 h 4431150"/>
                <a:gd name="connsiteX974" fmla="*/ 4379929 w 4433740"/>
                <a:gd name="connsiteY974" fmla="*/ 2024566 h 4431150"/>
                <a:gd name="connsiteX975" fmla="*/ 4400786 w 4433740"/>
                <a:gd name="connsiteY975" fmla="*/ 2000747 h 4431150"/>
                <a:gd name="connsiteX976" fmla="*/ 32406 w 4433740"/>
                <a:gd name="connsiteY976" fmla="*/ 2000157 h 4431150"/>
                <a:gd name="connsiteX977" fmla="*/ 32996 w 4433740"/>
                <a:gd name="connsiteY977" fmla="*/ 2000212 h 4431150"/>
                <a:gd name="connsiteX978" fmla="*/ 53421 w 4433740"/>
                <a:gd name="connsiteY978" fmla="*/ 2024564 h 4431150"/>
                <a:gd name="connsiteX979" fmla="*/ 29029 w 4433740"/>
                <a:gd name="connsiteY979" fmla="*/ 2045598 h 4431150"/>
                <a:gd name="connsiteX980" fmla="*/ 7974 w 4433740"/>
                <a:gd name="connsiteY980" fmla="*/ 2021190 h 4431150"/>
                <a:gd name="connsiteX981" fmla="*/ 32406 w 4433740"/>
                <a:gd name="connsiteY981" fmla="*/ 2000157 h 4431150"/>
                <a:gd name="connsiteX982" fmla="*/ 3978897 w 4433740"/>
                <a:gd name="connsiteY982" fmla="*/ 1857631 h 4431150"/>
                <a:gd name="connsiteX983" fmla="*/ 4031019 w 4433740"/>
                <a:gd name="connsiteY983" fmla="*/ 1893575 h 4431150"/>
                <a:gd name="connsiteX984" fmla="*/ 4031136 w 4433740"/>
                <a:gd name="connsiteY984" fmla="*/ 1894160 h 4431150"/>
                <a:gd name="connsiteX985" fmla="*/ 3994490 w 4433740"/>
                <a:gd name="connsiteY985" fmla="*/ 1945815 h 4431150"/>
                <a:gd name="connsiteX986" fmla="*/ 3942840 w 4433740"/>
                <a:gd name="connsiteY986" fmla="*/ 1909180 h 4431150"/>
                <a:gd name="connsiteX987" fmla="*/ 3978897 w 4433740"/>
                <a:gd name="connsiteY987" fmla="*/ 1857631 h 4431150"/>
                <a:gd name="connsiteX988" fmla="*/ 453941 w 4433740"/>
                <a:gd name="connsiteY988" fmla="*/ 1857609 h 4431150"/>
                <a:gd name="connsiteX989" fmla="*/ 454060 w 4433740"/>
                <a:gd name="connsiteY989" fmla="*/ 1857632 h 4431150"/>
                <a:gd name="connsiteX990" fmla="*/ 490471 w 4433740"/>
                <a:gd name="connsiteY990" fmla="*/ 1909456 h 4431150"/>
                <a:gd name="connsiteX991" fmla="*/ 438624 w 4433740"/>
                <a:gd name="connsiteY991" fmla="*/ 1945847 h 4431150"/>
                <a:gd name="connsiteX992" fmla="*/ 402213 w 4433740"/>
                <a:gd name="connsiteY992" fmla="*/ 1894161 h 4431150"/>
                <a:gd name="connsiteX993" fmla="*/ 453941 w 4433740"/>
                <a:gd name="connsiteY993" fmla="*/ 1857609 h 4431150"/>
                <a:gd name="connsiteX994" fmla="*/ 4134203 w 4433740"/>
                <a:gd name="connsiteY994" fmla="*/ 1847879 h 4431150"/>
                <a:gd name="connsiteX995" fmla="*/ 4166253 w 4433740"/>
                <a:gd name="connsiteY995" fmla="*/ 1870201 h 4431150"/>
                <a:gd name="connsiteX996" fmla="*/ 4135617 w 4433740"/>
                <a:gd name="connsiteY996" fmla="*/ 1914192 h 4431150"/>
                <a:gd name="connsiteX997" fmla="*/ 4091625 w 4433740"/>
                <a:gd name="connsiteY997" fmla="*/ 1883556 h 4431150"/>
                <a:gd name="connsiteX998" fmla="*/ 4134203 w 4433740"/>
                <a:gd name="connsiteY998" fmla="*/ 1847879 h 4431150"/>
                <a:gd name="connsiteX999" fmla="*/ 310693 w 4433740"/>
                <a:gd name="connsiteY999" fmla="*/ 1839564 h 4431150"/>
                <a:gd name="connsiteX1000" fmla="*/ 341329 w 4433740"/>
                <a:gd name="connsiteY1000" fmla="*/ 1883556 h 4431150"/>
                <a:gd name="connsiteX1001" fmla="*/ 289010 w 4433740"/>
                <a:gd name="connsiteY1001" fmla="*/ 1902253 h 4431150"/>
                <a:gd name="connsiteX1002" fmla="*/ 266700 w 4433740"/>
                <a:gd name="connsiteY1002" fmla="*/ 1870201 h 4431150"/>
                <a:gd name="connsiteX1003" fmla="*/ 310693 w 4433740"/>
                <a:gd name="connsiteY1003" fmla="*/ 1839564 h 4431150"/>
                <a:gd name="connsiteX1004" fmla="*/ 4258559 w 4433740"/>
                <a:gd name="connsiteY1004" fmla="*/ 1823067 h 4431150"/>
                <a:gd name="connsiteX1005" fmla="*/ 4295323 w 4433740"/>
                <a:gd name="connsiteY1005" fmla="*/ 1849017 h 4431150"/>
                <a:gd name="connsiteX1006" fmla="*/ 4269361 w 4433740"/>
                <a:gd name="connsiteY1006" fmla="*/ 1885774 h 4431150"/>
                <a:gd name="connsiteX1007" fmla="*/ 4232635 w 4433740"/>
                <a:gd name="connsiteY1007" fmla="*/ 1859988 h 4431150"/>
                <a:gd name="connsiteX1008" fmla="*/ 4258401 w 4433740"/>
                <a:gd name="connsiteY1008" fmla="*/ 1823094 h 4431150"/>
                <a:gd name="connsiteX1009" fmla="*/ 4258559 w 4433740"/>
                <a:gd name="connsiteY1009" fmla="*/ 1823067 h 4431150"/>
                <a:gd name="connsiteX1010" fmla="*/ 176519 w 4433740"/>
                <a:gd name="connsiteY1010" fmla="*/ 1822085 h 4431150"/>
                <a:gd name="connsiteX1011" fmla="*/ 202285 w 4433740"/>
                <a:gd name="connsiteY1011" fmla="*/ 1858810 h 4431150"/>
                <a:gd name="connsiteX1012" fmla="*/ 165521 w 4433740"/>
                <a:gd name="connsiteY1012" fmla="*/ 1884762 h 4431150"/>
                <a:gd name="connsiteX1013" fmla="*/ 165363 w 4433740"/>
                <a:gd name="connsiteY1013" fmla="*/ 1884734 h 4431150"/>
                <a:gd name="connsiteX1014" fmla="*/ 139596 w 4433740"/>
                <a:gd name="connsiteY1014" fmla="*/ 1847841 h 4431150"/>
                <a:gd name="connsiteX1015" fmla="*/ 176519 w 4433740"/>
                <a:gd name="connsiteY1015" fmla="*/ 1822085 h 4431150"/>
                <a:gd name="connsiteX1016" fmla="*/ 4373644 w 4433740"/>
                <a:gd name="connsiteY1016" fmla="*/ 1810891 h 4431150"/>
                <a:gd name="connsiteX1017" fmla="*/ 4399451 w 4433740"/>
                <a:gd name="connsiteY1017" fmla="*/ 1828268 h 4431150"/>
                <a:gd name="connsiteX1018" fmla="*/ 4399569 w 4433740"/>
                <a:gd name="connsiteY1018" fmla="*/ 1828959 h 4431150"/>
                <a:gd name="connsiteX1019" fmla="*/ 4381854 w 4433740"/>
                <a:gd name="connsiteY1019" fmla="*/ 1855209 h 4431150"/>
                <a:gd name="connsiteX1020" fmla="*/ 4381501 w 4433740"/>
                <a:gd name="connsiteY1020" fmla="*/ 1855275 h 4431150"/>
                <a:gd name="connsiteX1021" fmla="*/ 4355183 w 4433740"/>
                <a:gd name="connsiteY1021" fmla="*/ 1836815 h 4431150"/>
                <a:gd name="connsiteX1022" fmla="*/ 4373644 w 4433740"/>
                <a:gd name="connsiteY1022" fmla="*/ 1810891 h 4431150"/>
                <a:gd name="connsiteX1023" fmla="*/ 58998 w 4433740"/>
                <a:gd name="connsiteY1023" fmla="*/ 1810769 h 4431150"/>
                <a:gd name="connsiteX1024" fmla="*/ 59704 w 4433740"/>
                <a:gd name="connsiteY1024" fmla="*/ 1810891 h 4431150"/>
                <a:gd name="connsiteX1025" fmla="*/ 78166 w 4433740"/>
                <a:gd name="connsiteY1025" fmla="*/ 1836815 h 4431150"/>
                <a:gd name="connsiteX1026" fmla="*/ 51848 w 4433740"/>
                <a:gd name="connsiteY1026" fmla="*/ 1855275 h 4431150"/>
                <a:gd name="connsiteX1027" fmla="*/ 33701 w 4433740"/>
                <a:gd name="connsiteY1027" fmla="*/ 1829320 h 4431150"/>
                <a:gd name="connsiteX1028" fmla="*/ 33781 w 4433740"/>
                <a:gd name="connsiteY1028" fmla="*/ 1828959 h 4431150"/>
                <a:gd name="connsiteX1029" fmla="*/ 58998 w 4433740"/>
                <a:gd name="connsiteY1029" fmla="*/ 1810769 h 4431150"/>
                <a:gd name="connsiteX1030" fmla="*/ 474127 w 4433740"/>
                <a:gd name="connsiteY1030" fmla="*/ 1704120 h 4431150"/>
                <a:gd name="connsiteX1031" fmla="*/ 491883 w 4433740"/>
                <a:gd name="connsiteY1031" fmla="*/ 1705157 h 4431150"/>
                <a:gd name="connsiteX1032" fmla="*/ 492158 w 4433740"/>
                <a:gd name="connsiteY1032" fmla="*/ 1705232 h 4431150"/>
                <a:gd name="connsiteX1033" fmla="*/ 524446 w 4433740"/>
                <a:gd name="connsiteY1033" fmla="*/ 1760347 h 4431150"/>
                <a:gd name="connsiteX1034" fmla="*/ 469338 w 4433740"/>
                <a:gd name="connsiteY1034" fmla="*/ 1792642 h 4431150"/>
                <a:gd name="connsiteX1035" fmla="*/ 437051 w 4433740"/>
                <a:gd name="connsiteY1035" fmla="*/ 1737523 h 4431150"/>
                <a:gd name="connsiteX1036" fmla="*/ 437169 w 4433740"/>
                <a:gd name="connsiteY1036" fmla="*/ 1737048 h 4431150"/>
                <a:gd name="connsiteX1037" fmla="*/ 474127 w 4433740"/>
                <a:gd name="connsiteY1037" fmla="*/ 1704120 h 4431150"/>
                <a:gd name="connsiteX1038" fmla="*/ 3958939 w 4433740"/>
                <a:gd name="connsiteY1038" fmla="*/ 1704078 h 4431150"/>
                <a:gd name="connsiteX1039" fmla="*/ 3996101 w 4433740"/>
                <a:gd name="connsiteY1039" fmla="*/ 1736764 h 4431150"/>
                <a:gd name="connsiteX1040" fmla="*/ 3996180 w 4433740"/>
                <a:gd name="connsiteY1040" fmla="*/ 1737048 h 4431150"/>
                <a:gd name="connsiteX1041" fmla="*/ 3964285 w 4433740"/>
                <a:gd name="connsiteY1041" fmla="*/ 1791754 h 4431150"/>
                <a:gd name="connsiteX1042" fmla="*/ 3909571 w 4433740"/>
                <a:gd name="connsiteY1042" fmla="*/ 1759864 h 4431150"/>
                <a:gd name="connsiteX1043" fmla="*/ 3941191 w 4433740"/>
                <a:gd name="connsiteY1043" fmla="*/ 1705232 h 4431150"/>
                <a:gd name="connsiteX1044" fmla="*/ 3958939 w 4433740"/>
                <a:gd name="connsiteY1044" fmla="*/ 1704078 h 4431150"/>
                <a:gd name="connsiteX1045" fmla="*/ 4082591 w 4433740"/>
                <a:gd name="connsiteY1045" fmla="*/ 1674988 h 4431150"/>
                <a:gd name="connsiteX1046" fmla="*/ 4128941 w 4433740"/>
                <a:gd name="connsiteY1046" fmla="*/ 1701697 h 4431150"/>
                <a:gd name="connsiteX1047" fmla="*/ 4102977 w 4433740"/>
                <a:gd name="connsiteY1047" fmla="*/ 1750802 h 4431150"/>
                <a:gd name="connsiteX1048" fmla="*/ 4053880 w 4433740"/>
                <a:gd name="connsiteY1048" fmla="*/ 1724831 h 4431150"/>
                <a:gd name="connsiteX1049" fmla="*/ 4079843 w 4433740"/>
                <a:gd name="connsiteY1049" fmla="*/ 1675730 h 4431150"/>
                <a:gd name="connsiteX1050" fmla="*/ 4082591 w 4433740"/>
                <a:gd name="connsiteY1050" fmla="*/ 1674988 h 4431150"/>
                <a:gd name="connsiteX1051" fmla="*/ 350758 w 4433740"/>
                <a:gd name="connsiteY1051" fmla="*/ 1674988 h 4431150"/>
                <a:gd name="connsiteX1052" fmla="*/ 380216 w 4433740"/>
                <a:gd name="connsiteY1052" fmla="*/ 1722078 h 4431150"/>
                <a:gd name="connsiteX1053" fmla="*/ 333121 w 4433740"/>
                <a:gd name="connsiteY1053" fmla="*/ 1751541 h 4431150"/>
                <a:gd name="connsiteX1054" fmla="*/ 303663 w 4433740"/>
                <a:gd name="connsiteY1054" fmla="*/ 1704454 h 4431150"/>
                <a:gd name="connsiteX1055" fmla="*/ 304408 w 4433740"/>
                <a:gd name="connsiteY1055" fmla="*/ 1701697 h 4431150"/>
                <a:gd name="connsiteX1056" fmla="*/ 350758 w 4433740"/>
                <a:gd name="connsiteY1056" fmla="*/ 1674988 h 4431150"/>
                <a:gd name="connsiteX1057" fmla="*/ 4214960 w 4433740"/>
                <a:gd name="connsiteY1057" fmla="*/ 1645746 h 4431150"/>
                <a:gd name="connsiteX1058" fmla="*/ 4253846 w 4433740"/>
                <a:gd name="connsiteY1058" fmla="*/ 1667918 h 4431150"/>
                <a:gd name="connsiteX1059" fmla="*/ 4231771 w 4433740"/>
                <a:gd name="connsiteY1059" fmla="*/ 1707113 h 4431150"/>
                <a:gd name="connsiteX1060" fmla="*/ 4231457 w 4433740"/>
                <a:gd name="connsiteY1060" fmla="*/ 1707196 h 4431150"/>
                <a:gd name="connsiteX1061" fmla="*/ 4192493 w 4433740"/>
                <a:gd name="connsiteY1061" fmla="*/ 1684725 h 4431150"/>
                <a:gd name="connsiteX1062" fmla="*/ 4214960 w 4433740"/>
                <a:gd name="connsiteY1062" fmla="*/ 1645746 h 4431150"/>
                <a:gd name="connsiteX1063" fmla="*/ 218389 w 4433740"/>
                <a:gd name="connsiteY1063" fmla="*/ 1645530 h 4431150"/>
                <a:gd name="connsiteX1064" fmla="*/ 240973 w 4433740"/>
                <a:gd name="connsiteY1064" fmla="*/ 1684611 h 4431150"/>
                <a:gd name="connsiteX1065" fmla="*/ 201892 w 4433740"/>
                <a:gd name="connsiteY1065" fmla="*/ 1707196 h 4431150"/>
                <a:gd name="connsiteX1066" fmla="*/ 179307 w 4433740"/>
                <a:gd name="connsiteY1066" fmla="*/ 1668115 h 4431150"/>
                <a:gd name="connsiteX1067" fmla="*/ 218389 w 4433740"/>
                <a:gd name="connsiteY1067" fmla="*/ 1645530 h 4431150"/>
                <a:gd name="connsiteX1068" fmla="*/ 4330045 w 4433740"/>
                <a:gd name="connsiteY1068" fmla="*/ 1624319 h 4431150"/>
                <a:gd name="connsiteX1069" fmla="*/ 4357933 w 4433740"/>
                <a:gd name="connsiteY1069" fmla="*/ 1640423 h 4431150"/>
                <a:gd name="connsiteX1070" fmla="*/ 4342104 w 4433740"/>
                <a:gd name="connsiteY1070" fmla="*/ 1667846 h 4431150"/>
                <a:gd name="connsiteX1071" fmla="*/ 4341829 w 4433740"/>
                <a:gd name="connsiteY1071" fmla="*/ 1667918 h 4431150"/>
                <a:gd name="connsiteX1072" fmla="*/ 4314137 w 4433740"/>
                <a:gd name="connsiteY1072" fmla="*/ 1652010 h 4431150"/>
                <a:gd name="connsiteX1073" fmla="*/ 4330045 w 4433740"/>
                <a:gd name="connsiteY1073" fmla="*/ 1624319 h 4431150"/>
                <a:gd name="connsiteX1074" fmla="*/ 102911 w 4433740"/>
                <a:gd name="connsiteY1074" fmla="*/ 1624319 h 4431150"/>
                <a:gd name="connsiteX1075" fmla="*/ 119014 w 4433740"/>
                <a:gd name="connsiteY1075" fmla="*/ 1651813 h 4431150"/>
                <a:gd name="connsiteX1076" fmla="*/ 91795 w 4433740"/>
                <a:gd name="connsiteY1076" fmla="*/ 1667988 h 4431150"/>
                <a:gd name="connsiteX1077" fmla="*/ 91520 w 4433740"/>
                <a:gd name="connsiteY1077" fmla="*/ 1667917 h 4431150"/>
                <a:gd name="connsiteX1078" fmla="*/ 75336 w 4433740"/>
                <a:gd name="connsiteY1078" fmla="*/ 1640697 h 4431150"/>
                <a:gd name="connsiteX1079" fmla="*/ 75416 w 4433740"/>
                <a:gd name="connsiteY1079" fmla="*/ 1640422 h 4431150"/>
                <a:gd name="connsiteX1080" fmla="*/ 102911 w 4433740"/>
                <a:gd name="connsiteY1080" fmla="*/ 1624319 h 4431150"/>
                <a:gd name="connsiteX1081" fmla="*/ 525161 w 4433740"/>
                <a:gd name="connsiteY1081" fmla="*/ 1554477 h 4431150"/>
                <a:gd name="connsiteX1082" fmla="*/ 542749 w 4433740"/>
                <a:gd name="connsiteY1082" fmla="*/ 1557121 h 4431150"/>
                <a:gd name="connsiteX1083" fmla="*/ 542828 w 4433740"/>
                <a:gd name="connsiteY1083" fmla="*/ 1557153 h 4431150"/>
                <a:gd name="connsiteX1084" fmla="*/ 569773 w 4433740"/>
                <a:gd name="connsiteY1084" fmla="*/ 1613843 h 4431150"/>
                <a:gd name="connsiteX1085" fmla="*/ 569537 w 4433740"/>
                <a:gd name="connsiteY1085" fmla="*/ 1614499 h 4431150"/>
                <a:gd name="connsiteX1086" fmla="*/ 512152 w 4433740"/>
                <a:gd name="connsiteY1086" fmla="*/ 1641291 h 4431150"/>
                <a:gd name="connsiteX1087" fmla="*/ 485364 w 4433740"/>
                <a:gd name="connsiteY1087" fmla="*/ 1583918 h 4431150"/>
                <a:gd name="connsiteX1088" fmla="*/ 525161 w 4433740"/>
                <a:gd name="connsiteY1088" fmla="*/ 1554477 h 4431150"/>
                <a:gd name="connsiteX1089" fmla="*/ 3907934 w 4433740"/>
                <a:gd name="connsiteY1089" fmla="*/ 1554377 h 4431150"/>
                <a:gd name="connsiteX1090" fmla="*/ 3947632 w 4433740"/>
                <a:gd name="connsiteY1090" fmla="*/ 1583207 h 4431150"/>
                <a:gd name="connsiteX1091" fmla="*/ 3947867 w 4433740"/>
                <a:gd name="connsiteY1091" fmla="*/ 1583863 h 4431150"/>
                <a:gd name="connsiteX1092" fmla="*/ 3921197 w 4433740"/>
                <a:gd name="connsiteY1092" fmla="*/ 1641292 h 4431150"/>
                <a:gd name="connsiteX1093" fmla="*/ 3863773 w 4433740"/>
                <a:gd name="connsiteY1093" fmla="*/ 1614614 h 4431150"/>
                <a:gd name="connsiteX1094" fmla="*/ 3890442 w 4433740"/>
                <a:gd name="connsiteY1094" fmla="*/ 1557184 h 4431150"/>
                <a:gd name="connsiteX1095" fmla="*/ 3890521 w 4433740"/>
                <a:gd name="connsiteY1095" fmla="*/ 1557153 h 4431150"/>
                <a:gd name="connsiteX1096" fmla="*/ 3907934 w 4433740"/>
                <a:gd name="connsiteY1096" fmla="*/ 1554377 h 4431150"/>
                <a:gd name="connsiteX1097" fmla="*/ 4028389 w 4433740"/>
                <a:gd name="connsiteY1097" fmla="*/ 1514339 h 4431150"/>
                <a:gd name="connsiteX1098" fmla="*/ 4079686 w 4433740"/>
                <a:gd name="connsiteY1098" fmla="*/ 1535632 h 4431150"/>
                <a:gd name="connsiteX1099" fmla="*/ 4058396 w 4433740"/>
                <a:gd name="connsiteY1099" fmla="*/ 1586937 h 4431150"/>
                <a:gd name="connsiteX1100" fmla="*/ 4007098 w 4433740"/>
                <a:gd name="connsiteY1100" fmla="*/ 1565644 h 4431150"/>
                <a:gd name="connsiteX1101" fmla="*/ 4006000 w 4433740"/>
                <a:gd name="connsiteY1101" fmla="*/ 1562651 h 4431150"/>
                <a:gd name="connsiteX1102" fmla="*/ 4028389 w 4433740"/>
                <a:gd name="connsiteY1102" fmla="*/ 1514339 h 4431150"/>
                <a:gd name="connsiteX1103" fmla="*/ 384262 w 4433740"/>
                <a:gd name="connsiteY1103" fmla="*/ 1507050 h 4431150"/>
                <a:gd name="connsiteX1104" fmla="*/ 404569 w 4433740"/>
                <a:gd name="connsiteY1104" fmla="*/ 1514340 h 4431150"/>
                <a:gd name="connsiteX1105" fmla="*/ 413564 w 4433740"/>
                <a:gd name="connsiteY1105" fmla="*/ 1569156 h 4431150"/>
                <a:gd name="connsiteX1106" fmla="*/ 379038 w 4433740"/>
                <a:gd name="connsiteY1106" fmla="*/ 1585433 h 4431150"/>
                <a:gd name="connsiteX1107" fmla="*/ 342470 w 4433740"/>
                <a:gd name="connsiteY1107" fmla="*/ 1543626 h 4431150"/>
                <a:gd name="connsiteX1108" fmla="*/ 384262 w 4433740"/>
                <a:gd name="connsiteY1108" fmla="*/ 1507050 h 4431150"/>
                <a:gd name="connsiteX1109" fmla="*/ 273693 w 4433740"/>
                <a:gd name="connsiteY1109" fmla="*/ 1474496 h 4431150"/>
                <a:gd name="connsiteX1110" fmla="*/ 275343 w 4433740"/>
                <a:gd name="connsiteY1110" fmla="*/ 1475061 h 4431150"/>
                <a:gd name="connsiteX1111" fmla="*/ 294588 w 4433740"/>
                <a:gd name="connsiteY1111" fmla="*/ 1514340 h 4431150"/>
                <a:gd name="connsiteX1112" fmla="*/ 254761 w 4433740"/>
                <a:gd name="connsiteY1112" fmla="*/ 1535239 h 4431150"/>
                <a:gd name="connsiteX1113" fmla="*/ 233824 w 4433740"/>
                <a:gd name="connsiteY1113" fmla="*/ 1495395 h 4431150"/>
                <a:gd name="connsiteX1114" fmla="*/ 273693 w 4433740"/>
                <a:gd name="connsiteY1114" fmla="*/ 1474496 h 4431150"/>
                <a:gd name="connsiteX1115" fmla="*/ 4159578 w 4433740"/>
                <a:gd name="connsiteY1115" fmla="*/ 1473490 h 4431150"/>
                <a:gd name="connsiteX1116" fmla="*/ 4198856 w 4433740"/>
                <a:gd name="connsiteY1116" fmla="*/ 1492737 h 4431150"/>
                <a:gd name="connsiteX1117" fmla="*/ 4180158 w 4433740"/>
                <a:gd name="connsiteY1117" fmla="*/ 1533668 h 4431150"/>
                <a:gd name="connsiteX1118" fmla="*/ 4139231 w 4433740"/>
                <a:gd name="connsiteY1118" fmla="*/ 1514987 h 4431150"/>
                <a:gd name="connsiteX1119" fmla="*/ 4157927 w 4433740"/>
                <a:gd name="connsiteY1119" fmla="*/ 1474056 h 4431150"/>
                <a:gd name="connsiteX1120" fmla="*/ 4159578 w 4433740"/>
                <a:gd name="connsiteY1120" fmla="*/ 1473490 h 4431150"/>
                <a:gd name="connsiteX1121" fmla="*/ 162613 w 4433740"/>
                <a:gd name="connsiteY1121" fmla="*/ 1442460 h 4431150"/>
                <a:gd name="connsiteX1122" fmla="*/ 175967 w 4433740"/>
                <a:gd name="connsiteY1122" fmla="*/ 1471133 h 4431150"/>
                <a:gd name="connsiteX1123" fmla="*/ 147294 w 4433740"/>
                <a:gd name="connsiteY1123" fmla="*/ 1484880 h 4431150"/>
                <a:gd name="connsiteX1124" fmla="*/ 133743 w 4433740"/>
                <a:gd name="connsiteY1124" fmla="*/ 1456011 h 4431150"/>
                <a:gd name="connsiteX1125" fmla="*/ 162613 w 4433740"/>
                <a:gd name="connsiteY1125" fmla="*/ 1442460 h 4431150"/>
                <a:gd name="connsiteX1126" fmla="*/ 4271913 w 4433740"/>
                <a:gd name="connsiteY1126" fmla="*/ 1440889 h 4431150"/>
                <a:gd name="connsiteX1127" fmla="*/ 4300823 w 4433740"/>
                <a:gd name="connsiteY1127" fmla="*/ 1453812 h 4431150"/>
                <a:gd name="connsiteX1128" fmla="*/ 4300979 w 4433740"/>
                <a:gd name="connsiteY1128" fmla="*/ 1454244 h 4431150"/>
                <a:gd name="connsiteX1129" fmla="*/ 4287822 w 4433740"/>
                <a:gd name="connsiteY1129" fmla="*/ 1484268 h 4431150"/>
                <a:gd name="connsiteX1130" fmla="*/ 4286054 w 4433740"/>
                <a:gd name="connsiteY1130" fmla="*/ 1484881 h 4431150"/>
                <a:gd name="connsiteX1131" fmla="*/ 4258560 w 4433740"/>
                <a:gd name="connsiteY1131" fmla="*/ 1469563 h 4431150"/>
                <a:gd name="connsiteX1132" fmla="*/ 4271913 w 4433740"/>
                <a:gd name="connsiteY1132" fmla="*/ 1440889 h 4431150"/>
                <a:gd name="connsiteX1133" fmla="*/ 588187 w 4433740"/>
                <a:gd name="connsiteY1133" fmla="*/ 1409524 h 4431150"/>
                <a:gd name="connsiteX1134" fmla="*/ 605477 w 4433740"/>
                <a:gd name="connsiteY1134" fmla="*/ 1413688 h 4431150"/>
                <a:gd name="connsiteX1135" fmla="*/ 605673 w 4433740"/>
                <a:gd name="connsiteY1135" fmla="*/ 1413787 h 4431150"/>
                <a:gd name="connsiteX1136" fmla="*/ 627081 w 4433740"/>
                <a:gd name="connsiteY1136" fmla="*/ 1473392 h 4431150"/>
                <a:gd name="connsiteX1137" fmla="*/ 567456 w 4433740"/>
                <a:gd name="connsiteY1137" fmla="*/ 1494778 h 4431150"/>
                <a:gd name="connsiteX1138" fmla="*/ 545971 w 4433740"/>
                <a:gd name="connsiteY1138" fmla="*/ 1435389 h 4431150"/>
                <a:gd name="connsiteX1139" fmla="*/ 588187 w 4433740"/>
                <a:gd name="connsiteY1139" fmla="*/ 1409524 h 4431150"/>
                <a:gd name="connsiteX1140" fmla="*/ 3843871 w 4433740"/>
                <a:gd name="connsiteY1140" fmla="*/ 1409339 h 4431150"/>
                <a:gd name="connsiteX1141" fmla="*/ 3886790 w 4433740"/>
                <a:gd name="connsiteY1141" fmla="*/ 1434802 h 4431150"/>
                <a:gd name="connsiteX1142" fmla="*/ 3865775 w 4433740"/>
                <a:gd name="connsiteY1142" fmla="*/ 1495094 h 4431150"/>
                <a:gd name="connsiteX1143" fmla="*/ 3805483 w 4433740"/>
                <a:gd name="connsiteY1143" fmla="*/ 1474080 h 4431150"/>
                <a:gd name="connsiteX1144" fmla="*/ 3826497 w 4433740"/>
                <a:gd name="connsiteY1144" fmla="*/ 1413787 h 4431150"/>
                <a:gd name="connsiteX1145" fmla="*/ 3843871 w 4433740"/>
                <a:gd name="connsiteY1145" fmla="*/ 1409339 h 4431150"/>
                <a:gd name="connsiteX1146" fmla="*/ 3987131 w 4433740"/>
                <a:gd name="connsiteY1146" fmla="*/ 1355167 h 4431150"/>
                <a:gd name="connsiteX1147" fmla="*/ 4009928 w 4433740"/>
                <a:gd name="connsiteY1147" fmla="*/ 1374749 h 4431150"/>
                <a:gd name="connsiteX1148" fmla="*/ 4011106 w 4433740"/>
                <a:gd name="connsiteY1148" fmla="*/ 1377259 h 4431150"/>
                <a:gd name="connsiteX1149" fmla="*/ 3992645 w 4433740"/>
                <a:gd name="connsiteY1149" fmla="*/ 1427535 h 4431150"/>
                <a:gd name="connsiteX1150" fmla="*/ 3939854 w 4433740"/>
                <a:gd name="connsiteY1150" fmla="*/ 1410237 h 4431150"/>
                <a:gd name="connsiteX1151" fmla="*/ 3957177 w 4433740"/>
                <a:gd name="connsiteY1151" fmla="*/ 1357451 h 4431150"/>
                <a:gd name="connsiteX1152" fmla="*/ 3987131 w 4433740"/>
                <a:gd name="connsiteY1152" fmla="*/ 1355167 h 4431150"/>
                <a:gd name="connsiteX1153" fmla="*/ 452489 w 4433740"/>
                <a:gd name="connsiteY1153" fmla="*/ 1349865 h 4431150"/>
                <a:gd name="connsiteX1154" fmla="*/ 472520 w 4433740"/>
                <a:gd name="connsiteY1154" fmla="*/ 1359190 h 4431150"/>
                <a:gd name="connsiteX1155" fmla="*/ 490980 w 4433740"/>
                <a:gd name="connsiteY1155" fmla="*/ 1409466 h 4431150"/>
                <a:gd name="connsiteX1156" fmla="*/ 440704 w 4433740"/>
                <a:gd name="connsiteY1156" fmla="*/ 1427535 h 4431150"/>
                <a:gd name="connsiteX1157" fmla="*/ 407750 w 4433740"/>
                <a:gd name="connsiteY1157" fmla="*/ 1382809 h 4431150"/>
                <a:gd name="connsiteX1158" fmla="*/ 452489 w 4433740"/>
                <a:gd name="connsiteY1158" fmla="*/ 1349865 h 4431150"/>
                <a:gd name="connsiteX1159" fmla="*/ 323429 w 4433740"/>
                <a:gd name="connsiteY1159" fmla="*/ 1306525 h 4431150"/>
                <a:gd name="connsiteX1160" fmla="*/ 347732 w 4433740"/>
                <a:gd name="connsiteY1160" fmla="*/ 1308010 h 4431150"/>
                <a:gd name="connsiteX1161" fmla="*/ 362933 w 4433740"/>
                <a:gd name="connsiteY1161" fmla="*/ 1349371 h 4431150"/>
                <a:gd name="connsiteX1162" fmla="*/ 320826 w 4433740"/>
                <a:gd name="connsiteY1162" fmla="*/ 1365227 h 4431150"/>
                <a:gd name="connsiteX1163" fmla="*/ 320512 w 4433740"/>
                <a:gd name="connsiteY1163" fmla="*/ 1365082 h 4431150"/>
                <a:gd name="connsiteX1164" fmla="*/ 305115 w 4433740"/>
                <a:gd name="connsiteY1164" fmla="*/ 1322799 h 4431150"/>
                <a:gd name="connsiteX1165" fmla="*/ 305194 w 4433740"/>
                <a:gd name="connsiteY1165" fmla="*/ 1322662 h 4431150"/>
                <a:gd name="connsiteX1166" fmla="*/ 323429 w 4433740"/>
                <a:gd name="connsiteY1166" fmla="*/ 1306525 h 4431150"/>
                <a:gd name="connsiteX1167" fmla="*/ 4110142 w 4433740"/>
                <a:gd name="connsiteY1167" fmla="*/ 1306145 h 4431150"/>
                <a:gd name="connsiteX1168" fmla="*/ 4127998 w 4433740"/>
                <a:gd name="connsiteY1168" fmla="*/ 1322284 h 4431150"/>
                <a:gd name="connsiteX1169" fmla="*/ 4128156 w 4433740"/>
                <a:gd name="connsiteY1169" fmla="*/ 1322661 h 4431150"/>
                <a:gd name="connsiteX1170" fmla="*/ 4112995 w 4433740"/>
                <a:gd name="connsiteY1170" fmla="*/ 1365022 h 4431150"/>
                <a:gd name="connsiteX1171" fmla="*/ 4070612 w 4433740"/>
                <a:gd name="connsiteY1171" fmla="*/ 1349861 h 4431150"/>
                <a:gd name="connsiteX1172" fmla="*/ 4085813 w 4433740"/>
                <a:gd name="connsiteY1172" fmla="*/ 1307499 h 4431150"/>
                <a:gd name="connsiteX1173" fmla="*/ 4086127 w 4433740"/>
                <a:gd name="connsiteY1173" fmla="*/ 1307342 h 4431150"/>
                <a:gd name="connsiteX1174" fmla="*/ 4110142 w 4433740"/>
                <a:gd name="connsiteY1174" fmla="*/ 1306145 h 4431150"/>
                <a:gd name="connsiteX1175" fmla="*/ 3785053 w 4433740"/>
                <a:gd name="connsiteY1175" fmla="*/ 1271809 h 4431150"/>
                <a:gd name="connsiteX1176" fmla="*/ 3812278 w 4433740"/>
                <a:gd name="connsiteY1176" fmla="*/ 1292648 h 4431150"/>
                <a:gd name="connsiteX1177" fmla="*/ 3812358 w 4433740"/>
                <a:gd name="connsiteY1177" fmla="*/ 1292810 h 4431150"/>
                <a:gd name="connsiteX1178" fmla="*/ 3795781 w 4433740"/>
                <a:gd name="connsiteY1178" fmla="*/ 1353922 h 4431150"/>
                <a:gd name="connsiteX1179" fmla="*/ 3734664 w 4433740"/>
                <a:gd name="connsiteY1179" fmla="*/ 1337331 h 4431150"/>
                <a:gd name="connsiteX1180" fmla="*/ 3751083 w 4433740"/>
                <a:gd name="connsiteY1180" fmla="*/ 1276312 h 4431150"/>
                <a:gd name="connsiteX1181" fmla="*/ 3785053 w 4433740"/>
                <a:gd name="connsiteY1181" fmla="*/ 1271809 h 4431150"/>
                <a:gd name="connsiteX1182" fmla="*/ 647550 w 4433740"/>
                <a:gd name="connsiteY1182" fmla="*/ 1271593 h 4431150"/>
                <a:gd name="connsiteX1183" fmla="*/ 681875 w 4433740"/>
                <a:gd name="connsiteY1183" fmla="*/ 1275920 h 4431150"/>
                <a:gd name="connsiteX1184" fmla="*/ 698764 w 4433740"/>
                <a:gd name="connsiteY1184" fmla="*/ 1337587 h 4431150"/>
                <a:gd name="connsiteX1185" fmla="*/ 637097 w 4433740"/>
                <a:gd name="connsiteY1185" fmla="*/ 1354477 h 4431150"/>
                <a:gd name="connsiteX1186" fmla="*/ 620206 w 4433740"/>
                <a:gd name="connsiteY1186" fmla="*/ 1292810 h 4431150"/>
                <a:gd name="connsiteX1187" fmla="*/ 647550 w 4433740"/>
                <a:gd name="connsiteY1187" fmla="*/ 1271593 h 4431150"/>
                <a:gd name="connsiteX1188" fmla="*/ 221207 w 4433740"/>
                <a:gd name="connsiteY1188" fmla="*/ 1265676 h 4431150"/>
                <a:gd name="connsiteX1189" fmla="*/ 238303 w 4433740"/>
                <a:gd name="connsiteY1189" fmla="*/ 1266835 h 4431150"/>
                <a:gd name="connsiteX1190" fmla="*/ 248633 w 4433740"/>
                <a:gd name="connsiteY1190" fmla="*/ 1296345 h 4431150"/>
                <a:gd name="connsiteX1191" fmla="*/ 218389 w 4433740"/>
                <a:gd name="connsiteY1191" fmla="*/ 1306950 h 4431150"/>
                <a:gd name="connsiteX1192" fmla="*/ 208294 w 4433740"/>
                <a:gd name="connsiteY1192" fmla="*/ 1276946 h 4431150"/>
                <a:gd name="connsiteX1193" fmla="*/ 221207 w 4433740"/>
                <a:gd name="connsiteY1193" fmla="*/ 1265676 h 4431150"/>
                <a:gd name="connsiteX1194" fmla="*/ 4212156 w 4433740"/>
                <a:gd name="connsiteY1194" fmla="*/ 1262810 h 4431150"/>
                <a:gd name="connsiteX1195" fmla="*/ 4227215 w 4433740"/>
                <a:gd name="connsiteY1195" fmla="*/ 1270990 h 4431150"/>
                <a:gd name="connsiteX1196" fmla="*/ 4223876 w 4433740"/>
                <a:gd name="connsiteY1196" fmla="*/ 1302479 h 4431150"/>
                <a:gd name="connsiteX1197" fmla="*/ 4214567 w 4433740"/>
                <a:gd name="connsiteY1197" fmla="*/ 1306949 h 4431150"/>
                <a:gd name="connsiteX1198" fmla="*/ 4183066 w 4433740"/>
                <a:gd name="connsiteY1198" fmla="*/ 1303630 h 4431150"/>
                <a:gd name="connsiteX1199" fmla="*/ 4186405 w 4433740"/>
                <a:gd name="connsiteY1199" fmla="*/ 1272141 h 4431150"/>
                <a:gd name="connsiteX1200" fmla="*/ 4195713 w 4433740"/>
                <a:gd name="connsiteY1200" fmla="*/ 1267671 h 4431150"/>
                <a:gd name="connsiteX1201" fmla="*/ 4212156 w 4433740"/>
                <a:gd name="connsiteY1201" fmla="*/ 1262810 h 4431150"/>
                <a:gd name="connsiteX1202" fmla="*/ 533545 w 4433740"/>
                <a:gd name="connsiteY1202" fmla="*/ 1209661 h 4431150"/>
                <a:gd name="connsiteX1203" fmla="*/ 555005 w 4433740"/>
                <a:gd name="connsiteY1203" fmla="*/ 1210325 h 4431150"/>
                <a:gd name="connsiteX1204" fmla="*/ 568752 w 4433740"/>
                <a:gd name="connsiteY1204" fmla="*/ 1261781 h 4431150"/>
                <a:gd name="connsiteX1205" fmla="*/ 515727 w 4433740"/>
                <a:gd name="connsiteY1205" fmla="*/ 1275921 h 4431150"/>
                <a:gd name="connsiteX1206" fmla="*/ 514941 w 4433740"/>
                <a:gd name="connsiteY1206" fmla="*/ 1220377 h 4431150"/>
                <a:gd name="connsiteX1207" fmla="*/ 533545 w 4433740"/>
                <a:gd name="connsiteY1207" fmla="*/ 1209661 h 4431150"/>
                <a:gd name="connsiteX1208" fmla="*/ 3907489 w 4433740"/>
                <a:gd name="connsiteY1208" fmla="*/ 1206244 h 4431150"/>
                <a:gd name="connsiteX1209" fmla="*/ 3931370 w 4433740"/>
                <a:gd name="connsiteY1209" fmla="*/ 1224072 h 4431150"/>
                <a:gd name="connsiteX1210" fmla="*/ 3917230 w 4433740"/>
                <a:gd name="connsiteY1210" fmla="*/ 1275919 h 4431150"/>
                <a:gd name="connsiteX1211" fmla="*/ 3867896 w 4433740"/>
                <a:gd name="connsiteY1211" fmla="*/ 1250385 h 4431150"/>
                <a:gd name="connsiteX1212" fmla="*/ 3877951 w 4433740"/>
                <a:gd name="connsiteY1212" fmla="*/ 1210325 h 4431150"/>
                <a:gd name="connsiteX1213" fmla="*/ 3907489 w 4433740"/>
                <a:gd name="connsiteY1213" fmla="*/ 1206244 h 4431150"/>
                <a:gd name="connsiteX1214" fmla="*/ 406262 w 4433740"/>
                <a:gd name="connsiteY1214" fmla="*/ 1144243 h 4431150"/>
                <a:gd name="connsiteX1215" fmla="*/ 430531 w 4433740"/>
                <a:gd name="connsiteY1215" fmla="*/ 1146081 h 4431150"/>
                <a:gd name="connsiteX1216" fmla="*/ 433634 w 4433740"/>
                <a:gd name="connsiteY1216" fmla="*/ 1147873 h 4431150"/>
                <a:gd name="connsiteX1217" fmla="*/ 442786 w 4433740"/>
                <a:gd name="connsiteY1217" fmla="*/ 1191927 h 4431150"/>
                <a:gd name="connsiteX1218" fmla="*/ 401819 w 4433740"/>
                <a:gd name="connsiteY1218" fmla="*/ 1202862 h 4431150"/>
                <a:gd name="connsiteX1219" fmla="*/ 387797 w 4433740"/>
                <a:gd name="connsiteY1219" fmla="*/ 1160112 h 4431150"/>
                <a:gd name="connsiteX1220" fmla="*/ 406262 w 4433740"/>
                <a:gd name="connsiteY1220" fmla="*/ 1144243 h 4431150"/>
                <a:gd name="connsiteX1221" fmla="*/ 4023635 w 4433740"/>
                <a:gd name="connsiteY1221" fmla="*/ 1143320 h 4431150"/>
                <a:gd name="connsiteX1222" fmla="*/ 4043785 w 4433740"/>
                <a:gd name="connsiteY1222" fmla="*/ 1157016 h 4431150"/>
                <a:gd name="connsiteX1223" fmla="*/ 4034633 w 4433740"/>
                <a:gd name="connsiteY1223" fmla="*/ 1201071 h 4431150"/>
                <a:gd name="connsiteX1224" fmla="*/ 4031530 w 4433740"/>
                <a:gd name="connsiteY1224" fmla="*/ 1202862 h 4431150"/>
                <a:gd name="connsiteX1225" fmla="*/ 3988795 w 4433740"/>
                <a:gd name="connsiteY1225" fmla="*/ 1188832 h 4431150"/>
                <a:gd name="connsiteX1226" fmla="*/ 3999715 w 4433740"/>
                <a:gd name="connsiteY1226" fmla="*/ 1147873 h 4431150"/>
                <a:gd name="connsiteX1227" fmla="*/ 4023635 w 4433740"/>
                <a:gd name="connsiteY1227" fmla="*/ 1143320 h 4431150"/>
                <a:gd name="connsiteX1228" fmla="*/ 736455 w 4433740"/>
                <a:gd name="connsiteY1228" fmla="*/ 1139005 h 4431150"/>
                <a:gd name="connsiteX1229" fmla="*/ 769896 w 4433740"/>
                <a:gd name="connsiteY1229" fmla="*/ 1146478 h 4431150"/>
                <a:gd name="connsiteX1230" fmla="*/ 780854 w 4433740"/>
                <a:gd name="connsiteY1230" fmla="*/ 1208754 h 4431150"/>
                <a:gd name="connsiteX1231" fmla="*/ 718519 w 4433740"/>
                <a:gd name="connsiteY1231" fmla="*/ 1219823 h 4431150"/>
                <a:gd name="connsiteX1232" fmla="*/ 718402 w 4433740"/>
                <a:gd name="connsiteY1232" fmla="*/ 1219753 h 4431150"/>
                <a:gd name="connsiteX1233" fmla="*/ 707523 w 4433740"/>
                <a:gd name="connsiteY1233" fmla="*/ 1157370 h 4431150"/>
                <a:gd name="connsiteX1234" fmla="*/ 736455 w 4433740"/>
                <a:gd name="connsiteY1234" fmla="*/ 1139005 h 4431150"/>
                <a:gd name="connsiteX1235" fmla="*/ 3696987 w 4433740"/>
                <a:gd name="connsiteY1235" fmla="*/ 1138867 h 4431150"/>
                <a:gd name="connsiteX1236" fmla="*/ 3725945 w 4433740"/>
                <a:gd name="connsiteY1236" fmla="*/ 1157300 h 4431150"/>
                <a:gd name="connsiteX1237" fmla="*/ 3714948 w 4433740"/>
                <a:gd name="connsiteY1237" fmla="*/ 1219753 h 4431150"/>
                <a:gd name="connsiteX1238" fmla="*/ 3652495 w 4433740"/>
                <a:gd name="connsiteY1238" fmla="*/ 1208755 h 4431150"/>
                <a:gd name="connsiteX1239" fmla="*/ 3663493 w 4433740"/>
                <a:gd name="connsiteY1239" fmla="*/ 1146302 h 4431150"/>
                <a:gd name="connsiteX1240" fmla="*/ 3696987 w 4433740"/>
                <a:gd name="connsiteY1240" fmla="*/ 1138867 h 4431150"/>
                <a:gd name="connsiteX1241" fmla="*/ 4123131 w 4433740"/>
                <a:gd name="connsiteY1241" fmla="*/ 1095238 h 4431150"/>
                <a:gd name="connsiteX1242" fmla="*/ 4136795 w 4433740"/>
                <a:gd name="connsiteY1242" fmla="*/ 1105845 h 4431150"/>
                <a:gd name="connsiteX1243" fmla="*/ 4128350 w 4433740"/>
                <a:gd name="connsiteY1243" fmla="*/ 1136364 h 4431150"/>
                <a:gd name="connsiteX1244" fmla="*/ 4128153 w 4433740"/>
                <a:gd name="connsiteY1244" fmla="*/ 1136483 h 4431150"/>
                <a:gd name="connsiteX1245" fmla="*/ 4097556 w 4433740"/>
                <a:gd name="connsiteY1245" fmla="*/ 1128317 h 4431150"/>
                <a:gd name="connsiteX1246" fmla="*/ 4097517 w 4433740"/>
                <a:gd name="connsiteY1246" fmla="*/ 1128234 h 4431150"/>
                <a:gd name="connsiteX1247" fmla="*/ 4105961 w 4433740"/>
                <a:gd name="connsiteY1247" fmla="*/ 1097401 h 4431150"/>
                <a:gd name="connsiteX1248" fmla="*/ 4123131 w 4433740"/>
                <a:gd name="connsiteY1248" fmla="*/ 1095238 h 4431150"/>
                <a:gd name="connsiteX1249" fmla="*/ 310609 w 4433740"/>
                <a:gd name="connsiteY1249" fmla="*/ 1095238 h 4431150"/>
                <a:gd name="connsiteX1250" fmla="*/ 327779 w 4433740"/>
                <a:gd name="connsiteY1250" fmla="*/ 1097401 h 4431150"/>
                <a:gd name="connsiteX1251" fmla="*/ 336224 w 4433740"/>
                <a:gd name="connsiteY1251" fmla="*/ 1128234 h 4431150"/>
                <a:gd name="connsiteX1252" fmla="*/ 305745 w 4433740"/>
                <a:gd name="connsiteY1252" fmla="*/ 1136801 h 4431150"/>
                <a:gd name="connsiteX1253" fmla="*/ 305194 w 4433740"/>
                <a:gd name="connsiteY1253" fmla="*/ 1136483 h 4431150"/>
                <a:gd name="connsiteX1254" fmla="*/ 296907 w 4433740"/>
                <a:gd name="connsiteY1254" fmla="*/ 1105928 h 4431150"/>
                <a:gd name="connsiteX1255" fmla="*/ 296945 w 4433740"/>
                <a:gd name="connsiteY1255" fmla="*/ 1105845 h 4431150"/>
                <a:gd name="connsiteX1256" fmla="*/ 310609 w 4433740"/>
                <a:gd name="connsiteY1256" fmla="*/ 1095238 h 4431150"/>
                <a:gd name="connsiteX1257" fmla="*/ 3787219 w 4433740"/>
                <a:gd name="connsiteY1257" fmla="*/ 1069316 h 4431150"/>
                <a:gd name="connsiteX1258" fmla="*/ 3837259 w 4433740"/>
                <a:gd name="connsiteY1258" fmla="*/ 1093417 h 4431150"/>
                <a:gd name="connsiteX1259" fmla="*/ 3830817 w 4433740"/>
                <a:gd name="connsiteY1259" fmla="*/ 1130983 h 4431150"/>
                <a:gd name="connsiteX1260" fmla="*/ 3829247 w 4433740"/>
                <a:gd name="connsiteY1260" fmla="*/ 1130983 h 4431150"/>
                <a:gd name="connsiteX1261" fmla="*/ 3774179 w 4433740"/>
                <a:gd name="connsiteY1261" fmla="*/ 1138210 h 4431150"/>
                <a:gd name="connsiteX1262" fmla="*/ 3766952 w 4433740"/>
                <a:gd name="connsiteY1262" fmla="*/ 1083134 h 4431150"/>
                <a:gd name="connsiteX1263" fmla="*/ 3787219 w 4433740"/>
                <a:gd name="connsiteY1263" fmla="*/ 1069316 h 4431150"/>
                <a:gd name="connsiteX1264" fmla="*/ 631637 w 4433740"/>
                <a:gd name="connsiteY1264" fmla="*/ 1056833 h 4431150"/>
                <a:gd name="connsiteX1265" fmla="*/ 649272 w 4433740"/>
                <a:gd name="connsiteY1265" fmla="*/ 1069316 h 4431150"/>
                <a:gd name="connsiteX1266" fmla="*/ 647702 w 4433740"/>
                <a:gd name="connsiteY1266" fmla="*/ 1069316 h 4431150"/>
                <a:gd name="connsiteX1267" fmla="*/ 674569 w 4433740"/>
                <a:gd name="connsiteY1267" fmla="*/ 1117935 h 4431150"/>
                <a:gd name="connsiteX1268" fmla="*/ 625941 w 4433740"/>
                <a:gd name="connsiteY1268" fmla="*/ 1144801 h 4431150"/>
                <a:gd name="connsiteX1269" fmla="*/ 605673 w 4433740"/>
                <a:gd name="connsiteY1269" fmla="*/ 1130983 h 4431150"/>
                <a:gd name="connsiteX1270" fmla="*/ 581556 w 4433740"/>
                <a:gd name="connsiteY1270" fmla="*/ 1080935 h 4431150"/>
                <a:gd name="connsiteX1271" fmla="*/ 631637 w 4433740"/>
                <a:gd name="connsiteY1271" fmla="*/ 1056833 h 4431150"/>
                <a:gd name="connsiteX1272" fmla="*/ 3597657 w 4433740"/>
                <a:gd name="connsiteY1272" fmla="*/ 1013797 h 4431150"/>
                <a:gd name="connsiteX1273" fmla="*/ 3628143 w 4433740"/>
                <a:gd name="connsiteY1273" fmla="*/ 1029644 h 4431150"/>
                <a:gd name="connsiteX1274" fmla="*/ 3622643 w 4433740"/>
                <a:gd name="connsiteY1274" fmla="*/ 1092882 h 4431150"/>
                <a:gd name="connsiteX1275" fmla="*/ 3560033 w 4433740"/>
                <a:gd name="connsiteY1275" fmla="*/ 1088153 h 4431150"/>
                <a:gd name="connsiteX1276" fmla="*/ 3559405 w 4433740"/>
                <a:gd name="connsiteY1276" fmla="*/ 1087384 h 4431150"/>
                <a:gd name="connsiteX1277" fmla="*/ 3564118 w 4433740"/>
                <a:gd name="connsiteY1277" fmla="*/ 1024793 h 4431150"/>
                <a:gd name="connsiteX1278" fmla="*/ 3564903 w 4433740"/>
                <a:gd name="connsiteY1278" fmla="*/ 1024146 h 4431150"/>
                <a:gd name="connsiteX1279" fmla="*/ 3597657 w 4433740"/>
                <a:gd name="connsiteY1279" fmla="*/ 1013797 h 4431150"/>
                <a:gd name="connsiteX1280" fmla="*/ 835693 w 4433740"/>
                <a:gd name="connsiteY1280" fmla="*/ 1013797 h 4431150"/>
                <a:gd name="connsiteX1281" fmla="*/ 868446 w 4433740"/>
                <a:gd name="connsiteY1281" fmla="*/ 1024145 h 4431150"/>
                <a:gd name="connsiteX1282" fmla="*/ 873945 w 4433740"/>
                <a:gd name="connsiteY1282" fmla="*/ 1087384 h 4431150"/>
                <a:gd name="connsiteX1283" fmla="*/ 810707 w 4433740"/>
                <a:gd name="connsiteY1283" fmla="*/ 1092882 h 4431150"/>
                <a:gd name="connsiteX1284" fmla="*/ 805207 w 4433740"/>
                <a:gd name="connsiteY1284" fmla="*/ 1029644 h 4431150"/>
                <a:gd name="connsiteX1285" fmla="*/ 835693 w 4433740"/>
                <a:gd name="connsiteY1285" fmla="*/ 1013797 h 4431150"/>
                <a:gd name="connsiteX1286" fmla="*/ 509604 w 4433740"/>
                <a:gd name="connsiteY1286" fmla="*/ 993093 h 4431150"/>
                <a:gd name="connsiteX1287" fmla="*/ 533402 w 4433740"/>
                <a:gd name="connsiteY1287" fmla="*/ 998222 h 4431150"/>
                <a:gd name="connsiteX1288" fmla="*/ 541256 w 4433740"/>
                <a:gd name="connsiteY1288" fmla="*/ 1042606 h 4431150"/>
                <a:gd name="connsiteX1289" fmla="*/ 496873 w 4433740"/>
                <a:gd name="connsiteY1289" fmla="*/ 1050462 h 4431150"/>
                <a:gd name="connsiteX1290" fmla="*/ 489017 w 4433740"/>
                <a:gd name="connsiteY1290" fmla="*/ 1006078 h 4431150"/>
                <a:gd name="connsiteX1291" fmla="*/ 509604 w 4433740"/>
                <a:gd name="connsiteY1291" fmla="*/ 993093 h 4431150"/>
                <a:gd name="connsiteX1292" fmla="*/ 3923761 w 4433740"/>
                <a:gd name="connsiteY1292" fmla="*/ 990993 h 4431150"/>
                <a:gd name="connsiteX1293" fmla="*/ 3944333 w 4433740"/>
                <a:gd name="connsiteY1293" fmla="*/ 1004114 h 4431150"/>
                <a:gd name="connsiteX1294" fmla="*/ 3936556 w 4433740"/>
                <a:gd name="connsiteY1294" fmla="*/ 1048431 h 4431150"/>
                <a:gd name="connsiteX1295" fmla="*/ 3936476 w 4433740"/>
                <a:gd name="connsiteY1295" fmla="*/ 1048498 h 4431150"/>
                <a:gd name="connsiteX1296" fmla="*/ 3892171 w 4433740"/>
                <a:gd name="connsiteY1296" fmla="*/ 1040736 h 4431150"/>
                <a:gd name="connsiteX1297" fmla="*/ 3892093 w 4433740"/>
                <a:gd name="connsiteY1297" fmla="*/ 1040643 h 4431150"/>
                <a:gd name="connsiteX1298" fmla="*/ 3899948 w 4433740"/>
                <a:gd name="connsiteY1298" fmla="*/ 996258 h 4431150"/>
                <a:gd name="connsiteX1299" fmla="*/ 3923761 w 4433740"/>
                <a:gd name="connsiteY1299" fmla="*/ 990993 h 4431150"/>
                <a:gd name="connsiteX1300" fmla="*/ 415272 w 4433740"/>
                <a:gd name="connsiteY1300" fmla="*/ 933434 h 4431150"/>
                <a:gd name="connsiteX1301" fmla="*/ 432024 w 4433740"/>
                <a:gd name="connsiteY1301" fmla="*/ 937051 h 4431150"/>
                <a:gd name="connsiteX1302" fmla="*/ 437679 w 4433740"/>
                <a:gd name="connsiteY1302" fmla="*/ 968200 h 4431150"/>
                <a:gd name="connsiteX1303" fmla="*/ 437562 w 4433740"/>
                <a:gd name="connsiteY1303" fmla="*/ 968372 h 4431150"/>
                <a:gd name="connsiteX1304" fmla="*/ 406533 w 4433740"/>
                <a:gd name="connsiteY1304" fmla="*/ 973871 h 4431150"/>
                <a:gd name="connsiteX1305" fmla="*/ 400877 w 4433740"/>
                <a:gd name="connsiteY1305" fmla="*/ 942719 h 4431150"/>
                <a:gd name="connsiteX1306" fmla="*/ 415272 w 4433740"/>
                <a:gd name="connsiteY1306" fmla="*/ 933434 h 4431150"/>
                <a:gd name="connsiteX1307" fmla="*/ 4018077 w 4433740"/>
                <a:gd name="connsiteY1307" fmla="*/ 933328 h 4431150"/>
                <a:gd name="connsiteX1308" fmla="*/ 4032511 w 4433740"/>
                <a:gd name="connsiteY1308" fmla="*/ 942644 h 4431150"/>
                <a:gd name="connsiteX1309" fmla="*/ 4026817 w 4433740"/>
                <a:gd name="connsiteY1309" fmla="*/ 973869 h 4431150"/>
                <a:gd name="connsiteX1310" fmla="*/ 3995589 w 4433740"/>
                <a:gd name="connsiteY1310" fmla="*/ 968174 h 4431150"/>
                <a:gd name="connsiteX1311" fmla="*/ 4001285 w 4433740"/>
                <a:gd name="connsiteY1311" fmla="*/ 936948 h 4431150"/>
                <a:gd name="connsiteX1312" fmla="*/ 4018077 w 4433740"/>
                <a:gd name="connsiteY1312" fmla="*/ 933328 h 4431150"/>
                <a:gd name="connsiteX1313" fmla="*/ 725723 w 4433740"/>
                <a:gd name="connsiteY1313" fmla="*/ 928378 h 4431150"/>
                <a:gd name="connsiteX1314" fmla="*/ 753360 w 4433740"/>
                <a:gd name="connsiteY1314" fmla="*/ 936555 h 4431150"/>
                <a:gd name="connsiteX1315" fmla="*/ 760116 w 4433740"/>
                <a:gd name="connsiteY1315" fmla="*/ 991690 h 4431150"/>
                <a:gd name="connsiteX1316" fmla="*/ 704970 w 4433740"/>
                <a:gd name="connsiteY1316" fmla="*/ 998454 h 4431150"/>
                <a:gd name="connsiteX1317" fmla="*/ 698212 w 4433740"/>
                <a:gd name="connsiteY1317" fmla="*/ 943319 h 4431150"/>
                <a:gd name="connsiteX1318" fmla="*/ 699941 w 4433740"/>
                <a:gd name="connsiteY1318" fmla="*/ 941269 h 4431150"/>
                <a:gd name="connsiteX1319" fmla="*/ 725723 w 4433740"/>
                <a:gd name="connsiteY1319" fmla="*/ 928378 h 4431150"/>
                <a:gd name="connsiteX1320" fmla="*/ 3706624 w 4433740"/>
                <a:gd name="connsiteY1320" fmla="*/ 924519 h 4431150"/>
                <a:gd name="connsiteX1321" fmla="*/ 3733722 w 4433740"/>
                <a:gd name="connsiteY1321" fmla="*/ 937506 h 4431150"/>
                <a:gd name="connsiteX1322" fmla="*/ 3730736 w 4433740"/>
                <a:gd name="connsiteY1322" fmla="*/ 992971 h 4431150"/>
                <a:gd name="connsiteX1323" fmla="*/ 3728694 w 4433740"/>
                <a:gd name="connsiteY1323" fmla="*/ 994688 h 4431150"/>
                <a:gd name="connsiteX1324" fmla="*/ 3675276 w 4433740"/>
                <a:gd name="connsiteY1324" fmla="*/ 989974 h 4431150"/>
                <a:gd name="connsiteX1325" fmla="*/ 3678261 w 4433740"/>
                <a:gd name="connsiteY1325" fmla="*/ 934506 h 4431150"/>
                <a:gd name="connsiteX1326" fmla="*/ 3706624 w 4433740"/>
                <a:gd name="connsiteY1326" fmla="*/ 924519 h 4431150"/>
                <a:gd name="connsiteX1327" fmla="*/ 3487573 w 4433740"/>
                <a:gd name="connsiteY1327" fmla="*/ 898260 h 4431150"/>
                <a:gd name="connsiteX1328" fmla="*/ 3519261 w 4433740"/>
                <a:gd name="connsiteY1328" fmla="*/ 911331 h 4431150"/>
                <a:gd name="connsiteX1329" fmla="*/ 3519339 w 4433740"/>
                <a:gd name="connsiteY1329" fmla="*/ 911418 h 4431150"/>
                <a:gd name="connsiteX1330" fmla="*/ 3519810 w 4433740"/>
                <a:gd name="connsiteY1330" fmla="*/ 974185 h 4431150"/>
                <a:gd name="connsiteX1331" fmla="*/ 3519339 w 4433740"/>
                <a:gd name="connsiteY1331" fmla="*/ 974656 h 4431150"/>
                <a:gd name="connsiteX1332" fmla="*/ 3456023 w 4433740"/>
                <a:gd name="connsiteY1332" fmla="*/ 974742 h 4431150"/>
                <a:gd name="connsiteX1333" fmla="*/ 3455945 w 4433740"/>
                <a:gd name="connsiteY1333" fmla="*/ 911418 h 4431150"/>
                <a:gd name="connsiteX1334" fmla="*/ 3487573 w 4433740"/>
                <a:gd name="connsiteY1334" fmla="*/ 898260 h 4431150"/>
                <a:gd name="connsiteX1335" fmla="*/ 945288 w 4433740"/>
                <a:gd name="connsiteY1335" fmla="*/ 898182 h 4431150"/>
                <a:gd name="connsiteX1336" fmla="*/ 976775 w 4433740"/>
                <a:gd name="connsiteY1336" fmla="*/ 910947 h 4431150"/>
                <a:gd name="connsiteX1337" fmla="*/ 977246 w 4433740"/>
                <a:gd name="connsiteY1337" fmla="*/ 911418 h 4431150"/>
                <a:gd name="connsiteX1338" fmla="*/ 977325 w 4433740"/>
                <a:gd name="connsiteY1338" fmla="*/ 974742 h 4431150"/>
                <a:gd name="connsiteX1339" fmla="*/ 914008 w 4433740"/>
                <a:gd name="connsiteY1339" fmla="*/ 974828 h 4431150"/>
                <a:gd name="connsiteX1340" fmla="*/ 913929 w 4433740"/>
                <a:gd name="connsiteY1340" fmla="*/ 911504 h 4431150"/>
                <a:gd name="connsiteX1341" fmla="*/ 914008 w 4433740"/>
                <a:gd name="connsiteY1341" fmla="*/ 911418 h 4431150"/>
                <a:gd name="connsiteX1342" fmla="*/ 945288 w 4433740"/>
                <a:gd name="connsiteY1342" fmla="*/ 898182 h 4431150"/>
                <a:gd name="connsiteX1343" fmla="*/ 625646 w 4433740"/>
                <a:gd name="connsiteY1343" fmla="*/ 850815 h 4431150"/>
                <a:gd name="connsiteX1344" fmla="*/ 644167 w 4433740"/>
                <a:gd name="connsiteY1344" fmla="*/ 854464 h 4431150"/>
                <a:gd name="connsiteX1345" fmla="*/ 649783 w 4433740"/>
                <a:gd name="connsiteY1345" fmla="*/ 899107 h 4431150"/>
                <a:gd name="connsiteX1346" fmla="*/ 649665 w 4433740"/>
                <a:gd name="connsiteY1346" fmla="*/ 899241 h 4431150"/>
                <a:gd name="connsiteX1347" fmla="*/ 604888 w 4433740"/>
                <a:gd name="connsiteY1347" fmla="*/ 903169 h 4431150"/>
                <a:gd name="connsiteX1348" fmla="*/ 608305 w 4433740"/>
                <a:gd name="connsiteY1348" fmla="*/ 858306 h 4431150"/>
                <a:gd name="connsiteX1349" fmla="*/ 625646 w 4433740"/>
                <a:gd name="connsiteY1349" fmla="*/ 850815 h 4431150"/>
                <a:gd name="connsiteX1350" fmla="*/ 3810457 w 4433740"/>
                <a:gd name="connsiteY1350" fmla="*/ 846973 h 4431150"/>
                <a:gd name="connsiteX1351" fmla="*/ 3831918 w 4433740"/>
                <a:gd name="connsiteY1351" fmla="*/ 857834 h 4431150"/>
                <a:gd name="connsiteX1352" fmla="*/ 3832389 w 4433740"/>
                <a:gd name="connsiteY1352" fmla="*/ 858392 h 4431150"/>
                <a:gd name="connsiteX1353" fmla="*/ 3835806 w 4433740"/>
                <a:gd name="connsiteY1353" fmla="*/ 903256 h 4431150"/>
                <a:gd name="connsiteX1354" fmla="*/ 3790951 w 4433740"/>
                <a:gd name="connsiteY1354" fmla="*/ 906677 h 4431150"/>
                <a:gd name="connsiteX1355" fmla="*/ 3783684 w 4433740"/>
                <a:gd name="connsiteY1355" fmla="*/ 897670 h 4431150"/>
                <a:gd name="connsiteX1356" fmla="*/ 3783684 w 4433740"/>
                <a:gd name="connsiteY1356" fmla="*/ 899242 h 4431150"/>
                <a:gd name="connsiteX1357" fmla="*/ 3787613 w 4433740"/>
                <a:gd name="connsiteY1357" fmla="*/ 854464 h 4431150"/>
                <a:gd name="connsiteX1358" fmla="*/ 3810457 w 4433740"/>
                <a:gd name="connsiteY1358" fmla="*/ 846973 h 4431150"/>
                <a:gd name="connsiteX1359" fmla="*/ 3589977 w 4433740"/>
                <a:gd name="connsiteY1359" fmla="*/ 803413 h 4431150"/>
                <a:gd name="connsiteX1360" fmla="*/ 3627684 w 4433740"/>
                <a:gd name="connsiteY1360" fmla="*/ 841120 h 4431150"/>
                <a:gd name="connsiteX1361" fmla="*/ 3589977 w 4433740"/>
                <a:gd name="connsiteY1361" fmla="*/ 878827 h 4431150"/>
                <a:gd name="connsiteX1362" fmla="*/ 3552270 w 4433740"/>
                <a:gd name="connsiteY1362" fmla="*/ 841120 h 4431150"/>
                <a:gd name="connsiteX1363" fmla="*/ 3589977 w 4433740"/>
                <a:gd name="connsiteY1363" fmla="*/ 803413 h 4431150"/>
                <a:gd name="connsiteX1364" fmla="*/ 843635 w 4433740"/>
                <a:gd name="connsiteY1364" fmla="*/ 803413 h 4431150"/>
                <a:gd name="connsiteX1365" fmla="*/ 881342 w 4433740"/>
                <a:gd name="connsiteY1365" fmla="*/ 841120 h 4431150"/>
                <a:gd name="connsiteX1366" fmla="*/ 843635 w 4433740"/>
                <a:gd name="connsiteY1366" fmla="*/ 878827 h 4431150"/>
                <a:gd name="connsiteX1367" fmla="*/ 805928 w 4433740"/>
                <a:gd name="connsiteY1367" fmla="*/ 841120 h 4431150"/>
                <a:gd name="connsiteX1368" fmla="*/ 843635 w 4433740"/>
                <a:gd name="connsiteY1368" fmla="*/ 803413 h 4431150"/>
                <a:gd name="connsiteX1369" fmla="*/ 3369268 w 4433740"/>
                <a:gd name="connsiteY1369" fmla="*/ 794494 h 4431150"/>
                <a:gd name="connsiteX1370" fmla="*/ 3401348 w 4433740"/>
                <a:gd name="connsiteY1370" fmla="*/ 807330 h 4431150"/>
                <a:gd name="connsiteX1371" fmla="*/ 3406612 w 4433740"/>
                <a:gd name="connsiteY1371" fmla="*/ 865855 h 4431150"/>
                <a:gd name="connsiteX1372" fmla="*/ 3343531 w 4433740"/>
                <a:gd name="connsiteY1372" fmla="*/ 871492 h 4431150"/>
                <a:gd name="connsiteX1373" fmla="*/ 3343375 w 4433740"/>
                <a:gd name="connsiteY1373" fmla="*/ 871354 h 4431150"/>
                <a:gd name="connsiteX1374" fmla="*/ 3337325 w 4433740"/>
                <a:gd name="connsiteY1374" fmla="*/ 808320 h 4431150"/>
                <a:gd name="connsiteX1375" fmla="*/ 3337481 w 4433740"/>
                <a:gd name="connsiteY1375" fmla="*/ 808116 h 4431150"/>
                <a:gd name="connsiteX1376" fmla="*/ 3369268 w 4433740"/>
                <a:gd name="connsiteY1376" fmla="*/ 794494 h 4431150"/>
                <a:gd name="connsiteX1377" fmla="*/ 1064989 w 4433740"/>
                <a:gd name="connsiteY1377" fmla="*/ 792271 h 4431150"/>
                <a:gd name="connsiteX1378" fmla="*/ 1095474 w 4433740"/>
                <a:gd name="connsiteY1378" fmla="*/ 808116 h 4431150"/>
                <a:gd name="connsiteX1379" fmla="*/ 1089974 w 4433740"/>
                <a:gd name="connsiteY1379" fmla="*/ 871354 h 4431150"/>
                <a:gd name="connsiteX1380" fmla="*/ 1026738 w 4433740"/>
                <a:gd name="connsiteY1380" fmla="*/ 865856 h 4431150"/>
                <a:gd name="connsiteX1381" fmla="*/ 1032236 w 4433740"/>
                <a:gd name="connsiteY1381" fmla="*/ 802617 h 4431150"/>
                <a:gd name="connsiteX1382" fmla="*/ 1064989 w 4433740"/>
                <a:gd name="connsiteY1382" fmla="*/ 792271 h 4431150"/>
                <a:gd name="connsiteX1383" fmla="*/ 533621 w 4433740"/>
                <a:gd name="connsiteY1383" fmla="*/ 781235 h 4431150"/>
                <a:gd name="connsiteX1384" fmla="*/ 549976 w 4433740"/>
                <a:gd name="connsiteY1384" fmla="*/ 786264 h 4431150"/>
                <a:gd name="connsiteX1385" fmla="*/ 550290 w 4433740"/>
                <a:gd name="connsiteY1385" fmla="*/ 786512 h 4431150"/>
                <a:gd name="connsiteX1386" fmla="*/ 553433 w 4433740"/>
                <a:gd name="connsiteY1386" fmla="*/ 817460 h 4431150"/>
                <a:gd name="connsiteX1387" fmla="*/ 553040 w 4433740"/>
                <a:gd name="connsiteY1387" fmla="*/ 817934 h 4431150"/>
                <a:gd name="connsiteX1388" fmla="*/ 521578 w 4433740"/>
                <a:gd name="connsiteY1388" fmla="*/ 821356 h 4431150"/>
                <a:gd name="connsiteX1389" fmla="*/ 521224 w 4433740"/>
                <a:gd name="connsiteY1389" fmla="*/ 821077 h 4431150"/>
                <a:gd name="connsiteX1390" fmla="*/ 518475 w 4433740"/>
                <a:gd name="connsiteY1390" fmla="*/ 789261 h 4431150"/>
                <a:gd name="connsiteX1391" fmla="*/ 533621 w 4433740"/>
                <a:gd name="connsiteY1391" fmla="*/ 781235 h 4431150"/>
                <a:gd name="connsiteX1392" fmla="*/ 3899349 w 4433740"/>
                <a:gd name="connsiteY1392" fmla="*/ 781202 h 4431150"/>
                <a:gd name="connsiteX1393" fmla="*/ 3914638 w 4433740"/>
                <a:gd name="connsiteY1393" fmla="*/ 788967 h 4431150"/>
                <a:gd name="connsiteX1394" fmla="*/ 3914874 w 4433740"/>
                <a:gd name="connsiteY1394" fmla="*/ 789262 h 4431150"/>
                <a:gd name="connsiteX1395" fmla="*/ 3912124 w 4433740"/>
                <a:gd name="connsiteY1395" fmla="*/ 821077 h 4431150"/>
                <a:gd name="connsiteX1396" fmla="*/ 3880584 w 4433740"/>
                <a:gd name="connsiteY1396" fmla="*/ 818273 h 4431150"/>
                <a:gd name="connsiteX1397" fmla="*/ 3880309 w 4433740"/>
                <a:gd name="connsiteY1397" fmla="*/ 817935 h 4431150"/>
                <a:gd name="connsiteX1398" fmla="*/ 3882587 w 4433740"/>
                <a:gd name="connsiteY1398" fmla="*/ 786913 h 4431150"/>
                <a:gd name="connsiteX1399" fmla="*/ 3883058 w 4433740"/>
                <a:gd name="connsiteY1399" fmla="*/ 786512 h 4431150"/>
                <a:gd name="connsiteX1400" fmla="*/ 3899349 w 4433740"/>
                <a:gd name="connsiteY1400" fmla="*/ 781202 h 4431150"/>
                <a:gd name="connsiteX1401" fmla="*/ 747719 w 4433740"/>
                <a:gd name="connsiteY1401" fmla="*/ 713250 h 4431150"/>
                <a:gd name="connsiteX1402" fmla="*/ 770249 w 4433740"/>
                <a:gd name="connsiteY1402" fmla="*/ 723274 h 4431150"/>
                <a:gd name="connsiteX1403" fmla="*/ 769071 w 4433740"/>
                <a:gd name="connsiteY1403" fmla="*/ 768838 h 4431150"/>
                <a:gd name="connsiteX1404" fmla="*/ 723509 w 4433740"/>
                <a:gd name="connsiteY1404" fmla="*/ 767659 h 4431150"/>
                <a:gd name="connsiteX1405" fmla="*/ 724687 w 4433740"/>
                <a:gd name="connsiteY1405" fmla="*/ 722096 h 4431150"/>
                <a:gd name="connsiteX1406" fmla="*/ 747719 w 4433740"/>
                <a:gd name="connsiteY1406" fmla="*/ 713250 h 4431150"/>
                <a:gd name="connsiteX1407" fmla="*/ 3685753 w 4433740"/>
                <a:gd name="connsiteY1407" fmla="*/ 712994 h 4431150"/>
                <a:gd name="connsiteX1408" fmla="*/ 3708466 w 4433740"/>
                <a:gd name="connsiteY1408" fmla="*/ 722292 h 4431150"/>
                <a:gd name="connsiteX1409" fmla="*/ 3708663 w 4433740"/>
                <a:gd name="connsiteY1409" fmla="*/ 767658 h 4431150"/>
                <a:gd name="connsiteX1410" fmla="*/ 3663689 w 4433740"/>
                <a:gd name="connsiteY1410" fmla="*/ 768231 h 4431150"/>
                <a:gd name="connsiteX1411" fmla="*/ 3663099 w 4433740"/>
                <a:gd name="connsiteY1411" fmla="*/ 767658 h 4431150"/>
                <a:gd name="connsiteX1412" fmla="*/ 3662943 w 4433740"/>
                <a:gd name="connsiteY1412" fmla="*/ 722665 h 4431150"/>
                <a:gd name="connsiteX1413" fmla="*/ 3663099 w 4433740"/>
                <a:gd name="connsiteY1413" fmla="*/ 722489 h 4431150"/>
                <a:gd name="connsiteX1414" fmla="*/ 3685753 w 4433740"/>
                <a:gd name="connsiteY1414" fmla="*/ 712994 h 4431150"/>
                <a:gd name="connsiteX1415" fmla="*/ 1193435 w 4433740"/>
                <a:gd name="connsiteY1415" fmla="*/ 697539 h 4431150"/>
                <a:gd name="connsiteX1416" fmla="*/ 1222305 w 4433740"/>
                <a:gd name="connsiteY1416" fmla="*/ 715988 h 4431150"/>
                <a:gd name="connsiteX1417" fmla="*/ 1211346 w 4433740"/>
                <a:gd name="connsiteY1417" fmla="*/ 778265 h 4431150"/>
                <a:gd name="connsiteX1418" fmla="*/ 1148972 w 4433740"/>
                <a:gd name="connsiteY1418" fmla="*/ 767368 h 4431150"/>
                <a:gd name="connsiteX1419" fmla="*/ 1148892 w 4433740"/>
                <a:gd name="connsiteY1419" fmla="*/ 767266 h 4431150"/>
                <a:gd name="connsiteX1420" fmla="*/ 1159969 w 4433740"/>
                <a:gd name="connsiteY1420" fmla="*/ 704916 h 4431150"/>
                <a:gd name="connsiteX1421" fmla="*/ 1193435 w 4433740"/>
                <a:gd name="connsiteY1421" fmla="*/ 697539 h 4431150"/>
                <a:gd name="connsiteX1422" fmla="*/ 3240056 w 4433740"/>
                <a:gd name="connsiteY1422" fmla="*/ 697517 h 4431150"/>
                <a:gd name="connsiteX1423" fmla="*/ 3273496 w 4433740"/>
                <a:gd name="connsiteY1423" fmla="*/ 704990 h 4431150"/>
                <a:gd name="connsiteX1424" fmla="*/ 3284456 w 4433740"/>
                <a:gd name="connsiteY1424" fmla="*/ 767266 h 4431150"/>
                <a:gd name="connsiteX1425" fmla="*/ 3222749 w 4433740"/>
                <a:gd name="connsiteY1425" fmla="*/ 778790 h 4431150"/>
                <a:gd name="connsiteX1426" fmla="*/ 3222003 w 4433740"/>
                <a:gd name="connsiteY1426" fmla="*/ 778264 h 4431150"/>
                <a:gd name="connsiteX1427" fmla="*/ 3211124 w 4433740"/>
                <a:gd name="connsiteY1427" fmla="*/ 715882 h 4431150"/>
                <a:gd name="connsiteX1428" fmla="*/ 3240056 w 4433740"/>
                <a:gd name="connsiteY1428" fmla="*/ 697517 h 4431150"/>
                <a:gd name="connsiteX1429" fmla="*/ 972871 w 4433740"/>
                <a:gd name="connsiteY1429" fmla="*/ 689355 h 4431150"/>
                <a:gd name="connsiteX1430" fmla="*/ 998457 w 4433740"/>
                <a:gd name="connsiteY1430" fmla="*/ 702063 h 4431150"/>
                <a:gd name="connsiteX1431" fmla="*/ 995786 w 4433740"/>
                <a:gd name="connsiteY1431" fmla="*/ 757548 h 4431150"/>
                <a:gd name="connsiteX1432" fmla="*/ 940324 w 4433740"/>
                <a:gd name="connsiteY1432" fmla="*/ 754892 h 4431150"/>
                <a:gd name="connsiteX1433" fmla="*/ 942956 w 4433740"/>
                <a:gd name="connsiteY1433" fmla="*/ 699409 h 4431150"/>
                <a:gd name="connsiteX1434" fmla="*/ 945430 w 4433740"/>
                <a:gd name="connsiteY1434" fmla="*/ 697350 h 4431150"/>
                <a:gd name="connsiteX1435" fmla="*/ 972871 w 4433740"/>
                <a:gd name="connsiteY1435" fmla="*/ 689355 h 4431150"/>
                <a:gd name="connsiteX1436" fmla="*/ 3461656 w 4433740"/>
                <a:gd name="connsiteY1436" fmla="*/ 689354 h 4431150"/>
                <a:gd name="connsiteX1437" fmla="*/ 3489096 w 4433740"/>
                <a:gd name="connsiteY1437" fmla="*/ 697351 h 4431150"/>
                <a:gd name="connsiteX1438" fmla="*/ 3479395 w 4433740"/>
                <a:gd name="connsiteY1438" fmla="*/ 752042 h 4431150"/>
                <a:gd name="connsiteX1439" fmla="*/ 3440392 w 4433740"/>
                <a:gd name="connsiteY1439" fmla="*/ 755482 h 4431150"/>
                <a:gd name="connsiteX1440" fmla="*/ 3436071 w 4433740"/>
                <a:gd name="connsiteY1440" fmla="*/ 702064 h 4431150"/>
                <a:gd name="connsiteX1441" fmla="*/ 3461656 w 4433740"/>
                <a:gd name="connsiteY1441" fmla="*/ 689354 h 4431150"/>
                <a:gd name="connsiteX1442" fmla="*/ 665181 w 4433740"/>
                <a:gd name="connsiteY1442" fmla="*/ 640092 h 4431150"/>
                <a:gd name="connsiteX1443" fmla="*/ 681089 w 4433740"/>
                <a:gd name="connsiteY1443" fmla="*/ 646682 h 4431150"/>
                <a:gd name="connsiteX1444" fmla="*/ 681089 w 4433740"/>
                <a:gd name="connsiteY1444" fmla="*/ 678497 h 4431150"/>
                <a:gd name="connsiteX1445" fmla="*/ 649272 w 4433740"/>
                <a:gd name="connsiteY1445" fmla="*/ 678497 h 4431150"/>
                <a:gd name="connsiteX1446" fmla="*/ 649272 w 4433740"/>
                <a:gd name="connsiteY1446" fmla="*/ 646682 h 4431150"/>
                <a:gd name="connsiteX1447" fmla="*/ 665181 w 4433740"/>
                <a:gd name="connsiteY1447" fmla="*/ 640092 h 4431150"/>
                <a:gd name="connsiteX1448" fmla="*/ 3767668 w 4433740"/>
                <a:gd name="connsiteY1448" fmla="*/ 639882 h 4431150"/>
                <a:gd name="connsiteX1449" fmla="*/ 3783370 w 4433740"/>
                <a:gd name="connsiteY1449" fmla="*/ 645963 h 4431150"/>
                <a:gd name="connsiteX1450" fmla="*/ 3784078 w 4433740"/>
                <a:gd name="connsiteY1450" fmla="*/ 646682 h 4431150"/>
                <a:gd name="connsiteX1451" fmla="*/ 3784078 w 4433740"/>
                <a:gd name="connsiteY1451" fmla="*/ 678497 h 4431150"/>
                <a:gd name="connsiteX1452" fmla="*/ 3752261 w 4433740"/>
                <a:gd name="connsiteY1452" fmla="*/ 678497 h 4431150"/>
                <a:gd name="connsiteX1453" fmla="*/ 3752261 w 4433740"/>
                <a:gd name="connsiteY1453" fmla="*/ 646682 h 4431150"/>
                <a:gd name="connsiteX1454" fmla="*/ 3767668 w 4433740"/>
                <a:gd name="connsiteY1454" fmla="*/ 639882 h 4431150"/>
                <a:gd name="connsiteX1455" fmla="*/ 1329780 w 4433740"/>
                <a:gd name="connsiteY1455" fmla="*/ 614425 h 4431150"/>
                <a:gd name="connsiteX1456" fmla="*/ 1356793 w 4433740"/>
                <a:gd name="connsiteY1456" fmla="*/ 635495 h 4431150"/>
                <a:gd name="connsiteX1457" fmla="*/ 1340571 w 4433740"/>
                <a:gd name="connsiteY1457" fmla="*/ 696171 h 4431150"/>
                <a:gd name="connsiteX1458" fmla="*/ 1278904 w 4433740"/>
                <a:gd name="connsiteY1458" fmla="*/ 679675 h 4431150"/>
                <a:gd name="connsiteX1459" fmla="*/ 1295755 w 4433740"/>
                <a:gd name="connsiteY1459" fmla="*/ 618637 h 4431150"/>
                <a:gd name="connsiteX1460" fmla="*/ 1329780 w 4433740"/>
                <a:gd name="connsiteY1460" fmla="*/ 614425 h 4431150"/>
                <a:gd name="connsiteX1461" fmla="*/ 3103569 w 4433740"/>
                <a:gd name="connsiteY1461" fmla="*/ 613149 h 4431150"/>
                <a:gd name="connsiteX1462" fmla="*/ 3137947 w 4433740"/>
                <a:gd name="connsiteY1462" fmla="*/ 617616 h 4431150"/>
                <a:gd name="connsiteX1463" fmla="*/ 3154640 w 4433740"/>
                <a:gd name="connsiteY1463" fmla="*/ 679479 h 4431150"/>
                <a:gd name="connsiteX1464" fmla="*/ 3092778 w 4433740"/>
                <a:gd name="connsiteY1464" fmla="*/ 696172 h 4431150"/>
                <a:gd name="connsiteX1465" fmla="*/ 3076084 w 4433740"/>
                <a:gd name="connsiteY1465" fmla="*/ 634309 h 4431150"/>
                <a:gd name="connsiteX1466" fmla="*/ 3103569 w 4433740"/>
                <a:gd name="connsiteY1466" fmla="*/ 613149 h 4431150"/>
                <a:gd name="connsiteX1467" fmla="*/ 888419 w 4433740"/>
                <a:gd name="connsiteY1467" fmla="*/ 597949 h 4431150"/>
                <a:gd name="connsiteX1468" fmla="*/ 905761 w 4433740"/>
                <a:gd name="connsiteY1468" fmla="*/ 605440 h 4431150"/>
                <a:gd name="connsiteX1469" fmla="*/ 909177 w 4433740"/>
                <a:gd name="connsiteY1469" fmla="*/ 650304 h 4431150"/>
                <a:gd name="connsiteX1470" fmla="*/ 864322 w 4433740"/>
                <a:gd name="connsiteY1470" fmla="*/ 653724 h 4431150"/>
                <a:gd name="connsiteX1471" fmla="*/ 857055 w 4433740"/>
                <a:gd name="connsiteY1471" fmla="*/ 644718 h 4431150"/>
                <a:gd name="connsiteX1472" fmla="*/ 869899 w 4433740"/>
                <a:gd name="connsiteY1472" fmla="*/ 601598 h 4431150"/>
                <a:gd name="connsiteX1473" fmla="*/ 888419 w 4433740"/>
                <a:gd name="connsiteY1473" fmla="*/ 597949 h 4431150"/>
                <a:gd name="connsiteX1474" fmla="*/ 3548790 w 4433740"/>
                <a:gd name="connsiteY1474" fmla="*/ 590941 h 4431150"/>
                <a:gd name="connsiteX1475" fmla="*/ 3571815 w 4433740"/>
                <a:gd name="connsiteY1475" fmla="*/ 597902 h 4431150"/>
                <a:gd name="connsiteX1476" fmla="*/ 3572366 w 4433740"/>
                <a:gd name="connsiteY1476" fmla="*/ 598369 h 4431150"/>
                <a:gd name="connsiteX1477" fmla="*/ 3568949 w 4433740"/>
                <a:gd name="connsiteY1477" fmla="*/ 643233 h 4431150"/>
                <a:gd name="connsiteX1478" fmla="*/ 3533088 w 4433740"/>
                <a:gd name="connsiteY1478" fmla="*/ 647075 h 4431150"/>
                <a:gd name="connsiteX1479" fmla="*/ 3531517 w 4433740"/>
                <a:gd name="connsiteY1479" fmla="*/ 647075 h 4431150"/>
                <a:gd name="connsiteX1480" fmla="*/ 3527589 w 4433740"/>
                <a:gd name="connsiteY1480" fmla="*/ 602297 h 4431150"/>
                <a:gd name="connsiteX1481" fmla="*/ 3548790 w 4433740"/>
                <a:gd name="connsiteY1481" fmla="*/ 590941 h 4431150"/>
                <a:gd name="connsiteX1482" fmla="*/ 3349344 w 4433740"/>
                <a:gd name="connsiteY1482" fmla="*/ 577272 h 4431150"/>
                <a:gd name="connsiteX1483" fmla="*/ 3373619 w 4433740"/>
                <a:gd name="connsiteY1483" fmla="*/ 627250 h 4431150"/>
                <a:gd name="connsiteX1484" fmla="*/ 3361442 w 4433740"/>
                <a:gd name="connsiteY1484" fmla="*/ 644717 h 4431150"/>
                <a:gd name="connsiteX1485" fmla="*/ 3308810 w 4433740"/>
                <a:gd name="connsiteY1485" fmla="*/ 654144 h 4431150"/>
                <a:gd name="connsiteX1486" fmla="*/ 3299382 w 4433740"/>
                <a:gd name="connsiteY1486" fmla="*/ 601512 h 4431150"/>
                <a:gd name="connsiteX1487" fmla="*/ 3349344 w 4433740"/>
                <a:gd name="connsiteY1487" fmla="*/ 577272 h 4431150"/>
                <a:gd name="connsiteX1488" fmla="*/ 1093501 w 4433740"/>
                <a:gd name="connsiteY1488" fmla="*/ 575426 h 4431150"/>
                <a:gd name="connsiteX1489" fmla="*/ 1122184 w 4433740"/>
                <a:gd name="connsiteY1489" fmla="*/ 584370 h 4431150"/>
                <a:gd name="connsiteX1490" fmla="*/ 1133967 w 4433740"/>
                <a:gd name="connsiteY1490" fmla="*/ 601119 h 4431150"/>
                <a:gd name="connsiteX1491" fmla="*/ 1133967 w 4433740"/>
                <a:gd name="connsiteY1491" fmla="*/ 601512 h 4431150"/>
                <a:gd name="connsiteX1492" fmla="*/ 1109733 w 4433740"/>
                <a:gd name="connsiteY1492" fmla="*/ 651493 h 4431150"/>
                <a:gd name="connsiteX1493" fmla="*/ 1071908 w 4433740"/>
                <a:gd name="connsiteY1493" fmla="*/ 644717 h 4431150"/>
                <a:gd name="connsiteX1494" fmla="*/ 1066880 w 4433740"/>
                <a:gd name="connsiteY1494" fmla="*/ 589398 h 4431150"/>
                <a:gd name="connsiteX1495" fmla="*/ 1093501 w 4433740"/>
                <a:gd name="connsiteY1495" fmla="*/ 575426 h 4431150"/>
                <a:gd name="connsiteX1496" fmla="*/ 2978141 w 4433740"/>
                <a:gd name="connsiteY1496" fmla="*/ 541575 h 4431150"/>
                <a:gd name="connsiteX1497" fmla="*/ 2995368 w 4433740"/>
                <a:gd name="connsiteY1497" fmla="*/ 545737 h 4431150"/>
                <a:gd name="connsiteX1498" fmla="*/ 3017089 w 4433740"/>
                <a:gd name="connsiteY1498" fmla="*/ 605226 h 4431150"/>
                <a:gd name="connsiteX1499" fmla="*/ 3016971 w 4433740"/>
                <a:gd name="connsiteY1499" fmla="*/ 605438 h 4431150"/>
                <a:gd name="connsiteX1500" fmla="*/ 2957386 w 4433740"/>
                <a:gd name="connsiteY1500" fmla="*/ 626830 h 4431150"/>
                <a:gd name="connsiteX1501" fmla="*/ 2935980 w 4433740"/>
                <a:gd name="connsiteY1501" fmla="*/ 567226 h 4431150"/>
                <a:gd name="connsiteX1502" fmla="*/ 2978141 w 4433740"/>
                <a:gd name="connsiteY1502" fmla="*/ 541575 h 4431150"/>
                <a:gd name="connsiteX1503" fmla="*/ 1455240 w 4433740"/>
                <a:gd name="connsiteY1503" fmla="*/ 540303 h 4431150"/>
                <a:gd name="connsiteX1504" fmla="*/ 1497568 w 4433740"/>
                <a:gd name="connsiteY1504" fmla="*/ 565949 h 4431150"/>
                <a:gd name="connsiteX1505" fmla="*/ 1497684 w 4433740"/>
                <a:gd name="connsiteY1505" fmla="*/ 566161 h 4431150"/>
                <a:gd name="connsiteX1506" fmla="*/ 1475964 w 4433740"/>
                <a:gd name="connsiteY1506" fmla="*/ 625651 h 4431150"/>
                <a:gd name="connsiteX1507" fmla="*/ 1416497 w 4433740"/>
                <a:gd name="connsiteY1507" fmla="*/ 603946 h 4431150"/>
                <a:gd name="connsiteX1508" fmla="*/ 1437982 w 4433740"/>
                <a:gd name="connsiteY1508" fmla="*/ 544559 h 4431150"/>
                <a:gd name="connsiteX1509" fmla="*/ 1455240 w 4433740"/>
                <a:gd name="connsiteY1509" fmla="*/ 540303 h 4431150"/>
                <a:gd name="connsiteX1510" fmla="*/ 3625249 w 4433740"/>
                <a:gd name="connsiteY1510" fmla="*/ 511117 h 4431150"/>
                <a:gd name="connsiteX1511" fmla="*/ 3641535 w 4433740"/>
                <a:gd name="connsiteY1511" fmla="*/ 516426 h 4431150"/>
                <a:gd name="connsiteX1512" fmla="*/ 3644245 w 4433740"/>
                <a:gd name="connsiteY1512" fmla="*/ 547699 h 4431150"/>
                <a:gd name="connsiteX1513" fmla="*/ 3612429 w 4433740"/>
                <a:gd name="connsiteY1513" fmla="*/ 550450 h 4431150"/>
                <a:gd name="connsiteX1514" fmla="*/ 3609995 w 4433740"/>
                <a:gd name="connsiteY1514" fmla="*/ 518882 h 4431150"/>
                <a:gd name="connsiteX1515" fmla="*/ 3625249 w 4433740"/>
                <a:gd name="connsiteY1515" fmla="*/ 511117 h 4431150"/>
                <a:gd name="connsiteX1516" fmla="*/ 808238 w 4433740"/>
                <a:gd name="connsiteY1516" fmla="*/ 510855 h 4431150"/>
                <a:gd name="connsiteX1517" fmla="*/ 823355 w 4433740"/>
                <a:gd name="connsiteY1517" fmla="*/ 518882 h 4431150"/>
                <a:gd name="connsiteX1518" fmla="*/ 820369 w 4433740"/>
                <a:gd name="connsiteY1518" fmla="*/ 550403 h 4431150"/>
                <a:gd name="connsiteX1519" fmla="*/ 789105 w 4433740"/>
                <a:gd name="connsiteY1519" fmla="*/ 547701 h 4431150"/>
                <a:gd name="connsiteX1520" fmla="*/ 791539 w 4433740"/>
                <a:gd name="connsiteY1520" fmla="*/ 516133 h 4431150"/>
                <a:gd name="connsiteX1521" fmla="*/ 791853 w 4433740"/>
                <a:gd name="connsiteY1521" fmla="*/ 515885 h 4431150"/>
                <a:gd name="connsiteX1522" fmla="*/ 808238 w 4433740"/>
                <a:gd name="connsiteY1522" fmla="*/ 510855 h 4431150"/>
                <a:gd name="connsiteX1523" fmla="*/ 1255312 w 4433740"/>
                <a:gd name="connsiteY1523" fmla="*/ 496035 h 4431150"/>
                <a:gd name="connsiteX1524" fmla="*/ 1278511 w 4433740"/>
                <a:gd name="connsiteY1524" fmla="*/ 513136 h 4431150"/>
                <a:gd name="connsiteX1525" fmla="*/ 1266099 w 4433740"/>
                <a:gd name="connsiteY1525" fmla="*/ 567278 h 4431150"/>
                <a:gd name="connsiteX1526" fmla="*/ 1211974 w 4433740"/>
                <a:gd name="connsiteY1526" fmla="*/ 554865 h 4431150"/>
                <a:gd name="connsiteX1527" fmla="*/ 1224385 w 4433740"/>
                <a:gd name="connsiteY1527" fmla="*/ 500720 h 4431150"/>
                <a:gd name="connsiteX1528" fmla="*/ 1226663 w 4433740"/>
                <a:gd name="connsiteY1528" fmla="*/ 499388 h 4431150"/>
                <a:gd name="connsiteX1529" fmla="*/ 1255312 w 4433740"/>
                <a:gd name="connsiteY1529" fmla="*/ 496035 h 4431150"/>
                <a:gd name="connsiteX1530" fmla="*/ 3174486 w 4433740"/>
                <a:gd name="connsiteY1530" fmla="*/ 495063 h 4431150"/>
                <a:gd name="connsiteX1531" fmla="*/ 3204406 w 4433740"/>
                <a:gd name="connsiteY1531" fmla="*/ 498057 h 4431150"/>
                <a:gd name="connsiteX1532" fmla="*/ 3206685 w 4433740"/>
                <a:gd name="connsiteY1532" fmla="*/ 499388 h 4431150"/>
                <a:gd name="connsiteX1533" fmla="*/ 3220433 w 4433740"/>
                <a:gd name="connsiteY1533" fmla="*/ 551235 h 4431150"/>
                <a:gd name="connsiteX1534" fmla="*/ 3167250 w 4433740"/>
                <a:gd name="connsiteY1534" fmla="*/ 567277 h 4431150"/>
                <a:gd name="connsiteX1535" fmla="*/ 3151224 w 4433740"/>
                <a:gd name="connsiteY1535" fmla="*/ 514098 h 4431150"/>
                <a:gd name="connsiteX1536" fmla="*/ 3174486 w 4433740"/>
                <a:gd name="connsiteY1536" fmla="*/ 495063 h 4431150"/>
                <a:gd name="connsiteX1537" fmla="*/ 3402920 w 4433740"/>
                <a:gd name="connsiteY1537" fmla="*/ 480965 h 4431150"/>
                <a:gd name="connsiteX1538" fmla="*/ 3426644 w 4433740"/>
                <a:gd name="connsiteY1538" fmla="*/ 486426 h 4431150"/>
                <a:gd name="connsiteX1539" fmla="*/ 3434107 w 4433740"/>
                <a:gd name="connsiteY1539" fmla="*/ 530811 h 4431150"/>
                <a:gd name="connsiteX1540" fmla="*/ 3389722 w 4433740"/>
                <a:gd name="connsiteY1540" fmla="*/ 538274 h 4431150"/>
                <a:gd name="connsiteX1541" fmla="*/ 3382259 w 4433740"/>
                <a:gd name="connsiteY1541" fmla="*/ 493890 h 4431150"/>
                <a:gd name="connsiteX1542" fmla="*/ 3402920 w 4433740"/>
                <a:gd name="connsiteY1542" fmla="*/ 480965 h 4431150"/>
                <a:gd name="connsiteX1543" fmla="*/ 2829228 w 4433740"/>
                <a:gd name="connsiteY1543" fmla="*/ 480215 h 4431150"/>
                <a:gd name="connsiteX1544" fmla="*/ 2846817 w 4433740"/>
                <a:gd name="connsiteY1544" fmla="*/ 482860 h 4431150"/>
                <a:gd name="connsiteX1545" fmla="*/ 2846895 w 4433740"/>
                <a:gd name="connsiteY1545" fmla="*/ 482892 h 4431150"/>
                <a:gd name="connsiteX1546" fmla="*/ 2873841 w 4433740"/>
                <a:gd name="connsiteY1546" fmla="*/ 539581 h 4431150"/>
                <a:gd name="connsiteX1547" fmla="*/ 2873604 w 4433740"/>
                <a:gd name="connsiteY1547" fmla="*/ 540238 h 4431150"/>
                <a:gd name="connsiteX1548" fmla="*/ 2816219 w 4433740"/>
                <a:gd name="connsiteY1548" fmla="*/ 567029 h 4431150"/>
                <a:gd name="connsiteX1549" fmla="*/ 2789431 w 4433740"/>
                <a:gd name="connsiteY1549" fmla="*/ 509656 h 4431150"/>
                <a:gd name="connsiteX1550" fmla="*/ 2829228 w 4433740"/>
                <a:gd name="connsiteY1550" fmla="*/ 480215 h 4431150"/>
                <a:gd name="connsiteX1551" fmla="*/ 1604012 w 4433740"/>
                <a:gd name="connsiteY1551" fmla="*/ 480100 h 4431150"/>
                <a:gd name="connsiteX1552" fmla="*/ 1644036 w 4433740"/>
                <a:gd name="connsiteY1552" fmla="*/ 509212 h 4431150"/>
                <a:gd name="connsiteX1553" fmla="*/ 1644193 w 4433740"/>
                <a:gd name="connsiteY1553" fmla="*/ 509600 h 4431150"/>
                <a:gd name="connsiteX1554" fmla="*/ 1617327 w 4433740"/>
                <a:gd name="connsiteY1554" fmla="*/ 566951 h 4431150"/>
                <a:gd name="connsiteX1555" fmla="*/ 1559979 w 4433740"/>
                <a:gd name="connsiteY1555" fmla="*/ 540097 h 4431150"/>
                <a:gd name="connsiteX1556" fmla="*/ 1586453 w 4433740"/>
                <a:gd name="connsiteY1556" fmla="*/ 482891 h 4431150"/>
                <a:gd name="connsiteX1557" fmla="*/ 1604012 w 4433740"/>
                <a:gd name="connsiteY1557" fmla="*/ 480100 h 4431150"/>
                <a:gd name="connsiteX1558" fmla="*/ 1029952 w 4433740"/>
                <a:gd name="connsiteY1558" fmla="*/ 479187 h 4431150"/>
                <a:gd name="connsiteX1559" fmla="*/ 1051522 w 4433740"/>
                <a:gd name="connsiteY1559" fmla="*/ 490507 h 4431150"/>
                <a:gd name="connsiteX1560" fmla="*/ 1047437 w 4433740"/>
                <a:gd name="connsiteY1560" fmla="*/ 535315 h 4431150"/>
                <a:gd name="connsiteX1561" fmla="*/ 1043234 w 4433740"/>
                <a:gd name="connsiteY1561" fmla="*/ 538274 h 4431150"/>
                <a:gd name="connsiteX1562" fmla="*/ 999674 w 4433740"/>
                <a:gd name="connsiteY1562" fmla="*/ 527037 h 4431150"/>
                <a:gd name="connsiteX1563" fmla="*/ 1006704 w 4433740"/>
                <a:gd name="connsiteY1563" fmla="*/ 486425 h 4431150"/>
                <a:gd name="connsiteX1564" fmla="*/ 1029952 w 4433740"/>
                <a:gd name="connsiteY1564" fmla="*/ 479187 h 4431150"/>
                <a:gd name="connsiteX1565" fmla="*/ 1757389 w 4433740"/>
                <a:gd name="connsiteY1565" fmla="*/ 433397 h 4431150"/>
                <a:gd name="connsiteX1566" fmla="*/ 1794628 w 4433740"/>
                <a:gd name="connsiteY1566" fmla="*/ 466001 h 4431150"/>
                <a:gd name="connsiteX1567" fmla="*/ 1763206 w 4433740"/>
                <a:gd name="connsiteY1567" fmla="*/ 520985 h 4431150"/>
                <a:gd name="connsiteX1568" fmla="*/ 1763206 w 4433740"/>
                <a:gd name="connsiteY1568" fmla="*/ 520990 h 4431150"/>
                <a:gd name="connsiteX1569" fmla="*/ 1708217 w 4433740"/>
                <a:gd name="connsiteY1569" fmla="*/ 489564 h 4431150"/>
                <a:gd name="connsiteX1570" fmla="*/ 1739639 w 4433740"/>
                <a:gd name="connsiteY1570" fmla="*/ 434585 h 4431150"/>
                <a:gd name="connsiteX1571" fmla="*/ 1757389 w 4433740"/>
                <a:gd name="connsiteY1571" fmla="*/ 433397 h 4431150"/>
                <a:gd name="connsiteX1572" fmla="*/ 2675567 w 4433740"/>
                <a:gd name="connsiteY1572" fmla="*/ 433387 h 4431150"/>
                <a:gd name="connsiteX1573" fmla="*/ 2693317 w 4433740"/>
                <a:gd name="connsiteY1573" fmla="*/ 434576 h 4431150"/>
                <a:gd name="connsiteX1574" fmla="*/ 2693317 w 4433740"/>
                <a:gd name="connsiteY1574" fmla="*/ 434579 h 4431150"/>
                <a:gd name="connsiteX1575" fmla="*/ 2724740 w 4433740"/>
                <a:gd name="connsiteY1575" fmla="*/ 489565 h 4431150"/>
                <a:gd name="connsiteX1576" fmla="*/ 2669750 w 4433740"/>
                <a:gd name="connsiteY1576" fmla="*/ 520976 h 4431150"/>
                <a:gd name="connsiteX1577" fmla="*/ 2638328 w 4433740"/>
                <a:gd name="connsiteY1577" fmla="*/ 466002 h 4431150"/>
                <a:gd name="connsiteX1578" fmla="*/ 2675567 w 4433740"/>
                <a:gd name="connsiteY1578" fmla="*/ 433387 h 4431150"/>
                <a:gd name="connsiteX1579" fmla="*/ 1405872 w 4433740"/>
                <a:gd name="connsiteY1579" fmla="*/ 415291 h 4431150"/>
                <a:gd name="connsiteX1580" fmla="*/ 1428869 w 4433740"/>
                <a:gd name="connsiteY1580" fmla="*/ 434661 h 4431150"/>
                <a:gd name="connsiteX1581" fmla="*/ 1430126 w 4433740"/>
                <a:gd name="connsiteY1581" fmla="*/ 437328 h 4431150"/>
                <a:gd name="connsiteX1582" fmla="*/ 1412058 w 4433740"/>
                <a:gd name="connsiteY1582" fmla="*/ 487604 h 4431150"/>
                <a:gd name="connsiteX1583" fmla="*/ 1359111 w 4433740"/>
                <a:gd name="connsiteY1583" fmla="*/ 470794 h 4431150"/>
                <a:gd name="connsiteX1584" fmla="*/ 1375921 w 4433740"/>
                <a:gd name="connsiteY1584" fmla="*/ 417850 h 4431150"/>
                <a:gd name="connsiteX1585" fmla="*/ 1405872 w 4433740"/>
                <a:gd name="connsiteY1585" fmla="*/ 415291 h 4431150"/>
                <a:gd name="connsiteX1586" fmla="*/ 3047962 w 4433740"/>
                <a:gd name="connsiteY1586" fmla="*/ 405175 h 4431150"/>
                <a:gd name="connsiteX1587" fmla="*/ 3080877 w 4433740"/>
                <a:gd name="connsiteY1587" fmla="*/ 449901 h 4431150"/>
                <a:gd name="connsiteX1588" fmla="*/ 3071569 w 4433740"/>
                <a:gd name="connsiteY1588" fmla="*/ 469929 h 4431150"/>
                <a:gd name="connsiteX1589" fmla="*/ 3026830 w 4433740"/>
                <a:gd name="connsiteY1589" fmla="*/ 502868 h 4431150"/>
                <a:gd name="connsiteX1590" fmla="*/ 2993915 w 4433740"/>
                <a:gd name="connsiteY1590" fmla="*/ 458142 h 4431150"/>
                <a:gd name="connsiteX1591" fmla="*/ 3003224 w 4433740"/>
                <a:gd name="connsiteY1591" fmla="*/ 438114 h 4431150"/>
                <a:gd name="connsiteX1592" fmla="*/ 3047962 w 4433740"/>
                <a:gd name="connsiteY1592" fmla="*/ 405175 h 4431150"/>
                <a:gd name="connsiteX1593" fmla="*/ 2536479 w 4433740"/>
                <a:gd name="connsiteY1593" fmla="*/ 399597 h 4431150"/>
                <a:gd name="connsiteX1594" fmla="*/ 2536597 w 4433740"/>
                <a:gd name="connsiteY1594" fmla="*/ 399620 h 4431150"/>
                <a:gd name="connsiteX1595" fmla="*/ 2573009 w 4433740"/>
                <a:gd name="connsiteY1595" fmla="*/ 451444 h 4431150"/>
                <a:gd name="connsiteX1596" fmla="*/ 2521160 w 4433740"/>
                <a:gd name="connsiteY1596" fmla="*/ 487835 h 4431150"/>
                <a:gd name="connsiteX1597" fmla="*/ 2484750 w 4433740"/>
                <a:gd name="connsiteY1597" fmla="*/ 436149 h 4431150"/>
                <a:gd name="connsiteX1598" fmla="*/ 2536479 w 4433740"/>
                <a:gd name="connsiteY1598" fmla="*/ 399597 h 4431150"/>
                <a:gd name="connsiteX1599" fmla="*/ 1896556 w 4433740"/>
                <a:gd name="connsiteY1599" fmla="*/ 399475 h 4431150"/>
                <a:gd name="connsiteX1600" fmla="*/ 1948561 w 4433740"/>
                <a:gd name="connsiteY1600" fmla="*/ 435579 h 4431150"/>
                <a:gd name="connsiteX1601" fmla="*/ 1948600 w 4433740"/>
                <a:gd name="connsiteY1601" fmla="*/ 435756 h 4431150"/>
                <a:gd name="connsiteX1602" fmla="*/ 1912464 w 4433740"/>
                <a:gd name="connsiteY1602" fmla="*/ 487603 h 4431150"/>
                <a:gd name="connsiteX1603" fmla="*/ 1860420 w 4433740"/>
                <a:gd name="connsiteY1603" fmla="*/ 451498 h 4431150"/>
                <a:gd name="connsiteX1604" fmla="*/ 1896556 w 4433740"/>
                <a:gd name="connsiteY1604" fmla="*/ 399475 h 4431150"/>
                <a:gd name="connsiteX1605" fmla="*/ 962027 w 4433740"/>
                <a:gd name="connsiteY1605" fmla="*/ 394626 h 4431150"/>
                <a:gd name="connsiteX1606" fmla="*/ 976461 w 4433740"/>
                <a:gd name="connsiteY1606" fmla="*/ 403942 h 4431150"/>
                <a:gd name="connsiteX1607" fmla="*/ 970961 w 4433740"/>
                <a:gd name="connsiteY1607" fmla="*/ 434971 h 4431150"/>
                <a:gd name="connsiteX1608" fmla="*/ 939737 w 4433740"/>
                <a:gd name="connsiteY1608" fmla="*/ 429748 h 4431150"/>
                <a:gd name="connsiteX1609" fmla="*/ 939539 w 4433740"/>
                <a:gd name="connsiteY1609" fmla="*/ 429473 h 4431150"/>
                <a:gd name="connsiteX1610" fmla="*/ 945234 w 4433740"/>
                <a:gd name="connsiteY1610" fmla="*/ 398246 h 4431150"/>
                <a:gd name="connsiteX1611" fmla="*/ 962027 w 4433740"/>
                <a:gd name="connsiteY1611" fmla="*/ 394626 h 4431150"/>
                <a:gd name="connsiteX1612" fmla="*/ 3471180 w 4433740"/>
                <a:gd name="connsiteY1612" fmla="*/ 394591 h 4431150"/>
                <a:gd name="connsiteX1613" fmla="*/ 3487918 w 4433740"/>
                <a:gd name="connsiteY1613" fmla="*/ 398050 h 4431150"/>
                <a:gd name="connsiteX1614" fmla="*/ 3493809 w 4433740"/>
                <a:gd name="connsiteY1614" fmla="*/ 429473 h 4431150"/>
                <a:gd name="connsiteX1615" fmla="*/ 3462661 w 4433740"/>
                <a:gd name="connsiteY1615" fmla="*/ 435163 h 4431150"/>
                <a:gd name="connsiteX1616" fmla="*/ 3462387 w 4433740"/>
                <a:gd name="connsiteY1616" fmla="*/ 434971 h 4431150"/>
                <a:gd name="connsiteX1617" fmla="*/ 3456574 w 4433740"/>
                <a:gd name="connsiteY1617" fmla="*/ 404417 h 4431150"/>
                <a:gd name="connsiteX1618" fmla="*/ 3456888 w 4433740"/>
                <a:gd name="connsiteY1618" fmla="*/ 403941 h 4431150"/>
                <a:gd name="connsiteX1619" fmla="*/ 3471180 w 4433740"/>
                <a:gd name="connsiteY1619" fmla="*/ 394591 h 4431150"/>
                <a:gd name="connsiteX1620" fmla="*/ 3248526 w 4433740"/>
                <a:gd name="connsiteY1620" fmla="*/ 385098 h 4431150"/>
                <a:gd name="connsiteX1621" fmla="*/ 3271101 w 4433740"/>
                <a:gd name="connsiteY1621" fmla="*/ 387446 h 4431150"/>
                <a:gd name="connsiteX1622" fmla="*/ 3285124 w 4433740"/>
                <a:gd name="connsiteY1622" fmla="*/ 430196 h 4431150"/>
                <a:gd name="connsiteX1623" fmla="*/ 3242388 w 4433740"/>
                <a:gd name="connsiteY1623" fmla="*/ 444226 h 4431150"/>
                <a:gd name="connsiteX1624" fmla="*/ 3239285 w 4433740"/>
                <a:gd name="connsiteY1624" fmla="*/ 442435 h 4431150"/>
                <a:gd name="connsiteX1625" fmla="*/ 3230133 w 4433740"/>
                <a:gd name="connsiteY1625" fmla="*/ 398380 h 4431150"/>
                <a:gd name="connsiteX1626" fmla="*/ 3248526 w 4433740"/>
                <a:gd name="connsiteY1626" fmla="*/ 385098 h 4431150"/>
                <a:gd name="connsiteX1627" fmla="*/ 1186536 w 4433740"/>
                <a:gd name="connsiteY1627" fmla="*/ 384237 h 4431150"/>
                <a:gd name="connsiteX1628" fmla="*/ 1206004 w 4433740"/>
                <a:gd name="connsiteY1628" fmla="*/ 398847 h 4431150"/>
                <a:gd name="connsiteX1629" fmla="*/ 1206240 w 4433740"/>
                <a:gd name="connsiteY1629" fmla="*/ 399228 h 4431150"/>
                <a:gd name="connsiteX1630" fmla="*/ 1195163 w 4433740"/>
                <a:gd name="connsiteY1630" fmla="*/ 442262 h 4431150"/>
                <a:gd name="connsiteX1631" fmla="*/ 1194849 w 4433740"/>
                <a:gd name="connsiteY1631" fmla="*/ 442435 h 4431150"/>
                <a:gd name="connsiteX1632" fmla="*/ 1151251 w 4433740"/>
                <a:gd name="connsiteY1632" fmla="*/ 431263 h 4431150"/>
                <a:gd name="connsiteX1633" fmla="*/ 1162444 w 4433740"/>
                <a:gd name="connsiteY1633" fmla="*/ 387681 h 4431150"/>
                <a:gd name="connsiteX1634" fmla="*/ 1186536 w 4433740"/>
                <a:gd name="connsiteY1634" fmla="*/ 384237 h 4431150"/>
                <a:gd name="connsiteX1635" fmla="*/ 2053081 w 4433740"/>
                <a:gd name="connsiteY1635" fmla="*/ 379039 h 4431150"/>
                <a:gd name="connsiteX1636" fmla="*/ 2102847 w 4433740"/>
                <a:gd name="connsiteY1636" fmla="*/ 418203 h 4431150"/>
                <a:gd name="connsiteX1637" fmla="*/ 2102964 w 4433740"/>
                <a:gd name="connsiteY1637" fmla="*/ 419260 h 4431150"/>
                <a:gd name="connsiteX1638" fmla="*/ 2063685 w 4433740"/>
                <a:gd name="connsiteY1638" fmla="*/ 467965 h 4431150"/>
                <a:gd name="connsiteX1639" fmla="*/ 2013921 w 4433740"/>
                <a:gd name="connsiteY1639" fmla="*/ 428801 h 4431150"/>
                <a:gd name="connsiteX1640" fmla="*/ 2053081 w 4433740"/>
                <a:gd name="connsiteY1640" fmla="*/ 379039 h 4431150"/>
                <a:gd name="connsiteX1641" fmla="*/ 2377204 w 4433740"/>
                <a:gd name="connsiteY1641" fmla="*/ 378651 h 4431150"/>
                <a:gd name="connsiteX1642" fmla="*/ 2378698 w 4433740"/>
                <a:gd name="connsiteY1642" fmla="*/ 378804 h 4431150"/>
                <a:gd name="connsiteX1643" fmla="*/ 2417976 w 4433740"/>
                <a:gd name="connsiteY1643" fmla="*/ 427117 h 4431150"/>
                <a:gd name="connsiteX1644" fmla="*/ 2369506 w 4433740"/>
                <a:gd name="connsiteY1644" fmla="*/ 467875 h 4431150"/>
                <a:gd name="connsiteX1645" fmla="*/ 2328736 w 4433740"/>
                <a:gd name="connsiteY1645" fmla="*/ 419411 h 4431150"/>
                <a:gd name="connsiteX1646" fmla="*/ 2377204 w 4433740"/>
                <a:gd name="connsiteY1646" fmla="*/ 378651 h 4431150"/>
                <a:gd name="connsiteX1647" fmla="*/ 2216870 w 4433740"/>
                <a:gd name="connsiteY1647" fmla="*/ 371738 h 4431150"/>
                <a:gd name="connsiteX1648" fmla="*/ 2261255 w 4433740"/>
                <a:gd name="connsiteY1648" fmla="*/ 416511 h 4431150"/>
                <a:gd name="connsiteX1649" fmla="*/ 2216478 w 4433740"/>
                <a:gd name="connsiteY1649" fmla="*/ 461289 h 4431150"/>
                <a:gd name="connsiteX1650" fmla="*/ 2216085 w 4433740"/>
                <a:gd name="connsiteY1650" fmla="*/ 461289 h 4431150"/>
                <a:gd name="connsiteX1651" fmla="*/ 2171701 w 4433740"/>
                <a:gd name="connsiteY1651" fmla="*/ 416118 h 4431150"/>
                <a:gd name="connsiteX1652" fmla="*/ 2216870 w 4433740"/>
                <a:gd name="connsiteY1652" fmla="*/ 371738 h 4431150"/>
                <a:gd name="connsiteX1653" fmla="*/ 2870850 w 4433740"/>
                <a:gd name="connsiteY1653" fmla="*/ 360171 h 4431150"/>
                <a:gd name="connsiteX1654" fmla="*/ 2900118 w 4433740"/>
                <a:gd name="connsiteY1654" fmla="*/ 366988 h 4431150"/>
                <a:gd name="connsiteX1655" fmla="*/ 2916417 w 4433740"/>
                <a:gd name="connsiteY1655" fmla="*/ 401978 h 4431150"/>
                <a:gd name="connsiteX1656" fmla="*/ 2874193 w 4433740"/>
                <a:gd name="connsiteY1656" fmla="*/ 438083 h 4431150"/>
                <a:gd name="connsiteX1657" fmla="*/ 2838097 w 4433740"/>
                <a:gd name="connsiteY1657" fmla="*/ 395866 h 4431150"/>
                <a:gd name="connsiteX1658" fmla="*/ 2845324 w 4433740"/>
                <a:gd name="connsiteY1658" fmla="*/ 376054 h 4431150"/>
                <a:gd name="connsiteX1659" fmla="*/ 2870850 w 4433740"/>
                <a:gd name="connsiteY1659" fmla="*/ 360171 h 4431150"/>
                <a:gd name="connsiteX1660" fmla="*/ 1536138 w 4433740"/>
                <a:gd name="connsiteY1660" fmla="*/ 351787 h 4431150"/>
                <a:gd name="connsiteX1661" fmla="*/ 1587161 w 4433740"/>
                <a:gd name="connsiteY1661" fmla="*/ 373724 h 4431150"/>
                <a:gd name="connsiteX1662" fmla="*/ 1588025 w 4433740"/>
                <a:gd name="connsiteY1662" fmla="*/ 376053 h 4431150"/>
                <a:gd name="connsiteX1663" fmla="*/ 1565243 w 4433740"/>
                <a:gd name="connsiteY1663" fmla="*/ 424758 h 4431150"/>
                <a:gd name="connsiteX1664" fmla="*/ 1514221 w 4433740"/>
                <a:gd name="connsiteY1664" fmla="*/ 402822 h 4431150"/>
                <a:gd name="connsiteX1665" fmla="*/ 1536138 w 4433740"/>
                <a:gd name="connsiteY1665" fmla="*/ 351787 h 4431150"/>
                <a:gd name="connsiteX1666" fmla="*/ 3083434 w 4433740"/>
                <a:gd name="connsiteY1666" fmla="*/ 301537 h 4431150"/>
                <a:gd name="connsiteX1667" fmla="*/ 3107781 w 4433740"/>
                <a:gd name="connsiteY1667" fmla="*/ 302447 h 4431150"/>
                <a:gd name="connsiteX1668" fmla="*/ 3108095 w 4433740"/>
                <a:gd name="connsiteY1668" fmla="*/ 302604 h 4431150"/>
                <a:gd name="connsiteX1669" fmla="*/ 3123611 w 4433740"/>
                <a:gd name="connsiteY1669" fmla="*/ 344255 h 4431150"/>
                <a:gd name="connsiteX1670" fmla="*/ 3123415 w 4433740"/>
                <a:gd name="connsiteY1670" fmla="*/ 344632 h 4431150"/>
                <a:gd name="connsiteX1671" fmla="*/ 3081229 w 4433740"/>
                <a:gd name="connsiteY1671" fmla="*/ 360284 h 4431150"/>
                <a:gd name="connsiteX1672" fmla="*/ 3065596 w 4433740"/>
                <a:gd name="connsiteY1672" fmla="*/ 318100 h 4431150"/>
                <a:gd name="connsiteX1673" fmla="*/ 3083434 w 4433740"/>
                <a:gd name="connsiteY1673" fmla="*/ 301537 h 4431150"/>
                <a:gd name="connsiteX1674" fmla="*/ 2726311 w 4433740"/>
                <a:gd name="connsiteY1674" fmla="*/ 301076 h 4431150"/>
                <a:gd name="connsiteX1675" fmla="*/ 2729060 w 4433740"/>
                <a:gd name="connsiteY1675" fmla="*/ 301818 h 4431150"/>
                <a:gd name="connsiteX1676" fmla="*/ 2755769 w 4433740"/>
                <a:gd name="connsiteY1676" fmla="*/ 348167 h 4431150"/>
                <a:gd name="connsiteX1677" fmla="*/ 2708674 w 4433740"/>
                <a:gd name="connsiteY1677" fmla="*/ 377634 h 4431150"/>
                <a:gd name="connsiteX1678" fmla="*/ 2679216 w 4433740"/>
                <a:gd name="connsiteY1678" fmla="*/ 330542 h 4431150"/>
                <a:gd name="connsiteX1679" fmla="*/ 2726311 w 4433740"/>
                <a:gd name="connsiteY1679" fmla="*/ 301076 h 4431150"/>
                <a:gd name="connsiteX1680" fmla="*/ 1700794 w 4433740"/>
                <a:gd name="connsiteY1680" fmla="*/ 299803 h 4431150"/>
                <a:gd name="connsiteX1681" fmla="*/ 1749892 w 4433740"/>
                <a:gd name="connsiteY1681" fmla="*/ 325770 h 4431150"/>
                <a:gd name="connsiteX1682" fmla="*/ 1750637 w 4433740"/>
                <a:gd name="connsiteY1682" fmla="*/ 328527 h 4431150"/>
                <a:gd name="connsiteX1683" fmla="*/ 1723928 w 4433740"/>
                <a:gd name="connsiteY1683" fmla="*/ 374875 h 4431150"/>
                <a:gd name="connsiteX1684" fmla="*/ 1674831 w 4433740"/>
                <a:gd name="connsiteY1684" fmla="*/ 348909 h 4431150"/>
                <a:gd name="connsiteX1685" fmla="*/ 1700794 w 4433740"/>
                <a:gd name="connsiteY1685" fmla="*/ 299803 h 4431150"/>
                <a:gd name="connsiteX1686" fmla="*/ 1349011 w 4433740"/>
                <a:gd name="connsiteY1686" fmla="*/ 299481 h 4431150"/>
                <a:gd name="connsiteX1687" fmla="*/ 1368301 w 4433740"/>
                <a:gd name="connsiteY1687" fmla="*/ 314348 h 4431150"/>
                <a:gd name="connsiteX1688" fmla="*/ 1356558 w 4433740"/>
                <a:gd name="connsiteY1688" fmla="*/ 357782 h 4431150"/>
                <a:gd name="connsiteX1689" fmla="*/ 1351962 w 4433740"/>
                <a:gd name="connsiteY1689" fmla="*/ 359951 h 4431150"/>
                <a:gd name="connsiteX1690" fmla="*/ 1309620 w 4433740"/>
                <a:gd name="connsiteY1690" fmla="*/ 344769 h 4431150"/>
                <a:gd name="connsiteX1691" fmla="*/ 1309542 w 4433740"/>
                <a:gd name="connsiteY1691" fmla="*/ 344631 h 4431150"/>
                <a:gd name="connsiteX1692" fmla="*/ 1324467 w 4433740"/>
                <a:gd name="connsiteY1692" fmla="*/ 302780 h 4431150"/>
                <a:gd name="connsiteX1693" fmla="*/ 1324861 w 4433740"/>
                <a:gd name="connsiteY1693" fmla="*/ 302604 h 4431150"/>
                <a:gd name="connsiteX1694" fmla="*/ 1349011 w 4433740"/>
                <a:gd name="connsiteY1694" fmla="*/ 299481 h 4431150"/>
                <a:gd name="connsiteX1695" fmla="*/ 3307959 w 4433740"/>
                <a:gd name="connsiteY1695" fmla="*/ 292231 h 4431150"/>
                <a:gd name="connsiteX1696" fmla="*/ 3324952 w 4433740"/>
                <a:gd name="connsiteY1696" fmla="*/ 294482 h 4431150"/>
                <a:gd name="connsiteX1697" fmla="*/ 3333162 w 4433740"/>
                <a:gd name="connsiteY1697" fmla="*/ 324992 h 4431150"/>
                <a:gd name="connsiteX1698" fmla="*/ 3303310 w 4433740"/>
                <a:gd name="connsiteY1698" fmla="*/ 333685 h 4431150"/>
                <a:gd name="connsiteX1699" fmla="*/ 3302524 w 4433740"/>
                <a:gd name="connsiteY1699" fmla="*/ 333241 h 4431150"/>
                <a:gd name="connsiteX1700" fmla="*/ 3294354 w 4433740"/>
                <a:gd name="connsiteY1700" fmla="*/ 302652 h 4431150"/>
                <a:gd name="connsiteX1701" fmla="*/ 3307959 w 4433740"/>
                <a:gd name="connsiteY1701" fmla="*/ 292231 h 4431150"/>
                <a:gd name="connsiteX1702" fmla="*/ 1125521 w 4433740"/>
                <a:gd name="connsiteY1702" fmla="*/ 292195 h 4431150"/>
                <a:gd name="connsiteX1703" fmla="*/ 1139071 w 4433740"/>
                <a:gd name="connsiteY1703" fmla="*/ 302604 h 4431150"/>
                <a:gd name="connsiteX1704" fmla="*/ 1130902 w 4433740"/>
                <a:gd name="connsiteY1704" fmla="*/ 333193 h 4431150"/>
                <a:gd name="connsiteX1705" fmla="*/ 1130824 w 4433740"/>
                <a:gd name="connsiteY1705" fmla="*/ 333240 h 4431150"/>
                <a:gd name="connsiteX1706" fmla="*/ 1100266 w 4433740"/>
                <a:gd name="connsiteY1706" fmla="*/ 324945 h 4431150"/>
                <a:gd name="connsiteX1707" fmla="*/ 1108553 w 4433740"/>
                <a:gd name="connsiteY1707" fmla="*/ 294391 h 4431150"/>
                <a:gd name="connsiteX1708" fmla="*/ 1125521 w 4433740"/>
                <a:gd name="connsiteY1708" fmla="*/ 292195 h 4431150"/>
                <a:gd name="connsiteX1709" fmla="*/ 2560556 w 4433740"/>
                <a:gd name="connsiteY1709" fmla="*/ 264110 h 4431150"/>
                <a:gd name="connsiteX1710" fmla="*/ 2591193 w 4433740"/>
                <a:gd name="connsiteY1710" fmla="*/ 308103 h 4431150"/>
                <a:gd name="connsiteX1711" fmla="*/ 2547201 w 4433740"/>
                <a:gd name="connsiteY1711" fmla="*/ 338740 h 4431150"/>
                <a:gd name="connsiteX1712" fmla="*/ 2528506 w 4433740"/>
                <a:gd name="connsiteY1712" fmla="*/ 286433 h 4431150"/>
                <a:gd name="connsiteX1713" fmla="*/ 2560556 w 4433740"/>
                <a:gd name="connsiteY1713" fmla="*/ 264110 h 4431150"/>
                <a:gd name="connsiteX1714" fmla="*/ 1872793 w 4433740"/>
                <a:gd name="connsiteY1714" fmla="*/ 264110 h 4431150"/>
                <a:gd name="connsiteX1715" fmla="*/ 1908457 w 4433740"/>
                <a:gd name="connsiteY1715" fmla="*/ 306689 h 4431150"/>
                <a:gd name="connsiteX1716" fmla="*/ 1886147 w 4433740"/>
                <a:gd name="connsiteY1716" fmla="*/ 338740 h 4431150"/>
                <a:gd name="connsiteX1717" fmla="*/ 1842156 w 4433740"/>
                <a:gd name="connsiteY1717" fmla="*/ 308103 h 4431150"/>
                <a:gd name="connsiteX1718" fmla="*/ 1872793 w 4433740"/>
                <a:gd name="connsiteY1718" fmla="*/ 264110 h 4431150"/>
                <a:gd name="connsiteX1719" fmla="*/ 2044046 w 4433740"/>
                <a:gd name="connsiteY1719" fmla="*/ 241723 h 4431150"/>
                <a:gd name="connsiteX1720" fmla="*/ 2094599 w 4433740"/>
                <a:gd name="connsiteY1720" fmla="*/ 264728 h 4431150"/>
                <a:gd name="connsiteX1721" fmla="*/ 2071619 w 4433740"/>
                <a:gd name="connsiteY1721" fmla="*/ 315286 h 4431150"/>
                <a:gd name="connsiteX1722" fmla="*/ 2050724 w 4433740"/>
                <a:gd name="connsiteY1722" fmla="*/ 317137 h 4431150"/>
                <a:gd name="connsiteX1723" fmla="*/ 2019183 w 4433740"/>
                <a:gd name="connsiteY1723" fmla="*/ 271404 h 4431150"/>
                <a:gd name="connsiteX1724" fmla="*/ 2044046 w 4433740"/>
                <a:gd name="connsiteY1724" fmla="*/ 241723 h 4431150"/>
                <a:gd name="connsiteX1725" fmla="*/ 2370018 w 4433740"/>
                <a:gd name="connsiteY1725" fmla="*/ 239873 h 4431150"/>
                <a:gd name="connsiteX1726" fmla="*/ 2390874 w 4433740"/>
                <a:gd name="connsiteY1726" fmla="*/ 241723 h 4431150"/>
                <a:gd name="connsiteX1727" fmla="*/ 2423475 w 4433740"/>
                <a:gd name="connsiteY1727" fmla="*/ 282572 h 4431150"/>
                <a:gd name="connsiteX1728" fmla="*/ 2384197 w 4433740"/>
                <a:gd name="connsiteY1728" fmla="*/ 317137 h 4431150"/>
                <a:gd name="connsiteX1729" fmla="*/ 2338477 w 4433740"/>
                <a:gd name="connsiteY1729" fmla="*/ 285605 h 4431150"/>
                <a:gd name="connsiteX1730" fmla="*/ 2370018 w 4433740"/>
                <a:gd name="connsiteY1730" fmla="*/ 239873 h 4431150"/>
                <a:gd name="connsiteX1731" fmla="*/ 2936371 w 4433740"/>
                <a:gd name="connsiteY1731" fmla="*/ 232909 h 4431150"/>
                <a:gd name="connsiteX1732" fmla="*/ 2938021 w 4433740"/>
                <a:gd name="connsiteY1732" fmla="*/ 233474 h 4431150"/>
                <a:gd name="connsiteX1733" fmla="*/ 2957267 w 4433740"/>
                <a:gd name="connsiteY1733" fmla="*/ 272753 h 4431150"/>
                <a:gd name="connsiteX1734" fmla="*/ 2917438 w 4433740"/>
                <a:gd name="connsiteY1734" fmla="*/ 293653 h 4431150"/>
                <a:gd name="connsiteX1735" fmla="*/ 2896504 w 4433740"/>
                <a:gd name="connsiteY1735" fmla="*/ 253809 h 4431150"/>
                <a:gd name="connsiteX1736" fmla="*/ 2936371 w 4433740"/>
                <a:gd name="connsiteY1736" fmla="*/ 232909 h 4431150"/>
                <a:gd name="connsiteX1737" fmla="*/ 1494660 w 4433740"/>
                <a:gd name="connsiteY1737" fmla="*/ 231600 h 4431150"/>
                <a:gd name="connsiteX1738" fmla="*/ 1535627 w 4433740"/>
                <a:gd name="connsiteY1738" fmla="*/ 250281 h 4431150"/>
                <a:gd name="connsiteX1739" fmla="*/ 1536178 w 4433740"/>
                <a:gd name="connsiteY1739" fmla="*/ 251935 h 4431150"/>
                <a:gd name="connsiteX1740" fmla="*/ 1516932 w 4433740"/>
                <a:gd name="connsiteY1740" fmla="*/ 291214 h 4431150"/>
                <a:gd name="connsiteX1741" fmla="*/ 1476002 w 4433740"/>
                <a:gd name="connsiteY1741" fmla="*/ 272533 h 4431150"/>
                <a:gd name="connsiteX1742" fmla="*/ 1494660 w 4433740"/>
                <a:gd name="connsiteY1742" fmla="*/ 231600 h 4431150"/>
                <a:gd name="connsiteX1743" fmla="*/ 2216086 w 4433740"/>
                <a:gd name="connsiteY1743" fmla="*/ 231509 h 4431150"/>
                <a:gd name="connsiteX1744" fmla="*/ 2255364 w 4433740"/>
                <a:gd name="connsiteY1744" fmla="*/ 270788 h 4431150"/>
                <a:gd name="connsiteX1745" fmla="*/ 2216086 w 4433740"/>
                <a:gd name="connsiteY1745" fmla="*/ 310065 h 4431150"/>
                <a:gd name="connsiteX1746" fmla="*/ 2176807 w 4433740"/>
                <a:gd name="connsiteY1746" fmla="*/ 270788 h 4431150"/>
                <a:gd name="connsiteX1747" fmla="*/ 2216086 w 4433740"/>
                <a:gd name="connsiteY1747" fmla="*/ 231509 h 4431150"/>
                <a:gd name="connsiteX1748" fmla="*/ 3145056 w 4433740"/>
                <a:gd name="connsiteY1748" fmla="*/ 202549 h 4431150"/>
                <a:gd name="connsiteX1749" fmla="*/ 3153658 w 4433740"/>
                <a:gd name="connsiteY1749" fmla="*/ 206765 h 4431150"/>
                <a:gd name="connsiteX1750" fmla="*/ 3164264 w 4433740"/>
                <a:gd name="connsiteY1750" fmla="*/ 236593 h 4431150"/>
                <a:gd name="connsiteX1751" fmla="*/ 3164264 w 4433740"/>
                <a:gd name="connsiteY1751" fmla="*/ 236615 h 4431150"/>
                <a:gd name="connsiteX1752" fmla="*/ 3134412 w 4433740"/>
                <a:gd name="connsiteY1752" fmla="*/ 246042 h 4431150"/>
                <a:gd name="connsiteX1753" fmla="*/ 3117995 w 4433740"/>
                <a:gd name="connsiteY1753" fmla="*/ 218976 h 4431150"/>
                <a:gd name="connsiteX1754" fmla="*/ 3145056 w 4433740"/>
                <a:gd name="connsiteY1754" fmla="*/ 202549 h 4431150"/>
                <a:gd name="connsiteX1755" fmla="*/ 1296157 w 4433740"/>
                <a:gd name="connsiteY1755" fmla="*/ 200482 h 4431150"/>
                <a:gd name="connsiteX1756" fmla="*/ 1311151 w 4433740"/>
                <a:gd name="connsiteY1756" fmla="*/ 208800 h 4431150"/>
                <a:gd name="connsiteX1757" fmla="*/ 1307537 w 4433740"/>
                <a:gd name="connsiteY1757" fmla="*/ 240257 h 4431150"/>
                <a:gd name="connsiteX1758" fmla="*/ 1298935 w 4433740"/>
                <a:gd name="connsiteY1758" fmla="*/ 244472 h 4431150"/>
                <a:gd name="connsiteX1759" fmla="*/ 1298935 w 4433740"/>
                <a:gd name="connsiteY1759" fmla="*/ 246043 h 4431150"/>
                <a:gd name="connsiteX1760" fmla="*/ 1269086 w 4433740"/>
                <a:gd name="connsiteY1760" fmla="*/ 235045 h 4431150"/>
                <a:gd name="connsiteX1761" fmla="*/ 1279650 w 4433740"/>
                <a:gd name="connsiteY1761" fmla="*/ 205205 h 4431150"/>
                <a:gd name="connsiteX1762" fmla="*/ 1279690 w 4433740"/>
                <a:gd name="connsiteY1762" fmla="*/ 205193 h 4431150"/>
                <a:gd name="connsiteX1763" fmla="*/ 1296157 w 4433740"/>
                <a:gd name="connsiteY1763" fmla="*/ 200482 h 4431150"/>
                <a:gd name="connsiteX1764" fmla="*/ 1670901 w 4433740"/>
                <a:gd name="connsiteY1764" fmla="*/ 176737 h 4431150"/>
                <a:gd name="connsiteX1765" fmla="*/ 1709787 w 4433740"/>
                <a:gd name="connsiteY1765" fmla="*/ 198909 h 4431150"/>
                <a:gd name="connsiteX1766" fmla="*/ 1687713 w 4433740"/>
                <a:gd name="connsiteY1766" fmla="*/ 238105 h 4431150"/>
                <a:gd name="connsiteX1767" fmla="*/ 1687399 w 4433740"/>
                <a:gd name="connsiteY1767" fmla="*/ 238188 h 4431150"/>
                <a:gd name="connsiteX1768" fmla="*/ 1648435 w 4433740"/>
                <a:gd name="connsiteY1768" fmla="*/ 215717 h 4431150"/>
                <a:gd name="connsiteX1769" fmla="*/ 1670901 w 4433740"/>
                <a:gd name="connsiteY1769" fmla="*/ 176737 h 4431150"/>
                <a:gd name="connsiteX1770" fmla="*/ 2762447 w 4433740"/>
                <a:gd name="connsiteY1770" fmla="*/ 176521 h 4431150"/>
                <a:gd name="connsiteX1771" fmla="*/ 2785385 w 4433740"/>
                <a:gd name="connsiteY1771" fmla="*/ 215232 h 4431150"/>
                <a:gd name="connsiteX1772" fmla="*/ 2785228 w 4433740"/>
                <a:gd name="connsiteY1772" fmla="*/ 215798 h 4431150"/>
                <a:gd name="connsiteX1773" fmla="*/ 2746107 w 4433740"/>
                <a:gd name="connsiteY1773" fmla="*/ 238013 h 4431150"/>
                <a:gd name="connsiteX1774" fmla="*/ 2723877 w 4433740"/>
                <a:gd name="connsiteY1774" fmla="*/ 198885 h 4431150"/>
                <a:gd name="connsiteX1775" fmla="*/ 2762447 w 4433740"/>
                <a:gd name="connsiteY1775" fmla="*/ 176521 h 4431150"/>
                <a:gd name="connsiteX1776" fmla="*/ 1851778 w 4433740"/>
                <a:gd name="connsiteY1776" fmla="*/ 136987 h 4431150"/>
                <a:gd name="connsiteX1777" fmla="*/ 1888504 w 4433740"/>
                <a:gd name="connsiteY1777" fmla="*/ 162773 h 4431150"/>
                <a:gd name="connsiteX1778" fmla="*/ 1862580 w 4433740"/>
                <a:gd name="connsiteY1778" fmla="*/ 199694 h 4431150"/>
                <a:gd name="connsiteX1779" fmla="*/ 1825815 w 4433740"/>
                <a:gd name="connsiteY1779" fmla="*/ 173742 h 4431150"/>
                <a:gd name="connsiteX1780" fmla="*/ 1851778 w 4433740"/>
                <a:gd name="connsiteY1780" fmla="*/ 136987 h 4431150"/>
                <a:gd name="connsiteX1781" fmla="*/ 2582787 w 4433740"/>
                <a:gd name="connsiteY1781" fmla="*/ 136821 h 4431150"/>
                <a:gd name="connsiteX1782" fmla="*/ 2582945 w 4433740"/>
                <a:gd name="connsiteY1782" fmla="*/ 136848 h 4431150"/>
                <a:gd name="connsiteX1783" fmla="*/ 2608712 w 4433740"/>
                <a:gd name="connsiteY1783" fmla="*/ 173742 h 4431150"/>
                <a:gd name="connsiteX1784" fmla="*/ 2571790 w 4433740"/>
                <a:gd name="connsiteY1784" fmla="*/ 199497 h 4431150"/>
                <a:gd name="connsiteX1785" fmla="*/ 2546023 w 4433740"/>
                <a:gd name="connsiteY1785" fmla="*/ 162772 h 4431150"/>
                <a:gd name="connsiteX1786" fmla="*/ 2582787 w 4433740"/>
                <a:gd name="connsiteY1786" fmla="*/ 136821 h 4431150"/>
                <a:gd name="connsiteX1787" fmla="*/ 1458406 w 4433740"/>
                <a:gd name="connsiteY1787" fmla="*/ 130958 h 4431150"/>
                <a:gd name="connsiteX1788" fmla="*/ 1485862 w 4433740"/>
                <a:gd name="connsiteY1788" fmla="*/ 147808 h 4431150"/>
                <a:gd name="connsiteX1789" fmla="*/ 1474117 w 4433740"/>
                <a:gd name="connsiteY1789" fmla="*/ 173379 h 4431150"/>
                <a:gd name="connsiteX1790" fmla="*/ 1445051 w 4433740"/>
                <a:gd name="connsiteY1790" fmla="*/ 160024 h 4431150"/>
                <a:gd name="connsiteX1791" fmla="*/ 1457974 w 4433740"/>
                <a:gd name="connsiteY1791" fmla="*/ 131119 h 4431150"/>
                <a:gd name="connsiteX1792" fmla="*/ 1458406 w 4433740"/>
                <a:gd name="connsiteY1792" fmla="*/ 130958 h 4431150"/>
                <a:gd name="connsiteX1793" fmla="*/ 2974746 w 4433740"/>
                <a:gd name="connsiteY1793" fmla="*/ 130541 h 4431150"/>
                <a:gd name="connsiteX1794" fmla="*/ 2988414 w 4433740"/>
                <a:gd name="connsiteY1794" fmla="*/ 159718 h 4431150"/>
                <a:gd name="connsiteX1795" fmla="*/ 2988297 w 4433740"/>
                <a:gd name="connsiteY1795" fmla="*/ 160024 h 4431150"/>
                <a:gd name="connsiteX1796" fmla="*/ 2959231 w 4433740"/>
                <a:gd name="connsiteY1796" fmla="*/ 173379 h 4431150"/>
                <a:gd name="connsiteX1797" fmla="*/ 2945562 w 4433740"/>
                <a:gd name="connsiteY1797" fmla="*/ 144199 h 4431150"/>
                <a:gd name="connsiteX1798" fmla="*/ 2974746 w 4433740"/>
                <a:gd name="connsiteY1798" fmla="*/ 130541 h 4431150"/>
                <a:gd name="connsiteX1799" fmla="*/ 2400575 w 4433740"/>
                <a:gd name="connsiteY1799" fmla="*/ 112878 h 4431150"/>
                <a:gd name="connsiteX1800" fmla="*/ 2400694 w 4433740"/>
                <a:gd name="connsiteY1800" fmla="*/ 112889 h 4431150"/>
                <a:gd name="connsiteX1801" fmla="*/ 2429366 w 4433740"/>
                <a:gd name="connsiteY1801" fmla="*/ 147455 h 4431150"/>
                <a:gd name="connsiteX1802" fmla="*/ 2394801 w 4433740"/>
                <a:gd name="connsiteY1802" fmla="*/ 176245 h 4431150"/>
                <a:gd name="connsiteX1803" fmla="*/ 2366010 w 4433740"/>
                <a:gd name="connsiteY1803" fmla="*/ 141668 h 4431150"/>
                <a:gd name="connsiteX1804" fmla="*/ 2400575 w 4433740"/>
                <a:gd name="connsiteY1804" fmla="*/ 112878 h 4431150"/>
                <a:gd name="connsiteX1805" fmla="*/ 2032461 w 4433740"/>
                <a:gd name="connsiteY1805" fmla="*/ 112788 h 4431150"/>
                <a:gd name="connsiteX1806" fmla="*/ 2067182 w 4433740"/>
                <a:gd name="connsiteY1806" fmla="*/ 141413 h 4431150"/>
                <a:gd name="connsiteX1807" fmla="*/ 2067221 w 4433740"/>
                <a:gd name="connsiteY1807" fmla="*/ 141955 h 4431150"/>
                <a:gd name="connsiteX1808" fmla="*/ 2038548 w 4433740"/>
                <a:gd name="connsiteY1808" fmla="*/ 176128 h 4431150"/>
                <a:gd name="connsiteX1809" fmla="*/ 2003827 w 4433740"/>
                <a:gd name="connsiteY1809" fmla="*/ 147502 h 4431150"/>
                <a:gd name="connsiteX1810" fmla="*/ 2032461 w 4433740"/>
                <a:gd name="connsiteY1810" fmla="*/ 112788 h 4431150"/>
                <a:gd name="connsiteX1811" fmla="*/ 2216084 w 4433740"/>
                <a:gd name="connsiteY1811" fmla="*/ 104248 h 4431150"/>
                <a:gd name="connsiteX1812" fmla="*/ 2248293 w 4433740"/>
                <a:gd name="connsiteY1812" fmla="*/ 136460 h 4431150"/>
                <a:gd name="connsiteX1813" fmla="*/ 2248293 w 4433740"/>
                <a:gd name="connsiteY1813" fmla="*/ 136849 h 4431150"/>
                <a:gd name="connsiteX1814" fmla="*/ 2216084 w 4433740"/>
                <a:gd name="connsiteY1814" fmla="*/ 168665 h 4431150"/>
                <a:gd name="connsiteX1815" fmla="*/ 2183876 w 4433740"/>
                <a:gd name="connsiteY1815" fmla="*/ 136452 h 4431150"/>
                <a:gd name="connsiteX1816" fmla="*/ 2216084 w 4433740"/>
                <a:gd name="connsiteY1816" fmla="*/ 104248 h 4431150"/>
                <a:gd name="connsiteX1817" fmla="*/ 2790884 w 4433740"/>
                <a:gd name="connsiteY1817" fmla="*/ 73378 h 4431150"/>
                <a:gd name="connsiteX1818" fmla="*/ 2806438 w 4433740"/>
                <a:gd name="connsiteY1818" fmla="*/ 100319 h 4431150"/>
                <a:gd name="connsiteX1819" fmla="*/ 2778551 w 4433740"/>
                <a:gd name="connsiteY1819" fmla="*/ 116423 h 4431150"/>
                <a:gd name="connsiteX1820" fmla="*/ 2763192 w 4433740"/>
                <a:gd name="connsiteY1820" fmla="*/ 88737 h 4431150"/>
                <a:gd name="connsiteX1821" fmla="*/ 2790884 w 4433740"/>
                <a:gd name="connsiteY1821" fmla="*/ 73378 h 4431150"/>
                <a:gd name="connsiteX1822" fmla="*/ 1643212 w 4433740"/>
                <a:gd name="connsiteY1822" fmla="*/ 73178 h 4431150"/>
                <a:gd name="connsiteX1823" fmla="*/ 1670353 w 4433740"/>
                <a:gd name="connsiteY1823" fmla="*/ 89483 h 4431150"/>
                <a:gd name="connsiteX1824" fmla="*/ 1654798 w 4433740"/>
                <a:gd name="connsiteY1824" fmla="*/ 116424 h 4431150"/>
                <a:gd name="connsiteX1825" fmla="*/ 1626910 w 4433740"/>
                <a:gd name="connsiteY1825" fmla="*/ 100319 h 4431150"/>
                <a:gd name="connsiteX1826" fmla="*/ 1643212 w 4433740"/>
                <a:gd name="connsiteY1826" fmla="*/ 73178 h 4431150"/>
                <a:gd name="connsiteX1827" fmla="*/ 1831550 w 4433740"/>
                <a:gd name="connsiteY1827" fmla="*/ 31104 h 4431150"/>
                <a:gd name="connsiteX1828" fmla="*/ 1857553 w 4433740"/>
                <a:gd name="connsiteY1828" fmla="*/ 49157 h 4431150"/>
                <a:gd name="connsiteX1829" fmla="*/ 1839484 w 4433740"/>
                <a:gd name="connsiteY1829" fmla="*/ 75166 h 4431150"/>
                <a:gd name="connsiteX1830" fmla="*/ 1839406 w 4433740"/>
                <a:gd name="connsiteY1830" fmla="*/ 75182 h 4431150"/>
                <a:gd name="connsiteX1831" fmla="*/ 1813600 w 4433740"/>
                <a:gd name="connsiteY1831" fmla="*/ 57805 h 4431150"/>
                <a:gd name="connsiteX1832" fmla="*/ 1813483 w 4433740"/>
                <a:gd name="connsiteY1832" fmla="*/ 57113 h 4431150"/>
                <a:gd name="connsiteX1833" fmla="*/ 1831550 w 4433740"/>
                <a:gd name="connsiteY1833" fmla="*/ 31104 h 4431150"/>
                <a:gd name="connsiteX1834" fmla="*/ 2601720 w 4433740"/>
                <a:gd name="connsiteY1834" fmla="*/ 31088 h 4431150"/>
                <a:gd name="connsiteX1835" fmla="*/ 2619866 w 4433740"/>
                <a:gd name="connsiteY1835" fmla="*/ 57028 h 4431150"/>
                <a:gd name="connsiteX1836" fmla="*/ 2619866 w 4433740"/>
                <a:gd name="connsiteY1836" fmla="*/ 57114 h 4431150"/>
                <a:gd name="connsiteX1837" fmla="*/ 2593942 w 4433740"/>
                <a:gd name="connsiteY1837" fmla="*/ 75182 h 4431150"/>
                <a:gd name="connsiteX1838" fmla="*/ 2575795 w 4433740"/>
                <a:gd name="connsiteY1838" fmla="*/ 49243 h 4431150"/>
                <a:gd name="connsiteX1839" fmla="*/ 2601720 w 4433740"/>
                <a:gd name="connsiteY1839" fmla="*/ 31088 h 4431150"/>
                <a:gd name="connsiteX1840" fmla="*/ 2023032 w 4433740"/>
                <a:gd name="connsiteY1840" fmla="*/ 5491 h 4431150"/>
                <a:gd name="connsiteX1841" fmla="*/ 2047973 w 4433740"/>
                <a:gd name="connsiteY1841" fmla="*/ 25901 h 4431150"/>
                <a:gd name="connsiteX1842" fmla="*/ 2047973 w 4433740"/>
                <a:gd name="connsiteY1842" fmla="*/ 26085 h 4431150"/>
                <a:gd name="connsiteX1843" fmla="*/ 2027550 w 4433740"/>
                <a:gd name="connsiteY1843" fmla="*/ 50830 h 4431150"/>
                <a:gd name="connsiteX1844" fmla="*/ 2002607 w 4433740"/>
                <a:gd name="connsiteY1844" fmla="*/ 30425 h 4431150"/>
                <a:gd name="connsiteX1845" fmla="*/ 2023032 w 4433740"/>
                <a:gd name="connsiteY1845" fmla="*/ 5491 h 4431150"/>
                <a:gd name="connsiteX1846" fmla="*/ 2409883 w 4433740"/>
                <a:gd name="connsiteY1846" fmla="*/ 5451 h 4431150"/>
                <a:gd name="connsiteX1847" fmla="*/ 2430544 w 4433740"/>
                <a:gd name="connsiteY1847" fmla="*/ 30012 h 4431150"/>
                <a:gd name="connsiteX1848" fmla="*/ 2405798 w 4433740"/>
                <a:gd name="connsiteY1848" fmla="*/ 50829 h 4431150"/>
                <a:gd name="connsiteX1849" fmla="*/ 2385138 w 4433740"/>
                <a:gd name="connsiteY1849" fmla="*/ 26100 h 4431150"/>
                <a:gd name="connsiteX1850" fmla="*/ 2409883 w 4433740"/>
                <a:gd name="connsiteY1850" fmla="*/ 5451 h 4431150"/>
                <a:gd name="connsiteX1851" fmla="*/ 2219266 w 4433740"/>
                <a:gd name="connsiteY1851" fmla="*/ 199 h 4431150"/>
                <a:gd name="connsiteX1852" fmla="*/ 2238866 w 4433740"/>
                <a:gd name="connsiteY1852" fmla="*/ 19799 h 4431150"/>
                <a:gd name="connsiteX1853" fmla="*/ 2216085 w 4433740"/>
                <a:gd name="connsiteY1853" fmla="*/ 42581 h 4431150"/>
                <a:gd name="connsiteX1854" fmla="*/ 2193696 w 4433740"/>
                <a:gd name="connsiteY1854" fmla="*/ 19799 h 4431150"/>
                <a:gd name="connsiteX1855" fmla="*/ 2219266 w 4433740"/>
                <a:gd name="connsiteY1855" fmla="*/ 199 h 443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</a:cxnLst>
              <a:rect l="l" t="t" r="r" b="b"/>
              <a:pathLst>
                <a:path w="4433740" h="4431150">
                  <a:moveTo>
                    <a:pt x="2216085" y="4385585"/>
                  </a:moveTo>
                  <a:cubicBezTo>
                    <a:pt x="2228654" y="4385350"/>
                    <a:pt x="2239024" y="4395405"/>
                    <a:pt x="2239258" y="4407974"/>
                  </a:cubicBezTo>
                  <a:cubicBezTo>
                    <a:pt x="2239455" y="4420542"/>
                    <a:pt x="2229439" y="4430912"/>
                    <a:pt x="2216870" y="4431148"/>
                  </a:cubicBezTo>
                  <a:cubicBezTo>
                    <a:pt x="2204302" y="4431344"/>
                    <a:pt x="2193932" y="4421328"/>
                    <a:pt x="2193696" y="4408759"/>
                  </a:cubicBezTo>
                  <a:cubicBezTo>
                    <a:pt x="2193696" y="4408641"/>
                    <a:pt x="2193696" y="4408484"/>
                    <a:pt x="2193696" y="4408366"/>
                  </a:cubicBezTo>
                  <a:cubicBezTo>
                    <a:pt x="2193696" y="4395955"/>
                    <a:pt x="2203673" y="4385782"/>
                    <a:pt x="2216085" y="4385585"/>
                  </a:cubicBezTo>
                  <a:close/>
                  <a:moveTo>
                    <a:pt x="2405799" y="4376158"/>
                  </a:moveTo>
                  <a:cubicBezTo>
                    <a:pt x="2418251" y="4375019"/>
                    <a:pt x="2429289" y="4384132"/>
                    <a:pt x="2430545" y="4396583"/>
                  </a:cubicBezTo>
                  <a:cubicBezTo>
                    <a:pt x="2430388" y="4409152"/>
                    <a:pt x="2420058" y="4419246"/>
                    <a:pt x="2407488" y="4419090"/>
                  </a:cubicBezTo>
                  <a:cubicBezTo>
                    <a:pt x="2396648" y="4418971"/>
                    <a:pt x="2387378" y="4411195"/>
                    <a:pt x="2385375" y="4400511"/>
                  </a:cubicBezTo>
                  <a:cubicBezTo>
                    <a:pt x="2384668" y="4388256"/>
                    <a:pt x="2393623" y="4377612"/>
                    <a:pt x="2405799" y="4376158"/>
                  </a:cubicBezTo>
                  <a:close/>
                  <a:moveTo>
                    <a:pt x="2027550" y="4376158"/>
                  </a:moveTo>
                  <a:cubicBezTo>
                    <a:pt x="2039726" y="4377612"/>
                    <a:pt x="2048680" y="4388256"/>
                    <a:pt x="2047974" y="4400511"/>
                  </a:cubicBezTo>
                  <a:cubicBezTo>
                    <a:pt x="2045656" y="4412883"/>
                    <a:pt x="2033755" y="4421014"/>
                    <a:pt x="2021382" y="4418697"/>
                  </a:cubicBezTo>
                  <a:cubicBezTo>
                    <a:pt x="2010698" y="4416693"/>
                    <a:pt x="2002921" y="4407424"/>
                    <a:pt x="2002804" y="4396583"/>
                  </a:cubicBezTo>
                  <a:cubicBezTo>
                    <a:pt x="2004061" y="4384132"/>
                    <a:pt x="2015097" y="4375019"/>
                    <a:pt x="2027550" y="4376158"/>
                  </a:cubicBezTo>
                  <a:close/>
                  <a:moveTo>
                    <a:pt x="2593943" y="4352592"/>
                  </a:moveTo>
                  <a:cubicBezTo>
                    <a:pt x="2606199" y="4350549"/>
                    <a:pt x="2617825" y="4358798"/>
                    <a:pt x="2619868" y="4371053"/>
                  </a:cubicBezTo>
                  <a:cubicBezTo>
                    <a:pt x="2621910" y="4383307"/>
                    <a:pt x="2613661" y="4394934"/>
                    <a:pt x="2601406" y="4396976"/>
                  </a:cubicBezTo>
                  <a:cubicBezTo>
                    <a:pt x="2589270" y="4399136"/>
                    <a:pt x="2577681" y="4391045"/>
                    <a:pt x="2575482" y="4378908"/>
                  </a:cubicBezTo>
                  <a:cubicBezTo>
                    <a:pt x="2573362" y="4366535"/>
                    <a:pt x="2581610" y="4354792"/>
                    <a:pt x="2593943" y="4352592"/>
                  </a:cubicBezTo>
                  <a:close/>
                  <a:moveTo>
                    <a:pt x="1839405" y="4352591"/>
                  </a:moveTo>
                  <a:cubicBezTo>
                    <a:pt x="1851738" y="4354791"/>
                    <a:pt x="1859987" y="4366535"/>
                    <a:pt x="1857867" y="4378908"/>
                  </a:cubicBezTo>
                  <a:cubicBezTo>
                    <a:pt x="1855549" y="4391046"/>
                    <a:pt x="1843804" y="4399019"/>
                    <a:pt x="1831668" y="4396702"/>
                  </a:cubicBezTo>
                  <a:cubicBezTo>
                    <a:pt x="1819531" y="4394384"/>
                    <a:pt x="1811557" y="4382640"/>
                    <a:pt x="1813875" y="4370503"/>
                  </a:cubicBezTo>
                  <a:cubicBezTo>
                    <a:pt x="1816152" y="4358601"/>
                    <a:pt x="1827464" y="4350667"/>
                    <a:pt x="1839405" y="4352591"/>
                  </a:cubicBezTo>
                  <a:close/>
                  <a:moveTo>
                    <a:pt x="2778551" y="4311743"/>
                  </a:moveTo>
                  <a:cubicBezTo>
                    <a:pt x="2790609" y="4308482"/>
                    <a:pt x="2802981" y="4315591"/>
                    <a:pt x="2806242" y="4327650"/>
                  </a:cubicBezTo>
                  <a:cubicBezTo>
                    <a:pt x="2809502" y="4339709"/>
                    <a:pt x="2802393" y="4352081"/>
                    <a:pt x="2790334" y="4355341"/>
                  </a:cubicBezTo>
                  <a:cubicBezTo>
                    <a:pt x="2778276" y="4358602"/>
                    <a:pt x="2765903" y="4351492"/>
                    <a:pt x="2762643" y="4339434"/>
                  </a:cubicBezTo>
                  <a:cubicBezTo>
                    <a:pt x="2759383" y="4327375"/>
                    <a:pt x="2766492" y="4315002"/>
                    <a:pt x="2778551" y="4311743"/>
                  </a:cubicBezTo>
                  <a:close/>
                  <a:moveTo>
                    <a:pt x="1654797" y="4311743"/>
                  </a:moveTo>
                  <a:cubicBezTo>
                    <a:pt x="1666856" y="4315002"/>
                    <a:pt x="1673965" y="4327375"/>
                    <a:pt x="1670705" y="4339434"/>
                  </a:cubicBezTo>
                  <a:cubicBezTo>
                    <a:pt x="1667445" y="4351492"/>
                    <a:pt x="1655072" y="4358602"/>
                    <a:pt x="1643014" y="4355341"/>
                  </a:cubicBezTo>
                  <a:cubicBezTo>
                    <a:pt x="1630955" y="4352081"/>
                    <a:pt x="1623846" y="4339709"/>
                    <a:pt x="1627106" y="4327650"/>
                  </a:cubicBezTo>
                  <a:cubicBezTo>
                    <a:pt x="1630367" y="4315591"/>
                    <a:pt x="1642740" y="4308482"/>
                    <a:pt x="1654797" y="4311743"/>
                  </a:cubicBezTo>
                  <a:close/>
                  <a:moveTo>
                    <a:pt x="2216086" y="4258323"/>
                  </a:moveTo>
                  <a:cubicBezTo>
                    <a:pt x="2233643" y="4258323"/>
                    <a:pt x="2247901" y="4272581"/>
                    <a:pt x="2247901" y="4290139"/>
                  </a:cubicBezTo>
                  <a:cubicBezTo>
                    <a:pt x="2247901" y="4307696"/>
                    <a:pt x="2233643" y="4321955"/>
                    <a:pt x="2216086" y="4321955"/>
                  </a:cubicBezTo>
                  <a:cubicBezTo>
                    <a:pt x="2198528" y="4321955"/>
                    <a:pt x="2184270" y="4307696"/>
                    <a:pt x="2184270" y="4290139"/>
                  </a:cubicBezTo>
                  <a:cubicBezTo>
                    <a:pt x="2184467" y="4272660"/>
                    <a:pt x="2198606" y="4258519"/>
                    <a:pt x="2216086" y="4258323"/>
                  </a:cubicBezTo>
                  <a:close/>
                  <a:moveTo>
                    <a:pt x="2959232" y="4254789"/>
                  </a:moveTo>
                  <a:cubicBezTo>
                    <a:pt x="2970779" y="4250389"/>
                    <a:pt x="2983742" y="4256164"/>
                    <a:pt x="2988141" y="4267711"/>
                  </a:cubicBezTo>
                  <a:cubicBezTo>
                    <a:pt x="2988181" y="4267869"/>
                    <a:pt x="2988258" y="4267986"/>
                    <a:pt x="2988298" y="4268144"/>
                  </a:cubicBezTo>
                  <a:cubicBezTo>
                    <a:pt x="2992540" y="4279849"/>
                    <a:pt x="2986452" y="4292772"/>
                    <a:pt x="2974746" y="4297013"/>
                  </a:cubicBezTo>
                  <a:cubicBezTo>
                    <a:pt x="2963041" y="4301256"/>
                    <a:pt x="2950118" y="4295167"/>
                    <a:pt x="2945876" y="4283462"/>
                  </a:cubicBezTo>
                  <a:cubicBezTo>
                    <a:pt x="2941674" y="4271875"/>
                    <a:pt x="2947644" y="4259031"/>
                    <a:pt x="2959232" y="4254789"/>
                  </a:cubicBezTo>
                  <a:close/>
                  <a:moveTo>
                    <a:pt x="1474118" y="4254789"/>
                  </a:moveTo>
                  <a:cubicBezTo>
                    <a:pt x="1485705" y="4259031"/>
                    <a:pt x="1491676" y="4271875"/>
                    <a:pt x="1487473" y="4283462"/>
                  </a:cubicBezTo>
                  <a:cubicBezTo>
                    <a:pt x="1483074" y="4295127"/>
                    <a:pt x="1470229" y="4301177"/>
                    <a:pt x="1458406" y="4297210"/>
                  </a:cubicBezTo>
                  <a:cubicBezTo>
                    <a:pt x="1447212" y="4291475"/>
                    <a:pt x="1442812" y="4277728"/>
                    <a:pt x="1448548" y="4266533"/>
                  </a:cubicBezTo>
                  <a:cubicBezTo>
                    <a:pt x="1453340" y="4257185"/>
                    <a:pt x="1463906" y="4252353"/>
                    <a:pt x="1474118" y="4254789"/>
                  </a:cubicBezTo>
                  <a:close/>
                  <a:moveTo>
                    <a:pt x="2038547" y="4251921"/>
                  </a:moveTo>
                  <a:cubicBezTo>
                    <a:pt x="2056066" y="4253531"/>
                    <a:pt x="2068949" y="4269007"/>
                    <a:pt x="2067339" y="4286487"/>
                  </a:cubicBezTo>
                  <a:cubicBezTo>
                    <a:pt x="2065767" y="4304004"/>
                    <a:pt x="2050291" y="4316887"/>
                    <a:pt x="2032774" y="4315277"/>
                  </a:cubicBezTo>
                  <a:cubicBezTo>
                    <a:pt x="2032734" y="4315277"/>
                    <a:pt x="2032695" y="4315277"/>
                    <a:pt x="2032655" y="4315277"/>
                  </a:cubicBezTo>
                  <a:cubicBezTo>
                    <a:pt x="2015215" y="4313628"/>
                    <a:pt x="2002371" y="4298152"/>
                    <a:pt x="2003982" y="4280712"/>
                  </a:cubicBezTo>
                  <a:cubicBezTo>
                    <a:pt x="2005592" y="4263233"/>
                    <a:pt x="2021069" y="4250310"/>
                    <a:pt x="2038547" y="4251921"/>
                  </a:cubicBezTo>
                  <a:close/>
                  <a:moveTo>
                    <a:pt x="2394802" y="4251647"/>
                  </a:moveTo>
                  <a:cubicBezTo>
                    <a:pt x="2412281" y="4249997"/>
                    <a:pt x="2427835" y="4262801"/>
                    <a:pt x="2429486" y="4280319"/>
                  </a:cubicBezTo>
                  <a:cubicBezTo>
                    <a:pt x="2431136" y="4297798"/>
                    <a:pt x="2418329" y="4313313"/>
                    <a:pt x="2400812" y="4315002"/>
                  </a:cubicBezTo>
                  <a:cubicBezTo>
                    <a:pt x="2383332" y="4316652"/>
                    <a:pt x="2367819" y="4303808"/>
                    <a:pt x="2366129" y="4286329"/>
                  </a:cubicBezTo>
                  <a:cubicBezTo>
                    <a:pt x="2366129" y="4286289"/>
                    <a:pt x="2366129" y="4286250"/>
                    <a:pt x="2366129" y="4286211"/>
                  </a:cubicBezTo>
                  <a:cubicBezTo>
                    <a:pt x="2364518" y="4268771"/>
                    <a:pt x="2377362" y="4253296"/>
                    <a:pt x="2394802" y="4251647"/>
                  </a:cubicBezTo>
                  <a:close/>
                  <a:moveTo>
                    <a:pt x="1861560" y="4228669"/>
                  </a:moveTo>
                  <a:cubicBezTo>
                    <a:pt x="1878763" y="4231733"/>
                    <a:pt x="1890311" y="4248150"/>
                    <a:pt x="1887326" y="4265394"/>
                  </a:cubicBezTo>
                  <a:cubicBezTo>
                    <a:pt x="1884145" y="4282638"/>
                    <a:pt x="1867726" y="4294185"/>
                    <a:pt x="1850404" y="4291318"/>
                  </a:cubicBezTo>
                  <a:cubicBezTo>
                    <a:pt x="1833122" y="4288254"/>
                    <a:pt x="1821574" y="4271718"/>
                    <a:pt x="1824637" y="4254435"/>
                  </a:cubicBezTo>
                  <a:cubicBezTo>
                    <a:pt x="1827741" y="4237113"/>
                    <a:pt x="1844237" y="4225605"/>
                    <a:pt x="1861560" y="4228669"/>
                  </a:cubicBezTo>
                  <a:close/>
                  <a:moveTo>
                    <a:pt x="2571948" y="4228473"/>
                  </a:moveTo>
                  <a:cubicBezTo>
                    <a:pt x="2589270" y="4225488"/>
                    <a:pt x="2605728" y="4237114"/>
                    <a:pt x="2608712" y="4254436"/>
                  </a:cubicBezTo>
                  <a:cubicBezTo>
                    <a:pt x="2611698" y="4271758"/>
                    <a:pt x="2600072" y="4288216"/>
                    <a:pt x="2582750" y="4291161"/>
                  </a:cubicBezTo>
                  <a:cubicBezTo>
                    <a:pt x="2565506" y="4294147"/>
                    <a:pt x="2549087" y="4282638"/>
                    <a:pt x="2546024" y="4265395"/>
                  </a:cubicBezTo>
                  <a:cubicBezTo>
                    <a:pt x="2542960" y="4248112"/>
                    <a:pt x="2554468" y="4231575"/>
                    <a:pt x="2571790" y="4228512"/>
                  </a:cubicBezTo>
                  <a:cubicBezTo>
                    <a:pt x="2571830" y="4228473"/>
                    <a:pt x="2571908" y="4228473"/>
                    <a:pt x="2571948" y="4228473"/>
                  </a:cubicBezTo>
                  <a:close/>
                  <a:moveTo>
                    <a:pt x="2745949" y="4189979"/>
                  </a:moveTo>
                  <a:cubicBezTo>
                    <a:pt x="2762917" y="4185423"/>
                    <a:pt x="2780357" y="4195478"/>
                    <a:pt x="2784914" y="4212446"/>
                  </a:cubicBezTo>
                  <a:cubicBezTo>
                    <a:pt x="2789509" y="4229415"/>
                    <a:pt x="2779415" y="4246854"/>
                    <a:pt x="2762447" y="4251450"/>
                  </a:cubicBezTo>
                  <a:cubicBezTo>
                    <a:pt x="2745595" y="4255966"/>
                    <a:pt x="2728234" y="4246069"/>
                    <a:pt x="2723561" y="4229257"/>
                  </a:cubicBezTo>
                  <a:cubicBezTo>
                    <a:pt x="2718690" y="4212603"/>
                    <a:pt x="2728234" y="4195164"/>
                    <a:pt x="2744890" y="4190254"/>
                  </a:cubicBezTo>
                  <a:cubicBezTo>
                    <a:pt x="2745241" y="4190175"/>
                    <a:pt x="2745595" y="4190058"/>
                    <a:pt x="2745949" y="4189979"/>
                  </a:cubicBezTo>
                  <a:close/>
                  <a:moveTo>
                    <a:pt x="1687085" y="4189900"/>
                  </a:moveTo>
                  <a:cubicBezTo>
                    <a:pt x="1687203" y="4189939"/>
                    <a:pt x="1687280" y="4189939"/>
                    <a:pt x="1687399" y="4189979"/>
                  </a:cubicBezTo>
                  <a:cubicBezTo>
                    <a:pt x="1704328" y="4194692"/>
                    <a:pt x="1714226" y="4212249"/>
                    <a:pt x="1709473" y="4229178"/>
                  </a:cubicBezTo>
                  <a:cubicBezTo>
                    <a:pt x="1704760" y="4246107"/>
                    <a:pt x="1687203" y="4256005"/>
                    <a:pt x="1670313" y="4251253"/>
                  </a:cubicBezTo>
                  <a:cubicBezTo>
                    <a:pt x="1653502" y="4246578"/>
                    <a:pt x="1643603" y="4229217"/>
                    <a:pt x="1648121" y="4212367"/>
                  </a:cubicBezTo>
                  <a:cubicBezTo>
                    <a:pt x="1652677" y="4195399"/>
                    <a:pt x="1670117" y="4185344"/>
                    <a:pt x="1687085" y="4189900"/>
                  </a:cubicBezTo>
                  <a:close/>
                  <a:moveTo>
                    <a:pt x="3134414" y="4182124"/>
                  </a:moveTo>
                  <a:cubicBezTo>
                    <a:pt x="3146433" y="4179178"/>
                    <a:pt x="3158530" y="4186524"/>
                    <a:pt x="3161476" y="4198542"/>
                  </a:cubicBezTo>
                  <a:cubicBezTo>
                    <a:pt x="3163558" y="4207026"/>
                    <a:pt x="3160495" y="4215982"/>
                    <a:pt x="3153660" y="4221403"/>
                  </a:cubicBezTo>
                  <a:cubicBezTo>
                    <a:pt x="3143997" y="4229101"/>
                    <a:pt x="3129897" y="4227490"/>
                    <a:pt x="3122198" y="4217789"/>
                  </a:cubicBezTo>
                  <a:cubicBezTo>
                    <a:pt x="3114499" y="4208126"/>
                    <a:pt x="3116110" y="4194026"/>
                    <a:pt x="3125812" y="4186327"/>
                  </a:cubicBezTo>
                  <a:cubicBezTo>
                    <a:pt x="3128325" y="4184324"/>
                    <a:pt x="3131271" y="4182910"/>
                    <a:pt x="3134414" y="4182124"/>
                  </a:cubicBezTo>
                  <a:close/>
                  <a:moveTo>
                    <a:pt x="1298936" y="4182123"/>
                  </a:moveTo>
                  <a:cubicBezTo>
                    <a:pt x="1310956" y="4185070"/>
                    <a:pt x="1318301" y="4197168"/>
                    <a:pt x="1315355" y="4209187"/>
                  </a:cubicBezTo>
                  <a:cubicBezTo>
                    <a:pt x="1312409" y="4221206"/>
                    <a:pt x="1300312" y="4228551"/>
                    <a:pt x="1288292" y="4225606"/>
                  </a:cubicBezTo>
                  <a:cubicBezTo>
                    <a:pt x="1285151" y="4224859"/>
                    <a:pt x="1282204" y="4223406"/>
                    <a:pt x="1279690" y="4221402"/>
                  </a:cubicBezTo>
                  <a:cubicBezTo>
                    <a:pt x="1269988" y="4213703"/>
                    <a:pt x="1268378" y="4199642"/>
                    <a:pt x="1276077" y="4189941"/>
                  </a:cubicBezTo>
                  <a:cubicBezTo>
                    <a:pt x="1281536" y="4183105"/>
                    <a:pt x="1290452" y="4180042"/>
                    <a:pt x="1298936" y="4182123"/>
                  </a:cubicBezTo>
                  <a:close/>
                  <a:moveTo>
                    <a:pt x="1516932" y="4136167"/>
                  </a:moveTo>
                  <a:cubicBezTo>
                    <a:pt x="1533508" y="4142138"/>
                    <a:pt x="1542149" y="4160402"/>
                    <a:pt x="1536178" y="4177017"/>
                  </a:cubicBezTo>
                  <a:cubicBezTo>
                    <a:pt x="1530207" y="4193632"/>
                    <a:pt x="1511943" y="4202233"/>
                    <a:pt x="1495328" y="4196263"/>
                  </a:cubicBezTo>
                  <a:cubicBezTo>
                    <a:pt x="1478752" y="4190293"/>
                    <a:pt x="1470112" y="4171989"/>
                    <a:pt x="1476082" y="4155414"/>
                  </a:cubicBezTo>
                  <a:cubicBezTo>
                    <a:pt x="1482053" y="4138799"/>
                    <a:pt x="1500317" y="4130197"/>
                    <a:pt x="1516932" y="4136167"/>
                  </a:cubicBezTo>
                  <a:close/>
                  <a:moveTo>
                    <a:pt x="2940761" y="4135662"/>
                  </a:moveTo>
                  <a:cubicBezTo>
                    <a:pt x="2948342" y="4138622"/>
                    <a:pt x="2954794" y="4144475"/>
                    <a:pt x="2958328" y="4152507"/>
                  </a:cubicBezTo>
                  <a:cubicBezTo>
                    <a:pt x="2965398" y="4168612"/>
                    <a:pt x="2958054" y="4187386"/>
                    <a:pt x="2941988" y="4194457"/>
                  </a:cubicBezTo>
                  <a:cubicBezTo>
                    <a:pt x="2940692" y="4195006"/>
                    <a:pt x="2939356" y="4195478"/>
                    <a:pt x="2938022" y="4195871"/>
                  </a:cubicBezTo>
                  <a:cubicBezTo>
                    <a:pt x="2921996" y="4201174"/>
                    <a:pt x="2904635" y="4192846"/>
                    <a:pt x="2898743" y="4177017"/>
                  </a:cubicBezTo>
                  <a:cubicBezTo>
                    <a:pt x="2892772" y="4160874"/>
                    <a:pt x="2900550" y="4142884"/>
                    <a:pt x="2916417" y="4136167"/>
                  </a:cubicBezTo>
                  <a:cubicBezTo>
                    <a:pt x="2924470" y="4132632"/>
                    <a:pt x="2933180" y="4132701"/>
                    <a:pt x="2940761" y="4135662"/>
                  </a:cubicBezTo>
                  <a:close/>
                  <a:moveTo>
                    <a:pt x="2216086" y="4118100"/>
                  </a:moveTo>
                  <a:cubicBezTo>
                    <a:pt x="2237767" y="4118100"/>
                    <a:pt x="2255364" y="4135697"/>
                    <a:pt x="2255364" y="4157379"/>
                  </a:cubicBezTo>
                  <a:cubicBezTo>
                    <a:pt x="2255364" y="4179060"/>
                    <a:pt x="2237767" y="4196657"/>
                    <a:pt x="2216086" y="4196657"/>
                  </a:cubicBezTo>
                  <a:cubicBezTo>
                    <a:pt x="2194404" y="4196657"/>
                    <a:pt x="2176807" y="4179060"/>
                    <a:pt x="2176807" y="4157379"/>
                  </a:cubicBezTo>
                  <a:cubicBezTo>
                    <a:pt x="2176807" y="4135697"/>
                    <a:pt x="2194404" y="4118100"/>
                    <a:pt x="2216086" y="4118100"/>
                  </a:cubicBezTo>
                  <a:close/>
                  <a:moveTo>
                    <a:pt x="2382626" y="4111030"/>
                  </a:moveTo>
                  <a:cubicBezTo>
                    <a:pt x="2402461" y="4110872"/>
                    <a:pt x="2419312" y="4125524"/>
                    <a:pt x="2421904" y="4145202"/>
                  </a:cubicBezTo>
                  <a:cubicBezTo>
                    <a:pt x="2422060" y="4165037"/>
                    <a:pt x="2407411" y="4181888"/>
                    <a:pt x="2387731" y="4184481"/>
                  </a:cubicBezTo>
                  <a:cubicBezTo>
                    <a:pt x="2366993" y="4185659"/>
                    <a:pt x="2348964" y="4170536"/>
                    <a:pt x="2346490" y="4149915"/>
                  </a:cubicBezTo>
                  <a:cubicBezTo>
                    <a:pt x="2346647" y="4129530"/>
                    <a:pt x="2362318" y="4112640"/>
                    <a:pt x="2382626" y="4111030"/>
                  </a:cubicBezTo>
                  <a:close/>
                  <a:moveTo>
                    <a:pt x="2049152" y="4111030"/>
                  </a:moveTo>
                  <a:cubicBezTo>
                    <a:pt x="2068987" y="4113425"/>
                    <a:pt x="2083874" y="4130315"/>
                    <a:pt x="2083718" y="4150308"/>
                  </a:cubicBezTo>
                  <a:cubicBezTo>
                    <a:pt x="2081242" y="4170929"/>
                    <a:pt x="2063214" y="4186051"/>
                    <a:pt x="2042475" y="4184873"/>
                  </a:cubicBezTo>
                  <a:cubicBezTo>
                    <a:pt x="2023268" y="4181573"/>
                    <a:pt x="2009403" y="4164683"/>
                    <a:pt x="2009874" y="4145202"/>
                  </a:cubicBezTo>
                  <a:cubicBezTo>
                    <a:pt x="2012466" y="4125524"/>
                    <a:pt x="2029316" y="4110872"/>
                    <a:pt x="2049152" y="4111030"/>
                  </a:cubicBezTo>
                  <a:close/>
                  <a:moveTo>
                    <a:pt x="1113738" y="4092608"/>
                  </a:moveTo>
                  <a:cubicBezTo>
                    <a:pt x="1119266" y="4091047"/>
                    <a:pt x="1125384" y="4091567"/>
                    <a:pt x="1130824" y="4094533"/>
                  </a:cubicBezTo>
                  <a:cubicBezTo>
                    <a:pt x="1141625" y="4100857"/>
                    <a:pt x="1145319" y="4114721"/>
                    <a:pt x="1139073" y="4125563"/>
                  </a:cubicBezTo>
                  <a:cubicBezTo>
                    <a:pt x="1132906" y="4136286"/>
                    <a:pt x="1119238" y="4140017"/>
                    <a:pt x="1108515" y="4133851"/>
                  </a:cubicBezTo>
                  <a:cubicBezTo>
                    <a:pt x="1108475" y="4133851"/>
                    <a:pt x="1108475" y="4133811"/>
                    <a:pt x="1108435" y="4133811"/>
                  </a:cubicBezTo>
                  <a:cubicBezTo>
                    <a:pt x="1097791" y="4127958"/>
                    <a:pt x="1093902" y="4114604"/>
                    <a:pt x="1099756" y="4103960"/>
                  </a:cubicBezTo>
                  <a:cubicBezTo>
                    <a:pt x="1099873" y="4103685"/>
                    <a:pt x="1100030" y="4103409"/>
                    <a:pt x="1100187" y="4103174"/>
                  </a:cubicBezTo>
                  <a:cubicBezTo>
                    <a:pt x="1103271" y="4097813"/>
                    <a:pt x="1108210" y="4094170"/>
                    <a:pt x="1113738" y="4092608"/>
                  </a:cubicBezTo>
                  <a:close/>
                  <a:moveTo>
                    <a:pt x="3319507" y="4092456"/>
                  </a:moveTo>
                  <a:cubicBezTo>
                    <a:pt x="3325031" y="4093944"/>
                    <a:pt x="3329999" y="4097498"/>
                    <a:pt x="3333161" y="4102781"/>
                  </a:cubicBezTo>
                  <a:cubicBezTo>
                    <a:pt x="3339289" y="4113504"/>
                    <a:pt x="3335598" y="4127174"/>
                    <a:pt x="3324874" y="4133340"/>
                  </a:cubicBezTo>
                  <a:cubicBezTo>
                    <a:pt x="3314151" y="4139468"/>
                    <a:pt x="3300442" y="4135776"/>
                    <a:pt x="3294314" y="4125053"/>
                  </a:cubicBezTo>
                  <a:cubicBezTo>
                    <a:pt x="3288188" y="4114330"/>
                    <a:pt x="3291840" y="4100700"/>
                    <a:pt x="3302524" y="4094532"/>
                  </a:cubicBezTo>
                  <a:cubicBezTo>
                    <a:pt x="3307905" y="4091547"/>
                    <a:pt x="3313984" y="4090968"/>
                    <a:pt x="3319507" y="4092456"/>
                  </a:cubicBezTo>
                  <a:close/>
                  <a:moveTo>
                    <a:pt x="2547202" y="4089033"/>
                  </a:moveTo>
                  <a:cubicBezTo>
                    <a:pt x="2568805" y="4090958"/>
                    <a:pt x="2584791" y="4110008"/>
                    <a:pt x="2582867" y="4131611"/>
                  </a:cubicBezTo>
                  <a:cubicBezTo>
                    <a:pt x="2581649" y="4145515"/>
                    <a:pt x="2573165" y="4157691"/>
                    <a:pt x="2560556" y="4163661"/>
                  </a:cubicBezTo>
                  <a:cubicBezTo>
                    <a:pt x="2540132" y="4166608"/>
                    <a:pt x="2520885" y="4153214"/>
                    <a:pt x="2516565" y="4133025"/>
                  </a:cubicBezTo>
                  <a:cubicBezTo>
                    <a:pt x="2513619" y="4112600"/>
                    <a:pt x="2527012" y="4093354"/>
                    <a:pt x="2547202" y="4089033"/>
                  </a:cubicBezTo>
                  <a:close/>
                  <a:moveTo>
                    <a:pt x="1886147" y="4089033"/>
                  </a:moveTo>
                  <a:cubicBezTo>
                    <a:pt x="1906336" y="4093354"/>
                    <a:pt x="1919730" y="4112600"/>
                    <a:pt x="1916784" y="4133025"/>
                  </a:cubicBezTo>
                  <a:cubicBezTo>
                    <a:pt x="1912463" y="4153214"/>
                    <a:pt x="1893217" y="4166608"/>
                    <a:pt x="1872793" y="4163661"/>
                  </a:cubicBezTo>
                  <a:cubicBezTo>
                    <a:pt x="1853192" y="4154392"/>
                    <a:pt x="1844826" y="4130943"/>
                    <a:pt x="1854096" y="4111344"/>
                  </a:cubicBezTo>
                  <a:cubicBezTo>
                    <a:pt x="1860066" y="4098735"/>
                    <a:pt x="1872242" y="4090251"/>
                    <a:pt x="1886147" y="4089033"/>
                  </a:cubicBezTo>
                  <a:close/>
                  <a:moveTo>
                    <a:pt x="3104542" y="4066822"/>
                  </a:moveTo>
                  <a:cubicBezTo>
                    <a:pt x="3112201" y="4069591"/>
                    <a:pt x="3118819" y="4075247"/>
                    <a:pt x="3122629" y="4083142"/>
                  </a:cubicBezTo>
                  <a:cubicBezTo>
                    <a:pt x="3130131" y="4099050"/>
                    <a:pt x="3123336" y="4117982"/>
                    <a:pt x="3107468" y="4125484"/>
                  </a:cubicBezTo>
                  <a:cubicBezTo>
                    <a:pt x="3107388" y="4125524"/>
                    <a:pt x="3107351" y="4125524"/>
                    <a:pt x="3107311" y="4125563"/>
                  </a:cubicBezTo>
                  <a:cubicBezTo>
                    <a:pt x="3091363" y="4133065"/>
                    <a:pt x="3072392" y="4126191"/>
                    <a:pt x="3064890" y="4110244"/>
                  </a:cubicBezTo>
                  <a:cubicBezTo>
                    <a:pt x="3057389" y="4094297"/>
                    <a:pt x="3064262" y="4075326"/>
                    <a:pt x="3080209" y="4067823"/>
                  </a:cubicBezTo>
                  <a:cubicBezTo>
                    <a:pt x="3088183" y="4064171"/>
                    <a:pt x="3096883" y="4064053"/>
                    <a:pt x="3104542" y="4066822"/>
                  </a:cubicBezTo>
                  <a:close/>
                  <a:moveTo>
                    <a:pt x="1327968" y="4066768"/>
                  </a:moveTo>
                  <a:cubicBezTo>
                    <a:pt x="1335632" y="4064023"/>
                    <a:pt x="1344342" y="4064209"/>
                    <a:pt x="1352276" y="4067980"/>
                  </a:cubicBezTo>
                  <a:cubicBezTo>
                    <a:pt x="1368184" y="4075482"/>
                    <a:pt x="1374979" y="4094415"/>
                    <a:pt x="1367477" y="4110322"/>
                  </a:cubicBezTo>
                  <a:cubicBezTo>
                    <a:pt x="1359976" y="4126152"/>
                    <a:pt x="1341122" y="4132946"/>
                    <a:pt x="1325253" y="4125562"/>
                  </a:cubicBezTo>
                  <a:cubicBezTo>
                    <a:pt x="1309346" y="4118138"/>
                    <a:pt x="1302433" y="4099206"/>
                    <a:pt x="1309856" y="4083299"/>
                  </a:cubicBezTo>
                  <a:cubicBezTo>
                    <a:pt x="1309895" y="4083220"/>
                    <a:pt x="1309895" y="4083180"/>
                    <a:pt x="1309934" y="4083141"/>
                  </a:cubicBezTo>
                  <a:cubicBezTo>
                    <a:pt x="1313685" y="4075188"/>
                    <a:pt x="1320304" y="4069512"/>
                    <a:pt x="1327968" y="4066768"/>
                  </a:cubicBezTo>
                  <a:close/>
                  <a:moveTo>
                    <a:pt x="2709421" y="4053291"/>
                  </a:moveTo>
                  <a:cubicBezTo>
                    <a:pt x="2730160" y="4046888"/>
                    <a:pt x="2752116" y="4058515"/>
                    <a:pt x="2758519" y="4079254"/>
                  </a:cubicBezTo>
                  <a:cubicBezTo>
                    <a:pt x="2764920" y="4099993"/>
                    <a:pt x="2753294" y="4121988"/>
                    <a:pt x="2732555" y="4128352"/>
                  </a:cubicBezTo>
                  <a:cubicBezTo>
                    <a:pt x="2711816" y="4134753"/>
                    <a:pt x="2689860" y="4123127"/>
                    <a:pt x="2683458" y="4102388"/>
                  </a:cubicBezTo>
                  <a:cubicBezTo>
                    <a:pt x="2683182" y="4101485"/>
                    <a:pt x="2682908" y="4100582"/>
                    <a:pt x="2682712" y="4099639"/>
                  </a:cubicBezTo>
                  <a:cubicBezTo>
                    <a:pt x="2678077" y="4079568"/>
                    <a:pt x="2689742" y="4059339"/>
                    <a:pt x="2709421" y="4053291"/>
                  </a:cubicBezTo>
                  <a:close/>
                  <a:moveTo>
                    <a:pt x="1724674" y="4050541"/>
                  </a:moveTo>
                  <a:cubicBezTo>
                    <a:pt x="1745806" y="4055411"/>
                    <a:pt x="1759004" y="4076465"/>
                    <a:pt x="1754133" y="4097636"/>
                  </a:cubicBezTo>
                  <a:cubicBezTo>
                    <a:pt x="1749262" y="4118768"/>
                    <a:pt x="1728170" y="4131965"/>
                    <a:pt x="1707038" y="4127094"/>
                  </a:cubicBezTo>
                  <a:cubicBezTo>
                    <a:pt x="1706135" y="4126859"/>
                    <a:pt x="1705192" y="4126623"/>
                    <a:pt x="1704289" y="4126348"/>
                  </a:cubicBezTo>
                  <a:cubicBezTo>
                    <a:pt x="1684610" y="4120299"/>
                    <a:pt x="1672945" y="4100071"/>
                    <a:pt x="1677580" y="4080000"/>
                  </a:cubicBezTo>
                  <a:cubicBezTo>
                    <a:pt x="1682450" y="4058869"/>
                    <a:pt x="1703542" y="4045670"/>
                    <a:pt x="1724674" y="4050541"/>
                  </a:cubicBezTo>
                  <a:close/>
                  <a:moveTo>
                    <a:pt x="1542457" y="4009918"/>
                  </a:moveTo>
                  <a:cubicBezTo>
                    <a:pt x="1552370" y="4008278"/>
                    <a:pt x="1562906" y="4010419"/>
                    <a:pt x="1571725" y="4016723"/>
                  </a:cubicBezTo>
                  <a:cubicBezTo>
                    <a:pt x="1582919" y="4024735"/>
                    <a:pt x="1589085" y="4038011"/>
                    <a:pt x="1588025" y="4051719"/>
                  </a:cubicBezTo>
                  <a:cubicBezTo>
                    <a:pt x="1580365" y="4070770"/>
                    <a:pt x="1559312" y="4080707"/>
                    <a:pt x="1539712" y="4074501"/>
                  </a:cubicBezTo>
                  <a:cubicBezTo>
                    <a:pt x="1520467" y="4066841"/>
                    <a:pt x="1510489" y="4045514"/>
                    <a:pt x="1516931" y="4025796"/>
                  </a:cubicBezTo>
                  <a:cubicBezTo>
                    <a:pt x="1523255" y="4016978"/>
                    <a:pt x="1532544" y="4011558"/>
                    <a:pt x="1542457" y="4009918"/>
                  </a:cubicBezTo>
                  <a:close/>
                  <a:moveTo>
                    <a:pt x="2867712" y="4003407"/>
                  </a:moveTo>
                  <a:cubicBezTo>
                    <a:pt x="2887312" y="3996927"/>
                    <a:pt x="2908601" y="4006707"/>
                    <a:pt x="2916416" y="4025796"/>
                  </a:cubicBezTo>
                  <a:cubicBezTo>
                    <a:pt x="2922859" y="4045513"/>
                    <a:pt x="2912882" y="4066841"/>
                    <a:pt x="2893636" y="4074501"/>
                  </a:cubicBezTo>
                  <a:cubicBezTo>
                    <a:pt x="2871994" y="4076190"/>
                    <a:pt x="2853101" y="4060007"/>
                    <a:pt x="2851411" y="4038404"/>
                  </a:cubicBezTo>
                  <a:cubicBezTo>
                    <a:pt x="2850352" y="4024696"/>
                    <a:pt x="2856518" y="4011420"/>
                    <a:pt x="2867712" y="4003407"/>
                  </a:cubicBezTo>
                  <a:close/>
                  <a:moveTo>
                    <a:pt x="3479193" y="3989184"/>
                  </a:moveTo>
                  <a:cubicBezTo>
                    <a:pt x="3484845" y="3990210"/>
                    <a:pt x="3490098" y="3993391"/>
                    <a:pt x="3493614" y="3998498"/>
                  </a:cubicBezTo>
                  <a:cubicBezTo>
                    <a:pt x="3500683" y="4008709"/>
                    <a:pt x="3498131" y="4022693"/>
                    <a:pt x="3487919" y="4029724"/>
                  </a:cubicBezTo>
                  <a:cubicBezTo>
                    <a:pt x="3477706" y="4036755"/>
                    <a:pt x="3463762" y="4034241"/>
                    <a:pt x="3456692" y="4024029"/>
                  </a:cubicBezTo>
                  <a:cubicBezTo>
                    <a:pt x="3449661" y="4013816"/>
                    <a:pt x="3452175" y="3999832"/>
                    <a:pt x="3462388" y="3992802"/>
                  </a:cubicBezTo>
                  <a:cubicBezTo>
                    <a:pt x="3467494" y="3989286"/>
                    <a:pt x="3473542" y="3988157"/>
                    <a:pt x="3479193" y="3989184"/>
                  </a:cubicBezTo>
                  <a:close/>
                  <a:moveTo>
                    <a:pt x="954132" y="3989130"/>
                  </a:moveTo>
                  <a:cubicBezTo>
                    <a:pt x="959808" y="3988138"/>
                    <a:pt x="965857" y="3989287"/>
                    <a:pt x="970962" y="3992802"/>
                  </a:cubicBezTo>
                  <a:cubicBezTo>
                    <a:pt x="981017" y="3999991"/>
                    <a:pt x="983374" y="4013974"/>
                    <a:pt x="976187" y="4024029"/>
                  </a:cubicBezTo>
                  <a:cubicBezTo>
                    <a:pt x="968999" y="4034085"/>
                    <a:pt x="955016" y="4036441"/>
                    <a:pt x="944960" y="4029253"/>
                  </a:cubicBezTo>
                  <a:cubicBezTo>
                    <a:pt x="934984" y="4022143"/>
                    <a:pt x="932587" y="4008357"/>
                    <a:pt x="939540" y="3998302"/>
                  </a:cubicBezTo>
                  <a:cubicBezTo>
                    <a:pt x="943153" y="3993254"/>
                    <a:pt x="948456" y="3990122"/>
                    <a:pt x="954132" y="3989130"/>
                  </a:cubicBezTo>
                  <a:close/>
                  <a:moveTo>
                    <a:pt x="3263516" y="3982202"/>
                  </a:moveTo>
                  <a:cubicBezTo>
                    <a:pt x="3271406" y="3984338"/>
                    <a:pt x="3278486" y="3989483"/>
                    <a:pt x="3282885" y="3997122"/>
                  </a:cubicBezTo>
                  <a:cubicBezTo>
                    <a:pt x="3291684" y="4012402"/>
                    <a:pt x="3286381" y="4031924"/>
                    <a:pt x="3271101" y="4040722"/>
                  </a:cubicBezTo>
                  <a:cubicBezTo>
                    <a:pt x="3255900" y="4049323"/>
                    <a:pt x="3236615" y="4044060"/>
                    <a:pt x="3227896" y="4028938"/>
                  </a:cubicBezTo>
                  <a:cubicBezTo>
                    <a:pt x="3218979" y="4013777"/>
                    <a:pt x="3224046" y="3994294"/>
                    <a:pt x="3239208" y="3985379"/>
                  </a:cubicBezTo>
                  <a:cubicBezTo>
                    <a:pt x="3239248" y="3985379"/>
                    <a:pt x="3239248" y="3985340"/>
                    <a:pt x="3239285" y="3985340"/>
                  </a:cubicBezTo>
                  <a:cubicBezTo>
                    <a:pt x="3246925" y="3980940"/>
                    <a:pt x="3255625" y="3980066"/>
                    <a:pt x="3263516" y="3982202"/>
                  </a:cubicBezTo>
                  <a:close/>
                  <a:moveTo>
                    <a:pt x="1170476" y="3982187"/>
                  </a:moveTo>
                  <a:cubicBezTo>
                    <a:pt x="1178332" y="3980036"/>
                    <a:pt x="1187013" y="3980881"/>
                    <a:pt x="1194652" y="3985222"/>
                  </a:cubicBezTo>
                  <a:cubicBezTo>
                    <a:pt x="1194692" y="3985261"/>
                    <a:pt x="1194770" y="3985301"/>
                    <a:pt x="1194849" y="3985339"/>
                  </a:cubicBezTo>
                  <a:cubicBezTo>
                    <a:pt x="1210363" y="3994059"/>
                    <a:pt x="1215823" y="4013698"/>
                    <a:pt x="1207104" y="4029213"/>
                  </a:cubicBezTo>
                  <a:cubicBezTo>
                    <a:pt x="1198383" y="4044689"/>
                    <a:pt x="1178745" y="4050187"/>
                    <a:pt x="1163230" y="4041468"/>
                  </a:cubicBezTo>
                  <a:cubicBezTo>
                    <a:pt x="1147754" y="4032749"/>
                    <a:pt x="1142256" y="4013109"/>
                    <a:pt x="1150975" y="3997594"/>
                  </a:cubicBezTo>
                  <a:cubicBezTo>
                    <a:pt x="1151054" y="3997437"/>
                    <a:pt x="1151172" y="3997279"/>
                    <a:pt x="1151250" y="3997123"/>
                  </a:cubicBezTo>
                  <a:cubicBezTo>
                    <a:pt x="1155590" y="3989483"/>
                    <a:pt x="1162621" y="3984338"/>
                    <a:pt x="1170476" y="3982187"/>
                  </a:cubicBezTo>
                  <a:close/>
                  <a:moveTo>
                    <a:pt x="2216085" y="3966485"/>
                  </a:moveTo>
                  <a:cubicBezTo>
                    <a:pt x="2241027" y="3966250"/>
                    <a:pt x="2261412" y="3986321"/>
                    <a:pt x="2261648" y="4011262"/>
                  </a:cubicBezTo>
                  <a:cubicBezTo>
                    <a:pt x="2261845" y="4036204"/>
                    <a:pt x="2241813" y="4056589"/>
                    <a:pt x="2216870" y="4056826"/>
                  </a:cubicBezTo>
                  <a:cubicBezTo>
                    <a:pt x="2191929" y="4057022"/>
                    <a:pt x="2171543" y="4036990"/>
                    <a:pt x="2171307" y="4012048"/>
                  </a:cubicBezTo>
                  <a:cubicBezTo>
                    <a:pt x="2171307" y="4011930"/>
                    <a:pt x="2171307" y="4011773"/>
                    <a:pt x="2171307" y="4011655"/>
                  </a:cubicBezTo>
                  <a:cubicBezTo>
                    <a:pt x="2171307" y="3986871"/>
                    <a:pt x="2191300" y="3966681"/>
                    <a:pt x="2216085" y="3966485"/>
                  </a:cubicBezTo>
                  <a:close/>
                  <a:moveTo>
                    <a:pt x="2064196" y="3960319"/>
                  </a:moveTo>
                  <a:cubicBezTo>
                    <a:pt x="2088824" y="3962675"/>
                    <a:pt x="2106853" y="3984515"/>
                    <a:pt x="2104535" y="4009141"/>
                  </a:cubicBezTo>
                  <a:cubicBezTo>
                    <a:pt x="2102179" y="4033769"/>
                    <a:pt x="2080340" y="4051837"/>
                    <a:pt x="2055712" y="4049480"/>
                  </a:cubicBezTo>
                  <a:cubicBezTo>
                    <a:pt x="2055358" y="4049441"/>
                    <a:pt x="2055004" y="4049402"/>
                    <a:pt x="2054652" y="4049362"/>
                  </a:cubicBezTo>
                  <a:cubicBezTo>
                    <a:pt x="2030495" y="4046495"/>
                    <a:pt x="2013056" y="4024853"/>
                    <a:pt x="2015373" y="4000657"/>
                  </a:cubicBezTo>
                  <a:cubicBezTo>
                    <a:pt x="2017730" y="3976031"/>
                    <a:pt x="2039570" y="3957962"/>
                    <a:pt x="2064196" y="3960319"/>
                  </a:cubicBezTo>
                  <a:close/>
                  <a:moveTo>
                    <a:pt x="2369271" y="3959809"/>
                  </a:moveTo>
                  <a:cubicBezTo>
                    <a:pt x="2394016" y="3957649"/>
                    <a:pt x="2415816" y="3975913"/>
                    <a:pt x="2417977" y="4000658"/>
                  </a:cubicBezTo>
                  <a:cubicBezTo>
                    <a:pt x="2420137" y="4025404"/>
                    <a:pt x="2401874" y="4047203"/>
                    <a:pt x="2377127" y="4049363"/>
                  </a:cubicBezTo>
                  <a:cubicBezTo>
                    <a:pt x="2352382" y="4051524"/>
                    <a:pt x="2330583" y="4033259"/>
                    <a:pt x="2328422" y="4008514"/>
                  </a:cubicBezTo>
                  <a:cubicBezTo>
                    <a:pt x="2326262" y="3983769"/>
                    <a:pt x="2344526" y="3961969"/>
                    <a:pt x="2369271" y="3959809"/>
                  </a:cubicBezTo>
                  <a:close/>
                  <a:moveTo>
                    <a:pt x="2520884" y="3940169"/>
                  </a:moveTo>
                  <a:cubicBezTo>
                    <a:pt x="2545237" y="3935770"/>
                    <a:pt x="2568529" y="3951953"/>
                    <a:pt x="2572928" y="3976267"/>
                  </a:cubicBezTo>
                  <a:cubicBezTo>
                    <a:pt x="2577289" y="4000619"/>
                    <a:pt x="2561144" y="4023911"/>
                    <a:pt x="2536793" y="4028310"/>
                  </a:cubicBezTo>
                  <a:cubicBezTo>
                    <a:pt x="2512478" y="4032709"/>
                    <a:pt x="2489187" y="4016527"/>
                    <a:pt x="2484788" y="3992174"/>
                  </a:cubicBezTo>
                  <a:cubicBezTo>
                    <a:pt x="2484788" y="3992135"/>
                    <a:pt x="2484748" y="3992095"/>
                    <a:pt x="2484748" y="3992017"/>
                  </a:cubicBezTo>
                  <a:cubicBezTo>
                    <a:pt x="2480703" y="3967782"/>
                    <a:pt x="2496728" y="3944765"/>
                    <a:pt x="2520884" y="3940169"/>
                  </a:cubicBezTo>
                  <a:close/>
                  <a:moveTo>
                    <a:pt x="1912462" y="3940169"/>
                  </a:moveTo>
                  <a:cubicBezTo>
                    <a:pt x="1936854" y="3944489"/>
                    <a:pt x="1953116" y="3967820"/>
                    <a:pt x="1948795" y="3992212"/>
                  </a:cubicBezTo>
                  <a:cubicBezTo>
                    <a:pt x="1944474" y="4016604"/>
                    <a:pt x="1921143" y="4032865"/>
                    <a:pt x="1896751" y="4028545"/>
                  </a:cubicBezTo>
                  <a:cubicBezTo>
                    <a:pt x="1872360" y="4024223"/>
                    <a:pt x="1856099" y="4000893"/>
                    <a:pt x="1860420" y="3976500"/>
                  </a:cubicBezTo>
                  <a:cubicBezTo>
                    <a:pt x="1864740" y="3952109"/>
                    <a:pt x="1888071" y="3935848"/>
                    <a:pt x="1912462" y="3940169"/>
                  </a:cubicBezTo>
                  <a:close/>
                  <a:moveTo>
                    <a:pt x="3049964" y="3938941"/>
                  </a:moveTo>
                  <a:cubicBezTo>
                    <a:pt x="3058989" y="3942181"/>
                    <a:pt x="3066835" y="3948711"/>
                    <a:pt x="3071568" y="3957844"/>
                  </a:cubicBezTo>
                  <a:cubicBezTo>
                    <a:pt x="3085825" y="3974184"/>
                    <a:pt x="3084137" y="3999007"/>
                    <a:pt x="3067797" y="4013266"/>
                  </a:cubicBezTo>
                  <a:cubicBezTo>
                    <a:pt x="3051458" y="4027523"/>
                    <a:pt x="3026672" y="4025835"/>
                    <a:pt x="3012376" y="4009495"/>
                  </a:cubicBezTo>
                  <a:cubicBezTo>
                    <a:pt x="3007583" y="4003996"/>
                    <a:pt x="3004402" y="3997279"/>
                    <a:pt x="3003224" y="3990051"/>
                  </a:cubicBezTo>
                  <a:cubicBezTo>
                    <a:pt x="2995171" y="3971159"/>
                    <a:pt x="3003027" y="3949241"/>
                    <a:pt x="3021292" y="3939775"/>
                  </a:cubicBezTo>
                  <a:cubicBezTo>
                    <a:pt x="3030738" y="3935750"/>
                    <a:pt x="3040940" y="3935700"/>
                    <a:pt x="3049964" y="3938941"/>
                  </a:cubicBezTo>
                  <a:close/>
                  <a:moveTo>
                    <a:pt x="1406911" y="3925479"/>
                  </a:moveTo>
                  <a:cubicBezTo>
                    <a:pt x="1428318" y="3928975"/>
                    <a:pt x="1442811" y="3949203"/>
                    <a:pt x="1439276" y="3970610"/>
                  </a:cubicBezTo>
                  <a:cubicBezTo>
                    <a:pt x="1438098" y="3977798"/>
                    <a:pt x="1434917" y="3984554"/>
                    <a:pt x="1430124" y="3990053"/>
                  </a:cubicBezTo>
                  <a:cubicBezTo>
                    <a:pt x="1426590" y="4011459"/>
                    <a:pt x="1406400" y="4025953"/>
                    <a:pt x="1384994" y="4022418"/>
                  </a:cubicBezTo>
                  <a:cubicBezTo>
                    <a:pt x="1363587" y="4018922"/>
                    <a:pt x="1349094" y="3998694"/>
                    <a:pt x="1352629" y="3977288"/>
                  </a:cubicBezTo>
                  <a:cubicBezTo>
                    <a:pt x="1353807" y="3970099"/>
                    <a:pt x="1356988" y="3963344"/>
                    <a:pt x="1361781" y="3957844"/>
                  </a:cubicBezTo>
                  <a:cubicBezTo>
                    <a:pt x="1365316" y="3936437"/>
                    <a:pt x="1385505" y="3921944"/>
                    <a:pt x="1406911" y="3925479"/>
                  </a:cubicBezTo>
                  <a:close/>
                  <a:moveTo>
                    <a:pt x="1745455" y="3905998"/>
                  </a:moveTo>
                  <a:cubicBezTo>
                    <a:pt x="1751221" y="3905219"/>
                    <a:pt x="1757235" y="3905555"/>
                    <a:pt x="1763205" y="3907175"/>
                  </a:cubicBezTo>
                  <a:cubicBezTo>
                    <a:pt x="1787046" y="3913695"/>
                    <a:pt x="1801109" y="3938322"/>
                    <a:pt x="1794627" y="3962164"/>
                  </a:cubicBezTo>
                  <a:cubicBezTo>
                    <a:pt x="1788107" y="3986046"/>
                    <a:pt x="1763479" y="4000108"/>
                    <a:pt x="1739638" y="3993588"/>
                  </a:cubicBezTo>
                  <a:cubicBezTo>
                    <a:pt x="1715914" y="3987342"/>
                    <a:pt x="1701774" y="3963069"/>
                    <a:pt x="1708019" y="3939383"/>
                  </a:cubicBezTo>
                  <a:cubicBezTo>
                    <a:pt x="1708059" y="3939109"/>
                    <a:pt x="1708137" y="3938872"/>
                    <a:pt x="1708215" y="3938597"/>
                  </a:cubicBezTo>
                  <a:cubicBezTo>
                    <a:pt x="1713106" y="3920716"/>
                    <a:pt x="1728159" y="3908336"/>
                    <a:pt x="1745455" y="3905998"/>
                  </a:cubicBezTo>
                  <a:close/>
                  <a:moveTo>
                    <a:pt x="2687895" y="3905751"/>
                  </a:moveTo>
                  <a:cubicBezTo>
                    <a:pt x="2705165" y="3908231"/>
                    <a:pt x="2720115" y="3920736"/>
                    <a:pt x="2724858" y="3938676"/>
                  </a:cubicBezTo>
                  <a:cubicBezTo>
                    <a:pt x="2731143" y="3962597"/>
                    <a:pt x="2716884" y="3987067"/>
                    <a:pt x="2692964" y="3993391"/>
                  </a:cubicBezTo>
                  <a:cubicBezTo>
                    <a:pt x="2669162" y="3999636"/>
                    <a:pt x="2644769" y="3985535"/>
                    <a:pt x="2638328" y="3961772"/>
                  </a:cubicBezTo>
                  <a:cubicBezTo>
                    <a:pt x="2632083" y="3937812"/>
                    <a:pt x="2646262" y="3913303"/>
                    <a:pt x="2670144" y="3906783"/>
                  </a:cubicBezTo>
                  <a:cubicBezTo>
                    <a:pt x="2676124" y="3905212"/>
                    <a:pt x="2682138" y="3904925"/>
                    <a:pt x="2687895" y="3905751"/>
                  </a:cubicBezTo>
                  <a:close/>
                  <a:moveTo>
                    <a:pt x="1019633" y="3884399"/>
                  </a:moveTo>
                  <a:cubicBezTo>
                    <a:pt x="1027582" y="3882980"/>
                    <a:pt x="1036066" y="3884571"/>
                    <a:pt x="1043235" y="3889500"/>
                  </a:cubicBezTo>
                  <a:cubicBezTo>
                    <a:pt x="1057729" y="3899437"/>
                    <a:pt x="1061381" y="3919272"/>
                    <a:pt x="1051444" y="3933727"/>
                  </a:cubicBezTo>
                  <a:cubicBezTo>
                    <a:pt x="1041506" y="3948221"/>
                    <a:pt x="1021671" y="3951913"/>
                    <a:pt x="1007216" y="3941936"/>
                  </a:cubicBezTo>
                  <a:cubicBezTo>
                    <a:pt x="992722" y="3931999"/>
                    <a:pt x="989031" y="3912203"/>
                    <a:pt x="999007" y="3897709"/>
                  </a:cubicBezTo>
                  <a:cubicBezTo>
                    <a:pt x="999085" y="3897591"/>
                    <a:pt x="999165" y="3897474"/>
                    <a:pt x="999243" y="3897356"/>
                  </a:cubicBezTo>
                  <a:cubicBezTo>
                    <a:pt x="1004270" y="3890246"/>
                    <a:pt x="1011684" y="3885818"/>
                    <a:pt x="1019633" y="3884399"/>
                  </a:cubicBezTo>
                  <a:close/>
                  <a:moveTo>
                    <a:pt x="3413520" y="3884369"/>
                  </a:moveTo>
                  <a:cubicBezTo>
                    <a:pt x="3421538" y="3885788"/>
                    <a:pt x="3429021" y="3890227"/>
                    <a:pt x="3434107" y="3897355"/>
                  </a:cubicBezTo>
                  <a:cubicBezTo>
                    <a:pt x="3444319" y="3911653"/>
                    <a:pt x="3440980" y="3931527"/>
                    <a:pt x="3426644" y="3941740"/>
                  </a:cubicBezTo>
                  <a:cubicBezTo>
                    <a:pt x="3412583" y="3951874"/>
                    <a:pt x="3392943" y="3948692"/>
                    <a:pt x="3382770" y="3934631"/>
                  </a:cubicBezTo>
                  <a:cubicBezTo>
                    <a:pt x="3382613" y="3934394"/>
                    <a:pt x="3382417" y="3934120"/>
                    <a:pt x="3382260" y="3933884"/>
                  </a:cubicBezTo>
                  <a:cubicBezTo>
                    <a:pt x="3372046" y="3919586"/>
                    <a:pt x="3375387" y="3899712"/>
                    <a:pt x="3389722" y="3889500"/>
                  </a:cubicBezTo>
                  <a:cubicBezTo>
                    <a:pt x="3396949" y="3884551"/>
                    <a:pt x="3405502" y="3882950"/>
                    <a:pt x="3413520" y="3884369"/>
                  </a:cubicBezTo>
                  <a:close/>
                  <a:moveTo>
                    <a:pt x="803838" y="3872310"/>
                  </a:moveTo>
                  <a:cubicBezTo>
                    <a:pt x="809430" y="3871677"/>
                    <a:pt x="815263" y="3873179"/>
                    <a:pt x="820016" y="3876970"/>
                  </a:cubicBezTo>
                  <a:cubicBezTo>
                    <a:pt x="820330" y="3877205"/>
                    <a:pt x="820604" y="3877441"/>
                    <a:pt x="820919" y="3877717"/>
                  </a:cubicBezTo>
                  <a:cubicBezTo>
                    <a:pt x="830306" y="3885768"/>
                    <a:pt x="831407" y="3899869"/>
                    <a:pt x="823354" y="3909296"/>
                  </a:cubicBezTo>
                  <a:cubicBezTo>
                    <a:pt x="815342" y="3918683"/>
                    <a:pt x="801201" y="3919783"/>
                    <a:pt x="791815" y="3911731"/>
                  </a:cubicBezTo>
                  <a:cubicBezTo>
                    <a:pt x="782544" y="3903797"/>
                    <a:pt x="781326" y="3889893"/>
                    <a:pt x="789104" y="3880466"/>
                  </a:cubicBezTo>
                  <a:cubicBezTo>
                    <a:pt x="792894" y="3875713"/>
                    <a:pt x="798246" y="3872944"/>
                    <a:pt x="803838" y="3872310"/>
                  </a:cubicBezTo>
                  <a:close/>
                  <a:moveTo>
                    <a:pt x="3628333" y="3872219"/>
                  </a:moveTo>
                  <a:cubicBezTo>
                    <a:pt x="3633955" y="3872552"/>
                    <a:pt x="3639454" y="3875027"/>
                    <a:pt x="3643499" y="3879563"/>
                  </a:cubicBezTo>
                  <a:cubicBezTo>
                    <a:pt x="3643735" y="3879838"/>
                    <a:pt x="3644010" y="3880152"/>
                    <a:pt x="3644245" y="3880466"/>
                  </a:cubicBezTo>
                  <a:cubicBezTo>
                    <a:pt x="3652141" y="3890051"/>
                    <a:pt x="3650923" y="3904191"/>
                    <a:pt x="3641497" y="3912282"/>
                  </a:cubicBezTo>
                  <a:cubicBezTo>
                    <a:pt x="3631951" y="3920295"/>
                    <a:pt x="3617694" y="3919077"/>
                    <a:pt x="3609681" y="3909533"/>
                  </a:cubicBezTo>
                  <a:cubicBezTo>
                    <a:pt x="3601669" y="3899988"/>
                    <a:pt x="3602886" y="3885730"/>
                    <a:pt x="3612430" y="3877717"/>
                  </a:cubicBezTo>
                  <a:cubicBezTo>
                    <a:pt x="3616967" y="3873691"/>
                    <a:pt x="3622712" y="3871885"/>
                    <a:pt x="3628333" y="3872219"/>
                  </a:cubicBezTo>
                  <a:close/>
                  <a:moveTo>
                    <a:pt x="3168585" y="3863184"/>
                  </a:moveTo>
                  <a:cubicBezTo>
                    <a:pt x="3189245" y="3856625"/>
                    <a:pt x="3211359" y="3868055"/>
                    <a:pt x="3217919" y="3888715"/>
                  </a:cubicBezTo>
                  <a:cubicBezTo>
                    <a:pt x="3222436" y="3902894"/>
                    <a:pt x="3218547" y="3918409"/>
                    <a:pt x="3207863" y="3928778"/>
                  </a:cubicBezTo>
                  <a:cubicBezTo>
                    <a:pt x="3189285" y="3939226"/>
                    <a:pt x="3165757" y="3932981"/>
                    <a:pt x="3154838" y="3914638"/>
                  </a:cubicBezTo>
                  <a:cubicBezTo>
                    <a:pt x="3145332" y="3896531"/>
                    <a:pt x="3151303" y="3874142"/>
                    <a:pt x="3168585" y="3863184"/>
                  </a:cubicBezTo>
                  <a:close/>
                  <a:moveTo>
                    <a:pt x="1236115" y="3859821"/>
                  </a:moveTo>
                  <a:cubicBezTo>
                    <a:pt x="1245430" y="3857351"/>
                    <a:pt x="1255652" y="3858293"/>
                    <a:pt x="1264764" y="3863183"/>
                  </a:cubicBezTo>
                  <a:cubicBezTo>
                    <a:pt x="1282046" y="3874142"/>
                    <a:pt x="1288017" y="3896531"/>
                    <a:pt x="1278511" y="3914638"/>
                  </a:cubicBezTo>
                  <a:cubicBezTo>
                    <a:pt x="1267671" y="3932274"/>
                    <a:pt x="1244967" y="3938480"/>
                    <a:pt x="1226663" y="3928778"/>
                  </a:cubicBezTo>
                  <a:cubicBezTo>
                    <a:pt x="1209146" y="3917819"/>
                    <a:pt x="1203136" y="3895156"/>
                    <a:pt x="1212916" y="3876931"/>
                  </a:cubicBezTo>
                  <a:cubicBezTo>
                    <a:pt x="1218396" y="3868172"/>
                    <a:pt x="1226801" y="3862290"/>
                    <a:pt x="1236115" y="3859821"/>
                  </a:cubicBezTo>
                  <a:close/>
                  <a:moveTo>
                    <a:pt x="2833708" y="3858384"/>
                  </a:moveTo>
                  <a:cubicBezTo>
                    <a:pt x="2851194" y="3859295"/>
                    <a:pt x="2867271" y="3870430"/>
                    <a:pt x="2873604" y="3887929"/>
                  </a:cubicBezTo>
                  <a:cubicBezTo>
                    <a:pt x="2882049" y="3911261"/>
                    <a:pt x="2870029" y="3937027"/>
                    <a:pt x="2846698" y="3945472"/>
                  </a:cubicBezTo>
                  <a:cubicBezTo>
                    <a:pt x="2823368" y="3953916"/>
                    <a:pt x="2797601" y="3941897"/>
                    <a:pt x="2789156" y="3918565"/>
                  </a:cubicBezTo>
                  <a:cubicBezTo>
                    <a:pt x="2780711" y="3895235"/>
                    <a:pt x="2792730" y="3869468"/>
                    <a:pt x="2816062" y="3861024"/>
                  </a:cubicBezTo>
                  <a:cubicBezTo>
                    <a:pt x="2821895" y="3858912"/>
                    <a:pt x="2827880" y="3858080"/>
                    <a:pt x="2833708" y="3858384"/>
                  </a:cubicBezTo>
                  <a:close/>
                  <a:moveTo>
                    <a:pt x="1598519" y="3857162"/>
                  </a:moveTo>
                  <a:cubicBezTo>
                    <a:pt x="1604315" y="3856667"/>
                    <a:pt x="1610305" y="3857301"/>
                    <a:pt x="1616186" y="3859215"/>
                  </a:cubicBezTo>
                  <a:cubicBezTo>
                    <a:pt x="1639714" y="3866875"/>
                    <a:pt x="1652559" y="3892171"/>
                    <a:pt x="1644899" y="3915659"/>
                  </a:cubicBezTo>
                  <a:cubicBezTo>
                    <a:pt x="1637240" y="3939186"/>
                    <a:pt x="1611984" y="3952031"/>
                    <a:pt x="1588457" y="3944372"/>
                  </a:cubicBezTo>
                  <a:cubicBezTo>
                    <a:pt x="1588181" y="3944293"/>
                    <a:pt x="1587906" y="3944176"/>
                    <a:pt x="1587631" y="3944097"/>
                  </a:cubicBezTo>
                  <a:cubicBezTo>
                    <a:pt x="1564575" y="3936083"/>
                    <a:pt x="1552202" y="3911103"/>
                    <a:pt x="1559744" y="3887928"/>
                  </a:cubicBezTo>
                  <a:cubicBezTo>
                    <a:pt x="1565488" y="3870283"/>
                    <a:pt x="1581131" y="3858647"/>
                    <a:pt x="1598519" y="3857162"/>
                  </a:cubicBezTo>
                  <a:close/>
                  <a:moveTo>
                    <a:pt x="1458517" y="3800269"/>
                  </a:moveTo>
                  <a:cubicBezTo>
                    <a:pt x="1464330" y="3800459"/>
                    <a:pt x="1470200" y="3801792"/>
                    <a:pt x="1475807" y="3804384"/>
                  </a:cubicBezTo>
                  <a:cubicBezTo>
                    <a:pt x="1498273" y="3814793"/>
                    <a:pt x="1508053" y="3841385"/>
                    <a:pt x="1497684" y="3863813"/>
                  </a:cubicBezTo>
                  <a:cubicBezTo>
                    <a:pt x="1487315" y="3886280"/>
                    <a:pt x="1460684" y="3896060"/>
                    <a:pt x="1438256" y="3885691"/>
                  </a:cubicBezTo>
                  <a:cubicBezTo>
                    <a:pt x="1438138" y="3885652"/>
                    <a:pt x="1438058" y="3885612"/>
                    <a:pt x="1437981" y="3885573"/>
                  </a:cubicBezTo>
                  <a:cubicBezTo>
                    <a:pt x="1415709" y="3875361"/>
                    <a:pt x="1405930" y="3849005"/>
                    <a:pt x="1416182" y="3826734"/>
                  </a:cubicBezTo>
                  <a:cubicBezTo>
                    <a:pt x="1416220" y="3826577"/>
                    <a:pt x="1416300" y="3826419"/>
                    <a:pt x="1416378" y="3826263"/>
                  </a:cubicBezTo>
                  <a:cubicBezTo>
                    <a:pt x="1424155" y="3809412"/>
                    <a:pt x="1441079" y="3799698"/>
                    <a:pt x="1458517" y="3800269"/>
                  </a:cubicBezTo>
                  <a:close/>
                  <a:moveTo>
                    <a:pt x="2974053" y="3797263"/>
                  </a:moveTo>
                  <a:cubicBezTo>
                    <a:pt x="2991629" y="3796383"/>
                    <a:pt x="3008841" y="3805876"/>
                    <a:pt x="3016971" y="3822727"/>
                  </a:cubicBezTo>
                  <a:cubicBezTo>
                    <a:pt x="3027459" y="3844880"/>
                    <a:pt x="3017991" y="3871354"/>
                    <a:pt x="2995839" y="3881841"/>
                  </a:cubicBezTo>
                  <a:cubicBezTo>
                    <a:pt x="2995682" y="3881880"/>
                    <a:pt x="2995525" y="3881959"/>
                    <a:pt x="2995368" y="3882038"/>
                  </a:cubicBezTo>
                  <a:cubicBezTo>
                    <a:pt x="2973332" y="3892840"/>
                    <a:pt x="2946703" y="3883923"/>
                    <a:pt x="2935665" y="3862005"/>
                  </a:cubicBezTo>
                  <a:cubicBezTo>
                    <a:pt x="2924824" y="3839538"/>
                    <a:pt x="2934211" y="3812553"/>
                    <a:pt x="2956679" y="3801713"/>
                  </a:cubicBezTo>
                  <a:cubicBezTo>
                    <a:pt x="2962296" y="3799003"/>
                    <a:pt x="2968195" y="3797557"/>
                    <a:pt x="2974053" y="3797263"/>
                  </a:cubicBezTo>
                  <a:close/>
                  <a:moveTo>
                    <a:pt x="3554362" y="3775568"/>
                  </a:moveTo>
                  <a:cubicBezTo>
                    <a:pt x="3562380" y="3776182"/>
                    <a:pt x="3570167" y="3779855"/>
                    <a:pt x="3575824" y="3786434"/>
                  </a:cubicBezTo>
                  <a:cubicBezTo>
                    <a:pt x="3575980" y="3786630"/>
                    <a:pt x="3576138" y="3786788"/>
                    <a:pt x="3576294" y="3786984"/>
                  </a:cubicBezTo>
                  <a:cubicBezTo>
                    <a:pt x="3587606" y="3800417"/>
                    <a:pt x="3585878" y="3820487"/>
                    <a:pt x="3572405" y="3831800"/>
                  </a:cubicBezTo>
                  <a:cubicBezTo>
                    <a:pt x="3558972" y="3843112"/>
                    <a:pt x="3538901" y="3841384"/>
                    <a:pt x="3527590" y="3827912"/>
                  </a:cubicBezTo>
                  <a:cubicBezTo>
                    <a:pt x="3516276" y="3814478"/>
                    <a:pt x="3518005" y="3794407"/>
                    <a:pt x="3531478" y="3783095"/>
                  </a:cubicBezTo>
                  <a:cubicBezTo>
                    <a:pt x="3531478" y="3783095"/>
                    <a:pt x="3531517" y="3783056"/>
                    <a:pt x="3531517" y="3783056"/>
                  </a:cubicBezTo>
                  <a:cubicBezTo>
                    <a:pt x="3538096" y="3777400"/>
                    <a:pt x="3546345" y="3774955"/>
                    <a:pt x="3554362" y="3775568"/>
                  </a:cubicBezTo>
                  <a:close/>
                  <a:moveTo>
                    <a:pt x="3308809" y="3773237"/>
                  </a:moveTo>
                  <a:cubicBezTo>
                    <a:pt x="3329193" y="3765813"/>
                    <a:pt x="3351739" y="3776339"/>
                    <a:pt x="3359162" y="3796726"/>
                  </a:cubicBezTo>
                  <a:cubicBezTo>
                    <a:pt x="3363915" y="3809884"/>
                    <a:pt x="3361361" y="3824574"/>
                    <a:pt x="3352407" y="3835297"/>
                  </a:cubicBezTo>
                  <a:cubicBezTo>
                    <a:pt x="3335124" y="3846766"/>
                    <a:pt x="3311911" y="3842799"/>
                    <a:pt x="3299381" y="3826263"/>
                  </a:cubicBezTo>
                  <a:cubicBezTo>
                    <a:pt x="3287991" y="3808862"/>
                    <a:pt x="3292154" y="3785649"/>
                    <a:pt x="3308809" y="3773237"/>
                  </a:cubicBezTo>
                  <a:close/>
                  <a:moveTo>
                    <a:pt x="1104341" y="3771852"/>
                  </a:moveTo>
                  <a:cubicBezTo>
                    <a:pt x="1110999" y="3770684"/>
                    <a:pt x="1117961" y="3771234"/>
                    <a:pt x="1124540" y="3773630"/>
                  </a:cubicBezTo>
                  <a:cubicBezTo>
                    <a:pt x="1144926" y="3781053"/>
                    <a:pt x="1155452" y="3803598"/>
                    <a:pt x="1148029" y="3823985"/>
                  </a:cubicBezTo>
                  <a:cubicBezTo>
                    <a:pt x="1140605" y="3844370"/>
                    <a:pt x="1118059" y="3854856"/>
                    <a:pt x="1097673" y="3847473"/>
                  </a:cubicBezTo>
                  <a:cubicBezTo>
                    <a:pt x="1091153" y="3845077"/>
                    <a:pt x="1085380" y="3841031"/>
                    <a:pt x="1080941" y="3835689"/>
                  </a:cubicBezTo>
                  <a:cubicBezTo>
                    <a:pt x="1067037" y="3819035"/>
                    <a:pt x="1069314" y="3794250"/>
                    <a:pt x="1085968" y="3780385"/>
                  </a:cubicBezTo>
                  <a:cubicBezTo>
                    <a:pt x="1091330" y="3775908"/>
                    <a:pt x="1097684" y="3773021"/>
                    <a:pt x="1104341" y="3771852"/>
                  </a:cubicBezTo>
                  <a:close/>
                  <a:moveTo>
                    <a:pt x="868608" y="3771322"/>
                  </a:moveTo>
                  <a:cubicBezTo>
                    <a:pt x="876409" y="3768995"/>
                    <a:pt x="885100" y="3769643"/>
                    <a:pt x="892838" y="3773826"/>
                  </a:cubicBezTo>
                  <a:cubicBezTo>
                    <a:pt x="896256" y="3775672"/>
                    <a:pt x="899280" y="3778146"/>
                    <a:pt x="901833" y="3781092"/>
                  </a:cubicBezTo>
                  <a:cubicBezTo>
                    <a:pt x="917308" y="3789458"/>
                    <a:pt x="923042" y="3808744"/>
                    <a:pt x="914677" y="3824219"/>
                  </a:cubicBezTo>
                  <a:cubicBezTo>
                    <a:pt x="906310" y="3839656"/>
                    <a:pt x="887024" y="3845430"/>
                    <a:pt x="871549" y="3837064"/>
                  </a:cubicBezTo>
                  <a:cubicBezTo>
                    <a:pt x="868132" y="3835217"/>
                    <a:pt x="865108" y="3832743"/>
                    <a:pt x="862555" y="3829797"/>
                  </a:cubicBezTo>
                  <a:cubicBezTo>
                    <a:pt x="847118" y="3821430"/>
                    <a:pt x="841344" y="3802145"/>
                    <a:pt x="849711" y="3786669"/>
                  </a:cubicBezTo>
                  <a:cubicBezTo>
                    <a:pt x="853894" y="3778951"/>
                    <a:pt x="860806" y="3773649"/>
                    <a:pt x="868608" y="3771322"/>
                  </a:cubicBezTo>
                  <a:close/>
                  <a:moveTo>
                    <a:pt x="665181" y="3743070"/>
                  </a:moveTo>
                  <a:cubicBezTo>
                    <a:pt x="670935" y="3743070"/>
                    <a:pt x="676689" y="3745270"/>
                    <a:pt x="681089" y="3749669"/>
                  </a:cubicBezTo>
                  <a:cubicBezTo>
                    <a:pt x="689887" y="3758468"/>
                    <a:pt x="689887" y="3772687"/>
                    <a:pt x="681089" y="3781485"/>
                  </a:cubicBezTo>
                  <a:cubicBezTo>
                    <a:pt x="672289" y="3790283"/>
                    <a:pt x="658072" y="3790283"/>
                    <a:pt x="649272" y="3781485"/>
                  </a:cubicBezTo>
                  <a:cubicBezTo>
                    <a:pt x="640474" y="3772687"/>
                    <a:pt x="640474" y="3758468"/>
                    <a:pt x="649272" y="3749669"/>
                  </a:cubicBezTo>
                  <a:cubicBezTo>
                    <a:pt x="653672" y="3745270"/>
                    <a:pt x="659426" y="3743070"/>
                    <a:pt x="665181" y="3743070"/>
                  </a:cubicBezTo>
                  <a:close/>
                  <a:moveTo>
                    <a:pt x="3767668" y="3742864"/>
                  </a:moveTo>
                  <a:cubicBezTo>
                    <a:pt x="3773295" y="3742737"/>
                    <a:pt x="3778971" y="3744760"/>
                    <a:pt x="3783370" y="3748962"/>
                  </a:cubicBezTo>
                  <a:cubicBezTo>
                    <a:pt x="3783605" y="3749197"/>
                    <a:pt x="3783841" y="3749434"/>
                    <a:pt x="3784078" y="3749669"/>
                  </a:cubicBezTo>
                  <a:cubicBezTo>
                    <a:pt x="3792797" y="3758467"/>
                    <a:pt x="3792719" y="3772647"/>
                    <a:pt x="3783919" y="3781327"/>
                  </a:cubicBezTo>
                  <a:cubicBezTo>
                    <a:pt x="3775121" y="3790047"/>
                    <a:pt x="3760981" y="3789968"/>
                    <a:pt x="3752261" y="3781169"/>
                  </a:cubicBezTo>
                  <a:cubicBezTo>
                    <a:pt x="3743621" y="3772450"/>
                    <a:pt x="3743621" y="3758389"/>
                    <a:pt x="3752261" y="3749669"/>
                  </a:cubicBezTo>
                  <a:cubicBezTo>
                    <a:pt x="3756464" y="3745270"/>
                    <a:pt x="3762042" y="3742992"/>
                    <a:pt x="3767668" y="3742864"/>
                  </a:cubicBezTo>
                  <a:close/>
                  <a:moveTo>
                    <a:pt x="1306624" y="3727364"/>
                  </a:moveTo>
                  <a:cubicBezTo>
                    <a:pt x="1317701" y="3724453"/>
                    <a:pt x="1329887" y="3725768"/>
                    <a:pt x="1340571" y="3731994"/>
                  </a:cubicBezTo>
                  <a:cubicBezTo>
                    <a:pt x="1361939" y="3744446"/>
                    <a:pt x="1369165" y="3771862"/>
                    <a:pt x="1356715" y="3793230"/>
                  </a:cubicBezTo>
                  <a:cubicBezTo>
                    <a:pt x="1356675" y="3793230"/>
                    <a:pt x="1356675" y="3793269"/>
                    <a:pt x="1356675" y="3793269"/>
                  </a:cubicBezTo>
                  <a:cubicBezTo>
                    <a:pt x="1344184" y="3814636"/>
                    <a:pt x="1316768" y="3821824"/>
                    <a:pt x="1295440" y="3809334"/>
                  </a:cubicBezTo>
                  <a:cubicBezTo>
                    <a:pt x="1274073" y="3796843"/>
                    <a:pt x="1266885" y="3769426"/>
                    <a:pt x="1279336" y="3748098"/>
                  </a:cubicBezTo>
                  <a:cubicBezTo>
                    <a:pt x="1285581" y="3737415"/>
                    <a:pt x="1295548" y="3730276"/>
                    <a:pt x="1306624" y="3727364"/>
                  </a:cubicBezTo>
                  <a:close/>
                  <a:moveTo>
                    <a:pt x="3126940" y="3726913"/>
                  </a:moveTo>
                  <a:cubicBezTo>
                    <a:pt x="3138095" y="3729824"/>
                    <a:pt x="3148140" y="3736982"/>
                    <a:pt x="3154445" y="3747705"/>
                  </a:cubicBezTo>
                  <a:cubicBezTo>
                    <a:pt x="3166659" y="3769309"/>
                    <a:pt x="3159315" y="3796764"/>
                    <a:pt x="3137947" y="3809372"/>
                  </a:cubicBezTo>
                  <a:cubicBezTo>
                    <a:pt x="3116463" y="3821548"/>
                    <a:pt x="3089164" y="3814204"/>
                    <a:pt x="3076673" y="3792876"/>
                  </a:cubicBezTo>
                  <a:cubicBezTo>
                    <a:pt x="3064183" y="3771509"/>
                    <a:pt x="3071370" y="3744092"/>
                    <a:pt x="3092738" y="3731641"/>
                  </a:cubicBezTo>
                  <a:cubicBezTo>
                    <a:pt x="3092738" y="3731602"/>
                    <a:pt x="3092778" y="3731602"/>
                    <a:pt x="3092778" y="3731602"/>
                  </a:cubicBezTo>
                  <a:cubicBezTo>
                    <a:pt x="3103521" y="3725337"/>
                    <a:pt x="3115785" y="3724001"/>
                    <a:pt x="3126940" y="3726913"/>
                  </a:cubicBezTo>
                  <a:close/>
                  <a:moveTo>
                    <a:pt x="965125" y="3664686"/>
                  </a:moveTo>
                  <a:cubicBezTo>
                    <a:pt x="974636" y="3663837"/>
                    <a:pt x="984455" y="3666439"/>
                    <a:pt x="992566" y="3672684"/>
                  </a:cubicBezTo>
                  <a:cubicBezTo>
                    <a:pt x="1009769" y="3685921"/>
                    <a:pt x="1012951" y="3710588"/>
                    <a:pt x="999753" y="3727752"/>
                  </a:cubicBezTo>
                  <a:cubicBezTo>
                    <a:pt x="986517" y="3744957"/>
                    <a:pt x="961850" y="3748177"/>
                    <a:pt x="944646" y="3734940"/>
                  </a:cubicBezTo>
                  <a:cubicBezTo>
                    <a:pt x="927481" y="3721703"/>
                    <a:pt x="924260" y="3697037"/>
                    <a:pt x="937497" y="3679872"/>
                  </a:cubicBezTo>
                  <a:cubicBezTo>
                    <a:pt x="938126" y="3679008"/>
                    <a:pt x="938833" y="3678183"/>
                    <a:pt x="939539" y="3677397"/>
                  </a:cubicBezTo>
                  <a:cubicBezTo>
                    <a:pt x="946414" y="3669836"/>
                    <a:pt x="955615" y="3665535"/>
                    <a:pt x="965125" y="3664686"/>
                  </a:cubicBezTo>
                  <a:close/>
                  <a:moveTo>
                    <a:pt x="3467017" y="3660449"/>
                  </a:moveTo>
                  <a:cubicBezTo>
                    <a:pt x="3477058" y="3660930"/>
                    <a:pt x="3486917" y="3665241"/>
                    <a:pt x="3494203" y="3673273"/>
                  </a:cubicBezTo>
                  <a:cubicBezTo>
                    <a:pt x="3508813" y="3689338"/>
                    <a:pt x="3507596" y="3714162"/>
                    <a:pt x="3491570" y="3728773"/>
                  </a:cubicBezTo>
                  <a:cubicBezTo>
                    <a:pt x="3490746" y="3729481"/>
                    <a:pt x="3489960" y="3730149"/>
                    <a:pt x="3489096" y="3730815"/>
                  </a:cubicBezTo>
                  <a:cubicBezTo>
                    <a:pt x="3472875" y="3743307"/>
                    <a:pt x="3449818" y="3741224"/>
                    <a:pt x="3436069" y="3726102"/>
                  </a:cubicBezTo>
                  <a:cubicBezTo>
                    <a:pt x="3421498" y="3710037"/>
                    <a:pt x="3422676" y="3685213"/>
                    <a:pt x="3438741" y="3670602"/>
                  </a:cubicBezTo>
                  <a:cubicBezTo>
                    <a:pt x="3446754" y="3663316"/>
                    <a:pt x="3456977" y="3659967"/>
                    <a:pt x="3467017" y="3660449"/>
                  </a:cubicBezTo>
                  <a:close/>
                  <a:moveTo>
                    <a:pt x="3685954" y="3651091"/>
                  </a:moveTo>
                  <a:cubicBezTo>
                    <a:pt x="3694099" y="3651061"/>
                    <a:pt x="3702259" y="3654144"/>
                    <a:pt x="3708504" y="3660351"/>
                  </a:cubicBezTo>
                  <a:cubicBezTo>
                    <a:pt x="3708544" y="3660390"/>
                    <a:pt x="3708622" y="3660428"/>
                    <a:pt x="3708662" y="3660507"/>
                  </a:cubicBezTo>
                  <a:cubicBezTo>
                    <a:pt x="3720641" y="3673351"/>
                    <a:pt x="3719973" y="3693462"/>
                    <a:pt x="3707130" y="3705481"/>
                  </a:cubicBezTo>
                  <a:cubicBezTo>
                    <a:pt x="3694836" y="3716989"/>
                    <a:pt x="3675708" y="3716872"/>
                    <a:pt x="3663492" y="3705285"/>
                  </a:cubicBezTo>
                  <a:cubicBezTo>
                    <a:pt x="3651119" y="3693108"/>
                    <a:pt x="3650961" y="3673194"/>
                    <a:pt x="3663138" y="3660861"/>
                  </a:cubicBezTo>
                  <a:cubicBezTo>
                    <a:pt x="3663255" y="3660744"/>
                    <a:pt x="3663373" y="3660625"/>
                    <a:pt x="3663492" y="3660507"/>
                  </a:cubicBezTo>
                  <a:cubicBezTo>
                    <a:pt x="3669678" y="3654262"/>
                    <a:pt x="3677809" y="3651120"/>
                    <a:pt x="3685954" y="3651091"/>
                  </a:cubicBezTo>
                  <a:close/>
                  <a:moveTo>
                    <a:pt x="747503" y="3651081"/>
                  </a:moveTo>
                  <a:cubicBezTo>
                    <a:pt x="755648" y="3651041"/>
                    <a:pt x="763808" y="3654105"/>
                    <a:pt x="770053" y="3660272"/>
                  </a:cubicBezTo>
                  <a:cubicBezTo>
                    <a:pt x="770093" y="3660350"/>
                    <a:pt x="770171" y="3660429"/>
                    <a:pt x="770250" y="3660508"/>
                  </a:cubicBezTo>
                  <a:cubicBezTo>
                    <a:pt x="782622" y="3672683"/>
                    <a:pt x="782780" y="3692598"/>
                    <a:pt x="770604" y="3704932"/>
                  </a:cubicBezTo>
                  <a:cubicBezTo>
                    <a:pt x="770486" y="3705050"/>
                    <a:pt x="770367" y="3705167"/>
                    <a:pt x="770250" y="3705285"/>
                  </a:cubicBezTo>
                  <a:cubicBezTo>
                    <a:pt x="757877" y="3717775"/>
                    <a:pt x="737727" y="3717854"/>
                    <a:pt x="725237" y="3705481"/>
                  </a:cubicBezTo>
                  <a:cubicBezTo>
                    <a:pt x="712785" y="3693148"/>
                    <a:pt x="712668" y="3672998"/>
                    <a:pt x="725040" y="3660508"/>
                  </a:cubicBezTo>
                  <a:cubicBezTo>
                    <a:pt x="731227" y="3654262"/>
                    <a:pt x="739357" y="3651120"/>
                    <a:pt x="747503" y="3651081"/>
                  </a:cubicBezTo>
                  <a:close/>
                  <a:moveTo>
                    <a:pt x="1177778" y="3642376"/>
                  </a:moveTo>
                  <a:cubicBezTo>
                    <a:pt x="1189066" y="3640318"/>
                    <a:pt x="1201134" y="3642537"/>
                    <a:pt x="1211347" y="3649509"/>
                  </a:cubicBezTo>
                  <a:cubicBezTo>
                    <a:pt x="1231967" y="3663572"/>
                    <a:pt x="1237269" y="3691656"/>
                    <a:pt x="1223208" y="3712277"/>
                  </a:cubicBezTo>
                  <a:cubicBezTo>
                    <a:pt x="1209147" y="3732897"/>
                    <a:pt x="1181024" y="3738201"/>
                    <a:pt x="1160441" y="3724139"/>
                  </a:cubicBezTo>
                  <a:cubicBezTo>
                    <a:pt x="1139820" y="3710077"/>
                    <a:pt x="1134517" y="3681953"/>
                    <a:pt x="1148579" y="3661372"/>
                  </a:cubicBezTo>
                  <a:cubicBezTo>
                    <a:pt x="1148698" y="3661214"/>
                    <a:pt x="1148775" y="3661058"/>
                    <a:pt x="1148893" y="3660900"/>
                  </a:cubicBezTo>
                  <a:cubicBezTo>
                    <a:pt x="1155983" y="3650766"/>
                    <a:pt x="1166490" y="3644433"/>
                    <a:pt x="1177778" y="3642376"/>
                  </a:cubicBezTo>
                  <a:close/>
                  <a:moveTo>
                    <a:pt x="3255483" y="3642204"/>
                  </a:moveTo>
                  <a:cubicBezTo>
                    <a:pt x="3266761" y="3644227"/>
                    <a:pt x="3277267" y="3650550"/>
                    <a:pt x="3284337" y="3660704"/>
                  </a:cubicBezTo>
                  <a:cubicBezTo>
                    <a:pt x="3284377" y="3660782"/>
                    <a:pt x="3284417" y="3660821"/>
                    <a:pt x="3284456" y="3660900"/>
                  </a:cubicBezTo>
                  <a:cubicBezTo>
                    <a:pt x="3298478" y="3681285"/>
                    <a:pt x="3293332" y="3709173"/>
                    <a:pt x="3272947" y="3723156"/>
                  </a:cubicBezTo>
                  <a:cubicBezTo>
                    <a:pt x="3252562" y="3737178"/>
                    <a:pt x="3224675" y="3732032"/>
                    <a:pt x="3210652" y="3711647"/>
                  </a:cubicBezTo>
                  <a:cubicBezTo>
                    <a:pt x="3196708" y="3691341"/>
                    <a:pt x="3201775" y="3663571"/>
                    <a:pt x="3222002" y="3649509"/>
                  </a:cubicBezTo>
                  <a:cubicBezTo>
                    <a:pt x="3232157" y="3642459"/>
                    <a:pt x="3244205" y="3640181"/>
                    <a:pt x="3255483" y="3642204"/>
                  </a:cubicBezTo>
                  <a:close/>
                  <a:moveTo>
                    <a:pt x="537967" y="3602091"/>
                  </a:moveTo>
                  <a:cubicBezTo>
                    <a:pt x="543613" y="3602582"/>
                    <a:pt x="549073" y="3605204"/>
                    <a:pt x="553040" y="3609839"/>
                  </a:cubicBezTo>
                  <a:cubicBezTo>
                    <a:pt x="561092" y="3619226"/>
                    <a:pt x="559992" y="3633366"/>
                    <a:pt x="550604" y="3641418"/>
                  </a:cubicBezTo>
                  <a:cubicBezTo>
                    <a:pt x="550486" y="3641497"/>
                    <a:pt x="550408" y="3641576"/>
                    <a:pt x="550290" y="3641655"/>
                  </a:cubicBezTo>
                  <a:cubicBezTo>
                    <a:pt x="540745" y="3649550"/>
                    <a:pt x="526645" y="3648175"/>
                    <a:pt x="518789" y="3638669"/>
                  </a:cubicBezTo>
                  <a:cubicBezTo>
                    <a:pt x="510894" y="3629124"/>
                    <a:pt x="512230" y="3615023"/>
                    <a:pt x="521775" y="3607128"/>
                  </a:cubicBezTo>
                  <a:cubicBezTo>
                    <a:pt x="526488" y="3603240"/>
                    <a:pt x="532321" y="3601600"/>
                    <a:pt x="537967" y="3602091"/>
                  </a:cubicBezTo>
                  <a:close/>
                  <a:moveTo>
                    <a:pt x="3895656" y="3601968"/>
                  </a:moveTo>
                  <a:cubicBezTo>
                    <a:pt x="3901401" y="3601472"/>
                    <a:pt x="3907332" y="3603142"/>
                    <a:pt x="3912124" y="3607089"/>
                  </a:cubicBezTo>
                  <a:cubicBezTo>
                    <a:pt x="3921668" y="3615102"/>
                    <a:pt x="3922886" y="3629359"/>
                    <a:pt x="3914873" y="3638905"/>
                  </a:cubicBezTo>
                  <a:cubicBezTo>
                    <a:pt x="3906860" y="3648448"/>
                    <a:pt x="3892603" y="3649667"/>
                    <a:pt x="3883058" y="3641654"/>
                  </a:cubicBezTo>
                  <a:cubicBezTo>
                    <a:pt x="3873512" y="3633759"/>
                    <a:pt x="3872177" y="3619658"/>
                    <a:pt x="3880073" y="3610152"/>
                  </a:cubicBezTo>
                  <a:cubicBezTo>
                    <a:pt x="3880151" y="3610035"/>
                    <a:pt x="3880230" y="3609917"/>
                    <a:pt x="3880308" y="3609838"/>
                  </a:cubicBezTo>
                  <a:cubicBezTo>
                    <a:pt x="3884353" y="3605125"/>
                    <a:pt x="3889911" y="3602464"/>
                    <a:pt x="3895656" y="3601968"/>
                  </a:cubicBezTo>
                  <a:close/>
                  <a:moveTo>
                    <a:pt x="3589977" y="3549754"/>
                  </a:moveTo>
                  <a:cubicBezTo>
                    <a:pt x="3610802" y="3549754"/>
                    <a:pt x="3627684" y="3566636"/>
                    <a:pt x="3627684" y="3587461"/>
                  </a:cubicBezTo>
                  <a:cubicBezTo>
                    <a:pt x="3627684" y="3608286"/>
                    <a:pt x="3610802" y="3625168"/>
                    <a:pt x="3589977" y="3625168"/>
                  </a:cubicBezTo>
                  <a:cubicBezTo>
                    <a:pt x="3569152" y="3625168"/>
                    <a:pt x="3552270" y="3608286"/>
                    <a:pt x="3552270" y="3587461"/>
                  </a:cubicBezTo>
                  <a:cubicBezTo>
                    <a:pt x="3552270" y="3566636"/>
                    <a:pt x="3569152" y="3549754"/>
                    <a:pt x="3589977" y="3549754"/>
                  </a:cubicBezTo>
                  <a:close/>
                  <a:moveTo>
                    <a:pt x="843635" y="3549754"/>
                  </a:moveTo>
                  <a:cubicBezTo>
                    <a:pt x="864460" y="3549754"/>
                    <a:pt x="881342" y="3566636"/>
                    <a:pt x="881342" y="3587461"/>
                  </a:cubicBezTo>
                  <a:cubicBezTo>
                    <a:pt x="881342" y="3608286"/>
                    <a:pt x="864460" y="3625168"/>
                    <a:pt x="843635" y="3625168"/>
                  </a:cubicBezTo>
                  <a:cubicBezTo>
                    <a:pt x="822810" y="3625168"/>
                    <a:pt x="805928" y="3608286"/>
                    <a:pt x="805928" y="3587461"/>
                  </a:cubicBezTo>
                  <a:cubicBezTo>
                    <a:pt x="805928" y="3566636"/>
                    <a:pt x="822810" y="3549754"/>
                    <a:pt x="843635" y="3549754"/>
                  </a:cubicBezTo>
                  <a:close/>
                  <a:moveTo>
                    <a:pt x="3376201" y="3546375"/>
                  </a:moveTo>
                  <a:cubicBezTo>
                    <a:pt x="3387630" y="3547435"/>
                    <a:pt x="3398658" y="3552826"/>
                    <a:pt x="3406612" y="3562312"/>
                  </a:cubicBezTo>
                  <a:cubicBezTo>
                    <a:pt x="3422637" y="3581401"/>
                    <a:pt x="3420163" y="3609916"/>
                    <a:pt x="3401034" y="3625942"/>
                  </a:cubicBezTo>
                  <a:cubicBezTo>
                    <a:pt x="3381946" y="3641968"/>
                    <a:pt x="3353468" y="3639493"/>
                    <a:pt x="3337403" y="3620404"/>
                  </a:cubicBezTo>
                  <a:cubicBezTo>
                    <a:pt x="3321378" y="3601276"/>
                    <a:pt x="3323852" y="3572798"/>
                    <a:pt x="3342981" y="3556735"/>
                  </a:cubicBezTo>
                  <a:cubicBezTo>
                    <a:pt x="3343098" y="3556656"/>
                    <a:pt x="3343255" y="3556538"/>
                    <a:pt x="3343374" y="3556419"/>
                  </a:cubicBezTo>
                  <a:cubicBezTo>
                    <a:pt x="3352938" y="3548584"/>
                    <a:pt x="3364771" y="3545314"/>
                    <a:pt x="3376201" y="3546375"/>
                  </a:cubicBezTo>
                  <a:close/>
                  <a:moveTo>
                    <a:pt x="1057006" y="3546222"/>
                  </a:moveTo>
                  <a:cubicBezTo>
                    <a:pt x="1068411" y="3545127"/>
                    <a:pt x="1080234" y="3548387"/>
                    <a:pt x="1089779" y="3556263"/>
                  </a:cubicBezTo>
                  <a:cubicBezTo>
                    <a:pt x="1089857" y="3556302"/>
                    <a:pt x="1089897" y="3556381"/>
                    <a:pt x="1089974" y="3556419"/>
                  </a:cubicBezTo>
                  <a:cubicBezTo>
                    <a:pt x="1109261" y="3572249"/>
                    <a:pt x="1112089" y="3600687"/>
                    <a:pt x="1096259" y="3619973"/>
                  </a:cubicBezTo>
                  <a:cubicBezTo>
                    <a:pt x="1080431" y="3639297"/>
                    <a:pt x="1051993" y="3642086"/>
                    <a:pt x="1032708" y="3626296"/>
                  </a:cubicBezTo>
                  <a:cubicBezTo>
                    <a:pt x="1013422" y="3610467"/>
                    <a:pt x="1010593" y="3581990"/>
                    <a:pt x="1026423" y="3562704"/>
                  </a:cubicBezTo>
                  <a:cubicBezTo>
                    <a:pt x="1026500" y="3562587"/>
                    <a:pt x="1026619" y="3562429"/>
                    <a:pt x="1026737" y="3562312"/>
                  </a:cubicBezTo>
                  <a:cubicBezTo>
                    <a:pt x="1034612" y="3552767"/>
                    <a:pt x="1045600" y="3547317"/>
                    <a:pt x="1057006" y="3546222"/>
                  </a:cubicBezTo>
                  <a:close/>
                  <a:moveTo>
                    <a:pt x="3805267" y="3517662"/>
                  </a:moveTo>
                  <a:cubicBezTo>
                    <a:pt x="3813379" y="3516945"/>
                    <a:pt x="3821765" y="3519321"/>
                    <a:pt x="3828501" y="3524958"/>
                  </a:cubicBezTo>
                  <a:cubicBezTo>
                    <a:pt x="3841974" y="3536230"/>
                    <a:pt x="3843741" y="3556301"/>
                    <a:pt x="3832468" y="3569774"/>
                  </a:cubicBezTo>
                  <a:cubicBezTo>
                    <a:pt x="3821195" y="3583246"/>
                    <a:pt x="3801124" y="3585014"/>
                    <a:pt x="3787650" y="3573741"/>
                  </a:cubicBezTo>
                  <a:cubicBezTo>
                    <a:pt x="3787650" y="3573741"/>
                    <a:pt x="3787613" y="3573702"/>
                    <a:pt x="3787613" y="3573702"/>
                  </a:cubicBezTo>
                  <a:cubicBezTo>
                    <a:pt x="3774178" y="3562429"/>
                    <a:pt x="3772411" y="3542397"/>
                    <a:pt x="3783684" y="3528924"/>
                  </a:cubicBezTo>
                  <a:cubicBezTo>
                    <a:pt x="3789320" y="3522188"/>
                    <a:pt x="3797156" y="3518378"/>
                    <a:pt x="3805267" y="3517662"/>
                  </a:cubicBezTo>
                  <a:close/>
                  <a:moveTo>
                    <a:pt x="628337" y="3516866"/>
                  </a:moveTo>
                  <a:cubicBezTo>
                    <a:pt x="636419" y="3517838"/>
                    <a:pt x="644127" y="3521894"/>
                    <a:pt x="649548" y="3528807"/>
                  </a:cubicBezTo>
                  <a:cubicBezTo>
                    <a:pt x="649587" y="3528847"/>
                    <a:pt x="649626" y="3528885"/>
                    <a:pt x="649665" y="3528924"/>
                  </a:cubicBezTo>
                  <a:cubicBezTo>
                    <a:pt x="658032" y="3544361"/>
                    <a:pt x="652258" y="3563686"/>
                    <a:pt x="636821" y="3572052"/>
                  </a:cubicBezTo>
                  <a:cubicBezTo>
                    <a:pt x="625233" y="3578297"/>
                    <a:pt x="610977" y="3576805"/>
                    <a:pt x="600960" y="3568204"/>
                  </a:cubicBezTo>
                  <a:cubicBezTo>
                    <a:pt x="589648" y="3555045"/>
                    <a:pt x="591181" y="3535209"/>
                    <a:pt x="604339" y="3523897"/>
                  </a:cubicBezTo>
                  <a:cubicBezTo>
                    <a:pt x="604495" y="3523740"/>
                    <a:pt x="604692" y="3523582"/>
                    <a:pt x="604889" y="3523426"/>
                  </a:cubicBezTo>
                  <a:cubicBezTo>
                    <a:pt x="611801" y="3518006"/>
                    <a:pt x="620256" y="3515894"/>
                    <a:pt x="628337" y="3516866"/>
                  </a:cubicBezTo>
                  <a:close/>
                  <a:moveTo>
                    <a:pt x="423271" y="3450445"/>
                  </a:moveTo>
                  <a:cubicBezTo>
                    <a:pt x="428883" y="3451511"/>
                    <a:pt x="434088" y="3454711"/>
                    <a:pt x="437563" y="3459795"/>
                  </a:cubicBezTo>
                  <a:cubicBezTo>
                    <a:pt x="443612" y="3470569"/>
                    <a:pt x="439802" y="3484223"/>
                    <a:pt x="429039" y="3490291"/>
                  </a:cubicBezTo>
                  <a:cubicBezTo>
                    <a:pt x="419731" y="3495543"/>
                    <a:pt x="407987" y="3493461"/>
                    <a:pt x="401034" y="3485326"/>
                  </a:cubicBezTo>
                  <a:cubicBezTo>
                    <a:pt x="393846" y="3475259"/>
                    <a:pt x="396203" y="3461280"/>
                    <a:pt x="406259" y="3454096"/>
                  </a:cubicBezTo>
                  <a:cubicBezTo>
                    <a:pt x="406337" y="3454033"/>
                    <a:pt x="406455" y="3453967"/>
                    <a:pt x="406533" y="3453904"/>
                  </a:cubicBezTo>
                  <a:cubicBezTo>
                    <a:pt x="411639" y="3450449"/>
                    <a:pt x="417659" y="3449380"/>
                    <a:pt x="423271" y="3450445"/>
                  </a:cubicBezTo>
                  <a:close/>
                  <a:moveTo>
                    <a:pt x="4009897" y="3450413"/>
                  </a:moveTo>
                  <a:cubicBezTo>
                    <a:pt x="4015573" y="3449348"/>
                    <a:pt x="4021651" y="3450429"/>
                    <a:pt x="4026816" y="3453903"/>
                  </a:cubicBezTo>
                  <a:cubicBezTo>
                    <a:pt x="4036990" y="3460930"/>
                    <a:pt x="4039543" y="3474878"/>
                    <a:pt x="4032511" y="3485051"/>
                  </a:cubicBezTo>
                  <a:cubicBezTo>
                    <a:pt x="4032433" y="3485141"/>
                    <a:pt x="4032394" y="3485236"/>
                    <a:pt x="4032315" y="3485326"/>
                  </a:cubicBezTo>
                  <a:cubicBezTo>
                    <a:pt x="4025481" y="3495373"/>
                    <a:pt x="4011812" y="3497985"/>
                    <a:pt x="4001757" y="3491155"/>
                  </a:cubicBezTo>
                  <a:cubicBezTo>
                    <a:pt x="4001600" y="3491048"/>
                    <a:pt x="4001443" y="3490939"/>
                    <a:pt x="4001286" y="3490824"/>
                  </a:cubicBezTo>
                  <a:cubicBezTo>
                    <a:pt x="3991112" y="3483864"/>
                    <a:pt x="3988480" y="3469996"/>
                    <a:pt x="3995393" y="3459795"/>
                  </a:cubicBezTo>
                  <a:cubicBezTo>
                    <a:pt x="3998948" y="3454687"/>
                    <a:pt x="4004221" y="3451477"/>
                    <a:pt x="4009897" y="3450413"/>
                  </a:cubicBezTo>
                  <a:close/>
                  <a:moveTo>
                    <a:pt x="3487653" y="3440265"/>
                  </a:moveTo>
                  <a:cubicBezTo>
                    <a:pt x="3499112" y="3440250"/>
                    <a:pt x="3510581" y="3444606"/>
                    <a:pt x="3519340" y="3453337"/>
                  </a:cubicBezTo>
                  <a:cubicBezTo>
                    <a:pt x="3536860" y="3470800"/>
                    <a:pt x="3536898" y="3499151"/>
                    <a:pt x="3519420" y="3516669"/>
                  </a:cubicBezTo>
                  <a:cubicBezTo>
                    <a:pt x="3519380" y="3516709"/>
                    <a:pt x="3519380" y="3516709"/>
                    <a:pt x="3519340" y="3516748"/>
                  </a:cubicBezTo>
                  <a:cubicBezTo>
                    <a:pt x="3502137" y="3534227"/>
                    <a:pt x="3474053" y="3534423"/>
                    <a:pt x="3456574" y="3517219"/>
                  </a:cubicBezTo>
                  <a:cubicBezTo>
                    <a:pt x="3456417" y="3517062"/>
                    <a:pt x="3456260" y="3516905"/>
                    <a:pt x="3456103" y="3516748"/>
                  </a:cubicBezTo>
                  <a:cubicBezTo>
                    <a:pt x="3438584" y="3499285"/>
                    <a:pt x="3438545" y="3470934"/>
                    <a:pt x="3456023" y="3453424"/>
                  </a:cubicBezTo>
                  <a:cubicBezTo>
                    <a:pt x="3464743" y="3444668"/>
                    <a:pt x="3476193" y="3440281"/>
                    <a:pt x="3487653" y="3440265"/>
                  </a:cubicBezTo>
                  <a:close/>
                  <a:moveTo>
                    <a:pt x="945754" y="3440077"/>
                  </a:moveTo>
                  <a:cubicBezTo>
                    <a:pt x="957233" y="3440113"/>
                    <a:pt x="968703" y="3444527"/>
                    <a:pt x="977442" y="3453314"/>
                  </a:cubicBezTo>
                  <a:cubicBezTo>
                    <a:pt x="994922" y="3470883"/>
                    <a:pt x="994804" y="3499285"/>
                    <a:pt x="977246" y="3516749"/>
                  </a:cubicBezTo>
                  <a:cubicBezTo>
                    <a:pt x="960041" y="3534227"/>
                    <a:pt x="931958" y="3534423"/>
                    <a:pt x="914479" y="3517220"/>
                  </a:cubicBezTo>
                  <a:cubicBezTo>
                    <a:pt x="914322" y="3517063"/>
                    <a:pt x="914165" y="3516905"/>
                    <a:pt x="914008" y="3516749"/>
                  </a:cubicBezTo>
                  <a:cubicBezTo>
                    <a:pt x="896451" y="3499348"/>
                    <a:pt x="896292" y="3470998"/>
                    <a:pt x="913694" y="3453424"/>
                  </a:cubicBezTo>
                  <a:cubicBezTo>
                    <a:pt x="913812" y="3453322"/>
                    <a:pt x="913889" y="3453220"/>
                    <a:pt x="914008" y="3453118"/>
                  </a:cubicBezTo>
                  <a:cubicBezTo>
                    <a:pt x="922787" y="3444386"/>
                    <a:pt x="934275" y="3440042"/>
                    <a:pt x="945754" y="3440077"/>
                  </a:cubicBezTo>
                  <a:close/>
                  <a:moveTo>
                    <a:pt x="732292" y="3424908"/>
                  </a:moveTo>
                  <a:cubicBezTo>
                    <a:pt x="741891" y="3425755"/>
                    <a:pt x="751180" y="3430113"/>
                    <a:pt x="758074" y="3437799"/>
                  </a:cubicBezTo>
                  <a:cubicBezTo>
                    <a:pt x="772567" y="3453943"/>
                    <a:pt x="771232" y="3478778"/>
                    <a:pt x="755087" y="3493268"/>
                  </a:cubicBezTo>
                  <a:cubicBezTo>
                    <a:pt x="738944" y="3507754"/>
                    <a:pt x="714082" y="3506414"/>
                    <a:pt x="699628" y="3490271"/>
                  </a:cubicBezTo>
                  <a:cubicBezTo>
                    <a:pt x="685134" y="3474123"/>
                    <a:pt x="686469" y="3449292"/>
                    <a:pt x="702612" y="3434802"/>
                  </a:cubicBezTo>
                  <a:cubicBezTo>
                    <a:pt x="703280" y="3434205"/>
                    <a:pt x="703949" y="3433636"/>
                    <a:pt x="704655" y="3433085"/>
                  </a:cubicBezTo>
                  <a:cubicBezTo>
                    <a:pt x="712785" y="3426726"/>
                    <a:pt x="722693" y="3424061"/>
                    <a:pt x="732292" y="3424908"/>
                  </a:cubicBezTo>
                  <a:close/>
                  <a:moveTo>
                    <a:pt x="3699392" y="3421283"/>
                  </a:moveTo>
                  <a:cubicBezTo>
                    <a:pt x="3709369" y="3420059"/>
                    <a:pt x="3719818" y="3422642"/>
                    <a:pt x="3728380" y="3429319"/>
                  </a:cubicBezTo>
                  <a:cubicBezTo>
                    <a:pt x="3745467" y="3442678"/>
                    <a:pt x="3748490" y="3467364"/>
                    <a:pt x="3735137" y="3484454"/>
                  </a:cubicBezTo>
                  <a:cubicBezTo>
                    <a:pt x="3734587" y="3485157"/>
                    <a:pt x="3733996" y="3485840"/>
                    <a:pt x="3733408" y="3486504"/>
                  </a:cubicBezTo>
                  <a:cubicBezTo>
                    <a:pt x="3719621" y="3501878"/>
                    <a:pt x="3696250" y="3503936"/>
                    <a:pt x="3679989" y="3491218"/>
                  </a:cubicBezTo>
                  <a:cubicBezTo>
                    <a:pt x="3662902" y="3477859"/>
                    <a:pt x="3659878" y="3453177"/>
                    <a:pt x="3673232" y="3436083"/>
                  </a:cubicBezTo>
                  <a:cubicBezTo>
                    <a:pt x="3679909" y="3427536"/>
                    <a:pt x="3689415" y="3422507"/>
                    <a:pt x="3699392" y="3421283"/>
                  </a:cubicBezTo>
                  <a:close/>
                  <a:moveTo>
                    <a:pt x="3912664" y="3375974"/>
                  </a:moveTo>
                  <a:cubicBezTo>
                    <a:pt x="3920697" y="3374553"/>
                    <a:pt x="3929269" y="3376196"/>
                    <a:pt x="3936476" y="3381239"/>
                  </a:cubicBezTo>
                  <a:cubicBezTo>
                    <a:pt x="3950891" y="3391326"/>
                    <a:pt x="3954427" y="3411196"/>
                    <a:pt x="3944332" y="3425624"/>
                  </a:cubicBezTo>
                  <a:cubicBezTo>
                    <a:pt x="3934238" y="3440051"/>
                    <a:pt x="3914363" y="3443566"/>
                    <a:pt x="3899948" y="3433479"/>
                  </a:cubicBezTo>
                  <a:cubicBezTo>
                    <a:pt x="3885532" y="3423393"/>
                    <a:pt x="3881997" y="3403522"/>
                    <a:pt x="3892093" y="3389095"/>
                  </a:cubicBezTo>
                  <a:cubicBezTo>
                    <a:pt x="3897140" y="3381882"/>
                    <a:pt x="3904632" y="3377396"/>
                    <a:pt x="3912664" y="3375974"/>
                  </a:cubicBezTo>
                  <a:close/>
                  <a:moveTo>
                    <a:pt x="520685" y="3374010"/>
                  </a:moveTo>
                  <a:cubicBezTo>
                    <a:pt x="528717" y="3375431"/>
                    <a:pt x="536209" y="3379917"/>
                    <a:pt x="541256" y="3387130"/>
                  </a:cubicBezTo>
                  <a:cubicBezTo>
                    <a:pt x="551352" y="3401557"/>
                    <a:pt x="547817" y="3421428"/>
                    <a:pt x="533402" y="3431514"/>
                  </a:cubicBezTo>
                  <a:cubicBezTo>
                    <a:pt x="518986" y="3441600"/>
                    <a:pt x="499111" y="3438086"/>
                    <a:pt x="489017" y="3423659"/>
                  </a:cubicBezTo>
                  <a:cubicBezTo>
                    <a:pt x="478923" y="3409231"/>
                    <a:pt x="482458" y="3389361"/>
                    <a:pt x="496873" y="3379274"/>
                  </a:cubicBezTo>
                  <a:cubicBezTo>
                    <a:pt x="504080" y="3374231"/>
                    <a:pt x="512653" y="3372588"/>
                    <a:pt x="520685" y="3374010"/>
                  </a:cubicBezTo>
                  <a:close/>
                  <a:moveTo>
                    <a:pt x="3589889" y="3324660"/>
                  </a:moveTo>
                  <a:cubicBezTo>
                    <a:pt x="3601314" y="3323666"/>
                    <a:pt x="3613117" y="3326999"/>
                    <a:pt x="3622642" y="3334890"/>
                  </a:cubicBezTo>
                  <a:cubicBezTo>
                    <a:pt x="3641850" y="3350813"/>
                    <a:pt x="3644521" y="3379290"/>
                    <a:pt x="3628573" y="3398494"/>
                  </a:cubicBezTo>
                  <a:cubicBezTo>
                    <a:pt x="3612666" y="3417697"/>
                    <a:pt x="3584189" y="3420352"/>
                    <a:pt x="3564983" y="3404428"/>
                  </a:cubicBezTo>
                  <a:cubicBezTo>
                    <a:pt x="3545775" y="3388505"/>
                    <a:pt x="3543104" y="3360028"/>
                    <a:pt x="3559052" y="3340825"/>
                  </a:cubicBezTo>
                  <a:cubicBezTo>
                    <a:pt x="3559168" y="3340680"/>
                    <a:pt x="3559286" y="3340535"/>
                    <a:pt x="3559405" y="3340389"/>
                  </a:cubicBezTo>
                  <a:cubicBezTo>
                    <a:pt x="3567417" y="3330974"/>
                    <a:pt x="3578464" y="3325654"/>
                    <a:pt x="3589889" y="3324660"/>
                  </a:cubicBezTo>
                  <a:close/>
                  <a:moveTo>
                    <a:pt x="843352" y="3324489"/>
                  </a:moveTo>
                  <a:cubicBezTo>
                    <a:pt x="854768" y="3325455"/>
                    <a:pt x="865815" y="3330776"/>
                    <a:pt x="873788" y="3340225"/>
                  </a:cubicBezTo>
                  <a:cubicBezTo>
                    <a:pt x="873867" y="3340279"/>
                    <a:pt x="873907" y="3340334"/>
                    <a:pt x="873945" y="3340389"/>
                  </a:cubicBezTo>
                  <a:cubicBezTo>
                    <a:pt x="889814" y="3359364"/>
                    <a:pt x="887301" y="3387601"/>
                    <a:pt x="868290" y="3403462"/>
                  </a:cubicBezTo>
                  <a:cubicBezTo>
                    <a:pt x="849318" y="3419322"/>
                    <a:pt x="821077" y="3416797"/>
                    <a:pt x="805248" y="3397825"/>
                  </a:cubicBezTo>
                  <a:cubicBezTo>
                    <a:pt x="789419" y="3378918"/>
                    <a:pt x="791893" y="3350786"/>
                    <a:pt x="810707" y="3334890"/>
                  </a:cubicBezTo>
                  <a:cubicBezTo>
                    <a:pt x="820153" y="3326915"/>
                    <a:pt x="831937" y="3323524"/>
                    <a:pt x="843352" y="3324489"/>
                  </a:cubicBezTo>
                  <a:close/>
                  <a:moveTo>
                    <a:pt x="322182" y="3289503"/>
                  </a:moveTo>
                  <a:cubicBezTo>
                    <a:pt x="327711" y="3291004"/>
                    <a:pt x="332670" y="3294614"/>
                    <a:pt x="335752" y="3299979"/>
                  </a:cubicBezTo>
                  <a:cubicBezTo>
                    <a:pt x="341880" y="3310706"/>
                    <a:pt x="338189" y="3324388"/>
                    <a:pt x="327465" y="3330534"/>
                  </a:cubicBezTo>
                  <a:cubicBezTo>
                    <a:pt x="316743" y="3336666"/>
                    <a:pt x="303112" y="3332993"/>
                    <a:pt x="296947" y="3322321"/>
                  </a:cubicBezTo>
                  <a:cubicBezTo>
                    <a:pt x="290739" y="3311618"/>
                    <a:pt x="294393" y="3297921"/>
                    <a:pt x="305116" y="3291732"/>
                  </a:cubicBezTo>
                  <a:cubicBezTo>
                    <a:pt x="305155" y="3291716"/>
                    <a:pt x="305155" y="3291700"/>
                    <a:pt x="305195" y="3291684"/>
                  </a:cubicBezTo>
                  <a:cubicBezTo>
                    <a:pt x="310556" y="3288610"/>
                    <a:pt x="316654" y="3288002"/>
                    <a:pt x="322182" y="3289503"/>
                  </a:cubicBezTo>
                  <a:close/>
                  <a:moveTo>
                    <a:pt x="4111201" y="3289488"/>
                  </a:moveTo>
                  <a:cubicBezTo>
                    <a:pt x="4116724" y="3288003"/>
                    <a:pt x="4122812" y="3288617"/>
                    <a:pt x="4128154" y="3291683"/>
                  </a:cubicBezTo>
                  <a:cubicBezTo>
                    <a:pt x="4138878" y="3297830"/>
                    <a:pt x="4142609" y="3311511"/>
                    <a:pt x="4136441" y="3322238"/>
                  </a:cubicBezTo>
                  <a:cubicBezTo>
                    <a:pt x="4136441" y="3322265"/>
                    <a:pt x="4136404" y="3322293"/>
                    <a:pt x="4136404" y="3322320"/>
                  </a:cubicBezTo>
                  <a:cubicBezTo>
                    <a:pt x="4130196" y="3333024"/>
                    <a:pt x="4116528" y="3336681"/>
                    <a:pt x="4105805" y="3330486"/>
                  </a:cubicBezTo>
                  <a:cubicBezTo>
                    <a:pt x="4095121" y="3324296"/>
                    <a:pt x="4091468" y="3310599"/>
                    <a:pt x="4097636" y="3299897"/>
                  </a:cubicBezTo>
                  <a:cubicBezTo>
                    <a:pt x="4100719" y="3294560"/>
                    <a:pt x="4105678" y="3290974"/>
                    <a:pt x="4111201" y="3289488"/>
                  </a:cubicBezTo>
                  <a:close/>
                  <a:moveTo>
                    <a:pt x="634774" y="3289289"/>
                  </a:moveTo>
                  <a:cubicBezTo>
                    <a:pt x="644726" y="3290696"/>
                    <a:pt x="654143" y="3295901"/>
                    <a:pt x="660663" y="3304568"/>
                  </a:cubicBezTo>
                  <a:cubicBezTo>
                    <a:pt x="673703" y="3321904"/>
                    <a:pt x="670247" y="3346528"/>
                    <a:pt x="652885" y="3359568"/>
                  </a:cubicBezTo>
                  <a:cubicBezTo>
                    <a:pt x="635563" y="3372609"/>
                    <a:pt x="610937" y="3369124"/>
                    <a:pt x="597896" y="3351791"/>
                  </a:cubicBezTo>
                  <a:cubicBezTo>
                    <a:pt x="597306" y="3351021"/>
                    <a:pt x="596757" y="3350231"/>
                    <a:pt x="596247" y="3349423"/>
                  </a:cubicBezTo>
                  <a:cubicBezTo>
                    <a:pt x="585130" y="3332117"/>
                    <a:pt x="589215" y="3309159"/>
                    <a:pt x="605674" y="3296790"/>
                  </a:cubicBezTo>
                  <a:cubicBezTo>
                    <a:pt x="614335" y="3290270"/>
                    <a:pt x="624822" y="3287881"/>
                    <a:pt x="634774" y="3289289"/>
                  </a:cubicBezTo>
                  <a:close/>
                  <a:moveTo>
                    <a:pt x="3800116" y="3287430"/>
                  </a:moveTo>
                  <a:cubicBezTo>
                    <a:pt x="3809941" y="3285296"/>
                    <a:pt x="3820586" y="3286910"/>
                    <a:pt x="3829718" y="3292776"/>
                  </a:cubicBezTo>
                  <a:cubicBezTo>
                    <a:pt x="3847943" y="3304508"/>
                    <a:pt x="3853245" y="3328810"/>
                    <a:pt x="3841500" y="3347054"/>
                  </a:cubicBezTo>
                  <a:cubicBezTo>
                    <a:pt x="3840990" y="3347864"/>
                    <a:pt x="3840441" y="3348654"/>
                    <a:pt x="3839852" y="3349424"/>
                  </a:cubicBezTo>
                  <a:cubicBezTo>
                    <a:pt x="3827479" y="3365866"/>
                    <a:pt x="3804541" y="3369978"/>
                    <a:pt x="3787219" y="3358851"/>
                  </a:cubicBezTo>
                  <a:cubicBezTo>
                    <a:pt x="3768954" y="3347117"/>
                    <a:pt x="3763691" y="3322816"/>
                    <a:pt x="3775435" y="3304568"/>
                  </a:cubicBezTo>
                  <a:cubicBezTo>
                    <a:pt x="3781287" y="3295445"/>
                    <a:pt x="3790292" y="3289564"/>
                    <a:pt x="3800116" y="3287430"/>
                  </a:cubicBezTo>
                  <a:close/>
                  <a:moveTo>
                    <a:pt x="4006962" y="3221970"/>
                  </a:moveTo>
                  <a:cubicBezTo>
                    <a:pt x="4014602" y="3219804"/>
                    <a:pt x="4023066" y="3220553"/>
                    <a:pt x="4030549" y="3224731"/>
                  </a:cubicBezTo>
                  <a:cubicBezTo>
                    <a:pt x="4030863" y="3224916"/>
                    <a:pt x="4031217" y="3225108"/>
                    <a:pt x="4031531" y="3225304"/>
                  </a:cubicBezTo>
                  <a:cubicBezTo>
                    <a:pt x="4046654" y="3234036"/>
                    <a:pt x="4051917" y="3253314"/>
                    <a:pt x="4043314" y="3268511"/>
                  </a:cubicBezTo>
                  <a:cubicBezTo>
                    <a:pt x="4034634" y="3283778"/>
                    <a:pt x="4015191" y="3289109"/>
                    <a:pt x="3999912" y="3280411"/>
                  </a:cubicBezTo>
                  <a:cubicBezTo>
                    <a:pt x="3999872" y="3280373"/>
                    <a:pt x="3999793" y="3280334"/>
                    <a:pt x="3999716" y="3280294"/>
                  </a:cubicBezTo>
                  <a:cubicBezTo>
                    <a:pt x="3984632" y="3271735"/>
                    <a:pt x="3979329" y="3252560"/>
                    <a:pt x="3987893" y="3237461"/>
                  </a:cubicBezTo>
                  <a:cubicBezTo>
                    <a:pt x="3988010" y="3237206"/>
                    <a:pt x="3988167" y="3236950"/>
                    <a:pt x="3988325" y="3236695"/>
                  </a:cubicBezTo>
                  <a:cubicBezTo>
                    <a:pt x="3992508" y="3229215"/>
                    <a:pt x="3999323" y="3224135"/>
                    <a:pt x="4006962" y="3221970"/>
                  </a:cubicBezTo>
                  <a:close/>
                  <a:moveTo>
                    <a:pt x="425293" y="3221676"/>
                  </a:moveTo>
                  <a:cubicBezTo>
                    <a:pt x="433006" y="3223559"/>
                    <a:pt x="439997" y="3228386"/>
                    <a:pt x="444435" y="3235709"/>
                  </a:cubicBezTo>
                  <a:cubicBezTo>
                    <a:pt x="444633" y="3236035"/>
                    <a:pt x="444829" y="3236361"/>
                    <a:pt x="445025" y="3236695"/>
                  </a:cubicBezTo>
                  <a:cubicBezTo>
                    <a:pt x="454020" y="3251542"/>
                    <a:pt x="449268" y="3270864"/>
                    <a:pt x="434381" y="3279846"/>
                  </a:cubicBezTo>
                  <a:cubicBezTo>
                    <a:pt x="434145" y="3280000"/>
                    <a:pt x="433910" y="3280149"/>
                    <a:pt x="433635" y="3280294"/>
                  </a:cubicBezTo>
                  <a:cubicBezTo>
                    <a:pt x="418434" y="3289104"/>
                    <a:pt x="398952" y="3283920"/>
                    <a:pt x="390153" y="3268719"/>
                  </a:cubicBezTo>
                  <a:cubicBezTo>
                    <a:pt x="390114" y="3268648"/>
                    <a:pt x="390074" y="3268582"/>
                    <a:pt x="390036" y="3268511"/>
                  </a:cubicBezTo>
                  <a:cubicBezTo>
                    <a:pt x="381432" y="3253314"/>
                    <a:pt x="386696" y="3234036"/>
                    <a:pt x="401818" y="3225304"/>
                  </a:cubicBezTo>
                  <a:cubicBezTo>
                    <a:pt x="409144" y="3220854"/>
                    <a:pt x="417579" y="3219793"/>
                    <a:pt x="425293" y="3221676"/>
                  </a:cubicBezTo>
                  <a:close/>
                  <a:moveTo>
                    <a:pt x="3681453" y="3200977"/>
                  </a:moveTo>
                  <a:cubicBezTo>
                    <a:pt x="3692756" y="3198987"/>
                    <a:pt x="3704814" y="3201308"/>
                    <a:pt x="3714948" y="3208413"/>
                  </a:cubicBezTo>
                  <a:cubicBezTo>
                    <a:pt x="3735215" y="3222621"/>
                    <a:pt x="3740164" y="3250584"/>
                    <a:pt x="3725945" y="3270867"/>
                  </a:cubicBezTo>
                  <a:cubicBezTo>
                    <a:pt x="3711726" y="3291150"/>
                    <a:pt x="3683760" y="3296071"/>
                    <a:pt x="3663493" y="3281865"/>
                  </a:cubicBezTo>
                  <a:cubicBezTo>
                    <a:pt x="3643226" y="3267654"/>
                    <a:pt x="3638276" y="3239695"/>
                    <a:pt x="3652495" y="3219412"/>
                  </a:cubicBezTo>
                  <a:cubicBezTo>
                    <a:pt x="3659605" y="3209270"/>
                    <a:pt x="3670151" y="3202968"/>
                    <a:pt x="3681453" y="3200977"/>
                  </a:cubicBezTo>
                  <a:close/>
                  <a:moveTo>
                    <a:pt x="751480" y="3200713"/>
                  </a:moveTo>
                  <a:cubicBezTo>
                    <a:pt x="762689" y="3202568"/>
                    <a:pt x="773195" y="3208697"/>
                    <a:pt x="780343" y="3218662"/>
                  </a:cubicBezTo>
                  <a:cubicBezTo>
                    <a:pt x="780501" y="3218909"/>
                    <a:pt x="780697" y="3219161"/>
                    <a:pt x="780855" y="3219412"/>
                  </a:cubicBezTo>
                  <a:cubicBezTo>
                    <a:pt x="794995" y="3239688"/>
                    <a:pt x="790046" y="3267603"/>
                    <a:pt x="769778" y="3281762"/>
                  </a:cubicBezTo>
                  <a:cubicBezTo>
                    <a:pt x="749510" y="3295922"/>
                    <a:pt x="721583" y="3290965"/>
                    <a:pt x="707443" y="3270690"/>
                  </a:cubicBezTo>
                  <a:cubicBezTo>
                    <a:pt x="693303" y="3250458"/>
                    <a:pt x="698212" y="3222601"/>
                    <a:pt x="718402" y="3208414"/>
                  </a:cubicBezTo>
                  <a:cubicBezTo>
                    <a:pt x="728360" y="3201279"/>
                    <a:pt x="740271" y="3198859"/>
                    <a:pt x="751480" y="3200713"/>
                  </a:cubicBezTo>
                  <a:close/>
                  <a:moveTo>
                    <a:pt x="515725" y="3152246"/>
                  </a:moveTo>
                  <a:cubicBezTo>
                    <a:pt x="536386" y="3145675"/>
                    <a:pt x="558500" y="3157108"/>
                    <a:pt x="565059" y="3177781"/>
                  </a:cubicBezTo>
                  <a:cubicBezTo>
                    <a:pt x="569576" y="3191960"/>
                    <a:pt x="565687" y="3207467"/>
                    <a:pt x="555004" y="3217841"/>
                  </a:cubicBezTo>
                  <a:cubicBezTo>
                    <a:pt x="536505" y="3228371"/>
                    <a:pt x="513016" y="3222279"/>
                    <a:pt x="501978" y="3204093"/>
                  </a:cubicBezTo>
                  <a:cubicBezTo>
                    <a:pt x="492198" y="3185884"/>
                    <a:pt x="498208" y="3163220"/>
                    <a:pt x="515725" y="3152246"/>
                  </a:cubicBezTo>
                  <a:close/>
                  <a:moveTo>
                    <a:pt x="3888822" y="3149067"/>
                  </a:moveTo>
                  <a:cubicBezTo>
                    <a:pt x="3898052" y="3146601"/>
                    <a:pt x="3908177" y="3147486"/>
                    <a:pt x="3917230" y="3152246"/>
                  </a:cubicBezTo>
                  <a:cubicBezTo>
                    <a:pt x="3936438" y="3162341"/>
                    <a:pt x="3943822" y="3186089"/>
                    <a:pt x="3933728" y="3205288"/>
                  </a:cubicBezTo>
                  <a:cubicBezTo>
                    <a:pt x="3923633" y="3224491"/>
                    <a:pt x="3899870" y="3231876"/>
                    <a:pt x="3880662" y="3221781"/>
                  </a:cubicBezTo>
                  <a:cubicBezTo>
                    <a:pt x="3861494" y="3211690"/>
                    <a:pt x="3854109" y="3187942"/>
                    <a:pt x="3864204" y="3168740"/>
                  </a:cubicBezTo>
                  <a:cubicBezTo>
                    <a:pt x="3864675" y="3167805"/>
                    <a:pt x="3865225" y="3166885"/>
                    <a:pt x="3865775" y="3165994"/>
                  </a:cubicBezTo>
                  <a:cubicBezTo>
                    <a:pt x="3871255" y="3157351"/>
                    <a:pt x="3879591" y="3151534"/>
                    <a:pt x="3888822" y="3149067"/>
                  </a:cubicBezTo>
                  <a:close/>
                  <a:moveTo>
                    <a:pt x="4197402" y="3118677"/>
                  </a:moveTo>
                  <a:cubicBezTo>
                    <a:pt x="4202793" y="3116693"/>
                    <a:pt x="4208930" y="3116733"/>
                    <a:pt x="4214567" y="3119252"/>
                  </a:cubicBezTo>
                  <a:cubicBezTo>
                    <a:pt x="4225800" y="3124382"/>
                    <a:pt x="4230788" y="3137659"/>
                    <a:pt x="4225643" y="3148911"/>
                  </a:cubicBezTo>
                  <a:cubicBezTo>
                    <a:pt x="4225643" y="3148974"/>
                    <a:pt x="4225605" y="3149041"/>
                    <a:pt x="4225565" y="3149104"/>
                  </a:cubicBezTo>
                  <a:cubicBezTo>
                    <a:pt x="4220733" y="3160247"/>
                    <a:pt x="4207772" y="3165362"/>
                    <a:pt x="4196617" y="3160527"/>
                  </a:cubicBezTo>
                  <a:cubicBezTo>
                    <a:pt x="4196303" y="3160393"/>
                    <a:pt x="4196027" y="3160252"/>
                    <a:pt x="4195713" y="3160102"/>
                  </a:cubicBezTo>
                  <a:cubicBezTo>
                    <a:pt x="4184481" y="3154973"/>
                    <a:pt x="4179492" y="3141697"/>
                    <a:pt x="4184637" y="3130444"/>
                  </a:cubicBezTo>
                  <a:cubicBezTo>
                    <a:pt x="4184637" y="3130381"/>
                    <a:pt x="4184676" y="3130313"/>
                    <a:pt x="4184715" y="3130250"/>
                  </a:cubicBezTo>
                  <a:cubicBezTo>
                    <a:pt x="4187367" y="3124671"/>
                    <a:pt x="4192011" y="3120662"/>
                    <a:pt x="4197402" y="3118677"/>
                  </a:cubicBezTo>
                  <a:close/>
                  <a:moveTo>
                    <a:pt x="235736" y="3118645"/>
                  </a:moveTo>
                  <a:cubicBezTo>
                    <a:pt x="241191" y="3120627"/>
                    <a:pt x="245904" y="3124645"/>
                    <a:pt x="248634" y="3130251"/>
                  </a:cubicBezTo>
                  <a:cubicBezTo>
                    <a:pt x="253858" y="3141452"/>
                    <a:pt x="249028" y="3154775"/>
                    <a:pt x="237832" y="3160011"/>
                  </a:cubicBezTo>
                  <a:cubicBezTo>
                    <a:pt x="237753" y="3160043"/>
                    <a:pt x="237714" y="3160070"/>
                    <a:pt x="237636" y="3160102"/>
                  </a:cubicBezTo>
                  <a:cubicBezTo>
                    <a:pt x="226716" y="3165444"/>
                    <a:pt x="213558" y="3160930"/>
                    <a:pt x="208217" y="3150022"/>
                  </a:cubicBezTo>
                  <a:cubicBezTo>
                    <a:pt x="208060" y="3149720"/>
                    <a:pt x="207901" y="3149414"/>
                    <a:pt x="207783" y="3149104"/>
                  </a:cubicBezTo>
                  <a:cubicBezTo>
                    <a:pt x="202481" y="3137941"/>
                    <a:pt x="207195" y="3124582"/>
                    <a:pt x="218350" y="3119264"/>
                  </a:cubicBezTo>
                  <a:cubicBezTo>
                    <a:pt x="218390" y="3119260"/>
                    <a:pt x="218390" y="3119256"/>
                    <a:pt x="218390" y="3119253"/>
                  </a:cubicBezTo>
                  <a:cubicBezTo>
                    <a:pt x="224085" y="3116715"/>
                    <a:pt x="230281" y="3116662"/>
                    <a:pt x="235736" y="3118645"/>
                  </a:cubicBezTo>
                  <a:close/>
                  <a:moveTo>
                    <a:pt x="671573" y="3069882"/>
                  </a:moveTo>
                  <a:cubicBezTo>
                    <a:pt x="682630" y="3072884"/>
                    <a:pt x="692538" y="3080105"/>
                    <a:pt x="698684" y="3090834"/>
                  </a:cubicBezTo>
                  <a:cubicBezTo>
                    <a:pt x="710939" y="3112230"/>
                    <a:pt x="703595" y="3139505"/>
                    <a:pt x="682267" y="3151853"/>
                  </a:cubicBezTo>
                  <a:cubicBezTo>
                    <a:pt x="660742" y="3163818"/>
                    <a:pt x="633601" y="3156512"/>
                    <a:pt x="620993" y="3135357"/>
                  </a:cubicBezTo>
                  <a:cubicBezTo>
                    <a:pt x="608698" y="3113899"/>
                    <a:pt x="616121" y="3086537"/>
                    <a:pt x="637568" y="3074243"/>
                  </a:cubicBezTo>
                  <a:cubicBezTo>
                    <a:pt x="648311" y="3068096"/>
                    <a:pt x="660517" y="3066880"/>
                    <a:pt x="671573" y="3069882"/>
                  </a:cubicBezTo>
                  <a:close/>
                  <a:moveTo>
                    <a:pt x="3762071" y="3069028"/>
                  </a:moveTo>
                  <a:cubicBezTo>
                    <a:pt x="3773265" y="3066007"/>
                    <a:pt x="3785608" y="3067257"/>
                    <a:pt x="3796448" y="3073494"/>
                  </a:cubicBezTo>
                  <a:cubicBezTo>
                    <a:pt x="3818130" y="3085969"/>
                    <a:pt x="3825632" y="3113664"/>
                    <a:pt x="3813142" y="3135357"/>
                  </a:cubicBezTo>
                  <a:cubicBezTo>
                    <a:pt x="3800652" y="3157051"/>
                    <a:pt x="3772961" y="3164526"/>
                    <a:pt x="3751279" y="3152050"/>
                  </a:cubicBezTo>
                  <a:cubicBezTo>
                    <a:pt x="3729597" y="3139576"/>
                    <a:pt x="3722096" y="3111881"/>
                    <a:pt x="3734586" y="3090187"/>
                  </a:cubicBezTo>
                  <a:cubicBezTo>
                    <a:pt x="3740831" y="3079341"/>
                    <a:pt x="3750877" y="3072049"/>
                    <a:pt x="3762071" y="3069028"/>
                  </a:cubicBezTo>
                  <a:close/>
                  <a:moveTo>
                    <a:pt x="4088504" y="3062079"/>
                  </a:moveTo>
                  <a:cubicBezTo>
                    <a:pt x="4096163" y="3059313"/>
                    <a:pt x="4104863" y="3059435"/>
                    <a:pt x="4112837" y="3063083"/>
                  </a:cubicBezTo>
                  <a:cubicBezTo>
                    <a:pt x="4128744" y="3070590"/>
                    <a:pt x="4135540" y="3089549"/>
                    <a:pt x="4127998" y="3105437"/>
                  </a:cubicBezTo>
                  <a:cubicBezTo>
                    <a:pt x="4120496" y="3121326"/>
                    <a:pt x="4101564" y="3128124"/>
                    <a:pt x="4085655" y="3120618"/>
                  </a:cubicBezTo>
                  <a:cubicBezTo>
                    <a:pt x="4069827" y="3113140"/>
                    <a:pt x="4063032" y="3094270"/>
                    <a:pt x="4070416" y="3078402"/>
                  </a:cubicBezTo>
                  <a:cubicBezTo>
                    <a:pt x="4074226" y="3070500"/>
                    <a:pt x="4080844" y="3064846"/>
                    <a:pt x="4088504" y="3062079"/>
                  </a:cubicBezTo>
                  <a:close/>
                  <a:moveTo>
                    <a:pt x="344817" y="3061598"/>
                  </a:moveTo>
                  <a:cubicBezTo>
                    <a:pt x="352515" y="3064250"/>
                    <a:pt x="359203" y="3069838"/>
                    <a:pt x="363052" y="3077735"/>
                  </a:cubicBezTo>
                  <a:cubicBezTo>
                    <a:pt x="370750" y="3093528"/>
                    <a:pt x="364190" y="3112574"/>
                    <a:pt x="348401" y="3120277"/>
                  </a:cubicBezTo>
                  <a:cubicBezTo>
                    <a:pt x="348007" y="3120465"/>
                    <a:pt x="347615" y="3120650"/>
                    <a:pt x="347223" y="3120823"/>
                  </a:cubicBezTo>
                  <a:cubicBezTo>
                    <a:pt x="331393" y="3128089"/>
                    <a:pt x="312658" y="3121259"/>
                    <a:pt x="305194" y="3105505"/>
                  </a:cubicBezTo>
                  <a:cubicBezTo>
                    <a:pt x="297692" y="3089616"/>
                    <a:pt x="304488" y="3070653"/>
                    <a:pt x="320355" y="3063151"/>
                  </a:cubicBezTo>
                  <a:cubicBezTo>
                    <a:pt x="320435" y="3063127"/>
                    <a:pt x="320474" y="3063104"/>
                    <a:pt x="320513" y="3063084"/>
                  </a:cubicBezTo>
                  <a:cubicBezTo>
                    <a:pt x="328408" y="3059233"/>
                    <a:pt x="337118" y="3058947"/>
                    <a:pt x="344817" y="3061598"/>
                  </a:cubicBezTo>
                  <a:close/>
                  <a:moveTo>
                    <a:pt x="3965831" y="2999571"/>
                  </a:moveTo>
                  <a:cubicBezTo>
                    <a:pt x="3974860" y="2996256"/>
                    <a:pt x="3985102" y="2996241"/>
                    <a:pt x="3994607" y="3000239"/>
                  </a:cubicBezTo>
                  <a:cubicBezTo>
                    <a:pt x="4013226" y="3009567"/>
                    <a:pt x="4021317" y="3031795"/>
                    <a:pt x="4013069" y="3050908"/>
                  </a:cubicBezTo>
                  <a:cubicBezTo>
                    <a:pt x="3999124" y="3067519"/>
                    <a:pt x="3974341" y="3069675"/>
                    <a:pt x="3957725" y="3055728"/>
                  </a:cubicBezTo>
                  <a:cubicBezTo>
                    <a:pt x="3946963" y="3046673"/>
                    <a:pt x="3941857" y="3032549"/>
                    <a:pt x="3944331" y="3018700"/>
                  </a:cubicBezTo>
                  <a:cubicBezTo>
                    <a:pt x="3948985" y="3009501"/>
                    <a:pt x="3956802" y="3002887"/>
                    <a:pt x="3965831" y="2999571"/>
                  </a:cubicBezTo>
                  <a:close/>
                  <a:moveTo>
                    <a:pt x="470699" y="2999253"/>
                  </a:moveTo>
                  <a:cubicBezTo>
                    <a:pt x="480239" y="3002421"/>
                    <a:pt x="488566" y="3009228"/>
                    <a:pt x="493417" y="3018924"/>
                  </a:cubicBezTo>
                  <a:cubicBezTo>
                    <a:pt x="503158" y="3038315"/>
                    <a:pt x="495302" y="3061918"/>
                    <a:pt x="475898" y="3071639"/>
                  </a:cubicBezTo>
                  <a:cubicBezTo>
                    <a:pt x="456534" y="3081365"/>
                    <a:pt x="432927" y="3073524"/>
                    <a:pt x="423187" y="3054133"/>
                  </a:cubicBezTo>
                  <a:cubicBezTo>
                    <a:pt x="422873" y="3053462"/>
                    <a:pt x="422559" y="3052778"/>
                    <a:pt x="422244" y="3052087"/>
                  </a:cubicBezTo>
                  <a:lnTo>
                    <a:pt x="422244" y="3050909"/>
                  </a:lnTo>
                  <a:cubicBezTo>
                    <a:pt x="414742" y="3032118"/>
                    <a:pt x="422715" y="3010695"/>
                    <a:pt x="440704" y="3001417"/>
                  </a:cubicBezTo>
                  <a:cubicBezTo>
                    <a:pt x="450407" y="2996556"/>
                    <a:pt x="461159" y="2996085"/>
                    <a:pt x="470699" y="2999253"/>
                  </a:cubicBezTo>
                  <a:close/>
                  <a:moveTo>
                    <a:pt x="4286054" y="2943285"/>
                  </a:moveTo>
                  <a:cubicBezTo>
                    <a:pt x="4297759" y="2947515"/>
                    <a:pt x="4303848" y="2960442"/>
                    <a:pt x="4299606" y="2972154"/>
                  </a:cubicBezTo>
                  <a:cubicBezTo>
                    <a:pt x="4295364" y="2983868"/>
                    <a:pt x="4282441" y="2989936"/>
                    <a:pt x="4270736" y="2985705"/>
                  </a:cubicBezTo>
                  <a:cubicBezTo>
                    <a:pt x="4259030" y="2981475"/>
                    <a:pt x="4252943" y="2968549"/>
                    <a:pt x="4257184" y="2956836"/>
                  </a:cubicBezTo>
                  <a:cubicBezTo>
                    <a:pt x="4261427" y="2945123"/>
                    <a:pt x="4274349" y="2939055"/>
                    <a:pt x="4286054" y="2943285"/>
                  </a:cubicBezTo>
                  <a:close/>
                  <a:moveTo>
                    <a:pt x="147294" y="2943285"/>
                  </a:moveTo>
                  <a:cubicBezTo>
                    <a:pt x="158999" y="2939055"/>
                    <a:pt x="171921" y="2945123"/>
                    <a:pt x="176164" y="2956836"/>
                  </a:cubicBezTo>
                  <a:cubicBezTo>
                    <a:pt x="180407" y="2968549"/>
                    <a:pt x="174318" y="2981475"/>
                    <a:pt x="162613" y="2985705"/>
                  </a:cubicBezTo>
                  <a:cubicBezTo>
                    <a:pt x="150907" y="2989936"/>
                    <a:pt x="137984" y="2983868"/>
                    <a:pt x="133743" y="2972154"/>
                  </a:cubicBezTo>
                  <a:cubicBezTo>
                    <a:pt x="129501" y="2960442"/>
                    <a:pt x="135590" y="2947515"/>
                    <a:pt x="147294" y="2943285"/>
                  </a:cubicBezTo>
                  <a:close/>
                  <a:moveTo>
                    <a:pt x="3829792" y="2931579"/>
                  </a:moveTo>
                  <a:cubicBezTo>
                    <a:pt x="3840442" y="2927632"/>
                    <a:pt x="3852599" y="2927747"/>
                    <a:pt x="3863734" y="2932861"/>
                  </a:cubicBezTo>
                  <a:cubicBezTo>
                    <a:pt x="3863890" y="2932931"/>
                    <a:pt x="3864048" y="2933001"/>
                    <a:pt x="3864204" y="2933073"/>
                  </a:cubicBezTo>
                  <a:cubicBezTo>
                    <a:pt x="3886673" y="2943921"/>
                    <a:pt x="3896059" y="2970913"/>
                    <a:pt x="3885218" y="2993364"/>
                  </a:cubicBezTo>
                  <a:cubicBezTo>
                    <a:pt x="3874378" y="3015816"/>
                    <a:pt x="3847395" y="3025228"/>
                    <a:pt x="3824926" y="3014379"/>
                  </a:cubicBezTo>
                  <a:lnTo>
                    <a:pt x="3826498" y="3014379"/>
                  </a:lnTo>
                  <a:cubicBezTo>
                    <a:pt x="3804069" y="3003946"/>
                    <a:pt x="3794368" y="2977312"/>
                    <a:pt x="3804776" y="2954887"/>
                  </a:cubicBezTo>
                  <a:cubicBezTo>
                    <a:pt x="3804816" y="2954817"/>
                    <a:pt x="3804856" y="2954746"/>
                    <a:pt x="3804895" y="2954675"/>
                  </a:cubicBezTo>
                  <a:cubicBezTo>
                    <a:pt x="3810000" y="2943538"/>
                    <a:pt x="3819143" y="2935527"/>
                    <a:pt x="3829792" y="2931579"/>
                  </a:cubicBezTo>
                  <a:close/>
                  <a:moveTo>
                    <a:pt x="600327" y="2931408"/>
                  </a:moveTo>
                  <a:cubicBezTo>
                    <a:pt x="611025" y="2935235"/>
                    <a:pt x="620266" y="2943142"/>
                    <a:pt x="625509" y="2954220"/>
                  </a:cubicBezTo>
                  <a:cubicBezTo>
                    <a:pt x="625548" y="2954373"/>
                    <a:pt x="625627" y="2954522"/>
                    <a:pt x="625706" y="2954676"/>
                  </a:cubicBezTo>
                  <a:cubicBezTo>
                    <a:pt x="636507" y="2976703"/>
                    <a:pt x="627592" y="3003326"/>
                    <a:pt x="605673" y="3014379"/>
                  </a:cubicBezTo>
                  <a:cubicBezTo>
                    <a:pt x="583207" y="3025223"/>
                    <a:pt x="556221" y="3015816"/>
                    <a:pt x="545381" y="2993365"/>
                  </a:cubicBezTo>
                  <a:cubicBezTo>
                    <a:pt x="534540" y="2970913"/>
                    <a:pt x="543928" y="2943917"/>
                    <a:pt x="566395" y="2933073"/>
                  </a:cubicBezTo>
                  <a:cubicBezTo>
                    <a:pt x="577471" y="2927833"/>
                    <a:pt x="589628" y="2927581"/>
                    <a:pt x="600327" y="2931408"/>
                  </a:cubicBezTo>
                  <a:close/>
                  <a:moveTo>
                    <a:pt x="4181770" y="2894384"/>
                  </a:moveTo>
                  <a:cubicBezTo>
                    <a:pt x="4198345" y="2900456"/>
                    <a:pt x="4206908" y="2918835"/>
                    <a:pt x="4200819" y="2935430"/>
                  </a:cubicBezTo>
                  <a:cubicBezTo>
                    <a:pt x="4194731" y="2952025"/>
                    <a:pt x="4176388" y="2960552"/>
                    <a:pt x="4159774" y="2954479"/>
                  </a:cubicBezTo>
                  <a:cubicBezTo>
                    <a:pt x="4143160" y="2948407"/>
                    <a:pt x="4134636" y="2930029"/>
                    <a:pt x="4140724" y="2913434"/>
                  </a:cubicBezTo>
                  <a:cubicBezTo>
                    <a:pt x="4146812" y="2896838"/>
                    <a:pt x="4165156" y="2888311"/>
                    <a:pt x="4181770" y="2894384"/>
                  </a:cubicBezTo>
                  <a:close/>
                  <a:moveTo>
                    <a:pt x="252679" y="2894277"/>
                  </a:moveTo>
                  <a:cubicBezTo>
                    <a:pt x="269058" y="2887942"/>
                    <a:pt x="287518" y="2896088"/>
                    <a:pt x="293842" y="2912475"/>
                  </a:cubicBezTo>
                  <a:cubicBezTo>
                    <a:pt x="300166" y="2928862"/>
                    <a:pt x="292036" y="2947288"/>
                    <a:pt x="275656" y="2953626"/>
                  </a:cubicBezTo>
                  <a:cubicBezTo>
                    <a:pt x="275028" y="2953863"/>
                    <a:pt x="274400" y="2954082"/>
                    <a:pt x="273771" y="2954283"/>
                  </a:cubicBezTo>
                  <a:cubicBezTo>
                    <a:pt x="257746" y="2959354"/>
                    <a:pt x="240543" y="2951098"/>
                    <a:pt x="234493" y="2935429"/>
                  </a:cubicBezTo>
                  <a:cubicBezTo>
                    <a:pt x="228169" y="2919042"/>
                    <a:pt x="236300" y="2900617"/>
                    <a:pt x="252679" y="2894277"/>
                  </a:cubicBezTo>
                  <a:close/>
                  <a:moveTo>
                    <a:pt x="4054311" y="2844304"/>
                  </a:moveTo>
                  <a:cubicBezTo>
                    <a:pt x="4073362" y="2851971"/>
                    <a:pt x="4083298" y="2873032"/>
                    <a:pt x="4077093" y="2892617"/>
                  </a:cubicBezTo>
                  <a:cubicBezTo>
                    <a:pt x="4068845" y="2911257"/>
                    <a:pt x="4047673" y="2920472"/>
                    <a:pt x="4028388" y="2913826"/>
                  </a:cubicBezTo>
                  <a:cubicBezTo>
                    <a:pt x="4009298" y="2905998"/>
                    <a:pt x="3999519" y="2884718"/>
                    <a:pt x="4005999" y="2865121"/>
                  </a:cubicBezTo>
                  <a:cubicBezTo>
                    <a:pt x="4014404" y="2846830"/>
                    <a:pt x="4035262" y="2837843"/>
                    <a:pt x="4054311" y="2844304"/>
                  </a:cubicBezTo>
                  <a:close/>
                  <a:moveTo>
                    <a:pt x="379038" y="2842732"/>
                  </a:moveTo>
                  <a:cubicBezTo>
                    <a:pt x="398520" y="2836475"/>
                    <a:pt x="419533" y="2846216"/>
                    <a:pt x="427349" y="2865121"/>
                  </a:cubicBezTo>
                  <a:cubicBezTo>
                    <a:pt x="433791" y="2884823"/>
                    <a:pt x="423815" y="2906147"/>
                    <a:pt x="404569" y="2913825"/>
                  </a:cubicBezTo>
                  <a:cubicBezTo>
                    <a:pt x="382927" y="2915272"/>
                    <a:pt x="364190" y="2898896"/>
                    <a:pt x="362777" y="2877254"/>
                  </a:cubicBezTo>
                  <a:cubicBezTo>
                    <a:pt x="361873" y="2863707"/>
                    <a:pt x="368000" y="2850651"/>
                    <a:pt x="379038" y="2842732"/>
                  </a:cubicBezTo>
                  <a:close/>
                  <a:moveTo>
                    <a:pt x="3903530" y="2784199"/>
                  </a:moveTo>
                  <a:cubicBezTo>
                    <a:pt x="3909340" y="2783898"/>
                    <a:pt x="3915305" y="2784732"/>
                    <a:pt x="3921119" y="2786843"/>
                  </a:cubicBezTo>
                  <a:cubicBezTo>
                    <a:pt x="3944332" y="2795288"/>
                    <a:pt x="3956352" y="2820976"/>
                    <a:pt x="3947907" y="2844221"/>
                  </a:cubicBezTo>
                  <a:cubicBezTo>
                    <a:pt x="3947907" y="2844248"/>
                    <a:pt x="3947868" y="2844276"/>
                    <a:pt x="3947868" y="2844303"/>
                  </a:cubicBezTo>
                  <a:cubicBezTo>
                    <a:pt x="3939659" y="2867399"/>
                    <a:pt x="3914283" y="2879466"/>
                    <a:pt x="3891189" y="2871253"/>
                  </a:cubicBezTo>
                  <a:cubicBezTo>
                    <a:pt x="3890952" y="2871174"/>
                    <a:pt x="3890756" y="2871095"/>
                    <a:pt x="3890521" y="2871013"/>
                  </a:cubicBezTo>
                  <a:cubicBezTo>
                    <a:pt x="3867268" y="2862568"/>
                    <a:pt x="3855288" y="2836880"/>
                    <a:pt x="3863733" y="2813635"/>
                  </a:cubicBezTo>
                  <a:cubicBezTo>
                    <a:pt x="3870067" y="2796204"/>
                    <a:pt x="3886099" y="2785099"/>
                    <a:pt x="3903530" y="2784199"/>
                  </a:cubicBezTo>
                  <a:close/>
                  <a:moveTo>
                    <a:pt x="529741" y="2784195"/>
                  </a:moveTo>
                  <a:cubicBezTo>
                    <a:pt x="547173" y="2785060"/>
                    <a:pt x="563212" y="2796134"/>
                    <a:pt x="569575" y="2813553"/>
                  </a:cubicBezTo>
                  <a:cubicBezTo>
                    <a:pt x="578099" y="2836779"/>
                    <a:pt x="566120" y="2862490"/>
                    <a:pt x="542906" y="2870981"/>
                  </a:cubicBezTo>
                  <a:cubicBezTo>
                    <a:pt x="542866" y="2870993"/>
                    <a:pt x="542866" y="2871001"/>
                    <a:pt x="542828" y="2871013"/>
                  </a:cubicBezTo>
                  <a:cubicBezTo>
                    <a:pt x="519613" y="2879219"/>
                    <a:pt x="494122" y="2867341"/>
                    <a:pt x="485481" y="2844304"/>
                  </a:cubicBezTo>
                  <a:cubicBezTo>
                    <a:pt x="476997" y="2821078"/>
                    <a:pt x="488938" y="2795367"/>
                    <a:pt x="512151" y="2786875"/>
                  </a:cubicBezTo>
                  <a:cubicBezTo>
                    <a:pt x="517965" y="2784752"/>
                    <a:pt x="523930" y="2783906"/>
                    <a:pt x="529741" y="2784195"/>
                  </a:cubicBezTo>
                  <a:close/>
                  <a:moveTo>
                    <a:pt x="4341829" y="2760249"/>
                  </a:moveTo>
                  <a:cubicBezTo>
                    <a:pt x="4353809" y="2763297"/>
                    <a:pt x="4361037" y="2775485"/>
                    <a:pt x="4358013" y="2787469"/>
                  </a:cubicBezTo>
                  <a:cubicBezTo>
                    <a:pt x="4357973" y="2787559"/>
                    <a:pt x="4357973" y="2787653"/>
                    <a:pt x="4357934" y="2787743"/>
                  </a:cubicBezTo>
                  <a:cubicBezTo>
                    <a:pt x="4354673" y="2799889"/>
                    <a:pt x="4342183" y="2807096"/>
                    <a:pt x="4330046" y="2803848"/>
                  </a:cubicBezTo>
                  <a:cubicBezTo>
                    <a:pt x="4318184" y="2800241"/>
                    <a:pt x="4311271" y="2787959"/>
                    <a:pt x="4314335" y="2775960"/>
                  </a:cubicBezTo>
                  <a:cubicBezTo>
                    <a:pt x="4317751" y="2764169"/>
                    <a:pt x="4329928" y="2757220"/>
                    <a:pt x="4341829" y="2760249"/>
                  </a:cubicBezTo>
                  <a:close/>
                  <a:moveTo>
                    <a:pt x="91520" y="2760249"/>
                  </a:moveTo>
                  <a:cubicBezTo>
                    <a:pt x="103422" y="2757220"/>
                    <a:pt x="115598" y="2764169"/>
                    <a:pt x="119014" y="2775960"/>
                  </a:cubicBezTo>
                  <a:cubicBezTo>
                    <a:pt x="122077" y="2787959"/>
                    <a:pt x="115165" y="2800241"/>
                    <a:pt x="103303" y="2803848"/>
                  </a:cubicBezTo>
                  <a:cubicBezTo>
                    <a:pt x="91167" y="2807096"/>
                    <a:pt x="78676" y="2799889"/>
                    <a:pt x="75416" y="2787743"/>
                  </a:cubicBezTo>
                  <a:cubicBezTo>
                    <a:pt x="72235" y="2775799"/>
                    <a:pt x="79304" y="2763525"/>
                    <a:pt x="91245" y="2760320"/>
                  </a:cubicBezTo>
                  <a:cubicBezTo>
                    <a:pt x="91323" y="2760296"/>
                    <a:pt x="91441" y="2760273"/>
                    <a:pt x="91520" y="2760249"/>
                  </a:cubicBezTo>
                  <a:close/>
                  <a:moveTo>
                    <a:pt x="201892" y="2720971"/>
                  </a:moveTo>
                  <a:cubicBezTo>
                    <a:pt x="218546" y="2716092"/>
                    <a:pt x="235985" y="2725641"/>
                    <a:pt x="240896" y="2742295"/>
                  </a:cubicBezTo>
                  <a:cubicBezTo>
                    <a:pt x="240973" y="2742649"/>
                    <a:pt x="241091" y="2743002"/>
                    <a:pt x="241170" y="2743359"/>
                  </a:cubicBezTo>
                  <a:cubicBezTo>
                    <a:pt x="245686" y="2760371"/>
                    <a:pt x="235710" y="2777862"/>
                    <a:pt x="218781" y="2782638"/>
                  </a:cubicBezTo>
                  <a:cubicBezTo>
                    <a:pt x="201695" y="2786907"/>
                    <a:pt x="184295" y="2776816"/>
                    <a:pt x="179503" y="2759856"/>
                  </a:cubicBezTo>
                  <a:cubicBezTo>
                    <a:pt x="175222" y="2742974"/>
                    <a:pt x="185159" y="2725747"/>
                    <a:pt x="201892" y="2720971"/>
                  </a:cubicBezTo>
                  <a:close/>
                  <a:moveTo>
                    <a:pt x="4229807" y="2718083"/>
                  </a:moveTo>
                  <a:cubicBezTo>
                    <a:pt x="4247051" y="2721383"/>
                    <a:pt x="4258363" y="2738044"/>
                    <a:pt x="4255064" y="2755303"/>
                  </a:cubicBezTo>
                  <a:cubicBezTo>
                    <a:pt x="4254788" y="2756851"/>
                    <a:pt x="4254357" y="2758371"/>
                    <a:pt x="4253846" y="2759855"/>
                  </a:cubicBezTo>
                  <a:cubicBezTo>
                    <a:pt x="4249251" y="2776764"/>
                    <a:pt x="4231968" y="2786886"/>
                    <a:pt x="4214960" y="2782636"/>
                  </a:cubicBezTo>
                  <a:cubicBezTo>
                    <a:pt x="4198031" y="2777860"/>
                    <a:pt x="4188054" y="2760370"/>
                    <a:pt x="4192571" y="2743359"/>
                  </a:cubicBezTo>
                  <a:cubicBezTo>
                    <a:pt x="4195870" y="2726100"/>
                    <a:pt x="4212525" y="2714784"/>
                    <a:pt x="4229807" y="2718083"/>
                  </a:cubicBezTo>
                  <a:close/>
                  <a:moveTo>
                    <a:pt x="331118" y="2680120"/>
                  </a:moveTo>
                  <a:cubicBezTo>
                    <a:pt x="351857" y="2673730"/>
                    <a:pt x="373813" y="2685356"/>
                    <a:pt x="380216" y="2706087"/>
                  </a:cubicBezTo>
                  <a:cubicBezTo>
                    <a:pt x="386618" y="2726819"/>
                    <a:pt x="374992" y="2748802"/>
                    <a:pt x="354252" y="2755193"/>
                  </a:cubicBezTo>
                  <a:cubicBezTo>
                    <a:pt x="333514" y="2761583"/>
                    <a:pt x="311557" y="2749957"/>
                    <a:pt x="305154" y="2729225"/>
                  </a:cubicBezTo>
                  <a:cubicBezTo>
                    <a:pt x="304880" y="2728315"/>
                    <a:pt x="304605" y="2727395"/>
                    <a:pt x="304408" y="2726469"/>
                  </a:cubicBezTo>
                  <a:cubicBezTo>
                    <a:pt x="299775" y="2706405"/>
                    <a:pt x="311439" y="2686185"/>
                    <a:pt x="331118" y="2680120"/>
                  </a:cubicBezTo>
                  <a:close/>
                  <a:moveTo>
                    <a:pt x="4081806" y="2674625"/>
                  </a:moveTo>
                  <a:cubicBezTo>
                    <a:pt x="4088995" y="2674550"/>
                    <a:pt x="4096065" y="2676452"/>
                    <a:pt x="4102231" y="2680120"/>
                  </a:cubicBezTo>
                  <a:cubicBezTo>
                    <a:pt x="4120888" y="2691188"/>
                    <a:pt x="4127056" y="2715286"/>
                    <a:pt x="4115979" y="2733943"/>
                  </a:cubicBezTo>
                  <a:cubicBezTo>
                    <a:pt x="4108987" y="2745746"/>
                    <a:pt x="4096300" y="2753036"/>
                    <a:pt x="4082592" y="2753178"/>
                  </a:cubicBezTo>
                  <a:cubicBezTo>
                    <a:pt x="4060910" y="2753398"/>
                    <a:pt x="4043118" y="2735993"/>
                    <a:pt x="4042922" y="2714304"/>
                  </a:cubicBezTo>
                  <a:cubicBezTo>
                    <a:pt x="4042685" y="2692610"/>
                    <a:pt x="4060085" y="2674845"/>
                    <a:pt x="4081806" y="2674625"/>
                  </a:cubicBezTo>
                  <a:close/>
                  <a:moveTo>
                    <a:pt x="486816" y="2634979"/>
                  </a:moveTo>
                  <a:cubicBezTo>
                    <a:pt x="504086" y="2637456"/>
                    <a:pt x="519036" y="2649972"/>
                    <a:pt x="523779" y="2667909"/>
                  </a:cubicBezTo>
                  <a:cubicBezTo>
                    <a:pt x="530024" y="2691711"/>
                    <a:pt x="515923" y="2716115"/>
                    <a:pt x="492158" y="2722541"/>
                  </a:cubicBezTo>
                  <a:cubicBezTo>
                    <a:pt x="468279" y="2728998"/>
                    <a:pt x="443691" y="2714878"/>
                    <a:pt x="437248" y="2691009"/>
                  </a:cubicBezTo>
                  <a:cubicBezTo>
                    <a:pt x="437209" y="2690914"/>
                    <a:pt x="437209" y="2690820"/>
                    <a:pt x="437169" y="2690726"/>
                  </a:cubicBezTo>
                  <a:cubicBezTo>
                    <a:pt x="430884" y="2666814"/>
                    <a:pt x="445143" y="2642319"/>
                    <a:pt x="469064" y="2636019"/>
                  </a:cubicBezTo>
                  <a:cubicBezTo>
                    <a:pt x="475044" y="2634443"/>
                    <a:pt x="481059" y="2634153"/>
                    <a:pt x="486816" y="2634979"/>
                  </a:cubicBezTo>
                  <a:close/>
                  <a:moveTo>
                    <a:pt x="3946834" y="2634939"/>
                  </a:moveTo>
                  <a:cubicBezTo>
                    <a:pt x="3952593" y="2634151"/>
                    <a:pt x="3958600" y="2634479"/>
                    <a:pt x="3964561" y="2636093"/>
                  </a:cubicBezTo>
                  <a:cubicBezTo>
                    <a:pt x="3988323" y="2642520"/>
                    <a:pt x="4002464" y="2666923"/>
                    <a:pt x="3996180" y="2690727"/>
                  </a:cubicBezTo>
                  <a:cubicBezTo>
                    <a:pt x="3990131" y="2714486"/>
                    <a:pt x="3966014" y="2728854"/>
                    <a:pt x="3942249" y="2722821"/>
                  </a:cubicBezTo>
                  <a:cubicBezTo>
                    <a:pt x="3941897" y="2722734"/>
                    <a:pt x="3941543" y="2722640"/>
                    <a:pt x="3941190" y="2722542"/>
                  </a:cubicBezTo>
                  <a:cubicBezTo>
                    <a:pt x="3917309" y="2716084"/>
                    <a:pt x="3903207" y="2691501"/>
                    <a:pt x="3909649" y="2667627"/>
                  </a:cubicBezTo>
                  <a:cubicBezTo>
                    <a:pt x="3914510" y="2649721"/>
                    <a:pt x="3929556" y="2637304"/>
                    <a:pt x="3946834" y="2634939"/>
                  </a:cubicBezTo>
                  <a:close/>
                  <a:moveTo>
                    <a:pt x="4381499" y="2572889"/>
                  </a:moveTo>
                  <a:cubicBezTo>
                    <a:pt x="4393479" y="2574834"/>
                    <a:pt x="4401649" y="2586131"/>
                    <a:pt x="4399685" y="2598122"/>
                  </a:cubicBezTo>
                  <a:cubicBezTo>
                    <a:pt x="4399647" y="2598354"/>
                    <a:pt x="4399607" y="2598586"/>
                    <a:pt x="4399567" y="2598814"/>
                  </a:cubicBezTo>
                  <a:cubicBezTo>
                    <a:pt x="4397564" y="2611018"/>
                    <a:pt x="4386056" y="2619301"/>
                    <a:pt x="4373880" y="2617315"/>
                  </a:cubicBezTo>
                  <a:cubicBezTo>
                    <a:pt x="4373801" y="2617302"/>
                    <a:pt x="4373722" y="2617286"/>
                    <a:pt x="4373643" y="2617275"/>
                  </a:cubicBezTo>
                  <a:cubicBezTo>
                    <a:pt x="4361428" y="2614891"/>
                    <a:pt x="4353259" y="2603268"/>
                    <a:pt x="4355183" y="2590958"/>
                  </a:cubicBezTo>
                  <a:cubicBezTo>
                    <a:pt x="4357578" y="2578770"/>
                    <a:pt x="4369284" y="2570733"/>
                    <a:pt x="4381499" y="2572889"/>
                  </a:cubicBezTo>
                  <a:close/>
                  <a:moveTo>
                    <a:pt x="51848" y="2572889"/>
                  </a:moveTo>
                  <a:cubicBezTo>
                    <a:pt x="64064" y="2570733"/>
                    <a:pt x="75769" y="2578770"/>
                    <a:pt x="78165" y="2590958"/>
                  </a:cubicBezTo>
                  <a:cubicBezTo>
                    <a:pt x="80089" y="2603263"/>
                    <a:pt x="71920" y="2614890"/>
                    <a:pt x="59705" y="2617274"/>
                  </a:cubicBezTo>
                  <a:cubicBezTo>
                    <a:pt x="47528" y="2619388"/>
                    <a:pt x="35940" y="2611225"/>
                    <a:pt x="33820" y="2599040"/>
                  </a:cubicBezTo>
                  <a:cubicBezTo>
                    <a:pt x="33820" y="2598966"/>
                    <a:pt x="33780" y="2598888"/>
                    <a:pt x="33780" y="2598814"/>
                  </a:cubicBezTo>
                  <a:cubicBezTo>
                    <a:pt x="31463" y="2586888"/>
                    <a:pt x="39241" y="2575340"/>
                    <a:pt x="51141" y="2573012"/>
                  </a:cubicBezTo>
                  <a:cubicBezTo>
                    <a:pt x="51377" y="2572968"/>
                    <a:pt x="51613" y="2572925"/>
                    <a:pt x="51848" y="2572889"/>
                  </a:cubicBezTo>
                  <a:close/>
                  <a:moveTo>
                    <a:pt x="165560" y="2543570"/>
                  </a:moveTo>
                  <a:cubicBezTo>
                    <a:pt x="182804" y="2540600"/>
                    <a:pt x="199222" y="2552120"/>
                    <a:pt x="202286" y="2569356"/>
                  </a:cubicBezTo>
                  <a:cubicBezTo>
                    <a:pt x="205154" y="2586669"/>
                    <a:pt x="193605" y="2603088"/>
                    <a:pt x="176362" y="2606277"/>
                  </a:cubicBezTo>
                  <a:cubicBezTo>
                    <a:pt x="159040" y="2609259"/>
                    <a:pt x="142582" y="2597640"/>
                    <a:pt x="139597" y="2580325"/>
                  </a:cubicBezTo>
                  <a:cubicBezTo>
                    <a:pt x="136612" y="2563008"/>
                    <a:pt x="148238" y="2546554"/>
                    <a:pt x="165560" y="2543570"/>
                  </a:cubicBezTo>
                  <a:close/>
                  <a:moveTo>
                    <a:pt x="4267828" y="2543405"/>
                  </a:moveTo>
                  <a:cubicBezTo>
                    <a:pt x="4267868" y="2543412"/>
                    <a:pt x="4267947" y="2543424"/>
                    <a:pt x="4267986" y="2543432"/>
                  </a:cubicBezTo>
                  <a:cubicBezTo>
                    <a:pt x="4285268" y="2546507"/>
                    <a:pt x="4296816" y="2563025"/>
                    <a:pt x="4293753" y="2580326"/>
                  </a:cubicBezTo>
                  <a:cubicBezTo>
                    <a:pt x="4290649" y="2597624"/>
                    <a:pt x="4274153" y="2609157"/>
                    <a:pt x="4256831" y="2606081"/>
                  </a:cubicBezTo>
                  <a:cubicBezTo>
                    <a:pt x="4239627" y="2603018"/>
                    <a:pt x="4228080" y="2586607"/>
                    <a:pt x="4231064" y="2569356"/>
                  </a:cubicBezTo>
                  <a:cubicBezTo>
                    <a:pt x="4234050" y="2552038"/>
                    <a:pt x="4250507" y="2540419"/>
                    <a:pt x="4267828" y="2543405"/>
                  </a:cubicBezTo>
                  <a:close/>
                  <a:moveTo>
                    <a:pt x="309279" y="2522288"/>
                  </a:moveTo>
                  <a:cubicBezTo>
                    <a:pt x="323184" y="2523513"/>
                    <a:pt x="335360" y="2532006"/>
                    <a:pt x="341329" y="2544610"/>
                  </a:cubicBezTo>
                  <a:cubicBezTo>
                    <a:pt x="344276" y="2565046"/>
                    <a:pt x="330881" y="2584270"/>
                    <a:pt x="310693" y="2588601"/>
                  </a:cubicBezTo>
                  <a:cubicBezTo>
                    <a:pt x="290269" y="2591540"/>
                    <a:pt x="271022" y="2578154"/>
                    <a:pt x="266700" y="2557965"/>
                  </a:cubicBezTo>
                  <a:cubicBezTo>
                    <a:pt x="268586" y="2536358"/>
                    <a:pt x="287676" y="2520383"/>
                    <a:pt x="309279" y="2522288"/>
                  </a:cubicBezTo>
                  <a:close/>
                  <a:moveTo>
                    <a:pt x="4135618" y="2513973"/>
                  </a:moveTo>
                  <a:cubicBezTo>
                    <a:pt x="4155807" y="2518306"/>
                    <a:pt x="4169201" y="2537528"/>
                    <a:pt x="4166255" y="2557965"/>
                  </a:cubicBezTo>
                  <a:cubicBezTo>
                    <a:pt x="4161935" y="2577981"/>
                    <a:pt x="4142963" y="2591316"/>
                    <a:pt x="4122657" y="2588602"/>
                  </a:cubicBezTo>
                  <a:cubicBezTo>
                    <a:pt x="4102310" y="2584446"/>
                    <a:pt x="4088719" y="2565172"/>
                    <a:pt x="4091626" y="2544611"/>
                  </a:cubicBezTo>
                  <a:cubicBezTo>
                    <a:pt x="4095947" y="2524421"/>
                    <a:pt x="4115193" y="2511035"/>
                    <a:pt x="4135618" y="2513973"/>
                  </a:cubicBezTo>
                  <a:close/>
                  <a:moveTo>
                    <a:pt x="438780" y="2482296"/>
                  </a:moveTo>
                  <a:cubicBezTo>
                    <a:pt x="463132" y="2478109"/>
                    <a:pt x="486307" y="2494475"/>
                    <a:pt x="490470" y="2518848"/>
                  </a:cubicBezTo>
                  <a:cubicBezTo>
                    <a:pt x="494633" y="2543169"/>
                    <a:pt x="478372" y="2566280"/>
                    <a:pt x="454059" y="2570534"/>
                  </a:cubicBezTo>
                  <a:cubicBezTo>
                    <a:pt x="429706" y="2574580"/>
                    <a:pt x="406611" y="2558306"/>
                    <a:pt x="402212" y="2534005"/>
                  </a:cubicBezTo>
                  <a:cubicBezTo>
                    <a:pt x="398009" y="2509633"/>
                    <a:pt x="414388" y="2486483"/>
                    <a:pt x="438780" y="2482296"/>
                  </a:cubicBezTo>
                  <a:close/>
                  <a:moveTo>
                    <a:pt x="3994451" y="2480365"/>
                  </a:moveTo>
                  <a:cubicBezTo>
                    <a:pt x="4019040" y="2484659"/>
                    <a:pt x="4035458" y="2508064"/>
                    <a:pt x="4031176" y="2532637"/>
                  </a:cubicBezTo>
                  <a:cubicBezTo>
                    <a:pt x="4031176" y="2532700"/>
                    <a:pt x="4031136" y="2532762"/>
                    <a:pt x="4031136" y="2532825"/>
                  </a:cubicBezTo>
                  <a:cubicBezTo>
                    <a:pt x="4026737" y="2557308"/>
                    <a:pt x="4003406" y="2573635"/>
                    <a:pt x="3978897" y="2569354"/>
                  </a:cubicBezTo>
                  <a:cubicBezTo>
                    <a:pt x="3954308" y="2565057"/>
                    <a:pt x="3937891" y="2541655"/>
                    <a:pt x="3942172" y="2517083"/>
                  </a:cubicBezTo>
                  <a:cubicBezTo>
                    <a:pt x="3946492" y="2492507"/>
                    <a:pt x="3969863" y="2476069"/>
                    <a:pt x="3994451" y="2480365"/>
                  </a:cubicBezTo>
                  <a:close/>
                  <a:moveTo>
                    <a:pt x="29067" y="2382784"/>
                  </a:moveTo>
                  <a:cubicBezTo>
                    <a:pt x="41401" y="2381967"/>
                    <a:pt x="52085" y="2391304"/>
                    <a:pt x="52869" y="2403645"/>
                  </a:cubicBezTo>
                  <a:cubicBezTo>
                    <a:pt x="53694" y="2415982"/>
                    <a:pt x="44385" y="2426646"/>
                    <a:pt x="32013" y="2427463"/>
                  </a:cubicBezTo>
                  <a:cubicBezTo>
                    <a:pt x="19915" y="2428269"/>
                    <a:pt x="9350" y="2419246"/>
                    <a:pt x="8250" y="2407137"/>
                  </a:cubicBezTo>
                  <a:cubicBezTo>
                    <a:pt x="7542" y="2394756"/>
                    <a:pt x="16734" y="2384025"/>
                    <a:pt x="29067" y="2382784"/>
                  </a:cubicBezTo>
                  <a:close/>
                  <a:moveTo>
                    <a:pt x="4404281" y="2382783"/>
                  </a:moveTo>
                  <a:cubicBezTo>
                    <a:pt x="4416614" y="2383816"/>
                    <a:pt x="4425766" y="2394641"/>
                    <a:pt x="4424707" y="2406963"/>
                  </a:cubicBezTo>
                  <a:cubicBezTo>
                    <a:pt x="4424707" y="2407022"/>
                    <a:pt x="4424707" y="2407076"/>
                    <a:pt x="4424707" y="2407135"/>
                  </a:cubicBezTo>
                  <a:cubicBezTo>
                    <a:pt x="4423920" y="2419257"/>
                    <a:pt x="4413433" y="2428440"/>
                    <a:pt x="4401336" y="2427646"/>
                  </a:cubicBezTo>
                  <a:cubicBezTo>
                    <a:pt x="4400983" y="2427623"/>
                    <a:pt x="4400669" y="2427595"/>
                    <a:pt x="4400353" y="2427560"/>
                  </a:cubicBezTo>
                  <a:cubicBezTo>
                    <a:pt x="4388020" y="2426527"/>
                    <a:pt x="4378868" y="2415702"/>
                    <a:pt x="4379929" y="2403380"/>
                  </a:cubicBezTo>
                  <a:cubicBezTo>
                    <a:pt x="4379929" y="2403321"/>
                    <a:pt x="4379929" y="2403267"/>
                    <a:pt x="4379929" y="2403208"/>
                  </a:cubicBezTo>
                  <a:cubicBezTo>
                    <a:pt x="4381186" y="2390925"/>
                    <a:pt x="4391987" y="2381868"/>
                    <a:pt x="4404281" y="2382783"/>
                  </a:cubicBezTo>
                  <a:close/>
                  <a:moveTo>
                    <a:pt x="144546" y="2363145"/>
                  </a:moveTo>
                  <a:cubicBezTo>
                    <a:pt x="162064" y="2361700"/>
                    <a:pt x="177421" y="2374720"/>
                    <a:pt x="178875" y="2392230"/>
                  </a:cubicBezTo>
                  <a:cubicBezTo>
                    <a:pt x="180328" y="2409745"/>
                    <a:pt x="167288" y="2425110"/>
                    <a:pt x="149770" y="2426559"/>
                  </a:cubicBezTo>
                  <a:cubicBezTo>
                    <a:pt x="132370" y="2428001"/>
                    <a:pt x="117051" y="2415118"/>
                    <a:pt x="115480" y="2397710"/>
                  </a:cubicBezTo>
                  <a:cubicBezTo>
                    <a:pt x="113909" y="2380211"/>
                    <a:pt x="126793" y="2364743"/>
                    <a:pt x="144310" y="2363165"/>
                  </a:cubicBezTo>
                  <a:cubicBezTo>
                    <a:pt x="144389" y="2363156"/>
                    <a:pt x="144468" y="2363152"/>
                    <a:pt x="144546" y="2363145"/>
                  </a:cubicBezTo>
                  <a:close/>
                  <a:moveTo>
                    <a:pt x="4288802" y="2363144"/>
                  </a:moveTo>
                  <a:cubicBezTo>
                    <a:pt x="4306361" y="2364664"/>
                    <a:pt x="4319401" y="2380136"/>
                    <a:pt x="4317870" y="2397709"/>
                  </a:cubicBezTo>
                  <a:cubicBezTo>
                    <a:pt x="4316338" y="2415279"/>
                    <a:pt x="4300862" y="2428295"/>
                    <a:pt x="4283305" y="2426776"/>
                  </a:cubicBezTo>
                  <a:cubicBezTo>
                    <a:pt x="4265825" y="2425114"/>
                    <a:pt x="4252864" y="2409732"/>
                    <a:pt x="4254239" y="2392211"/>
                  </a:cubicBezTo>
                  <a:cubicBezTo>
                    <a:pt x="4256084" y="2374818"/>
                    <a:pt x="4271363" y="2361989"/>
                    <a:pt x="4288802" y="2363144"/>
                  </a:cubicBezTo>
                  <a:close/>
                  <a:moveTo>
                    <a:pt x="4152901" y="2347039"/>
                  </a:moveTo>
                  <a:cubicBezTo>
                    <a:pt x="4172736" y="2349436"/>
                    <a:pt x="4187622" y="2366341"/>
                    <a:pt x="4187466" y="2386319"/>
                  </a:cubicBezTo>
                  <a:cubicBezTo>
                    <a:pt x="4185069" y="2406304"/>
                    <a:pt x="4167904" y="2421230"/>
                    <a:pt x="4147794" y="2420884"/>
                  </a:cubicBezTo>
                  <a:cubicBezTo>
                    <a:pt x="4128115" y="2418303"/>
                    <a:pt x="4113465" y="2401453"/>
                    <a:pt x="4113623" y="2381605"/>
                  </a:cubicBezTo>
                  <a:cubicBezTo>
                    <a:pt x="4116018" y="2361770"/>
                    <a:pt x="4132907" y="2346894"/>
                    <a:pt x="4152901" y="2347039"/>
                  </a:cubicBezTo>
                  <a:close/>
                  <a:moveTo>
                    <a:pt x="267328" y="2336153"/>
                  </a:moveTo>
                  <a:cubicBezTo>
                    <a:pt x="287637" y="2328545"/>
                    <a:pt x="310261" y="2338843"/>
                    <a:pt x="317881" y="2359158"/>
                  </a:cubicBezTo>
                  <a:cubicBezTo>
                    <a:pt x="320355" y="2365819"/>
                    <a:pt x="321023" y="2373035"/>
                    <a:pt x="319727" y="2380035"/>
                  </a:cubicBezTo>
                  <a:cubicBezTo>
                    <a:pt x="319883" y="2399883"/>
                    <a:pt x="305233" y="2416734"/>
                    <a:pt x="285554" y="2419314"/>
                  </a:cubicBezTo>
                  <a:cubicBezTo>
                    <a:pt x="265483" y="2420605"/>
                    <a:pt x="247690" y="2406532"/>
                    <a:pt x="244311" y="2386712"/>
                  </a:cubicBezTo>
                  <a:cubicBezTo>
                    <a:pt x="236692" y="2366397"/>
                    <a:pt x="246984" y="2343761"/>
                    <a:pt x="267328" y="2336153"/>
                  </a:cubicBezTo>
                  <a:close/>
                  <a:moveTo>
                    <a:pt x="4011734" y="2326235"/>
                  </a:moveTo>
                  <a:cubicBezTo>
                    <a:pt x="4036361" y="2328576"/>
                    <a:pt x="4054429" y="2350434"/>
                    <a:pt x="4052073" y="2375050"/>
                  </a:cubicBezTo>
                  <a:cubicBezTo>
                    <a:pt x="4052034" y="2375404"/>
                    <a:pt x="4051994" y="2375757"/>
                    <a:pt x="4051954" y="2376106"/>
                  </a:cubicBezTo>
                  <a:cubicBezTo>
                    <a:pt x="4049087" y="2400251"/>
                    <a:pt x="4027445" y="2417691"/>
                    <a:pt x="4003250" y="2415385"/>
                  </a:cubicBezTo>
                  <a:cubicBezTo>
                    <a:pt x="3978621" y="2413044"/>
                    <a:pt x="3960554" y="2391185"/>
                    <a:pt x="3962910" y="2366566"/>
                  </a:cubicBezTo>
                  <a:cubicBezTo>
                    <a:pt x="3965267" y="2341950"/>
                    <a:pt x="3987105" y="2323890"/>
                    <a:pt x="4011734" y="2326235"/>
                  </a:cubicBezTo>
                  <a:close/>
                  <a:moveTo>
                    <a:pt x="422243" y="2325830"/>
                  </a:moveTo>
                  <a:cubicBezTo>
                    <a:pt x="446792" y="2322904"/>
                    <a:pt x="469063" y="2340437"/>
                    <a:pt x="472009" y="2364994"/>
                  </a:cubicBezTo>
                  <a:cubicBezTo>
                    <a:pt x="474915" y="2389551"/>
                    <a:pt x="457398" y="2411830"/>
                    <a:pt x="432849" y="2414756"/>
                  </a:cubicBezTo>
                  <a:cubicBezTo>
                    <a:pt x="408300" y="2417682"/>
                    <a:pt x="385990" y="2400149"/>
                    <a:pt x="383083" y="2375591"/>
                  </a:cubicBezTo>
                  <a:cubicBezTo>
                    <a:pt x="383043" y="2375238"/>
                    <a:pt x="383004" y="2374889"/>
                    <a:pt x="382964" y="2374535"/>
                  </a:cubicBezTo>
                  <a:cubicBezTo>
                    <a:pt x="380648" y="2350327"/>
                    <a:pt x="398087" y="2328709"/>
                    <a:pt x="422243" y="2325830"/>
                  </a:cubicBezTo>
                  <a:close/>
                  <a:moveTo>
                    <a:pt x="4410959" y="2193069"/>
                  </a:moveTo>
                  <a:cubicBezTo>
                    <a:pt x="4423528" y="2193069"/>
                    <a:pt x="4433740" y="2203270"/>
                    <a:pt x="4433740" y="2215851"/>
                  </a:cubicBezTo>
                  <a:cubicBezTo>
                    <a:pt x="4433740" y="2228432"/>
                    <a:pt x="4423528" y="2238632"/>
                    <a:pt x="4410959" y="2238632"/>
                  </a:cubicBezTo>
                  <a:cubicBezTo>
                    <a:pt x="4398390" y="2238632"/>
                    <a:pt x="4388177" y="2228432"/>
                    <a:pt x="4388177" y="2215851"/>
                  </a:cubicBezTo>
                  <a:cubicBezTo>
                    <a:pt x="4388177" y="2203270"/>
                    <a:pt x="4398390" y="2193069"/>
                    <a:pt x="4410959" y="2193069"/>
                  </a:cubicBezTo>
                  <a:close/>
                  <a:moveTo>
                    <a:pt x="22390" y="2191498"/>
                  </a:moveTo>
                  <a:cubicBezTo>
                    <a:pt x="34959" y="2191281"/>
                    <a:pt x="45329" y="2201305"/>
                    <a:pt x="45563" y="2213886"/>
                  </a:cubicBezTo>
                  <a:cubicBezTo>
                    <a:pt x="45760" y="2226467"/>
                    <a:pt x="35744" y="2236840"/>
                    <a:pt x="23176" y="2237052"/>
                  </a:cubicBezTo>
                  <a:cubicBezTo>
                    <a:pt x="10607" y="2237269"/>
                    <a:pt x="198" y="2227244"/>
                    <a:pt x="0" y="2214663"/>
                  </a:cubicBezTo>
                  <a:cubicBezTo>
                    <a:pt x="0" y="2214405"/>
                    <a:pt x="0" y="2214145"/>
                    <a:pt x="0" y="2213886"/>
                  </a:cubicBezTo>
                  <a:cubicBezTo>
                    <a:pt x="198" y="2201607"/>
                    <a:pt x="10096" y="2191705"/>
                    <a:pt x="22390" y="2191498"/>
                  </a:cubicBezTo>
                  <a:close/>
                  <a:moveTo>
                    <a:pt x="4293910" y="2182071"/>
                  </a:moveTo>
                  <a:cubicBezTo>
                    <a:pt x="4311467" y="2182071"/>
                    <a:pt x="4325725" y="2196314"/>
                    <a:pt x="4325725" y="2213887"/>
                  </a:cubicBezTo>
                  <a:cubicBezTo>
                    <a:pt x="4325725" y="2231457"/>
                    <a:pt x="4311467" y="2245703"/>
                    <a:pt x="4293910" y="2245703"/>
                  </a:cubicBezTo>
                  <a:cubicBezTo>
                    <a:pt x="4276352" y="2245703"/>
                    <a:pt x="4262094" y="2231457"/>
                    <a:pt x="4262094" y="2213887"/>
                  </a:cubicBezTo>
                  <a:cubicBezTo>
                    <a:pt x="4262094" y="2196314"/>
                    <a:pt x="4276352" y="2182071"/>
                    <a:pt x="4293910" y="2182071"/>
                  </a:cubicBezTo>
                  <a:close/>
                  <a:moveTo>
                    <a:pt x="139440" y="2182071"/>
                  </a:moveTo>
                  <a:cubicBezTo>
                    <a:pt x="156998" y="2182071"/>
                    <a:pt x="171255" y="2196314"/>
                    <a:pt x="171255" y="2213887"/>
                  </a:cubicBezTo>
                  <a:cubicBezTo>
                    <a:pt x="171255" y="2231457"/>
                    <a:pt x="156998" y="2245703"/>
                    <a:pt x="139440" y="2245703"/>
                  </a:cubicBezTo>
                  <a:cubicBezTo>
                    <a:pt x="121883" y="2245703"/>
                    <a:pt x="107624" y="2231457"/>
                    <a:pt x="107624" y="2213887"/>
                  </a:cubicBezTo>
                  <a:cubicBezTo>
                    <a:pt x="107624" y="2196314"/>
                    <a:pt x="121883" y="2182071"/>
                    <a:pt x="139440" y="2182071"/>
                  </a:cubicBezTo>
                  <a:close/>
                  <a:moveTo>
                    <a:pt x="274557" y="2176571"/>
                  </a:moveTo>
                  <a:cubicBezTo>
                    <a:pt x="296238" y="2176571"/>
                    <a:pt x="313835" y="2194157"/>
                    <a:pt x="313835" y="2215850"/>
                  </a:cubicBezTo>
                  <a:cubicBezTo>
                    <a:pt x="313835" y="2237543"/>
                    <a:pt x="296238" y="2255128"/>
                    <a:pt x="274557" y="2255128"/>
                  </a:cubicBezTo>
                  <a:cubicBezTo>
                    <a:pt x="252875" y="2255128"/>
                    <a:pt x="235278" y="2237543"/>
                    <a:pt x="235278" y="2215850"/>
                  </a:cubicBezTo>
                  <a:cubicBezTo>
                    <a:pt x="235278" y="2194157"/>
                    <a:pt x="252875" y="2176571"/>
                    <a:pt x="274557" y="2176571"/>
                  </a:cubicBezTo>
                  <a:close/>
                  <a:moveTo>
                    <a:pt x="4158792" y="2173429"/>
                  </a:moveTo>
                  <a:cubicBezTo>
                    <a:pt x="4180473" y="2173429"/>
                    <a:pt x="4198070" y="2191015"/>
                    <a:pt x="4198070" y="2212708"/>
                  </a:cubicBezTo>
                  <a:cubicBezTo>
                    <a:pt x="4198070" y="2234401"/>
                    <a:pt x="4180473" y="2251986"/>
                    <a:pt x="4158792" y="2251986"/>
                  </a:cubicBezTo>
                  <a:cubicBezTo>
                    <a:pt x="4137110" y="2251986"/>
                    <a:pt x="4119513" y="2234401"/>
                    <a:pt x="4119513" y="2212708"/>
                  </a:cubicBezTo>
                  <a:cubicBezTo>
                    <a:pt x="4119513" y="2191015"/>
                    <a:pt x="4137110" y="2173429"/>
                    <a:pt x="4158792" y="2173429"/>
                  </a:cubicBezTo>
                  <a:close/>
                  <a:moveTo>
                    <a:pt x="4014248" y="2170680"/>
                  </a:moveTo>
                  <a:cubicBezTo>
                    <a:pt x="4039190" y="2170680"/>
                    <a:pt x="4059418" y="2190905"/>
                    <a:pt x="4059418" y="2215851"/>
                  </a:cubicBezTo>
                  <a:cubicBezTo>
                    <a:pt x="4059418" y="2240797"/>
                    <a:pt x="4039190" y="2261021"/>
                    <a:pt x="4014248" y="2261021"/>
                  </a:cubicBezTo>
                  <a:cubicBezTo>
                    <a:pt x="3989305" y="2261021"/>
                    <a:pt x="3969078" y="2240797"/>
                    <a:pt x="3969078" y="2215851"/>
                  </a:cubicBezTo>
                  <a:cubicBezTo>
                    <a:pt x="3969078" y="2190905"/>
                    <a:pt x="3989305" y="2170680"/>
                    <a:pt x="4014248" y="2170680"/>
                  </a:cubicBezTo>
                  <a:close/>
                  <a:moveTo>
                    <a:pt x="419100" y="2169109"/>
                  </a:moveTo>
                  <a:cubicBezTo>
                    <a:pt x="444043" y="2168909"/>
                    <a:pt x="464427" y="2188969"/>
                    <a:pt x="464625" y="2213915"/>
                  </a:cubicBezTo>
                  <a:cubicBezTo>
                    <a:pt x="464821" y="2238861"/>
                    <a:pt x="444789" y="2259246"/>
                    <a:pt x="419848" y="2259446"/>
                  </a:cubicBezTo>
                  <a:cubicBezTo>
                    <a:pt x="395337" y="2259646"/>
                    <a:pt x="375187" y="2240314"/>
                    <a:pt x="374323" y="2215851"/>
                  </a:cubicBezTo>
                  <a:cubicBezTo>
                    <a:pt x="373224" y="2191144"/>
                    <a:pt x="392392" y="2170236"/>
                    <a:pt x="417098" y="2169152"/>
                  </a:cubicBezTo>
                  <a:cubicBezTo>
                    <a:pt x="417766" y="2169121"/>
                    <a:pt x="418433" y="2169109"/>
                    <a:pt x="419100" y="2169109"/>
                  </a:cubicBezTo>
                  <a:close/>
                  <a:moveTo>
                    <a:pt x="4003250" y="2012781"/>
                  </a:moveTo>
                  <a:cubicBezTo>
                    <a:pt x="4027799" y="2009835"/>
                    <a:pt x="4050109" y="2027353"/>
                    <a:pt x="4053054" y="2051907"/>
                  </a:cubicBezTo>
                  <a:cubicBezTo>
                    <a:pt x="4056000" y="2076459"/>
                    <a:pt x="4038483" y="2098753"/>
                    <a:pt x="4013934" y="2101700"/>
                  </a:cubicBezTo>
                  <a:cubicBezTo>
                    <a:pt x="3989345" y="2104646"/>
                    <a:pt x="3967075" y="2087127"/>
                    <a:pt x="3964128" y="2062574"/>
                  </a:cubicBezTo>
                  <a:cubicBezTo>
                    <a:pt x="3964050" y="2062079"/>
                    <a:pt x="3964011" y="2061588"/>
                    <a:pt x="3963972" y="2061093"/>
                  </a:cubicBezTo>
                  <a:cubicBezTo>
                    <a:pt x="3961889" y="2037032"/>
                    <a:pt x="3979251" y="2015656"/>
                    <a:pt x="4003250" y="2012781"/>
                  </a:cubicBezTo>
                  <a:close/>
                  <a:moveTo>
                    <a:pt x="429941" y="2012722"/>
                  </a:moveTo>
                  <a:cubicBezTo>
                    <a:pt x="454569" y="2014848"/>
                    <a:pt x="472833" y="2036549"/>
                    <a:pt x="470712" y="2061184"/>
                  </a:cubicBezTo>
                  <a:cubicBezTo>
                    <a:pt x="470672" y="2061680"/>
                    <a:pt x="470594" y="2062174"/>
                    <a:pt x="470555" y="2062665"/>
                  </a:cubicBezTo>
                  <a:cubicBezTo>
                    <a:pt x="467884" y="2086750"/>
                    <a:pt x="446359" y="2104237"/>
                    <a:pt x="422242" y="2101944"/>
                  </a:cubicBezTo>
                  <a:cubicBezTo>
                    <a:pt x="397615" y="2099814"/>
                    <a:pt x="379351" y="2078117"/>
                    <a:pt x="381472" y="2053478"/>
                  </a:cubicBezTo>
                  <a:cubicBezTo>
                    <a:pt x="383632" y="2028839"/>
                    <a:pt x="405313" y="2010594"/>
                    <a:pt x="429941" y="2012722"/>
                  </a:cubicBezTo>
                  <a:close/>
                  <a:moveTo>
                    <a:pt x="285555" y="2006889"/>
                  </a:moveTo>
                  <a:cubicBezTo>
                    <a:pt x="306019" y="2009537"/>
                    <a:pt x="320944" y="2027545"/>
                    <a:pt x="319727" y="2048131"/>
                  </a:cubicBezTo>
                  <a:cubicBezTo>
                    <a:pt x="323655" y="2069468"/>
                    <a:pt x="309514" y="2089943"/>
                    <a:pt x="288185" y="2093863"/>
                  </a:cubicBezTo>
                  <a:cubicBezTo>
                    <a:pt x="266858" y="2097783"/>
                    <a:pt x="246394" y="2083666"/>
                    <a:pt x="242466" y="2062331"/>
                  </a:cubicBezTo>
                  <a:cubicBezTo>
                    <a:pt x="241170" y="2055331"/>
                    <a:pt x="241798" y="2048115"/>
                    <a:pt x="244312" y="2041454"/>
                  </a:cubicBezTo>
                  <a:cubicBezTo>
                    <a:pt x="246787" y="2020846"/>
                    <a:pt x="264816" y="2005707"/>
                    <a:pt x="285555" y="2006889"/>
                  </a:cubicBezTo>
                  <a:close/>
                  <a:moveTo>
                    <a:pt x="4147794" y="2004926"/>
                  </a:moveTo>
                  <a:cubicBezTo>
                    <a:pt x="4169201" y="2003802"/>
                    <a:pt x="4187582" y="2020064"/>
                    <a:pt x="4189037" y="2041455"/>
                  </a:cubicBezTo>
                  <a:cubicBezTo>
                    <a:pt x="4189193" y="2061432"/>
                    <a:pt x="4174306" y="2078337"/>
                    <a:pt x="4154471" y="2080733"/>
                  </a:cubicBezTo>
                  <a:cubicBezTo>
                    <a:pt x="4133063" y="2077218"/>
                    <a:pt x="4118571" y="2057013"/>
                    <a:pt x="4122066" y="2035606"/>
                  </a:cubicBezTo>
                  <a:cubicBezTo>
                    <a:pt x="4124423" y="2021450"/>
                    <a:pt x="4134282" y="2009690"/>
                    <a:pt x="4147794" y="2004926"/>
                  </a:cubicBezTo>
                  <a:close/>
                  <a:moveTo>
                    <a:pt x="4283580" y="2001214"/>
                  </a:moveTo>
                  <a:cubicBezTo>
                    <a:pt x="4300980" y="1999773"/>
                    <a:pt x="4316299" y="2012656"/>
                    <a:pt x="4317871" y="2030064"/>
                  </a:cubicBezTo>
                  <a:cubicBezTo>
                    <a:pt x="4319245" y="2047585"/>
                    <a:pt x="4306283" y="2062968"/>
                    <a:pt x="4288804" y="2064629"/>
                  </a:cubicBezTo>
                  <a:cubicBezTo>
                    <a:pt x="4271287" y="2066078"/>
                    <a:pt x="4255928" y="2053053"/>
                    <a:pt x="4254475" y="2035544"/>
                  </a:cubicBezTo>
                  <a:cubicBezTo>
                    <a:pt x="4253021" y="2018029"/>
                    <a:pt x="4266062" y="2002663"/>
                    <a:pt x="4283580" y="2001214"/>
                  </a:cubicBezTo>
                  <a:close/>
                  <a:moveTo>
                    <a:pt x="149494" y="2001191"/>
                  </a:moveTo>
                  <a:cubicBezTo>
                    <a:pt x="167013" y="2002554"/>
                    <a:pt x="180093" y="2017861"/>
                    <a:pt x="178719" y="2035379"/>
                  </a:cubicBezTo>
                  <a:cubicBezTo>
                    <a:pt x="178719" y="2035438"/>
                    <a:pt x="178719" y="2035501"/>
                    <a:pt x="178719" y="2035564"/>
                  </a:cubicBezTo>
                  <a:cubicBezTo>
                    <a:pt x="177501" y="2052873"/>
                    <a:pt x="162457" y="2065909"/>
                    <a:pt x="145135" y="2064677"/>
                  </a:cubicBezTo>
                  <a:cubicBezTo>
                    <a:pt x="144938" y="2064665"/>
                    <a:pt x="144743" y="2064649"/>
                    <a:pt x="144546" y="2064629"/>
                  </a:cubicBezTo>
                  <a:cubicBezTo>
                    <a:pt x="127028" y="2063266"/>
                    <a:pt x="113947" y="2047960"/>
                    <a:pt x="115284" y="2030441"/>
                  </a:cubicBezTo>
                  <a:cubicBezTo>
                    <a:pt x="116658" y="2012924"/>
                    <a:pt x="131977" y="1999828"/>
                    <a:pt x="149494" y="2001191"/>
                  </a:cubicBezTo>
                  <a:close/>
                  <a:moveTo>
                    <a:pt x="4400786" y="2000747"/>
                  </a:moveTo>
                  <a:cubicBezTo>
                    <a:pt x="4413119" y="1999927"/>
                    <a:pt x="4423803" y="2009266"/>
                    <a:pt x="4424627" y="2021603"/>
                  </a:cubicBezTo>
                  <a:cubicBezTo>
                    <a:pt x="4425413" y="2033732"/>
                    <a:pt x="4416379" y="2044290"/>
                    <a:pt x="4404281" y="2045383"/>
                  </a:cubicBezTo>
                  <a:cubicBezTo>
                    <a:pt x="4391908" y="2046075"/>
                    <a:pt x="4381186" y="2036903"/>
                    <a:pt x="4379929" y="2024566"/>
                  </a:cubicBezTo>
                  <a:cubicBezTo>
                    <a:pt x="4379104" y="2012228"/>
                    <a:pt x="4388453" y="2001564"/>
                    <a:pt x="4400786" y="2000747"/>
                  </a:cubicBezTo>
                  <a:close/>
                  <a:moveTo>
                    <a:pt x="32406" y="2000157"/>
                  </a:moveTo>
                  <a:cubicBezTo>
                    <a:pt x="32604" y="2000173"/>
                    <a:pt x="32800" y="2000193"/>
                    <a:pt x="32996" y="2000212"/>
                  </a:cubicBezTo>
                  <a:cubicBezTo>
                    <a:pt x="45173" y="2001646"/>
                    <a:pt x="54128" y="2012322"/>
                    <a:pt x="53421" y="2024564"/>
                  </a:cubicBezTo>
                  <a:cubicBezTo>
                    <a:pt x="52478" y="2037110"/>
                    <a:pt x="41558" y="2046529"/>
                    <a:pt x="29029" y="2045598"/>
                  </a:cubicBezTo>
                  <a:cubicBezTo>
                    <a:pt x="16459" y="2044664"/>
                    <a:pt x="7032" y="2033736"/>
                    <a:pt x="7974" y="2021190"/>
                  </a:cubicBezTo>
                  <a:cubicBezTo>
                    <a:pt x="8919" y="2008646"/>
                    <a:pt x="19837" y="1999227"/>
                    <a:pt x="32406" y="2000157"/>
                  </a:cubicBezTo>
                  <a:close/>
                  <a:moveTo>
                    <a:pt x="3978897" y="1857631"/>
                  </a:moveTo>
                  <a:cubicBezTo>
                    <a:pt x="4003210" y="1853157"/>
                    <a:pt x="4026540" y="1869250"/>
                    <a:pt x="4031019" y="1893575"/>
                  </a:cubicBezTo>
                  <a:cubicBezTo>
                    <a:pt x="4031058" y="1893767"/>
                    <a:pt x="4031098" y="1893963"/>
                    <a:pt x="4031136" y="1894160"/>
                  </a:cubicBezTo>
                  <a:cubicBezTo>
                    <a:pt x="4035301" y="1918540"/>
                    <a:pt x="4018882" y="1941668"/>
                    <a:pt x="3994490" y="1945815"/>
                  </a:cubicBezTo>
                  <a:cubicBezTo>
                    <a:pt x="3970138" y="1949963"/>
                    <a:pt x="3947003" y="1933560"/>
                    <a:pt x="3942840" y="1909180"/>
                  </a:cubicBezTo>
                  <a:cubicBezTo>
                    <a:pt x="3938754" y="1885032"/>
                    <a:pt x="3954819" y="1862063"/>
                    <a:pt x="3978897" y="1857631"/>
                  </a:cubicBezTo>
                  <a:close/>
                  <a:moveTo>
                    <a:pt x="453941" y="1857609"/>
                  </a:moveTo>
                  <a:cubicBezTo>
                    <a:pt x="453981" y="1857616"/>
                    <a:pt x="454021" y="1857624"/>
                    <a:pt x="454060" y="1857632"/>
                  </a:cubicBezTo>
                  <a:cubicBezTo>
                    <a:pt x="478413" y="1861894"/>
                    <a:pt x="494713" y="1885096"/>
                    <a:pt x="490471" y="1909456"/>
                  </a:cubicBezTo>
                  <a:cubicBezTo>
                    <a:pt x="486190" y="1933817"/>
                    <a:pt x="462976" y="1950110"/>
                    <a:pt x="438624" y="1945847"/>
                  </a:cubicBezTo>
                  <a:cubicBezTo>
                    <a:pt x="414309" y="1941593"/>
                    <a:pt x="398048" y="1918482"/>
                    <a:pt x="402213" y="1894161"/>
                  </a:cubicBezTo>
                  <a:cubicBezTo>
                    <a:pt x="406415" y="1869789"/>
                    <a:pt x="429550" y="1853422"/>
                    <a:pt x="453941" y="1857609"/>
                  </a:cubicBezTo>
                  <a:close/>
                  <a:moveTo>
                    <a:pt x="4134203" y="1847879"/>
                  </a:moveTo>
                  <a:cubicBezTo>
                    <a:pt x="4148107" y="1849104"/>
                    <a:pt x="4160283" y="1857601"/>
                    <a:pt x="4166253" y="1870201"/>
                  </a:cubicBezTo>
                  <a:cubicBezTo>
                    <a:pt x="4169200" y="1890637"/>
                    <a:pt x="4155805" y="1909860"/>
                    <a:pt x="4135617" y="1914192"/>
                  </a:cubicBezTo>
                  <a:cubicBezTo>
                    <a:pt x="4115193" y="1917130"/>
                    <a:pt x="4095945" y="1903744"/>
                    <a:pt x="4091625" y="1883556"/>
                  </a:cubicBezTo>
                  <a:cubicBezTo>
                    <a:pt x="4093511" y="1861944"/>
                    <a:pt x="4112600" y="1845974"/>
                    <a:pt x="4134203" y="1847879"/>
                  </a:cubicBezTo>
                  <a:close/>
                  <a:moveTo>
                    <a:pt x="310693" y="1839564"/>
                  </a:moveTo>
                  <a:cubicBezTo>
                    <a:pt x="330881" y="1843896"/>
                    <a:pt x="344276" y="1863119"/>
                    <a:pt x="341329" y="1883556"/>
                  </a:cubicBezTo>
                  <a:cubicBezTo>
                    <a:pt x="332060" y="1903163"/>
                    <a:pt x="308650" y="1911534"/>
                    <a:pt x="289010" y="1902253"/>
                  </a:cubicBezTo>
                  <a:cubicBezTo>
                    <a:pt x="276403" y="1896290"/>
                    <a:pt x="267919" y="1884089"/>
                    <a:pt x="266700" y="1870201"/>
                  </a:cubicBezTo>
                  <a:cubicBezTo>
                    <a:pt x="271022" y="1850011"/>
                    <a:pt x="290269" y="1836625"/>
                    <a:pt x="310693" y="1839564"/>
                  </a:cubicBezTo>
                  <a:close/>
                  <a:moveTo>
                    <a:pt x="4258559" y="1823067"/>
                  </a:moveTo>
                  <a:cubicBezTo>
                    <a:pt x="4275881" y="1820085"/>
                    <a:pt x="4292338" y="1831704"/>
                    <a:pt x="4295323" y="1849017"/>
                  </a:cubicBezTo>
                  <a:cubicBezTo>
                    <a:pt x="4298309" y="1866335"/>
                    <a:pt x="4286683" y="1882789"/>
                    <a:pt x="4269361" y="1885774"/>
                  </a:cubicBezTo>
                  <a:cubicBezTo>
                    <a:pt x="4252117" y="1888744"/>
                    <a:pt x="4235698" y="1877223"/>
                    <a:pt x="4232635" y="1859988"/>
                  </a:cubicBezTo>
                  <a:cubicBezTo>
                    <a:pt x="4229571" y="1842689"/>
                    <a:pt x="4241079" y="1826170"/>
                    <a:pt x="4258401" y="1823094"/>
                  </a:cubicBezTo>
                  <a:cubicBezTo>
                    <a:pt x="4258441" y="1823086"/>
                    <a:pt x="4258519" y="1823074"/>
                    <a:pt x="4258559" y="1823067"/>
                  </a:cubicBezTo>
                  <a:close/>
                  <a:moveTo>
                    <a:pt x="176519" y="1822085"/>
                  </a:moveTo>
                  <a:cubicBezTo>
                    <a:pt x="193722" y="1825149"/>
                    <a:pt x="205270" y="1841560"/>
                    <a:pt x="202285" y="1858810"/>
                  </a:cubicBezTo>
                  <a:cubicBezTo>
                    <a:pt x="199299" y="1876128"/>
                    <a:pt x="182842" y="1887747"/>
                    <a:pt x="165521" y="1884762"/>
                  </a:cubicBezTo>
                  <a:cubicBezTo>
                    <a:pt x="165481" y="1884754"/>
                    <a:pt x="165402" y="1884746"/>
                    <a:pt x="165363" y="1884734"/>
                  </a:cubicBezTo>
                  <a:cubicBezTo>
                    <a:pt x="148081" y="1881659"/>
                    <a:pt x="136533" y="1865142"/>
                    <a:pt x="139596" y="1847841"/>
                  </a:cubicBezTo>
                  <a:cubicBezTo>
                    <a:pt x="142700" y="1830542"/>
                    <a:pt x="159196" y="1819010"/>
                    <a:pt x="176519" y="1822085"/>
                  </a:cubicBezTo>
                  <a:close/>
                  <a:moveTo>
                    <a:pt x="4373644" y="1810891"/>
                  </a:moveTo>
                  <a:cubicBezTo>
                    <a:pt x="4385586" y="1808565"/>
                    <a:pt x="4397134" y="1816346"/>
                    <a:pt x="4399451" y="1828268"/>
                  </a:cubicBezTo>
                  <a:cubicBezTo>
                    <a:pt x="4399490" y="1828500"/>
                    <a:pt x="4399529" y="1828728"/>
                    <a:pt x="4399569" y="1828959"/>
                  </a:cubicBezTo>
                  <a:cubicBezTo>
                    <a:pt x="4401925" y="1841096"/>
                    <a:pt x="4393990" y="1852848"/>
                    <a:pt x="4381854" y="1855209"/>
                  </a:cubicBezTo>
                  <a:cubicBezTo>
                    <a:pt x="4381735" y="1855232"/>
                    <a:pt x="4381618" y="1855256"/>
                    <a:pt x="4381501" y="1855275"/>
                  </a:cubicBezTo>
                  <a:cubicBezTo>
                    <a:pt x="4369206" y="1857196"/>
                    <a:pt x="4357580" y="1849041"/>
                    <a:pt x="4355183" y="1836815"/>
                  </a:cubicBezTo>
                  <a:cubicBezTo>
                    <a:pt x="4353297" y="1824595"/>
                    <a:pt x="4361469" y="1813090"/>
                    <a:pt x="4373644" y="1810891"/>
                  </a:cubicBezTo>
                  <a:close/>
                  <a:moveTo>
                    <a:pt x="58998" y="1810769"/>
                  </a:moveTo>
                  <a:cubicBezTo>
                    <a:pt x="59233" y="1810804"/>
                    <a:pt x="59468" y="1810847"/>
                    <a:pt x="59704" y="1810891"/>
                  </a:cubicBezTo>
                  <a:cubicBezTo>
                    <a:pt x="71881" y="1813090"/>
                    <a:pt x="80051" y="1824595"/>
                    <a:pt x="78166" y="1836815"/>
                  </a:cubicBezTo>
                  <a:cubicBezTo>
                    <a:pt x="75769" y="1849041"/>
                    <a:pt x="64143" y="1857196"/>
                    <a:pt x="51848" y="1855275"/>
                  </a:cubicBezTo>
                  <a:cubicBezTo>
                    <a:pt x="39672" y="1853115"/>
                    <a:pt x="31542" y="1841496"/>
                    <a:pt x="33701" y="1829320"/>
                  </a:cubicBezTo>
                  <a:cubicBezTo>
                    <a:pt x="33741" y="1829198"/>
                    <a:pt x="33741" y="1829080"/>
                    <a:pt x="33781" y="1828959"/>
                  </a:cubicBezTo>
                  <a:cubicBezTo>
                    <a:pt x="35744" y="1816967"/>
                    <a:pt x="47018" y="1808824"/>
                    <a:pt x="58998" y="1810769"/>
                  </a:cubicBezTo>
                  <a:close/>
                  <a:moveTo>
                    <a:pt x="474127" y="1704120"/>
                  </a:moveTo>
                  <a:cubicBezTo>
                    <a:pt x="479886" y="1703293"/>
                    <a:pt x="485903" y="1703582"/>
                    <a:pt x="491883" y="1705157"/>
                  </a:cubicBezTo>
                  <a:cubicBezTo>
                    <a:pt x="491963" y="1705181"/>
                    <a:pt x="492081" y="1705209"/>
                    <a:pt x="492158" y="1705232"/>
                  </a:cubicBezTo>
                  <a:cubicBezTo>
                    <a:pt x="516316" y="1711536"/>
                    <a:pt x="530769" y="1736211"/>
                    <a:pt x="524446" y="1760347"/>
                  </a:cubicBezTo>
                  <a:cubicBezTo>
                    <a:pt x="518161" y="1784488"/>
                    <a:pt x="493455" y="1798943"/>
                    <a:pt x="469338" y="1792642"/>
                  </a:cubicBezTo>
                  <a:cubicBezTo>
                    <a:pt x="445182" y="1786338"/>
                    <a:pt x="430727" y="1761663"/>
                    <a:pt x="437051" y="1737523"/>
                  </a:cubicBezTo>
                  <a:cubicBezTo>
                    <a:pt x="437090" y="1737366"/>
                    <a:pt x="437130" y="1737204"/>
                    <a:pt x="437169" y="1737048"/>
                  </a:cubicBezTo>
                  <a:cubicBezTo>
                    <a:pt x="441882" y="1719114"/>
                    <a:pt x="456847" y="1706598"/>
                    <a:pt x="474127" y="1704120"/>
                  </a:cubicBezTo>
                  <a:close/>
                  <a:moveTo>
                    <a:pt x="3958939" y="1704078"/>
                  </a:moveTo>
                  <a:cubicBezTo>
                    <a:pt x="3976231" y="1706444"/>
                    <a:pt x="3991270" y="1718862"/>
                    <a:pt x="3996101" y="1736764"/>
                  </a:cubicBezTo>
                  <a:cubicBezTo>
                    <a:pt x="3996141" y="1736859"/>
                    <a:pt x="3996141" y="1736953"/>
                    <a:pt x="3996180" y="1737048"/>
                  </a:cubicBezTo>
                  <a:cubicBezTo>
                    <a:pt x="4002465" y="1760960"/>
                    <a:pt x="3988206" y="1785453"/>
                    <a:pt x="3964285" y="1791754"/>
                  </a:cubicBezTo>
                  <a:cubicBezTo>
                    <a:pt x="3940365" y="1798058"/>
                    <a:pt x="3915895" y="1783781"/>
                    <a:pt x="3909571" y="1759864"/>
                  </a:cubicBezTo>
                  <a:cubicBezTo>
                    <a:pt x="3903326" y="1736062"/>
                    <a:pt x="3917427" y="1711658"/>
                    <a:pt x="3941191" y="1705232"/>
                  </a:cubicBezTo>
                  <a:cubicBezTo>
                    <a:pt x="3947161" y="1703618"/>
                    <a:pt x="3953175" y="1703290"/>
                    <a:pt x="3958939" y="1704078"/>
                  </a:cubicBezTo>
                  <a:close/>
                  <a:moveTo>
                    <a:pt x="4082591" y="1674988"/>
                  </a:moveTo>
                  <a:cubicBezTo>
                    <a:pt x="4102663" y="1670368"/>
                    <a:pt x="4122891" y="1682022"/>
                    <a:pt x="4128941" y="1701697"/>
                  </a:cubicBezTo>
                  <a:cubicBezTo>
                    <a:pt x="4135343" y="1722427"/>
                    <a:pt x="4123715" y="1744412"/>
                    <a:pt x="4102977" y="1750802"/>
                  </a:cubicBezTo>
                  <a:cubicBezTo>
                    <a:pt x="4082238" y="1757189"/>
                    <a:pt x="4060242" y="1745563"/>
                    <a:pt x="4053880" y="1724831"/>
                  </a:cubicBezTo>
                  <a:cubicBezTo>
                    <a:pt x="4047478" y="1704100"/>
                    <a:pt x="4059104" y="1682116"/>
                    <a:pt x="4079843" y="1675730"/>
                  </a:cubicBezTo>
                  <a:cubicBezTo>
                    <a:pt x="4080746" y="1675446"/>
                    <a:pt x="4081649" y="1675200"/>
                    <a:pt x="4082591" y="1674988"/>
                  </a:cubicBezTo>
                  <a:close/>
                  <a:moveTo>
                    <a:pt x="350758" y="1674988"/>
                  </a:moveTo>
                  <a:cubicBezTo>
                    <a:pt x="371889" y="1679854"/>
                    <a:pt x="385087" y="1700938"/>
                    <a:pt x="380216" y="1722078"/>
                  </a:cubicBezTo>
                  <a:cubicBezTo>
                    <a:pt x="375345" y="1743218"/>
                    <a:pt x="354293" y="1756408"/>
                    <a:pt x="333121" y="1751541"/>
                  </a:cubicBezTo>
                  <a:cubicBezTo>
                    <a:pt x="311990" y="1746674"/>
                    <a:pt x="298792" y="1725593"/>
                    <a:pt x="303663" y="1704454"/>
                  </a:cubicBezTo>
                  <a:cubicBezTo>
                    <a:pt x="303898" y="1703527"/>
                    <a:pt x="304134" y="1702604"/>
                    <a:pt x="304408" y="1701697"/>
                  </a:cubicBezTo>
                  <a:cubicBezTo>
                    <a:pt x="310458" y="1682022"/>
                    <a:pt x="330686" y="1670368"/>
                    <a:pt x="350758" y="1674988"/>
                  </a:cubicBezTo>
                  <a:close/>
                  <a:moveTo>
                    <a:pt x="4214960" y="1645746"/>
                  </a:moveTo>
                  <a:cubicBezTo>
                    <a:pt x="4231810" y="1641217"/>
                    <a:pt x="4249170" y="1651111"/>
                    <a:pt x="4253846" y="1667918"/>
                  </a:cubicBezTo>
                  <a:cubicBezTo>
                    <a:pt x="4258559" y="1684843"/>
                    <a:pt x="4248660" y="1702392"/>
                    <a:pt x="4231771" y="1707113"/>
                  </a:cubicBezTo>
                  <a:cubicBezTo>
                    <a:pt x="4231653" y="1707140"/>
                    <a:pt x="4231574" y="1707169"/>
                    <a:pt x="4231457" y="1707196"/>
                  </a:cubicBezTo>
                  <a:cubicBezTo>
                    <a:pt x="4214488" y="1711756"/>
                    <a:pt x="4197048" y="1701696"/>
                    <a:pt x="4192493" y="1684725"/>
                  </a:cubicBezTo>
                  <a:cubicBezTo>
                    <a:pt x="4187896" y="1667756"/>
                    <a:pt x="4197992" y="1650305"/>
                    <a:pt x="4214960" y="1645746"/>
                  </a:cubicBezTo>
                  <a:close/>
                  <a:moveTo>
                    <a:pt x="218389" y="1645530"/>
                  </a:moveTo>
                  <a:cubicBezTo>
                    <a:pt x="235435" y="1650085"/>
                    <a:pt x="245530" y="1667584"/>
                    <a:pt x="240973" y="1684611"/>
                  </a:cubicBezTo>
                  <a:cubicBezTo>
                    <a:pt x="236417" y="1701638"/>
                    <a:pt x="218938" y="1711752"/>
                    <a:pt x="201892" y="1707196"/>
                  </a:cubicBezTo>
                  <a:cubicBezTo>
                    <a:pt x="184845" y="1702640"/>
                    <a:pt x="174750" y="1685141"/>
                    <a:pt x="179307" y="1668115"/>
                  </a:cubicBezTo>
                  <a:cubicBezTo>
                    <a:pt x="183862" y="1651087"/>
                    <a:pt x="201341" y="1640973"/>
                    <a:pt x="218389" y="1645530"/>
                  </a:cubicBezTo>
                  <a:close/>
                  <a:moveTo>
                    <a:pt x="4330045" y="1624319"/>
                  </a:moveTo>
                  <a:cubicBezTo>
                    <a:pt x="4342181" y="1621070"/>
                    <a:pt x="4354672" y="1628278"/>
                    <a:pt x="4357933" y="1640423"/>
                  </a:cubicBezTo>
                  <a:cubicBezTo>
                    <a:pt x="4361153" y="1652367"/>
                    <a:pt x="4354044" y="1664641"/>
                    <a:pt x="4342104" y="1667846"/>
                  </a:cubicBezTo>
                  <a:cubicBezTo>
                    <a:pt x="4342025" y="1667871"/>
                    <a:pt x="4341907" y="1667894"/>
                    <a:pt x="4341829" y="1667918"/>
                  </a:cubicBezTo>
                  <a:cubicBezTo>
                    <a:pt x="4329770" y="1671170"/>
                    <a:pt x="4317397" y="1664049"/>
                    <a:pt x="4314137" y="1652010"/>
                  </a:cubicBezTo>
                  <a:cubicBezTo>
                    <a:pt x="4310877" y="1639971"/>
                    <a:pt x="4317986" y="1627571"/>
                    <a:pt x="4330045" y="1624319"/>
                  </a:cubicBezTo>
                  <a:close/>
                  <a:moveTo>
                    <a:pt x="102911" y="1624319"/>
                  </a:moveTo>
                  <a:cubicBezTo>
                    <a:pt x="114968" y="1627465"/>
                    <a:pt x="122157" y="1639774"/>
                    <a:pt x="119014" y="1651813"/>
                  </a:cubicBezTo>
                  <a:cubicBezTo>
                    <a:pt x="115951" y="1663797"/>
                    <a:pt x="103774" y="1671040"/>
                    <a:pt x="91795" y="1667988"/>
                  </a:cubicBezTo>
                  <a:cubicBezTo>
                    <a:pt x="91716" y="1667964"/>
                    <a:pt x="91598" y="1667941"/>
                    <a:pt x="91520" y="1667917"/>
                  </a:cubicBezTo>
                  <a:cubicBezTo>
                    <a:pt x="79541" y="1664869"/>
                    <a:pt x="72313" y="1652681"/>
                    <a:pt x="75336" y="1640697"/>
                  </a:cubicBezTo>
                  <a:cubicBezTo>
                    <a:pt x="75376" y="1640607"/>
                    <a:pt x="75376" y="1640513"/>
                    <a:pt x="75416" y="1640422"/>
                  </a:cubicBezTo>
                  <a:cubicBezTo>
                    <a:pt x="78558" y="1628384"/>
                    <a:pt x="90852" y="1621172"/>
                    <a:pt x="102911" y="1624319"/>
                  </a:cubicBezTo>
                  <a:close/>
                  <a:moveTo>
                    <a:pt x="525161" y="1554477"/>
                  </a:moveTo>
                  <a:cubicBezTo>
                    <a:pt x="530971" y="1554177"/>
                    <a:pt x="536936" y="1555010"/>
                    <a:pt x="542749" y="1557121"/>
                  </a:cubicBezTo>
                  <a:cubicBezTo>
                    <a:pt x="542788" y="1557134"/>
                    <a:pt x="542788" y="1557141"/>
                    <a:pt x="542828" y="1557153"/>
                  </a:cubicBezTo>
                  <a:cubicBezTo>
                    <a:pt x="565924" y="1565366"/>
                    <a:pt x="577983" y="1590748"/>
                    <a:pt x="569773" y="1613843"/>
                  </a:cubicBezTo>
                  <a:cubicBezTo>
                    <a:pt x="569695" y="1614064"/>
                    <a:pt x="569616" y="1614279"/>
                    <a:pt x="569537" y="1614499"/>
                  </a:cubicBezTo>
                  <a:cubicBezTo>
                    <a:pt x="561092" y="1637740"/>
                    <a:pt x="535405" y="1649740"/>
                    <a:pt x="512152" y="1641291"/>
                  </a:cubicBezTo>
                  <a:cubicBezTo>
                    <a:pt x="488900" y="1632846"/>
                    <a:pt x="476919" y="1607158"/>
                    <a:pt x="485364" y="1583918"/>
                  </a:cubicBezTo>
                  <a:cubicBezTo>
                    <a:pt x="491698" y="1566484"/>
                    <a:pt x="507730" y="1555378"/>
                    <a:pt x="525161" y="1554477"/>
                  </a:cubicBezTo>
                  <a:close/>
                  <a:moveTo>
                    <a:pt x="3907934" y="1554377"/>
                  </a:moveTo>
                  <a:cubicBezTo>
                    <a:pt x="3925221" y="1555116"/>
                    <a:pt x="3941209" y="1565982"/>
                    <a:pt x="3947632" y="1583207"/>
                  </a:cubicBezTo>
                  <a:cubicBezTo>
                    <a:pt x="3947710" y="1583423"/>
                    <a:pt x="3947788" y="1583642"/>
                    <a:pt x="3947867" y="1583863"/>
                  </a:cubicBezTo>
                  <a:cubicBezTo>
                    <a:pt x="3956351" y="1607088"/>
                    <a:pt x="3944411" y="1632799"/>
                    <a:pt x="3921197" y="1641292"/>
                  </a:cubicBezTo>
                  <a:cubicBezTo>
                    <a:pt x="3897944" y="1649783"/>
                    <a:pt x="3872257" y="1637839"/>
                    <a:pt x="3863773" y="1614614"/>
                  </a:cubicBezTo>
                  <a:cubicBezTo>
                    <a:pt x="3855249" y="1591388"/>
                    <a:pt x="3867228" y="1565677"/>
                    <a:pt x="3890442" y="1557184"/>
                  </a:cubicBezTo>
                  <a:cubicBezTo>
                    <a:pt x="3890482" y="1557173"/>
                    <a:pt x="3890482" y="1557165"/>
                    <a:pt x="3890521" y="1557153"/>
                  </a:cubicBezTo>
                  <a:cubicBezTo>
                    <a:pt x="3896265" y="1555009"/>
                    <a:pt x="3902172" y="1554130"/>
                    <a:pt x="3907934" y="1554377"/>
                  </a:cubicBezTo>
                  <a:close/>
                  <a:moveTo>
                    <a:pt x="4028389" y="1514339"/>
                  </a:moveTo>
                  <a:cubicBezTo>
                    <a:pt x="4048420" y="1506051"/>
                    <a:pt x="4071397" y="1515583"/>
                    <a:pt x="4079686" y="1535632"/>
                  </a:cubicBezTo>
                  <a:cubicBezTo>
                    <a:pt x="4087973" y="1555675"/>
                    <a:pt x="4078469" y="1578645"/>
                    <a:pt x="4058396" y="1586937"/>
                  </a:cubicBezTo>
                  <a:cubicBezTo>
                    <a:pt x="4038365" y="1595224"/>
                    <a:pt x="4015386" y="1585691"/>
                    <a:pt x="4007098" y="1565644"/>
                  </a:cubicBezTo>
                  <a:cubicBezTo>
                    <a:pt x="4006706" y="1564662"/>
                    <a:pt x="4006314" y="1563665"/>
                    <a:pt x="4006000" y="1562651"/>
                  </a:cubicBezTo>
                  <a:cubicBezTo>
                    <a:pt x="3999754" y="1543173"/>
                    <a:pt x="4009494" y="1522155"/>
                    <a:pt x="4028389" y="1514339"/>
                  </a:cubicBezTo>
                  <a:close/>
                  <a:moveTo>
                    <a:pt x="384262" y="1507050"/>
                  </a:moveTo>
                  <a:cubicBezTo>
                    <a:pt x="391568" y="1507541"/>
                    <a:pt x="398599" y="1510067"/>
                    <a:pt x="404569" y="1514340"/>
                  </a:cubicBezTo>
                  <a:cubicBezTo>
                    <a:pt x="422205" y="1526995"/>
                    <a:pt x="426211" y="1551536"/>
                    <a:pt x="413564" y="1569156"/>
                  </a:cubicBezTo>
                  <a:cubicBezTo>
                    <a:pt x="405629" y="1580182"/>
                    <a:pt x="392589" y="1586336"/>
                    <a:pt x="379038" y="1585433"/>
                  </a:cubicBezTo>
                  <a:cubicBezTo>
                    <a:pt x="357394" y="1583987"/>
                    <a:pt x="341015" y="1565268"/>
                    <a:pt x="342470" y="1543626"/>
                  </a:cubicBezTo>
                  <a:cubicBezTo>
                    <a:pt x="343922" y="1521979"/>
                    <a:pt x="362620" y="1505605"/>
                    <a:pt x="384262" y="1507050"/>
                  </a:cubicBezTo>
                  <a:close/>
                  <a:moveTo>
                    <a:pt x="273693" y="1474496"/>
                  </a:moveTo>
                  <a:cubicBezTo>
                    <a:pt x="274243" y="1474668"/>
                    <a:pt x="274792" y="1474857"/>
                    <a:pt x="275343" y="1475061"/>
                  </a:cubicBezTo>
                  <a:cubicBezTo>
                    <a:pt x="291015" y="1481122"/>
                    <a:pt x="299420" y="1498232"/>
                    <a:pt x="294588" y="1514340"/>
                  </a:cubicBezTo>
                  <a:cubicBezTo>
                    <a:pt x="289365" y="1531115"/>
                    <a:pt x="271533" y="1540471"/>
                    <a:pt x="254761" y="1535239"/>
                  </a:cubicBezTo>
                  <a:cubicBezTo>
                    <a:pt x="237989" y="1530007"/>
                    <a:pt x="228601" y="1512171"/>
                    <a:pt x="233824" y="1495395"/>
                  </a:cubicBezTo>
                  <a:cubicBezTo>
                    <a:pt x="239089" y="1478619"/>
                    <a:pt x="256921" y="1469264"/>
                    <a:pt x="273693" y="1474496"/>
                  </a:cubicBezTo>
                  <a:close/>
                  <a:moveTo>
                    <a:pt x="4159578" y="1473490"/>
                  </a:moveTo>
                  <a:cubicBezTo>
                    <a:pt x="4175681" y="1468667"/>
                    <a:pt x="4192806" y="1477052"/>
                    <a:pt x="4198856" y="1492737"/>
                  </a:cubicBezTo>
                  <a:cubicBezTo>
                    <a:pt x="4204982" y="1509198"/>
                    <a:pt x="4196656" y="1527526"/>
                    <a:pt x="4180158" y="1533668"/>
                  </a:cubicBezTo>
                  <a:cubicBezTo>
                    <a:pt x="4163700" y="1539815"/>
                    <a:pt x="4145397" y="1531449"/>
                    <a:pt x="4139231" y="1514987"/>
                  </a:cubicBezTo>
                  <a:cubicBezTo>
                    <a:pt x="4133103" y="1498526"/>
                    <a:pt x="4141470" y="1480203"/>
                    <a:pt x="4157927" y="1474056"/>
                  </a:cubicBezTo>
                  <a:cubicBezTo>
                    <a:pt x="4158477" y="1473851"/>
                    <a:pt x="4159027" y="1473664"/>
                    <a:pt x="4159578" y="1473490"/>
                  </a:cubicBezTo>
                  <a:close/>
                  <a:moveTo>
                    <a:pt x="162613" y="1442460"/>
                  </a:moveTo>
                  <a:cubicBezTo>
                    <a:pt x="174200" y="1446698"/>
                    <a:pt x="180170" y="1459525"/>
                    <a:pt x="175967" y="1471133"/>
                  </a:cubicBezTo>
                  <a:cubicBezTo>
                    <a:pt x="171725" y="1482731"/>
                    <a:pt x="158998" y="1488827"/>
                    <a:pt x="147294" y="1484880"/>
                  </a:cubicBezTo>
                  <a:cubicBezTo>
                    <a:pt x="135590" y="1480650"/>
                    <a:pt x="129501" y="1467724"/>
                    <a:pt x="133743" y="1456011"/>
                  </a:cubicBezTo>
                  <a:cubicBezTo>
                    <a:pt x="137984" y="1444297"/>
                    <a:pt x="150907" y="1438229"/>
                    <a:pt x="162613" y="1442460"/>
                  </a:cubicBezTo>
                  <a:close/>
                  <a:moveTo>
                    <a:pt x="4271913" y="1440889"/>
                  </a:moveTo>
                  <a:cubicBezTo>
                    <a:pt x="4283462" y="1436474"/>
                    <a:pt x="4296424" y="1442261"/>
                    <a:pt x="4300823" y="1453812"/>
                  </a:cubicBezTo>
                  <a:cubicBezTo>
                    <a:pt x="4300862" y="1453954"/>
                    <a:pt x="4300941" y="1454099"/>
                    <a:pt x="4300979" y="1454244"/>
                  </a:cubicBezTo>
                  <a:cubicBezTo>
                    <a:pt x="4305654" y="1466165"/>
                    <a:pt x="4299763" y="1479606"/>
                    <a:pt x="4287822" y="1484268"/>
                  </a:cubicBezTo>
                  <a:cubicBezTo>
                    <a:pt x="4287233" y="1484496"/>
                    <a:pt x="4286644" y="1484701"/>
                    <a:pt x="4286054" y="1484881"/>
                  </a:cubicBezTo>
                  <a:cubicBezTo>
                    <a:pt x="4274271" y="1487944"/>
                    <a:pt x="4262173" y="1481196"/>
                    <a:pt x="4258560" y="1469563"/>
                  </a:cubicBezTo>
                  <a:cubicBezTo>
                    <a:pt x="4254357" y="1457956"/>
                    <a:pt x="4260327" y="1445127"/>
                    <a:pt x="4271913" y="1440889"/>
                  </a:cubicBezTo>
                  <a:close/>
                  <a:moveTo>
                    <a:pt x="588187" y="1409524"/>
                  </a:moveTo>
                  <a:cubicBezTo>
                    <a:pt x="594001" y="1409730"/>
                    <a:pt x="599870" y="1411079"/>
                    <a:pt x="605477" y="1413688"/>
                  </a:cubicBezTo>
                  <a:cubicBezTo>
                    <a:pt x="605517" y="1413720"/>
                    <a:pt x="605595" y="1413751"/>
                    <a:pt x="605673" y="1413787"/>
                  </a:cubicBezTo>
                  <a:cubicBezTo>
                    <a:pt x="628023" y="1424341"/>
                    <a:pt x="637606" y="1451023"/>
                    <a:pt x="627081" y="1473392"/>
                  </a:cubicBezTo>
                  <a:cubicBezTo>
                    <a:pt x="616514" y="1495756"/>
                    <a:pt x="589844" y="1505332"/>
                    <a:pt x="567456" y="1494778"/>
                  </a:cubicBezTo>
                  <a:cubicBezTo>
                    <a:pt x="545184" y="1484268"/>
                    <a:pt x="535561" y="1457728"/>
                    <a:pt x="545971" y="1435389"/>
                  </a:cubicBezTo>
                  <a:cubicBezTo>
                    <a:pt x="553807" y="1418575"/>
                    <a:pt x="570745" y="1408905"/>
                    <a:pt x="588187" y="1409524"/>
                  </a:cubicBezTo>
                  <a:close/>
                  <a:moveTo>
                    <a:pt x="3843871" y="1409339"/>
                  </a:moveTo>
                  <a:cubicBezTo>
                    <a:pt x="3861447" y="1408462"/>
                    <a:pt x="3878659" y="1417963"/>
                    <a:pt x="3886790" y="1434802"/>
                  </a:cubicBezTo>
                  <a:cubicBezTo>
                    <a:pt x="3897630" y="1457253"/>
                    <a:pt x="3888242" y="1484250"/>
                    <a:pt x="3865775" y="1495094"/>
                  </a:cubicBezTo>
                  <a:cubicBezTo>
                    <a:pt x="3843309" y="1505939"/>
                    <a:pt x="3816323" y="1496532"/>
                    <a:pt x="3805483" y="1474080"/>
                  </a:cubicBezTo>
                  <a:cubicBezTo>
                    <a:pt x="3794642" y="1451628"/>
                    <a:pt x="3804030" y="1424632"/>
                    <a:pt x="3826497" y="1413787"/>
                  </a:cubicBezTo>
                  <a:cubicBezTo>
                    <a:pt x="3832113" y="1411076"/>
                    <a:pt x="3838013" y="1409631"/>
                    <a:pt x="3843871" y="1409339"/>
                  </a:cubicBezTo>
                  <a:close/>
                  <a:moveTo>
                    <a:pt x="3987131" y="1355167"/>
                  </a:moveTo>
                  <a:cubicBezTo>
                    <a:pt x="3996681" y="1358298"/>
                    <a:pt x="4005037" y="1365072"/>
                    <a:pt x="4009928" y="1374749"/>
                  </a:cubicBezTo>
                  <a:cubicBezTo>
                    <a:pt x="4010360" y="1375574"/>
                    <a:pt x="4010752" y="1376410"/>
                    <a:pt x="4011106" y="1377259"/>
                  </a:cubicBezTo>
                  <a:cubicBezTo>
                    <a:pt x="4019118" y="1396265"/>
                    <a:pt x="4011026" y="1418222"/>
                    <a:pt x="3992645" y="1427535"/>
                  </a:cubicBezTo>
                  <a:cubicBezTo>
                    <a:pt x="3973280" y="1437335"/>
                    <a:pt x="3949673" y="1429589"/>
                    <a:pt x="3939854" y="1410237"/>
                  </a:cubicBezTo>
                  <a:cubicBezTo>
                    <a:pt x="3930074" y="1390880"/>
                    <a:pt x="3937812" y="1367251"/>
                    <a:pt x="3957177" y="1357451"/>
                  </a:cubicBezTo>
                  <a:cubicBezTo>
                    <a:pt x="3966839" y="1352551"/>
                    <a:pt x="3977581" y="1352037"/>
                    <a:pt x="3987131" y="1355167"/>
                  </a:cubicBezTo>
                  <a:close/>
                  <a:moveTo>
                    <a:pt x="452489" y="1349865"/>
                  </a:moveTo>
                  <a:cubicBezTo>
                    <a:pt x="459912" y="1350997"/>
                    <a:pt x="466864" y="1354229"/>
                    <a:pt x="472520" y="1359190"/>
                  </a:cubicBezTo>
                  <a:cubicBezTo>
                    <a:pt x="490903" y="1368503"/>
                    <a:pt x="498994" y="1390460"/>
                    <a:pt x="490980" y="1409466"/>
                  </a:cubicBezTo>
                  <a:cubicBezTo>
                    <a:pt x="481514" y="1427716"/>
                    <a:pt x="459598" y="1435591"/>
                    <a:pt x="440704" y="1427535"/>
                  </a:cubicBezTo>
                  <a:cubicBezTo>
                    <a:pt x="419258" y="1424278"/>
                    <a:pt x="404529" y="1404254"/>
                    <a:pt x="407750" y="1382809"/>
                  </a:cubicBezTo>
                  <a:cubicBezTo>
                    <a:pt x="411010" y="1361359"/>
                    <a:pt x="431042" y="1346614"/>
                    <a:pt x="452489" y="1349865"/>
                  </a:cubicBezTo>
                  <a:close/>
                  <a:moveTo>
                    <a:pt x="323429" y="1306525"/>
                  </a:moveTo>
                  <a:cubicBezTo>
                    <a:pt x="331128" y="1303873"/>
                    <a:pt x="339838" y="1304159"/>
                    <a:pt x="347732" y="1308010"/>
                  </a:cubicBezTo>
                  <a:cubicBezTo>
                    <a:pt x="363090" y="1315489"/>
                    <a:pt x="369767" y="1333738"/>
                    <a:pt x="362933" y="1349371"/>
                  </a:cubicBezTo>
                  <a:cubicBezTo>
                    <a:pt x="355667" y="1365377"/>
                    <a:pt x="336813" y="1372474"/>
                    <a:pt x="320826" y="1365227"/>
                  </a:cubicBezTo>
                  <a:cubicBezTo>
                    <a:pt x="320708" y="1365180"/>
                    <a:pt x="320631" y="1365129"/>
                    <a:pt x="320512" y="1365082"/>
                  </a:cubicBezTo>
                  <a:cubicBezTo>
                    <a:pt x="304604" y="1357654"/>
                    <a:pt x="297692" y="1338723"/>
                    <a:pt x="305115" y="1322799"/>
                  </a:cubicBezTo>
                  <a:cubicBezTo>
                    <a:pt x="305155" y="1322752"/>
                    <a:pt x="305155" y="1322708"/>
                    <a:pt x="305194" y="1322662"/>
                  </a:cubicBezTo>
                  <a:cubicBezTo>
                    <a:pt x="309043" y="1314765"/>
                    <a:pt x="315730" y="1309176"/>
                    <a:pt x="323429" y="1306525"/>
                  </a:cubicBezTo>
                  <a:close/>
                  <a:moveTo>
                    <a:pt x="4110142" y="1306145"/>
                  </a:moveTo>
                  <a:cubicBezTo>
                    <a:pt x="4117717" y="1308848"/>
                    <a:pt x="4124267" y="1314442"/>
                    <a:pt x="4127998" y="1322284"/>
                  </a:cubicBezTo>
                  <a:cubicBezTo>
                    <a:pt x="4128038" y="1322410"/>
                    <a:pt x="4128116" y="1322535"/>
                    <a:pt x="4128156" y="1322661"/>
                  </a:cubicBezTo>
                  <a:cubicBezTo>
                    <a:pt x="4135658" y="1338545"/>
                    <a:pt x="4128862" y="1357513"/>
                    <a:pt x="4112995" y="1365022"/>
                  </a:cubicBezTo>
                  <a:cubicBezTo>
                    <a:pt x="4097126" y="1372533"/>
                    <a:pt x="4078154" y="1365746"/>
                    <a:pt x="4070612" y="1349861"/>
                  </a:cubicBezTo>
                  <a:cubicBezTo>
                    <a:pt x="4063110" y="1333973"/>
                    <a:pt x="4069906" y="1315009"/>
                    <a:pt x="4085813" y="1307499"/>
                  </a:cubicBezTo>
                  <a:cubicBezTo>
                    <a:pt x="4085892" y="1307444"/>
                    <a:pt x="4086009" y="1307393"/>
                    <a:pt x="4086127" y="1307342"/>
                  </a:cubicBezTo>
                  <a:cubicBezTo>
                    <a:pt x="4093964" y="1303626"/>
                    <a:pt x="4102566" y="1303441"/>
                    <a:pt x="4110142" y="1306145"/>
                  </a:cubicBezTo>
                  <a:close/>
                  <a:moveTo>
                    <a:pt x="3785053" y="1271809"/>
                  </a:moveTo>
                  <a:cubicBezTo>
                    <a:pt x="3796125" y="1274765"/>
                    <a:pt x="3806072" y="1281945"/>
                    <a:pt x="3812278" y="1292648"/>
                  </a:cubicBezTo>
                  <a:cubicBezTo>
                    <a:pt x="3812278" y="1292704"/>
                    <a:pt x="3812318" y="1292754"/>
                    <a:pt x="3812358" y="1292810"/>
                  </a:cubicBezTo>
                  <a:cubicBezTo>
                    <a:pt x="3824651" y="1314267"/>
                    <a:pt x="3817228" y="1341628"/>
                    <a:pt x="3795781" y="1353922"/>
                  </a:cubicBezTo>
                  <a:cubicBezTo>
                    <a:pt x="3774296" y="1366217"/>
                    <a:pt x="3746959" y="1358789"/>
                    <a:pt x="3734664" y="1337331"/>
                  </a:cubicBezTo>
                  <a:cubicBezTo>
                    <a:pt x="3722410" y="1315941"/>
                    <a:pt x="3729754" y="1288662"/>
                    <a:pt x="3751083" y="1276312"/>
                  </a:cubicBezTo>
                  <a:cubicBezTo>
                    <a:pt x="3761786" y="1270120"/>
                    <a:pt x="3773982" y="1268852"/>
                    <a:pt x="3785053" y="1271809"/>
                  </a:cubicBezTo>
                  <a:close/>
                  <a:moveTo>
                    <a:pt x="647550" y="1271593"/>
                  </a:moveTo>
                  <a:cubicBezTo>
                    <a:pt x="658710" y="1268537"/>
                    <a:pt x="671034" y="1269738"/>
                    <a:pt x="681875" y="1275920"/>
                  </a:cubicBezTo>
                  <a:cubicBezTo>
                    <a:pt x="703556" y="1288285"/>
                    <a:pt x="711137" y="1315894"/>
                    <a:pt x="698764" y="1337587"/>
                  </a:cubicBezTo>
                  <a:cubicBezTo>
                    <a:pt x="686391" y="1359280"/>
                    <a:pt x="658778" y="1366841"/>
                    <a:pt x="637097" y="1354477"/>
                  </a:cubicBezTo>
                  <a:cubicBezTo>
                    <a:pt x="615414" y="1342112"/>
                    <a:pt x="607834" y="1314504"/>
                    <a:pt x="620206" y="1292810"/>
                  </a:cubicBezTo>
                  <a:cubicBezTo>
                    <a:pt x="626393" y="1281963"/>
                    <a:pt x="636390" y="1274650"/>
                    <a:pt x="647550" y="1271593"/>
                  </a:cubicBezTo>
                  <a:close/>
                  <a:moveTo>
                    <a:pt x="221207" y="1265676"/>
                  </a:moveTo>
                  <a:cubicBezTo>
                    <a:pt x="226637" y="1263846"/>
                    <a:pt x="232764" y="1264088"/>
                    <a:pt x="238303" y="1266835"/>
                  </a:cubicBezTo>
                  <a:cubicBezTo>
                    <a:pt x="249183" y="1272236"/>
                    <a:pt x="253778" y="1285332"/>
                    <a:pt x="248633" y="1296345"/>
                  </a:cubicBezTo>
                  <a:cubicBezTo>
                    <a:pt x="243173" y="1307571"/>
                    <a:pt x="229661" y="1312304"/>
                    <a:pt x="218389" y="1306950"/>
                  </a:cubicBezTo>
                  <a:cubicBezTo>
                    <a:pt x="207312" y="1301456"/>
                    <a:pt x="202796" y="1288022"/>
                    <a:pt x="208294" y="1276946"/>
                  </a:cubicBezTo>
                  <a:cubicBezTo>
                    <a:pt x="211044" y="1271407"/>
                    <a:pt x="215777" y="1267506"/>
                    <a:pt x="221207" y="1265676"/>
                  </a:cubicBezTo>
                  <a:close/>
                  <a:moveTo>
                    <a:pt x="4212156" y="1262810"/>
                  </a:moveTo>
                  <a:cubicBezTo>
                    <a:pt x="4217857" y="1263410"/>
                    <a:pt x="4223326" y="1266184"/>
                    <a:pt x="4227215" y="1270990"/>
                  </a:cubicBezTo>
                  <a:cubicBezTo>
                    <a:pt x="4234991" y="1280602"/>
                    <a:pt x="4233499" y="1294699"/>
                    <a:pt x="4223876" y="1302479"/>
                  </a:cubicBezTo>
                  <a:cubicBezTo>
                    <a:pt x="4221166" y="1304675"/>
                    <a:pt x="4217985" y="1306207"/>
                    <a:pt x="4214567" y="1306949"/>
                  </a:cubicBezTo>
                  <a:cubicBezTo>
                    <a:pt x="4204945" y="1314727"/>
                    <a:pt x="4190844" y="1313242"/>
                    <a:pt x="4183066" y="1303630"/>
                  </a:cubicBezTo>
                  <a:cubicBezTo>
                    <a:pt x="4175289" y="1294019"/>
                    <a:pt x="4176781" y="1279922"/>
                    <a:pt x="4186405" y="1272141"/>
                  </a:cubicBezTo>
                  <a:cubicBezTo>
                    <a:pt x="4189115" y="1269945"/>
                    <a:pt x="4192296" y="1268414"/>
                    <a:pt x="4195713" y="1267671"/>
                  </a:cubicBezTo>
                  <a:cubicBezTo>
                    <a:pt x="4200525" y="1263783"/>
                    <a:pt x="4206456" y="1262210"/>
                    <a:pt x="4212156" y="1262810"/>
                  </a:cubicBezTo>
                  <a:close/>
                  <a:moveTo>
                    <a:pt x="533545" y="1209661"/>
                  </a:moveTo>
                  <a:cubicBezTo>
                    <a:pt x="540492" y="1207919"/>
                    <a:pt x="547915" y="1208073"/>
                    <a:pt x="555005" y="1210325"/>
                  </a:cubicBezTo>
                  <a:cubicBezTo>
                    <a:pt x="572287" y="1221276"/>
                    <a:pt x="578258" y="1243665"/>
                    <a:pt x="568752" y="1261781"/>
                  </a:cubicBezTo>
                  <a:cubicBezTo>
                    <a:pt x="557834" y="1280108"/>
                    <a:pt x="534306" y="1286384"/>
                    <a:pt x="515727" y="1275921"/>
                  </a:cubicBezTo>
                  <a:cubicBezTo>
                    <a:pt x="500172" y="1260799"/>
                    <a:pt x="499818" y="1235931"/>
                    <a:pt x="514941" y="1220377"/>
                  </a:cubicBezTo>
                  <a:cubicBezTo>
                    <a:pt x="520126" y="1215043"/>
                    <a:pt x="526597" y="1211404"/>
                    <a:pt x="533545" y="1209661"/>
                  </a:cubicBezTo>
                  <a:close/>
                  <a:moveTo>
                    <a:pt x="3907489" y="1206244"/>
                  </a:moveTo>
                  <a:cubicBezTo>
                    <a:pt x="3917142" y="1208728"/>
                    <a:pt x="3925852" y="1214863"/>
                    <a:pt x="3931370" y="1224072"/>
                  </a:cubicBezTo>
                  <a:cubicBezTo>
                    <a:pt x="3941071" y="1242380"/>
                    <a:pt x="3934866" y="1265071"/>
                    <a:pt x="3917230" y="1275919"/>
                  </a:cubicBezTo>
                  <a:cubicBezTo>
                    <a:pt x="3896570" y="1282490"/>
                    <a:pt x="3874456" y="1271057"/>
                    <a:pt x="3867896" y="1250385"/>
                  </a:cubicBezTo>
                  <a:cubicBezTo>
                    <a:pt x="3863379" y="1236205"/>
                    <a:pt x="3867268" y="1220698"/>
                    <a:pt x="3877951" y="1210325"/>
                  </a:cubicBezTo>
                  <a:cubicBezTo>
                    <a:pt x="3887241" y="1204928"/>
                    <a:pt x="3897836" y="1203761"/>
                    <a:pt x="3907489" y="1206244"/>
                  </a:cubicBezTo>
                  <a:close/>
                  <a:moveTo>
                    <a:pt x="406262" y="1144243"/>
                  </a:moveTo>
                  <a:cubicBezTo>
                    <a:pt x="413995" y="1141704"/>
                    <a:pt x="422695" y="1142116"/>
                    <a:pt x="430531" y="1146081"/>
                  </a:cubicBezTo>
                  <a:cubicBezTo>
                    <a:pt x="431591" y="1146620"/>
                    <a:pt x="432652" y="1147216"/>
                    <a:pt x="433634" y="1147873"/>
                  </a:cubicBezTo>
                  <a:cubicBezTo>
                    <a:pt x="448324" y="1157516"/>
                    <a:pt x="452409" y="1177237"/>
                    <a:pt x="442786" y="1191927"/>
                  </a:cubicBezTo>
                  <a:cubicBezTo>
                    <a:pt x="433910" y="1205463"/>
                    <a:pt x="416274" y="1210167"/>
                    <a:pt x="401819" y="1202862"/>
                  </a:cubicBezTo>
                  <a:cubicBezTo>
                    <a:pt x="386147" y="1194932"/>
                    <a:pt x="379863" y="1175791"/>
                    <a:pt x="387797" y="1160112"/>
                  </a:cubicBezTo>
                  <a:cubicBezTo>
                    <a:pt x="391764" y="1152272"/>
                    <a:pt x="398529" y="1146782"/>
                    <a:pt x="406262" y="1144243"/>
                  </a:cubicBezTo>
                  <a:close/>
                  <a:moveTo>
                    <a:pt x="4023635" y="1143320"/>
                  </a:moveTo>
                  <a:cubicBezTo>
                    <a:pt x="4031609" y="1144975"/>
                    <a:pt x="4038954" y="1149672"/>
                    <a:pt x="4043785" y="1157016"/>
                  </a:cubicBezTo>
                  <a:cubicBezTo>
                    <a:pt x="4053408" y="1171706"/>
                    <a:pt x="4049323" y="1191428"/>
                    <a:pt x="4034633" y="1201071"/>
                  </a:cubicBezTo>
                  <a:cubicBezTo>
                    <a:pt x="4033612" y="1201723"/>
                    <a:pt x="4032590" y="1202324"/>
                    <a:pt x="4031530" y="1202862"/>
                  </a:cubicBezTo>
                  <a:cubicBezTo>
                    <a:pt x="4015859" y="1210792"/>
                    <a:pt x="3996729" y="1204511"/>
                    <a:pt x="3988795" y="1188832"/>
                  </a:cubicBezTo>
                  <a:cubicBezTo>
                    <a:pt x="3981490" y="1174385"/>
                    <a:pt x="3986164" y="1156754"/>
                    <a:pt x="3999715" y="1147873"/>
                  </a:cubicBezTo>
                  <a:cubicBezTo>
                    <a:pt x="4007060" y="1143051"/>
                    <a:pt x="4015661" y="1141665"/>
                    <a:pt x="4023635" y="1143320"/>
                  </a:cubicBezTo>
                  <a:close/>
                  <a:moveTo>
                    <a:pt x="736455" y="1139005"/>
                  </a:moveTo>
                  <a:cubicBezTo>
                    <a:pt x="747743" y="1137034"/>
                    <a:pt x="759782" y="1139369"/>
                    <a:pt x="769896" y="1146478"/>
                  </a:cubicBezTo>
                  <a:cubicBezTo>
                    <a:pt x="790086" y="1160666"/>
                    <a:pt x="794995" y="1188521"/>
                    <a:pt x="780854" y="1208754"/>
                  </a:cubicBezTo>
                  <a:cubicBezTo>
                    <a:pt x="766675" y="1229029"/>
                    <a:pt x="738788" y="1233987"/>
                    <a:pt x="718519" y="1219823"/>
                  </a:cubicBezTo>
                  <a:cubicBezTo>
                    <a:pt x="718482" y="1219800"/>
                    <a:pt x="718442" y="1219776"/>
                    <a:pt x="718402" y="1219753"/>
                  </a:cubicBezTo>
                  <a:cubicBezTo>
                    <a:pt x="698174" y="1205534"/>
                    <a:pt x="693304" y="1177606"/>
                    <a:pt x="707523" y="1157370"/>
                  </a:cubicBezTo>
                  <a:cubicBezTo>
                    <a:pt x="714632" y="1147254"/>
                    <a:pt x="725168" y="1140977"/>
                    <a:pt x="736455" y="1139005"/>
                  </a:cubicBezTo>
                  <a:close/>
                  <a:moveTo>
                    <a:pt x="3696987" y="1138867"/>
                  </a:moveTo>
                  <a:cubicBezTo>
                    <a:pt x="3708289" y="1140857"/>
                    <a:pt x="3718835" y="1147158"/>
                    <a:pt x="3725945" y="1157300"/>
                  </a:cubicBezTo>
                  <a:cubicBezTo>
                    <a:pt x="3740164" y="1177583"/>
                    <a:pt x="3735215" y="1205545"/>
                    <a:pt x="3714948" y="1219753"/>
                  </a:cubicBezTo>
                  <a:cubicBezTo>
                    <a:pt x="3694680" y="1233960"/>
                    <a:pt x="3666714" y="1229038"/>
                    <a:pt x="3652495" y="1208755"/>
                  </a:cubicBezTo>
                  <a:cubicBezTo>
                    <a:pt x="3638276" y="1188471"/>
                    <a:pt x="3643226" y="1160509"/>
                    <a:pt x="3663493" y="1146302"/>
                  </a:cubicBezTo>
                  <a:cubicBezTo>
                    <a:pt x="3673627" y="1139198"/>
                    <a:pt x="3685685" y="1136877"/>
                    <a:pt x="3696987" y="1138867"/>
                  </a:cubicBezTo>
                  <a:close/>
                  <a:moveTo>
                    <a:pt x="4123131" y="1095238"/>
                  </a:moveTo>
                  <a:cubicBezTo>
                    <a:pt x="4128713" y="1096766"/>
                    <a:pt x="4133712" y="1100423"/>
                    <a:pt x="4136795" y="1105845"/>
                  </a:cubicBezTo>
                  <a:cubicBezTo>
                    <a:pt x="4142882" y="1116600"/>
                    <a:pt x="4139113" y="1130265"/>
                    <a:pt x="4128350" y="1136364"/>
                  </a:cubicBezTo>
                  <a:cubicBezTo>
                    <a:pt x="4128311" y="1136404"/>
                    <a:pt x="4128233" y="1136443"/>
                    <a:pt x="4128153" y="1136483"/>
                  </a:cubicBezTo>
                  <a:cubicBezTo>
                    <a:pt x="4117469" y="1142672"/>
                    <a:pt x="4103762" y="1139016"/>
                    <a:pt x="4097556" y="1128317"/>
                  </a:cubicBezTo>
                  <a:cubicBezTo>
                    <a:pt x="4097556" y="1128288"/>
                    <a:pt x="4097517" y="1128261"/>
                    <a:pt x="4097517" y="1128234"/>
                  </a:cubicBezTo>
                  <a:cubicBezTo>
                    <a:pt x="4091351" y="1117389"/>
                    <a:pt x="4095121" y="1103583"/>
                    <a:pt x="4105961" y="1097401"/>
                  </a:cubicBezTo>
                  <a:cubicBezTo>
                    <a:pt x="4111381" y="1094310"/>
                    <a:pt x="4117548" y="1093709"/>
                    <a:pt x="4123131" y="1095238"/>
                  </a:cubicBezTo>
                  <a:close/>
                  <a:moveTo>
                    <a:pt x="310609" y="1095238"/>
                  </a:moveTo>
                  <a:cubicBezTo>
                    <a:pt x="316191" y="1093709"/>
                    <a:pt x="322358" y="1094310"/>
                    <a:pt x="327779" y="1097401"/>
                  </a:cubicBezTo>
                  <a:cubicBezTo>
                    <a:pt x="338620" y="1103583"/>
                    <a:pt x="342391" y="1117390"/>
                    <a:pt x="336224" y="1128234"/>
                  </a:cubicBezTo>
                  <a:cubicBezTo>
                    <a:pt x="330175" y="1139016"/>
                    <a:pt x="316506" y="1142854"/>
                    <a:pt x="305745" y="1136801"/>
                  </a:cubicBezTo>
                  <a:cubicBezTo>
                    <a:pt x="305547" y="1136698"/>
                    <a:pt x="305391" y="1136592"/>
                    <a:pt x="305194" y="1136483"/>
                  </a:cubicBezTo>
                  <a:cubicBezTo>
                    <a:pt x="294470" y="1130336"/>
                    <a:pt x="290739" y="1116655"/>
                    <a:pt x="296907" y="1105928"/>
                  </a:cubicBezTo>
                  <a:cubicBezTo>
                    <a:pt x="296907" y="1105901"/>
                    <a:pt x="296945" y="1105873"/>
                    <a:pt x="296945" y="1105845"/>
                  </a:cubicBezTo>
                  <a:cubicBezTo>
                    <a:pt x="300029" y="1100423"/>
                    <a:pt x="305027" y="1096766"/>
                    <a:pt x="310609" y="1095238"/>
                  </a:cubicBezTo>
                  <a:close/>
                  <a:moveTo>
                    <a:pt x="3787219" y="1069316"/>
                  </a:moveTo>
                  <a:cubicBezTo>
                    <a:pt x="3807682" y="1062151"/>
                    <a:pt x="3830111" y="1072941"/>
                    <a:pt x="3837259" y="1093417"/>
                  </a:cubicBezTo>
                  <a:cubicBezTo>
                    <a:pt x="3841737" y="1106214"/>
                    <a:pt x="3839302" y="1120413"/>
                    <a:pt x="3830817" y="1130983"/>
                  </a:cubicBezTo>
                  <a:lnTo>
                    <a:pt x="3829247" y="1130983"/>
                  </a:lnTo>
                  <a:cubicBezTo>
                    <a:pt x="3816050" y="1148187"/>
                    <a:pt x="3791382" y="1151423"/>
                    <a:pt x="3774179" y="1138210"/>
                  </a:cubicBezTo>
                  <a:cubicBezTo>
                    <a:pt x="3756975" y="1124996"/>
                    <a:pt x="3753715" y="1100338"/>
                    <a:pt x="3766952" y="1083134"/>
                  </a:cubicBezTo>
                  <a:cubicBezTo>
                    <a:pt x="3772058" y="1076480"/>
                    <a:pt x="3779167" y="1071637"/>
                    <a:pt x="3787219" y="1069316"/>
                  </a:cubicBezTo>
                  <a:close/>
                  <a:moveTo>
                    <a:pt x="631637" y="1056833"/>
                  </a:moveTo>
                  <a:cubicBezTo>
                    <a:pt x="638550" y="1059261"/>
                    <a:pt x="644678" y="1063585"/>
                    <a:pt x="649272" y="1069316"/>
                  </a:cubicBezTo>
                  <a:lnTo>
                    <a:pt x="647702" y="1069316"/>
                  </a:lnTo>
                  <a:cubicBezTo>
                    <a:pt x="668559" y="1075322"/>
                    <a:pt x="680579" y="1097090"/>
                    <a:pt x="674569" y="1117935"/>
                  </a:cubicBezTo>
                  <a:cubicBezTo>
                    <a:pt x="668559" y="1138779"/>
                    <a:pt x="646798" y="1150806"/>
                    <a:pt x="625941" y="1144801"/>
                  </a:cubicBezTo>
                  <a:cubicBezTo>
                    <a:pt x="617890" y="1142480"/>
                    <a:pt x="610780" y="1137637"/>
                    <a:pt x="605673" y="1130983"/>
                  </a:cubicBezTo>
                  <a:cubicBezTo>
                    <a:pt x="585209" y="1123819"/>
                    <a:pt x="574409" y="1101410"/>
                    <a:pt x="581556" y="1080935"/>
                  </a:cubicBezTo>
                  <a:cubicBezTo>
                    <a:pt x="588745" y="1060462"/>
                    <a:pt x="611134" y="1049669"/>
                    <a:pt x="631637" y="1056833"/>
                  </a:cubicBezTo>
                  <a:close/>
                  <a:moveTo>
                    <a:pt x="3597657" y="1013797"/>
                  </a:moveTo>
                  <a:cubicBezTo>
                    <a:pt x="3609102" y="1014792"/>
                    <a:pt x="3620169" y="1020152"/>
                    <a:pt x="3628143" y="1029644"/>
                  </a:cubicBezTo>
                  <a:cubicBezTo>
                    <a:pt x="3644089" y="1048624"/>
                    <a:pt x="3641615" y="1076940"/>
                    <a:pt x="3622643" y="1092882"/>
                  </a:cubicBezTo>
                  <a:cubicBezTo>
                    <a:pt x="3604064" y="1108861"/>
                    <a:pt x="3576019" y="1106744"/>
                    <a:pt x="3560033" y="1088153"/>
                  </a:cubicBezTo>
                  <a:cubicBezTo>
                    <a:pt x="3559837" y="1087898"/>
                    <a:pt x="3559600" y="1087643"/>
                    <a:pt x="3559405" y="1087384"/>
                  </a:cubicBezTo>
                  <a:cubicBezTo>
                    <a:pt x="3543419" y="1068793"/>
                    <a:pt x="3545539" y="1040772"/>
                    <a:pt x="3564118" y="1024793"/>
                  </a:cubicBezTo>
                  <a:cubicBezTo>
                    <a:pt x="3564393" y="1024574"/>
                    <a:pt x="3564629" y="1024358"/>
                    <a:pt x="3564903" y="1024146"/>
                  </a:cubicBezTo>
                  <a:cubicBezTo>
                    <a:pt x="3574389" y="1016174"/>
                    <a:pt x="3586212" y="1012803"/>
                    <a:pt x="3597657" y="1013797"/>
                  </a:cubicBezTo>
                  <a:close/>
                  <a:moveTo>
                    <a:pt x="835693" y="1013797"/>
                  </a:moveTo>
                  <a:cubicBezTo>
                    <a:pt x="847138" y="1012803"/>
                    <a:pt x="858961" y="1016174"/>
                    <a:pt x="868446" y="1024145"/>
                  </a:cubicBezTo>
                  <a:cubicBezTo>
                    <a:pt x="887418" y="1040089"/>
                    <a:pt x="889892" y="1068405"/>
                    <a:pt x="873945" y="1087384"/>
                  </a:cubicBezTo>
                  <a:cubicBezTo>
                    <a:pt x="857998" y="1106367"/>
                    <a:pt x="829679" y="1108825"/>
                    <a:pt x="810707" y="1092882"/>
                  </a:cubicBezTo>
                  <a:cubicBezTo>
                    <a:pt x="791735" y="1076940"/>
                    <a:pt x="789261" y="1048624"/>
                    <a:pt x="805207" y="1029644"/>
                  </a:cubicBezTo>
                  <a:cubicBezTo>
                    <a:pt x="813181" y="1020152"/>
                    <a:pt x="824248" y="1014792"/>
                    <a:pt x="835693" y="1013797"/>
                  </a:cubicBezTo>
                  <a:close/>
                  <a:moveTo>
                    <a:pt x="509604" y="993093"/>
                  </a:moveTo>
                  <a:cubicBezTo>
                    <a:pt x="517622" y="991674"/>
                    <a:pt x="526175" y="993275"/>
                    <a:pt x="533402" y="998222"/>
                  </a:cubicBezTo>
                  <a:cubicBezTo>
                    <a:pt x="547464" y="1008532"/>
                    <a:pt x="550920" y="1028093"/>
                    <a:pt x="541256" y="1042606"/>
                  </a:cubicBezTo>
                  <a:cubicBezTo>
                    <a:pt x="531162" y="1057033"/>
                    <a:pt x="511288" y="1060548"/>
                    <a:pt x="496873" y="1050462"/>
                  </a:cubicBezTo>
                  <a:cubicBezTo>
                    <a:pt x="482458" y="1040375"/>
                    <a:pt x="478923" y="1020505"/>
                    <a:pt x="489017" y="1006078"/>
                  </a:cubicBezTo>
                  <a:cubicBezTo>
                    <a:pt x="494104" y="998949"/>
                    <a:pt x="501586" y="994511"/>
                    <a:pt x="509604" y="993093"/>
                  </a:cubicBezTo>
                  <a:close/>
                  <a:moveTo>
                    <a:pt x="3923761" y="990993"/>
                  </a:moveTo>
                  <a:cubicBezTo>
                    <a:pt x="3931793" y="992415"/>
                    <a:pt x="3939286" y="996900"/>
                    <a:pt x="3944333" y="1004114"/>
                  </a:cubicBezTo>
                  <a:cubicBezTo>
                    <a:pt x="3954428" y="1018498"/>
                    <a:pt x="3950972" y="1038337"/>
                    <a:pt x="3936556" y="1048431"/>
                  </a:cubicBezTo>
                  <a:cubicBezTo>
                    <a:pt x="3936556" y="1048455"/>
                    <a:pt x="3936516" y="1048475"/>
                    <a:pt x="3936476" y="1048498"/>
                  </a:cubicBezTo>
                  <a:cubicBezTo>
                    <a:pt x="3922101" y="1058592"/>
                    <a:pt x="3902265" y="1055117"/>
                    <a:pt x="3892171" y="1040736"/>
                  </a:cubicBezTo>
                  <a:cubicBezTo>
                    <a:pt x="3892131" y="1040705"/>
                    <a:pt x="3892131" y="1040673"/>
                    <a:pt x="3892093" y="1040643"/>
                  </a:cubicBezTo>
                  <a:cubicBezTo>
                    <a:pt x="3881997" y="1026215"/>
                    <a:pt x="3885532" y="1006345"/>
                    <a:pt x="3899948" y="996258"/>
                  </a:cubicBezTo>
                  <a:cubicBezTo>
                    <a:pt x="3907156" y="991215"/>
                    <a:pt x="3915729" y="989572"/>
                    <a:pt x="3923761" y="990993"/>
                  </a:cubicBezTo>
                  <a:close/>
                  <a:moveTo>
                    <a:pt x="415272" y="933434"/>
                  </a:moveTo>
                  <a:cubicBezTo>
                    <a:pt x="420908" y="932408"/>
                    <a:pt x="426938" y="933532"/>
                    <a:pt x="432024" y="937051"/>
                  </a:cubicBezTo>
                  <a:cubicBezTo>
                    <a:pt x="442197" y="944086"/>
                    <a:pt x="444711" y="958030"/>
                    <a:pt x="437679" y="968200"/>
                  </a:cubicBezTo>
                  <a:cubicBezTo>
                    <a:pt x="437641" y="968258"/>
                    <a:pt x="437602" y="968313"/>
                    <a:pt x="437562" y="968372"/>
                  </a:cubicBezTo>
                  <a:cubicBezTo>
                    <a:pt x="430492" y="978408"/>
                    <a:pt x="416627" y="980859"/>
                    <a:pt x="406533" y="973871"/>
                  </a:cubicBezTo>
                  <a:cubicBezTo>
                    <a:pt x="396359" y="966837"/>
                    <a:pt x="393806" y="952889"/>
                    <a:pt x="400877" y="942719"/>
                  </a:cubicBezTo>
                  <a:cubicBezTo>
                    <a:pt x="404392" y="937636"/>
                    <a:pt x="409636" y="934460"/>
                    <a:pt x="415272" y="933434"/>
                  </a:cubicBezTo>
                  <a:close/>
                  <a:moveTo>
                    <a:pt x="4018077" y="933328"/>
                  </a:moveTo>
                  <a:cubicBezTo>
                    <a:pt x="4023723" y="934359"/>
                    <a:pt x="4028977" y="937545"/>
                    <a:pt x="4032511" y="942644"/>
                  </a:cubicBezTo>
                  <a:cubicBezTo>
                    <a:pt x="4039543" y="952840"/>
                    <a:pt x="4037028" y="966819"/>
                    <a:pt x="4026817" y="973869"/>
                  </a:cubicBezTo>
                  <a:cubicBezTo>
                    <a:pt x="4016604" y="980920"/>
                    <a:pt x="4002621" y="978371"/>
                    <a:pt x="3995589" y="968174"/>
                  </a:cubicBezTo>
                  <a:cubicBezTo>
                    <a:pt x="3988520" y="957977"/>
                    <a:pt x="3991073" y="943998"/>
                    <a:pt x="4001285" y="936948"/>
                  </a:cubicBezTo>
                  <a:cubicBezTo>
                    <a:pt x="4006392" y="933423"/>
                    <a:pt x="4012431" y="932298"/>
                    <a:pt x="4018077" y="933328"/>
                  </a:cubicBezTo>
                  <a:close/>
                  <a:moveTo>
                    <a:pt x="725723" y="928378"/>
                  </a:moveTo>
                  <a:cubicBezTo>
                    <a:pt x="735322" y="927531"/>
                    <a:pt x="745230" y="930196"/>
                    <a:pt x="753360" y="936555"/>
                  </a:cubicBezTo>
                  <a:cubicBezTo>
                    <a:pt x="770447" y="949914"/>
                    <a:pt x="773470" y="974596"/>
                    <a:pt x="760116" y="991690"/>
                  </a:cubicBezTo>
                  <a:cubicBezTo>
                    <a:pt x="746762" y="1008784"/>
                    <a:pt x="722095" y="1011808"/>
                    <a:pt x="704970" y="998454"/>
                  </a:cubicBezTo>
                  <a:cubicBezTo>
                    <a:pt x="687882" y="985095"/>
                    <a:pt x="684858" y="960409"/>
                    <a:pt x="698212" y="943319"/>
                  </a:cubicBezTo>
                  <a:cubicBezTo>
                    <a:pt x="698763" y="942616"/>
                    <a:pt x="699353" y="941933"/>
                    <a:pt x="699941" y="941269"/>
                  </a:cubicBezTo>
                  <a:cubicBezTo>
                    <a:pt x="706835" y="933582"/>
                    <a:pt x="716124" y="929224"/>
                    <a:pt x="725723" y="928378"/>
                  </a:cubicBezTo>
                  <a:close/>
                  <a:moveTo>
                    <a:pt x="3706624" y="924519"/>
                  </a:moveTo>
                  <a:cubicBezTo>
                    <a:pt x="3716665" y="925061"/>
                    <a:pt x="3726494" y="929433"/>
                    <a:pt x="3733722" y="937506"/>
                  </a:cubicBezTo>
                  <a:cubicBezTo>
                    <a:pt x="3748215" y="953650"/>
                    <a:pt x="3746879" y="978481"/>
                    <a:pt x="3730736" y="992971"/>
                  </a:cubicBezTo>
                  <a:cubicBezTo>
                    <a:pt x="3730069" y="993568"/>
                    <a:pt x="3729401" y="994137"/>
                    <a:pt x="3728694" y="994688"/>
                  </a:cubicBezTo>
                  <a:cubicBezTo>
                    <a:pt x="3712432" y="1007406"/>
                    <a:pt x="3689063" y="1005348"/>
                    <a:pt x="3675276" y="989974"/>
                  </a:cubicBezTo>
                  <a:cubicBezTo>
                    <a:pt x="3660782" y="973831"/>
                    <a:pt x="3662117" y="948996"/>
                    <a:pt x="3678261" y="934506"/>
                  </a:cubicBezTo>
                  <a:cubicBezTo>
                    <a:pt x="3686333" y="927263"/>
                    <a:pt x="3696584" y="923976"/>
                    <a:pt x="3706624" y="924519"/>
                  </a:cubicBezTo>
                  <a:close/>
                  <a:moveTo>
                    <a:pt x="3487573" y="898260"/>
                  </a:moveTo>
                  <a:cubicBezTo>
                    <a:pt x="3499033" y="898244"/>
                    <a:pt x="3510502" y="902600"/>
                    <a:pt x="3519261" y="911331"/>
                  </a:cubicBezTo>
                  <a:cubicBezTo>
                    <a:pt x="3519300" y="911360"/>
                    <a:pt x="3519300" y="911390"/>
                    <a:pt x="3519339" y="911418"/>
                  </a:cubicBezTo>
                  <a:cubicBezTo>
                    <a:pt x="3536818" y="928622"/>
                    <a:pt x="3537015" y="956721"/>
                    <a:pt x="3519810" y="974185"/>
                  </a:cubicBezTo>
                  <a:cubicBezTo>
                    <a:pt x="3519653" y="974341"/>
                    <a:pt x="3519496" y="974499"/>
                    <a:pt x="3519339" y="974656"/>
                  </a:cubicBezTo>
                  <a:cubicBezTo>
                    <a:pt x="3501860" y="992166"/>
                    <a:pt x="3473541" y="992206"/>
                    <a:pt x="3456023" y="974742"/>
                  </a:cubicBezTo>
                  <a:cubicBezTo>
                    <a:pt x="3438506" y="957280"/>
                    <a:pt x="3438466" y="928928"/>
                    <a:pt x="3455945" y="911418"/>
                  </a:cubicBezTo>
                  <a:cubicBezTo>
                    <a:pt x="3464665" y="902663"/>
                    <a:pt x="3476114" y="898276"/>
                    <a:pt x="3487573" y="898260"/>
                  </a:cubicBezTo>
                  <a:close/>
                  <a:moveTo>
                    <a:pt x="945288" y="898182"/>
                  </a:moveTo>
                  <a:cubicBezTo>
                    <a:pt x="956645" y="898097"/>
                    <a:pt x="968036" y="902345"/>
                    <a:pt x="976775" y="910947"/>
                  </a:cubicBezTo>
                  <a:cubicBezTo>
                    <a:pt x="976932" y="911103"/>
                    <a:pt x="977089" y="911261"/>
                    <a:pt x="977246" y="911418"/>
                  </a:cubicBezTo>
                  <a:cubicBezTo>
                    <a:pt x="994765" y="928881"/>
                    <a:pt x="994804" y="957232"/>
                    <a:pt x="977325" y="974742"/>
                  </a:cubicBezTo>
                  <a:cubicBezTo>
                    <a:pt x="959885" y="992252"/>
                    <a:pt x="931526" y="992292"/>
                    <a:pt x="914008" y="974828"/>
                  </a:cubicBezTo>
                  <a:cubicBezTo>
                    <a:pt x="896490" y="957366"/>
                    <a:pt x="896451" y="929014"/>
                    <a:pt x="913929" y="911504"/>
                  </a:cubicBezTo>
                  <a:cubicBezTo>
                    <a:pt x="913969" y="911477"/>
                    <a:pt x="913969" y="911446"/>
                    <a:pt x="914008" y="911418"/>
                  </a:cubicBezTo>
                  <a:cubicBezTo>
                    <a:pt x="922610" y="902687"/>
                    <a:pt x="933932" y="898268"/>
                    <a:pt x="945288" y="898182"/>
                  </a:cubicBezTo>
                  <a:close/>
                  <a:moveTo>
                    <a:pt x="625646" y="850815"/>
                  </a:moveTo>
                  <a:cubicBezTo>
                    <a:pt x="631911" y="850144"/>
                    <a:pt x="638373" y="851330"/>
                    <a:pt x="644167" y="854464"/>
                  </a:cubicBezTo>
                  <a:cubicBezTo>
                    <a:pt x="658032" y="865246"/>
                    <a:pt x="660546" y="885230"/>
                    <a:pt x="649783" y="899107"/>
                  </a:cubicBezTo>
                  <a:cubicBezTo>
                    <a:pt x="649744" y="899150"/>
                    <a:pt x="649704" y="899198"/>
                    <a:pt x="649665" y="899241"/>
                  </a:cubicBezTo>
                  <a:cubicBezTo>
                    <a:pt x="638392" y="912674"/>
                    <a:pt x="618360" y="914430"/>
                    <a:pt x="604888" y="903169"/>
                  </a:cubicBezTo>
                  <a:cubicBezTo>
                    <a:pt x="593458" y="889834"/>
                    <a:pt x="594989" y="869747"/>
                    <a:pt x="608305" y="858306"/>
                  </a:cubicBezTo>
                  <a:cubicBezTo>
                    <a:pt x="613313" y="854014"/>
                    <a:pt x="619381" y="851487"/>
                    <a:pt x="625646" y="850815"/>
                  </a:cubicBezTo>
                  <a:close/>
                  <a:moveTo>
                    <a:pt x="3810457" y="846973"/>
                  </a:moveTo>
                  <a:cubicBezTo>
                    <a:pt x="3818475" y="847583"/>
                    <a:pt x="3826262" y="851251"/>
                    <a:pt x="3831918" y="857834"/>
                  </a:cubicBezTo>
                  <a:cubicBezTo>
                    <a:pt x="3832075" y="858019"/>
                    <a:pt x="3832232" y="858204"/>
                    <a:pt x="3832389" y="858392"/>
                  </a:cubicBezTo>
                  <a:cubicBezTo>
                    <a:pt x="3845744" y="869834"/>
                    <a:pt x="3847275" y="889921"/>
                    <a:pt x="3835806" y="903256"/>
                  </a:cubicBezTo>
                  <a:cubicBezTo>
                    <a:pt x="3824377" y="916591"/>
                    <a:pt x="3804266" y="918122"/>
                    <a:pt x="3790951" y="906677"/>
                  </a:cubicBezTo>
                  <a:cubicBezTo>
                    <a:pt x="3788004" y="904143"/>
                    <a:pt x="3785530" y="901091"/>
                    <a:pt x="3783684" y="897670"/>
                  </a:cubicBezTo>
                  <a:lnTo>
                    <a:pt x="3783684" y="899242"/>
                  </a:lnTo>
                  <a:cubicBezTo>
                    <a:pt x="3772411" y="885785"/>
                    <a:pt x="3774178" y="865753"/>
                    <a:pt x="3787613" y="854464"/>
                  </a:cubicBezTo>
                  <a:cubicBezTo>
                    <a:pt x="3794191" y="848812"/>
                    <a:pt x="3802440" y="846363"/>
                    <a:pt x="3810457" y="846973"/>
                  </a:cubicBezTo>
                  <a:close/>
                  <a:moveTo>
                    <a:pt x="3589977" y="803413"/>
                  </a:moveTo>
                  <a:cubicBezTo>
                    <a:pt x="3610802" y="803413"/>
                    <a:pt x="3627684" y="820295"/>
                    <a:pt x="3627684" y="841120"/>
                  </a:cubicBezTo>
                  <a:cubicBezTo>
                    <a:pt x="3627684" y="861945"/>
                    <a:pt x="3610802" y="878827"/>
                    <a:pt x="3589977" y="878827"/>
                  </a:cubicBezTo>
                  <a:cubicBezTo>
                    <a:pt x="3569152" y="878827"/>
                    <a:pt x="3552270" y="861945"/>
                    <a:pt x="3552270" y="841120"/>
                  </a:cubicBezTo>
                  <a:cubicBezTo>
                    <a:pt x="3552270" y="820295"/>
                    <a:pt x="3569152" y="803413"/>
                    <a:pt x="3589977" y="803413"/>
                  </a:cubicBezTo>
                  <a:close/>
                  <a:moveTo>
                    <a:pt x="843635" y="803413"/>
                  </a:moveTo>
                  <a:cubicBezTo>
                    <a:pt x="864460" y="803413"/>
                    <a:pt x="881342" y="820295"/>
                    <a:pt x="881342" y="841120"/>
                  </a:cubicBezTo>
                  <a:cubicBezTo>
                    <a:pt x="881342" y="861945"/>
                    <a:pt x="864460" y="878827"/>
                    <a:pt x="843635" y="878827"/>
                  </a:cubicBezTo>
                  <a:cubicBezTo>
                    <a:pt x="822810" y="878827"/>
                    <a:pt x="805928" y="861945"/>
                    <a:pt x="805928" y="841120"/>
                  </a:cubicBezTo>
                  <a:cubicBezTo>
                    <a:pt x="805928" y="820295"/>
                    <a:pt x="822810" y="803413"/>
                    <a:pt x="843635" y="803413"/>
                  </a:cubicBezTo>
                  <a:close/>
                  <a:moveTo>
                    <a:pt x="3369268" y="794494"/>
                  </a:moveTo>
                  <a:cubicBezTo>
                    <a:pt x="3380825" y="794352"/>
                    <a:pt x="3392432" y="798620"/>
                    <a:pt x="3401348" y="807330"/>
                  </a:cubicBezTo>
                  <a:cubicBezTo>
                    <a:pt x="3417296" y="822877"/>
                    <a:pt x="3419535" y="847717"/>
                    <a:pt x="3406612" y="865855"/>
                  </a:cubicBezTo>
                  <a:cubicBezTo>
                    <a:pt x="3390744" y="884831"/>
                    <a:pt x="3362503" y="887352"/>
                    <a:pt x="3343531" y="871492"/>
                  </a:cubicBezTo>
                  <a:cubicBezTo>
                    <a:pt x="3343491" y="871449"/>
                    <a:pt x="3343412" y="871401"/>
                    <a:pt x="3343375" y="871354"/>
                  </a:cubicBezTo>
                  <a:cubicBezTo>
                    <a:pt x="3324284" y="855623"/>
                    <a:pt x="3321574" y="827402"/>
                    <a:pt x="3337325" y="808320"/>
                  </a:cubicBezTo>
                  <a:cubicBezTo>
                    <a:pt x="3337364" y="808253"/>
                    <a:pt x="3337443" y="808182"/>
                    <a:pt x="3337481" y="808116"/>
                  </a:cubicBezTo>
                  <a:cubicBezTo>
                    <a:pt x="3346201" y="799188"/>
                    <a:pt x="3357710" y="794636"/>
                    <a:pt x="3369268" y="794494"/>
                  </a:cubicBezTo>
                  <a:close/>
                  <a:moveTo>
                    <a:pt x="1064989" y="792271"/>
                  </a:moveTo>
                  <a:cubicBezTo>
                    <a:pt x="1076433" y="793266"/>
                    <a:pt x="1087500" y="798626"/>
                    <a:pt x="1095474" y="808116"/>
                  </a:cubicBezTo>
                  <a:cubicBezTo>
                    <a:pt x="1111421" y="827095"/>
                    <a:pt x="1108946" y="855411"/>
                    <a:pt x="1089974" y="871354"/>
                  </a:cubicBezTo>
                  <a:cubicBezTo>
                    <a:pt x="1071003" y="887297"/>
                    <a:pt x="1042685" y="884839"/>
                    <a:pt x="1026738" y="865856"/>
                  </a:cubicBezTo>
                  <a:cubicBezTo>
                    <a:pt x="1010790" y="846877"/>
                    <a:pt x="1013265" y="818561"/>
                    <a:pt x="1032236" y="802617"/>
                  </a:cubicBezTo>
                  <a:cubicBezTo>
                    <a:pt x="1041722" y="794646"/>
                    <a:pt x="1053544" y="791276"/>
                    <a:pt x="1064989" y="792271"/>
                  </a:cubicBezTo>
                  <a:close/>
                  <a:moveTo>
                    <a:pt x="533621" y="781235"/>
                  </a:moveTo>
                  <a:cubicBezTo>
                    <a:pt x="539321" y="780693"/>
                    <a:pt x="545223" y="782327"/>
                    <a:pt x="549976" y="786264"/>
                  </a:cubicBezTo>
                  <a:cubicBezTo>
                    <a:pt x="550093" y="786347"/>
                    <a:pt x="550212" y="786429"/>
                    <a:pt x="550290" y="786512"/>
                  </a:cubicBezTo>
                  <a:cubicBezTo>
                    <a:pt x="559717" y="794186"/>
                    <a:pt x="561131" y="808044"/>
                    <a:pt x="553433" y="817460"/>
                  </a:cubicBezTo>
                  <a:cubicBezTo>
                    <a:pt x="553314" y="817620"/>
                    <a:pt x="553158" y="817778"/>
                    <a:pt x="553040" y="817934"/>
                  </a:cubicBezTo>
                  <a:cubicBezTo>
                    <a:pt x="545303" y="827569"/>
                    <a:pt x="531202" y="829101"/>
                    <a:pt x="521578" y="821356"/>
                  </a:cubicBezTo>
                  <a:cubicBezTo>
                    <a:pt x="521460" y="821261"/>
                    <a:pt x="521342" y="821171"/>
                    <a:pt x="521224" y="821077"/>
                  </a:cubicBezTo>
                  <a:cubicBezTo>
                    <a:pt x="511797" y="812998"/>
                    <a:pt x="510580" y="798842"/>
                    <a:pt x="518475" y="789261"/>
                  </a:cubicBezTo>
                  <a:cubicBezTo>
                    <a:pt x="522422" y="784495"/>
                    <a:pt x="527921" y="781777"/>
                    <a:pt x="533621" y="781235"/>
                  </a:cubicBezTo>
                  <a:close/>
                  <a:moveTo>
                    <a:pt x="3899349" y="781202"/>
                  </a:moveTo>
                  <a:cubicBezTo>
                    <a:pt x="3905064" y="781646"/>
                    <a:pt x="3910612" y="784270"/>
                    <a:pt x="3914638" y="788967"/>
                  </a:cubicBezTo>
                  <a:cubicBezTo>
                    <a:pt x="3914717" y="789066"/>
                    <a:pt x="3914794" y="789164"/>
                    <a:pt x="3914874" y="789262"/>
                  </a:cubicBezTo>
                  <a:cubicBezTo>
                    <a:pt x="3922768" y="798842"/>
                    <a:pt x="3921552" y="812997"/>
                    <a:pt x="3912124" y="821077"/>
                  </a:cubicBezTo>
                  <a:cubicBezTo>
                    <a:pt x="3902658" y="829012"/>
                    <a:pt x="3888518" y="827759"/>
                    <a:pt x="3880584" y="818273"/>
                  </a:cubicBezTo>
                  <a:cubicBezTo>
                    <a:pt x="3880505" y="818163"/>
                    <a:pt x="3880387" y="818049"/>
                    <a:pt x="3880309" y="817935"/>
                  </a:cubicBezTo>
                  <a:cubicBezTo>
                    <a:pt x="3872374" y="808740"/>
                    <a:pt x="3873396" y="794851"/>
                    <a:pt x="3882587" y="786913"/>
                  </a:cubicBezTo>
                  <a:cubicBezTo>
                    <a:pt x="3882744" y="786776"/>
                    <a:pt x="3882901" y="786642"/>
                    <a:pt x="3883058" y="786512"/>
                  </a:cubicBezTo>
                  <a:cubicBezTo>
                    <a:pt x="3887752" y="782492"/>
                    <a:pt x="3893634" y="780757"/>
                    <a:pt x="3899349" y="781202"/>
                  </a:cubicBezTo>
                  <a:close/>
                  <a:moveTo>
                    <a:pt x="747719" y="713250"/>
                  </a:moveTo>
                  <a:cubicBezTo>
                    <a:pt x="755962" y="713463"/>
                    <a:pt x="764122" y="716821"/>
                    <a:pt x="770249" y="723274"/>
                  </a:cubicBezTo>
                  <a:cubicBezTo>
                    <a:pt x="782506" y="736182"/>
                    <a:pt x="781994" y="756583"/>
                    <a:pt x="769071" y="768838"/>
                  </a:cubicBezTo>
                  <a:cubicBezTo>
                    <a:pt x="756148" y="781093"/>
                    <a:pt x="735764" y="780565"/>
                    <a:pt x="723509" y="767659"/>
                  </a:cubicBezTo>
                  <a:cubicBezTo>
                    <a:pt x="711253" y="754752"/>
                    <a:pt x="711764" y="734351"/>
                    <a:pt x="724687" y="722096"/>
                  </a:cubicBezTo>
                  <a:cubicBezTo>
                    <a:pt x="731149" y="715969"/>
                    <a:pt x="739476" y="713037"/>
                    <a:pt x="747719" y="713250"/>
                  </a:cubicBezTo>
                  <a:close/>
                  <a:moveTo>
                    <a:pt x="3685753" y="712994"/>
                  </a:moveTo>
                  <a:cubicBezTo>
                    <a:pt x="3693962" y="712958"/>
                    <a:pt x="3702181" y="716054"/>
                    <a:pt x="3708466" y="722292"/>
                  </a:cubicBezTo>
                  <a:cubicBezTo>
                    <a:pt x="3721035" y="734767"/>
                    <a:pt x="3721153" y="755077"/>
                    <a:pt x="3708663" y="767658"/>
                  </a:cubicBezTo>
                  <a:cubicBezTo>
                    <a:pt x="3696408" y="780238"/>
                    <a:pt x="3676257" y="780498"/>
                    <a:pt x="3663689" y="768231"/>
                  </a:cubicBezTo>
                  <a:cubicBezTo>
                    <a:pt x="3663492" y="768043"/>
                    <a:pt x="3663296" y="767850"/>
                    <a:pt x="3663099" y="767658"/>
                  </a:cubicBezTo>
                  <a:cubicBezTo>
                    <a:pt x="3650609" y="755281"/>
                    <a:pt x="3650530" y="735139"/>
                    <a:pt x="3662943" y="722665"/>
                  </a:cubicBezTo>
                  <a:cubicBezTo>
                    <a:pt x="3662982" y="722606"/>
                    <a:pt x="3663059" y="722547"/>
                    <a:pt x="3663099" y="722489"/>
                  </a:cubicBezTo>
                  <a:cubicBezTo>
                    <a:pt x="3669345" y="716198"/>
                    <a:pt x="3677544" y="713030"/>
                    <a:pt x="3685753" y="712994"/>
                  </a:cubicBezTo>
                  <a:close/>
                  <a:moveTo>
                    <a:pt x="1193435" y="697539"/>
                  </a:moveTo>
                  <a:cubicBezTo>
                    <a:pt x="1204717" y="699542"/>
                    <a:pt x="1215235" y="705850"/>
                    <a:pt x="1222305" y="715988"/>
                  </a:cubicBezTo>
                  <a:cubicBezTo>
                    <a:pt x="1236444" y="736220"/>
                    <a:pt x="1231535" y="764076"/>
                    <a:pt x="1211346" y="778265"/>
                  </a:cubicBezTo>
                  <a:cubicBezTo>
                    <a:pt x="1191117" y="792482"/>
                    <a:pt x="1163191" y="787604"/>
                    <a:pt x="1148972" y="767368"/>
                  </a:cubicBezTo>
                  <a:cubicBezTo>
                    <a:pt x="1148932" y="767333"/>
                    <a:pt x="1148932" y="767301"/>
                    <a:pt x="1148892" y="767266"/>
                  </a:cubicBezTo>
                  <a:cubicBezTo>
                    <a:pt x="1134713" y="746990"/>
                    <a:pt x="1139702" y="719076"/>
                    <a:pt x="1159969" y="704916"/>
                  </a:cubicBezTo>
                  <a:cubicBezTo>
                    <a:pt x="1170103" y="697836"/>
                    <a:pt x="1182152" y="695535"/>
                    <a:pt x="1193435" y="697539"/>
                  </a:cubicBezTo>
                  <a:close/>
                  <a:moveTo>
                    <a:pt x="3240056" y="697517"/>
                  </a:moveTo>
                  <a:cubicBezTo>
                    <a:pt x="3251344" y="695546"/>
                    <a:pt x="3263382" y="697881"/>
                    <a:pt x="3273496" y="704990"/>
                  </a:cubicBezTo>
                  <a:cubicBezTo>
                    <a:pt x="3293686" y="719177"/>
                    <a:pt x="3298595" y="747034"/>
                    <a:pt x="3284456" y="767266"/>
                  </a:cubicBezTo>
                  <a:cubicBezTo>
                    <a:pt x="3270589" y="787486"/>
                    <a:pt x="3242978" y="792648"/>
                    <a:pt x="3222749" y="778790"/>
                  </a:cubicBezTo>
                  <a:cubicBezTo>
                    <a:pt x="3222513" y="778617"/>
                    <a:pt x="3222239" y="778440"/>
                    <a:pt x="3222003" y="778264"/>
                  </a:cubicBezTo>
                  <a:cubicBezTo>
                    <a:pt x="3201775" y="764045"/>
                    <a:pt x="3196905" y="736118"/>
                    <a:pt x="3211124" y="715882"/>
                  </a:cubicBezTo>
                  <a:cubicBezTo>
                    <a:pt x="3218233" y="705766"/>
                    <a:pt x="3228769" y="699489"/>
                    <a:pt x="3240056" y="697517"/>
                  </a:cubicBezTo>
                  <a:close/>
                  <a:moveTo>
                    <a:pt x="972871" y="689355"/>
                  </a:moveTo>
                  <a:cubicBezTo>
                    <a:pt x="982382" y="690200"/>
                    <a:pt x="991583" y="694496"/>
                    <a:pt x="998457" y="702063"/>
                  </a:cubicBezTo>
                  <a:cubicBezTo>
                    <a:pt x="1013028" y="718117"/>
                    <a:pt x="1011850" y="742960"/>
                    <a:pt x="995786" y="757548"/>
                  </a:cubicBezTo>
                  <a:cubicBezTo>
                    <a:pt x="979759" y="772135"/>
                    <a:pt x="954896" y="770946"/>
                    <a:pt x="940324" y="754892"/>
                  </a:cubicBezTo>
                  <a:cubicBezTo>
                    <a:pt x="925713" y="738836"/>
                    <a:pt x="926930" y="713996"/>
                    <a:pt x="942956" y="699409"/>
                  </a:cubicBezTo>
                  <a:cubicBezTo>
                    <a:pt x="943781" y="698689"/>
                    <a:pt x="944566" y="698002"/>
                    <a:pt x="945430" y="697350"/>
                  </a:cubicBezTo>
                  <a:cubicBezTo>
                    <a:pt x="953542" y="691115"/>
                    <a:pt x="963361" y="688509"/>
                    <a:pt x="972871" y="689355"/>
                  </a:cubicBezTo>
                  <a:close/>
                  <a:moveTo>
                    <a:pt x="3461656" y="689354"/>
                  </a:moveTo>
                  <a:cubicBezTo>
                    <a:pt x="3471166" y="688509"/>
                    <a:pt x="3480985" y="691115"/>
                    <a:pt x="3489096" y="697351"/>
                  </a:cubicBezTo>
                  <a:cubicBezTo>
                    <a:pt x="3501509" y="715136"/>
                    <a:pt x="3497148" y="739622"/>
                    <a:pt x="3479395" y="752042"/>
                  </a:cubicBezTo>
                  <a:cubicBezTo>
                    <a:pt x="3467925" y="760043"/>
                    <a:pt x="3453079" y="761354"/>
                    <a:pt x="3440392" y="755482"/>
                  </a:cubicBezTo>
                  <a:cubicBezTo>
                    <a:pt x="3425151" y="741578"/>
                    <a:pt x="3423266" y="718239"/>
                    <a:pt x="3436071" y="702064"/>
                  </a:cubicBezTo>
                  <a:cubicBezTo>
                    <a:pt x="3442944" y="694495"/>
                    <a:pt x="3452145" y="690199"/>
                    <a:pt x="3461656" y="689354"/>
                  </a:cubicBezTo>
                  <a:close/>
                  <a:moveTo>
                    <a:pt x="665181" y="640092"/>
                  </a:moveTo>
                  <a:cubicBezTo>
                    <a:pt x="670935" y="640092"/>
                    <a:pt x="676689" y="642289"/>
                    <a:pt x="681089" y="646682"/>
                  </a:cubicBezTo>
                  <a:cubicBezTo>
                    <a:pt x="689887" y="655468"/>
                    <a:pt x="689887" y="669710"/>
                    <a:pt x="681089" y="678497"/>
                  </a:cubicBezTo>
                  <a:cubicBezTo>
                    <a:pt x="672289" y="687283"/>
                    <a:pt x="658072" y="687283"/>
                    <a:pt x="649272" y="678497"/>
                  </a:cubicBezTo>
                  <a:cubicBezTo>
                    <a:pt x="640474" y="669710"/>
                    <a:pt x="640474" y="655468"/>
                    <a:pt x="649272" y="646682"/>
                  </a:cubicBezTo>
                  <a:cubicBezTo>
                    <a:pt x="653672" y="642289"/>
                    <a:pt x="659426" y="640092"/>
                    <a:pt x="665181" y="640092"/>
                  </a:cubicBezTo>
                  <a:close/>
                  <a:moveTo>
                    <a:pt x="3767668" y="639882"/>
                  </a:moveTo>
                  <a:cubicBezTo>
                    <a:pt x="3773295" y="639753"/>
                    <a:pt x="3778971" y="641770"/>
                    <a:pt x="3783370" y="645963"/>
                  </a:cubicBezTo>
                  <a:cubicBezTo>
                    <a:pt x="3783605" y="646199"/>
                    <a:pt x="3783841" y="646439"/>
                    <a:pt x="3784078" y="646682"/>
                  </a:cubicBezTo>
                  <a:cubicBezTo>
                    <a:pt x="3792876" y="655469"/>
                    <a:pt x="3792876" y="669710"/>
                    <a:pt x="3784078" y="678497"/>
                  </a:cubicBezTo>
                  <a:cubicBezTo>
                    <a:pt x="3775279" y="687283"/>
                    <a:pt x="3761061" y="687283"/>
                    <a:pt x="3752261" y="678497"/>
                  </a:cubicBezTo>
                  <a:cubicBezTo>
                    <a:pt x="3743622" y="669647"/>
                    <a:pt x="3743622" y="655531"/>
                    <a:pt x="3752261" y="646682"/>
                  </a:cubicBezTo>
                  <a:cubicBezTo>
                    <a:pt x="3756464" y="642288"/>
                    <a:pt x="3762042" y="640012"/>
                    <a:pt x="3767668" y="639882"/>
                  </a:cubicBezTo>
                  <a:close/>
                  <a:moveTo>
                    <a:pt x="1329780" y="614425"/>
                  </a:moveTo>
                  <a:cubicBezTo>
                    <a:pt x="1340827" y="617476"/>
                    <a:pt x="1350705" y="624740"/>
                    <a:pt x="1356793" y="635495"/>
                  </a:cubicBezTo>
                  <a:cubicBezTo>
                    <a:pt x="1368852" y="656760"/>
                    <a:pt x="1361625" y="683767"/>
                    <a:pt x="1340571" y="696171"/>
                  </a:cubicBezTo>
                  <a:cubicBezTo>
                    <a:pt x="1318968" y="708627"/>
                    <a:pt x="1291395" y="701242"/>
                    <a:pt x="1278904" y="679675"/>
                  </a:cubicBezTo>
                  <a:cubicBezTo>
                    <a:pt x="1266689" y="658162"/>
                    <a:pt x="1274269" y="630836"/>
                    <a:pt x="1295755" y="618637"/>
                  </a:cubicBezTo>
                  <a:cubicBezTo>
                    <a:pt x="1306517" y="612537"/>
                    <a:pt x="1318733" y="611374"/>
                    <a:pt x="1329780" y="614425"/>
                  </a:cubicBezTo>
                  <a:close/>
                  <a:moveTo>
                    <a:pt x="3103569" y="613149"/>
                  </a:moveTo>
                  <a:cubicBezTo>
                    <a:pt x="3114764" y="610128"/>
                    <a:pt x="3127107" y="611378"/>
                    <a:pt x="3137947" y="617616"/>
                  </a:cubicBezTo>
                  <a:cubicBezTo>
                    <a:pt x="3159629" y="630090"/>
                    <a:pt x="3167131" y="657785"/>
                    <a:pt x="3154640" y="679479"/>
                  </a:cubicBezTo>
                  <a:cubicBezTo>
                    <a:pt x="3142150" y="701173"/>
                    <a:pt x="3114459" y="708648"/>
                    <a:pt x="3092778" y="696172"/>
                  </a:cubicBezTo>
                  <a:cubicBezTo>
                    <a:pt x="3071096" y="683697"/>
                    <a:pt x="3063594" y="656002"/>
                    <a:pt x="3076084" y="634309"/>
                  </a:cubicBezTo>
                  <a:cubicBezTo>
                    <a:pt x="3082330" y="623462"/>
                    <a:pt x="3092375" y="616170"/>
                    <a:pt x="3103569" y="613149"/>
                  </a:cubicBezTo>
                  <a:close/>
                  <a:moveTo>
                    <a:pt x="888419" y="597949"/>
                  </a:moveTo>
                  <a:cubicBezTo>
                    <a:pt x="894684" y="598621"/>
                    <a:pt x="900753" y="601148"/>
                    <a:pt x="905761" y="605440"/>
                  </a:cubicBezTo>
                  <a:cubicBezTo>
                    <a:pt x="919075" y="616881"/>
                    <a:pt x="920607" y="636968"/>
                    <a:pt x="909177" y="650304"/>
                  </a:cubicBezTo>
                  <a:cubicBezTo>
                    <a:pt x="897747" y="663638"/>
                    <a:pt x="877637" y="665170"/>
                    <a:pt x="864322" y="653724"/>
                  </a:cubicBezTo>
                  <a:cubicBezTo>
                    <a:pt x="861376" y="651191"/>
                    <a:pt x="858901" y="648139"/>
                    <a:pt x="857055" y="644718"/>
                  </a:cubicBezTo>
                  <a:cubicBezTo>
                    <a:pt x="848689" y="629262"/>
                    <a:pt x="854463" y="609956"/>
                    <a:pt x="869899" y="601598"/>
                  </a:cubicBezTo>
                  <a:cubicBezTo>
                    <a:pt x="875692" y="598464"/>
                    <a:pt x="882154" y="597278"/>
                    <a:pt x="888419" y="597949"/>
                  </a:cubicBezTo>
                  <a:close/>
                  <a:moveTo>
                    <a:pt x="3548790" y="590941"/>
                  </a:moveTo>
                  <a:cubicBezTo>
                    <a:pt x="3556792" y="590146"/>
                    <a:pt x="3565099" y="592403"/>
                    <a:pt x="3571815" y="597902"/>
                  </a:cubicBezTo>
                  <a:cubicBezTo>
                    <a:pt x="3572012" y="598055"/>
                    <a:pt x="3572169" y="598212"/>
                    <a:pt x="3572366" y="598369"/>
                  </a:cubicBezTo>
                  <a:cubicBezTo>
                    <a:pt x="3583796" y="611704"/>
                    <a:pt x="3582264" y="631788"/>
                    <a:pt x="3568949" y="643233"/>
                  </a:cubicBezTo>
                  <a:cubicBezTo>
                    <a:pt x="3558932" y="651816"/>
                    <a:pt x="3544675" y="653344"/>
                    <a:pt x="3533088" y="647075"/>
                  </a:cubicBezTo>
                  <a:lnTo>
                    <a:pt x="3531517" y="647075"/>
                  </a:lnTo>
                  <a:cubicBezTo>
                    <a:pt x="3518083" y="635786"/>
                    <a:pt x="3516316" y="615754"/>
                    <a:pt x="3527589" y="602297"/>
                  </a:cubicBezTo>
                  <a:cubicBezTo>
                    <a:pt x="3533088" y="595584"/>
                    <a:pt x="3540787" y="591736"/>
                    <a:pt x="3548790" y="590941"/>
                  </a:cubicBezTo>
                  <a:close/>
                  <a:moveTo>
                    <a:pt x="3349344" y="577272"/>
                  </a:moveTo>
                  <a:cubicBezTo>
                    <a:pt x="3369848" y="584378"/>
                    <a:pt x="3380728" y="606755"/>
                    <a:pt x="3373619" y="627250"/>
                  </a:cubicBezTo>
                  <a:cubicBezTo>
                    <a:pt x="3371222" y="634080"/>
                    <a:pt x="3367020" y="640126"/>
                    <a:pt x="3361442" y="644717"/>
                  </a:cubicBezTo>
                  <a:cubicBezTo>
                    <a:pt x="3349070" y="661159"/>
                    <a:pt x="3326131" y="665272"/>
                    <a:pt x="3308810" y="654144"/>
                  </a:cubicBezTo>
                  <a:cubicBezTo>
                    <a:pt x="3292352" y="641776"/>
                    <a:pt x="3288267" y="618818"/>
                    <a:pt x="3299382" y="601512"/>
                  </a:cubicBezTo>
                  <a:cubicBezTo>
                    <a:pt x="3306491" y="581016"/>
                    <a:pt x="3328880" y="570163"/>
                    <a:pt x="3349344" y="577272"/>
                  </a:cubicBezTo>
                  <a:close/>
                  <a:moveTo>
                    <a:pt x="1093501" y="575426"/>
                  </a:moveTo>
                  <a:cubicBezTo>
                    <a:pt x="1103507" y="574516"/>
                    <a:pt x="1113857" y="577426"/>
                    <a:pt x="1122184" y="584370"/>
                  </a:cubicBezTo>
                  <a:cubicBezTo>
                    <a:pt x="1127526" y="588816"/>
                    <a:pt x="1131611" y="594594"/>
                    <a:pt x="1133967" y="601119"/>
                  </a:cubicBezTo>
                  <a:lnTo>
                    <a:pt x="1133967" y="601512"/>
                  </a:lnTo>
                  <a:cubicBezTo>
                    <a:pt x="1141077" y="622007"/>
                    <a:pt x="1130236" y="644383"/>
                    <a:pt x="1109733" y="651493"/>
                  </a:cubicBezTo>
                  <a:cubicBezTo>
                    <a:pt x="1096810" y="655975"/>
                    <a:pt x="1082474" y="653406"/>
                    <a:pt x="1071908" y="644717"/>
                  </a:cubicBezTo>
                  <a:cubicBezTo>
                    <a:pt x="1055254" y="630829"/>
                    <a:pt x="1052976" y="606060"/>
                    <a:pt x="1066880" y="589398"/>
                  </a:cubicBezTo>
                  <a:cubicBezTo>
                    <a:pt x="1073832" y="581065"/>
                    <a:pt x="1083495" y="576336"/>
                    <a:pt x="1093501" y="575426"/>
                  </a:cubicBezTo>
                  <a:close/>
                  <a:moveTo>
                    <a:pt x="2978141" y="541575"/>
                  </a:moveTo>
                  <a:cubicBezTo>
                    <a:pt x="2983933" y="541789"/>
                    <a:pt x="2989781" y="543138"/>
                    <a:pt x="2995368" y="545737"/>
                  </a:cubicBezTo>
                  <a:cubicBezTo>
                    <a:pt x="3017797" y="556173"/>
                    <a:pt x="3027498" y="582803"/>
                    <a:pt x="3017089" y="605226"/>
                  </a:cubicBezTo>
                  <a:cubicBezTo>
                    <a:pt x="3017050" y="605298"/>
                    <a:pt x="3017010" y="605368"/>
                    <a:pt x="3016971" y="605438"/>
                  </a:cubicBezTo>
                  <a:cubicBezTo>
                    <a:pt x="3006405" y="627804"/>
                    <a:pt x="2979735" y="637380"/>
                    <a:pt x="2957386" y="626830"/>
                  </a:cubicBezTo>
                  <a:cubicBezTo>
                    <a:pt x="2934998" y="616276"/>
                    <a:pt x="2925413" y="589590"/>
                    <a:pt x="2935980" y="567226"/>
                  </a:cubicBezTo>
                  <a:cubicBezTo>
                    <a:pt x="2943875" y="550514"/>
                    <a:pt x="2960762" y="540934"/>
                    <a:pt x="2978141" y="541575"/>
                  </a:cubicBezTo>
                  <a:close/>
                  <a:moveTo>
                    <a:pt x="1455240" y="540303"/>
                  </a:moveTo>
                  <a:cubicBezTo>
                    <a:pt x="1472674" y="539593"/>
                    <a:pt x="1489672" y="549175"/>
                    <a:pt x="1497568" y="565949"/>
                  </a:cubicBezTo>
                  <a:cubicBezTo>
                    <a:pt x="1497607" y="566020"/>
                    <a:pt x="1497646" y="566090"/>
                    <a:pt x="1497684" y="566161"/>
                  </a:cubicBezTo>
                  <a:cubicBezTo>
                    <a:pt x="1508134" y="588581"/>
                    <a:pt x="1498392" y="615215"/>
                    <a:pt x="1475964" y="625651"/>
                  </a:cubicBezTo>
                  <a:cubicBezTo>
                    <a:pt x="1453575" y="636084"/>
                    <a:pt x="1426945" y="626366"/>
                    <a:pt x="1416497" y="603946"/>
                  </a:cubicBezTo>
                  <a:cubicBezTo>
                    <a:pt x="1406087" y="581609"/>
                    <a:pt x="1415710" y="555072"/>
                    <a:pt x="1437982" y="544559"/>
                  </a:cubicBezTo>
                  <a:cubicBezTo>
                    <a:pt x="1443569" y="541920"/>
                    <a:pt x="1449429" y="540540"/>
                    <a:pt x="1455240" y="540303"/>
                  </a:cubicBezTo>
                  <a:close/>
                  <a:moveTo>
                    <a:pt x="3625249" y="511117"/>
                  </a:moveTo>
                  <a:cubicBezTo>
                    <a:pt x="3630959" y="510673"/>
                    <a:pt x="3636841" y="512408"/>
                    <a:pt x="3641535" y="516426"/>
                  </a:cubicBezTo>
                  <a:cubicBezTo>
                    <a:pt x="3650805" y="524368"/>
                    <a:pt x="3652022" y="538285"/>
                    <a:pt x="3644245" y="547699"/>
                  </a:cubicBezTo>
                  <a:cubicBezTo>
                    <a:pt x="3636154" y="557138"/>
                    <a:pt x="3622014" y="558364"/>
                    <a:pt x="3612429" y="550450"/>
                  </a:cubicBezTo>
                  <a:cubicBezTo>
                    <a:pt x="3603042" y="542409"/>
                    <a:pt x="3601941" y="528276"/>
                    <a:pt x="3609995" y="518882"/>
                  </a:cubicBezTo>
                  <a:cubicBezTo>
                    <a:pt x="3614000" y="514184"/>
                    <a:pt x="3619539" y="511561"/>
                    <a:pt x="3625249" y="511117"/>
                  </a:cubicBezTo>
                  <a:close/>
                  <a:moveTo>
                    <a:pt x="808238" y="510855"/>
                  </a:moveTo>
                  <a:cubicBezTo>
                    <a:pt x="813938" y="511397"/>
                    <a:pt x="819427" y="514115"/>
                    <a:pt x="823355" y="518882"/>
                  </a:cubicBezTo>
                  <a:cubicBezTo>
                    <a:pt x="831250" y="528415"/>
                    <a:pt x="829915" y="542528"/>
                    <a:pt x="820369" y="550403"/>
                  </a:cubicBezTo>
                  <a:cubicBezTo>
                    <a:pt x="810943" y="558184"/>
                    <a:pt x="797039" y="556982"/>
                    <a:pt x="789105" y="547701"/>
                  </a:cubicBezTo>
                  <a:cubicBezTo>
                    <a:pt x="781051" y="538305"/>
                    <a:pt x="782152" y="524172"/>
                    <a:pt x="791539" y="516133"/>
                  </a:cubicBezTo>
                  <a:cubicBezTo>
                    <a:pt x="791657" y="516050"/>
                    <a:pt x="791735" y="515968"/>
                    <a:pt x="791853" y="515885"/>
                  </a:cubicBezTo>
                  <a:cubicBezTo>
                    <a:pt x="796626" y="511947"/>
                    <a:pt x="802538" y="510313"/>
                    <a:pt x="808238" y="510855"/>
                  </a:cubicBezTo>
                  <a:close/>
                  <a:moveTo>
                    <a:pt x="1255312" y="496035"/>
                  </a:moveTo>
                  <a:cubicBezTo>
                    <a:pt x="1264626" y="498504"/>
                    <a:pt x="1273032" y="504384"/>
                    <a:pt x="1278511" y="513136"/>
                  </a:cubicBezTo>
                  <a:cubicBezTo>
                    <a:pt x="1290020" y="531514"/>
                    <a:pt x="1284481" y="555757"/>
                    <a:pt x="1266099" y="567278"/>
                  </a:cubicBezTo>
                  <a:cubicBezTo>
                    <a:pt x="1247717" y="578802"/>
                    <a:pt x="1223482" y="573243"/>
                    <a:pt x="1211974" y="554865"/>
                  </a:cubicBezTo>
                  <a:cubicBezTo>
                    <a:pt x="1200426" y="536487"/>
                    <a:pt x="1206003" y="512245"/>
                    <a:pt x="1224385" y="500720"/>
                  </a:cubicBezTo>
                  <a:cubicBezTo>
                    <a:pt x="1225131" y="500253"/>
                    <a:pt x="1225878" y="499809"/>
                    <a:pt x="1226663" y="499388"/>
                  </a:cubicBezTo>
                  <a:cubicBezTo>
                    <a:pt x="1235776" y="494504"/>
                    <a:pt x="1245998" y="493565"/>
                    <a:pt x="1255312" y="496035"/>
                  </a:cubicBezTo>
                  <a:close/>
                  <a:moveTo>
                    <a:pt x="3174486" y="495063"/>
                  </a:moveTo>
                  <a:cubicBezTo>
                    <a:pt x="3184109" y="492160"/>
                    <a:pt x="3194842" y="492929"/>
                    <a:pt x="3204406" y="498057"/>
                  </a:cubicBezTo>
                  <a:cubicBezTo>
                    <a:pt x="3205153" y="498474"/>
                    <a:pt x="3205938" y="498917"/>
                    <a:pt x="3206685" y="499388"/>
                  </a:cubicBezTo>
                  <a:cubicBezTo>
                    <a:pt x="3224202" y="510363"/>
                    <a:pt x="3230213" y="533026"/>
                    <a:pt x="3220433" y="551235"/>
                  </a:cubicBezTo>
                  <a:cubicBezTo>
                    <a:pt x="3210181" y="570354"/>
                    <a:pt x="3186378" y="577533"/>
                    <a:pt x="3167250" y="567277"/>
                  </a:cubicBezTo>
                  <a:cubicBezTo>
                    <a:pt x="3148121" y="557026"/>
                    <a:pt x="3140973" y="533215"/>
                    <a:pt x="3151224" y="514098"/>
                  </a:cubicBezTo>
                  <a:cubicBezTo>
                    <a:pt x="3156350" y="504540"/>
                    <a:pt x="3164863" y="497965"/>
                    <a:pt x="3174486" y="495063"/>
                  </a:cubicBezTo>
                  <a:close/>
                  <a:moveTo>
                    <a:pt x="3402920" y="480965"/>
                  </a:moveTo>
                  <a:cubicBezTo>
                    <a:pt x="3410952" y="479614"/>
                    <a:pt x="3419495" y="481328"/>
                    <a:pt x="3426644" y="486426"/>
                  </a:cubicBezTo>
                  <a:cubicBezTo>
                    <a:pt x="3440980" y="496623"/>
                    <a:pt x="3444319" y="516494"/>
                    <a:pt x="3434107" y="530811"/>
                  </a:cubicBezTo>
                  <a:cubicBezTo>
                    <a:pt x="3423895" y="545128"/>
                    <a:pt x="3404058" y="548470"/>
                    <a:pt x="3389722" y="538274"/>
                  </a:cubicBezTo>
                  <a:cubicBezTo>
                    <a:pt x="3375424" y="528077"/>
                    <a:pt x="3372046" y="508206"/>
                    <a:pt x="3382259" y="493890"/>
                  </a:cubicBezTo>
                  <a:cubicBezTo>
                    <a:pt x="3387365" y="486731"/>
                    <a:pt x="3394887" y="482316"/>
                    <a:pt x="3402920" y="480965"/>
                  </a:cubicBezTo>
                  <a:close/>
                  <a:moveTo>
                    <a:pt x="2829228" y="480215"/>
                  </a:moveTo>
                  <a:cubicBezTo>
                    <a:pt x="2835039" y="479915"/>
                    <a:pt x="2841004" y="480748"/>
                    <a:pt x="2846817" y="482860"/>
                  </a:cubicBezTo>
                  <a:cubicBezTo>
                    <a:pt x="2846856" y="482872"/>
                    <a:pt x="2846856" y="482880"/>
                    <a:pt x="2846895" y="482892"/>
                  </a:cubicBezTo>
                  <a:cubicBezTo>
                    <a:pt x="2869992" y="491104"/>
                    <a:pt x="2882050" y="516486"/>
                    <a:pt x="2873841" y="539581"/>
                  </a:cubicBezTo>
                  <a:cubicBezTo>
                    <a:pt x="2873762" y="539802"/>
                    <a:pt x="2873683" y="540017"/>
                    <a:pt x="2873604" y="540238"/>
                  </a:cubicBezTo>
                  <a:cubicBezTo>
                    <a:pt x="2865160" y="563482"/>
                    <a:pt x="2839472" y="575478"/>
                    <a:pt x="2816219" y="567029"/>
                  </a:cubicBezTo>
                  <a:cubicBezTo>
                    <a:pt x="2792967" y="558585"/>
                    <a:pt x="2780986" y="532896"/>
                    <a:pt x="2789431" y="509656"/>
                  </a:cubicBezTo>
                  <a:cubicBezTo>
                    <a:pt x="2795765" y="492223"/>
                    <a:pt x="2811798" y="481117"/>
                    <a:pt x="2829228" y="480215"/>
                  </a:cubicBezTo>
                  <a:close/>
                  <a:moveTo>
                    <a:pt x="1604012" y="480100"/>
                  </a:moveTo>
                  <a:cubicBezTo>
                    <a:pt x="1621441" y="480857"/>
                    <a:pt x="1637555" y="491831"/>
                    <a:pt x="1644036" y="509212"/>
                  </a:cubicBezTo>
                  <a:cubicBezTo>
                    <a:pt x="1644114" y="509342"/>
                    <a:pt x="1644153" y="509471"/>
                    <a:pt x="1644193" y="509600"/>
                  </a:cubicBezTo>
                  <a:cubicBezTo>
                    <a:pt x="1652598" y="532853"/>
                    <a:pt x="1640579" y="558530"/>
                    <a:pt x="1617327" y="566951"/>
                  </a:cubicBezTo>
                  <a:cubicBezTo>
                    <a:pt x="1594074" y="575372"/>
                    <a:pt x="1568424" y="563350"/>
                    <a:pt x="1559979" y="540097"/>
                  </a:cubicBezTo>
                  <a:cubicBezTo>
                    <a:pt x="1551613" y="516996"/>
                    <a:pt x="1563436" y="491470"/>
                    <a:pt x="1586453" y="482891"/>
                  </a:cubicBezTo>
                  <a:cubicBezTo>
                    <a:pt x="1592246" y="480732"/>
                    <a:pt x="1598202" y="479848"/>
                    <a:pt x="1604012" y="480100"/>
                  </a:cubicBezTo>
                  <a:close/>
                  <a:moveTo>
                    <a:pt x="1029952" y="479187"/>
                  </a:moveTo>
                  <a:cubicBezTo>
                    <a:pt x="1038058" y="479925"/>
                    <a:pt x="1045885" y="483757"/>
                    <a:pt x="1051522" y="490507"/>
                  </a:cubicBezTo>
                  <a:cubicBezTo>
                    <a:pt x="1062754" y="504007"/>
                    <a:pt x="1060948" y="524070"/>
                    <a:pt x="1047437" y="535315"/>
                  </a:cubicBezTo>
                  <a:cubicBezTo>
                    <a:pt x="1046101" y="536412"/>
                    <a:pt x="1044726" y="537401"/>
                    <a:pt x="1043234" y="538274"/>
                  </a:cubicBezTo>
                  <a:cubicBezTo>
                    <a:pt x="1028111" y="547201"/>
                    <a:pt x="1008589" y="542170"/>
                    <a:pt x="999674" y="527037"/>
                  </a:cubicBezTo>
                  <a:cubicBezTo>
                    <a:pt x="991740" y="513603"/>
                    <a:pt x="994724" y="496407"/>
                    <a:pt x="1006704" y="486425"/>
                  </a:cubicBezTo>
                  <a:cubicBezTo>
                    <a:pt x="1013460" y="480803"/>
                    <a:pt x="1021846" y="478448"/>
                    <a:pt x="1029952" y="479187"/>
                  </a:cubicBezTo>
                  <a:close/>
                  <a:moveTo>
                    <a:pt x="1757389" y="433397"/>
                  </a:moveTo>
                  <a:cubicBezTo>
                    <a:pt x="1774685" y="435728"/>
                    <a:pt x="1789739" y="448111"/>
                    <a:pt x="1794628" y="466001"/>
                  </a:cubicBezTo>
                  <a:cubicBezTo>
                    <a:pt x="1801150" y="489858"/>
                    <a:pt x="1787087" y="514478"/>
                    <a:pt x="1763206" y="520985"/>
                  </a:cubicBezTo>
                  <a:cubicBezTo>
                    <a:pt x="1763206" y="520985"/>
                    <a:pt x="1763206" y="520990"/>
                    <a:pt x="1763206" y="520990"/>
                  </a:cubicBezTo>
                  <a:cubicBezTo>
                    <a:pt x="1739364" y="527494"/>
                    <a:pt x="1714736" y="513425"/>
                    <a:pt x="1708217" y="489564"/>
                  </a:cubicBezTo>
                  <a:cubicBezTo>
                    <a:pt x="1701736" y="465706"/>
                    <a:pt x="1715797" y="441090"/>
                    <a:pt x="1739639" y="434585"/>
                  </a:cubicBezTo>
                  <a:cubicBezTo>
                    <a:pt x="1745610" y="432960"/>
                    <a:pt x="1751624" y="432621"/>
                    <a:pt x="1757389" y="433397"/>
                  </a:cubicBezTo>
                  <a:close/>
                  <a:moveTo>
                    <a:pt x="2675567" y="433387"/>
                  </a:moveTo>
                  <a:cubicBezTo>
                    <a:pt x="2681332" y="432609"/>
                    <a:pt x="2687347" y="432949"/>
                    <a:pt x="2693317" y="434576"/>
                  </a:cubicBezTo>
                  <a:cubicBezTo>
                    <a:pt x="2693317" y="434576"/>
                    <a:pt x="2693317" y="434579"/>
                    <a:pt x="2693317" y="434579"/>
                  </a:cubicBezTo>
                  <a:cubicBezTo>
                    <a:pt x="2717159" y="441091"/>
                    <a:pt x="2731221" y="465707"/>
                    <a:pt x="2724740" y="489565"/>
                  </a:cubicBezTo>
                  <a:cubicBezTo>
                    <a:pt x="2718220" y="513422"/>
                    <a:pt x="2693593" y="527484"/>
                    <a:pt x="2669750" y="520976"/>
                  </a:cubicBezTo>
                  <a:cubicBezTo>
                    <a:pt x="2645869" y="514467"/>
                    <a:pt x="2631808" y="489855"/>
                    <a:pt x="2638328" y="466002"/>
                  </a:cubicBezTo>
                  <a:cubicBezTo>
                    <a:pt x="2643217" y="448109"/>
                    <a:pt x="2658271" y="435719"/>
                    <a:pt x="2675567" y="433387"/>
                  </a:cubicBezTo>
                  <a:close/>
                  <a:moveTo>
                    <a:pt x="1405872" y="415291"/>
                  </a:moveTo>
                  <a:cubicBezTo>
                    <a:pt x="1415456" y="418334"/>
                    <a:pt x="1423881" y="425031"/>
                    <a:pt x="1428869" y="434661"/>
                  </a:cubicBezTo>
                  <a:cubicBezTo>
                    <a:pt x="1429341" y="435533"/>
                    <a:pt x="1429733" y="436425"/>
                    <a:pt x="1430126" y="437328"/>
                  </a:cubicBezTo>
                  <a:cubicBezTo>
                    <a:pt x="1438179" y="456233"/>
                    <a:pt x="1430322" y="478154"/>
                    <a:pt x="1412058" y="487604"/>
                  </a:cubicBezTo>
                  <a:cubicBezTo>
                    <a:pt x="1392812" y="497582"/>
                    <a:pt x="1369088" y="490055"/>
                    <a:pt x="1359111" y="470794"/>
                  </a:cubicBezTo>
                  <a:cubicBezTo>
                    <a:pt x="1349135" y="451531"/>
                    <a:pt x="1356676" y="427826"/>
                    <a:pt x="1375921" y="417850"/>
                  </a:cubicBezTo>
                  <a:cubicBezTo>
                    <a:pt x="1385545" y="412862"/>
                    <a:pt x="1396288" y="412249"/>
                    <a:pt x="1405872" y="415291"/>
                  </a:cubicBezTo>
                  <a:close/>
                  <a:moveTo>
                    <a:pt x="3047962" y="405175"/>
                  </a:moveTo>
                  <a:cubicBezTo>
                    <a:pt x="3069408" y="408430"/>
                    <a:pt x="3084138" y="428454"/>
                    <a:pt x="3080877" y="449901"/>
                  </a:cubicBezTo>
                  <a:cubicBezTo>
                    <a:pt x="3079778" y="457332"/>
                    <a:pt x="3076518" y="464281"/>
                    <a:pt x="3071569" y="469929"/>
                  </a:cubicBezTo>
                  <a:cubicBezTo>
                    <a:pt x="3068308" y="491374"/>
                    <a:pt x="3048277" y="506123"/>
                    <a:pt x="3026830" y="502868"/>
                  </a:cubicBezTo>
                  <a:cubicBezTo>
                    <a:pt x="3005384" y="499612"/>
                    <a:pt x="2990654" y="479588"/>
                    <a:pt x="2993915" y="458142"/>
                  </a:cubicBezTo>
                  <a:cubicBezTo>
                    <a:pt x="2995015" y="450710"/>
                    <a:pt x="2998274" y="443758"/>
                    <a:pt x="3003224" y="438114"/>
                  </a:cubicBezTo>
                  <a:cubicBezTo>
                    <a:pt x="3006483" y="416668"/>
                    <a:pt x="3026516" y="401918"/>
                    <a:pt x="3047962" y="405175"/>
                  </a:cubicBezTo>
                  <a:close/>
                  <a:moveTo>
                    <a:pt x="2536479" y="399597"/>
                  </a:moveTo>
                  <a:cubicBezTo>
                    <a:pt x="2536518" y="399604"/>
                    <a:pt x="2536557" y="399612"/>
                    <a:pt x="2536597" y="399620"/>
                  </a:cubicBezTo>
                  <a:cubicBezTo>
                    <a:pt x="2560950" y="403882"/>
                    <a:pt x="2577250" y="427084"/>
                    <a:pt x="2573009" y="451444"/>
                  </a:cubicBezTo>
                  <a:cubicBezTo>
                    <a:pt x="2568727" y="475805"/>
                    <a:pt x="2545513" y="492097"/>
                    <a:pt x="2521160" y="487835"/>
                  </a:cubicBezTo>
                  <a:cubicBezTo>
                    <a:pt x="2496847" y="483582"/>
                    <a:pt x="2480586" y="460470"/>
                    <a:pt x="2484750" y="436149"/>
                  </a:cubicBezTo>
                  <a:cubicBezTo>
                    <a:pt x="2488951" y="411778"/>
                    <a:pt x="2512088" y="395410"/>
                    <a:pt x="2536479" y="399597"/>
                  </a:cubicBezTo>
                  <a:close/>
                  <a:moveTo>
                    <a:pt x="1896556" y="399475"/>
                  </a:moveTo>
                  <a:cubicBezTo>
                    <a:pt x="1920870" y="395079"/>
                    <a:pt x="1944161" y="411243"/>
                    <a:pt x="1948561" y="435579"/>
                  </a:cubicBezTo>
                  <a:cubicBezTo>
                    <a:pt x="1948561" y="435639"/>
                    <a:pt x="1948600" y="435697"/>
                    <a:pt x="1948600" y="435756"/>
                  </a:cubicBezTo>
                  <a:cubicBezTo>
                    <a:pt x="1952882" y="460041"/>
                    <a:pt x="1936737" y="483220"/>
                    <a:pt x="1912464" y="487603"/>
                  </a:cubicBezTo>
                  <a:cubicBezTo>
                    <a:pt x="1888111" y="491999"/>
                    <a:pt x="1864819" y="475835"/>
                    <a:pt x="1860420" y="451498"/>
                  </a:cubicBezTo>
                  <a:cubicBezTo>
                    <a:pt x="1856061" y="427162"/>
                    <a:pt x="1872204" y="403870"/>
                    <a:pt x="1896556" y="399475"/>
                  </a:cubicBezTo>
                  <a:close/>
                  <a:moveTo>
                    <a:pt x="962027" y="394626"/>
                  </a:moveTo>
                  <a:cubicBezTo>
                    <a:pt x="967673" y="395658"/>
                    <a:pt x="972926" y="398843"/>
                    <a:pt x="976461" y="403942"/>
                  </a:cubicBezTo>
                  <a:cubicBezTo>
                    <a:pt x="983454" y="414044"/>
                    <a:pt x="980977" y="427890"/>
                    <a:pt x="970961" y="434971"/>
                  </a:cubicBezTo>
                  <a:cubicBezTo>
                    <a:pt x="960907" y="442152"/>
                    <a:pt x="946924" y="439814"/>
                    <a:pt x="939737" y="429748"/>
                  </a:cubicBezTo>
                  <a:cubicBezTo>
                    <a:pt x="939657" y="429658"/>
                    <a:pt x="939619" y="429567"/>
                    <a:pt x="939539" y="429473"/>
                  </a:cubicBezTo>
                  <a:cubicBezTo>
                    <a:pt x="932470" y="419275"/>
                    <a:pt x="935023" y="405296"/>
                    <a:pt x="945234" y="398246"/>
                  </a:cubicBezTo>
                  <a:cubicBezTo>
                    <a:pt x="950341" y="394721"/>
                    <a:pt x="956380" y="393596"/>
                    <a:pt x="962027" y="394626"/>
                  </a:cubicBezTo>
                  <a:close/>
                  <a:moveTo>
                    <a:pt x="3471180" y="394591"/>
                  </a:moveTo>
                  <a:cubicBezTo>
                    <a:pt x="3476792" y="393526"/>
                    <a:pt x="3482812" y="394595"/>
                    <a:pt x="3487918" y="398050"/>
                  </a:cubicBezTo>
                  <a:cubicBezTo>
                    <a:pt x="3498130" y="405155"/>
                    <a:pt x="3500762" y="419146"/>
                    <a:pt x="3493809" y="429473"/>
                  </a:cubicBezTo>
                  <a:cubicBezTo>
                    <a:pt x="3486779" y="439645"/>
                    <a:pt x="3472835" y="442194"/>
                    <a:pt x="3462661" y="435163"/>
                  </a:cubicBezTo>
                  <a:cubicBezTo>
                    <a:pt x="3462583" y="435100"/>
                    <a:pt x="3462465" y="435038"/>
                    <a:pt x="3462387" y="434971"/>
                  </a:cubicBezTo>
                  <a:cubicBezTo>
                    <a:pt x="3452331" y="428145"/>
                    <a:pt x="3449738" y="414464"/>
                    <a:pt x="3456574" y="404417"/>
                  </a:cubicBezTo>
                  <a:cubicBezTo>
                    <a:pt x="3456652" y="404256"/>
                    <a:pt x="3456770" y="404098"/>
                    <a:pt x="3456888" y="403941"/>
                  </a:cubicBezTo>
                  <a:cubicBezTo>
                    <a:pt x="3460364" y="398857"/>
                    <a:pt x="3465568" y="395656"/>
                    <a:pt x="3471180" y="394591"/>
                  </a:cubicBezTo>
                  <a:close/>
                  <a:moveTo>
                    <a:pt x="3248526" y="385098"/>
                  </a:moveTo>
                  <a:cubicBezTo>
                    <a:pt x="3255852" y="383142"/>
                    <a:pt x="3263874" y="383793"/>
                    <a:pt x="3271101" y="387446"/>
                  </a:cubicBezTo>
                  <a:cubicBezTo>
                    <a:pt x="3286773" y="395376"/>
                    <a:pt x="3293058" y="414515"/>
                    <a:pt x="3285124" y="430196"/>
                  </a:cubicBezTo>
                  <a:cubicBezTo>
                    <a:pt x="3277190" y="445876"/>
                    <a:pt x="3258062" y="452156"/>
                    <a:pt x="3242388" y="444226"/>
                  </a:cubicBezTo>
                  <a:cubicBezTo>
                    <a:pt x="3241328" y="443688"/>
                    <a:pt x="3240268" y="443091"/>
                    <a:pt x="3239285" y="442435"/>
                  </a:cubicBezTo>
                  <a:cubicBezTo>
                    <a:pt x="3224596" y="432792"/>
                    <a:pt x="3220510" y="413071"/>
                    <a:pt x="3230133" y="398380"/>
                  </a:cubicBezTo>
                  <a:cubicBezTo>
                    <a:pt x="3234572" y="391613"/>
                    <a:pt x="3241201" y="387053"/>
                    <a:pt x="3248526" y="385098"/>
                  </a:cubicBezTo>
                  <a:close/>
                  <a:moveTo>
                    <a:pt x="1186536" y="384237"/>
                  </a:moveTo>
                  <a:cubicBezTo>
                    <a:pt x="1194417" y="386259"/>
                    <a:pt x="1201526" y="391288"/>
                    <a:pt x="1206004" y="398847"/>
                  </a:cubicBezTo>
                  <a:cubicBezTo>
                    <a:pt x="1206082" y="398977"/>
                    <a:pt x="1206161" y="399103"/>
                    <a:pt x="1206240" y="399228"/>
                  </a:cubicBezTo>
                  <a:cubicBezTo>
                    <a:pt x="1215078" y="414174"/>
                    <a:pt x="1210089" y="433439"/>
                    <a:pt x="1195163" y="442262"/>
                  </a:cubicBezTo>
                  <a:cubicBezTo>
                    <a:pt x="1195045" y="442320"/>
                    <a:pt x="1194967" y="442376"/>
                    <a:pt x="1194849" y="442435"/>
                  </a:cubicBezTo>
                  <a:cubicBezTo>
                    <a:pt x="1179726" y="451386"/>
                    <a:pt x="1160206" y="446385"/>
                    <a:pt x="1151251" y="431263"/>
                  </a:cubicBezTo>
                  <a:cubicBezTo>
                    <a:pt x="1142294" y="416145"/>
                    <a:pt x="1147322" y="396632"/>
                    <a:pt x="1162444" y="387681"/>
                  </a:cubicBezTo>
                  <a:cubicBezTo>
                    <a:pt x="1170005" y="383204"/>
                    <a:pt x="1178656" y="382217"/>
                    <a:pt x="1186536" y="384237"/>
                  </a:cubicBezTo>
                  <a:close/>
                  <a:moveTo>
                    <a:pt x="2053081" y="379039"/>
                  </a:moveTo>
                  <a:cubicBezTo>
                    <a:pt x="2077630" y="376113"/>
                    <a:pt x="2099940" y="393650"/>
                    <a:pt x="2102847" y="418203"/>
                  </a:cubicBezTo>
                  <a:cubicBezTo>
                    <a:pt x="2102885" y="418557"/>
                    <a:pt x="2102924" y="418906"/>
                    <a:pt x="2102964" y="419260"/>
                  </a:cubicBezTo>
                  <a:cubicBezTo>
                    <a:pt x="2105477" y="443534"/>
                    <a:pt x="2087960" y="465290"/>
                    <a:pt x="2063685" y="467965"/>
                  </a:cubicBezTo>
                  <a:cubicBezTo>
                    <a:pt x="2039136" y="470891"/>
                    <a:pt x="2016866" y="453358"/>
                    <a:pt x="2013921" y="428801"/>
                  </a:cubicBezTo>
                  <a:cubicBezTo>
                    <a:pt x="2011014" y="404244"/>
                    <a:pt x="2028532" y="381965"/>
                    <a:pt x="2053081" y="379039"/>
                  </a:cubicBezTo>
                  <a:close/>
                  <a:moveTo>
                    <a:pt x="2377204" y="378651"/>
                  </a:moveTo>
                  <a:cubicBezTo>
                    <a:pt x="2377715" y="378694"/>
                    <a:pt x="2378187" y="378745"/>
                    <a:pt x="2378698" y="378804"/>
                  </a:cubicBezTo>
                  <a:cubicBezTo>
                    <a:pt x="2402696" y="381680"/>
                    <a:pt x="2420057" y="403055"/>
                    <a:pt x="2417976" y="427117"/>
                  </a:cubicBezTo>
                  <a:cubicBezTo>
                    <a:pt x="2415854" y="451756"/>
                    <a:pt x="2394133" y="470001"/>
                    <a:pt x="2369506" y="467875"/>
                  </a:cubicBezTo>
                  <a:cubicBezTo>
                    <a:pt x="2344878" y="465747"/>
                    <a:pt x="2326614" y="444046"/>
                    <a:pt x="2328736" y="419411"/>
                  </a:cubicBezTo>
                  <a:cubicBezTo>
                    <a:pt x="2330896" y="394770"/>
                    <a:pt x="2352578" y="376522"/>
                    <a:pt x="2377204" y="378651"/>
                  </a:cubicBezTo>
                  <a:close/>
                  <a:moveTo>
                    <a:pt x="2216870" y="371738"/>
                  </a:moveTo>
                  <a:cubicBezTo>
                    <a:pt x="2241459" y="371954"/>
                    <a:pt x="2261255" y="391935"/>
                    <a:pt x="2261255" y="416511"/>
                  </a:cubicBezTo>
                  <a:cubicBezTo>
                    <a:pt x="2261255" y="441241"/>
                    <a:pt x="2241223" y="461289"/>
                    <a:pt x="2216478" y="461289"/>
                  </a:cubicBezTo>
                  <a:cubicBezTo>
                    <a:pt x="2216359" y="461289"/>
                    <a:pt x="2216202" y="461289"/>
                    <a:pt x="2216085" y="461289"/>
                  </a:cubicBezTo>
                  <a:cubicBezTo>
                    <a:pt x="2191339" y="461072"/>
                    <a:pt x="2171504" y="440848"/>
                    <a:pt x="2171701" y="416118"/>
                  </a:cubicBezTo>
                  <a:cubicBezTo>
                    <a:pt x="2171937" y="391393"/>
                    <a:pt x="2192126" y="371522"/>
                    <a:pt x="2216870" y="371738"/>
                  </a:cubicBezTo>
                  <a:close/>
                  <a:moveTo>
                    <a:pt x="2870850" y="360171"/>
                  </a:moveTo>
                  <a:cubicBezTo>
                    <a:pt x="2880763" y="358530"/>
                    <a:pt x="2891299" y="360672"/>
                    <a:pt x="2900118" y="366988"/>
                  </a:cubicBezTo>
                  <a:cubicBezTo>
                    <a:pt x="2911312" y="374994"/>
                    <a:pt x="2917478" y="388266"/>
                    <a:pt x="2916417" y="401978"/>
                  </a:cubicBezTo>
                  <a:cubicBezTo>
                    <a:pt x="2914728" y="423604"/>
                    <a:pt x="2895836" y="439769"/>
                    <a:pt x="2874193" y="438083"/>
                  </a:cubicBezTo>
                  <a:cubicBezTo>
                    <a:pt x="2852590" y="436394"/>
                    <a:pt x="2836408" y="417497"/>
                    <a:pt x="2838097" y="395866"/>
                  </a:cubicBezTo>
                  <a:cubicBezTo>
                    <a:pt x="2838648" y="388729"/>
                    <a:pt x="2841161" y="381875"/>
                    <a:pt x="2845324" y="376054"/>
                  </a:cubicBezTo>
                  <a:cubicBezTo>
                    <a:pt x="2851648" y="367236"/>
                    <a:pt x="2860937" y="361812"/>
                    <a:pt x="2870850" y="360171"/>
                  </a:cubicBezTo>
                  <a:close/>
                  <a:moveTo>
                    <a:pt x="1536138" y="351787"/>
                  </a:moveTo>
                  <a:cubicBezTo>
                    <a:pt x="1556288" y="343755"/>
                    <a:pt x="1579148" y="353575"/>
                    <a:pt x="1587161" y="373724"/>
                  </a:cubicBezTo>
                  <a:cubicBezTo>
                    <a:pt x="1587475" y="374493"/>
                    <a:pt x="1587749" y="375267"/>
                    <a:pt x="1588025" y="376053"/>
                  </a:cubicBezTo>
                  <a:cubicBezTo>
                    <a:pt x="1594467" y="395756"/>
                    <a:pt x="1584491" y="417079"/>
                    <a:pt x="1565243" y="424758"/>
                  </a:cubicBezTo>
                  <a:cubicBezTo>
                    <a:pt x="1545094" y="432790"/>
                    <a:pt x="1522233" y="422970"/>
                    <a:pt x="1514221" y="402822"/>
                  </a:cubicBezTo>
                  <a:cubicBezTo>
                    <a:pt x="1506168" y="382672"/>
                    <a:pt x="1515988" y="359823"/>
                    <a:pt x="1536138" y="351787"/>
                  </a:cubicBezTo>
                  <a:close/>
                  <a:moveTo>
                    <a:pt x="3083434" y="301537"/>
                  </a:moveTo>
                  <a:cubicBezTo>
                    <a:pt x="3091069" y="298705"/>
                    <a:pt x="3099788" y="298785"/>
                    <a:pt x="3107781" y="302447"/>
                  </a:cubicBezTo>
                  <a:cubicBezTo>
                    <a:pt x="3107861" y="302497"/>
                    <a:pt x="3107977" y="302554"/>
                    <a:pt x="3108095" y="302604"/>
                  </a:cubicBezTo>
                  <a:cubicBezTo>
                    <a:pt x="3123886" y="309828"/>
                    <a:pt x="3130798" y="328473"/>
                    <a:pt x="3123611" y="344255"/>
                  </a:cubicBezTo>
                  <a:cubicBezTo>
                    <a:pt x="3123532" y="344380"/>
                    <a:pt x="3123492" y="344506"/>
                    <a:pt x="3123415" y="344632"/>
                  </a:cubicBezTo>
                  <a:cubicBezTo>
                    <a:pt x="3116069" y="360602"/>
                    <a:pt x="3097216" y="367608"/>
                    <a:pt x="3081229" y="360284"/>
                  </a:cubicBezTo>
                  <a:cubicBezTo>
                    <a:pt x="3065242" y="352958"/>
                    <a:pt x="3058251" y="334074"/>
                    <a:pt x="3065596" y="318100"/>
                  </a:cubicBezTo>
                  <a:cubicBezTo>
                    <a:pt x="3069249" y="310114"/>
                    <a:pt x="3075799" y="304370"/>
                    <a:pt x="3083434" y="301537"/>
                  </a:cubicBezTo>
                  <a:close/>
                  <a:moveTo>
                    <a:pt x="2726311" y="301076"/>
                  </a:moveTo>
                  <a:cubicBezTo>
                    <a:pt x="2727214" y="301292"/>
                    <a:pt x="2728157" y="301539"/>
                    <a:pt x="2729060" y="301818"/>
                  </a:cubicBezTo>
                  <a:cubicBezTo>
                    <a:pt x="2748739" y="307883"/>
                    <a:pt x="2760404" y="328103"/>
                    <a:pt x="2755769" y="348167"/>
                  </a:cubicBezTo>
                  <a:cubicBezTo>
                    <a:pt x="2750899" y="369306"/>
                    <a:pt x="2729807" y="382500"/>
                    <a:pt x="2708674" y="377634"/>
                  </a:cubicBezTo>
                  <a:cubicBezTo>
                    <a:pt x="2687543" y="372766"/>
                    <a:pt x="2674345" y="351682"/>
                    <a:pt x="2679216" y="330542"/>
                  </a:cubicBezTo>
                  <a:cubicBezTo>
                    <a:pt x="2684087" y="309403"/>
                    <a:pt x="2705179" y="296209"/>
                    <a:pt x="2726311" y="301076"/>
                  </a:cubicBezTo>
                  <a:close/>
                  <a:moveTo>
                    <a:pt x="1700794" y="299803"/>
                  </a:moveTo>
                  <a:cubicBezTo>
                    <a:pt x="1721532" y="293412"/>
                    <a:pt x="1743488" y="305042"/>
                    <a:pt x="1749892" y="325770"/>
                  </a:cubicBezTo>
                  <a:cubicBezTo>
                    <a:pt x="1750166" y="326681"/>
                    <a:pt x="1750441" y="327600"/>
                    <a:pt x="1750637" y="328527"/>
                  </a:cubicBezTo>
                  <a:cubicBezTo>
                    <a:pt x="1755273" y="348590"/>
                    <a:pt x="1743607" y="368810"/>
                    <a:pt x="1723928" y="374875"/>
                  </a:cubicBezTo>
                  <a:cubicBezTo>
                    <a:pt x="1703189" y="381266"/>
                    <a:pt x="1681233" y="369636"/>
                    <a:pt x="1674831" y="348909"/>
                  </a:cubicBezTo>
                  <a:cubicBezTo>
                    <a:pt x="1668429" y="328178"/>
                    <a:pt x="1680055" y="306194"/>
                    <a:pt x="1700794" y="299803"/>
                  </a:cubicBezTo>
                  <a:close/>
                  <a:moveTo>
                    <a:pt x="1349011" y="299481"/>
                  </a:moveTo>
                  <a:cubicBezTo>
                    <a:pt x="1356872" y="301606"/>
                    <a:pt x="1363922" y="306730"/>
                    <a:pt x="1368301" y="314348"/>
                  </a:cubicBezTo>
                  <a:cubicBezTo>
                    <a:pt x="1377062" y="329584"/>
                    <a:pt x="1371798" y="349031"/>
                    <a:pt x="1356558" y="357782"/>
                  </a:cubicBezTo>
                  <a:cubicBezTo>
                    <a:pt x="1355066" y="358627"/>
                    <a:pt x="1353533" y="359349"/>
                    <a:pt x="1351962" y="359951"/>
                  </a:cubicBezTo>
                  <a:cubicBezTo>
                    <a:pt x="1336055" y="367456"/>
                    <a:pt x="1317122" y="360658"/>
                    <a:pt x="1309620" y="344769"/>
                  </a:cubicBezTo>
                  <a:cubicBezTo>
                    <a:pt x="1309580" y="344722"/>
                    <a:pt x="1309580" y="344679"/>
                    <a:pt x="1309542" y="344631"/>
                  </a:cubicBezTo>
                  <a:cubicBezTo>
                    <a:pt x="1302118" y="328947"/>
                    <a:pt x="1308796" y="310212"/>
                    <a:pt x="1324467" y="302780"/>
                  </a:cubicBezTo>
                  <a:cubicBezTo>
                    <a:pt x="1324624" y="302721"/>
                    <a:pt x="1324743" y="302662"/>
                    <a:pt x="1324861" y="302604"/>
                  </a:cubicBezTo>
                  <a:cubicBezTo>
                    <a:pt x="1332481" y="298228"/>
                    <a:pt x="1341151" y="297355"/>
                    <a:pt x="1349011" y="299481"/>
                  </a:cubicBezTo>
                  <a:close/>
                  <a:moveTo>
                    <a:pt x="3307959" y="292231"/>
                  </a:moveTo>
                  <a:cubicBezTo>
                    <a:pt x="3313492" y="290753"/>
                    <a:pt x="3319590" y="291386"/>
                    <a:pt x="3324952" y="294482"/>
                  </a:cubicBezTo>
                  <a:cubicBezTo>
                    <a:pt x="3335635" y="300655"/>
                    <a:pt x="3339289" y="314297"/>
                    <a:pt x="3333162" y="324992"/>
                  </a:cubicBezTo>
                  <a:cubicBezTo>
                    <a:pt x="3327308" y="335640"/>
                    <a:pt x="3313954" y="339533"/>
                    <a:pt x="3303310" y="333685"/>
                  </a:cubicBezTo>
                  <a:cubicBezTo>
                    <a:pt x="3303035" y="333539"/>
                    <a:pt x="3302760" y="333394"/>
                    <a:pt x="3302524" y="333241"/>
                  </a:cubicBezTo>
                  <a:cubicBezTo>
                    <a:pt x="3291840" y="327051"/>
                    <a:pt x="3288149" y="313354"/>
                    <a:pt x="3294354" y="302652"/>
                  </a:cubicBezTo>
                  <a:cubicBezTo>
                    <a:pt x="3297457" y="297300"/>
                    <a:pt x="3302426" y="293709"/>
                    <a:pt x="3307959" y="292231"/>
                  </a:cubicBezTo>
                  <a:close/>
                  <a:moveTo>
                    <a:pt x="1125521" y="292195"/>
                  </a:moveTo>
                  <a:cubicBezTo>
                    <a:pt x="1131040" y="293681"/>
                    <a:pt x="1135989" y="297267"/>
                    <a:pt x="1139071" y="302604"/>
                  </a:cubicBezTo>
                  <a:cubicBezTo>
                    <a:pt x="1145279" y="313307"/>
                    <a:pt x="1141625" y="327003"/>
                    <a:pt x="1130902" y="333193"/>
                  </a:cubicBezTo>
                  <a:cubicBezTo>
                    <a:pt x="1130863" y="333208"/>
                    <a:pt x="1130863" y="333225"/>
                    <a:pt x="1130824" y="333240"/>
                  </a:cubicBezTo>
                  <a:cubicBezTo>
                    <a:pt x="1120101" y="339387"/>
                    <a:pt x="1106432" y="335675"/>
                    <a:pt x="1100266" y="324945"/>
                  </a:cubicBezTo>
                  <a:cubicBezTo>
                    <a:pt x="1094138" y="314218"/>
                    <a:pt x="1097830" y="300537"/>
                    <a:pt x="1108553" y="294391"/>
                  </a:cubicBezTo>
                  <a:cubicBezTo>
                    <a:pt x="1113914" y="291325"/>
                    <a:pt x="1120002" y="290710"/>
                    <a:pt x="1125521" y="292195"/>
                  </a:cubicBezTo>
                  <a:close/>
                  <a:moveTo>
                    <a:pt x="2560556" y="264110"/>
                  </a:moveTo>
                  <a:cubicBezTo>
                    <a:pt x="2580746" y="268444"/>
                    <a:pt x="2594139" y="287666"/>
                    <a:pt x="2591193" y="308103"/>
                  </a:cubicBezTo>
                  <a:cubicBezTo>
                    <a:pt x="2586873" y="328291"/>
                    <a:pt x="2567627" y="341678"/>
                    <a:pt x="2547201" y="338740"/>
                  </a:cubicBezTo>
                  <a:cubicBezTo>
                    <a:pt x="2527602" y="329458"/>
                    <a:pt x="2519236" y="306040"/>
                    <a:pt x="2528506" y="286433"/>
                  </a:cubicBezTo>
                  <a:cubicBezTo>
                    <a:pt x="2534475" y="273833"/>
                    <a:pt x="2546651" y="265336"/>
                    <a:pt x="2560556" y="264110"/>
                  </a:cubicBezTo>
                  <a:close/>
                  <a:moveTo>
                    <a:pt x="1872793" y="264110"/>
                  </a:moveTo>
                  <a:cubicBezTo>
                    <a:pt x="1894396" y="266016"/>
                    <a:pt x="1910382" y="285077"/>
                    <a:pt x="1908457" y="306689"/>
                  </a:cubicBezTo>
                  <a:cubicBezTo>
                    <a:pt x="1907239" y="320577"/>
                    <a:pt x="1898755" y="332773"/>
                    <a:pt x="1886147" y="338740"/>
                  </a:cubicBezTo>
                  <a:cubicBezTo>
                    <a:pt x="1865722" y="341678"/>
                    <a:pt x="1846476" y="328291"/>
                    <a:pt x="1842156" y="308103"/>
                  </a:cubicBezTo>
                  <a:cubicBezTo>
                    <a:pt x="1839209" y="287666"/>
                    <a:pt x="1852604" y="268444"/>
                    <a:pt x="1872793" y="264110"/>
                  </a:cubicBezTo>
                  <a:close/>
                  <a:moveTo>
                    <a:pt x="2044046" y="241723"/>
                  </a:moveTo>
                  <a:cubicBezTo>
                    <a:pt x="2064354" y="234114"/>
                    <a:pt x="2087017" y="244413"/>
                    <a:pt x="2094599" y="264728"/>
                  </a:cubicBezTo>
                  <a:cubicBezTo>
                    <a:pt x="2102218" y="285042"/>
                    <a:pt x="2091927" y="307679"/>
                    <a:pt x="2071619" y="315286"/>
                  </a:cubicBezTo>
                  <a:cubicBezTo>
                    <a:pt x="2064943" y="317785"/>
                    <a:pt x="2057715" y="318421"/>
                    <a:pt x="2050724" y="317137"/>
                  </a:cubicBezTo>
                  <a:cubicBezTo>
                    <a:pt x="2029397" y="313217"/>
                    <a:pt x="2015255" y="292741"/>
                    <a:pt x="2019183" y="271404"/>
                  </a:cubicBezTo>
                  <a:cubicBezTo>
                    <a:pt x="2021697" y="257830"/>
                    <a:pt x="2031123" y="246561"/>
                    <a:pt x="2044046" y="241723"/>
                  </a:cubicBezTo>
                  <a:close/>
                  <a:moveTo>
                    <a:pt x="2370018" y="239873"/>
                  </a:moveTo>
                  <a:cubicBezTo>
                    <a:pt x="2377008" y="238588"/>
                    <a:pt x="2384197" y="239228"/>
                    <a:pt x="2390874" y="241723"/>
                  </a:cubicBezTo>
                  <a:cubicBezTo>
                    <a:pt x="2410552" y="245085"/>
                    <a:pt x="2424575" y="262654"/>
                    <a:pt x="2423475" y="282572"/>
                  </a:cubicBezTo>
                  <a:cubicBezTo>
                    <a:pt x="2421078" y="302409"/>
                    <a:pt x="2404189" y="317282"/>
                    <a:pt x="2384197" y="317137"/>
                  </a:cubicBezTo>
                  <a:cubicBezTo>
                    <a:pt x="2362868" y="321058"/>
                    <a:pt x="2342404" y="306941"/>
                    <a:pt x="2338477" y="285605"/>
                  </a:cubicBezTo>
                  <a:cubicBezTo>
                    <a:pt x="2334548" y="264268"/>
                    <a:pt x="2348650" y="243797"/>
                    <a:pt x="2370018" y="239873"/>
                  </a:cubicBezTo>
                  <a:close/>
                  <a:moveTo>
                    <a:pt x="2936371" y="232909"/>
                  </a:moveTo>
                  <a:cubicBezTo>
                    <a:pt x="2936920" y="233081"/>
                    <a:pt x="2937470" y="233270"/>
                    <a:pt x="2938021" y="233474"/>
                  </a:cubicBezTo>
                  <a:cubicBezTo>
                    <a:pt x="2953692" y="239535"/>
                    <a:pt x="2962098" y="256645"/>
                    <a:pt x="2957267" y="272753"/>
                  </a:cubicBezTo>
                  <a:cubicBezTo>
                    <a:pt x="2952043" y="289527"/>
                    <a:pt x="2934210" y="298884"/>
                    <a:pt x="2917438" y="293653"/>
                  </a:cubicBezTo>
                  <a:cubicBezTo>
                    <a:pt x="2900666" y="288420"/>
                    <a:pt x="2891279" y="270585"/>
                    <a:pt x="2896504" y="253809"/>
                  </a:cubicBezTo>
                  <a:cubicBezTo>
                    <a:pt x="2901767" y="237033"/>
                    <a:pt x="2919599" y="227677"/>
                    <a:pt x="2936371" y="232909"/>
                  </a:cubicBezTo>
                  <a:close/>
                  <a:moveTo>
                    <a:pt x="1494660" y="231600"/>
                  </a:moveTo>
                  <a:cubicBezTo>
                    <a:pt x="1511158" y="225454"/>
                    <a:pt x="1529462" y="233820"/>
                    <a:pt x="1535627" y="250281"/>
                  </a:cubicBezTo>
                  <a:cubicBezTo>
                    <a:pt x="1535825" y="250827"/>
                    <a:pt x="1536021" y="251378"/>
                    <a:pt x="1536178" y="251935"/>
                  </a:cubicBezTo>
                  <a:cubicBezTo>
                    <a:pt x="1541008" y="268043"/>
                    <a:pt x="1532603" y="285153"/>
                    <a:pt x="1516932" y="291214"/>
                  </a:cubicBezTo>
                  <a:cubicBezTo>
                    <a:pt x="1500474" y="297356"/>
                    <a:pt x="1482130" y="288994"/>
                    <a:pt x="1476002" y="272533"/>
                  </a:cubicBezTo>
                  <a:cubicBezTo>
                    <a:pt x="1469836" y="256071"/>
                    <a:pt x="1478202" y="237743"/>
                    <a:pt x="1494660" y="231600"/>
                  </a:cubicBezTo>
                  <a:close/>
                  <a:moveTo>
                    <a:pt x="2216086" y="231509"/>
                  </a:moveTo>
                  <a:cubicBezTo>
                    <a:pt x="2237767" y="231509"/>
                    <a:pt x="2255364" y="249094"/>
                    <a:pt x="2255364" y="270788"/>
                  </a:cubicBezTo>
                  <a:cubicBezTo>
                    <a:pt x="2255364" y="292480"/>
                    <a:pt x="2237767" y="310065"/>
                    <a:pt x="2216086" y="310065"/>
                  </a:cubicBezTo>
                  <a:cubicBezTo>
                    <a:pt x="2194404" y="310065"/>
                    <a:pt x="2176807" y="292480"/>
                    <a:pt x="2176807" y="270788"/>
                  </a:cubicBezTo>
                  <a:cubicBezTo>
                    <a:pt x="2176807" y="249094"/>
                    <a:pt x="2194404" y="231509"/>
                    <a:pt x="2216086" y="231509"/>
                  </a:cubicBezTo>
                  <a:close/>
                  <a:moveTo>
                    <a:pt x="3145056" y="202549"/>
                  </a:moveTo>
                  <a:cubicBezTo>
                    <a:pt x="3148198" y="203317"/>
                    <a:pt x="3151145" y="204754"/>
                    <a:pt x="3153658" y="206765"/>
                  </a:cubicBezTo>
                  <a:cubicBezTo>
                    <a:pt x="3164813" y="212071"/>
                    <a:pt x="3169565" y="225426"/>
                    <a:pt x="3164264" y="236593"/>
                  </a:cubicBezTo>
                  <a:cubicBezTo>
                    <a:pt x="3164264" y="236600"/>
                    <a:pt x="3164264" y="236608"/>
                    <a:pt x="3164264" y="236615"/>
                  </a:cubicBezTo>
                  <a:cubicBezTo>
                    <a:pt x="3158371" y="247182"/>
                    <a:pt x="3145293" y="251317"/>
                    <a:pt x="3134412" y="246042"/>
                  </a:cubicBezTo>
                  <a:cubicBezTo>
                    <a:pt x="3122394" y="243104"/>
                    <a:pt x="3115048" y="230984"/>
                    <a:pt x="3117995" y="218976"/>
                  </a:cubicBezTo>
                  <a:cubicBezTo>
                    <a:pt x="3120939" y="206964"/>
                    <a:pt x="3133038" y="199609"/>
                    <a:pt x="3145056" y="202549"/>
                  </a:cubicBezTo>
                  <a:close/>
                  <a:moveTo>
                    <a:pt x="1296157" y="200482"/>
                  </a:moveTo>
                  <a:cubicBezTo>
                    <a:pt x="1301852" y="201135"/>
                    <a:pt x="1307302" y="203959"/>
                    <a:pt x="1311151" y="208800"/>
                  </a:cubicBezTo>
                  <a:cubicBezTo>
                    <a:pt x="1318850" y="218481"/>
                    <a:pt x="1317239" y="232567"/>
                    <a:pt x="1307537" y="240257"/>
                  </a:cubicBezTo>
                  <a:cubicBezTo>
                    <a:pt x="1305024" y="242264"/>
                    <a:pt x="1302078" y="243702"/>
                    <a:pt x="1298935" y="244472"/>
                  </a:cubicBezTo>
                  <a:lnTo>
                    <a:pt x="1298935" y="246043"/>
                  </a:lnTo>
                  <a:cubicBezTo>
                    <a:pt x="1287663" y="251083"/>
                    <a:pt x="1274387" y="246204"/>
                    <a:pt x="1269086" y="235045"/>
                  </a:cubicBezTo>
                  <a:cubicBezTo>
                    <a:pt x="1263782" y="223882"/>
                    <a:pt x="1268495" y="210524"/>
                    <a:pt x="1279650" y="205205"/>
                  </a:cubicBezTo>
                  <a:cubicBezTo>
                    <a:pt x="1279690" y="205201"/>
                    <a:pt x="1279690" y="205198"/>
                    <a:pt x="1279690" y="205193"/>
                  </a:cubicBezTo>
                  <a:cubicBezTo>
                    <a:pt x="1284521" y="201348"/>
                    <a:pt x="1290462" y="199829"/>
                    <a:pt x="1296157" y="200482"/>
                  </a:cubicBezTo>
                  <a:close/>
                  <a:moveTo>
                    <a:pt x="1670901" y="176737"/>
                  </a:moveTo>
                  <a:cubicBezTo>
                    <a:pt x="1687753" y="172208"/>
                    <a:pt x="1705112" y="182102"/>
                    <a:pt x="1709787" y="198909"/>
                  </a:cubicBezTo>
                  <a:cubicBezTo>
                    <a:pt x="1714501" y="215834"/>
                    <a:pt x="1704602" y="233384"/>
                    <a:pt x="1687713" y="238105"/>
                  </a:cubicBezTo>
                  <a:cubicBezTo>
                    <a:pt x="1687595" y="238133"/>
                    <a:pt x="1687516" y="238160"/>
                    <a:pt x="1687399" y="238188"/>
                  </a:cubicBezTo>
                  <a:cubicBezTo>
                    <a:pt x="1670430" y="242747"/>
                    <a:pt x="1652990" y="232687"/>
                    <a:pt x="1648435" y="215717"/>
                  </a:cubicBezTo>
                  <a:cubicBezTo>
                    <a:pt x="1643838" y="198748"/>
                    <a:pt x="1653933" y="181296"/>
                    <a:pt x="1670901" y="176737"/>
                  </a:cubicBezTo>
                  <a:close/>
                  <a:moveTo>
                    <a:pt x="2762447" y="176521"/>
                  </a:moveTo>
                  <a:cubicBezTo>
                    <a:pt x="2779454" y="180876"/>
                    <a:pt x="2789746" y="198209"/>
                    <a:pt x="2785385" y="215232"/>
                  </a:cubicBezTo>
                  <a:cubicBezTo>
                    <a:pt x="2785347" y="215421"/>
                    <a:pt x="2785267" y="215609"/>
                    <a:pt x="2785228" y="215798"/>
                  </a:cubicBezTo>
                  <a:cubicBezTo>
                    <a:pt x="2780554" y="232739"/>
                    <a:pt x="2763036" y="242684"/>
                    <a:pt x="2746107" y="238013"/>
                  </a:cubicBezTo>
                  <a:cubicBezTo>
                    <a:pt x="2729178" y="233344"/>
                    <a:pt x="2719201" y="215826"/>
                    <a:pt x="2723877" y="198885"/>
                  </a:cubicBezTo>
                  <a:cubicBezTo>
                    <a:pt x="2728510" y="182168"/>
                    <a:pt x="2745635" y="172219"/>
                    <a:pt x="2762447" y="176521"/>
                  </a:cubicBezTo>
                  <a:close/>
                  <a:moveTo>
                    <a:pt x="1851778" y="136987"/>
                  </a:moveTo>
                  <a:cubicBezTo>
                    <a:pt x="1869022" y="134017"/>
                    <a:pt x="1885441" y="145537"/>
                    <a:pt x="1888504" y="162773"/>
                  </a:cubicBezTo>
                  <a:cubicBezTo>
                    <a:pt x="1891372" y="180086"/>
                    <a:pt x="1879823" y="196505"/>
                    <a:pt x="1862580" y="199694"/>
                  </a:cubicBezTo>
                  <a:cubicBezTo>
                    <a:pt x="1845258" y="202676"/>
                    <a:pt x="1828801" y="191057"/>
                    <a:pt x="1825815" y="173742"/>
                  </a:cubicBezTo>
                  <a:cubicBezTo>
                    <a:pt x="1822830" y="156425"/>
                    <a:pt x="1834456" y="139971"/>
                    <a:pt x="1851778" y="136987"/>
                  </a:cubicBezTo>
                  <a:close/>
                  <a:moveTo>
                    <a:pt x="2582787" y="136821"/>
                  </a:moveTo>
                  <a:cubicBezTo>
                    <a:pt x="2582827" y="136828"/>
                    <a:pt x="2582905" y="136837"/>
                    <a:pt x="2582945" y="136848"/>
                  </a:cubicBezTo>
                  <a:cubicBezTo>
                    <a:pt x="2600227" y="139924"/>
                    <a:pt x="2611775" y="156440"/>
                    <a:pt x="2608712" y="173742"/>
                  </a:cubicBezTo>
                  <a:cubicBezTo>
                    <a:pt x="2605608" y="191040"/>
                    <a:pt x="2589112" y="202573"/>
                    <a:pt x="2571790" y="199497"/>
                  </a:cubicBezTo>
                  <a:cubicBezTo>
                    <a:pt x="2554586" y="196434"/>
                    <a:pt x="2543039" y="180023"/>
                    <a:pt x="2546023" y="162772"/>
                  </a:cubicBezTo>
                  <a:cubicBezTo>
                    <a:pt x="2549009" y="145454"/>
                    <a:pt x="2565465" y="133835"/>
                    <a:pt x="2582787" y="136821"/>
                  </a:cubicBezTo>
                  <a:close/>
                  <a:moveTo>
                    <a:pt x="1458406" y="130958"/>
                  </a:moveTo>
                  <a:cubicBezTo>
                    <a:pt x="1470661" y="128028"/>
                    <a:pt x="1482955" y="135573"/>
                    <a:pt x="1485862" y="147808"/>
                  </a:cubicBezTo>
                  <a:cubicBezTo>
                    <a:pt x="1488297" y="158021"/>
                    <a:pt x="1483465" y="168582"/>
                    <a:pt x="1474117" y="173379"/>
                  </a:cubicBezTo>
                  <a:cubicBezTo>
                    <a:pt x="1462412" y="177621"/>
                    <a:pt x="1449450" y="171674"/>
                    <a:pt x="1445051" y="160024"/>
                  </a:cubicBezTo>
                  <a:cubicBezTo>
                    <a:pt x="1440652" y="148472"/>
                    <a:pt x="1446426" y="135533"/>
                    <a:pt x="1457974" y="131119"/>
                  </a:cubicBezTo>
                  <a:cubicBezTo>
                    <a:pt x="1458131" y="131064"/>
                    <a:pt x="1458248" y="131008"/>
                    <a:pt x="1458406" y="130958"/>
                  </a:cubicBezTo>
                  <a:close/>
                  <a:moveTo>
                    <a:pt x="2974746" y="130541"/>
                  </a:moveTo>
                  <a:cubicBezTo>
                    <a:pt x="2986568" y="134827"/>
                    <a:pt x="2992696" y="147890"/>
                    <a:pt x="2988414" y="159718"/>
                  </a:cubicBezTo>
                  <a:cubicBezTo>
                    <a:pt x="2988375" y="159820"/>
                    <a:pt x="2988337" y="159922"/>
                    <a:pt x="2988297" y="160024"/>
                  </a:cubicBezTo>
                  <a:cubicBezTo>
                    <a:pt x="2983898" y="171674"/>
                    <a:pt x="2970935" y="177621"/>
                    <a:pt x="2959231" y="173379"/>
                  </a:cubicBezTo>
                  <a:cubicBezTo>
                    <a:pt x="2947408" y="169094"/>
                    <a:pt x="2941281" y="156029"/>
                    <a:pt x="2945562" y="144199"/>
                  </a:cubicBezTo>
                  <a:cubicBezTo>
                    <a:pt x="2949843" y="132371"/>
                    <a:pt x="2962924" y="126257"/>
                    <a:pt x="2974746" y="130541"/>
                  </a:cubicBezTo>
                  <a:close/>
                  <a:moveTo>
                    <a:pt x="2400575" y="112878"/>
                  </a:moveTo>
                  <a:cubicBezTo>
                    <a:pt x="2400614" y="112881"/>
                    <a:pt x="2400654" y="112886"/>
                    <a:pt x="2400694" y="112889"/>
                  </a:cubicBezTo>
                  <a:cubicBezTo>
                    <a:pt x="2418134" y="114546"/>
                    <a:pt x="2430977" y="130002"/>
                    <a:pt x="2429366" y="147455"/>
                  </a:cubicBezTo>
                  <a:cubicBezTo>
                    <a:pt x="2427756" y="164953"/>
                    <a:pt x="2412280" y="177843"/>
                    <a:pt x="2394801" y="176245"/>
                  </a:cubicBezTo>
                  <a:cubicBezTo>
                    <a:pt x="2377283" y="174647"/>
                    <a:pt x="2364400" y="159167"/>
                    <a:pt x="2366010" y="141668"/>
                  </a:cubicBezTo>
                  <a:cubicBezTo>
                    <a:pt x="2367581" y="124171"/>
                    <a:pt x="2383058" y="111283"/>
                    <a:pt x="2400575" y="112878"/>
                  </a:cubicBezTo>
                  <a:close/>
                  <a:moveTo>
                    <a:pt x="2032461" y="112788"/>
                  </a:moveTo>
                  <a:cubicBezTo>
                    <a:pt x="2049938" y="111106"/>
                    <a:pt x="2065492" y="123923"/>
                    <a:pt x="2067182" y="141413"/>
                  </a:cubicBezTo>
                  <a:cubicBezTo>
                    <a:pt x="2067182" y="141594"/>
                    <a:pt x="2067221" y="141775"/>
                    <a:pt x="2067221" y="141955"/>
                  </a:cubicBezTo>
                  <a:cubicBezTo>
                    <a:pt x="2068595" y="159262"/>
                    <a:pt x="2055831" y="174466"/>
                    <a:pt x="2038548" y="176128"/>
                  </a:cubicBezTo>
                  <a:cubicBezTo>
                    <a:pt x="2021069" y="177809"/>
                    <a:pt x="2005515" y="164992"/>
                    <a:pt x="2003827" y="147502"/>
                  </a:cubicBezTo>
                  <a:cubicBezTo>
                    <a:pt x="2002137" y="130011"/>
                    <a:pt x="2014981" y="114468"/>
                    <a:pt x="2032461" y="112788"/>
                  </a:cubicBezTo>
                  <a:close/>
                  <a:moveTo>
                    <a:pt x="2216084" y="104248"/>
                  </a:moveTo>
                  <a:cubicBezTo>
                    <a:pt x="2233877" y="104248"/>
                    <a:pt x="2248293" y="118671"/>
                    <a:pt x="2248293" y="136460"/>
                  </a:cubicBezTo>
                  <a:cubicBezTo>
                    <a:pt x="2248293" y="136590"/>
                    <a:pt x="2248293" y="136720"/>
                    <a:pt x="2248293" y="136849"/>
                  </a:cubicBezTo>
                  <a:cubicBezTo>
                    <a:pt x="2248096" y="154485"/>
                    <a:pt x="2233721" y="168665"/>
                    <a:pt x="2216084" y="168665"/>
                  </a:cubicBezTo>
                  <a:cubicBezTo>
                    <a:pt x="2198292" y="168665"/>
                    <a:pt x="2183876" y="154242"/>
                    <a:pt x="2183876" y="136452"/>
                  </a:cubicBezTo>
                  <a:cubicBezTo>
                    <a:pt x="2183876" y="118667"/>
                    <a:pt x="2198292" y="104248"/>
                    <a:pt x="2216084" y="104248"/>
                  </a:cubicBezTo>
                  <a:close/>
                  <a:moveTo>
                    <a:pt x="2790884" y="73378"/>
                  </a:moveTo>
                  <a:cubicBezTo>
                    <a:pt x="2802470" y="76698"/>
                    <a:pt x="2809345" y="88614"/>
                    <a:pt x="2806438" y="100319"/>
                  </a:cubicBezTo>
                  <a:cubicBezTo>
                    <a:pt x="2803178" y="112465"/>
                    <a:pt x="2790688" y="119672"/>
                    <a:pt x="2778551" y="116423"/>
                  </a:cubicBezTo>
                  <a:cubicBezTo>
                    <a:pt x="2766649" y="113019"/>
                    <a:pt x="2759776" y="100622"/>
                    <a:pt x="2763192" y="88737"/>
                  </a:cubicBezTo>
                  <a:cubicBezTo>
                    <a:pt x="2766610" y="76851"/>
                    <a:pt x="2778982" y="69973"/>
                    <a:pt x="2790884" y="73378"/>
                  </a:cubicBezTo>
                  <a:close/>
                  <a:moveTo>
                    <a:pt x="1643212" y="73178"/>
                  </a:moveTo>
                  <a:cubicBezTo>
                    <a:pt x="1655231" y="70185"/>
                    <a:pt x="1667367" y="77484"/>
                    <a:pt x="1670353" y="89483"/>
                  </a:cubicBezTo>
                  <a:cubicBezTo>
                    <a:pt x="1673260" y="101188"/>
                    <a:pt x="1666386" y="113101"/>
                    <a:pt x="1654798" y="116424"/>
                  </a:cubicBezTo>
                  <a:cubicBezTo>
                    <a:pt x="1642662" y="119672"/>
                    <a:pt x="1630171" y="112465"/>
                    <a:pt x="1626910" y="100319"/>
                  </a:cubicBezTo>
                  <a:cubicBezTo>
                    <a:pt x="1623926" y="88324"/>
                    <a:pt x="1631231" y="76172"/>
                    <a:pt x="1643212" y="73178"/>
                  </a:cubicBezTo>
                  <a:close/>
                  <a:moveTo>
                    <a:pt x="1831550" y="31104"/>
                  </a:moveTo>
                  <a:cubicBezTo>
                    <a:pt x="1843688" y="28905"/>
                    <a:pt x="1855353" y="36988"/>
                    <a:pt x="1857553" y="49157"/>
                  </a:cubicBezTo>
                  <a:cubicBezTo>
                    <a:pt x="1859752" y="61320"/>
                    <a:pt x="1851660" y="72966"/>
                    <a:pt x="1839484" y="75166"/>
                  </a:cubicBezTo>
                  <a:cubicBezTo>
                    <a:pt x="1839446" y="75171"/>
                    <a:pt x="1839446" y="75178"/>
                    <a:pt x="1839406" y="75182"/>
                  </a:cubicBezTo>
                  <a:cubicBezTo>
                    <a:pt x="1827465" y="77507"/>
                    <a:pt x="1815918" y="69726"/>
                    <a:pt x="1813600" y="57805"/>
                  </a:cubicBezTo>
                  <a:cubicBezTo>
                    <a:pt x="1813562" y="57574"/>
                    <a:pt x="1813522" y="57346"/>
                    <a:pt x="1813483" y="57113"/>
                  </a:cubicBezTo>
                  <a:cubicBezTo>
                    <a:pt x="1811283" y="44945"/>
                    <a:pt x="1819374" y="33300"/>
                    <a:pt x="1831550" y="31104"/>
                  </a:cubicBezTo>
                  <a:close/>
                  <a:moveTo>
                    <a:pt x="2601720" y="31088"/>
                  </a:moveTo>
                  <a:cubicBezTo>
                    <a:pt x="2613896" y="33237"/>
                    <a:pt x="2622026" y="44848"/>
                    <a:pt x="2619866" y="57028"/>
                  </a:cubicBezTo>
                  <a:cubicBezTo>
                    <a:pt x="2619866" y="57056"/>
                    <a:pt x="2619866" y="57087"/>
                    <a:pt x="2619866" y="57114"/>
                  </a:cubicBezTo>
                  <a:cubicBezTo>
                    <a:pt x="2617667" y="69248"/>
                    <a:pt x="2606079" y="77327"/>
                    <a:pt x="2593942" y="75182"/>
                  </a:cubicBezTo>
                  <a:cubicBezTo>
                    <a:pt x="2581766" y="73033"/>
                    <a:pt x="2573636" y="61420"/>
                    <a:pt x="2575795" y="49243"/>
                  </a:cubicBezTo>
                  <a:cubicBezTo>
                    <a:pt x="2577917" y="37066"/>
                    <a:pt x="2589543" y="28936"/>
                    <a:pt x="2601720" y="31088"/>
                  </a:cubicBezTo>
                  <a:close/>
                  <a:moveTo>
                    <a:pt x="2023032" y="5491"/>
                  </a:moveTo>
                  <a:cubicBezTo>
                    <a:pt x="2035561" y="4243"/>
                    <a:pt x="2046716" y="13378"/>
                    <a:pt x="2047973" y="25901"/>
                  </a:cubicBezTo>
                  <a:cubicBezTo>
                    <a:pt x="2047973" y="25964"/>
                    <a:pt x="2047973" y="26022"/>
                    <a:pt x="2047973" y="26085"/>
                  </a:cubicBezTo>
                  <a:cubicBezTo>
                    <a:pt x="2048915" y="38473"/>
                    <a:pt x="2039882" y="49392"/>
                    <a:pt x="2027550" y="50830"/>
                  </a:cubicBezTo>
                  <a:cubicBezTo>
                    <a:pt x="2015020" y="52079"/>
                    <a:pt x="2003864" y="42942"/>
                    <a:pt x="2002607" y="30425"/>
                  </a:cubicBezTo>
                  <a:cubicBezTo>
                    <a:pt x="2001350" y="17904"/>
                    <a:pt x="2010502" y="6740"/>
                    <a:pt x="2023032" y="5491"/>
                  </a:cubicBezTo>
                  <a:close/>
                  <a:moveTo>
                    <a:pt x="2409883" y="5451"/>
                  </a:moveTo>
                  <a:cubicBezTo>
                    <a:pt x="2422336" y="6571"/>
                    <a:pt x="2431566" y="17537"/>
                    <a:pt x="2430544" y="30012"/>
                  </a:cubicBezTo>
                  <a:cubicBezTo>
                    <a:pt x="2429288" y="42511"/>
                    <a:pt x="2418329" y="51746"/>
                    <a:pt x="2405798" y="50829"/>
                  </a:cubicBezTo>
                  <a:cubicBezTo>
                    <a:pt x="2393268" y="49703"/>
                    <a:pt x="2384038" y="38630"/>
                    <a:pt x="2385138" y="26100"/>
                  </a:cubicBezTo>
                  <a:cubicBezTo>
                    <a:pt x="2386278" y="13567"/>
                    <a:pt x="2397354" y="4324"/>
                    <a:pt x="2409883" y="5451"/>
                  </a:cubicBezTo>
                  <a:close/>
                  <a:moveTo>
                    <a:pt x="2219266" y="199"/>
                  </a:moveTo>
                  <a:cubicBezTo>
                    <a:pt x="2229479" y="1551"/>
                    <a:pt x="2237530" y="9588"/>
                    <a:pt x="2238866" y="19799"/>
                  </a:cubicBezTo>
                  <a:cubicBezTo>
                    <a:pt x="2238866" y="32381"/>
                    <a:pt x="2228654" y="42581"/>
                    <a:pt x="2216085" y="42581"/>
                  </a:cubicBezTo>
                  <a:cubicBezTo>
                    <a:pt x="2203673" y="42366"/>
                    <a:pt x="2193696" y="32231"/>
                    <a:pt x="2193696" y="19799"/>
                  </a:cubicBezTo>
                  <a:cubicBezTo>
                    <a:pt x="2195345" y="7325"/>
                    <a:pt x="2206776" y="-1451"/>
                    <a:pt x="2219266" y="199"/>
                  </a:cubicBezTo>
                  <a:close/>
                </a:path>
              </a:pathLst>
            </a:custGeom>
            <a:gradFill>
              <a:gsLst>
                <a:gs pos="100000">
                  <a:schemeClr val="accent4">
                    <a:alpha val="70000"/>
                  </a:schemeClr>
                </a:gs>
                <a:gs pos="15000">
                  <a:schemeClr val="accent2">
                    <a:alpha val="40000"/>
                  </a:schemeClr>
                </a:gs>
              </a:gsLst>
              <a:lin ang="2700000" scaled="1"/>
            </a:gradFill>
            <a:ln w="37341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B2EB2717-C4AC-7893-EAF5-6967D4640F5E}"/>
                </a:ext>
              </a:extLst>
            </p:cNvPr>
            <p:cNvGrpSpPr/>
            <p:nvPr/>
          </p:nvGrpSpPr>
          <p:grpSpPr>
            <a:xfrm>
              <a:off x="4631161" y="2264225"/>
              <a:ext cx="2944860" cy="2944859"/>
              <a:chOff x="4407536" y="2038458"/>
              <a:chExt cx="3395219" cy="3395218"/>
            </a:xfrm>
            <a:gradFill flip="none" rotWithShape="1">
              <a:gsLst>
                <a:gs pos="87000">
                  <a:schemeClr val="accent4"/>
                </a:gs>
                <a:gs pos="15000">
                  <a:schemeClr val="accent3"/>
                </a:gs>
              </a:gsLst>
              <a:lin ang="2700000" scaled="1"/>
              <a:tileRect/>
            </a:gradFill>
          </p:grpSpPr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DD74A930-C068-CAD1-01E3-97681D1AC3E1}"/>
                  </a:ext>
                </a:extLst>
              </p:cNvPr>
              <p:cNvSpPr/>
              <p:nvPr/>
            </p:nvSpPr>
            <p:spPr>
              <a:xfrm>
                <a:off x="7526630" y="3089546"/>
                <a:ext cx="256907" cy="1427373"/>
              </a:xfrm>
              <a:custGeom>
                <a:avLst/>
                <a:gdLst>
                  <a:gd name="connsiteX0" fmla="*/ -313 w 244642"/>
                  <a:gd name="connsiteY0" fmla="*/ 1279552 h 1359231"/>
                  <a:gd name="connsiteX1" fmla="*/ 50555 w 244642"/>
                  <a:gd name="connsiteY1" fmla="*/ 62079 h 1359231"/>
                  <a:gd name="connsiteX2" fmla="*/ 115263 w 244642"/>
                  <a:gd name="connsiteY2" fmla="*/ -11 h 1359231"/>
                  <a:gd name="connsiteX3" fmla="*/ 52052 w 244642"/>
                  <a:gd name="connsiteY3" fmla="*/ 1359221 h 1359231"/>
                  <a:gd name="connsiteX4" fmla="*/ -313 w 244642"/>
                  <a:gd name="connsiteY4" fmla="*/ 1279552 h 135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42" h="1359231">
                    <a:moveTo>
                      <a:pt x="-313" y="1279552"/>
                    </a:moveTo>
                    <a:cubicBezTo>
                      <a:pt x="194147" y="900767"/>
                      <a:pt x="212737" y="455766"/>
                      <a:pt x="50555" y="62079"/>
                    </a:cubicBezTo>
                    <a:lnTo>
                      <a:pt x="115263" y="-11"/>
                    </a:lnTo>
                    <a:cubicBezTo>
                      <a:pt x="307367" y="438123"/>
                      <a:pt x="283990" y="940807"/>
                      <a:pt x="52052" y="1359221"/>
                    </a:cubicBezTo>
                    <a:cubicBezTo>
                      <a:pt x="33724" y="1333039"/>
                      <a:pt x="16145" y="1306483"/>
                      <a:pt x="-313" y="1279552"/>
                    </a:cubicBezTo>
                    <a:close/>
                  </a:path>
                </a:pathLst>
              </a:custGeom>
              <a:grpFill/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7C99A21B-9C28-55E0-F7AF-5FC97AB51951}"/>
                  </a:ext>
                </a:extLst>
              </p:cNvPr>
              <p:cNvSpPr/>
              <p:nvPr/>
            </p:nvSpPr>
            <p:spPr>
              <a:xfrm>
                <a:off x="4430301" y="3092296"/>
                <a:ext cx="248648" cy="1427373"/>
              </a:xfrm>
              <a:custGeom>
                <a:avLst/>
                <a:gdLst>
                  <a:gd name="connsiteX0" fmla="*/ 236466 w 236778"/>
                  <a:gd name="connsiteY0" fmla="*/ 1279552 h 1359231"/>
                  <a:gd name="connsiteX1" fmla="*/ 187468 w 236778"/>
                  <a:gd name="connsiteY1" fmla="*/ 62079 h 1359231"/>
                  <a:gd name="connsiteX2" fmla="*/ 124256 w 236778"/>
                  <a:gd name="connsiteY2" fmla="*/ -11 h 1359231"/>
                  <a:gd name="connsiteX3" fmla="*/ 184849 w 236778"/>
                  <a:gd name="connsiteY3" fmla="*/ 1359221 h 1359231"/>
                  <a:gd name="connsiteX4" fmla="*/ 236466 w 236778"/>
                  <a:gd name="connsiteY4" fmla="*/ 1279552 h 135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78" h="1359231">
                    <a:moveTo>
                      <a:pt x="236466" y="1279552"/>
                    </a:moveTo>
                    <a:cubicBezTo>
                      <a:pt x="49189" y="898788"/>
                      <a:pt x="31422" y="456660"/>
                      <a:pt x="187468" y="62079"/>
                    </a:cubicBezTo>
                    <a:lnTo>
                      <a:pt x="124256" y="-11"/>
                    </a:lnTo>
                    <a:cubicBezTo>
                      <a:pt x="-60964" y="439129"/>
                      <a:pt x="-38709" y="938304"/>
                      <a:pt x="184849" y="1359221"/>
                    </a:cubicBezTo>
                    <a:cubicBezTo>
                      <a:pt x="202803" y="1333039"/>
                      <a:pt x="220008" y="1306483"/>
                      <a:pt x="236466" y="1279552"/>
                    </a:cubicBezTo>
                    <a:close/>
                  </a:path>
                </a:pathLst>
              </a:custGeom>
              <a:grpFill/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360FE634-A366-FCFB-1F9D-6426FB84F1B1}"/>
                  </a:ext>
                </a:extLst>
              </p:cNvPr>
              <p:cNvSpPr/>
              <p:nvPr/>
            </p:nvSpPr>
            <p:spPr>
              <a:xfrm>
                <a:off x="6181740" y="3117434"/>
                <a:ext cx="1538851" cy="2230222"/>
              </a:xfrm>
              <a:custGeom>
                <a:avLst/>
                <a:gdLst>
                  <a:gd name="connsiteX0" fmla="*/ 1392956 w 1465386"/>
                  <a:gd name="connsiteY0" fmla="*/ 589464 h 2123752"/>
                  <a:gd name="connsiteX1" fmla="*/ 1293089 w 1465386"/>
                  <a:gd name="connsiteY1" fmla="*/ 58712 h 2123752"/>
                  <a:gd name="connsiteX2" fmla="*/ 1284860 w 1465386"/>
                  <a:gd name="connsiteY2" fmla="*/ 37393 h 2123752"/>
                  <a:gd name="connsiteX3" fmla="*/ 1347697 w 1465386"/>
                  <a:gd name="connsiteY3" fmla="*/ -11 h 2123752"/>
                  <a:gd name="connsiteX4" fmla="*/ 1359292 w 1465386"/>
                  <a:gd name="connsiteY4" fmla="*/ 29164 h 2123752"/>
                  <a:gd name="connsiteX5" fmla="*/ 485816 w 1465386"/>
                  <a:gd name="connsiteY5" fmla="*/ 2021744 h 2123752"/>
                  <a:gd name="connsiteX6" fmla="*/ 28113 w 1465386"/>
                  <a:gd name="connsiteY6" fmla="*/ 2123743 h 2123752"/>
                  <a:gd name="connsiteX7" fmla="*/ -313 w 1465386"/>
                  <a:gd name="connsiteY7" fmla="*/ 2123743 h 2123752"/>
                  <a:gd name="connsiteX8" fmla="*/ -313 w 1465386"/>
                  <a:gd name="connsiteY8" fmla="*/ 2051180 h 2123752"/>
                  <a:gd name="connsiteX9" fmla="*/ 24747 w 1465386"/>
                  <a:gd name="connsiteY9" fmla="*/ 2051180 h 2123752"/>
                  <a:gd name="connsiteX10" fmla="*/ 1392956 w 1465386"/>
                  <a:gd name="connsiteY10" fmla="*/ 589464 h 2123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65386" h="2123752">
                    <a:moveTo>
                      <a:pt x="1392956" y="589464"/>
                    </a:moveTo>
                    <a:cubicBezTo>
                      <a:pt x="1393218" y="407853"/>
                      <a:pt x="1359368" y="227805"/>
                      <a:pt x="1293089" y="58712"/>
                    </a:cubicBezTo>
                    <a:lnTo>
                      <a:pt x="1284860" y="37393"/>
                    </a:lnTo>
                    <a:lnTo>
                      <a:pt x="1347697" y="-11"/>
                    </a:lnTo>
                    <a:lnTo>
                      <a:pt x="1359292" y="29164"/>
                    </a:lnTo>
                    <a:cubicBezTo>
                      <a:pt x="1668318" y="820601"/>
                      <a:pt x="1277267" y="1712708"/>
                      <a:pt x="485816" y="2021744"/>
                    </a:cubicBezTo>
                    <a:cubicBezTo>
                      <a:pt x="339383" y="2078933"/>
                      <a:pt x="185020" y="2113345"/>
                      <a:pt x="28113" y="2123743"/>
                    </a:cubicBezTo>
                    <a:lnTo>
                      <a:pt x="-313" y="2123743"/>
                    </a:lnTo>
                    <a:lnTo>
                      <a:pt x="-313" y="2051180"/>
                    </a:lnTo>
                    <a:lnTo>
                      <a:pt x="24747" y="2051180"/>
                    </a:lnTo>
                    <a:cubicBezTo>
                      <a:pt x="793420" y="1997843"/>
                      <a:pt x="1390487" y="1359996"/>
                      <a:pt x="1392956" y="589464"/>
                    </a:cubicBezTo>
                    <a:close/>
                  </a:path>
                </a:pathLst>
              </a:custGeom>
              <a:grpFill/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08013A7C-1A71-D4A5-8F1A-25AE3477FFC1}"/>
                  </a:ext>
                </a:extLst>
              </p:cNvPr>
              <p:cNvSpPr/>
              <p:nvPr/>
            </p:nvSpPr>
            <p:spPr>
              <a:xfrm>
                <a:off x="4491593" y="2120927"/>
                <a:ext cx="3041714" cy="1547974"/>
              </a:xfrm>
              <a:custGeom>
                <a:avLst/>
                <a:gdLst>
                  <a:gd name="connsiteX0" fmla="*/ 71875 w 2896502"/>
                  <a:gd name="connsiteY0" fmla="*/ 1449004 h 1474074"/>
                  <a:gd name="connsiteX1" fmla="*/ 71875 w 2896502"/>
                  <a:gd name="connsiteY1" fmla="*/ 1474064 h 1474074"/>
                  <a:gd name="connsiteX2" fmla="*/ -313 w 2896502"/>
                  <a:gd name="connsiteY2" fmla="*/ 1474064 h 1474074"/>
                  <a:gd name="connsiteX3" fmla="*/ -313 w 2896502"/>
                  <a:gd name="connsiteY3" fmla="*/ 1446011 h 1474074"/>
                  <a:gd name="connsiteX4" fmla="*/ 1628446 w 2896502"/>
                  <a:gd name="connsiteY4" fmla="*/ 2839 h 1474074"/>
                  <a:gd name="connsiteX5" fmla="*/ 2883847 w 2896502"/>
                  <a:gd name="connsiteY5" fmla="*/ 797066 h 1474074"/>
                  <a:gd name="connsiteX6" fmla="*/ 2896190 w 2896502"/>
                  <a:gd name="connsiteY6" fmla="*/ 819508 h 1474074"/>
                  <a:gd name="connsiteX7" fmla="*/ 2834474 w 2896502"/>
                  <a:gd name="connsiteY7" fmla="*/ 856911 h 1474074"/>
                  <a:gd name="connsiteX8" fmla="*/ 2821010 w 2896502"/>
                  <a:gd name="connsiteY8" fmla="*/ 832599 h 1474074"/>
                  <a:gd name="connsiteX9" fmla="*/ 830450 w 2896502"/>
                  <a:gd name="connsiteY9" fmla="*/ 251956 h 1474074"/>
                  <a:gd name="connsiteX10" fmla="*/ 71875 w 2896502"/>
                  <a:gd name="connsiteY10" fmla="*/ 1449004 h 147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96502" h="1474074">
                    <a:moveTo>
                      <a:pt x="71875" y="1449004"/>
                    </a:moveTo>
                    <a:lnTo>
                      <a:pt x="71875" y="1474064"/>
                    </a:lnTo>
                    <a:lnTo>
                      <a:pt x="-313" y="1474064"/>
                    </a:lnTo>
                    <a:lnTo>
                      <a:pt x="-313" y="1446011"/>
                    </a:lnTo>
                    <a:cubicBezTo>
                      <a:pt x="50930" y="597722"/>
                      <a:pt x="780142" y="-48411"/>
                      <a:pt x="1628446" y="2839"/>
                    </a:cubicBezTo>
                    <a:cubicBezTo>
                      <a:pt x="2155457" y="34681"/>
                      <a:pt x="2629356" y="334486"/>
                      <a:pt x="2883847" y="797066"/>
                    </a:cubicBezTo>
                    <a:lnTo>
                      <a:pt x="2896190" y="819508"/>
                    </a:lnTo>
                    <a:lnTo>
                      <a:pt x="2834474" y="856911"/>
                    </a:lnTo>
                    <a:lnTo>
                      <a:pt x="2821010" y="832599"/>
                    </a:lnTo>
                    <a:cubicBezTo>
                      <a:pt x="2431680" y="122578"/>
                      <a:pt x="1540474" y="-137385"/>
                      <a:pt x="830450" y="251956"/>
                    </a:cubicBezTo>
                    <a:cubicBezTo>
                      <a:pt x="388718" y="494164"/>
                      <a:pt x="102284" y="946170"/>
                      <a:pt x="71875" y="1449004"/>
                    </a:cubicBezTo>
                    <a:close/>
                  </a:path>
                </a:pathLst>
              </a:custGeom>
              <a:grpFill/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5BF2BF7F-CF02-E370-C663-BA1938640A10}"/>
                  </a:ext>
                </a:extLst>
              </p:cNvPr>
              <p:cNvSpPr/>
              <p:nvPr/>
            </p:nvSpPr>
            <p:spPr>
              <a:xfrm>
                <a:off x="4490807" y="3820123"/>
                <a:ext cx="1541675" cy="1531069"/>
              </a:xfrm>
              <a:custGeom>
                <a:avLst/>
                <a:gdLst>
                  <a:gd name="connsiteX0" fmla="*/ 73746 w 1468075"/>
                  <a:gd name="connsiteY0" fmla="*/ 23180 h 1457976"/>
                  <a:gd name="connsiteX1" fmla="*/ 1442703 w 1468075"/>
                  <a:gd name="connsiteY1" fmla="*/ 1383159 h 1457976"/>
                  <a:gd name="connsiteX2" fmla="*/ 1467763 w 1468075"/>
                  <a:gd name="connsiteY2" fmla="*/ 1383159 h 1457976"/>
                  <a:gd name="connsiteX3" fmla="*/ 1467763 w 1468075"/>
                  <a:gd name="connsiteY3" fmla="*/ 1457966 h 1457976"/>
                  <a:gd name="connsiteX4" fmla="*/ 1439337 w 1468075"/>
                  <a:gd name="connsiteY4" fmla="*/ 1457966 h 1457976"/>
                  <a:gd name="connsiteX5" fmla="*/ 1558 w 1468075"/>
                  <a:gd name="connsiteY5" fmla="*/ 28416 h 1457976"/>
                  <a:gd name="connsiteX6" fmla="*/ -313 w 1468075"/>
                  <a:gd name="connsiteY6" fmla="*/ -11 h 1457976"/>
                  <a:gd name="connsiteX7" fmla="*/ 71876 w 1468075"/>
                  <a:gd name="connsiteY7" fmla="*/ -11 h 1457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8075" h="1457976">
                    <a:moveTo>
                      <a:pt x="73746" y="23180"/>
                    </a:moveTo>
                    <a:cubicBezTo>
                      <a:pt x="127009" y="754494"/>
                      <a:pt x="711059" y="1334722"/>
                      <a:pt x="1442703" y="1383159"/>
                    </a:cubicBezTo>
                    <a:lnTo>
                      <a:pt x="1467763" y="1383159"/>
                    </a:lnTo>
                    <a:lnTo>
                      <a:pt x="1467763" y="1457966"/>
                    </a:lnTo>
                    <a:lnTo>
                      <a:pt x="1439337" y="1457966"/>
                    </a:lnTo>
                    <a:cubicBezTo>
                      <a:pt x="670214" y="1407584"/>
                      <a:pt x="56354" y="797220"/>
                      <a:pt x="1558" y="28416"/>
                    </a:cubicBezTo>
                    <a:lnTo>
                      <a:pt x="-313" y="-11"/>
                    </a:lnTo>
                    <a:lnTo>
                      <a:pt x="71876" y="-11"/>
                    </a:lnTo>
                    <a:close/>
                  </a:path>
                </a:pathLst>
              </a:custGeom>
              <a:grpFill/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12E01AC7-FCCE-0630-5517-C296C8D6D419}"/>
                  </a:ext>
                </a:extLst>
              </p:cNvPr>
              <p:cNvSpPr/>
              <p:nvPr/>
            </p:nvSpPr>
            <p:spPr>
              <a:xfrm>
                <a:off x="4407536" y="2038458"/>
                <a:ext cx="3395219" cy="3395218"/>
              </a:xfrm>
              <a:custGeom>
                <a:avLst/>
                <a:gdLst>
                  <a:gd name="connsiteX0" fmla="*/ -313 w 3233131"/>
                  <a:gd name="connsiteY0" fmla="*/ 1616555 h 3233131"/>
                  <a:gd name="connsiteX1" fmla="*/ 1616253 w 3233131"/>
                  <a:gd name="connsiteY1" fmla="*/ 3233121 h 3233131"/>
                  <a:gd name="connsiteX2" fmla="*/ 3232819 w 3233131"/>
                  <a:gd name="connsiteY2" fmla="*/ 1616555 h 3233131"/>
                  <a:gd name="connsiteX3" fmla="*/ 1616253 w 3233131"/>
                  <a:gd name="connsiteY3" fmla="*/ -11 h 3233131"/>
                  <a:gd name="connsiteX4" fmla="*/ -313 w 3233131"/>
                  <a:gd name="connsiteY4" fmla="*/ 1616555 h 3233131"/>
                  <a:gd name="connsiteX5" fmla="*/ 28114 w 3233131"/>
                  <a:gd name="connsiteY5" fmla="*/ 1616555 h 3233131"/>
                  <a:gd name="connsiteX6" fmla="*/ 1230626 w 3233131"/>
                  <a:gd name="connsiteY6" fmla="*/ 75544 h 3233131"/>
                  <a:gd name="connsiteX7" fmla="*/ 1288601 w 3233131"/>
                  <a:gd name="connsiteY7" fmla="*/ 132771 h 3233131"/>
                  <a:gd name="connsiteX8" fmla="*/ 1936799 w 3233131"/>
                  <a:gd name="connsiteY8" fmla="*/ 132771 h 3233131"/>
                  <a:gd name="connsiteX9" fmla="*/ 1995522 w 3233131"/>
                  <a:gd name="connsiteY9" fmla="*/ 74796 h 3233131"/>
                  <a:gd name="connsiteX10" fmla="*/ 3155619 w 3233131"/>
                  <a:gd name="connsiteY10" fmla="*/ 1997963 h 3233131"/>
                  <a:gd name="connsiteX11" fmla="*/ 2147379 w 3233131"/>
                  <a:gd name="connsiteY11" fmla="*/ 3112309 h 3233131"/>
                  <a:gd name="connsiteX12" fmla="*/ 2081175 w 3233131"/>
                  <a:gd name="connsiteY12" fmla="*/ 3061066 h 3233131"/>
                  <a:gd name="connsiteX13" fmla="*/ 1146095 w 3233131"/>
                  <a:gd name="connsiteY13" fmla="*/ 3061066 h 3233131"/>
                  <a:gd name="connsiteX14" fmla="*/ 1081014 w 3233131"/>
                  <a:gd name="connsiteY14" fmla="*/ 3111561 h 3233131"/>
                  <a:gd name="connsiteX15" fmla="*/ 28114 w 3233131"/>
                  <a:gd name="connsiteY15" fmla="*/ 1616555 h 323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233131" h="3233131">
                    <a:moveTo>
                      <a:pt x="-313" y="1616555"/>
                    </a:moveTo>
                    <a:cubicBezTo>
                      <a:pt x="-313" y="2509358"/>
                      <a:pt x="723439" y="3233121"/>
                      <a:pt x="1616253" y="3233121"/>
                    </a:cubicBezTo>
                    <a:cubicBezTo>
                      <a:pt x="2509067" y="3233121"/>
                      <a:pt x="3232819" y="2509358"/>
                      <a:pt x="3232819" y="1616555"/>
                    </a:cubicBezTo>
                    <a:cubicBezTo>
                      <a:pt x="3232819" y="723752"/>
                      <a:pt x="2509067" y="-11"/>
                      <a:pt x="1616253" y="-11"/>
                    </a:cubicBezTo>
                    <a:cubicBezTo>
                      <a:pt x="723776" y="816"/>
                      <a:pt x="510" y="724093"/>
                      <a:pt x="-313" y="1616555"/>
                    </a:cubicBezTo>
                    <a:close/>
                    <a:moveTo>
                      <a:pt x="28114" y="1616555"/>
                    </a:moveTo>
                    <a:cubicBezTo>
                      <a:pt x="29011" y="888199"/>
                      <a:pt x="524342" y="253437"/>
                      <a:pt x="1230626" y="75544"/>
                    </a:cubicBezTo>
                    <a:lnTo>
                      <a:pt x="1288601" y="132771"/>
                    </a:lnTo>
                    <a:cubicBezTo>
                      <a:pt x="1502061" y="85403"/>
                      <a:pt x="1723339" y="85403"/>
                      <a:pt x="1936799" y="132771"/>
                    </a:cubicBezTo>
                    <a:lnTo>
                      <a:pt x="1995522" y="74796"/>
                    </a:lnTo>
                    <a:cubicBezTo>
                      <a:pt x="2846931" y="285514"/>
                      <a:pt x="3366311" y="1146547"/>
                      <a:pt x="3155619" y="1997963"/>
                    </a:cubicBezTo>
                    <a:cubicBezTo>
                      <a:pt x="3027663" y="2514976"/>
                      <a:pt x="2649068" y="2933409"/>
                      <a:pt x="2147379" y="3112309"/>
                    </a:cubicBezTo>
                    <a:cubicBezTo>
                      <a:pt x="2124937" y="3096225"/>
                      <a:pt x="2102869" y="3079020"/>
                      <a:pt x="2081175" y="3061066"/>
                    </a:cubicBezTo>
                    <a:cubicBezTo>
                      <a:pt x="1777387" y="3160409"/>
                      <a:pt x="1449884" y="3160409"/>
                      <a:pt x="1146095" y="3061066"/>
                    </a:cubicBezTo>
                    <a:cubicBezTo>
                      <a:pt x="1124663" y="3078534"/>
                      <a:pt x="1102970" y="3095365"/>
                      <a:pt x="1081014" y="3111561"/>
                    </a:cubicBezTo>
                    <a:cubicBezTo>
                      <a:pt x="450096" y="2884897"/>
                      <a:pt x="28974" y="2286974"/>
                      <a:pt x="28114" y="1616555"/>
                    </a:cubicBezTo>
                    <a:close/>
                  </a:path>
                </a:pathLst>
              </a:custGeom>
              <a:grpFill/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E0A871CA-2F95-EFA9-ADD5-3E1BFB4396E3}"/>
                  </a:ext>
                </a:extLst>
              </p:cNvPr>
              <p:cNvSpPr/>
              <p:nvPr/>
            </p:nvSpPr>
            <p:spPr>
              <a:xfrm>
                <a:off x="4486878" y="2117800"/>
                <a:ext cx="3236535" cy="3236533"/>
              </a:xfrm>
              <a:custGeom>
                <a:avLst/>
                <a:gdLst>
                  <a:gd name="connsiteX0" fmla="*/ -313 w 3082023"/>
                  <a:gd name="connsiteY0" fmla="*/ 1541001 h 3082022"/>
                  <a:gd name="connsiteX1" fmla="*/ 1540699 w 3082023"/>
                  <a:gd name="connsiteY1" fmla="*/ 3082012 h 3082022"/>
                  <a:gd name="connsiteX2" fmla="*/ 3081711 w 3082023"/>
                  <a:gd name="connsiteY2" fmla="*/ 1541001 h 3082022"/>
                  <a:gd name="connsiteX3" fmla="*/ 1540699 w 3082023"/>
                  <a:gd name="connsiteY3" fmla="*/ -11 h 3082022"/>
                  <a:gd name="connsiteX4" fmla="*/ -313 w 3082023"/>
                  <a:gd name="connsiteY4" fmla="*/ 1541001 h 3082022"/>
                  <a:gd name="connsiteX5" fmla="*/ 31480 w 3082023"/>
                  <a:gd name="connsiteY5" fmla="*/ 1541001 h 3082022"/>
                  <a:gd name="connsiteX6" fmla="*/ 1540699 w 3082023"/>
                  <a:gd name="connsiteY6" fmla="*/ 31782 h 3082022"/>
                  <a:gd name="connsiteX7" fmla="*/ 3049918 w 3082023"/>
                  <a:gd name="connsiteY7" fmla="*/ 1541001 h 3082022"/>
                  <a:gd name="connsiteX8" fmla="*/ 1540699 w 3082023"/>
                  <a:gd name="connsiteY8" fmla="*/ 3050220 h 3082022"/>
                  <a:gd name="connsiteX9" fmla="*/ 32977 w 3082023"/>
                  <a:gd name="connsiteY9" fmla="*/ 1541001 h 308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2023" h="3082022">
                    <a:moveTo>
                      <a:pt x="-313" y="1541001"/>
                    </a:moveTo>
                    <a:cubicBezTo>
                      <a:pt x="-313" y="2392077"/>
                      <a:pt x="689627" y="3082012"/>
                      <a:pt x="1540699" y="3082012"/>
                    </a:cubicBezTo>
                    <a:cubicBezTo>
                      <a:pt x="2391771" y="3082012"/>
                      <a:pt x="3081711" y="2392077"/>
                      <a:pt x="3081711" y="1541001"/>
                    </a:cubicBezTo>
                    <a:cubicBezTo>
                      <a:pt x="3081711" y="689925"/>
                      <a:pt x="2391771" y="-11"/>
                      <a:pt x="1540699" y="-11"/>
                    </a:cubicBezTo>
                    <a:cubicBezTo>
                      <a:pt x="689964" y="812"/>
                      <a:pt x="510" y="690265"/>
                      <a:pt x="-313" y="1541001"/>
                    </a:cubicBezTo>
                    <a:close/>
                    <a:moveTo>
                      <a:pt x="31480" y="1541001"/>
                    </a:moveTo>
                    <a:cubicBezTo>
                      <a:pt x="31480" y="707482"/>
                      <a:pt x="707169" y="31782"/>
                      <a:pt x="1540699" y="31782"/>
                    </a:cubicBezTo>
                    <a:cubicBezTo>
                      <a:pt x="2374229" y="31782"/>
                      <a:pt x="3049918" y="707482"/>
                      <a:pt x="3049918" y="1541001"/>
                    </a:cubicBezTo>
                    <a:cubicBezTo>
                      <a:pt x="3049918" y="2374520"/>
                      <a:pt x="2374229" y="3050220"/>
                      <a:pt x="1540699" y="3050220"/>
                    </a:cubicBezTo>
                    <a:cubicBezTo>
                      <a:pt x="708104" y="3048574"/>
                      <a:pt x="33800" y="2373596"/>
                      <a:pt x="32977" y="1541001"/>
                    </a:cubicBezTo>
                    <a:close/>
                  </a:path>
                </a:pathLst>
              </a:custGeom>
              <a:grpFill/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3209D1E1-47D4-0BA8-AEBE-244A9F77F340}"/>
                </a:ext>
              </a:extLst>
            </p:cNvPr>
            <p:cNvGrpSpPr/>
            <p:nvPr/>
          </p:nvGrpSpPr>
          <p:grpSpPr>
            <a:xfrm>
              <a:off x="4887263" y="2520756"/>
              <a:ext cx="2432224" cy="2430431"/>
              <a:chOff x="4702804" y="2334221"/>
              <a:chExt cx="2804186" cy="2802118"/>
            </a:xfrm>
          </p:grpSpPr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C1FBD57B-7DD5-634A-2AB9-9498F7F46470}"/>
                  </a:ext>
                </a:extLst>
              </p:cNvPr>
              <p:cNvSpPr/>
              <p:nvPr/>
            </p:nvSpPr>
            <p:spPr>
              <a:xfrm>
                <a:off x="7467712" y="3790664"/>
                <a:ext cx="39278" cy="148865"/>
              </a:xfrm>
              <a:custGeom>
                <a:avLst/>
                <a:gdLst>
                  <a:gd name="connsiteX0" fmla="*/ -313 w 37403"/>
                  <a:gd name="connsiteY0" fmla="*/ 135015 h 141758"/>
                  <a:gd name="connsiteX1" fmla="*/ 12030 w 37403"/>
                  <a:gd name="connsiteY1" fmla="*/ -11 h 141758"/>
                  <a:gd name="connsiteX2" fmla="*/ 37091 w 37403"/>
                  <a:gd name="connsiteY2" fmla="*/ -11 h 141758"/>
                  <a:gd name="connsiteX3" fmla="*/ 23999 w 37403"/>
                  <a:gd name="connsiteY3" fmla="*/ 141748 h 14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03" h="141758">
                    <a:moveTo>
                      <a:pt x="-313" y="135015"/>
                    </a:moveTo>
                    <a:cubicBezTo>
                      <a:pt x="6083" y="90247"/>
                      <a:pt x="10198" y="45180"/>
                      <a:pt x="12030" y="-11"/>
                    </a:cubicBezTo>
                    <a:lnTo>
                      <a:pt x="37091" y="-11"/>
                    </a:lnTo>
                    <a:cubicBezTo>
                      <a:pt x="35183" y="47439"/>
                      <a:pt x="30807" y="94754"/>
                      <a:pt x="23999" y="141748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E3381066-DCF8-EC17-0595-0A1CF633B345}"/>
                  </a:ext>
                </a:extLst>
              </p:cNvPr>
              <p:cNvSpPr/>
              <p:nvPr/>
            </p:nvSpPr>
            <p:spPr>
              <a:xfrm>
                <a:off x="6180562" y="4075825"/>
                <a:ext cx="1282830" cy="1060121"/>
              </a:xfrm>
              <a:custGeom>
                <a:avLst/>
                <a:gdLst>
                  <a:gd name="connsiteX0" fmla="*/ 1198459 w 1221588"/>
                  <a:gd name="connsiteY0" fmla="*/ -11 h 1009511"/>
                  <a:gd name="connsiteX1" fmla="*/ 1221276 w 1221588"/>
                  <a:gd name="connsiteY1" fmla="*/ 6348 h 1009511"/>
                  <a:gd name="connsiteX2" fmla="*/ -313 w 1221588"/>
                  <a:gd name="connsiteY2" fmla="*/ 1009501 h 1009511"/>
                  <a:gd name="connsiteX3" fmla="*/ -313 w 1221588"/>
                  <a:gd name="connsiteY3" fmla="*/ 985938 h 1009511"/>
                  <a:gd name="connsiteX4" fmla="*/ 1198459 w 1221588"/>
                  <a:gd name="connsiteY4" fmla="*/ -11 h 1009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588" h="1009511">
                    <a:moveTo>
                      <a:pt x="1198459" y="-11"/>
                    </a:moveTo>
                    <a:lnTo>
                      <a:pt x="1221276" y="6348"/>
                    </a:lnTo>
                    <a:cubicBezTo>
                      <a:pt x="1076450" y="571379"/>
                      <a:pt x="582092" y="977335"/>
                      <a:pt x="-313" y="1009501"/>
                    </a:cubicBezTo>
                    <a:lnTo>
                      <a:pt x="-313" y="985938"/>
                    </a:lnTo>
                    <a:cubicBezTo>
                      <a:pt x="571469" y="953733"/>
                      <a:pt x="1056514" y="554817"/>
                      <a:pt x="1198459" y="-11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9789003-1847-78CC-19E5-1897DB06AAE1}"/>
                  </a:ext>
                </a:extLst>
              </p:cNvPr>
              <p:cNvSpPr/>
              <p:nvPr/>
            </p:nvSpPr>
            <p:spPr>
              <a:xfrm>
                <a:off x="6588270" y="2423779"/>
                <a:ext cx="914007" cy="1219591"/>
              </a:xfrm>
              <a:custGeom>
                <a:avLst/>
                <a:gdLst>
                  <a:gd name="connsiteX0" fmla="*/ 9787 w 870372"/>
                  <a:gd name="connsiteY0" fmla="*/ -11 h 1161368"/>
                  <a:gd name="connsiteX1" fmla="*/ 870060 w 870372"/>
                  <a:gd name="connsiteY1" fmla="*/ 1161358 h 1161368"/>
                  <a:gd name="connsiteX2" fmla="*/ 846496 w 870372"/>
                  <a:gd name="connsiteY2" fmla="*/ 1161358 h 1161368"/>
                  <a:gd name="connsiteX3" fmla="*/ -313 w 870372"/>
                  <a:gd name="connsiteY3" fmla="*/ 19813 h 116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0372" h="1161368">
                    <a:moveTo>
                      <a:pt x="9787" y="-11"/>
                    </a:moveTo>
                    <a:cubicBezTo>
                      <a:pt x="498908" y="185681"/>
                      <a:pt x="834975" y="639359"/>
                      <a:pt x="870060" y="1161358"/>
                    </a:cubicBezTo>
                    <a:lnTo>
                      <a:pt x="846496" y="1161358"/>
                    </a:lnTo>
                    <a:cubicBezTo>
                      <a:pt x="812160" y="647839"/>
                      <a:pt x="481179" y="201649"/>
                      <a:pt x="-313" y="19813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B687E50D-AB98-3069-BC96-4FCF0AD29494}"/>
                  </a:ext>
                </a:extLst>
              </p:cNvPr>
              <p:cNvSpPr/>
              <p:nvPr/>
            </p:nvSpPr>
            <p:spPr>
              <a:xfrm>
                <a:off x="5486120" y="2334221"/>
                <a:ext cx="970568" cy="165363"/>
              </a:xfrm>
              <a:custGeom>
                <a:avLst/>
                <a:gdLst>
                  <a:gd name="connsiteX0" fmla="*/ 589162 w 924233"/>
                  <a:gd name="connsiteY0" fmla="*/ -9 h 157469"/>
                  <a:gd name="connsiteX1" fmla="*/ 923921 w 924233"/>
                  <a:gd name="connsiteY1" fmla="*/ 42631 h 157469"/>
                  <a:gd name="connsiteX2" fmla="*/ 913821 w 924233"/>
                  <a:gd name="connsiteY2" fmla="*/ 63951 h 157469"/>
                  <a:gd name="connsiteX3" fmla="*/ 11657 w 924233"/>
                  <a:gd name="connsiteY3" fmla="*/ 157459 h 157469"/>
                  <a:gd name="connsiteX4" fmla="*/ -313 w 924233"/>
                  <a:gd name="connsiteY4" fmla="*/ 137261 h 157469"/>
                  <a:gd name="connsiteX5" fmla="*/ 589162 w 924233"/>
                  <a:gd name="connsiteY5" fmla="*/ -9 h 15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4233" h="157469">
                    <a:moveTo>
                      <a:pt x="589162" y="-9"/>
                    </a:moveTo>
                    <a:cubicBezTo>
                      <a:pt x="702119" y="-199"/>
                      <a:pt x="814629" y="14133"/>
                      <a:pt x="923921" y="42631"/>
                    </a:cubicBezTo>
                    <a:lnTo>
                      <a:pt x="913821" y="63951"/>
                    </a:lnTo>
                    <a:cubicBezTo>
                      <a:pt x="611566" y="-13380"/>
                      <a:pt x="291620" y="19781"/>
                      <a:pt x="11657" y="157459"/>
                    </a:cubicBezTo>
                    <a:lnTo>
                      <a:pt x="-313" y="137261"/>
                    </a:lnTo>
                    <a:cubicBezTo>
                      <a:pt x="182964" y="46659"/>
                      <a:pt x="384716" y="-323"/>
                      <a:pt x="589162" y="-9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0" scaled="1"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210EAD7B-378E-D03A-3BB4-3AD45CAC74E6}"/>
                  </a:ext>
                </a:extLst>
              </p:cNvPr>
              <p:cNvSpPr/>
              <p:nvPr/>
            </p:nvSpPr>
            <p:spPr>
              <a:xfrm>
                <a:off x="4702804" y="2933218"/>
                <a:ext cx="518579" cy="1879860"/>
              </a:xfrm>
              <a:custGeom>
                <a:avLst/>
                <a:gdLst>
                  <a:gd name="connsiteX0" fmla="*/ 493510 w 493822"/>
                  <a:gd name="connsiteY0" fmla="*/ 1769534 h 1790116"/>
                  <a:gd name="connsiteX1" fmla="*/ 481168 w 493822"/>
                  <a:gd name="connsiteY1" fmla="*/ 1790106 h 1790116"/>
                  <a:gd name="connsiteX2" fmla="*/ 241413 w 493822"/>
                  <a:gd name="connsiteY2" fmla="*/ -11 h 1790116"/>
                  <a:gd name="connsiteX3" fmla="*/ 258993 w 493822"/>
                  <a:gd name="connsiteY3" fmla="*/ 16073 h 1790116"/>
                  <a:gd name="connsiteX4" fmla="*/ 493510 w 493822"/>
                  <a:gd name="connsiteY4" fmla="*/ 1769534 h 179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822" h="1790116">
                    <a:moveTo>
                      <a:pt x="493510" y="1769534"/>
                    </a:moveTo>
                    <a:lnTo>
                      <a:pt x="481168" y="1790106"/>
                    </a:lnTo>
                    <a:cubicBezTo>
                      <a:pt x="-52876" y="1346976"/>
                      <a:pt x="-157231" y="568039"/>
                      <a:pt x="241413" y="-11"/>
                    </a:cubicBezTo>
                    <a:cubicBezTo>
                      <a:pt x="247023" y="5600"/>
                      <a:pt x="253008" y="10836"/>
                      <a:pt x="258993" y="16073"/>
                    </a:cubicBezTo>
                    <a:cubicBezTo>
                      <a:pt x="-129328" y="572950"/>
                      <a:pt x="-27516" y="1334277"/>
                      <a:pt x="493510" y="176953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16200000" scaled="1"/>
                <a:tileRect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0B0F07D5-59CE-72CE-219A-5AC410050FA1}"/>
                  </a:ext>
                </a:extLst>
              </p:cNvPr>
              <p:cNvSpPr/>
              <p:nvPr/>
            </p:nvSpPr>
            <p:spPr>
              <a:xfrm>
                <a:off x="5327043" y="4879852"/>
                <a:ext cx="122547" cy="88769"/>
              </a:xfrm>
              <a:custGeom>
                <a:avLst/>
                <a:gdLst>
                  <a:gd name="connsiteX0" fmla="*/ 12030 w 116697"/>
                  <a:gd name="connsiteY0" fmla="*/ -11 h 84531"/>
                  <a:gd name="connsiteX1" fmla="*/ 116385 w 116697"/>
                  <a:gd name="connsiteY1" fmla="*/ 63201 h 84531"/>
                  <a:gd name="connsiteX2" fmla="*/ 106660 w 116697"/>
                  <a:gd name="connsiteY2" fmla="*/ 84521 h 84531"/>
                  <a:gd name="connsiteX3" fmla="*/ -313 w 116697"/>
                  <a:gd name="connsiteY3" fmla="*/ 19813 h 84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697" h="84531">
                    <a:moveTo>
                      <a:pt x="12030" y="-11"/>
                    </a:moveTo>
                    <a:cubicBezTo>
                      <a:pt x="45694" y="22431"/>
                      <a:pt x="80478" y="43751"/>
                      <a:pt x="116385" y="63201"/>
                    </a:cubicBezTo>
                    <a:cubicBezTo>
                      <a:pt x="113019" y="70307"/>
                      <a:pt x="109653" y="77414"/>
                      <a:pt x="106660" y="84521"/>
                    </a:cubicBezTo>
                    <a:cubicBezTo>
                      <a:pt x="69257" y="64697"/>
                      <a:pt x="34099" y="43003"/>
                      <a:pt x="-313" y="19813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10800000" scaled="1"/>
                <a:tileRect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CB451399-1006-0149-A2DD-05031D5A0DCB}"/>
                  </a:ext>
                </a:extLst>
              </p:cNvPr>
              <p:cNvSpPr/>
              <p:nvPr/>
            </p:nvSpPr>
            <p:spPr>
              <a:xfrm>
                <a:off x="5572140" y="5010256"/>
                <a:ext cx="461128" cy="126083"/>
              </a:xfrm>
              <a:custGeom>
                <a:avLst/>
                <a:gdLst>
                  <a:gd name="connsiteX0" fmla="*/ 9413 w 439114"/>
                  <a:gd name="connsiteY0" fmla="*/ -11 h 120064"/>
                  <a:gd name="connsiteX1" fmla="*/ 438802 w 439114"/>
                  <a:gd name="connsiteY1" fmla="*/ 96490 h 120064"/>
                  <a:gd name="connsiteX2" fmla="*/ 438802 w 439114"/>
                  <a:gd name="connsiteY2" fmla="*/ 120054 h 120064"/>
                  <a:gd name="connsiteX3" fmla="*/ -313 w 439114"/>
                  <a:gd name="connsiteY3" fmla="*/ 21309 h 120064"/>
                  <a:gd name="connsiteX4" fmla="*/ 9413 w 439114"/>
                  <a:gd name="connsiteY4" fmla="*/ -11 h 120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114" h="120064">
                    <a:moveTo>
                      <a:pt x="9413" y="-11"/>
                    </a:moveTo>
                    <a:cubicBezTo>
                      <a:pt x="146047" y="56244"/>
                      <a:pt x="291246" y="88859"/>
                      <a:pt x="438802" y="96490"/>
                    </a:cubicBezTo>
                    <a:lnTo>
                      <a:pt x="438802" y="120054"/>
                    </a:lnTo>
                    <a:cubicBezTo>
                      <a:pt x="287880" y="112461"/>
                      <a:pt x="139351" y="79060"/>
                      <a:pt x="-313" y="21309"/>
                    </a:cubicBezTo>
                    <a:cubicBezTo>
                      <a:pt x="2680" y="14203"/>
                      <a:pt x="6046" y="7096"/>
                      <a:pt x="9413" y="-11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10800000" scaled="1"/>
                <a:tileRect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9D020246-CAC4-996B-8E22-C2254D2BEB02}"/>
                  </a:ext>
                </a:extLst>
              </p:cNvPr>
              <p:cNvSpPr/>
              <p:nvPr/>
            </p:nvSpPr>
            <p:spPr>
              <a:xfrm>
                <a:off x="5047774" y="2551040"/>
                <a:ext cx="322081" cy="282410"/>
              </a:xfrm>
              <a:custGeom>
                <a:avLst/>
                <a:gdLst>
                  <a:gd name="connsiteX0" fmla="*/ 16893 w 306705"/>
                  <a:gd name="connsiteY0" fmla="*/ 268918 h 268928"/>
                  <a:gd name="connsiteX1" fmla="*/ -313 w 306705"/>
                  <a:gd name="connsiteY1" fmla="*/ 253209 h 268928"/>
                  <a:gd name="connsiteX2" fmla="*/ 294798 w 306705"/>
                  <a:gd name="connsiteY2" fmla="*/ -11 h 268928"/>
                  <a:gd name="connsiteX3" fmla="*/ 306393 w 306705"/>
                  <a:gd name="connsiteY3" fmla="*/ 20187 h 268928"/>
                  <a:gd name="connsiteX4" fmla="*/ 16893 w 306705"/>
                  <a:gd name="connsiteY4" fmla="*/ 268918 h 26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705" h="268928">
                    <a:moveTo>
                      <a:pt x="16893" y="268918"/>
                    </a:moveTo>
                    <a:lnTo>
                      <a:pt x="-313" y="253209"/>
                    </a:lnTo>
                    <a:cubicBezTo>
                      <a:pt x="85190" y="154872"/>
                      <a:pt x="184609" y="69567"/>
                      <a:pt x="294798" y="-11"/>
                    </a:cubicBezTo>
                    <a:lnTo>
                      <a:pt x="306393" y="20187"/>
                    </a:lnTo>
                    <a:cubicBezTo>
                      <a:pt x="198410" y="88695"/>
                      <a:pt x="100900" y="172474"/>
                      <a:pt x="16893" y="268918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0" scaled="1"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15E8238F-8760-54EC-44E5-5F010ACC6A4B}"/>
                  </a:ext>
                </a:extLst>
              </p:cNvPr>
              <p:cNvSpPr/>
              <p:nvPr/>
            </p:nvSpPr>
            <p:spPr>
              <a:xfrm>
                <a:off x="5093336" y="2601709"/>
                <a:ext cx="304800" cy="270627"/>
              </a:xfrm>
              <a:custGeom>
                <a:avLst/>
                <a:gdLst>
                  <a:gd name="connsiteX0" fmla="*/ 16519 w 290249"/>
                  <a:gd name="connsiteY0" fmla="*/ 257697 h 257707"/>
                  <a:gd name="connsiteX1" fmla="*/ -313 w 290249"/>
                  <a:gd name="connsiteY1" fmla="*/ 242736 h 257707"/>
                  <a:gd name="connsiteX2" fmla="*/ 278342 w 290249"/>
                  <a:gd name="connsiteY2" fmla="*/ -11 h 257707"/>
                  <a:gd name="connsiteX3" fmla="*/ 289937 w 290249"/>
                  <a:gd name="connsiteY3" fmla="*/ 19065 h 257707"/>
                  <a:gd name="connsiteX4" fmla="*/ 16519 w 290249"/>
                  <a:gd name="connsiteY4" fmla="*/ 257697 h 2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49" h="257707">
                    <a:moveTo>
                      <a:pt x="16519" y="257697"/>
                    </a:moveTo>
                    <a:lnTo>
                      <a:pt x="-313" y="242736"/>
                    </a:lnTo>
                    <a:cubicBezTo>
                      <a:pt x="80404" y="148843"/>
                      <a:pt x="174285" y="67087"/>
                      <a:pt x="278342" y="-11"/>
                    </a:cubicBezTo>
                    <a:cubicBezTo>
                      <a:pt x="282082" y="6348"/>
                      <a:pt x="285823" y="12707"/>
                      <a:pt x="289937" y="19065"/>
                    </a:cubicBezTo>
                    <a:cubicBezTo>
                      <a:pt x="187863" y="85130"/>
                      <a:pt x="95776" y="165491"/>
                      <a:pt x="16519" y="257697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0" scaled="1"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EE7B22CD-2DE7-5EE4-3549-A78766A897E2}"/>
                  </a:ext>
                </a:extLst>
              </p:cNvPr>
              <p:cNvSpPr/>
              <p:nvPr/>
            </p:nvSpPr>
            <p:spPr>
              <a:xfrm>
                <a:off x="5596491" y="4958408"/>
                <a:ext cx="436382" cy="119405"/>
              </a:xfrm>
              <a:custGeom>
                <a:avLst/>
                <a:gdLst>
                  <a:gd name="connsiteX0" fmla="*/ 9038 w 415549"/>
                  <a:gd name="connsiteY0" fmla="*/ -11 h 113705"/>
                  <a:gd name="connsiteX1" fmla="*/ 415237 w 415549"/>
                  <a:gd name="connsiteY1" fmla="*/ 91253 h 113705"/>
                  <a:gd name="connsiteX2" fmla="*/ 415237 w 415549"/>
                  <a:gd name="connsiteY2" fmla="*/ 113695 h 113705"/>
                  <a:gd name="connsiteX3" fmla="*/ -313 w 415549"/>
                  <a:gd name="connsiteY3" fmla="*/ 20187 h 11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549" h="113705">
                    <a:moveTo>
                      <a:pt x="9038" y="-11"/>
                    </a:moveTo>
                    <a:cubicBezTo>
                      <a:pt x="138416" y="52788"/>
                      <a:pt x="275687" y="83623"/>
                      <a:pt x="415237" y="91253"/>
                    </a:cubicBezTo>
                    <a:lnTo>
                      <a:pt x="415237" y="113695"/>
                    </a:lnTo>
                    <a:cubicBezTo>
                      <a:pt x="272395" y="106439"/>
                      <a:pt x="131871" y="74833"/>
                      <a:pt x="-313" y="2018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10800000" scaled="1"/>
                <a:tileRect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A647F9C1-BB77-35C7-5A09-81F41729CB3E}"/>
                  </a:ext>
                </a:extLst>
              </p:cNvPr>
              <p:cNvSpPr/>
              <p:nvPr/>
            </p:nvSpPr>
            <p:spPr>
              <a:xfrm>
                <a:off x="4762149" y="2973282"/>
                <a:ext cx="489872" cy="1788735"/>
              </a:xfrm>
              <a:custGeom>
                <a:avLst/>
                <a:gdLst>
                  <a:gd name="connsiteX0" fmla="*/ 466173 w 466485"/>
                  <a:gd name="connsiteY0" fmla="*/ 1683881 h 1703341"/>
                  <a:gd name="connsiteX1" fmla="*/ 454204 w 466485"/>
                  <a:gd name="connsiteY1" fmla="*/ 1703331 h 1703341"/>
                  <a:gd name="connsiteX2" fmla="*/ 226793 w 466485"/>
                  <a:gd name="connsiteY2" fmla="*/ -11 h 1703341"/>
                  <a:gd name="connsiteX3" fmla="*/ 243625 w 466485"/>
                  <a:gd name="connsiteY3" fmla="*/ 14951 h 1703341"/>
                  <a:gd name="connsiteX4" fmla="*/ 466173 w 466485"/>
                  <a:gd name="connsiteY4" fmla="*/ 1683881 h 1703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485" h="1703341">
                    <a:moveTo>
                      <a:pt x="466173" y="1683881"/>
                    </a:moveTo>
                    <a:cubicBezTo>
                      <a:pt x="462433" y="1690614"/>
                      <a:pt x="458319" y="1696972"/>
                      <a:pt x="454204" y="1703331"/>
                    </a:cubicBezTo>
                    <a:cubicBezTo>
                      <a:pt x="-49617" y="1279212"/>
                      <a:pt x="-148137" y="541431"/>
                      <a:pt x="226793" y="-11"/>
                    </a:cubicBezTo>
                    <a:lnTo>
                      <a:pt x="243625" y="14951"/>
                    </a:lnTo>
                    <a:cubicBezTo>
                      <a:pt x="-122141" y="545777"/>
                      <a:pt x="-25903" y="1267449"/>
                      <a:pt x="466173" y="1683881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3"/>
                  </a:gs>
                  <a:gs pos="0">
                    <a:schemeClr val="accent2">
                      <a:alpha val="0"/>
                    </a:schemeClr>
                  </a:gs>
                </a:gsLst>
                <a:lin ang="16200000" scaled="1"/>
                <a:tileRect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534F5846-DB9C-AF20-EF2A-3EF6831AB946}"/>
                  </a:ext>
                </a:extLst>
              </p:cNvPr>
              <p:cNvSpPr/>
              <p:nvPr/>
            </p:nvSpPr>
            <p:spPr>
              <a:xfrm>
                <a:off x="5358073" y="4831147"/>
                <a:ext cx="115870" cy="84840"/>
              </a:xfrm>
              <a:custGeom>
                <a:avLst/>
                <a:gdLst>
                  <a:gd name="connsiteX0" fmla="*/ 11282 w 110338"/>
                  <a:gd name="connsiteY0" fmla="*/ -11 h 80790"/>
                  <a:gd name="connsiteX1" fmla="*/ 110026 w 110338"/>
                  <a:gd name="connsiteY1" fmla="*/ 60209 h 80790"/>
                  <a:gd name="connsiteX2" fmla="*/ 100302 w 110338"/>
                  <a:gd name="connsiteY2" fmla="*/ 80780 h 80790"/>
                  <a:gd name="connsiteX3" fmla="*/ -313 w 110338"/>
                  <a:gd name="connsiteY3" fmla="*/ 19065 h 80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338" h="80790">
                    <a:moveTo>
                      <a:pt x="11282" y="-11"/>
                    </a:moveTo>
                    <a:cubicBezTo>
                      <a:pt x="43075" y="21683"/>
                      <a:pt x="75989" y="41507"/>
                      <a:pt x="110026" y="60209"/>
                    </a:cubicBezTo>
                    <a:cubicBezTo>
                      <a:pt x="106660" y="66941"/>
                      <a:pt x="103668" y="73674"/>
                      <a:pt x="100302" y="80780"/>
                    </a:cubicBezTo>
                    <a:cubicBezTo>
                      <a:pt x="65891" y="61705"/>
                      <a:pt x="32228" y="41133"/>
                      <a:pt x="-313" y="19065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10800000" scaled="1"/>
                <a:tileRect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E2E0C2E8-EBB5-0057-8112-7C79A2838B73}"/>
                  </a:ext>
                </a:extLst>
              </p:cNvPr>
              <p:cNvSpPr/>
              <p:nvPr/>
            </p:nvSpPr>
            <p:spPr>
              <a:xfrm>
                <a:off x="6180562" y="4058935"/>
                <a:ext cx="1226269" cy="1017308"/>
              </a:xfrm>
              <a:custGeom>
                <a:avLst/>
                <a:gdLst>
                  <a:gd name="connsiteX0" fmla="*/ 1145721 w 1167727"/>
                  <a:gd name="connsiteY0" fmla="*/ -11 h 968742"/>
                  <a:gd name="connsiteX1" fmla="*/ 1167415 w 1167727"/>
                  <a:gd name="connsiteY1" fmla="*/ 6722 h 968742"/>
                  <a:gd name="connsiteX2" fmla="*/ -313 w 1167727"/>
                  <a:gd name="connsiteY2" fmla="*/ 968732 h 968742"/>
                  <a:gd name="connsiteX3" fmla="*/ -313 w 1167727"/>
                  <a:gd name="connsiteY3" fmla="*/ 946290 h 968742"/>
                  <a:gd name="connsiteX4" fmla="*/ 1145721 w 1167727"/>
                  <a:gd name="connsiteY4" fmla="*/ -11 h 96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727" h="968742">
                    <a:moveTo>
                      <a:pt x="1145721" y="-11"/>
                    </a:moveTo>
                    <a:lnTo>
                      <a:pt x="1167415" y="6722"/>
                    </a:lnTo>
                    <a:cubicBezTo>
                      <a:pt x="1028911" y="547277"/>
                      <a:pt x="556770" y="936229"/>
                      <a:pt x="-313" y="968732"/>
                    </a:cubicBezTo>
                    <a:lnTo>
                      <a:pt x="-313" y="946290"/>
                    </a:lnTo>
                    <a:cubicBezTo>
                      <a:pt x="547008" y="914037"/>
                      <a:pt x="1010508" y="531309"/>
                      <a:pt x="1145721" y="-11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408F96DE-35FA-CD3A-05CC-0C1E966B696B}"/>
                  </a:ext>
                </a:extLst>
              </p:cNvPr>
              <p:cNvSpPr/>
              <p:nvPr/>
            </p:nvSpPr>
            <p:spPr>
              <a:xfrm>
                <a:off x="7412329" y="3790664"/>
                <a:ext cx="34564" cy="131582"/>
              </a:xfrm>
              <a:custGeom>
                <a:avLst/>
                <a:gdLst>
                  <a:gd name="connsiteX0" fmla="*/ -313 w 32914"/>
                  <a:gd name="connsiteY0" fmla="*/ 117810 h 125300"/>
                  <a:gd name="connsiteX1" fmla="*/ 10160 w 32914"/>
                  <a:gd name="connsiteY1" fmla="*/ -11 h 125300"/>
                  <a:gd name="connsiteX2" fmla="*/ 32602 w 32914"/>
                  <a:gd name="connsiteY2" fmla="*/ -11 h 125300"/>
                  <a:gd name="connsiteX3" fmla="*/ 21382 w 32914"/>
                  <a:gd name="connsiteY3" fmla="*/ 125290 h 12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14" h="125300">
                    <a:moveTo>
                      <a:pt x="-313" y="117810"/>
                    </a:moveTo>
                    <a:cubicBezTo>
                      <a:pt x="4924" y="80406"/>
                      <a:pt x="8664" y="40011"/>
                      <a:pt x="10160" y="-11"/>
                    </a:cubicBezTo>
                    <a:lnTo>
                      <a:pt x="32602" y="-11"/>
                    </a:lnTo>
                    <a:cubicBezTo>
                      <a:pt x="30733" y="42255"/>
                      <a:pt x="26992" y="84147"/>
                      <a:pt x="21382" y="12529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8817A88B-B465-6E02-CDC4-B2B71D94FB30}"/>
                  </a:ext>
                </a:extLst>
              </p:cNvPr>
              <p:cNvSpPr/>
              <p:nvPr/>
            </p:nvSpPr>
            <p:spPr>
              <a:xfrm>
                <a:off x="6564310" y="2477590"/>
                <a:ext cx="880620" cy="1165780"/>
              </a:xfrm>
              <a:custGeom>
                <a:avLst/>
                <a:gdLst>
                  <a:gd name="connsiteX0" fmla="*/ 8664 w 838579"/>
                  <a:gd name="connsiteY0" fmla="*/ -11 h 1110126"/>
                  <a:gd name="connsiteX1" fmla="*/ 838267 w 838579"/>
                  <a:gd name="connsiteY1" fmla="*/ 1110116 h 1110126"/>
                  <a:gd name="connsiteX2" fmla="*/ 815451 w 838579"/>
                  <a:gd name="connsiteY2" fmla="*/ 1110116 h 1110126"/>
                  <a:gd name="connsiteX3" fmla="*/ -313 w 838579"/>
                  <a:gd name="connsiteY3" fmla="*/ 20561 h 1110126"/>
                  <a:gd name="connsiteX4" fmla="*/ 8664 w 838579"/>
                  <a:gd name="connsiteY4" fmla="*/ -11 h 1110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579" h="1110126">
                    <a:moveTo>
                      <a:pt x="8664" y="-11"/>
                    </a:moveTo>
                    <a:cubicBezTo>
                      <a:pt x="478635" y="175758"/>
                      <a:pt x="802846" y="609594"/>
                      <a:pt x="838267" y="1110116"/>
                    </a:cubicBezTo>
                    <a:lnTo>
                      <a:pt x="815451" y="1110116"/>
                    </a:lnTo>
                    <a:cubicBezTo>
                      <a:pt x="780218" y="618575"/>
                      <a:pt x="461430" y="192792"/>
                      <a:pt x="-313" y="20561"/>
                    </a:cubicBezTo>
                    <a:cubicBezTo>
                      <a:pt x="2306" y="13829"/>
                      <a:pt x="5298" y="5974"/>
                      <a:pt x="8664" y="-11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/>
                  </a:gs>
                  <a:gs pos="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4F060935-04D8-A73A-3AFC-457F39F321ED}"/>
                  </a:ext>
                </a:extLst>
              </p:cNvPr>
              <p:cNvSpPr/>
              <p:nvPr/>
            </p:nvSpPr>
            <p:spPr>
              <a:xfrm>
                <a:off x="5516365" y="2393133"/>
                <a:ext cx="915184" cy="155551"/>
              </a:xfrm>
              <a:custGeom>
                <a:avLst/>
                <a:gdLst>
                  <a:gd name="connsiteX0" fmla="*/ 560361 w 871493"/>
                  <a:gd name="connsiteY0" fmla="*/ -2 h 148125"/>
                  <a:gd name="connsiteX1" fmla="*/ 871181 w 871493"/>
                  <a:gd name="connsiteY1" fmla="*/ 37401 h 148125"/>
                  <a:gd name="connsiteX2" fmla="*/ 862205 w 871493"/>
                  <a:gd name="connsiteY2" fmla="*/ 58347 h 148125"/>
                  <a:gd name="connsiteX3" fmla="*/ 11282 w 871493"/>
                  <a:gd name="connsiteY3" fmla="*/ 148115 h 148125"/>
                  <a:gd name="connsiteX4" fmla="*/ -313 w 871493"/>
                  <a:gd name="connsiteY4" fmla="*/ 129039 h 148125"/>
                  <a:gd name="connsiteX5" fmla="*/ 560361 w 871493"/>
                  <a:gd name="connsiteY5" fmla="*/ -2 h 14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493" h="148125">
                    <a:moveTo>
                      <a:pt x="560361" y="-2"/>
                    </a:moveTo>
                    <a:cubicBezTo>
                      <a:pt x="665127" y="-384"/>
                      <a:pt x="769520" y="12180"/>
                      <a:pt x="871181" y="37401"/>
                    </a:cubicBezTo>
                    <a:lnTo>
                      <a:pt x="862205" y="58347"/>
                    </a:lnTo>
                    <a:cubicBezTo>
                      <a:pt x="576781" y="-12117"/>
                      <a:pt x="275723" y="19646"/>
                      <a:pt x="11282" y="148115"/>
                    </a:cubicBezTo>
                    <a:cubicBezTo>
                      <a:pt x="7167" y="141756"/>
                      <a:pt x="3428" y="135398"/>
                      <a:pt x="-313" y="129039"/>
                    </a:cubicBezTo>
                    <a:cubicBezTo>
                      <a:pt x="174285" y="43760"/>
                      <a:pt x="366051" y="-384"/>
                      <a:pt x="560361" y="-2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  <a:ln w="3734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BF97A94-2896-EDB8-C768-0C8C118F4A02}"/>
                  </a:ext>
                </a:extLst>
              </p:cNvPr>
              <p:cNvGrpSpPr/>
              <p:nvPr/>
            </p:nvGrpSpPr>
            <p:grpSpPr>
              <a:xfrm>
                <a:off x="4864927" y="2485442"/>
                <a:ext cx="2479076" cy="2488227"/>
                <a:chOff x="4864927" y="2485442"/>
                <a:chExt cx="2479076" cy="2488227"/>
              </a:xfrm>
            </p:grpSpPr>
            <p:grpSp>
              <p:nvGrpSpPr>
                <p:cNvPr id="58" name="组合 57">
                  <a:extLst>
                    <a:ext uri="{FF2B5EF4-FFF2-40B4-BE49-F238E27FC236}">
                      <a16:creationId xmlns:a16="http://schemas.microsoft.com/office/drawing/2014/main" id="{A5BEAF7C-CC79-3319-65CC-461BD46A5ABB}"/>
                    </a:ext>
                  </a:extLst>
                </p:cNvPr>
                <p:cNvGrpSpPr/>
                <p:nvPr/>
              </p:nvGrpSpPr>
              <p:grpSpPr>
                <a:xfrm>
                  <a:off x="4864927" y="2485442"/>
                  <a:ext cx="1176199" cy="1933282"/>
                  <a:chOff x="4864927" y="2485442"/>
                  <a:chExt cx="1176199" cy="1933282"/>
                </a:xfrm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</p:grpSpPr>
              <p:sp>
                <p:nvSpPr>
                  <p:cNvPr id="67" name="任意多边形: 形状 66">
                    <a:extLst>
                      <a:ext uri="{FF2B5EF4-FFF2-40B4-BE49-F238E27FC236}">
                        <a16:creationId xmlns:a16="http://schemas.microsoft.com/office/drawing/2014/main" id="{8D960B2A-EDEA-CD87-5A77-E8B81FEEEDD8}"/>
                      </a:ext>
                    </a:extLst>
                  </p:cNvPr>
                  <p:cNvSpPr/>
                  <p:nvPr/>
                </p:nvSpPr>
                <p:spPr>
                  <a:xfrm>
                    <a:off x="4864927" y="2500371"/>
                    <a:ext cx="1149486" cy="1894786"/>
                  </a:xfrm>
                  <a:custGeom>
                    <a:avLst/>
                    <a:gdLst>
                      <a:gd name="connsiteX0" fmla="*/ 1094297 w 1094609"/>
                      <a:gd name="connsiteY0" fmla="*/ -11 h 1804329"/>
                      <a:gd name="connsiteX1" fmla="*/ 1094297 w 1094609"/>
                      <a:gd name="connsiteY1" fmla="*/ 13455 h 1804329"/>
                      <a:gd name="connsiteX2" fmla="*/ 16412 w 1094609"/>
                      <a:gd name="connsiteY2" fmla="*/ 1261090 h 1804329"/>
                      <a:gd name="connsiteX3" fmla="*/ 191758 w 1094609"/>
                      <a:gd name="connsiteY3" fmla="*/ 1796091 h 1804329"/>
                      <a:gd name="connsiteX4" fmla="*/ 181285 w 1094609"/>
                      <a:gd name="connsiteY4" fmla="*/ 1804319 h 1804329"/>
                      <a:gd name="connsiteX5" fmla="*/ 550380 w 1094609"/>
                      <a:gd name="connsiteY5" fmla="*/ 178403 h 1804329"/>
                      <a:gd name="connsiteX6" fmla="*/ 1094297 w 1094609"/>
                      <a:gd name="connsiteY6" fmla="*/ -11 h 1804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609" h="1804329">
                        <a:moveTo>
                          <a:pt x="1094297" y="-11"/>
                        </a:moveTo>
                        <a:lnTo>
                          <a:pt x="1094297" y="13455"/>
                        </a:lnTo>
                        <a:cubicBezTo>
                          <a:pt x="452122" y="60328"/>
                          <a:pt x="-30455" y="618915"/>
                          <a:pt x="16412" y="1261090"/>
                        </a:cubicBezTo>
                        <a:cubicBezTo>
                          <a:pt x="30289" y="1451072"/>
                          <a:pt x="90470" y="1634759"/>
                          <a:pt x="191758" y="1796091"/>
                        </a:cubicBezTo>
                        <a:lnTo>
                          <a:pt x="181285" y="1804319"/>
                        </a:lnTo>
                        <a:cubicBezTo>
                          <a:pt x="-165779" y="1253411"/>
                          <a:pt x="-531" y="525463"/>
                          <a:pt x="550380" y="178403"/>
                        </a:cubicBezTo>
                        <a:cubicBezTo>
                          <a:pt x="714281" y="75148"/>
                          <a:pt x="901073" y="13874"/>
                          <a:pt x="1094297" y="-11"/>
                        </a:cubicBezTo>
                        <a:close/>
                      </a:path>
                    </a:pathLst>
                  </a:custGeom>
                  <a:grpFill/>
                  <a:ln w="37341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8" name="任意多边形: 形状 67">
                    <a:extLst>
                      <a:ext uri="{FF2B5EF4-FFF2-40B4-BE49-F238E27FC236}">
                        <a16:creationId xmlns:a16="http://schemas.microsoft.com/office/drawing/2014/main" id="{E91009B6-3017-06AB-94CA-862F5981FF93}"/>
                      </a:ext>
                    </a:extLst>
                  </p:cNvPr>
                  <p:cNvSpPr/>
                  <p:nvPr/>
                </p:nvSpPr>
                <p:spPr>
                  <a:xfrm>
                    <a:off x="5037562" y="4371591"/>
                    <a:ext cx="47133" cy="47133"/>
                  </a:xfrm>
                  <a:custGeom>
                    <a:avLst/>
                    <a:gdLst>
                      <a:gd name="connsiteX0" fmla="*/ -313 w 44883"/>
                      <a:gd name="connsiteY0" fmla="*/ 22432 h 44883"/>
                      <a:gd name="connsiteX1" fmla="*/ 22130 w 44883"/>
                      <a:gd name="connsiteY1" fmla="*/ 44873 h 44883"/>
                      <a:gd name="connsiteX2" fmla="*/ 44571 w 44883"/>
                      <a:gd name="connsiteY2" fmla="*/ 22432 h 44883"/>
                      <a:gd name="connsiteX3" fmla="*/ 22130 w 44883"/>
                      <a:gd name="connsiteY3" fmla="*/ -11 h 44883"/>
                      <a:gd name="connsiteX4" fmla="*/ -313 w 44883"/>
                      <a:gd name="connsiteY4" fmla="*/ 22432 h 44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883" h="44883">
                        <a:moveTo>
                          <a:pt x="-313" y="22432"/>
                        </a:moveTo>
                        <a:cubicBezTo>
                          <a:pt x="-313" y="34827"/>
                          <a:pt x="9748" y="44873"/>
                          <a:pt x="22130" y="44873"/>
                        </a:cubicBezTo>
                        <a:cubicBezTo>
                          <a:pt x="34510" y="44873"/>
                          <a:pt x="44571" y="34827"/>
                          <a:pt x="44571" y="22432"/>
                        </a:cubicBezTo>
                        <a:cubicBezTo>
                          <a:pt x="44571" y="10036"/>
                          <a:pt x="34510" y="-11"/>
                          <a:pt x="22130" y="-11"/>
                        </a:cubicBezTo>
                        <a:cubicBezTo>
                          <a:pt x="9748" y="-11"/>
                          <a:pt x="-313" y="10036"/>
                          <a:pt x="-313" y="22432"/>
                        </a:cubicBezTo>
                        <a:close/>
                      </a:path>
                    </a:pathLst>
                  </a:custGeom>
                  <a:grpFill/>
                  <a:ln w="37341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任意多边形: 形状 68">
                    <a:extLst>
                      <a:ext uri="{FF2B5EF4-FFF2-40B4-BE49-F238E27FC236}">
                        <a16:creationId xmlns:a16="http://schemas.microsoft.com/office/drawing/2014/main" id="{85A4ECE8-F6C8-58DE-B46F-485DB1874FDA}"/>
                      </a:ext>
                    </a:extLst>
                  </p:cNvPr>
                  <p:cNvSpPr/>
                  <p:nvPr/>
                </p:nvSpPr>
                <p:spPr>
                  <a:xfrm>
                    <a:off x="5994381" y="2485442"/>
                    <a:ext cx="46745" cy="46744"/>
                  </a:xfrm>
                  <a:custGeom>
                    <a:avLst/>
                    <a:gdLst>
                      <a:gd name="connsiteX0" fmla="*/ -313 w 44513"/>
                      <a:gd name="connsiteY0" fmla="*/ 22061 h 44512"/>
                      <a:gd name="connsiteX1" fmla="*/ 22130 w 44513"/>
                      <a:gd name="connsiteY1" fmla="*/ 44502 h 44512"/>
                      <a:gd name="connsiteX2" fmla="*/ 44197 w 44513"/>
                      <a:gd name="connsiteY2" fmla="*/ 22438 h 44512"/>
                      <a:gd name="connsiteX3" fmla="*/ 44197 w 44513"/>
                      <a:gd name="connsiteY3" fmla="*/ 22061 h 44512"/>
                      <a:gd name="connsiteX4" fmla="*/ 22877 w 44513"/>
                      <a:gd name="connsiteY4" fmla="*/ -7 h 44512"/>
                      <a:gd name="connsiteX5" fmla="*/ 22130 w 44513"/>
                      <a:gd name="connsiteY5" fmla="*/ -7 h 44512"/>
                      <a:gd name="connsiteX6" fmla="*/ -313 w 44513"/>
                      <a:gd name="connsiteY6" fmla="*/ 21683 h 44512"/>
                      <a:gd name="connsiteX7" fmla="*/ -313 w 44513"/>
                      <a:gd name="connsiteY7" fmla="*/ 22061 h 44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513" h="44512">
                        <a:moveTo>
                          <a:pt x="-313" y="22061"/>
                        </a:moveTo>
                        <a:cubicBezTo>
                          <a:pt x="-313" y="34456"/>
                          <a:pt x="9749" y="44502"/>
                          <a:pt x="22130" y="44502"/>
                        </a:cubicBezTo>
                        <a:cubicBezTo>
                          <a:pt x="34323" y="44502"/>
                          <a:pt x="44197" y="34624"/>
                          <a:pt x="44197" y="22438"/>
                        </a:cubicBezTo>
                        <a:cubicBezTo>
                          <a:pt x="44197" y="22311"/>
                          <a:pt x="44197" y="22188"/>
                          <a:pt x="44197" y="22061"/>
                        </a:cubicBezTo>
                        <a:cubicBezTo>
                          <a:pt x="44422" y="10080"/>
                          <a:pt x="34847" y="202"/>
                          <a:pt x="22877" y="-7"/>
                        </a:cubicBezTo>
                        <a:cubicBezTo>
                          <a:pt x="22616" y="-11"/>
                          <a:pt x="22391" y="-11"/>
                          <a:pt x="22130" y="-7"/>
                        </a:cubicBezTo>
                        <a:cubicBezTo>
                          <a:pt x="9937" y="-213"/>
                          <a:pt x="-88" y="9497"/>
                          <a:pt x="-313" y="21683"/>
                        </a:cubicBezTo>
                        <a:cubicBezTo>
                          <a:pt x="-313" y="21810"/>
                          <a:pt x="-313" y="21933"/>
                          <a:pt x="-313" y="22061"/>
                        </a:cubicBezTo>
                        <a:close/>
                      </a:path>
                    </a:pathLst>
                  </a:custGeom>
                  <a:grpFill/>
                  <a:ln w="37341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9" name="组合 58">
                  <a:extLst>
                    <a:ext uri="{FF2B5EF4-FFF2-40B4-BE49-F238E27FC236}">
                      <a16:creationId xmlns:a16="http://schemas.microsoft.com/office/drawing/2014/main" id="{F088D15B-11BF-6A10-0A4D-7362C72CC285}"/>
                    </a:ext>
                  </a:extLst>
                </p:cNvPr>
                <p:cNvGrpSpPr/>
                <p:nvPr/>
              </p:nvGrpSpPr>
              <p:grpSpPr>
                <a:xfrm>
                  <a:off x="6139315" y="2485442"/>
                  <a:ext cx="1204688" cy="1996809"/>
                  <a:chOff x="6139315" y="2485442"/>
                  <a:chExt cx="1204688" cy="1996809"/>
                </a:xfrm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16200000" scaled="1"/>
                  <a:tileRect/>
                </a:gradFill>
              </p:grpSpPr>
              <p:sp>
                <p:nvSpPr>
                  <p:cNvPr id="64" name="任意多边形: 形状 63">
                    <a:extLst>
                      <a:ext uri="{FF2B5EF4-FFF2-40B4-BE49-F238E27FC236}">
                        <a16:creationId xmlns:a16="http://schemas.microsoft.com/office/drawing/2014/main" id="{1648FEBB-1311-4D0E-D4C2-0F169B4C4176}"/>
                      </a:ext>
                    </a:extLst>
                  </p:cNvPr>
                  <p:cNvSpPr/>
                  <p:nvPr/>
                </p:nvSpPr>
                <p:spPr>
                  <a:xfrm>
                    <a:off x="6162492" y="2498408"/>
                    <a:ext cx="1181511" cy="1963916"/>
                  </a:xfrm>
                  <a:custGeom>
                    <a:avLst/>
                    <a:gdLst>
                      <a:gd name="connsiteX0" fmla="*/ 889884 w 1125106"/>
                      <a:gd name="connsiteY0" fmla="*/ 1861920 h 1870159"/>
                      <a:gd name="connsiteX1" fmla="*/ 628473 w 1125106"/>
                      <a:gd name="connsiteY1" fmla="*/ 233468 h 1870159"/>
                      <a:gd name="connsiteX2" fmla="*/ -313 w 1125106"/>
                      <a:gd name="connsiteY2" fmla="*/ 13455 h 1870159"/>
                      <a:gd name="connsiteX3" fmla="*/ -313 w 1125106"/>
                      <a:gd name="connsiteY3" fmla="*/ -11 h 1870159"/>
                      <a:gd name="connsiteX4" fmla="*/ 1123541 w 1125106"/>
                      <a:gd name="connsiteY4" fmla="*/ 1231583 h 1870159"/>
                      <a:gd name="connsiteX5" fmla="*/ 899982 w 1125106"/>
                      <a:gd name="connsiteY5" fmla="*/ 1870149 h 1870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5106" h="1870159">
                        <a:moveTo>
                          <a:pt x="889884" y="1861920"/>
                        </a:moveTo>
                        <a:cubicBezTo>
                          <a:pt x="1267394" y="1340049"/>
                          <a:pt x="1150359" y="610967"/>
                          <a:pt x="628473" y="233468"/>
                        </a:cubicBezTo>
                        <a:cubicBezTo>
                          <a:pt x="444711" y="100555"/>
                          <a:pt x="226201" y="24100"/>
                          <a:pt x="-313" y="13455"/>
                        </a:cubicBezTo>
                        <a:lnTo>
                          <a:pt x="-313" y="-11"/>
                        </a:lnTo>
                        <a:cubicBezTo>
                          <a:pt x="650129" y="29744"/>
                          <a:pt x="1153277" y="581149"/>
                          <a:pt x="1123541" y="1231583"/>
                        </a:cubicBezTo>
                        <a:cubicBezTo>
                          <a:pt x="1112994" y="1461706"/>
                          <a:pt x="1035270" y="1683705"/>
                          <a:pt x="899982" y="1870149"/>
                        </a:cubicBezTo>
                        <a:close/>
                      </a:path>
                    </a:pathLst>
                  </a:custGeom>
                  <a:grpFill/>
                  <a:ln w="37341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5" name="任意多边形: 形状 64">
                    <a:extLst>
                      <a:ext uri="{FF2B5EF4-FFF2-40B4-BE49-F238E27FC236}">
                        <a16:creationId xmlns:a16="http://schemas.microsoft.com/office/drawing/2014/main" id="{77DC2E54-9A40-5F05-7CF5-EFC694F01C7B}"/>
                      </a:ext>
                    </a:extLst>
                  </p:cNvPr>
                  <p:cNvSpPr/>
                  <p:nvPr/>
                </p:nvSpPr>
                <p:spPr>
                  <a:xfrm>
                    <a:off x="6139315" y="2485442"/>
                    <a:ext cx="46745" cy="46745"/>
                  </a:xfrm>
                  <a:custGeom>
                    <a:avLst/>
                    <a:gdLst>
                      <a:gd name="connsiteX0" fmla="*/ -309 w 44513"/>
                      <a:gd name="connsiteY0" fmla="*/ 22061 h 44513"/>
                      <a:gd name="connsiteX1" fmla="*/ 21386 w 44513"/>
                      <a:gd name="connsiteY1" fmla="*/ 44499 h 44513"/>
                      <a:gd name="connsiteX2" fmla="*/ 21759 w 44513"/>
                      <a:gd name="connsiteY2" fmla="*/ 44503 h 44513"/>
                      <a:gd name="connsiteX3" fmla="*/ 44201 w 44513"/>
                      <a:gd name="connsiteY3" fmla="*/ 22061 h 44513"/>
                      <a:gd name="connsiteX4" fmla="*/ 22133 w 44513"/>
                      <a:gd name="connsiteY4" fmla="*/ -11 h 44513"/>
                      <a:gd name="connsiteX5" fmla="*/ 21759 w 44513"/>
                      <a:gd name="connsiteY5" fmla="*/ -7 h 44513"/>
                      <a:gd name="connsiteX6" fmla="*/ -309 w 44513"/>
                      <a:gd name="connsiteY6" fmla="*/ 21305 h 44513"/>
                      <a:gd name="connsiteX7" fmla="*/ -309 w 44513"/>
                      <a:gd name="connsiteY7" fmla="*/ 22061 h 44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513" h="44513">
                        <a:moveTo>
                          <a:pt x="-309" y="22061"/>
                        </a:moveTo>
                        <a:cubicBezTo>
                          <a:pt x="-533" y="34247"/>
                          <a:pt x="9192" y="44293"/>
                          <a:pt x="21386" y="44499"/>
                        </a:cubicBezTo>
                        <a:cubicBezTo>
                          <a:pt x="21498" y="44503"/>
                          <a:pt x="21647" y="44503"/>
                          <a:pt x="21759" y="44503"/>
                        </a:cubicBezTo>
                        <a:cubicBezTo>
                          <a:pt x="34140" y="44503"/>
                          <a:pt x="44201" y="34456"/>
                          <a:pt x="44201" y="22061"/>
                        </a:cubicBezTo>
                        <a:cubicBezTo>
                          <a:pt x="44201" y="9875"/>
                          <a:pt x="34326" y="-7"/>
                          <a:pt x="22133" y="-11"/>
                        </a:cubicBezTo>
                        <a:cubicBezTo>
                          <a:pt x="22021" y="-11"/>
                          <a:pt x="21872" y="-11"/>
                          <a:pt x="21759" y="-7"/>
                        </a:cubicBezTo>
                        <a:cubicBezTo>
                          <a:pt x="9791" y="-216"/>
                          <a:pt x="-84" y="9325"/>
                          <a:pt x="-309" y="21305"/>
                        </a:cubicBezTo>
                        <a:cubicBezTo>
                          <a:pt x="-309" y="21560"/>
                          <a:pt x="-309" y="21810"/>
                          <a:pt x="-309" y="22061"/>
                        </a:cubicBezTo>
                        <a:close/>
                      </a:path>
                    </a:pathLst>
                  </a:custGeom>
                  <a:grpFill/>
                  <a:ln w="37341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6" name="任意多边形: 形状 65">
                    <a:extLst>
                      <a:ext uri="{FF2B5EF4-FFF2-40B4-BE49-F238E27FC236}">
                        <a16:creationId xmlns:a16="http://schemas.microsoft.com/office/drawing/2014/main" id="{8CB64AF7-226F-E045-5176-B98782BAD1C9}"/>
                      </a:ext>
                    </a:extLst>
                  </p:cNvPr>
                  <p:cNvSpPr/>
                  <p:nvPr/>
                </p:nvSpPr>
                <p:spPr>
                  <a:xfrm>
                    <a:off x="7077084" y="4435112"/>
                    <a:ext cx="47148" cy="47139"/>
                  </a:xfrm>
                  <a:custGeom>
                    <a:avLst/>
                    <a:gdLst>
                      <a:gd name="connsiteX0" fmla="*/ -121 w 44897"/>
                      <a:gd name="connsiteY0" fmla="*/ 19543 h 44889"/>
                      <a:gd name="connsiteX1" fmla="*/ 19254 w 44897"/>
                      <a:gd name="connsiteY1" fmla="*/ 44689 h 44889"/>
                      <a:gd name="connsiteX2" fmla="*/ 44389 w 44897"/>
                      <a:gd name="connsiteY2" fmla="*/ 25325 h 44889"/>
                      <a:gd name="connsiteX3" fmla="*/ 44389 w 44897"/>
                      <a:gd name="connsiteY3" fmla="*/ 19543 h 44889"/>
                      <a:gd name="connsiteX4" fmla="*/ 19254 w 44897"/>
                      <a:gd name="connsiteY4" fmla="*/ 179 h 44889"/>
                      <a:gd name="connsiteX5" fmla="*/ -121 w 44897"/>
                      <a:gd name="connsiteY5" fmla="*/ 19543 h 448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897" h="44889">
                        <a:moveTo>
                          <a:pt x="-121" y="19543"/>
                        </a:moveTo>
                        <a:cubicBezTo>
                          <a:pt x="-1729" y="31834"/>
                          <a:pt x="6948" y="43092"/>
                          <a:pt x="19254" y="44689"/>
                        </a:cubicBezTo>
                        <a:cubicBezTo>
                          <a:pt x="31523" y="46286"/>
                          <a:pt x="42781" y="37616"/>
                          <a:pt x="44389" y="25325"/>
                        </a:cubicBezTo>
                        <a:cubicBezTo>
                          <a:pt x="44651" y="23406"/>
                          <a:pt x="44651" y="21461"/>
                          <a:pt x="44389" y="19543"/>
                        </a:cubicBezTo>
                        <a:cubicBezTo>
                          <a:pt x="42781" y="7252"/>
                          <a:pt x="31523" y="-1418"/>
                          <a:pt x="19254" y="179"/>
                        </a:cubicBezTo>
                        <a:cubicBezTo>
                          <a:pt x="9156" y="1492"/>
                          <a:pt x="1189" y="9440"/>
                          <a:pt x="-121" y="19543"/>
                        </a:cubicBezTo>
                        <a:close/>
                      </a:path>
                    </a:pathLst>
                  </a:custGeom>
                  <a:grpFill/>
                  <a:ln w="37341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0" name="组合 59">
                  <a:extLst>
                    <a:ext uri="{FF2B5EF4-FFF2-40B4-BE49-F238E27FC236}">
                      <a16:creationId xmlns:a16="http://schemas.microsoft.com/office/drawing/2014/main" id="{55ACF894-3BCF-16C2-E969-A117DCD339B7}"/>
                    </a:ext>
                  </a:extLst>
                </p:cNvPr>
                <p:cNvGrpSpPr/>
                <p:nvPr/>
              </p:nvGrpSpPr>
              <p:grpSpPr>
                <a:xfrm>
                  <a:off x="5127112" y="4489421"/>
                  <a:ext cx="1911680" cy="484248"/>
                  <a:chOff x="5127112" y="4489421"/>
                  <a:chExt cx="1911680" cy="484248"/>
                </a:xfrm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>
                        <a:alpha val="0"/>
                      </a:schemeClr>
                    </a:gs>
                  </a:gsLst>
                  <a:lin ang="0" scaled="1"/>
                  <a:tileRect/>
                </a:gradFill>
              </p:grpSpPr>
              <p:sp>
                <p:nvSpPr>
                  <p:cNvPr id="61" name="任意多边形: 形状 60">
                    <a:extLst>
                      <a:ext uri="{FF2B5EF4-FFF2-40B4-BE49-F238E27FC236}">
                        <a16:creationId xmlns:a16="http://schemas.microsoft.com/office/drawing/2014/main" id="{2A4DA9C7-EE17-5BFC-0FC8-AA97DCBD596E}"/>
                      </a:ext>
                    </a:extLst>
                  </p:cNvPr>
                  <p:cNvSpPr/>
                  <p:nvPr/>
                </p:nvSpPr>
                <p:spPr>
                  <a:xfrm>
                    <a:off x="5141649" y="4505530"/>
                    <a:ext cx="1873577" cy="468139"/>
                  </a:xfrm>
                  <a:custGeom>
                    <a:avLst/>
                    <a:gdLst>
                      <a:gd name="connsiteX0" fmla="*/ 10160 w 1784132"/>
                      <a:gd name="connsiteY0" fmla="*/ -11 h 445790"/>
                      <a:gd name="connsiteX1" fmla="*/ 1647485 w 1784132"/>
                      <a:gd name="connsiteY1" fmla="*/ 175179 h 445790"/>
                      <a:gd name="connsiteX2" fmla="*/ 1773347 w 1784132"/>
                      <a:gd name="connsiteY2" fmla="*/ 57216 h 445790"/>
                      <a:gd name="connsiteX3" fmla="*/ 1783820 w 1784132"/>
                      <a:gd name="connsiteY3" fmla="*/ 65445 h 445790"/>
                      <a:gd name="connsiteX4" fmla="*/ 119041 w 1784132"/>
                      <a:gd name="connsiteY4" fmla="*/ 134502 h 445790"/>
                      <a:gd name="connsiteX5" fmla="*/ -313 w 1784132"/>
                      <a:gd name="connsiteY5" fmla="*/ 7096 h 445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4132" h="445790">
                        <a:moveTo>
                          <a:pt x="10160" y="-11"/>
                        </a:moveTo>
                        <a:cubicBezTo>
                          <a:pt x="413928" y="500497"/>
                          <a:pt x="1146956" y="578916"/>
                          <a:pt x="1647485" y="175179"/>
                        </a:cubicBezTo>
                        <a:cubicBezTo>
                          <a:pt x="1692294" y="139025"/>
                          <a:pt x="1734372" y="99594"/>
                          <a:pt x="1773347" y="57216"/>
                        </a:cubicBezTo>
                        <a:lnTo>
                          <a:pt x="1783820" y="65445"/>
                        </a:lnTo>
                        <a:cubicBezTo>
                          <a:pt x="1343173" y="544243"/>
                          <a:pt x="597802" y="575138"/>
                          <a:pt x="119041" y="134502"/>
                        </a:cubicBezTo>
                        <a:cubicBezTo>
                          <a:pt x="76140" y="95042"/>
                          <a:pt x="36268" y="52459"/>
                          <a:pt x="-313" y="7096"/>
                        </a:cubicBezTo>
                        <a:close/>
                      </a:path>
                    </a:pathLst>
                  </a:custGeom>
                  <a:grpFill/>
                  <a:ln w="37341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" name="任意多边形: 形状 61">
                    <a:extLst>
                      <a:ext uri="{FF2B5EF4-FFF2-40B4-BE49-F238E27FC236}">
                        <a16:creationId xmlns:a16="http://schemas.microsoft.com/office/drawing/2014/main" id="{0336A02A-6FEA-64A6-E8B1-4E81A97D345B}"/>
                      </a:ext>
                    </a:extLst>
                  </p:cNvPr>
                  <p:cNvSpPr/>
                  <p:nvPr/>
                </p:nvSpPr>
                <p:spPr>
                  <a:xfrm>
                    <a:off x="6992048" y="4549128"/>
                    <a:ext cx="46744" cy="46744"/>
                  </a:xfrm>
                  <a:custGeom>
                    <a:avLst/>
                    <a:gdLst>
                      <a:gd name="connsiteX0" fmla="*/ -309 w 44512"/>
                      <a:gd name="connsiteY0" fmla="*/ 22431 h 44512"/>
                      <a:gd name="connsiteX1" fmla="*/ 21010 w 44512"/>
                      <a:gd name="connsiteY1" fmla="*/ 44499 h 44512"/>
                      <a:gd name="connsiteX2" fmla="*/ 21759 w 44512"/>
                      <a:gd name="connsiteY2" fmla="*/ 44499 h 44512"/>
                      <a:gd name="connsiteX3" fmla="*/ 44200 w 44512"/>
                      <a:gd name="connsiteY3" fmla="*/ 22809 h 44512"/>
                      <a:gd name="connsiteX4" fmla="*/ 44200 w 44512"/>
                      <a:gd name="connsiteY4" fmla="*/ 22431 h 44512"/>
                      <a:gd name="connsiteX5" fmla="*/ 21759 w 44512"/>
                      <a:gd name="connsiteY5" fmla="*/ -11 h 44512"/>
                      <a:gd name="connsiteX6" fmla="*/ -309 w 44512"/>
                      <a:gd name="connsiteY6" fmla="*/ 22054 h 44512"/>
                      <a:gd name="connsiteX7" fmla="*/ -309 w 44512"/>
                      <a:gd name="connsiteY7" fmla="*/ 22431 h 44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512" h="44512">
                        <a:moveTo>
                          <a:pt x="-309" y="22431"/>
                        </a:moveTo>
                        <a:cubicBezTo>
                          <a:pt x="-534" y="34411"/>
                          <a:pt x="9042" y="44290"/>
                          <a:pt x="21010" y="44499"/>
                        </a:cubicBezTo>
                        <a:cubicBezTo>
                          <a:pt x="21273" y="44503"/>
                          <a:pt x="21497" y="44503"/>
                          <a:pt x="21759" y="44499"/>
                        </a:cubicBezTo>
                        <a:cubicBezTo>
                          <a:pt x="33952" y="44705"/>
                          <a:pt x="43976" y="34995"/>
                          <a:pt x="44200" y="22809"/>
                        </a:cubicBezTo>
                        <a:cubicBezTo>
                          <a:pt x="44200" y="22682"/>
                          <a:pt x="44200" y="22559"/>
                          <a:pt x="44200" y="22431"/>
                        </a:cubicBezTo>
                        <a:cubicBezTo>
                          <a:pt x="44200" y="10036"/>
                          <a:pt x="34139" y="-11"/>
                          <a:pt x="21759" y="-11"/>
                        </a:cubicBezTo>
                        <a:cubicBezTo>
                          <a:pt x="9565" y="-14"/>
                          <a:pt x="-309" y="9868"/>
                          <a:pt x="-309" y="22054"/>
                        </a:cubicBezTo>
                        <a:cubicBezTo>
                          <a:pt x="-309" y="22181"/>
                          <a:pt x="-309" y="22304"/>
                          <a:pt x="-309" y="22431"/>
                        </a:cubicBezTo>
                        <a:close/>
                      </a:path>
                    </a:pathLst>
                  </a:custGeom>
                  <a:grpFill/>
                  <a:ln w="37341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" name="任意多边形: 形状 62">
                    <a:extLst>
                      <a:ext uri="{FF2B5EF4-FFF2-40B4-BE49-F238E27FC236}">
                        <a16:creationId xmlns:a16="http://schemas.microsoft.com/office/drawing/2014/main" id="{883BA8D0-4E79-FC76-72D5-000B2DE68453}"/>
                      </a:ext>
                    </a:extLst>
                  </p:cNvPr>
                  <p:cNvSpPr/>
                  <p:nvPr/>
                </p:nvSpPr>
                <p:spPr>
                  <a:xfrm>
                    <a:off x="5127112" y="4489421"/>
                    <a:ext cx="46745" cy="46745"/>
                  </a:xfrm>
                  <a:custGeom>
                    <a:avLst/>
                    <a:gdLst>
                      <a:gd name="connsiteX0" fmla="*/ -309 w 44513"/>
                      <a:gd name="connsiteY0" fmla="*/ 22061 h 44513"/>
                      <a:gd name="connsiteX1" fmla="*/ 21385 w 44513"/>
                      <a:gd name="connsiteY1" fmla="*/ 44499 h 44513"/>
                      <a:gd name="connsiteX2" fmla="*/ 21759 w 44513"/>
                      <a:gd name="connsiteY2" fmla="*/ 44503 h 44513"/>
                      <a:gd name="connsiteX3" fmla="*/ 44201 w 44513"/>
                      <a:gd name="connsiteY3" fmla="*/ 22061 h 44513"/>
                      <a:gd name="connsiteX4" fmla="*/ 22133 w 44513"/>
                      <a:gd name="connsiteY4" fmla="*/ -11 h 44513"/>
                      <a:gd name="connsiteX5" fmla="*/ 21759 w 44513"/>
                      <a:gd name="connsiteY5" fmla="*/ -7 h 44513"/>
                      <a:gd name="connsiteX6" fmla="*/ -309 w 44513"/>
                      <a:gd name="connsiteY6" fmla="*/ 21306 h 44513"/>
                      <a:gd name="connsiteX7" fmla="*/ -309 w 44513"/>
                      <a:gd name="connsiteY7" fmla="*/ 22061 h 44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513" h="44513">
                        <a:moveTo>
                          <a:pt x="-309" y="22061"/>
                        </a:moveTo>
                        <a:cubicBezTo>
                          <a:pt x="-534" y="34247"/>
                          <a:pt x="9192" y="44294"/>
                          <a:pt x="21385" y="44499"/>
                        </a:cubicBezTo>
                        <a:cubicBezTo>
                          <a:pt x="21498" y="44503"/>
                          <a:pt x="21647" y="44503"/>
                          <a:pt x="21759" y="44503"/>
                        </a:cubicBezTo>
                        <a:cubicBezTo>
                          <a:pt x="34139" y="44503"/>
                          <a:pt x="44201" y="34457"/>
                          <a:pt x="44201" y="22061"/>
                        </a:cubicBezTo>
                        <a:cubicBezTo>
                          <a:pt x="44201" y="9875"/>
                          <a:pt x="34326" y="-7"/>
                          <a:pt x="22133" y="-11"/>
                        </a:cubicBezTo>
                        <a:cubicBezTo>
                          <a:pt x="22020" y="-11"/>
                          <a:pt x="21871" y="-11"/>
                          <a:pt x="21759" y="-7"/>
                        </a:cubicBezTo>
                        <a:cubicBezTo>
                          <a:pt x="9790" y="-216"/>
                          <a:pt x="-85" y="9325"/>
                          <a:pt x="-309" y="21306"/>
                        </a:cubicBezTo>
                        <a:cubicBezTo>
                          <a:pt x="-309" y="21556"/>
                          <a:pt x="-309" y="21811"/>
                          <a:pt x="-309" y="22061"/>
                        </a:cubicBezTo>
                        <a:close/>
                      </a:path>
                    </a:pathLst>
                  </a:custGeom>
                  <a:grpFill/>
                  <a:ln w="37341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</p:grpSp>
      <p:sp>
        <p:nvSpPr>
          <p:cNvPr id="78" name="文本框 77">
            <a:extLst>
              <a:ext uri="{FF2B5EF4-FFF2-40B4-BE49-F238E27FC236}">
                <a16:creationId xmlns:a16="http://schemas.microsoft.com/office/drawing/2014/main" id="{1EF03E34-0043-8D4F-D51A-0E71FD502DF6}"/>
              </a:ext>
            </a:extLst>
          </p:cNvPr>
          <p:cNvSpPr txBox="1"/>
          <p:nvPr/>
        </p:nvSpPr>
        <p:spPr>
          <a:xfrm>
            <a:off x="5208578" y="3417329"/>
            <a:ext cx="1774845" cy="64633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r"/>
            <a:r>
              <a:rPr lang="en-US" altLang="zh-CN" sz="36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</a:gradFill>
                <a:cs typeface="+mn-ea"/>
                <a:sym typeface="+mn-lt"/>
              </a:rPr>
              <a:t>Product</a:t>
            </a:r>
            <a:endParaRPr lang="zh-CN" altLang="en-US" sz="36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0" scaled="1"/>
              </a:gradFill>
              <a:cs typeface="+mn-ea"/>
              <a:sym typeface="+mn-lt"/>
            </a:endParaRP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89A4591F-F59B-B76E-FD1E-01F66063F5B4}"/>
              </a:ext>
            </a:extLst>
          </p:cNvPr>
          <p:cNvGrpSpPr/>
          <p:nvPr/>
        </p:nvGrpSpPr>
        <p:grpSpPr>
          <a:xfrm>
            <a:off x="3987548" y="1917204"/>
            <a:ext cx="707790" cy="707790"/>
            <a:chOff x="8006974" y="1902251"/>
            <a:chExt cx="707790" cy="707790"/>
          </a:xfrm>
        </p:grpSpPr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7EA850D1-2262-4EA6-7AC3-FD290412133E}"/>
                </a:ext>
              </a:extLst>
            </p:cNvPr>
            <p:cNvSpPr/>
            <p:nvPr/>
          </p:nvSpPr>
          <p:spPr>
            <a:xfrm>
              <a:off x="8006974" y="19022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1" name="empty-folder_70904">
              <a:extLst>
                <a:ext uri="{FF2B5EF4-FFF2-40B4-BE49-F238E27FC236}">
                  <a16:creationId xmlns:a16="http://schemas.microsoft.com/office/drawing/2014/main" id="{CAD449F6-D2D5-3168-FC4B-FECB2B9AD5C6}"/>
                </a:ext>
              </a:extLst>
            </p:cNvPr>
            <p:cNvSpPr/>
            <p:nvPr/>
          </p:nvSpPr>
          <p:spPr>
            <a:xfrm>
              <a:off x="8181778" y="21243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2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E02FD6F-269F-5141-D549-BE70B3A2AC10}"/>
              </a:ext>
            </a:extLst>
          </p:cNvPr>
          <p:cNvSpPr txBox="1"/>
          <p:nvPr/>
        </p:nvSpPr>
        <p:spPr>
          <a:xfrm>
            <a:off x="2411041" y="3356691"/>
            <a:ext cx="7749540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en-US" altLang="zh-CN" sz="4800" dirty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8100000" scaled="1"/>
                  <a:tileRect/>
                </a:gradFill>
                <a:effectLst>
                  <a:outerShdw dist="12700" dir="2700000" algn="tl" rotWithShape="0">
                    <a:prstClr val="white"/>
                  </a:outerShdw>
                </a:effectLst>
                <a:cs typeface="+mn-ea"/>
                <a:sym typeface="+mn-lt"/>
              </a:rPr>
              <a:t>Planning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225B5AA-F77F-D3EF-CBD1-D1441BA9D538}"/>
              </a:ext>
            </a:extLst>
          </p:cNvPr>
          <p:cNvSpPr txBox="1"/>
          <p:nvPr/>
        </p:nvSpPr>
        <p:spPr>
          <a:xfrm>
            <a:off x="2380561" y="2167744"/>
            <a:ext cx="7749540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zh-CN" altLang="en-US" sz="8000" dirty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8100000" scaled="1"/>
                  <a:tileRect/>
                </a:gradFill>
                <a:effectLst>
                  <a:outerShdw dist="12700" dir="2700000" algn="tl" rotWithShape="0">
                    <a:prstClr val="white"/>
                  </a:outerShdw>
                </a:effectLst>
                <a:cs typeface="+mn-ea"/>
                <a:sym typeface="+mn-lt"/>
              </a:rPr>
              <a:t>规划展望</a:t>
            </a:r>
          </a:p>
        </p:txBody>
      </p:sp>
    </p:spTree>
    <p:extLst>
      <p:ext uri="{BB962C8B-B14F-4D97-AF65-F5344CB8AC3E}">
        <p14:creationId xmlns:p14="http://schemas.microsoft.com/office/powerpoint/2010/main" val="410183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83C24516-078B-C4D6-975B-2EEC0C7E0D2E}"/>
              </a:ext>
            </a:extLst>
          </p:cNvPr>
          <p:cNvGrpSpPr/>
          <p:nvPr/>
        </p:nvGrpSpPr>
        <p:grpSpPr>
          <a:xfrm>
            <a:off x="697834" y="2060550"/>
            <a:ext cx="2502155" cy="3882684"/>
            <a:chOff x="882949" y="1911841"/>
            <a:chExt cx="2502155" cy="3882684"/>
          </a:xfrm>
          <a:scene3d>
            <a:camera prst="perspectiveLeft"/>
            <a:lightRig rig="threePt" dir="t"/>
          </a:scene3d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A1E51DD2-A278-FEE4-E8ED-CAA883B450A4}"/>
                </a:ext>
              </a:extLst>
            </p:cNvPr>
            <p:cNvSpPr/>
            <p:nvPr/>
          </p:nvSpPr>
          <p:spPr>
            <a:xfrm>
              <a:off x="882949" y="1911841"/>
              <a:ext cx="2502155" cy="3882684"/>
            </a:xfrm>
            <a:prstGeom prst="roundRect">
              <a:avLst>
                <a:gd name="adj" fmla="val 6423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73000">
                  <a:schemeClr val="accent2">
                    <a:alpha val="0"/>
                    <a:lumMod val="80000"/>
                    <a:lumOff val="20000"/>
                  </a:schemeClr>
                </a:gs>
                <a:gs pos="30000">
                  <a:schemeClr val="accent2">
                    <a:alpha val="32000"/>
                    <a:lumMod val="80000"/>
                    <a:lumOff val="20000"/>
                  </a:schemeClr>
                </a:gs>
                <a:gs pos="100000">
                  <a:schemeClr val="accent2">
                    <a:alpha val="11000"/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43000">
                    <a:schemeClr val="accent2"/>
                  </a:gs>
                  <a:gs pos="100000">
                    <a:schemeClr val="accent2">
                      <a:alpha val="60000"/>
                    </a:schemeClr>
                  </a:gs>
                </a:gsLst>
                <a:lin ang="5400000" scaled="1"/>
              </a:gradFill>
            </a:ln>
            <a:effectLst/>
            <a:sp3d extrusionH="127000" contourW="12700" prstMaterial="matte">
              <a:extrusionClr>
                <a:schemeClr val="accent2"/>
              </a:extrusionClr>
              <a:contourClr>
                <a:schemeClr val="accent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BCA518C-30AC-9AC6-8491-7DFE29142313}"/>
                </a:ext>
              </a:extLst>
            </p:cNvPr>
            <p:cNvSpPr txBox="1"/>
            <p:nvPr/>
          </p:nvSpPr>
          <p:spPr>
            <a:xfrm>
              <a:off x="1086503" y="3287373"/>
              <a:ext cx="1415772" cy="461665"/>
            </a:xfrm>
            <a:prstGeom prst="rect">
              <a:avLst/>
            </a:prstGeom>
            <a:noFill/>
            <a:sp3d prstMaterial="matte"/>
          </p:spPr>
          <p:txBody>
            <a:bodyPr wrap="none" rtlCol="0">
              <a:no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后勤保障</a:t>
              </a:r>
            </a:p>
          </p:txBody>
        </p:sp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1F05E78B-67F6-47AE-5107-C0DC6910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8663" y="2158772"/>
              <a:ext cx="900000" cy="900000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9AE2FA1-BD57-8F80-CE50-FBCF03FD0070}"/>
                </a:ext>
              </a:extLst>
            </p:cNvPr>
            <p:cNvSpPr txBox="1"/>
            <p:nvPr/>
          </p:nvSpPr>
          <p:spPr>
            <a:xfrm>
              <a:off x="1086503" y="3855577"/>
              <a:ext cx="1977390" cy="172572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>
                  <a:solidFill>
                    <a:schemeClr val="bg1"/>
                  </a:solidFill>
                  <a:cs typeface="+mn-ea"/>
                  <a:sym typeface="+mn-lt"/>
                </a:rPr>
                <a:t>根据工作需要，及时做好后勤保障工作，例如团餐配送、用车调配等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F5EB2FC-84A6-4EF1-4869-3AB0C06285BA}"/>
              </a:ext>
            </a:extLst>
          </p:cNvPr>
          <p:cNvGrpSpPr/>
          <p:nvPr/>
        </p:nvGrpSpPr>
        <p:grpSpPr>
          <a:xfrm>
            <a:off x="3503671" y="1701016"/>
            <a:ext cx="2502155" cy="3882684"/>
            <a:chOff x="882949" y="1911841"/>
            <a:chExt cx="2502155" cy="3882684"/>
          </a:xfrm>
          <a:scene3d>
            <a:camera prst="perspectiveRight"/>
            <a:lightRig rig="threePt" dir="t"/>
          </a:scene3d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8D745961-2079-C088-5C27-521025C12F65}"/>
                </a:ext>
              </a:extLst>
            </p:cNvPr>
            <p:cNvSpPr/>
            <p:nvPr/>
          </p:nvSpPr>
          <p:spPr>
            <a:xfrm>
              <a:off x="882949" y="1911841"/>
              <a:ext cx="2502155" cy="3882684"/>
            </a:xfrm>
            <a:prstGeom prst="roundRect">
              <a:avLst>
                <a:gd name="adj" fmla="val 6423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73000">
                  <a:schemeClr val="accent2">
                    <a:alpha val="0"/>
                    <a:lumMod val="80000"/>
                    <a:lumOff val="20000"/>
                  </a:schemeClr>
                </a:gs>
                <a:gs pos="30000">
                  <a:schemeClr val="accent2">
                    <a:alpha val="32000"/>
                    <a:lumMod val="80000"/>
                    <a:lumOff val="20000"/>
                  </a:schemeClr>
                </a:gs>
                <a:gs pos="100000">
                  <a:schemeClr val="accent2">
                    <a:alpha val="11000"/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43000">
                    <a:schemeClr val="accent2"/>
                  </a:gs>
                  <a:gs pos="100000">
                    <a:schemeClr val="accent2">
                      <a:alpha val="60000"/>
                    </a:schemeClr>
                  </a:gs>
                </a:gsLst>
                <a:lin ang="5400000" scaled="1"/>
              </a:gradFill>
            </a:ln>
            <a:effectLst/>
            <a:sp3d extrusionH="127000" contourW="12700" prstMaterial="matte">
              <a:extrusionClr>
                <a:schemeClr val="accent2"/>
              </a:extrusionClr>
              <a:contourClr>
                <a:schemeClr val="accent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97B8777-764D-94FD-2406-7F25768E50C6}"/>
                </a:ext>
              </a:extLst>
            </p:cNvPr>
            <p:cNvSpPr txBox="1"/>
            <p:nvPr/>
          </p:nvSpPr>
          <p:spPr>
            <a:xfrm>
              <a:off x="1086503" y="3287373"/>
              <a:ext cx="1415772" cy="461665"/>
            </a:xfrm>
            <a:prstGeom prst="rect">
              <a:avLst/>
            </a:prstGeom>
            <a:noFill/>
            <a:sp3d prstMaterial="matte"/>
          </p:spPr>
          <p:txBody>
            <a:bodyPr wrap="none" rtlCol="0">
              <a:no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资源调配</a:t>
              </a:r>
            </a:p>
          </p:txBody>
        </p:sp>
        <p:pic>
          <p:nvPicPr>
            <p:cNvPr id="21" name="图形 20">
              <a:extLst>
                <a:ext uri="{FF2B5EF4-FFF2-40B4-BE49-F238E27FC236}">
                  <a16:creationId xmlns:a16="http://schemas.microsoft.com/office/drawing/2014/main" id="{1E675A80-468C-78E5-2581-87C1C6A9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08663" y="2158772"/>
              <a:ext cx="900000" cy="90000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6EFDF46-53A3-A6D6-E610-CF5067A3EF97}"/>
                </a:ext>
              </a:extLst>
            </p:cNvPr>
            <p:cNvSpPr txBox="1"/>
            <p:nvPr/>
          </p:nvSpPr>
          <p:spPr>
            <a:xfrm>
              <a:off x="1086503" y="3855577"/>
              <a:ext cx="1977390" cy="172572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>
                  <a:solidFill>
                    <a:schemeClr val="bg1"/>
                  </a:solidFill>
                  <a:cs typeface="+mn-ea"/>
                  <a:sym typeface="+mn-lt"/>
                </a:rPr>
                <a:t>根据工作需要，及时做好后勤保障工作例如团餐配送、用车调配等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C0365F3-E783-1414-6982-F4E779C0D4BC}"/>
              </a:ext>
            </a:extLst>
          </p:cNvPr>
          <p:cNvGrpSpPr/>
          <p:nvPr/>
        </p:nvGrpSpPr>
        <p:grpSpPr>
          <a:xfrm>
            <a:off x="6172348" y="2302508"/>
            <a:ext cx="2502155" cy="3882684"/>
            <a:chOff x="882949" y="1911841"/>
            <a:chExt cx="2502155" cy="3882684"/>
          </a:xfrm>
          <a:scene3d>
            <a:camera prst="perspectiveLeft"/>
            <a:lightRig rig="threePt" dir="t"/>
          </a:scene3d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39EB6FE2-99F8-12FF-5CAA-68F732F3C07C}"/>
                </a:ext>
              </a:extLst>
            </p:cNvPr>
            <p:cNvSpPr/>
            <p:nvPr/>
          </p:nvSpPr>
          <p:spPr>
            <a:xfrm>
              <a:off x="882949" y="1911841"/>
              <a:ext cx="2502155" cy="3882684"/>
            </a:xfrm>
            <a:prstGeom prst="roundRect">
              <a:avLst>
                <a:gd name="adj" fmla="val 6423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73000">
                  <a:schemeClr val="accent2">
                    <a:alpha val="0"/>
                    <a:lumMod val="80000"/>
                    <a:lumOff val="20000"/>
                  </a:schemeClr>
                </a:gs>
                <a:gs pos="30000">
                  <a:schemeClr val="accent2">
                    <a:alpha val="32000"/>
                    <a:lumMod val="80000"/>
                    <a:lumOff val="20000"/>
                  </a:schemeClr>
                </a:gs>
                <a:gs pos="100000">
                  <a:schemeClr val="accent2">
                    <a:alpha val="11000"/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43000">
                    <a:schemeClr val="accent2"/>
                  </a:gs>
                  <a:gs pos="100000">
                    <a:schemeClr val="accent2">
                      <a:alpha val="60000"/>
                    </a:schemeClr>
                  </a:gs>
                </a:gsLst>
                <a:lin ang="5400000" scaled="1"/>
              </a:gradFill>
            </a:ln>
            <a:effectLst/>
            <a:sp3d extrusionH="127000" contourW="12700" prstMaterial="matte">
              <a:extrusionClr>
                <a:schemeClr val="accent2"/>
              </a:extrusionClr>
              <a:contourClr>
                <a:schemeClr val="accent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3184AED-E1A5-BB08-E4F9-B023D34D3F10}"/>
                </a:ext>
              </a:extLst>
            </p:cNvPr>
            <p:cNvSpPr txBox="1"/>
            <p:nvPr/>
          </p:nvSpPr>
          <p:spPr>
            <a:xfrm>
              <a:off x="1086503" y="3287373"/>
              <a:ext cx="1415772" cy="461665"/>
            </a:xfrm>
            <a:prstGeom prst="rect">
              <a:avLst/>
            </a:prstGeom>
            <a:noFill/>
            <a:sp3d prstMaterial="matte"/>
          </p:spPr>
          <p:txBody>
            <a:bodyPr wrap="none" rtlCol="0">
              <a:no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后勤保障</a:t>
              </a:r>
            </a:p>
          </p:txBody>
        </p:sp>
        <p:pic>
          <p:nvPicPr>
            <p:cNvPr id="26" name="图形 25">
              <a:extLst>
                <a:ext uri="{FF2B5EF4-FFF2-40B4-BE49-F238E27FC236}">
                  <a16:creationId xmlns:a16="http://schemas.microsoft.com/office/drawing/2014/main" id="{5CB67885-F9F6-F271-8EEB-939C05D69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108663" y="2158772"/>
              <a:ext cx="900000" cy="900000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E431A8F-5811-D26A-C12A-48238BA67320}"/>
                </a:ext>
              </a:extLst>
            </p:cNvPr>
            <p:cNvSpPr txBox="1"/>
            <p:nvPr/>
          </p:nvSpPr>
          <p:spPr>
            <a:xfrm>
              <a:off x="1086503" y="3855577"/>
              <a:ext cx="1977390" cy="139333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>
                  <a:solidFill>
                    <a:schemeClr val="bg1"/>
                  </a:solidFill>
                  <a:cs typeface="+mn-ea"/>
                  <a:sym typeface="+mn-lt"/>
                </a:rPr>
                <a:t>突发情况下及时发现问题及时处理，保障大家工作顺利进行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97E3B9A-ED33-950C-9CDD-8DAD63EAFCBA}"/>
              </a:ext>
            </a:extLst>
          </p:cNvPr>
          <p:cNvGrpSpPr/>
          <p:nvPr/>
        </p:nvGrpSpPr>
        <p:grpSpPr>
          <a:xfrm>
            <a:off x="8993424" y="2074323"/>
            <a:ext cx="2502155" cy="3882684"/>
            <a:chOff x="882949" y="1911841"/>
            <a:chExt cx="2502155" cy="3882684"/>
          </a:xfrm>
          <a:scene3d>
            <a:camera prst="perspectiveRight"/>
            <a:lightRig rig="threePt" dir="t"/>
          </a:scene3d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1AAD99F-E9A5-4DD1-FDC7-3E8A09053A40}"/>
                </a:ext>
              </a:extLst>
            </p:cNvPr>
            <p:cNvSpPr/>
            <p:nvPr/>
          </p:nvSpPr>
          <p:spPr>
            <a:xfrm>
              <a:off x="882949" y="1911841"/>
              <a:ext cx="2502155" cy="3882684"/>
            </a:xfrm>
            <a:prstGeom prst="roundRect">
              <a:avLst>
                <a:gd name="adj" fmla="val 6423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73000">
                  <a:schemeClr val="accent2">
                    <a:alpha val="0"/>
                    <a:lumMod val="80000"/>
                    <a:lumOff val="20000"/>
                  </a:schemeClr>
                </a:gs>
                <a:gs pos="30000">
                  <a:schemeClr val="accent2">
                    <a:alpha val="32000"/>
                    <a:lumMod val="80000"/>
                    <a:lumOff val="20000"/>
                  </a:schemeClr>
                </a:gs>
                <a:gs pos="100000">
                  <a:schemeClr val="accent2">
                    <a:alpha val="11000"/>
                    <a:lumMod val="80000"/>
                    <a:lumOff val="2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43000">
                    <a:schemeClr val="accent2"/>
                  </a:gs>
                  <a:gs pos="100000">
                    <a:schemeClr val="accent2">
                      <a:alpha val="60000"/>
                    </a:schemeClr>
                  </a:gs>
                </a:gsLst>
                <a:lin ang="5400000" scaled="1"/>
              </a:gradFill>
            </a:ln>
            <a:effectLst/>
            <a:sp3d extrusionH="127000" contourW="12700" prstMaterial="matte">
              <a:extrusionClr>
                <a:schemeClr val="accent2"/>
              </a:extrusionClr>
              <a:contourClr>
                <a:schemeClr val="accent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6BEEF62-6C85-EC8D-9388-D9F9F504A544}"/>
                </a:ext>
              </a:extLst>
            </p:cNvPr>
            <p:cNvSpPr txBox="1"/>
            <p:nvPr/>
          </p:nvSpPr>
          <p:spPr>
            <a:xfrm>
              <a:off x="1086503" y="3287373"/>
              <a:ext cx="1415772" cy="461665"/>
            </a:xfrm>
            <a:prstGeom prst="rect">
              <a:avLst/>
            </a:prstGeom>
            <a:noFill/>
            <a:sp3d prstMaterial="matte"/>
          </p:spPr>
          <p:txBody>
            <a:bodyPr wrap="none" rtlCol="0">
              <a:no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后勤保障</a:t>
              </a:r>
            </a:p>
          </p:txBody>
        </p:sp>
        <p:pic>
          <p:nvPicPr>
            <p:cNvPr id="31" name="图形 30">
              <a:extLst>
                <a:ext uri="{FF2B5EF4-FFF2-40B4-BE49-F238E27FC236}">
                  <a16:creationId xmlns:a16="http://schemas.microsoft.com/office/drawing/2014/main" id="{E59AEA38-4C38-B236-DFA1-10B90604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108663" y="2216570"/>
              <a:ext cx="900000" cy="784403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ED48855-DA2E-9958-E1FF-EC62E587FBC9}"/>
                </a:ext>
              </a:extLst>
            </p:cNvPr>
            <p:cNvSpPr txBox="1"/>
            <p:nvPr/>
          </p:nvSpPr>
          <p:spPr>
            <a:xfrm>
              <a:off x="1086503" y="3855577"/>
              <a:ext cx="1977390" cy="172572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>
                  <a:solidFill>
                    <a:schemeClr val="bg1"/>
                  </a:solidFill>
                  <a:cs typeface="+mn-ea"/>
                  <a:sym typeface="+mn-lt"/>
                </a:rPr>
                <a:t>办公用品分发、设备的采购和日常管理，提高员工对行政服务的满意度</a:t>
              </a: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292DE119-1264-88DE-33B3-45E1892C100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7051" r="2" b="3359"/>
          <a:stretch/>
        </p:blipFill>
        <p:spPr>
          <a:xfrm>
            <a:off x="695326" y="914491"/>
            <a:ext cx="6145966" cy="565604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2DDC14ED-26A8-66BA-650F-D2477BEBAE7C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加强部门配合</a:t>
            </a:r>
          </a:p>
        </p:txBody>
      </p:sp>
    </p:spTree>
    <p:extLst>
      <p:ext uri="{BB962C8B-B14F-4D97-AF65-F5344CB8AC3E}">
        <p14:creationId xmlns:p14="http://schemas.microsoft.com/office/powerpoint/2010/main" val="415563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9FCF7-E292-8BB6-ECCD-3B2A9BF8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4162" r="3" b="33289"/>
          <a:stretch/>
        </p:blipFill>
        <p:spPr>
          <a:xfrm>
            <a:off x="695325" y="914491"/>
            <a:ext cx="6481247" cy="390434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A65B2B7-A38F-48EA-D2BC-2095EB6AAEE5}"/>
              </a:ext>
            </a:extLst>
          </p:cNvPr>
          <p:cNvSpPr txBox="1"/>
          <p:nvPr/>
        </p:nvSpPr>
        <p:spPr>
          <a:xfrm>
            <a:off x="606394" y="745193"/>
            <a:ext cx="2761646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下季度工作安排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C3317A6-5E54-36C7-D7BB-AD5969953C1F}"/>
              </a:ext>
            </a:extLst>
          </p:cNvPr>
          <p:cNvGrpSpPr/>
          <p:nvPr/>
        </p:nvGrpSpPr>
        <p:grpSpPr>
          <a:xfrm>
            <a:off x="709807" y="2157761"/>
            <a:ext cx="10801350" cy="3995485"/>
            <a:chOff x="695326" y="0"/>
            <a:chExt cx="10801350" cy="8299938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FEB910E-1E7B-00D0-2216-ED0D2190744A}"/>
                </a:ext>
              </a:extLst>
            </p:cNvPr>
            <p:cNvCxnSpPr>
              <a:cxnSpLocks/>
            </p:cNvCxnSpPr>
            <p:nvPr/>
          </p:nvCxnSpPr>
          <p:spPr>
            <a:xfrm>
              <a:off x="695326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99062B7A-E9F9-AA7A-573C-6CC6586D275C}"/>
                </a:ext>
              </a:extLst>
            </p:cNvPr>
            <p:cNvCxnSpPr>
              <a:cxnSpLocks/>
            </p:cNvCxnSpPr>
            <p:nvPr/>
          </p:nvCxnSpPr>
          <p:spPr>
            <a:xfrm>
              <a:off x="2238374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1DE330E0-2F3D-0FA0-91DA-320A679F3924}"/>
                </a:ext>
              </a:extLst>
            </p:cNvPr>
            <p:cNvCxnSpPr>
              <a:cxnSpLocks/>
            </p:cNvCxnSpPr>
            <p:nvPr/>
          </p:nvCxnSpPr>
          <p:spPr>
            <a:xfrm>
              <a:off x="3781425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0B69CDCF-00E5-0FB0-0AF5-04E5F6E8C22F}"/>
                </a:ext>
              </a:extLst>
            </p:cNvPr>
            <p:cNvCxnSpPr>
              <a:cxnSpLocks/>
            </p:cNvCxnSpPr>
            <p:nvPr/>
          </p:nvCxnSpPr>
          <p:spPr>
            <a:xfrm>
              <a:off x="5324474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51FB50C3-81F7-7003-6F62-0E5FD47B6E62}"/>
                </a:ext>
              </a:extLst>
            </p:cNvPr>
            <p:cNvCxnSpPr>
              <a:cxnSpLocks/>
            </p:cNvCxnSpPr>
            <p:nvPr/>
          </p:nvCxnSpPr>
          <p:spPr>
            <a:xfrm>
              <a:off x="6867525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080A14D1-E966-4222-BC36-853DE88AC275}"/>
                </a:ext>
              </a:extLst>
            </p:cNvPr>
            <p:cNvCxnSpPr>
              <a:cxnSpLocks/>
            </p:cNvCxnSpPr>
            <p:nvPr/>
          </p:nvCxnSpPr>
          <p:spPr>
            <a:xfrm>
              <a:off x="8410574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C6253E5-CBDE-ADF5-13CE-850F0B943EF4}"/>
                </a:ext>
              </a:extLst>
            </p:cNvPr>
            <p:cNvCxnSpPr>
              <a:cxnSpLocks/>
            </p:cNvCxnSpPr>
            <p:nvPr/>
          </p:nvCxnSpPr>
          <p:spPr>
            <a:xfrm>
              <a:off x="9953625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F64BFBA4-5291-246C-CE06-DD34BDFD5F71}"/>
                </a:ext>
              </a:extLst>
            </p:cNvPr>
            <p:cNvCxnSpPr>
              <a:cxnSpLocks/>
            </p:cNvCxnSpPr>
            <p:nvPr/>
          </p:nvCxnSpPr>
          <p:spPr>
            <a:xfrm>
              <a:off x="11496676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445CDE4-DF98-A6D3-AA12-7EF5A22512D6}"/>
              </a:ext>
            </a:extLst>
          </p:cNvPr>
          <p:cNvGrpSpPr/>
          <p:nvPr/>
        </p:nvGrpSpPr>
        <p:grpSpPr>
          <a:xfrm>
            <a:off x="714695" y="2175678"/>
            <a:ext cx="10801350" cy="4006113"/>
            <a:chOff x="814784" y="1679919"/>
            <a:chExt cx="10801350" cy="4006113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4C09F78-BC80-E49C-D6F6-837328653505}"/>
                </a:ext>
              </a:extLst>
            </p:cNvPr>
            <p:cNvSpPr/>
            <p:nvPr/>
          </p:nvSpPr>
          <p:spPr>
            <a:xfrm>
              <a:off x="814784" y="1679919"/>
              <a:ext cx="10801350" cy="465717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FCC4F55-511B-2E41-E514-781D85B2A5E2}"/>
                </a:ext>
              </a:extLst>
            </p:cNvPr>
            <p:cNvSpPr/>
            <p:nvPr/>
          </p:nvSpPr>
          <p:spPr>
            <a:xfrm>
              <a:off x="814784" y="2269985"/>
              <a:ext cx="10801350" cy="465717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13D6708-D77F-00D5-A9AE-956911F00362}"/>
                </a:ext>
              </a:extLst>
            </p:cNvPr>
            <p:cNvSpPr/>
            <p:nvPr/>
          </p:nvSpPr>
          <p:spPr>
            <a:xfrm>
              <a:off x="814784" y="2860051"/>
              <a:ext cx="10801350" cy="465717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D292C0E-15E8-BC30-B173-2067587AD9BA}"/>
                </a:ext>
              </a:extLst>
            </p:cNvPr>
            <p:cNvSpPr/>
            <p:nvPr/>
          </p:nvSpPr>
          <p:spPr>
            <a:xfrm>
              <a:off x="814784" y="3450117"/>
              <a:ext cx="10801350" cy="465717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96ADFA6-7B10-812D-2C4B-3DDB598F9CA2}"/>
                </a:ext>
              </a:extLst>
            </p:cNvPr>
            <p:cNvSpPr/>
            <p:nvPr/>
          </p:nvSpPr>
          <p:spPr>
            <a:xfrm>
              <a:off x="814784" y="4040183"/>
              <a:ext cx="10801350" cy="465717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07CE911-F328-D920-A442-67A9E74B0006}"/>
                </a:ext>
              </a:extLst>
            </p:cNvPr>
            <p:cNvSpPr/>
            <p:nvPr/>
          </p:nvSpPr>
          <p:spPr>
            <a:xfrm>
              <a:off x="814784" y="4630249"/>
              <a:ext cx="10801350" cy="465717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23E7583-9C33-C539-20A1-B5D3E636759E}"/>
                </a:ext>
              </a:extLst>
            </p:cNvPr>
            <p:cNvSpPr/>
            <p:nvPr/>
          </p:nvSpPr>
          <p:spPr>
            <a:xfrm>
              <a:off x="814784" y="5220315"/>
              <a:ext cx="10801350" cy="465717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7B680D7-5F7F-38BA-D22D-E8C437418584}"/>
              </a:ext>
            </a:extLst>
          </p:cNvPr>
          <p:cNvGrpSpPr/>
          <p:nvPr/>
        </p:nvGrpSpPr>
        <p:grpSpPr>
          <a:xfrm>
            <a:off x="714697" y="1745363"/>
            <a:ext cx="9258299" cy="222011"/>
            <a:chOff x="695326" y="0"/>
            <a:chExt cx="9258299" cy="8299938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0879FCC2-DE58-C50D-7B51-6D2C725DEDAD}"/>
                </a:ext>
              </a:extLst>
            </p:cNvPr>
            <p:cNvCxnSpPr>
              <a:cxnSpLocks/>
            </p:cNvCxnSpPr>
            <p:nvPr/>
          </p:nvCxnSpPr>
          <p:spPr>
            <a:xfrm>
              <a:off x="695326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4D8749AD-E943-4C41-841D-E67CA2B0420D}"/>
                </a:ext>
              </a:extLst>
            </p:cNvPr>
            <p:cNvCxnSpPr>
              <a:cxnSpLocks/>
            </p:cNvCxnSpPr>
            <p:nvPr/>
          </p:nvCxnSpPr>
          <p:spPr>
            <a:xfrm>
              <a:off x="2238374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8D9A7090-31C0-8B6E-DD2E-5527774DBCEA}"/>
                </a:ext>
              </a:extLst>
            </p:cNvPr>
            <p:cNvCxnSpPr>
              <a:cxnSpLocks/>
            </p:cNvCxnSpPr>
            <p:nvPr/>
          </p:nvCxnSpPr>
          <p:spPr>
            <a:xfrm>
              <a:off x="3781425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E53D4D1-2291-995C-5514-37D66D657F7B}"/>
                </a:ext>
              </a:extLst>
            </p:cNvPr>
            <p:cNvCxnSpPr>
              <a:cxnSpLocks/>
            </p:cNvCxnSpPr>
            <p:nvPr/>
          </p:nvCxnSpPr>
          <p:spPr>
            <a:xfrm>
              <a:off x="5324474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AFAE1E3F-036B-3736-E04A-606CC45C154B}"/>
                </a:ext>
              </a:extLst>
            </p:cNvPr>
            <p:cNvCxnSpPr>
              <a:cxnSpLocks/>
            </p:cNvCxnSpPr>
            <p:nvPr/>
          </p:nvCxnSpPr>
          <p:spPr>
            <a:xfrm>
              <a:off x="6867525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51B08FD4-771C-ED4C-A5A5-8AE5862B80A4}"/>
                </a:ext>
              </a:extLst>
            </p:cNvPr>
            <p:cNvCxnSpPr>
              <a:cxnSpLocks/>
            </p:cNvCxnSpPr>
            <p:nvPr/>
          </p:nvCxnSpPr>
          <p:spPr>
            <a:xfrm>
              <a:off x="8410574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CDA9209-ADD9-9FDC-B9BE-CDE7DBE14500}"/>
                </a:ext>
              </a:extLst>
            </p:cNvPr>
            <p:cNvCxnSpPr>
              <a:cxnSpLocks/>
            </p:cNvCxnSpPr>
            <p:nvPr/>
          </p:nvCxnSpPr>
          <p:spPr>
            <a:xfrm>
              <a:off x="9953625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72597985-8B6A-DB44-1CE7-1AEDE0555D09}"/>
              </a:ext>
            </a:extLst>
          </p:cNvPr>
          <p:cNvSpPr txBox="1"/>
          <p:nvPr/>
        </p:nvSpPr>
        <p:spPr>
          <a:xfrm>
            <a:off x="734066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月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C8E5B4B-74DF-CDE5-AA2A-F83ACB8F64A2}"/>
              </a:ext>
            </a:extLst>
          </p:cNvPr>
          <p:cNvSpPr txBox="1"/>
          <p:nvPr/>
        </p:nvSpPr>
        <p:spPr>
          <a:xfrm>
            <a:off x="2275525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4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月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DF6EDD-B0CA-F84D-2572-9DA6EDFE43AF}"/>
              </a:ext>
            </a:extLst>
          </p:cNvPr>
          <p:cNvSpPr txBox="1"/>
          <p:nvPr/>
        </p:nvSpPr>
        <p:spPr>
          <a:xfrm>
            <a:off x="3815806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月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18DB90D-73AE-567F-4E5A-2B77B11981C7}"/>
              </a:ext>
            </a:extLst>
          </p:cNvPr>
          <p:cNvSpPr txBox="1"/>
          <p:nvPr/>
        </p:nvSpPr>
        <p:spPr>
          <a:xfrm>
            <a:off x="5358854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6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月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7585C51-C79D-56F6-3AAC-E62F804236E6}"/>
              </a:ext>
            </a:extLst>
          </p:cNvPr>
          <p:cNvSpPr txBox="1"/>
          <p:nvPr/>
        </p:nvSpPr>
        <p:spPr>
          <a:xfrm>
            <a:off x="6901902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7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月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5E868D6-5B1D-0D8E-6EC7-9C0C003820B0}"/>
              </a:ext>
            </a:extLst>
          </p:cNvPr>
          <p:cNvSpPr txBox="1"/>
          <p:nvPr/>
        </p:nvSpPr>
        <p:spPr>
          <a:xfrm>
            <a:off x="8444950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8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月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4DE2433-CF0D-E8B1-410F-D6F6BD439537}"/>
              </a:ext>
            </a:extLst>
          </p:cNvPr>
          <p:cNvSpPr txBox="1"/>
          <p:nvPr/>
        </p:nvSpPr>
        <p:spPr>
          <a:xfrm>
            <a:off x="9988000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9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月</a:t>
            </a:r>
          </a:p>
        </p:txBody>
      </p:sp>
      <p:sp>
        <p:nvSpPr>
          <p:cNvPr id="36" name="矩形: 剪去对角 35">
            <a:extLst>
              <a:ext uri="{FF2B5EF4-FFF2-40B4-BE49-F238E27FC236}">
                <a16:creationId xmlns:a16="http://schemas.microsoft.com/office/drawing/2014/main" id="{629ADCE5-5F71-6B99-9113-B0154388D6A5}"/>
              </a:ext>
            </a:extLst>
          </p:cNvPr>
          <p:cNvSpPr/>
          <p:nvPr/>
        </p:nvSpPr>
        <p:spPr>
          <a:xfrm>
            <a:off x="714697" y="2175678"/>
            <a:ext cx="3071089" cy="465717"/>
          </a:xfrm>
          <a:prstGeom prst="snip2DiagRect">
            <a:avLst>
              <a:gd name="adj1" fmla="val 0"/>
              <a:gd name="adj2" fmla="val 29756"/>
            </a:avLst>
          </a:prstGeom>
          <a:gradFill flip="none" rotWithShape="1">
            <a:gsLst>
              <a:gs pos="20000">
                <a:schemeClr val="accent2"/>
              </a:gs>
              <a:gs pos="70000">
                <a:srgbClr val="0D32D9">
                  <a:alpha val="20000"/>
                </a:srgbClr>
              </a:gs>
              <a:gs pos="50000">
                <a:schemeClr val="accent2">
                  <a:alpha val="20000"/>
                </a:schemeClr>
              </a:gs>
              <a:gs pos="9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cs typeface="+mn-ea"/>
                <a:sym typeface="+mn-lt"/>
              </a:rPr>
              <a:t>市场调研</a:t>
            </a:r>
          </a:p>
        </p:txBody>
      </p:sp>
      <p:sp>
        <p:nvSpPr>
          <p:cNvPr id="37" name="矩形: 剪去对角 36">
            <a:extLst>
              <a:ext uri="{FF2B5EF4-FFF2-40B4-BE49-F238E27FC236}">
                <a16:creationId xmlns:a16="http://schemas.microsoft.com/office/drawing/2014/main" id="{4D6789D3-C2D1-92F7-58AB-7CE131BC1BDC}"/>
              </a:ext>
            </a:extLst>
          </p:cNvPr>
          <p:cNvSpPr/>
          <p:nvPr/>
        </p:nvSpPr>
        <p:spPr>
          <a:xfrm>
            <a:off x="2257746" y="2765744"/>
            <a:ext cx="3086098" cy="465717"/>
          </a:xfrm>
          <a:prstGeom prst="snip2DiagRect">
            <a:avLst>
              <a:gd name="adj1" fmla="val 0"/>
              <a:gd name="adj2" fmla="val 29756"/>
            </a:avLst>
          </a:prstGeom>
          <a:gradFill flip="none" rotWithShape="1">
            <a:gsLst>
              <a:gs pos="20000">
                <a:schemeClr val="accent2"/>
              </a:gs>
              <a:gs pos="70000">
                <a:srgbClr val="0D32D9">
                  <a:alpha val="20000"/>
                </a:srgbClr>
              </a:gs>
              <a:gs pos="50000">
                <a:schemeClr val="accent2">
                  <a:alpha val="20000"/>
                </a:schemeClr>
              </a:gs>
              <a:gs pos="9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cs typeface="+mn-ea"/>
                <a:sym typeface="+mn-lt"/>
              </a:rPr>
              <a:t>产品传播策略</a:t>
            </a:r>
          </a:p>
        </p:txBody>
      </p:sp>
      <p:sp>
        <p:nvSpPr>
          <p:cNvPr id="38" name="矩形: 剪去对角 37">
            <a:extLst>
              <a:ext uri="{FF2B5EF4-FFF2-40B4-BE49-F238E27FC236}">
                <a16:creationId xmlns:a16="http://schemas.microsoft.com/office/drawing/2014/main" id="{219FCB77-F19F-FEEB-9EA8-A5CFEA00B4F5}"/>
              </a:ext>
            </a:extLst>
          </p:cNvPr>
          <p:cNvSpPr/>
          <p:nvPr/>
        </p:nvSpPr>
        <p:spPr>
          <a:xfrm>
            <a:off x="3815805" y="3355810"/>
            <a:ext cx="4629144" cy="465717"/>
          </a:xfrm>
          <a:prstGeom prst="snip2DiagRect">
            <a:avLst>
              <a:gd name="adj1" fmla="val 0"/>
              <a:gd name="adj2" fmla="val 36301"/>
            </a:avLst>
          </a:prstGeom>
          <a:gradFill flip="none" rotWithShape="1">
            <a:gsLst>
              <a:gs pos="20000">
                <a:schemeClr val="accent2"/>
              </a:gs>
              <a:gs pos="70000">
                <a:srgbClr val="0D32D9">
                  <a:alpha val="20000"/>
                </a:srgbClr>
              </a:gs>
              <a:gs pos="50000">
                <a:schemeClr val="accent2">
                  <a:alpha val="20000"/>
                </a:schemeClr>
              </a:gs>
              <a:gs pos="9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cs typeface="+mn-ea"/>
                <a:sym typeface="+mn-lt"/>
              </a:rPr>
              <a:t>创意提案及调整</a:t>
            </a:r>
          </a:p>
        </p:txBody>
      </p:sp>
      <p:sp>
        <p:nvSpPr>
          <p:cNvPr id="39" name="矩形: 剪去对角 38">
            <a:extLst>
              <a:ext uri="{FF2B5EF4-FFF2-40B4-BE49-F238E27FC236}">
                <a16:creationId xmlns:a16="http://schemas.microsoft.com/office/drawing/2014/main" id="{95E30424-CCF8-EA32-BF01-1AAEDBE08138}"/>
              </a:ext>
            </a:extLst>
          </p:cNvPr>
          <p:cNvSpPr/>
          <p:nvPr/>
        </p:nvSpPr>
        <p:spPr>
          <a:xfrm>
            <a:off x="714695" y="3945876"/>
            <a:ext cx="6187206" cy="465717"/>
          </a:xfrm>
          <a:prstGeom prst="snip2DiagRect">
            <a:avLst>
              <a:gd name="adj1" fmla="val 0"/>
              <a:gd name="adj2" fmla="val 39574"/>
            </a:avLst>
          </a:prstGeom>
          <a:gradFill flip="none" rotWithShape="1">
            <a:gsLst>
              <a:gs pos="20000">
                <a:schemeClr val="accent2"/>
              </a:gs>
              <a:gs pos="70000">
                <a:srgbClr val="0D32D9">
                  <a:alpha val="20000"/>
                </a:srgbClr>
              </a:gs>
              <a:gs pos="50000">
                <a:schemeClr val="accent2">
                  <a:alpha val="20000"/>
                </a:schemeClr>
              </a:gs>
              <a:gs pos="9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cs typeface="+mn-ea"/>
                <a:sym typeface="+mn-lt"/>
              </a:rPr>
              <a:t>媒介计划及执行</a:t>
            </a:r>
          </a:p>
        </p:txBody>
      </p:sp>
      <p:sp>
        <p:nvSpPr>
          <p:cNvPr id="40" name="矩形: 剪去对角 39">
            <a:extLst>
              <a:ext uri="{FF2B5EF4-FFF2-40B4-BE49-F238E27FC236}">
                <a16:creationId xmlns:a16="http://schemas.microsoft.com/office/drawing/2014/main" id="{4B64C1B3-86B0-1D0F-AF6D-A18B3A169F2C}"/>
              </a:ext>
            </a:extLst>
          </p:cNvPr>
          <p:cNvSpPr/>
          <p:nvPr/>
        </p:nvSpPr>
        <p:spPr>
          <a:xfrm>
            <a:off x="5358854" y="4535942"/>
            <a:ext cx="4614142" cy="465717"/>
          </a:xfrm>
          <a:prstGeom prst="snip2DiagRect">
            <a:avLst>
              <a:gd name="adj1" fmla="val 0"/>
              <a:gd name="adj2" fmla="val 39574"/>
            </a:avLst>
          </a:prstGeom>
          <a:gradFill flip="none" rotWithShape="1">
            <a:gsLst>
              <a:gs pos="20000">
                <a:schemeClr val="accent2"/>
              </a:gs>
              <a:gs pos="70000">
                <a:srgbClr val="0D32D9">
                  <a:alpha val="20000"/>
                </a:srgbClr>
              </a:gs>
              <a:gs pos="50000">
                <a:schemeClr val="accent2">
                  <a:alpha val="20000"/>
                </a:schemeClr>
              </a:gs>
              <a:gs pos="9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cs typeface="+mn-ea"/>
                <a:sym typeface="+mn-lt"/>
              </a:rPr>
              <a:t>相关物料创作及制作</a:t>
            </a:r>
          </a:p>
        </p:txBody>
      </p:sp>
      <p:sp>
        <p:nvSpPr>
          <p:cNvPr id="41" name="矩形: 剪去对角 40">
            <a:extLst>
              <a:ext uri="{FF2B5EF4-FFF2-40B4-BE49-F238E27FC236}">
                <a16:creationId xmlns:a16="http://schemas.microsoft.com/office/drawing/2014/main" id="{4FB7CF31-4DB3-E904-8F14-5775225CE9F8}"/>
              </a:ext>
            </a:extLst>
          </p:cNvPr>
          <p:cNvSpPr/>
          <p:nvPr/>
        </p:nvSpPr>
        <p:spPr>
          <a:xfrm>
            <a:off x="2275525" y="5126008"/>
            <a:ext cx="9255531" cy="465717"/>
          </a:xfrm>
          <a:prstGeom prst="snip2DiagRect">
            <a:avLst>
              <a:gd name="adj1" fmla="val 0"/>
              <a:gd name="adj2" fmla="val 29756"/>
            </a:avLst>
          </a:prstGeom>
          <a:gradFill flip="none" rotWithShape="1">
            <a:gsLst>
              <a:gs pos="20000">
                <a:schemeClr val="accent2"/>
              </a:gs>
              <a:gs pos="70000">
                <a:srgbClr val="0D32D9">
                  <a:alpha val="20000"/>
                </a:srgbClr>
              </a:gs>
              <a:gs pos="50000">
                <a:schemeClr val="accent2">
                  <a:alpha val="20000"/>
                </a:schemeClr>
              </a:gs>
              <a:gs pos="9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cs typeface="+mn-ea"/>
                <a:sym typeface="+mn-lt"/>
              </a:rPr>
              <a:t>月度工作检讨</a:t>
            </a:r>
          </a:p>
        </p:txBody>
      </p:sp>
      <p:sp>
        <p:nvSpPr>
          <p:cNvPr id="42" name="矩形: 剪去对角 41">
            <a:extLst>
              <a:ext uri="{FF2B5EF4-FFF2-40B4-BE49-F238E27FC236}">
                <a16:creationId xmlns:a16="http://schemas.microsoft.com/office/drawing/2014/main" id="{0C96A03A-97CB-5DDF-B132-3D6A15D8B46F}"/>
              </a:ext>
            </a:extLst>
          </p:cNvPr>
          <p:cNvSpPr/>
          <p:nvPr/>
        </p:nvSpPr>
        <p:spPr>
          <a:xfrm>
            <a:off x="5343844" y="5716074"/>
            <a:ext cx="4644156" cy="465717"/>
          </a:xfrm>
          <a:prstGeom prst="snip2DiagRect">
            <a:avLst>
              <a:gd name="adj1" fmla="val 0"/>
              <a:gd name="adj2" fmla="val 36301"/>
            </a:avLst>
          </a:prstGeom>
          <a:gradFill flip="none" rotWithShape="1">
            <a:gsLst>
              <a:gs pos="20000">
                <a:schemeClr val="accent2"/>
              </a:gs>
              <a:gs pos="70000">
                <a:srgbClr val="0D32D9">
                  <a:alpha val="20000"/>
                </a:srgbClr>
              </a:gs>
              <a:gs pos="50000">
                <a:schemeClr val="accent2">
                  <a:alpha val="20000"/>
                </a:schemeClr>
              </a:gs>
              <a:gs pos="9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cs typeface="+mn-ea"/>
                <a:sym typeface="+mn-lt"/>
              </a:rPr>
              <a:t>产品传播策略调整</a:t>
            </a:r>
          </a:p>
        </p:txBody>
      </p:sp>
    </p:spTree>
    <p:extLst>
      <p:ext uri="{BB962C8B-B14F-4D97-AF65-F5344CB8AC3E}">
        <p14:creationId xmlns:p14="http://schemas.microsoft.com/office/powerpoint/2010/main" val="2969449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43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64D1A7F-85BA-E5C2-05FA-965F31E86FF0}"/>
              </a:ext>
            </a:extLst>
          </p:cNvPr>
          <p:cNvSpPr txBox="1"/>
          <p:nvPr/>
        </p:nvSpPr>
        <p:spPr>
          <a:xfrm>
            <a:off x="4153355" y="1908206"/>
            <a:ext cx="2138114" cy="92333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Hanson" pitchFamily="2" charset="0"/>
                <a:ea typeface="思源黑体 CN Regular"/>
              </a:defRPr>
            </a:lvl1pPr>
          </a:lstStyle>
          <a:p>
            <a:r>
              <a:rPr lang="en-US" altLang="zh-CN" sz="5400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54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85389E-35C5-011E-7DA6-A8162A7B7CB3}"/>
              </a:ext>
            </a:extLst>
          </p:cNvPr>
          <p:cNvSpPr txBox="1"/>
          <p:nvPr/>
        </p:nvSpPr>
        <p:spPr>
          <a:xfrm>
            <a:off x="7761869" y="1908206"/>
            <a:ext cx="2138114" cy="92333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Hanson" pitchFamily="2" charset="0"/>
                <a:ea typeface="思源黑体 CN Regular"/>
              </a:defRPr>
            </a:lvl1pPr>
          </a:lstStyle>
          <a:p>
            <a:r>
              <a:rPr lang="en-US" altLang="zh-CN" sz="5400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54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72DF8DD-C409-2A85-6BA5-ED61277CA00F}"/>
              </a:ext>
            </a:extLst>
          </p:cNvPr>
          <p:cNvSpPr txBox="1"/>
          <p:nvPr/>
        </p:nvSpPr>
        <p:spPr>
          <a:xfrm>
            <a:off x="4153355" y="4239592"/>
            <a:ext cx="2138114" cy="92333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Hanson" pitchFamily="2" charset="0"/>
                <a:ea typeface="思源黑体 CN Regular"/>
              </a:defRPr>
            </a:lvl1pPr>
          </a:lstStyle>
          <a:p>
            <a:r>
              <a:rPr lang="en-US" altLang="zh-CN" sz="5400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sz="54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E823E7-C428-2F1B-09F6-30A0BB89C91E}"/>
              </a:ext>
            </a:extLst>
          </p:cNvPr>
          <p:cNvSpPr txBox="1"/>
          <p:nvPr/>
        </p:nvSpPr>
        <p:spPr>
          <a:xfrm>
            <a:off x="7761869" y="4239592"/>
            <a:ext cx="2138114" cy="92333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Hanson" pitchFamily="2" charset="0"/>
                <a:ea typeface="思源黑体 CN Regular"/>
              </a:defRPr>
            </a:lvl1pPr>
          </a:lstStyle>
          <a:p>
            <a:r>
              <a:rPr lang="en-US" altLang="zh-CN" sz="5400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atin typeface="+mn-lt"/>
                <a:ea typeface="+mn-ea"/>
                <a:cs typeface="+mn-ea"/>
                <a:sym typeface="+mn-lt"/>
              </a:rPr>
              <a:t>04</a:t>
            </a:r>
            <a:endParaRPr lang="zh-CN" altLang="en-US" sz="54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CDE4E97-C437-8AB9-9E47-C0A082AC2382}"/>
              </a:ext>
            </a:extLst>
          </p:cNvPr>
          <p:cNvSpPr txBox="1"/>
          <p:nvPr/>
        </p:nvSpPr>
        <p:spPr>
          <a:xfrm>
            <a:off x="5751011" y="2026616"/>
            <a:ext cx="1862838" cy="6323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工作回顾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DA6437-BAD0-FCCA-0FBF-2BD64E4BBEE5}"/>
              </a:ext>
            </a:extLst>
          </p:cNvPr>
          <p:cNvSpPr txBox="1"/>
          <p:nvPr/>
        </p:nvSpPr>
        <p:spPr>
          <a:xfrm>
            <a:off x="9353927" y="2016578"/>
            <a:ext cx="1862838" cy="6323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工作成果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E4693D8-53DF-1DC1-CB44-E0AA9C84A246}"/>
              </a:ext>
            </a:extLst>
          </p:cNvPr>
          <p:cNvSpPr txBox="1"/>
          <p:nvPr/>
        </p:nvSpPr>
        <p:spPr>
          <a:xfrm>
            <a:off x="5749413" y="4365509"/>
            <a:ext cx="1862838" cy="6323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反思改进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6EEB84-131D-B5AB-8B0E-F12E038AEC01}"/>
              </a:ext>
            </a:extLst>
          </p:cNvPr>
          <p:cNvSpPr txBox="1"/>
          <p:nvPr/>
        </p:nvSpPr>
        <p:spPr>
          <a:xfrm>
            <a:off x="9352329" y="4355471"/>
            <a:ext cx="1862838" cy="6323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规划展望</a:t>
            </a:r>
          </a:p>
        </p:txBody>
      </p:sp>
    </p:spTree>
    <p:extLst>
      <p:ext uri="{BB962C8B-B14F-4D97-AF65-F5344CB8AC3E}">
        <p14:creationId xmlns:p14="http://schemas.microsoft.com/office/powerpoint/2010/main" val="2036882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451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C299049-6CFA-F3D4-00D3-3214340302A7}"/>
              </a:ext>
            </a:extLst>
          </p:cNvPr>
          <p:cNvSpPr txBox="1"/>
          <p:nvPr/>
        </p:nvSpPr>
        <p:spPr>
          <a:xfrm>
            <a:off x="2380561" y="2167744"/>
            <a:ext cx="7749540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8100000" scaled="1"/>
                  <a:tileRect/>
                </a:gradFill>
                <a:effectLst>
                  <a:outerShdw dist="12700" dir="2700000" algn="tl" rotWithShape="0">
                    <a:prstClr val="white"/>
                  </a:outerShdw>
                </a:effectLst>
                <a:uLnTx/>
                <a:uFillTx/>
                <a:cs typeface="+mn-ea"/>
                <a:sym typeface="+mn-lt"/>
              </a:rPr>
              <a:t>工作回顾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DD55CA-F6DE-DF92-E2F1-F82A81533430}"/>
              </a:ext>
            </a:extLst>
          </p:cNvPr>
          <p:cNvSpPr txBox="1"/>
          <p:nvPr/>
        </p:nvSpPr>
        <p:spPr>
          <a:xfrm>
            <a:off x="2411041" y="3356691"/>
            <a:ext cx="7749540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8100000" scaled="1"/>
                  <a:tileRect/>
                </a:gradFill>
                <a:effectLst>
                  <a:outerShdw dist="12700" dir="2700000" algn="tl" rotWithShape="0">
                    <a:prstClr val="white"/>
                  </a:outerShdw>
                </a:effectLst>
                <a:uLnTx/>
                <a:uFillTx/>
                <a:cs typeface="+mn-ea"/>
                <a:sym typeface="+mn-lt"/>
              </a:rPr>
              <a:t>Work  Review</a:t>
            </a:r>
          </a:p>
        </p:txBody>
      </p:sp>
    </p:spTree>
    <p:extLst>
      <p:ext uri="{BB962C8B-B14F-4D97-AF65-F5344CB8AC3E}">
        <p14:creationId xmlns:p14="http://schemas.microsoft.com/office/powerpoint/2010/main" val="277315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23FE2910-5658-7899-2A83-A1BE2E3971EA}"/>
              </a:ext>
            </a:extLst>
          </p:cNvPr>
          <p:cNvGrpSpPr/>
          <p:nvPr/>
        </p:nvGrpSpPr>
        <p:grpSpPr>
          <a:xfrm>
            <a:off x="1232422" y="3489123"/>
            <a:ext cx="1976584" cy="2021818"/>
            <a:chOff x="250966" y="1526918"/>
            <a:chExt cx="3719054" cy="3804164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692CFDD9-3226-A8F9-BF30-432D81DE3CD6}"/>
                </a:ext>
              </a:extLst>
            </p:cNvPr>
            <p:cNvGrpSpPr/>
            <p:nvPr/>
          </p:nvGrpSpPr>
          <p:grpSpPr>
            <a:xfrm>
              <a:off x="250966" y="1526918"/>
              <a:ext cx="3719054" cy="3804164"/>
              <a:chOff x="148493" y="1422100"/>
              <a:chExt cx="3924000" cy="4013800"/>
            </a:xfrm>
          </p:grpSpPr>
          <p:sp>
            <p:nvSpPr>
              <p:cNvPr id="88" name="Oval 21_1">
                <a:extLst>
                  <a:ext uri="{FF2B5EF4-FFF2-40B4-BE49-F238E27FC236}">
                    <a16:creationId xmlns:a16="http://schemas.microsoft.com/office/drawing/2014/main" id="{3ED534B2-F515-763F-8AA0-9E80C99AB6B4}"/>
                  </a:ext>
                </a:extLst>
              </p:cNvPr>
              <p:cNvSpPr/>
              <p:nvPr/>
            </p:nvSpPr>
            <p:spPr>
              <a:xfrm rot="5400000">
                <a:off x="555096" y="1873603"/>
                <a:ext cx="3110795" cy="311078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alpha val="50000"/>
                    </a:schemeClr>
                  </a:gs>
                  <a:gs pos="75000">
                    <a:schemeClr val="accent3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89" name="Oval 21_2">
                <a:extLst>
                  <a:ext uri="{FF2B5EF4-FFF2-40B4-BE49-F238E27FC236}">
                    <a16:creationId xmlns:a16="http://schemas.microsoft.com/office/drawing/2014/main" id="{0D170A84-4806-57B3-A775-D068BD82C64A}"/>
                  </a:ext>
                </a:extLst>
              </p:cNvPr>
              <p:cNvSpPr/>
              <p:nvPr/>
            </p:nvSpPr>
            <p:spPr>
              <a:xfrm rot="54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Oval 21_2_1">
                <a:extLst>
                  <a:ext uri="{FF2B5EF4-FFF2-40B4-BE49-F238E27FC236}">
                    <a16:creationId xmlns:a16="http://schemas.microsoft.com/office/drawing/2014/main" id="{5B3970F5-38B6-A73F-96D4-4AECAF0F748C}"/>
                  </a:ext>
                </a:extLst>
              </p:cNvPr>
              <p:cNvSpPr/>
              <p:nvPr/>
            </p:nvSpPr>
            <p:spPr>
              <a:xfrm rot="108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Oval 21_2_1_1">
                <a:extLst>
                  <a:ext uri="{FF2B5EF4-FFF2-40B4-BE49-F238E27FC236}">
                    <a16:creationId xmlns:a16="http://schemas.microsoft.com/office/drawing/2014/main" id="{1FFF19BA-C4B7-7C58-7CE6-D3186B7D04D8}"/>
                  </a:ext>
                </a:extLst>
              </p:cNvPr>
              <p:cNvSpPr/>
              <p:nvPr/>
            </p:nvSpPr>
            <p:spPr>
              <a:xfrm rot="27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Oval 21_2_1_1_1">
                <a:extLst>
                  <a:ext uri="{FF2B5EF4-FFF2-40B4-BE49-F238E27FC236}">
                    <a16:creationId xmlns:a16="http://schemas.microsoft.com/office/drawing/2014/main" id="{72240BFE-9BA7-F87A-A2B1-E40493452136}"/>
                  </a:ext>
                </a:extLst>
              </p:cNvPr>
              <p:cNvSpPr/>
              <p:nvPr/>
            </p:nvSpPr>
            <p:spPr>
              <a:xfrm rot="81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647B4E2D-33C1-03BE-146B-BE0BE87A8062}"/>
                  </a:ext>
                </a:extLst>
              </p:cNvPr>
              <p:cNvSpPr/>
              <p:nvPr/>
            </p:nvSpPr>
            <p:spPr>
              <a:xfrm rot="5400000">
                <a:off x="492021" y="1810520"/>
                <a:ext cx="3236954" cy="323695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Oval 7_1">
                <a:extLst>
                  <a:ext uri="{FF2B5EF4-FFF2-40B4-BE49-F238E27FC236}">
                    <a16:creationId xmlns:a16="http://schemas.microsoft.com/office/drawing/2014/main" id="{7992260A-891C-D559-ED19-46D51B3572F1}"/>
                  </a:ext>
                </a:extLst>
              </p:cNvPr>
              <p:cNvSpPr/>
              <p:nvPr/>
            </p:nvSpPr>
            <p:spPr>
              <a:xfrm rot="5400000">
                <a:off x="542459" y="1860958"/>
                <a:ext cx="3136078" cy="313607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Oval 7_1_1">
                <a:extLst>
                  <a:ext uri="{FF2B5EF4-FFF2-40B4-BE49-F238E27FC236}">
                    <a16:creationId xmlns:a16="http://schemas.microsoft.com/office/drawing/2014/main" id="{FD062E3C-9EFB-A6E9-F5F9-74CD5955F781}"/>
                  </a:ext>
                </a:extLst>
              </p:cNvPr>
              <p:cNvSpPr/>
              <p:nvPr/>
            </p:nvSpPr>
            <p:spPr>
              <a:xfrm rot="5400000">
                <a:off x="647693" y="1966192"/>
                <a:ext cx="2925610" cy="2925606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ysDot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96" name="组合 95">
                <a:extLst>
                  <a:ext uri="{FF2B5EF4-FFF2-40B4-BE49-F238E27FC236}">
                    <a16:creationId xmlns:a16="http://schemas.microsoft.com/office/drawing/2014/main" id="{B235D215-B21F-A01C-8A21-27D8409FC28A}"/>
                  </a:ext>
                </a:extLst>
              </p:cNvPr>
              <p:cNvGrpSpPr/>
              <p:nvPr/>
            </p:nvGrpSpPr>
            <p:grpSpPr>
              <a:xfrm>
                <a:off x="148493" y="1422100"/>
                <a:ext cx="3924000" cy="4013800"/>
                <a:chOff x="148493" y="1467000"/>
                <a:chExt cx="3924000" cy="4013800"/>
              </a:xfrm>
            </p:grpSpPr>
            <p:grpSp>
              <p:nvGrpSpPr>
                <p:cNvPr id="98" name="组合 97">
                  <a:extLst>
                    <a:ext uri="{FF2B5EF4-FFF2-40B4-BE49-F238E27FC236}">
                      <a16:creationId xmlns:a16="http://schemas.microsoft.com/office/drawing/2014/main" id="{8B24D344-522E-4A15-A889-84B52685B740}"/>
                    </a:ext>
                  </a:extLst>
                </p:cNvPr>
                <p:cNvGrpSpPr/>
                <p:nvPr/>
              </p:nvGrpSpPr>
              <p:grpSpPr>
                <a:xfrm>
                  <a:off x="148493" y="1467000"/>
                  <a:ext cx="3924000" cy="4013800"/>
                  <a:chOff x="148493" y="1467000"/>
                  <a:chExt cx="3924000" cy="4013800"/>
                </a:xfrm>
              </p:grpSpPr>
              <p:sp>
                <p:nvSpPr>
                  <p:cNvPr id="103" name="Oval 21_1">
                    <a:extLst>
                      <a:ext uri="{FF2B5EF4-FFF2-40B4-BE49-F238E27FC236}">
                        <a16:creationId xmlns:a16="http://schemas.microsoft.com/office/drawing/2014/main" id="{677363EC-8DF2-0FDB-BFA5-36916BECF6A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93635" y="1512140"/>
                    <a:ext cx="3833724" cy="3833712"/>
                  </a:xfrm>
                  <a:prstGeom prst="arc">
                    <a:avLst>
                      <a:gd name="adj1" fmla="val 18690424"/>
                      <a:gd name="adj2" fmla="val 2901325"/>
                    </a:avLst>
                  </a:prstGeom>
                  <a:noFill/>
                  <a:ln w="28575" cap="flat" cmpd="sng" algn="ctr">
                    <a:solidFill>
                      <a:schemeClr val="accent3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" name="Oval 21_1_1">
                    <a:extLst>
                      <a:ext uri="{FF2B5EF4-FFF2-40B4-BE49-F238E27FC236}">
                        <a16:creationId xmlns:a16="http://schemas.microsoft.com/office/drawing/2014/main" id="{D9A89F70-19DF-78A0-9F50-F8C9C131F91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8493" y="1467000"/>
                    <a:ext cx="3924000" cy="3924000"/>
                  </a:xfrm>
                  <a:prstGeom prst="arc">
                    <a:avLst>
                      <a:gd name="adj1" fmla="val 19744130"/>
                      <a:gd name="adj2" fmla="val 1812946"/>
                    </a:avLst>
                  </a:prstGeom>
                  <a:noFill/>
                  <a:ln w="82550" cap="flat" cmpd="sng" algn="ctr">
                    <a:solidFill>
                      <a:schemeClr val="accent1">
                        <a:alpha val="29000"/>
                      </a:schemeClr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" name="梯形 104">
                    <a:extLst>
                      <a:ext uri="{FF2B5EF4-FFF2-40B4-BE49-F238E27FC236}">
                        <a16:creationId xmlns:a16="http://schemas.microsoft.com/office/drawing/2014/main" id="{E169CF0C-A872-9440-CC93-EAAD5BE4CE75}"/>
                      </a:ext>
                    </a:extLst>
                  </p:cNvPr>
                  <p:cNvSpPr/>
                  <p:nvPr/>
                </p:nvSpPr>
                <p:spPr>
                  <a:xfrm flipV="1">
                    <a:off x="1667433" y="5371350"/>
                    <a:ext cx="886119" cy="109450"/>
                  </a:xfrm>
                  <a:prstGeom prst="trapezoid">
                    <a:avLst>
                      <a:gd name="adj" fmla="val 118150"/>
                    </a:avLst>
                  </a:prstGeom>
                  <a:solidFill>
                    <a:schemeClr val="accent1">
                      <a:alpha val="22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99" name="Group 42_1">
                  <a:extLst>
                    <a:ext uri="{FF2B5EF4-FFF2-40B4-BE49-F238E27FC236}">
                      <a16:creationId xmlns:a16="http://schemas.microsoft.com/office/drawing/2014/main" id="{41A69995-883A-6197-4698-C6BD5EC08305}"/>
                    </a:ext>
                  </a:extLst>
                </p:cNvPr>
                <p:cNvGrpSpPr/>
                <p:nvPr/>
              </p:nvGrpSpPr>
              <p:grpSpPr>
                <a:xfrm flipV="1">
                  <a:off x="148493" y="1467000"/>
                  <a:ext cx="3924000" cy="4013800"/>
                  <a:chOff x="148493" y="1467000"/>
                  <a:chExt cx="3924000" cy="4013800"/>
                </a:xfrm>
              </p:grpSpPr>
              <p:sp>
                <p:nvSpPr>
                  <p:cNvPr id="100" name="Oval 21_1">
                    <a:extLst>
                      <a:ext uri="{FF2B5EF4-FFF2-40B4-BE49-F238E27FC236}">
                        <a16:creationId xmlns:a16="http://schemas.microsoft.com/office/drawing/2014/main" id="{A5F2268B-3C42-65A2-94CC-049D0747B56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93635" y="1512140"/>
                    <a:ext cx="3833724" cy="3833712"/>
                  </a:xfrm>
                  <a:prstGeom prst="arc">
                    <a:avLst>
                      <a:gd name="adj1" fmla="val 18690424"/>
                      <a:gd name="adj2" fmla="val 2901325"/>
                    </a:avLst>
                  </a:prstGeom>
                  <a:noFill/>
                  <a:ln w="28575" cap="flat" cmpd="sng" algn="ctr">
                    <a:solidFill>
                      <a:schemeClr val="accent2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1" name="Oval 21_1_1">
                    <a:extLst>
                      <a:ext uri="{FF2B5EF4-FFF2-40B4-BE49-F238E27FC236}">
                        <a16:creationId xmlns:a16="http://schemas.microsoft.com/office/drawing/2014/main" id="{36F3B040-8453-226F-EA02-BCBFF08669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8493" y="1467000"/>
                    <a:ext cx="3924000" cy="3924000"/>
                  </a:xfrm>
                  <a:prstGeom prst="arc">
                    <a:avLst>
                      <a:gd name="adj1" fmla="val 19744130"/>
                      <a:gd name="adj2" fmla="val 1812946"/>
                    </a:avLst>
                  </a:prstGeom>
                  <a:noFill/>
                  <a:ln w="82550" cap="flat" cmpd="sng" algn="ctr">
                    <a:solidFill>
                      <a:schemeClr val="accent2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2" name="梯形 101">
                    <a:extLst>
                      <a:ext uri="{FF2B5EF4-FFF2-40B4-BE49-F238E27FC236}">
                        <a16:creationId xmlns:a16="http://schemas.microsoft.com/office/drawing/2014/main" id="{C24D9B99-BCE9-DF7E-6D20-22329D04645D}"/>
                      </a:ext>
                    </a:extLst>
                  </p:cNvPr>
                  <p:cNvSpPr/>
                  <p:nvPr/>
                </p:nvSpPr>
                <p:spPr>
                  <a:xfrm flipV="1">
                    <a:off x="1667433" y="5371350"/>
                    <a:ext cx="886119" cy="109450"/>
                  </a:xfrm>
                  <a:prstGeom prst="trapezoid">
                    <a:avLst>
                      <a:gd name="adj" fmla="val 118150"/>
                    </a:avLst>
                  </a:prstGeom>
                  <a:solidFill>
                    <a:schemeClr val="accent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97" name="Oval 7_2">
                <a:extLst>
                  <a:ext uri="{FF2B5EF4-FFF2-40B4-BE49-F238E27FC236}">
                    <a16:creationId xmlns:a16="http://schemas.microsoft.com/office/drawing/2014/main" id="{FAC57423-5771-6454-D7DD-CA8B839F6ED9}"/>
                  </a:ext>
                </a:extLst>
              </p:cNvPr>
              <p:cNvSpPr/>
              <p:nvPr/>
            </p:nvSpPr>
            <p:spPr>
              <a:xfrm>
                <a:off x="239544" y="1558043"/>
                <a:ext cx="3741908" cy="3741904"/>
              </a:xfrm>
              <a:prstGeom prst="ellipse">
                <a:avLst/>
              </a:prstGeom>
              <a:noFill/>
              <a:ln w="3175" cap="flat" cmpd="sng" algn="ctr">
                <a:gradFill flip="none" rotWithShape="1">
                  <a:gsLst>
                    <a:gs pos="0">
                      <a:schemeClr val="accent1"/>
                    </a:gs>
                    <a:gs pos="60000">
                      <a:schemeClr val="accent1">
                        <a:alpha val="0"/>
                      </a:schemeClr>
                    </a:gs>
                    <a:gs pos="40000">
                      <a:schemeClr val="accent1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45991ED-6BF2-9C51-21D0-76645627A00C}"/>
                </a:ext>
              </a:extLst>
            </p:cNvPr>
            <p:cNvSpPr/>
            <p:nvPr/>
          </p:nvSpPr>
          <p:spPr>
            <a:xfrm>
              <a:off x="3389688" y="4112717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B6031CF7-91F5-6B2F-8FF0-6667002D5155}"/>
                </a:ext>
              </a:extLst>
            </p:cNvPr>
            <p:cNvSpPr/>
            <p:nvPr/>
          </p:nvSpPr>
          <p:spPr>
            <a:xfrm>
              <a:off x="722307" y="4282399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3DFEA560-6952-6A2F-F428-E0DA0195F065}"/>
                </a:ext>
              </a:extLst>
            </p:cNvPr>
            <p:cNvSpPr/>
            <p:nvPr/>
          </p:nvSpPr>
          <p:spPr>
            <a:xfrm>
              <a:off x="1287915" y="2255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3E627F5B-4D1C-6B78-A7FE-606382029BC8}"/>
                </a:ext>
              </a:extLst>
            </p:cNvPr>
            <p:cNvSpPr/>
            <p:nvPr/>
          </p:nvSpPr>
          <p:spPr>
            <a:xfrm>
              <a:off x="1759255" y="202998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E7C98D09-4CFF-F015-0FE4-670A05CAB079}"/>
                </a:ext>
              </a:extLst>
            </p:cNvPr>
            <p:cNvSpPr/>
            <p:nvPr/>
          </p:nvSpPr>
          <p:spPr>
            <a:xfrm>
              <a:off x="1492963" y="201107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6CADC51-59B7-8D8B-7FD0-F0B0086D82E6}"/>
                </a:ext>
              </a:extLst>
            </p:cNvPr>
            <p:cNvSpPr/>
            <p:nvPr/>
          </p:nvSpPr>
          <p:spPr>
            <a:xfrm>
              <a:off x="3218068" y="258610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B011DBC-8C8E-D19A-F689-B1867E0B7CC4}"/>
                </a:ext>
              </a:extLst>
            </p:cNvPr>
            <p:cNvSpPr/>
            <p:nvPr/>
          </p:nvSpPr>
          <p:spPr>
            <a:xfrm>
              <a:off x="2341375" y="492374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4CD5AFB4-23D6-8C09-9063-306B546395D0}"/>
                </a:ext>
              </a:extLst>
            </p:cNvPr>
            <p:cNvSpPr/>
            <p:nvPr/>
          </p:nvSpPr>
          <p:spPr>
            <a:xfrm>
              <a:off x="1458783" y="484771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00295483-8735-137E-F3B5-AE0596FA68C3}"/>
                </a:ext>
              </a:extLst>
            </p:cNvPr>
            <p:cNvSpPr/>
            <p:nvPr/>
          </p:nvSpPr>
          <p:spPr>
            <a:xfrm>
              <a:off x="699729" y="357102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6C77F7EC-90B5-E615-6FC5-934608104255}"/>
                </a:ext>
              </a:extLst>
            </p:cNvPr>
            <p:cNvSpPr/>
            <p:nvPr/>
          </p:nvSpPr>
          <p:spPr>
            <a:xfrm>
              <a:off x="698337" y="291686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EE50D229-3476-4939-B0DB-7E7DE43582BD}"/>
                </a:ext>
              </a:extLst>
            </p:cNvPr>
            <p:cNvSpPr/>
            <p:nvPr/>
          </p:nvSpPr>
          <p:spPr>
            <a:xfrm>
              <a:off x="914592" y="2255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17A54253-918B-D0FB-4DE6-82B8E1D575A6}"/>
                </a:ext>
              </a:extLst>
            </p:cNvPr>
            <p:cNvSpPr/>
            <p:nvPr/>
          </p:nvSpPr>
          <p:spPr>
            <a:xfrm>
              <a:off x="3164068" y="448146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A362920E-7115-2860-B08B-645F2A8E24C6}"/>
                </a:ext>
              </a:extLst>
            </p:cNvPr>
            <p:cNvSpPr/>
            <p:nvPr/>
          </p:nvSpPr>
          <p:spPr>
            <a:xfrm>
              <a:off x="1732255" y="479270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FE838D74-B985-2C7D-520A-F5AFAA75DC24}"/>
                </a:ext>
              </a:extLst>
            </p:cNvPr>
            <p:cNvSpPr/>
            <p:nvPr/>
          </p:nvSpPr>
          <p:spPr>
            <a:xfrm>
              <a:off x="3335688" y="274885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B181AC34-B0C7-C892-3C29-1682475985DE}"/>
                </a:ext>
              </a:extLst>
            </p:cNvPr>
            <p:cNvSpPr/>
            <p:nvPr/>
          </p:nvSpPr>
          <p:spPr>
            <a:xfrm>
              <a:off x="2988692" y="2228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FEAA3C2B-5E31-21C1-C470-2B6EDE71BDAE}"/>
                </a:ext>
              </a:extLst>
            </p:cNvPr>
            <p:cNvSpPr/>
            <p:nvPr/>
          </p:nvSpPr>
          <p:spPr>
            <a:xfrm>
              <a:off x="2367490" y="192601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C41A1408-B4B7-8E51-7652-3DDDF284BB3B}"/>
                </a:ext>
              </a:extLst>
            </p:cNvPr>
            <p:cNvGrpSpPr/>
            <p:nvPr/>
          </p:nvGrpSpPr>
          <p:grpSpPr>
            <a:xfrm>
              <a:off x="1188376" y="2685655"/>
              <a:ext cx="1850472" cy="101750"/>
              <a:chOff x="1188376" y="2685655"/>
              <a:chExt cx="1850472" cy="101750"/>
            </a:xfrm>
          </p:grpSpPr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id="{17696B4D-6FA3-95DA-F9A3-9451FB4C0C88}"/>
                  </a:ext>
                </a:extLst>
              </p:cNvPr>
              <p:cNvGrpSpPr/>
              <p:nvPr/>
            </p:nvGrpSpPr>
            <p:grpSpPr>
              <a:xfrm>
                <a:off x="1188376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82" name="平行四边形 81">
                  <a:extLst>
                    <a:ext uri="{FF2B5EF4-FFF2-40B4-BE49-F238E27FC236}">
                      <a16:creationId xmlns:a16="http://schemas.microsoft.com/office/drawing/2014/main" id="{FAF01142-CDFC-5F3B-B070-0F9A030B751F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平行四边形 82">
                  <a:extLst>
                    <a:ext uri="{FF2B5EF4-FFF2-40B4-BE49-F238E27FC236}">
                      <a16:creationId xmlns:a16="http://schemas.microsoft.com/office/drawing/2014/main" id="{3429BB11-4A02-2A00-AE38-AB6539C4D158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平行四边形 83">
                  <a:extLst>
                    <a:ext uri="{FF2B5EF4-FFF2-40B4-BE49-F238E27FC236}">
                      <a16:creationId xmlns:a16="http://schemas.microsoft.com/office/drawing/2014/main" id="{8ED4851E-0451-F618-057A-AFE9A81031DC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平行四边形 84">
                  <a:extLst>
                    <a:ext uri="{FF2B5EF4-FFF2-40B4-BE49-F238E27FC236}">
                      <a16:creationId xmlns:a16="http://schemas.microsoft.com/office/drawing/2014/main" id="{CA7F92CB-63C3-7BE5-A1D8-54F59EE9A075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平行四边形 85">
                  <a:extLst>
                    <a:ext uri="{FF2B5EF4-FFF2-40B4-BE49-F238E27FC236}">
                      <a16:creationId xmlns:a16="http://schemas.microsoft.com/office/drawing/2014/main" id="{BBBB0421-140A-165D-D513-36C4A5A19C38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平行四边形 86">
                  <a:extLst>
                    <a:ext uri="{FF2B5EF4-FFF2-40B4-BE49-F238E27FC236}">
                      <a16:creationId xmlns:a16="http://schemas.microsoft.com/office/drawing/2014/main" id="{88276A3D-2AA2-CF8A-38A4-89CD1991FD40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5" name="组合 74">
                <a:extLst>
                  <a:ext uri="{FF2B5EF4-FFF2-40B4-BE49-F238E27FC236}">
                    <a16:creationId xmlns:a16="http://schemas.microsoft.com/office/drawing/2014/main" id="{9F71F4CD-2CE7-7647-F1E0-C16E7A864698}"/>
                  </a:ext>
                </a:extLst>
              </p:cNvPr>
              <p:cNvGrpSpPr/>
              <p:nvPr/>
            </p:nvGrpSpPr>
            <p:grpSpPr>
              <a:xfrm flipH="1">
                <a:off x="2156749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76" name="平行四边形 75">
                  <a:extLst>
                    <a:ext uri="{FF2B5EF4-FFF2-40B4-BE49-F238E27FC236}">
                      <a16:creationId xmlns:a16="http://schemas.microsoft.com/office/drawing/2014/main" id="{134C055E-7F7B-DFA1-7B81-44B807E52772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平行四边形 76">
                  <a:extLst>
                    <a:ext uri="{FF2B5EF4-FFF2-40B4-BE49-F238E27FC236}">
                      <a16:creationId xmlns:a16="http://schemas.microsoft.com/office/drawing/2014/main" id="{4CE0F2CA-3BB5-E853-0038-1E50D8B3C3A2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平行四边形 77">
                  <a:extLst>
                    <a:ext uri="{FF2B5EF4-FFF2-40B4-BE49-F238E27FC236}">
                      <a16:creationId xmlns:a16="http://schemas.microsoft.com/office/drawing/2014/main" id="{E33FF8A0-94A5-4A08-2503-B59F364F703C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平行四边形 78">
                  <a:extLst>
                    <a:ext uri="{FF2B5EF4-FFF2-40B4-BE49-F238E27FC236}">
                      <a16:creationId xmlns:a16="http://schemas.microsoft.com/office/drawing/2014/main" id="{14FA75F2-702A-6D86-5195-C941CA0478EE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平行四边形 79">
                  <a:extLst>
                    <a:ext uri="{FF2B5EF4-FFF2-40B4-BE49-F238E27FC236}">
                      <a16:creationId xmlns:a16="http://schemas.microsoft.com/office/drawing/2014/main" id="{7D1C2093-861C-1D51-817E-001E2C2D6273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平行四边形 80">
                  <a:extLst>
                    <a:ext uri="{FF2B5EF4-FFF2-40B4-BE49-F238E27FC236}">
                      <a16:creationId xmlns:a16="http://schemas.microsoft.com/office/drawing/2014/main" id="{0F739B52-034C-7060-5395-5E4D7A66BF91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B811F43B-724A-9B71-3F63-E4F15B72319E}"/>
                </a:ext>
              </a:extLst>
            </p:cNvPr>
            <p:cNvGrpSpPr/>
            <p:nvPr/>
          </p:nvGrpSpPr>
          <p:grpSpPr>
            <a:xfrm flipV="1">
              <a:off x="1188376" y="4072272"/>
              <a:ext cx="1850472" cy="101750"/>
              <a:chOff x="1188376" y="2685655"/>
              <a:chExt cx="1850472" cy="101750"/>
            </a:xfrm>
          </p:grpSpPr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37F6A8C8-9F57-DBB9-349F-4FFA0B889BEC}"/>
                  </a:ext>
                </a:extLst>
              </p:cNvPr>
              <p:cNvGrpSpPr/>
              <p:nvPr/>
            </p:nvGrpSpPr>
            <p:grpSpPr>
              <a:xfrm>
                <a:off x="1188376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68" name="平行四边形 67">
                  <a:extLst>
                    <a:ext uri="{FF2B5EF4-FFF2-40B4-BE49-F238E27FC236}">
                      <a16:creationId xmlns:a16="http://schemas.microsoft.com/office/drawing/2014/main" id="{A32AA9B9-6072-20A6-78B0-C1A87ED7BB9E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平行四边形 68">
                  <a:extLst>
                    <a:ext uri="{FF2B5EF4-FFF2-40B4-BE49-F238E27FC236}">
                      <a16:creationId xmlns:a16="http://schemas.microsoft.com/office/drawing/2014/main" id="{C3378DF7-D28D-A650-5C6E-706439AE4C1F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平行四边形 69">
                  <a:extLst>
                    <a:ext uri="{FF2B5EF4-FFF2-40B4-BE49-F238E27FC236}">
                      <a16:creationId xmlns:a16="http://schemas.microsoft.com/office/drawing/2014/main" id="{26ADC29A-0F06-6386-514F-FACD88247C2B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平行四边形 70">
                  <a:extLst>
                    <a:ext uri="{FF2B5EF4-FFF2-40B4-BE49-F238E27FC236}">
                      <a16:creationId xmlns:a16="http://schemas.microsoft.com/office/drawing/2014/main" id="{AB5FFD77-0ABE-F3BE-67F1-69F768C26386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平行四边形 71">
                  <a:extLst>
                    <a:ext uri="{FF2B5EF4-FFF2-40B4-BE49-F238E27FC236}">
                      <a16:creationId xmlns:a16="http://schemas.microsoft.com/office/drawing/2014/main" id="{053EA7E2-DF3B-6E54-D1A2-B9499391E5EC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平行四边形 72">
                  <a:extLst>
                    <a:ext uri="{FF2B5EF4-FFF2-40B4-BE49-F238E27FC236}">
                      <a16:creationId xmlns:a16="http://schemas.microsoft.com/office/drawing/2014/main" id="{3982DB00-B522-C058-8095-53678A50A8E3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0F521C11-8C3F-1679-212C-06549C042E5F}"/>
                  </a:ext>
                </a:extLst>
              </p:cNvPr>
              <p:cNvGrpSpPr/>
              <p:nvPr/>
            </p:nvGrpSpPr>
            <p:grpSpPr>
              <a:xfrm flipH="1">
                <a:off x="2156749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62" name="平行四边形 61">
                  <a:extLst>
                    <a:ext uri="{FF2B5EF4-FFF2-40B4-BE49-F238E27FC236}">
                      <a16:creationId xmlns:a16="http://schemas.microsoft.com/office/drawing/2014/main" id="{2B66739E-D472-89F6-9CF9-81A7844DA372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平行四边形 62">
                  <a:extLst>
                    <a:ext uri="{FF2B5EF4-FFF2-40B4-BE49-F238E27FC236}">
                      <a16:creationId xmlns:a16="http://schemas.microsoft.com/office/drawing/2014/main" id="{D6530040-6C4B-344D-8DD5-8E4564F2F896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平行四边形 63">
                  <a:extLst>
                    <a:ext uri="{FF2B5EF4-FFF2-40B4-BE49-F238E27FC236}">
                      <a16:creationId xmlns:a16="http://schemas.microsoft.com/office/drawing/2014/main" id="{FE74C4B7-108D-4943-9E3B-56580B74D7CF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平行四边形 64">
                  <a:extLst>
                    <a:ext uri="{FF2B5EF4-FFF2-40B4-BE49-F238E27FC236}">
                      <a16:creationId xmlns:a16="http://schemas.microsoft.com/office/drawing/2014/main" id="{0FB2BD99-9F06-7AAC-BCB0-1C3519D6A211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平行四边形 65">
                  <a:extLst>
                    <a:ext uri="{FF2B5EF4-FFF2-40B4-BE49-F238E27FC236}">
                      <a16:creationId xmlns:a16="http://schemas.microsoft.com/office/drawing/2014/main" id="{E3A88BF0-D4B0-B372-F671-D4A36C00F118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平行四边形 66">
                  <a:extLst>
                    <a:ext uri="{FF2B5EF4-FFF2-40B4-BE49-F238E27FC236}">
                      <a16:creationId xmlns:a16="http://schemas.microsoft.com/office/drawing/2014/main" id="{A972AED1-AC13-FE23-5BF8-CD759BAD88CD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26" name="文本框 125">
            <a:extLst>
              <a:ext uri="{FF2B5EF4-FFF2-40B4-BE49-F238E27FC236}">
                <a16:creationId xmlns:a16="http://schemas.microsoft.com/office/drawing/2014/main" id="{7666E01E-EE7C-DAA6-A4AE-0490C50C5A20}"/>
              </a:ext>
            </a:extLst>
          </p:cNvPr>
          <p:cNvSpPr txBox="1"/>
          <p:nvPr/>
        </p:nvSpPr>
        <p:spPr>
          <a:xfrm>
            <a:off x="1489193" y="4067248"/>
            <a:ext cx="1463042" cy="830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accent2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88</a:t>
            </a:r>
            <a:r>
              <a:rPr lang="en-US" altLang="zh-CN" sz="3000" dirty="0">
                <a:solidFill>
                  <a:schemeClr val="accent2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W</a:t>
            </a:r>
          </a:p>
        </p:txBody>
      </p: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1BD5C5F1-07AB-1446-1DCE-0F95B3322065}"/>
              </a:ext>
            </a:extLst>
          </p:cNvPr>
          <p:cNvGrpSpPr/>
          <p:nvPr/>
        </p:nvGrpSpPr>
        <p:grpSpPr>
          <a:xfrm>
            <a:off x="710565" y="5098262"/>
            <a:ext cx="3020298" cy="1243306"/>
            <a:chOff x="1471290" y="5237571"/>
            <a:chExt cx="3020298" cy="1243306"/>
          </a:xfrm>
        </p:grpSpPr>
        <p:sp>
          <p:nvSpPr>
            <p:cNvPr id="128" name="梯形 127">
              <a:extLst>
                <a:ext uri="{FF2B5EF4-FFF2-40B4-BE49-F238E27FC236}">
                  <a16:creationId xmlns:a16="http://schemas.microsoft.com/office/drawing/2014/main" id="{42333E05-4B48-4C9E-DA16-4317AAF5018D}"/>
                </a:ext>
              </a:extLst>
            </p:cNvPr>
            <p:cNvSpPr/>
            <p:nvPr/>
          </p:nvSpPr>
          <p:spPr>
            <a:xfrm>
              <a:off x="1482688" y="5540225"/>
              <a:ext cx="2997503" cy="591633"/>
            </a:xfrm>
            <a:prstGeom prst="trapezoid">
              <a:avLst>
                <a:gd name="adj" fmla="val 70250"/>
              </a:avLst>
            </a:prstGeom>
            <a:gradFill>
              <a:gsLst>
                <a:gs pos="13000">
                  <a:schemeClr val="accent2">
                    <a:alpha val="0"/>
                  </a:schemeClr>
                </a:gs>
                <a:gs pos="100000">
                  <a:schemeClr val="accent2">
                    <a:alpha val="30000"/>
                  </a:schemeClr>
                </a:gs>
              </a:gsLst>
              <a:lin ang="5400000" scaled="1"/>
            </a:gradFill>
            <a:ln w="6350">
              <a:gradFill>
                <a:gsLst>
                  <a:gs pos="31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BDA11EBC-0122-FF6B-071F-43DC273F5173}"/>
                </a:ext>
              </a:extLst>
            </p:cNvPr>
            <p:cNvGrpSpPr/>
            <p:nvPr/>
          </p:nvGrpSpPr>
          <p:grpSpPr>
            <a:xfrm>
              <a:off x="1471290" y="5237571"/>
              <a:ext cx="3020298" cy="651758"/>
              <a:chOff x="673706" y="4067175"/>
              <a:chExt cx="2175987" cy="469562"/>
            </a:xfrm>
          </p:grpSpPr>
          <p:cxnSp>
            <p:nvCxnSpPr>
              <p:cNvPr id="130" name="直接连接符 129">
                <a:extLst>
                  <a:ext uri="{FF2B5EF4-FFF2-40B4-BE49-F238E27FC236}">
                    <a16:creationId xmlns:a16="http://schemas.microsoft.com/office/drawing/2014/main" id="{A8CF6C5C-B1D9-AF81-DC2E-06F78148C3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0305" y="4067175"/>
                <a:ext cx="409388" cy="469562"/>
              </a:xfrm>
              <a:prstGeom prst="line">
                <a:avLst/>
              </a:prstGeom>
              <a:ln w="6350"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>
                <a:extLst>
                  <a:ext uri="{FF2B5EF4-FFF2-40B4-BE49-F238E27FC236}">
                    <a16:creationId xmlns:a16="http://schemas.microsoft.com/office/drawing/2014/main" id="{B0944647-5E57-D850-A1D4-691E319EA0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3706" y="4067175"/>
                <a:ext cx="409388" cy="469562"/>
              </a:xfrm>
              <a:prstGeom prst="line">
                <a:avLst/>
              </a:prstGeom>
              <a:ln w="6350"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2" name="图片 131" descr="黑暗中的灯光&#10;&#10;描述已自动生成">
              <a:extLst>
                <a:ext uri="{FF2B5EF4-FFF2-40B4-BE49-F238E27FC236}">
                  <a16:creationId xmlns:a16="http://schemas.microsoft.com/office/drawing/2014/main" id="{F8A3FE74-E780-8F89-8D84-399311065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705" y="5814087"/>
              <a:ext cx="2651468" cy="666790"/>
            </a:xfrm>
            <a:prstGeom prst="rect">
              <a:avLst/>
            </a:prstGeom>
          </p:spPr>
        </p:pic>
      </p:grpSp>
      <p:sp>
        <p:nvSpPr>
          <p:cNvPr id="127" name="文本框 126">
            <a:extLst>
              <a:ext uri="{FF2B5EF4-FFF2-40B4-BE49-F238E27FC236}">
                <a16:creationId xmlns:a16="http://schemas.microsoft.com/office/drawing/2014/main" id="{8A7E2B5B-294E-E4FA-AEAF-1F4B7F067192}"/>
              </a:ext>
            </a:extLst>
          </p:cNvPr>
          <p:cNvSpPr txBox="1"/>
          <p:nvPr/>
        </p:nvSpPr>
        <p:spPr>
          <a:xfrm>
            <a:off x="1232422" y="5436089"/>
            <a:ext cx="1976585" cy="5394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一年总营收</a:t>
            </a:r>
          </a:p>
        </p:txBody>
      </p:sp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3F7E6EC5-0125-D5AC-5ECE-F818674218A8}"/>
              </a:ext>
            </a:extLst>
          </p:cNvPr>
          <p:cNvGrpSpPr/>
          <p:nvPr/>
        </p:nvGrpSpPr>
        <p:grpSpPr>
          <a:xfrm>
            <a:off x="8977059" y="2155672"/>
            <a:ext cx="1976584" cy="2021818"/>
            <a:chOff x="250966" y="1526918"/>
            <a:chExt cx="3719054" cy="3804164"/>
          </a:xfrm>
        </p:grpSpPr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36921B8F-2EEA-7F9C-F2E2-AC47E2098C56}"/>
                </a:ext>
              </a:extLst>
            </p:cNvPr>
            <p:cNvGrpSpPr/>
            <p:nvPr/>
          </p:nvGrpSpPr>
          <p:grpSpPr>
            <a:xfrm>
              <a:off x="250966" y="1526918"/>
              <a:ext cx="3719054" cy="3804164"/>
              <a:chOff x="148493" y="1422100"/>
              <a:chExt cx="3924000" cy="4013800"/>
            </a:xfrm>
          </p:grpSpPr>
          <p:sp>
            <p:nvSpPr>
              <p:cNvPr id="193" name="Oval 21_1">
                <a:extLst>
                  <a:ext uri="{FF2B5EF4-FFF2-40B4-BE49-F238E27FC236}">
                    <a16:creationId xmlns:a16="http://schemas.microsoft.com/office/drawing/2014/main" id="{41AD23CD-BC8E-3648-8CC0-5DCCF05DE120}"/>
                  </a:ext>
                </a:extLst>
              </p:cNvPr>
              <p:cNvSpPr/>
              <p:nvPr/>
            </p:nvSpPr>
            <p:spPr>
              <a:xfrm rot="5400000">
                <a:off x="555096" y="1873603"/>
                <a:ext cx="3110795" cy="311078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alpha val="50000"/>
                    </a:schemeClr>
                  </a:gs>
                  <a:gs pos="75000">
                    <a:schemeClr val="accent3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94" name="Oval 21_2">
                <a:extLst>
                  <a:ext uri="{FF2B5EF4-FFF2-40B4-BE49-F238E27FC236}">
                    <a16:creationId xmlns:a16="http://schemas.microsoft.com/office/drawing/2014/main" id="{00E0EB99-AF07-4218-4EB0-87D0B4C3A361}"/>
                  </a:ext>
                </a:extLst>
              </p:cNvPr>
              <p:cNvSpPr/>
              <p:nvPr/>
            </p:nvSpPr>
            <p:spPr>
              <a:xfrm rot="54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5" name="Oval 21_2_1">
                <a:extLst>
                  <a:ext uri="{FF2B5EF4-FFF2-40B4-BE49-F238E27FC236}">
                    <a16:creationId xmlns:a16="http://schemas.microsoft.com/office/drawing/2014/main" id="{F1F617E7-9B1D-0E67-C2AF-060F3679BB36}"/>
                  </a:ext>
                </a:extLst>
              </p:cNvPr>
              <p:cNvSpPr/>
              <p:nvPr/>
            </p:nvSpPr>
            <p:spPr>
              <a:xfrm rot="108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Oval 21_2_1_1">
                <a:extLst>
                  <a:ext uri="{FF2B5EF4-FFF2-40B4-BE49-F238E27FC236}">
                    <a16:creationId xmlns:a16="http://schemas.microsoft.com/office/drawing/2014/main" id="{D5BE8F13-865E-BDDC-6B4D-75A24029FDDA}"/>
                  </a:ext>
                </a:extLst>
              </p:cNvPr>
              <p:cNvSpPr/>
              <p:nvPr/>
            </p:nvSpPr>
            <p:spPr>
              <a:xfrm rot="27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Oval 21_2_1_1_1">
                <a:extLst>
                  <a:ext uri="{FF2B5EF4-FFF2-40B4-BE49-F238E27FC236}">
                    <a16:creationId xmlns:a16="http://schemas.microsoft.com/office/drawing/2014/main" id="{C4FAA3B7-EDC0-B862-C6BA-7B4D254063B2}"/>
                  </a:ext>
                </a:extLst>
              </p:cNvPr>
              <p:cNvSpPr/>
              <p:nvPr/>
            </p:nvSpPr>
            <p:spPr>
              <a:xfrm rot="81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BA93CA48-D1E4-2CC4-A321-E7F34F3481CC}"/>
                  </a:ext>
                </a:extLst>
              </p:cNvPr>
              <p:cNvSpPr/>
              <p:nvPr/>
            </p:nvSpPr>
            <p:spPr>
              <a:xfrm rot="5400000">
                <a:off x="492021" y="1810520"/>
                <a:ext cx="3236954" cy="323695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Oval 7_1">
                <a:extLst>
                  <a:ext uri="{FF2B5EF4-FFF2-40B4-BE49-F238E27FC236}">
                    <a16:creationId xmlns:a16="http://schemas.microsoft.com/office/drawing/2014/main" id="{87AC37CF-1601-F118-FFC2-DD2ED743BD5C}"/>
                  </a:ext>
                </a:extLst>
              </p:cNvPr>
              <p:cNvSpPr/>
              <p:nvPr/>
            </p:nvSpPr>
            <p:spPr>
              <a:xfrm rot="5400000">
                <a:off x="542459" y="1860958"/>
                <a:ext cx="3136078" cy="313607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Oval 7_1_1">
                <a:extLst>
                  <a:ext uri="{FF2B5EF4-FFF2-40B4-BE49-F238E27FC236}">
                    <a16:creationId xmlns:a16="http://schemas.microsoft.com/office/drawing/2014/main" id="{F8FAF994-E05E-5CAE-0779-E47C256A32E3}"/>
                  </a:ext>
                </a:extLst>
              </p:cNvPr>
              <p:cNvSpPr/>
              <p:nvPr/>
            </p:nvSpPr>
            <p:spPr>
              <a:xfrm rot="5400000">
                <a:off x="647693" y="1966192"/>
                <a:ext cx="2925610" cy="2925606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ysDot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01" name="组合 200">
                <a:extLst>
                  <a:ext uri="{FF2B5EF4-FFF2-40B4-BE49-F238E27FC236}">
                    <a16:creationId xmlns:a16="http://schemas.microsoft.com/office/drawing/2014/main" id="{2FD77C7B-A3FC-19C5-01E8-387D6BA86E6C}"/>
                  </a:ext>
                </a:extLst>
              </p:cNvPr>
              <p:cNvGrpSpPr/>
              <p:nvPr/>
            </p:nvGrpSpPr>
            <p:grpSpPr>
              <a:xfrm>
                <a:off x="148493" y="1422100"/>
                <a:ext cx="3924000" cy="4013800"/>
                <a:chOff x="148493" y="1467000"/>
                <a:chExt cx="3924000" cy="4013800"/>
              </a:xfrm>
            </p:grpSpPr>
            <p:grpSp>
              <p:nvGrpSpPr>
                <p:cNvPr id="203" name="组合 202">
                  <a:extLst>
                    <a:ext uri="{FF2B5EF4-FFF2-40B4-BE49-F238E27FC236}">
                      <a16:creationId xmlns:a16="http://schemas.microsoft.com/office/drawing/2014/main" id="{668033FD-8B20-2B1E-ADC8-332EC2CF7426}"/>
                    </a:ext>
                  </a:extLst>
                </p:cNvPr>
                <p:cNvGrpSpPr/>
                <p:nvPr/>
              </p:nvGrpSpPr>
              <p:grpSpPr>
                <a:xfrm>
                  <a:off x="148493" y="1467000"/>
                  <a:ext cx="3924000" cy="4013800"/>
                  <a:chOff x="148493" y="1467000"/>
                  <a:chExt cx="3924000" cy="4013800"/>
                </a:xfrm>
              </p:grpSpPr>
              <p:sp>
                <p:nvSpPr>
                  <p:cNvPr id="208" name="Oval 21_1">
                    <a:extLst>
                      <a:ext uri="{FF2B5EF4-FFF2-40B4-BE49-F238E27FC236}">
                        <a16:creationId xmlns:a16="http://schemas.microsoft.com/office/drawing/2014/main" id="{6FBE5BD1-062E-40B9-06C6-22461235A9F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93635" y="1512140"/>
                    <a:ext cx="3833724" cy="3833712"/>
                  </a:xfrm>
                  <a:prstGeom prst="arc">
                    <a:avLst>
                      <a:gd name="adj1" fmla="val 18690424"/>
                      <a:gd name="adj2" fmla="val 2901325"/>
                    </a:avLst>
                  </a:prstGeom>
                  <a:noFill/>
                  <a:ln w="28575" cap="flat" cmpd="sng" algn="ctr">
                    <a:solidFill>
                      <a:schemeClr val="accent3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9" name="Oval 21_1_1">
                    <a:extLst>
                      <a:ext uri="{FF2B5EF4-FFF2-40B4-BE49-F238E27FC236}">
                        <a16:creationId xmlns:a16="http://schemas.microsoft.com/office/drawing/2014/main" id="{C5B99F7C-86FD-02BF-073D-FE16FE1D92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8493" y="1467000"/>
                    <a:ext cx="3924000" cy="3924000"/>
                  </a:xfrm>
                  <a:prstGeom prst="arc">
                    <a:avLst>
                      <a:gd name="adj1" fmla="val 19744130"/>
                      <a:gd name="adj2" fmla="val 1812946"/>
                    </a:avLst>
                  </a:prstGeom>
                  <a:noFill/>
                  <a:ln w="82550" cap="flat" cmpd="sng" algn="ctr">
                    <a:solidFill>
                      <a:schemeClr val="accent1">
                        <a:alpha val="29000"/>
                      </a:schemeClr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0" name="梯形 209">
                    <a:extLst>
                      <a:ext uri="{FF2B5EF4-FFF2-40B4-BE49-F238E27FC236}">
                        <a16:creationId xmlns:a16="http://schemas.microsoft.com/office/drawing/2014/main" id="{373997FC-A2D4-DC41-740D-8E64CC526A2E}"/>
                      </a:ext>
                    </a:extLst>
                  </p:cNvPr>
                  <p:cNvSpPr/>
                  <p:nvPr/>
                </p:nvSpPr>
                <p:spPr>
                  <a:xfrm flipV="1">
                    <a:off x="1667433" y="5371350"/>
                    <a:ext cx="886119" cy="109450"/>
                  </a:xfrm>
                  <a:prstGeom prst="trapezoid">
                    <a:avLst>
                      <a:gd name="adj" fmla="val 118150"/>
                    </a:avLst>
                  </a:prstGeom>
                  <a:solidFill>
                    <a:schemeClr val="accent1">
                      <a:alpha val="22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04" name="Group 42_1">
                  <a:extLst>
                    <a:ext uri="{FF2B5EF4-FFF2-40B4-BE49-F238E27FC236}">
                      <a16:creationId xmlns:a16="http://schemas.microsoft.com/office/drawing/2014/main" id="{D43608EC-210A-4BAC-7EA3-65C3393A3B7D}"/>
                    </a:ext>
                  </a:extLst>
                </p:cNvPr>
                <p:cNvGrpSpPr/>
                <p:nvPr/>
              </p:nvGrpSpPr>
              <p:grpSpPr>
                <a:xfrm flipV="1">
                  <a:off x="148493" y="1467000"/>
                  <a:ext cx="3924000" cy="4013800"/>
                  <a:chOff x="148493" y="1467000"/>
                  <a:chExt cx="3924000" cy="4013800"/>
                </a:xfrm>
              </p:grpSpPr>
              <p:sp>
                <p:nvSpPr>
                  <p:cNvPr id="205" name="Oval 21_1">
                    <a:extLst>
                      <a:ext uri="{FF2B5EF4-FFF2-40B4-BE49-F238E27FC236}">
                        <a16:creationId xmlns:a16="http://schemas.microsoft.com/office/drawing/2014/main" id="{663D4A0F-A638-07A0-3250-58738E20C0A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93635" y="1512140"/>
                    <a:ext cx="3833724" cy="3833712"/>
                  </a:xfrm>
                  <a:prstGeom prst="arc">
                    <a:avLst>
                      <a:gd name="adj1" fmla="val 18690424"/>
                      <a:gd name="adj2" fmla="val 2901325"/>
                    </a:avLst>
                  </a:prstGeom>
                  <a:noFill/>
                  <a:ln w="28575" cap="flat" cmpd="sng" algn="ctr">
                    <a:solidFill>
                      <a:schemeClr val="accent2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6" name="Oval 21_1_1">
                    <a:extLst>
                      <a:ext uri="{FF2B5EF4-FFF2-40B4-BE49-F238E27FC236}">
                        <a16:creationId xmlns:a16="http://schemas.microsoft.com/office/drawing/2014/main" id="{58012187-623D-41CA-ADA0-DB2559AA315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8493" y="1467000"/>
                    <a:ext cx="3924000" cy="3924000"/>
                  </a:xfrm>
                  <a:prstGeom prst="arc">
                    <a:avLst>
                      <a:gd name="adj1" fmla="val 19744130"/>
                      <a:gd name="adj2" fmla="val 1812946"/>
                    </a:avLst>
                  </a:prstGeom>
                  <a:noFill/>
                  <a:ln w="82550" cap="flat" cmpd="sng" algn="ctr">
                    <a:solidFill>
                      <a:schemeClr val="accent2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7" name="梯形 206">
                    <a:extLst>
                      <a:ext uri="{FF2B5EF4-FFF2-40B4-BE49-F238E27FC236}">
                        <a16:creationId xmlns:a16="http://schemas.microsoft.com/office/drawing/2014/main" id="{92AA4495-8285-2D55-7AD9-9B2D661F03E1}"/>
                      </a:ext>
                    </a:extLst>
                  </p:cNvPr>
                  <p:cNvSpPr/>
                  <p:nvPr/>
                </p:nvSpPr>
                <p:spPr>
                  <a:xfrm flipV="1">
                    <a:off x="1667433" y="5371350"/>
                    <a:ext cx="886119" cy="109450"/>
                  </a:xfrm>
                  <a:prstGeom prst="trapezoid">
                    <a:avLst>
                      <a:gd name="adj" fmla="val 118150"/>
                    </a:avLst>
                  </a:prstGeom>
                  <a:solidFill>
                    <a:schemeClr val="accent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02" name="Oval 7_2">
                <a:extLst>
                  <a:ext uri="{FF2B5EF4-FFF2-40B4-BE49-F238E27FC236}">
                    <a16:creationId xmlns:a16="http://schemas.microsoft.com/office/drawing/2014/main" id="{DAFA58E3-667F-CA5D-C29B-8BCFB3D346E6}"/>
                  </a:ext>
                </a:extLst>
              </p:cNvPr>
              <p:cNvSpPr/>
              <p:nvPr/>
            </p:nvSpPr>
            <p:spPr>
              <a:xfrm>
                <a:off x="239544" y="1558043"/>
                <a:ext cx="3741908" cy="3741904"/>
              </a:xfrm>
              <a:prstGeom prst="ellipse">
                <a:avLst/>
              </a:prstGeom>
              <a:noFill/>
              <a:ln w="3175" cap="flat" cmpd="sng" algn="ctr">
                <a:gradFill flip="none" rotWithShape="1">
                  <a:gsLst>
                    <a:gs pos="0">
                      <a:schemeClr val="accent1"/>
                    </a:gs>
                    <a:gs pos="60000">
                      <a:schemeClr val="accent1">
                        <a:alpha val="0"/>
                      </a:schemeClr>
                    </a:gs>
                    <a:gs pos="40000">
                      <a:schemeClr val="accent1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id="{9C65ACCF-A934-942E-4BD1-242A9A11C7CD}"/>
                </a:ext>
              </a:extLst>
            </p:cNvPr>
            <p:cNvSpPr/>
            <p:nvPr/>
          </p:nvSpPr>
          <p:spPr>
            <a:xfrm>
              <a:off x="3389688" y="4112717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28DECE31-5A96-7DD0-22AA-3BD798445D92}"/>
                </a:ext>
              </a:extLst>
            </p:cNvPr>
            <p:cNvSpPr/>
            <p:nvPr/>
          </p:nvSpPr>
          <p:spPr>
            <a:xfrm>
              <a:off x="722307" y="4282399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D971D24A-56AF-6BDF-DDA4-624F18C1B0D3}"/>
                </a:ext>
              </a:extLst>
            </p:cNvPr>
            <p:cNvSpPr/>
            <p:nvPr/>
          </p:nvSpPr>
          <p:spPr>
            <a:xfrm>
              <a:off x="1287915" y="2255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33984D99-DCBA-5BFC-3FCB-4BEB4242F721}"/>
                </a:ext>
              </a:extLst>
            </p:cNvPr>
            <p:cNvSpPr/>
            <p:nvPr/>
          </p:nvSpPr>
          <p:spPr>
            <a:xfrm>
              <a:off x="1759255" y="202998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387BB655-E018-0AF2-FCD2-62BD91AEF14B}"/>
                </a:ext>
              </a:extLst>
            </p:cNvPr>
            <p:cNvSpPr/>
            <p:nvPr/>
          </p:nvSpPr>
          <p:spPr>
            <a:xfrm>
              <a:off x="1492963" y="201107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ABF14F2C-B163-669C-4DB3-F884699F4C24}"/>
                </a:ext>
              </a:extLst>
            </p:cNvPr>
            <p:cNvSpPr/>
            <p:nvPr/>
          </p:nvSpPr>
          <p:spPr>
            <a:xfrm>
              <a:off x="3218068" y="258610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FB8E0A2F-ED82-3F0C-81B9-CFE016A8A6E3}"/>
                </a:ext>
              </a:extLst>
            </p:cNvPr>
            <p:cNvSpPr/>
            <p:nvPr/>
          </p:nvSpPr>
          <p:spPr>
            <a:xfrm>
              <a:off x="2341375" y="492374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id="{557B4E5B-4C6D-0152-A485-59FA9E8F3DD8}"/>
                </a:ext>
              </a:extLst>
            </p:cNvPr>
            <p:cNvSpPr/>
            <p:nvPr/>
          </p:nvSpPr>
          <p:spPr>
            <a:xfrm>
              <a:off x="1458783" y="484771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C569F954-4906-14A6-1E44-D19D172DDA74}"/>
                </a:ext>
              </a:extLst>
            </p:cNvPr>
            <p:cNvSpPr/>
            <p:nvPr/>
          </p:nvSpPr>
          <p:spPr>
            <a:xfrm>
              <a:off x="699729" y="357102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椭圆 155">
              <a:extLst>
                <a:ext uri="{FF2B5EF4-FFF2-40B4-BE49-F238E27FC236}">
                  <a16:creationId xmlns:a16="http://schemas.microsoft.com/office/drawing/2014/main" id="{5887D661-27B1-40DC-9D72-14E3EB20B833}"/>
                </a:ext>
              </a:extLst>
            </p:cNvPr>
            <p:cNvSpPr/>
            <p:nvPr/>
          </p:nvSpPr>
          <p:spPr>
            <a:xfrm>
              <a:off x="698337" y="291686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421D330F-1FF2-70C9-8601-FD6E83A5CA06}"/>
                </a:ext>
              </a:extLst>
            </p:cNvPr>
            <p:cNvSpPr/>
            <p:nvPr/>
          </p:nvSpPr>
          <p:spPr>
            <a:xfrm>
              <a:off x="914592" y="2255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id="{DAC7CFDC-0757-C44B-94C9-55CDDDE57D07}"/>
                </a:ext>
              </a:extLst>
            </p:cNvPr>
            <p:cNvSpPr/>
            <p:nvPr/>
          </p:nvSpPr>
          <p:spPr>
            <a:xfrm>
              <a:off x="3164068" y="448146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id="{5A96795D-07EF-6F72-BC07-F8AE7F8CB50E}"/>
                </a:ext>
              </a:extLst>
            </p:cNvPr>
            <p:cNvSpPr/>
            <p:nvPr/>
          </p:nvSpPr>
          <p:spPr>
            <a:xfrm>
              <a:off x="1732255" y="479270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id="{2B02F6B4-9EAC-7F75-DA04-B42E1F613E69}"/>
                </a:ext>
              </a:extLst>
            </p:cNvPr>
            <p:cNvSpPr/>
            <p:nvPr/>
          </p:nvSpPr>
          <p:spPr>
            <a:xfrm>
              <a:off x="3335688" y="274885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1" name="椭圆 160">
              <a:extLst>
                <a:ext uri="{FF2B5EF4-FFF2-40B4-BE49-F238E27FC236}">
                  <a16:creationId xmlns:a16="http://schemas.microsoft.com/office/drawing/2014/main" id="{1B2948E0-17FE-0B7A-B085-706B954149BD}"/>
                </a:ext>
              </a:extLst>
            </p:cNvPr>
            <p:cNvSpPr/>
            <p:nvPr/>
          </p:nvSpPr>
          <p:spPr>
            <a:xfrm>
              <a:off x="2988692" y="2228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id="{F89C2614-6176-5E50-856E-38B20D93D086}"/>
                </a:ext>
              </a:extLst>
            </p:cNvPr>
            <p:cNvSpPr/>
            <p:nvPr/>
          </p:nvSpPr>
          <p:spPr>
            <a:xfrm>
              <a:off x="2367490" y="192601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id="{E44829D2-A0EB-52F4-BDFB-5C288972D31E}"/>
                </a:ext>
              </a:extLst>
            </p:cNvPr>
            <p:cNvGrpSpPr/>
            <p:nvPr/>
          </p:nvGrpSpPr>
          <p:grpSpPr>
            <a:xfrm>
              <a:off x="1188376" y="2685655"/>
              <a:ext cx="1850472" cy="101750"/>
              <a:chOff x="1188376" y="2685655"/>
              <a:chExt cx="1850472" cy="101750"/>
            </a:xfrm>
          </p:grpSpPr>
          <p:grpSp>
            <p:nvGrpSpPr>
              <p:cNvPr id="179" name="组合 178">
                <a:extLst>
                  <a:ext uri="{FF2B5EF4-FFF2-40B4-BE49-F238E27FC236}">
                    <a16:creationId xmlns:a16="http://schemas.microsoft.com/office/drawing/2014/main" id="{386CE49C-FC0F-FDDA-13F6-19726F43D119}"/>
                  </a:ext>
                </a:extLst>
              </p:cNvPr>
              <p:cNvGrpSpPr/>
              <p:nvPr/>
            </p:nvGrpSpPr>
            <p:grpSpPr>
              <a:xfrm>
                <a:off x="1188376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187" name="平行四边形 186">
                  <a:extLst>
                    <a:ext uri="{FF2B5EF4-FFF2-40B4-BE49-F238E27FC236}">
                      <a16:creationId xmlns:a16="http://schemas.microsoft.com/office/drawing/2014/main" id="{BD1FBAC2-8D64-9A97-C56E-954E0689B193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平行四边形 187">
                  <a:extLst>
                    <a:ext uri="{FF2B5EF4-FFF2-40B4-BE49-F238E27FC236}">
                      <a16:creationId xmlns:a16="http://schemas.microsoft.com/office/drawing/2014/main" id="{C9D23BB6-3D4A-E9F9-B823-F68F113062BB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平行四边形 188">
                  <a:extLst>
                    <a:ext uri="{FF2B5EF4-FFF2-40B4-BE49-F238E27FC236}">
                      <a16:creationId xmlns:a16="http://schemas.microsoft.com/office/drawing/2014/main" id="{B7D21D37-5363-9FA4-6170-FDC51BE253E6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平行四边形 189">
                  <a:extLst>
                    <a:ext uri="{FF2B5EF4-FFF2-40B4-BE49-F238E27FC236}">
                      <a16:creationId xmlns:a16="http://schemas.microsoft.com/office/drawing/2014/main" id="{D28BDFB9-810D-D216-8071-75616D71BBCB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平行四边形 190">
                  <a:extLst>
                    <a:ext uri="{FF2B5EF4-FFF2-40B4-BE49-F238E27FC236}">
                      <a16:creationId xmlns:a16="http://schemas.microsoft.com/office/drawing/2014/main" id="{642577CD-408E-3F2D-642E-9ECF061C8E30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2" name="平行四边形 191">
                  <a:extLst>
                    <a:ext uri="{FF2B5EF4-FFF2-40B4-BE49-F238E27FC236}">
                      <a16:creationId xmlns:a16="http://schemas.microsoft.com/office/drawing/2014/main" id="{78F860FA-2FF3-225B-84BF-A610D46C283D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80" name="组合 179">
                <a:extLst>
                  <a:ext uri="{FF2B5EF4-FFF2-40B4-BE49-F238E27FC236}">
                    <a16:creationId xmlns:a16="http://schemas.microsoft.com/office/drawing/2014/main" id="{D2F1568F-EE3D-28C3-0FEF-91E03EA1AC40}"/>
                  </a:ext>
                </a:extLst>
              </p:cNvPr>
              <p:cNvGrpSpPr/>
              <p:nvPr/>
            </p:nvGrpSpPr>
            <p:grpSpPr>
              <a:xfrm flipH="1">
                <a:off x="2156749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181" name="平行四边形 180">
                  <a:extLst>
                    <a:ext uri="{FF2B5EF4-FFF2-40B4-BE49-F238E27FC236}">
                      <a16:creationId xmlns:a16="http://schemas.microsoft.com/office/drawing/2014/main" id="{7A5A8B29-4853-1A14-B12C-0A7B4D6DBDD8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平行四边形 181">
                  <a:extLst>
                    <a:ext uri="{FF2B5EF4-FFF2-40B4-BE49-F238E27FC236}">
                      <a16:creationId xmlns:a16="http://schemas.microsoft.com/office/drawing/2014/main" id="{CF79580A-13F5-3962-6D71-802DAFC2E39E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平行四边形 182">
                  <a:extLst>
                    <a:ext uri="{FF2B5EF4-FFF2-40B4-BE49-F238E27FC236}">
                      <a16:creationId xmlns:a16="http://schemas.microsoft.com/office/drawing/2014/main" id="{B12314C2-93D6-14DF-9861-8AD2E946C546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平行四边形 183">
                  <a:extLst>
                    <a:ext uri="{FF2B5EF4-FFF2-40B4-BE49-F238E27FC236}">
                      <a16:creationId xmlns:a16="http://schemas.microsoft.com/office/drawing/2014/main" id="{319F1075-1866-CD1E-9EDB-93A24517310E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平行四边形 184">
                  <a:extLst>
                    <a:ext uri="{FF2B5EF4-FFF2-40B4-BE49-F238E27FC236}">
                      <a16:creationId xmlns:a16="http://schemas.microsoft.com/office/drawing/2014/main" id="{3AEB8936-C25D-FFB2-0E85-EDAC81D3406B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6" name="平行四边形 185">
                  <a:extLst>
                    <a:ext uri="{FF2B5EF4-FFF2-40B4-BE49-F238E27FC236}">
                      <a16:creationId xmlns:a16="http://schemas.microsoft.com/office/drawing/2014/main" id="{06348190-6BAF-C35D-7122-A08A2C969395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64" name="组合 163">
              <a:extLst>
                <a:ext uri="{FF2B5EF4-FFF2-40B4-BE49-F238E27FC236}">
                  <a16:creationId xmlns:a16="http://schemas.microsoft.com/office/drawing/2014/main" id="{EA9563FB-D494-367B-81C0-24DABBC39C2A}"/>
                </a:ext>
              </a:extLst>
            </p:cNvPr>
            <p:cNvGrpSpPr/>
            <p:nvPr/>
          </p:nvGrpSpPr>
          <p:grpSpPr>
            <a:xfrm flipV="1">
              <a:off x="1188376" y="4072272"/>
              <a:ext cx="1850472" cy="101750"/>
              <a:chOff x="1188376" y="2685655"/>
              <a:chExt cx="1850472" cy="101750"/>
            </a:xfrm>
          </p:grpSpPr>
          <p:grpSp>
            <p:nvGrpSpPr>
              <p:cNvPr id="165" name="组合 164">
                <a:extLst>
                  <a:ext uri="{FF2B5EF4-FFF2-40B4-BE49-F238E27FC236}">
                    <a16:creationId xmlns:a16="http://schemas.microsoft.com/office/drawing/2014/main" id="{6A1F74C0-0DD2-9235-282E-1310700590A7}"/>
                  </a:ext>
                </a:extLst>
              </p:cNvPr>
              <p:cNvGrpSpPr/>
              <p:nvPr/>
            </p:nvGrpSpPr>
            <p:grpSpPr>
              <a:xfrm>
                <a:off x="1188376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173" name="平行四边形 172">
                  <a:extLst>
                    <a:ext uri="{FF2B5EF4-FFF2-40B4-BE49-F238E27FC236}">
                      <a16:creationId xmlns:a16="http://schemas.microsoft.com/office/drawing/2014/main" id="{5A683C30-D9A0-7A27-1E40-ADA963CB64A5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平行四边形 173">
                  <a:extLst>
                    <a:ext uri="{FF2B5EF4-FFF2-40B4-BE49-F238E27FC236}">
                      <a16:creationId xmlns:a16="http://schemas.microsoft.com/office/drawing/2014/main" id="{1EF5DF52-2EAB-FA3D-98F1-DC10B18E7C07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平行四边形 174">
                  <a:extLst>
                    <a:ext uri="{FF2B5EF4-FFF2-40B4-BE49-F238E27FC236}">
                      <a16:creationId xmlns:a16="http://schemas.microsoft.com/office/drawing/2014/main" id="{CAF63814-C168-6F18-410A-970CFE879BD8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平行四边形 175">
                  <a:extLst>
                    <a:ext uri="{FF2B5EF4-FFF2-40B4-BE49-F238E27FC236}">
                      <a16:creationId xmlns:a16="http://schemas.microsoft.com/office/drawing/2014/main" id="{1BAD8C8E-459C-41CD-1F2A-C7AE4DF52941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平行四边形 176">
                  <a:extLst>
                    <a:ext uri="{FF2B5EF4-FFF2-40B4-BE49-F238E27FC236}">
                      <a16:creationId xmlns:a16="http://schemas.microsoft.com/office/drawing/2014/main" id="{CFD8BCC3-46CD-102F-C213-0545AA4E20D4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平行四边形 177">
                  <a:extLst>
                    <a:ext uri="{FF2B5EF4-FFF2-40B4-BE49-F238E27FC236}">
                      <a16:creationId xmlns:a16="http://schemas.microsoft.com/office/drawing/2014/main" id="{7D9AA28B-534C-771E-93A7-4A1C0EA68293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6" name="组合 165">
                <a:extLst>
                  <a:ext uri="{FF2B5EF4-FFF2-40B4-BE49-F238E27FC236}">
                    <a16:creationId xmlns:a16="http://schemas.microsoft.com/office/drawing/2014/main" id="{72AF3674-E90E-C8A2-E92C-83A6AE1358F4}"/>
                  </a:ext>
                </a:extLst>
              </p:cNvPr>
              <p:cNvGrpSpPr/>
              <p:nvPr/>
            </p:nvGrpSpPr>
            <p:grpSpPr>
              <a:xfrm flipH="1">
                <a:off x="2156749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167" name="平行四边形 166">
                  <a:extLst>
                    <a:ext uri="{FF2B5EF4-FFF2-40B4-BE49-F238E27FC236}">
                      <a16:creationId xmlns:a16="http://schemas.microsoft.com/office/drawing/2014/main" id="{767E7ADF-AB3E-ADEA-95FE-9AE8D0E2AA58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平行四边形 167">
                  <a:extLst>
                    <a:ext uri="{FF2B5EF4-FFF2-40B4-BE49-F238E27FC236}">
                      <a16:creationId xmlns:a16="http://schemas.microsoft.com/office/drawing/2014/main" id="{90852DB2-AFFA-763B-3676-2D404C7E75F0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平行四边形 168">
                  <a:extLst>
                    <a:ext uri="{FF2B5EF4-FFF2-40B4-BE49-F238E27FC236}">
                      <a16:creationId xmlns:a16="http://schemas.microsoft.com/office/drawing/2014/main" id="{9269214C-3363-997E-B0D4-2D892F163170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平行四边形 169">
                  <a:extLst>
                    <a:ext uri="{FF2B5EF4-FFF2-40B4-BE49-F238E27FC236}">
                      <a16:creationId xmlns:a16="http://schemas.microsoft.com/office/drawing/2014/main" id="{3237D9A2-BB53-D96F-2D98-2EB058F4FADD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平行四边形 170">
                  <a:extLst>
                    <a:ext uri="{FF2B5EF4-FFF2-40B4-BE49-F238E27FC236}">
                      <a16:creationId xmlns:a16="http://schemas.microsoft.com/office/drawing/2014/main" id="{0E02AD53-9D94-1E93-5CEB-DA5BFB991548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平行四边形 171">
                  <a:extLst>
                    <a:ext uri="{FF2B5EF4-FFF2-40B4-BE49-F238E27FC236}">
                      <a16:creationId xmlns:a16="http://schemas.microsoft.com/office/drawing/2014/main" id="{BD2AC3A5-2E46-F391-6CBA-FFB8DAEE6DFE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id="{7C231DEF-BC3D-A413-B527-D83D61E0F144}"/>
              </a:ext>
            </a:extLst>
          </p:cNvPr>
          <p:cNvSpPr txBox="1"/>
          <p:nvPr/>
        </p:nvSpPr>
        <p:spPr>
          <a:xfrm>
            <a:off x="9233830" y="2733797"/>
            <a:ext cx="1463042" cy="830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accent2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40</a:t>
            </a:r>
            <a:r>
              <a:rPr lang="en-US" altLang="zh-CN" sz="3000" dirty="0">
                <a:solidFill>
                  <a:schemeClr val="accent2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%</a:t>
            </a:r>
          </a:p>
        </p:txBody>
      </p: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AAFD6B49-506F-B8AD-3915-00D9B829E6DD}"/>
              </a:ext>
            </a:extLst>
          </p:cNvPr>
          <p:cNvGrpSpPr/>
          <p:nvPr/>
        </p:nvGrpSpPr>
        <p:grpSpPr>
          <a:xfrm>
            <a:off x="8455202" y="3764811"/>
            <a:ext cx="3020298" cy="1243306"/>
            <a:chOff x="1471290" y="5237571"/>
            <a:chExt cx="3020298" cy="1243306"/>
          </a:xfrm>
        </p:grpSpPr>
        <p:sp>
          <p:nvSpPr>
            <p:cNvPr id="141" name="梯形 140">
              <a:extLst>
                <a:ext uri="{FF2B5EF4-FFF2-40B4-BE49-F238E27FC236}">
                  <a16:creationId xmlns:a16="http://schemas.microsoft.com/office/drawing/2014/main" id="{B9D61363-97F5-7A46-C542-C3114E0ACB9A}"/>
                </a:ext>
              </a:extLst>
            </p:cNvPr>
            <p:cNvSpPr/>
            <p:nvPr/>
          </p:nvSpPr>
          <p:spPr>
            <a:xfrm>
              <a:off x="1482688" y="5540225"/>
              <a:ext cx="2997503" cy="591633"/>
            </a:xfrm>
            <a:prstGeom prst="trapezoid">
              <a:avLst>
                <a:gd name="adj" fmla="val 70250"/>
              </a:avLst>
            </a:prstGeom>
            <a:gradFill>
              <a:gsLst>
                <a:gs pos="13000">
                  <a:schemeClr val="accent2">
                    <a:alpha val="0"/>
                  </a:schemeClr>
                </a:gs>
                <a:gs pos="100000">
                  <a:schemeClr val="accent2">
                    <a:alpha val="30000"/>
                  </a:schemeClr>
                </a:gs>
              </a:gsLst>
              <a:lin ang="5400000" scaled="1"/>
            </a:gradFill>
            <a:ln w="6350">
              <a:gradFill>
                <a:gsLst>
                  <a:gs pos="31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8DF4F61D-64B5-C9E2-4E49-088D2E5148A0}"/>
                </a:ext>
              </a:extLst>
            </p:cNvPr>
            <p:cNvGrpSpPr/>
            <p:nvPr/>
          </p:nvGrpSpPr>
          <p:grpSpPr>
            <a:xfrm>
              <a:off x="1471290" y="5237571"/>
              <a:ext cx="3020298" cy="651758"/>
              <a:chOff x="673706" y="4067175"/>
              <a:chExt cx="2175987" cy="469562"/>
            </a:xfrm>
          </p:grpSpPr>
          <p:cxnSp>
            <p:nvCxnSpPr>
              <p:cNvPr id="144" name="直接连接符 143">
                <a:extLst>
                  <a:ext uri="{FF2B5EF4-FFF2-40B4-BE49-F238E27FC236}">
                    <a16:creationId xmlns:a16="http://schemas.microsoft.com/office/drawing/2014/main" id="{D7CD3C4E-0BF5-AFFE-6CBA-4374D4676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0305" y="4067175"/>
                <a:ext cx="409388" cy="469562"/>
              </a:xfrm>
              <a:prstGeom prst="line">
                <a:avLst/>
              </a:prstGeom>
              <a:ln w="6350"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>
                <a:extLst>
                  <a:ext uri="{FF2B5EF4-FFF2-40B4-BE49-F238E27FC236}">
                    <a16:creationId xmlns:a16="http://schemas.microsoft.com/office/drawing/2014/main" id="{8CF3B287-550F-5679-4D1F-3EAD6DC8A7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3706" y="4067175"/>
                <a:ext cx="409388" cy="469562"/>
              </a:xfrm>
              <a:prstGeom prst="line">
                <a:avLst/>
              </a:prstGeom>
              <a:ln w="6350"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3" name="图片 142" descr="黑暗中的灯光&#10;&#10;描述已自动生成">
              <a:extLst>
                <a:ext uri="{FF2B5EF4-FFF2-40B4-BE49-F238E27FC236}">
                  <a16:creationId xmlns:a16="http://schemas.microsoft.com/office/drawing/2014/main" id="{F21D890C-A979-E12B-DC35-512284C93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705" y="5814087"/>
              <a:ext cx="2651468" cy="666790"/>
            </a:xfrm>
            <a:prstGeom prst="rect">
              <a:avLst/>
            </a:prstGeom>
          </p:spPr>
        </p:pic>
      </p:grpSp>
      <p:sp>
        <p:nvSpPr>
          <p:cNvPr id="140" name="文本框 139">
            <a:extLst>
              <a:ext uri="{FF2B5EF4-FFF2-40B4-BE49-F238E27FC236}">
                <a16:creationId xmlns:a16="http://schemas.microsoft.com/office/drawing/2014/main" id="{04FFAA28-9856-B3A7-E765-2C6D960A0FF7}"/>
              </a:ext>
            </a:extLst>
          </p:cNvPr>
          <p:cNvSpPr txBox="1"/>
          <p:nvPr/>
        </p:nvSpPr>
        <p:spPr>
          <a:xfrm>
            <a:off x="8977059" y="4102638"/>
            <a:ext cx="1976585" cy="5394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同比增长</a:t>
            </a:r>
          </a:p>
        </p:txBody>
      </p: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226036F8-B4B3-CA77-A3DF-8D78225E183C}"/>
              </a:ext>
            </a:extLst>
          </p:cNvPr>
          <p:cNvGrpSpPr/>
          <p:nvPr/>
        </p:nvGrpSpPr>
        <p:grpSpPr>
          <a:xfrm>
            <a:off x="3833300" y="2155672"/>
            <a:ext cx="1976584" cy="2021818"/>
            <a:chOff x="250966" y="1526918"/>
            <a:chExt cx="3719054" cy="3804164"/>
          </a:xfrm>
        </p:grpSpPr>
        <p:grpSp>
          <p:nvGrpSpPr>
            <p:cNvPr id="221" name="组合 220">
              <a:extLst>
                <a:ext uri="{FF2B5EF4-FFF2-40B4-BE49-F238E27FC236}">
                  <a16:creationId xmlns:a16="http://schemas.microsoft.com/office/drawing/2014/main" id="{3702B3BA-4EF2-C6C6-ACC7-7453EABE85C0}"/>
                </a:ext>
              </a:extLst>
            </p:cNvPr>
            <p:cNvGrpSpPr/>
            <p:nvPr/>
          </p:nvGrpSpPr>
          <p:grpSpPr>
            <a:xfrm>
              <a:off x="250966" y="1526918"/>
              <a:ext cx="3719054" cy="3804164"/>
              <a:chOff x="148493" y="1422100"/>
              <a:chExt cx="3924000" cy="4013800"/>
            </a:xfrm>
          </p:grpSpPr>
          <p:sp>
            <p:nvSpPr>
              <p:cNvPr id="268" name="Oval 21_1">
                <a:extLst>
                  <a:ext uri="{FF2B5EF4-FFF2-40B4-BE49-F238E27FC236}">
                    <a16:creationId xmlns:a16="http://schemas.microsoft.com/office/drawing/2014/main" id="{BB4B80B2-D493-7829-F3D8-248A3E1C71A6}"/>
                  </a:ext>
                </a:extLst>
              </p:cNvPr>
              <p:cNvSpPr/>
              <p:nvPr/>
            </p:nvSpPr>
            <p:spPr>
              <a:xfrm rot="5400000">
                <a:off x="555096" y="1873603"/>
                <a:ext cx="3110795" cy="311078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alpha val="50000"/>
                    </a:schemeClr>
                  </a:gs>
                  <a:gs pos="75000">
                    <a:schemeClr val="accent3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69" name="Oval 21_2">
                <a:extLst>
                  <a:ext uri="{FF2B5EF4-FFF2-40B4-BE49-F238E27FC236}">
                    <a16:creationId xmlns:a16="http://schemas.microsoft.com/office/drawing/2014/main" id="{0955701B-93D0-BF4E-FAD2-ABD98A8697E7}"/>
                  </a:ext>
                </a:extLst>
              </p:cNvPr>
              <p:cNvSpPr/>
              <p:nvPr/>
            </p:nvSpPr>
            <p:spPr>
              <a:xfrm rot="54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0" name="Oval 21_2_1">
                <a:extLst>
                  <a:ext uri="{FF2B5EF4-FFF2-40B4-BE49-F238E27FC236}">
                    <a16:creationId xmlns:a16="http://schemas.microsoft.com/office/drawing/2014/main" id="{84A4040A-1EF7-9483-AD1D-7E8758FE9A51}"/>
                  </a:ext>
                </a:extLst>
              </p:cNvPr>
              <p:cNvSpPr/>
              <p:nvPr/>
            </p:nvSpPr>
            <p:spPr>
              <a:xfrm rot="108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1" name="Oval 21_2_1_1">
                <a:extLst>
                  <a:ext uri="{FF2B5EF4-FFF2-40B4-BE49-F238E27FC236}">
                    <a16:creationId xmlns:a16="http://schemas.microsoft.com/office/drawing/2014/main" id="{A647F998-81F8-B243-FD32-DDCE0423A1DA}"/>
                  </a:ext>
                </a:extLst>
              </p:cNvPr>
              <p:cNvSpPr/>
              <p:nvPr/>
            </p:nvSpPr>
            <p:spPr>
              <a:xfrm rot="27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2" name="Oval 21_2_1_1_1">
                <a:extLst>
                  <a:ext uri="{FF2B5EF4-FFF2-40B4-BE49-F238E27FC236}">
                    <a16:creationId xmlns:a16="http://schemas.microsoft.com/office/drawing/2014/main" id="{F0158760-9948-207F-EBD6-744A79ECEE95}"/>
                  </a:ext>
                </a:extLst>
              </p:cNvPr>
              <p:cNvSpPr/>
              <p:nvPr/>
            </p:nvSpPr>
            <p:spPr>
              <a:xfrm rot="81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3" name="椭圆 272">
                <a:extLst>
                  <a:ext uri="{FF2B5EF4-FFF2-40B4-BE49-F238E27FC236}">
                    <a16:creationId xmlns:a16="http://schemas.microsoft.com/office/drawing/2014/main" id="{9ECAC0F1-7128-D51E-51E8-DC5D796AEAC1}"/>
                  </a:ext>
                </a:extLst>
              </p:cNvPr>
              <p:cNvSpPr/>
              <p:nvPr/>
            </p:nvSpPr>
            <p:spPr>
              <a:xfrm rot="5400000">
                <a:off x="492021" y="1810520"/>
                <a:ext cx="3236954" cy="323695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4" name="Oval 7_1">
                <a:extLst>
                  <a:ext uri="{FF2B5EF4-FFF2-40B4-BE49-F238E27FC236}">
                    <a16:creationId xmlns:a16="http://schemas.microsoft.com/office/drawing/2014/main" id="{7CF6AE44-B61E-B2DC-FA8D-AE6B49150DF5}"/>
                  </a:ext>
                </a:extLst>
              </p:cNvPr>
              <p:cNvSpPr/>
              <p:nvPr/>
            </p:nvSpPr>
            <p:spPr>
              <a:xfrm rot="5400000">
                <a:off x="542459" y="1860958"/>
                <a:ext cx="3136078" cy="313607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5" name="Oval 7_1_1">
                <a:extLst>
                  <a:ext uri="{FF2B5EF4-FFF2-40B4-BE49-F238E27FC236}">
                    <a16:creationId xmlns:a16="http://schemas.microsoft.com/office/drawing/2014/main" id="{BA47D994-8569-45BC-0DA8-A109586AFE84}"/>
                  </a:ext>
                </a:extLst>
              </p:cNvPr>
              <p:cNvSpPr/>
              <p:nvPr/>
            </p:nvSpPr>
            <p:spPr>
              <a:xfrm rot="5400000">
                <a:off x="647693" y="1966192"/>
                <a:ext cx="2925610" cy="2925606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ysDot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76" name="组合 275">
                <a:extLst>
                  <a:ext uri="{FF2B5EF4-FFF2-40B4-BE49-F238E27FC236}">
                    <a16:creationId xmlns:a16="http://schemas.microsoft.com/office/drawing/2014/main" id="{C2F69C18-37FB-1AD5-0F4E-B5798AD093F0}"/>
                  </a:ext>
                </a:extLst>
              </p:cNvPr>
              <p:cNvGrpSpPr/>
              <p:nvPr/>
            </p:nvGrpSpPr>
            <p:grpSpPr>
              <a:xfrm>
                <a:off x="148493" y="1422100"/>
                <a:ext cx="3924000" cy="4013800"/>
                <a:chOff x="148493" y="1467000"/>
                <a:chExt cx="3924000" cy="4013800"/>
              </a:xfrm>
            </p:grpSpPr>
            <p:grpSp>
              <p:nvGrpSpPr>
                <p:cNvPr id="278" name="组合 277">
                  <a:extLst>
                    <a:ext uri="{FF2B5EF4-FFF2-40B4-BE49-F238E27FC236}">
                      <a16:creationId xmlns:a16="http://schemas.microsoft.com/office/drawing/2014/main" id="{6DBD3954-EEE5-E72B-8AAE-EC2A4AECA18B}"/>
                    </a:ext>
                  </a:extLst>
                </p:cNvPr>
                <p:cNvGrpSpPr/>
                <p:nvPr/>
              </p:nvGrpSpPr>
              <p:grpSpPr>
                <a:xfrm>
                  <a:off x="148493" y="1467000"/>
                  <a:ext cx="3924000" cy="4013800"/>
                  <a:chOff x="148493" y="1467000"/>
                  <a:chExt cx="3924000" cy="4013800"/>
                </a:xfrm>
              </p:grpSpPr>
              <p:sp>
                <p:nvSpPr>
                  <p:cNvPr id="283" name="Oval 21_1">
                    <a:extLst>
                      <a:ext uri="{FF2B5EF4-FFF2-40B4-BE49-F238E27FC236}">
                        <a16:creationId xmlns:a16="http://schemas.microsoft.com/office/drawing/2014/main" id="{0B2F0898-98DD-EE39-A0C9-0E20B1B5B5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93635" y="1512140"/>
                    <a:ext cx="3833724" cy="3833712"/>
                  </a:xfrm>
                  <a:prstGeom prst="arc">
                    <a:avLst>
                      <a:gd name="adj1" fmla="val 18690424"/>
                      <a:gd name="adj2" fmla="val 2901325"/>
                    </a:avLst>
                  </a:prstGeom>
                  <a:noFill/>
                  <a:ln w="28575" cap="flat" cmpd="sng" algn="ctr">
                    <a:solidFill>
                      <a:schemeClr val="accent3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4" name="Oval 21_1_1">
                    <a:extLst>
                      <a:ext uri="{FF2B5EF4-FFF2-40B4-BE49-F238E27FC236}">
                        <a16:creationId xmlns:a16="http://schemas.microsoft.com/office/drawing/2014/main" id="{F801B18A-8667-C6D2-3051-2F35555A02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8493" y="1467000"/>
                    <a:ext cx="3924000" cy="3924000"/>
                  </a:xfrm>
                  <a:prstGeom prst="arc">
                    <a:avLst>
                      <a:gd name="adj1" fmla="val 19744130"/>
                      <a:gd name="adj2" fmla="val 1812946"/>
                    </a:avLst>
                  </a:prstGeom>
                  <a:noFill/>
                  <a:ln w="82550" cap="flat" cmpd="sng" algn="ctr">
                    <a:solidFill>
                      <a:schemeClr val="accent1">
                        <a:alpha val="29000"/>
                      </a:schemeClr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5" name="梯形 284">
                    <a:extLst>
                      <a:ext uri="{FF2B5EF4-FFF2-40B4-BE49-F238E27FC236}">
                        <a16:creationId xmlns:a16="http://schemas.microsoft.com/office/drawing/2014/main" id="{BE24C4BD-AD85-CFB2-B2DA-6E45E558F154}"/>
                      </a:ext>
                    </a:extLst>
                  </p:cNvPr>
                  <p:cNvSpPr/>
                  <p:nvPr/>
                </p:nvSpPr>
                <p:spPr>
                  <a:xfrm flipV="1">
                    <a:off x="1667433" y="5371350"/>
                    <a:ext cx="886119" cy="109450"/>
                  </a:xfrm>
                  <a:prstGeom prst="trapezoid">
                    <a:avLst>
                      <a:gd name="adj" fmla="val 118150"/>
                    </a:avLst>
                  </a:prstGeom>
                  <a:solidFill>
                    <a:schemeClr val="accent1">
                      <a:alpha val="22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79" name="Group 42_1">
                  <a:extLst>
                    <a:ext uri="{FF2B5EF4-FFF2-40B4-BE49-F238E27FC236}">
                      <a16:creationId xmlns:a16="http://schemas.microsoft.com/office/drawing/2014/main" id="{5C79827B-BE7E-ACE5-F352-DC97484C3C30}"/>
                    </a:ext>
                  </a:extLst>
                </p:cNvPr>
                <p:cNvGrpSpPr/>
                <p:nvPr/>
              </p:nvGrpSpPr>
              <p:grpSpPr>
                <a:xfrm flipV="1">
                  <a:off x="148493" y="1467000"/>
                  <a:ext cx="3924000" cy="4013800"/>
                  <a:chOff x="148493" y="1467000"/>
                  <a:chExt cx="3924000" cy="4013800"/>
                </a:xfrm>
              </p:grpSpPr>
              <p:sp>
                <p:nvSpPr>
                  <p:cNvPr id="280" name="Oval 21_1">
                    <a:extLst>
                      <a:ext uri="{FF2B5EF4-FFF2-40B4-BE49-F238E27FC236}">
                        <a16:creationId xmlns:a16="http://schemas.microsoft.com/office/drawing/2014/main" id="{785666DE-9AD9-DA9F-AE4D-E0F8D5FE765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93635" y="1512140"/>
                    <a:ext cx="3833724" cy="3833712"/>
                  </a:xfrm>
                  <a:prstGeom prst="arc">
                    <a:avLst>
                      <a:gd name="adj1" fmla="val 18690424"/>
                      <a:gd name="adj2" fmla="val 2901325"/>
                    </a:avLst>
                  </a:prstGeom>
                  <a:noFill/>
                  <a:ln w="28575" cap="flat" cmpd="sng" algn="ctr">
                    <a:solidFill>
                      <a:schemeClr val="accent2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1" name="Oval 21_1_1">
                    <a:extLst>
                      <a:ext uri="{FF2B5EF4-FFF2-40B4-BE49-F238E27FC236}">
                        <a16:creationId xmlns:a16="http://schemas.microsoft.com/office/drawing/2014/main" id="{DC91BD60-D903-EAB4-F7E7-31257F8C134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8493" y="1467000"/>
                    <a:ext cx="3924000" cy="3924000"/>
                  </a:xfrm>
                  <a:prstGeom prst="arc">
                    <a:avLst>
                      <a:gd name="adj1" fmla="val 19744130"/>
                      <a:gd name="adj2" fmla="val 1812946"/>
                    </a:avLst>
                  </a:prstGeom>
                  <a:noFill/>
                  <a:ln w="82550" cap="flat" cmpd="sng" algn="ctr">
                    <a:solidFill>
                      <a:schemeClr val="accent2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2" name="梯形 281">
                    <a:extLst>
                      <a:ext uri="{FF2B5EF4-FFF2-40B4-BE49-F238E27FC236}">
                        <a16:creationId xmlns:a16="http://schemas.microsoft.com/office/drawing/2014/main" id="{D99E6FA6-34EA-4CAB-EA91-30C2D31B003A}"/>
                      </a:ext>
                    </a:extLst>
                  </p:cNvPr>
                  <p:cNvSpPr/>
                  <p:nvPr/>
                </p:nvSpPr>
                <p:spPr>
                  <a:xfrm flipV="1">
                    <a:off x="1667433" y="5371350"/>
                    <a:ext cx="886119" cy="109450"/>
                  </a:xfrm>
                  <a:prstGeom prst="trapezoid">
                    <a:avLst>
                      <a:gd name="adj" fmla="val 118150"/>
                    </a:avLst>
                  </a:prstGeom>
                  <a:solidFill>
                    <a:schemeClr val="accent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77" name="Oval 7_2">
                <a:extLst>
                  <a:ext uri="{FF2B5EF4-FFF2-40B4-BE49-F238E27FC236}">
                    <a16:creationId xmlns:a16="http://schemas.microsoft.com/office/drawing/2014/main" id="{C449C7E1-5BB8-DFB8-DECE-21D56CDF6C9F}"/>
                  </a:ext>
                </a:extLst>
              </p:cNvPr>
              <p:cNvSpPr/>
              <p:nvPr/>
            </p:nvSpPr>
            <p:spPr>
              <a:xfrm>
                <a:off x="239544" y="1558043"/>
                <a:ext cx="3741908" cy="3741904"/>
              </a:xfrm>
              <a:prstGeom prst="ellipse">
                <a:avLst/>
              </a:prstGeom>
              <a:noFill/>
              <a:ln w="3175" cap="flat" cmpd="sng" algn="ctr">
                <a:gradFill flip="none" rotWithShape="1">
                  <a:gsLst>
                    <a:gs pos="0">
                      <a:schemeClr val="accent1"/>
                    </a:gs>
                    <a:gs pos="60000">
                      <a:schemeClr val="accent1">
                        <a:alpha val="0"/>
                      </a:schemeClr>
                    </a:gs>
                    <a:gs pos="40000">
                      <a:schemeClr val="accent1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22" name="椭圆 221">
              <a:extLst>
                <a:ext uri="{FF2B5EF4-FFF2-40B4-BE49-F238E27FC236}">
                  <a16:creationId xmlns:a16="http://schemas.microsoft.com/office/drawing/2014/main" id="{8D97810C-8B7D-EFB5-A16C-570BF7426A5E}"/>
                </a:ext>
              </a:extLst>
            </p:cNvPr>
            <p:cNvSpPr/>
            <p:nvPr/>
          </p:nvSpPr>
          <p:spPr>
            <a:xfrm>
              <a:off x="3389688" y="4112717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3" name="椭圆 222">
              <a:extLst>
                <a:ext uri="{FF2B5EF4-FFF2-40B4-BE49-F238E27FC236}">
                  <a16:creationId xmlns:a16="http://schemas.microsoft.com/office/drawing/2014/main" id="{99BC048F-6427-C5C2-E311-49C0B29F9982}"/>
                </a:ext>
              </a:extLst>
            </p:cNvPr>
            <p:cNvSpPr/>
            <p:nvPr/>
          </p:nvSpPr>
          <p:spPr>
            <a:xfrm>
              <a:off x="722307" y="4282399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4" name="椭圆 223">
              <a:extLst>
                <a:ext uri="{FF2B5EF4-FFF2-40B4-BE49-F238E27FC236}">
                  <a16:creationId xmlns:a16="http://schemas.microsoft.com/office/drawing/2014/main" id="{7FAD84B2-7907-93AD-7B75-F7C7B55460AA}"/>
                </a:ext>
              </a:extLst>
            </p:cNvPr>
            <p:cNvSpPr/>
            <p:nvPr/>
          </p:nvSpPr>
          <p:spPr>
            <a:xfrm>
              <a:off x="1287915" y="2255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5" name="椭圆 224">
              <a:extLst>
                <a:ext uri="{FF2B5EF4-FFF2-40B4-BE49-F238E27FC236}">
                  <a16:creationId xmlns:a16="http://schemas.microsoft.com/office/drawing/2014/main" id="{826FC4F3-F8C7-086D-F0BD-63103ECE9D9C}"/>
                </a:ext>
              </a:extLst>
            </p:cNvPr>
            <p:cNvSpPr/>
            <p:nvPr/>
          </p:nvSpPr>
          <p:spPr>
            <a:xfrm>
              <a:off x="1759255" y="202998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6" name="椭圆 225">
              <a:extLst>
                <a:ext uri="{FF2B5EF4-FFF2-40B4-BE49-F238E27FC236}">
                  <a16:creationId xmlns:a16="http://schemas.microsoft.com/office/drawing/2014/main" id="{5078493E-54DB-CB99-1F7F-08602DF8AF81}"/>
                </a:ext>
              </a:extLst>
            </p:cNvPr>
            <p:cNvSpPr/>
            <p:nvPr/>
          </p:nvSpPr>
          <p:spPr>
            <a:xfrm>
              <a:off x="1492963" y="201107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椭圆 226">
              <a:extLst>
                <a:ext uri="{FF2B5EF4-FFF2-40B4-BE49-F238E27FC236}">
                  <a16:creationId xmlns:a16="http://schemas.microsoft.com/office/drawing/2014/main" id="{D8152C88-FF7E-8262-D74C-AD4BC7330AE3}"/>
                </a:ext>
              </a:extLst>
            </p:cNvPr>
            <p:cNvSpPr/>
            <p:nvPr/>
          </p:nvSpPr>
          <p:spPr>
            <a:xfrm>
              <a:off x="3218068" y="258610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8" name="椭圆 227">
              <a:extLst>
                <a:ext uri="{FF2B5EF4-FFF2-40B4-BE49-F238E27FC236}">
                  <a16:creationId xmlns:a16="http://schemas.microsoft.com/office/drawing/2014/main" id="{D7EFD495-E0CB-A3E4-78EB-1711FFC6EC0C}"/>
                </a:ext>
              </a:extLst>
            </p:cNvPr>
            <p:cNvSpPr/>
            <p:nvPr/>
          </p:nvSpPr>
          <p:spPr>
            <a:xfrm>
              <a:off x="2341375" y="492374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9" name="椭圆 228">
              <a:extLst>
                <a:ext uri="{FF2B5EF4-FFF2-40B4-BE49-F238E27FC236}">
                  <a16:creationId xmlns:a16="http://schemas.microsoft.com/office/drawing/2014/main" id="{10DDAA8D-4083-E89D-890C-F568A1F045E0}"/>
                </a:ext>
              </a:extLst>
            </p:cNvPr>
            <p:cNvSpPr/>
            <p:nvPr/>
          </p:nvSpPr>
          <p:spPr>
            <a:xfrm>
              <a:off x="1458783" y="484771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0" name="椭圆 229">
              <a:extLst>
                <a:ext uri="{FF2B5EF4-FFF2-40B4-BE49-F238E27FC236}">
                  <a16:creationId xmlns:a16="http://schemas.microsoft.com/office/drawing/2014/main" id="{1C49574E-815D-18F3-6632-F48F6C2F3110}"/>
                </a:ext>
              </a:extLst>
            </p:cNvPr>
            <p:cNvSpPr/>
            <p:nvPr/>
          </p:nvSpPr>
          <p:spPr>
            <a:xfrm>
              <a:off x="699729" y="357102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1" name="椭圆 230">
              <a:extLst>
                <a:ext uri="{FF2B5EF4-FFF2-40B4-BE49-F238E27FC236}">
                  <a16:creationId xmlns:a16="http://schemas.microsoft.com/office/drawing/2014/main" id="{21231A34-40D7-48FF-3CA1-B1FD895FED1C}"/>
                </a:ext>
              </a:extLst>
            </p:cNvPr>
            <p:cNvSpPr/>
            <p:nvPr/>
          </p:nvSpPr>
          <p:spPr>
            <a:xfrm>
              <a:off x="698337" y="291686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2" name="椭圆 231">
              <a:extLst>
                <a:ext uri="{FF2B5EF4-FFF2-40B4-BE49-F238E27FC236}">
                  <a16:creationId xmlns:a16="http://schemas.microsoft.com/office/drawing/2014/main" id="{1D627969-1EB1-2747-AD4F-DA434916FF12}"/>
                </a:ext>
              </a:extLst>
            </p:cNvPr>
            <p:cNvSpPr/>
            <p:nvPr/>
          </p:nvSpPr>
          <p:spPr>
            <a:xfrm>
              <a:off x="914592" y="2255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3" name="椭圆 232">
              <a:extLst>
                <a:ext uri="{FF2B5EF4-FFF2-40B4-BE49-F238E27FC236}">
                  <a16:creationId xmlns:a16="http://schemas.microsoft.com/office/drawing/2014/main" id="{132D450C-2EF0-D7C6-EDB7-DA6B31A77D7B}"/>
                </a:ext>
              </a:extLst>
            </p:cNvPr>
            <p:cNvSpPr/>
            <p:nvPr/>
          </p:nvSpPr>
          <p:spPr>
            <a:xfrm>
              <a:off x="3164068" y="448146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4" name="椭圆 233">
              <a:extLst>
                <a:ext uri="{FF2B5EF4-FFF2-40B4-BE49-F238E27FC236}">
                  <a16:creationId xmlns:a16="http://schemas.microsoft.com/office/drawing/2014/main" id="{D8FC9E48-AB66-617F-F390-68A369946889}"/>
                </a:ext>
              </a:extLst>
            </p:cNvPr>
            <p:cNvSpPr/>
            <p:nvPr/>
          </p:nvSpPr>
          <p:spPr>
            <a:xfrm>
              <a:off x="1732255" y="479270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5" name="椭圆 234">
              <a:extLst>
                <a:ext uri="{FF2B5EF4-FFF2-40B4-BE49-F238E27FC236}">
                  <a16:creationId xmlns:a16="http://schemas.microsoft.com/office/drawing/2014/main" id="{430AFA96-D789-42B0-850F-CBB5D6E0C421}"/>
                </a:ext>
              </a:extLst>
            </p:cNvPr>
            <p:cNvSpPr/>
            <p:nvPr/>
          </p:nvSpPr>
          <p:spPr>
            <a:xfrm>
              <a:off x="3335688" y="274885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6" name="椭圆 235">
              <a:extLst>
                <a:ext uri="{FF2B5EF4-FFF2-40B4-BE49-F238E27FC236}">
                  <a16:creationId xmlns:a16="http://schemas.microsoft.com/office/drawing/2014/main" id="{8DCF86A3-04F4-593D-3547-B84316C0D314}"/>
                </a:ext>
              </a:extLst>
            </p:cNvPr>
            <p:cNvSpPr/>
            <p:nvPr/>
          </p:nvSpPr>
          <p:spPr>
            <a:xfrm>
              <a:off x="2988692" y="2228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7" name="椭圆 236">
              <a:extLst>
                <a:ext uri="{FF2B5EF4-FFF2-40B4-BE49-F238E27FC236}">
                  <a16:creationId xmlns:a16="http://schemas.microsoft.com/office/drawing/2014/main" id="{DCCBEADA-D77E-4C02-15B2-6E562E2B8000}"/>
                </a:ext>
              </a:extLst>
            </p:cNvPr>
            <p:cNvSpPr/>
            <p:nvPr/>
          </p:nvSpPr>
          <p:spPr>
            <a:xfrm>
              <a:off x="2367490" y="192601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38" name="组合 237">
              <a:extLst>
                <a:ext uri="{FF2B5EF4-FFF2-40B4-BE49-F238E27FC236}">
                  <a16:creationId xmlns:a16="http://schemas.microsoft.com/office/drawing/2014/main" id="{56FA6C76-E5A9-11BA-112C-40DCFAC14A86}"/>
                </a:ext>
              </a:extLst>
            </p:cNvPr>
            <p:cNvGrpSpPr/>
            <p:nvPr/>
          </p:nvGrpSpPr>
          <p:grpSpPr>
            <a:xfrm>
              <a:off x="1188376" y="2685655"/>
              <a:ext cx="1850472" cy="101750"/>
              <a:chOff x="1188376" y="2685655"/>
              <a:chExt cx="1850472" cy="101750"/>
            </a:xfrm>
          </p:grpSpPr>
          <p:grpSp>
            <p:nvGrpSpPr>
              <p:cNvPr id="254" name="组合 253">
                <a:extLst>
                  <a:ext uri="{FF2B5EF4-FFF2-40B4-BE49-F238E27FC236}">
                    <a16:creationId xmlns:a16="http://schemas.microsoft.com/office/drawing/2014/main" id="{2234993A-9249-D20E-50DA-16F5A1917031}"/>
                  </a:ext>
                </a:extLst>
              </p:cNvPr>
              <p:cNvGrpSpPr/>
              <p:nvPr/>
            </p:nvGrpSpPr>
            <p:grpSpPr>
              <a:xfrm>
                <a:off x="1188376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262" name="平行四边形 261">
                  <a:extLst>
                    <a:ext uri="{FF2B5EF4-FFF2-40B4-BE49-F238E27FC236}">
                      <a16:creationId xmlns:a16="http://schemas.microsoft.com/office/drawing/2014/main" id="{4432267B-50D8-40F7-6AFB-A05FCDB1ABE9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3" name="平行四边形 262">
                  <a:extLst>
                    <a:ext uri="{FF2B5EF4-FFF2-40B4-BE49-F238E27FC236}">
                      <a16:creationId xmlns:a16="http://schemas.microsoft.com/office/drawing/2014/main" id="{91DE7378-D5AA-43B4-B33C-D171249E8032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4" name="平行四边形 263">
                  <a:extLst>
                    <a:ext uri="{FF2B5EF4-FFF2-40B4-BE49-F238E27FC236}">
                      <a16:creationId xmlns:a16="http://schemas.microsoft.com/office/drawing/2014/main" id="{C3AC7618-D700-D402-A63D-9F5B420E02A6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5" name="平行四边形 264">
                  <a:extLst>
                    <a:ext uri="{FF2B5EF4-FFF2-40B4-BE49-F238E27FC236}">
                      <a16:creationId xmlns:a16="http://schemas.microsoft.com/office/drawing/2014/main" id="{5C36C15C-84FE-53B6-5809-9D42BE9C3352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6" name="平行四边形 265">
                  <a:extLst>
                    <a:ext uri="{FF2B5EF4-FFF2-40B4-BE49-F238E27FC236}">
                      <a16:creationId xmlns:a16="http://schemas.microsoft.com/office/drawing/2014/main" id="{8D053E45-1134-8150-427B-D7AFCB83D351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7" name="平行四边形 266">
                  <a:extLst>
                    <a:ext uri="{FF2B5EF4-FFF2-40B4-BE49-F238E27FC236}">
                      <a16:creationId xmlns:a16="http://schemas.microsoft.com/office/drawing/2014/main" id="{7D84831B-2BE3-0CDC-9B04-8B2D1B3443D0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55" name="组合 254">
                <a:extLst>
                  <a:ext uri="{FF2B5EF4-FFF2-40B4-BE49-F238E27FC236}">
                    <a16:creationId xmlns:a16="http://schemas.microsoft.com/office/drawing/2014/main" id="{A7DDC512-2F45-120E-5551-1581D2BEE96A}"/>
                  </a:ext>
                </a:extLst>
              </p:cNvPr>
              <p:cNvGrpSpPr/>
              <p:nvPr/>
            </p:nvGrpSpPr>
            <p:grpSpPr>
              <a:xfrm flipH="1">
                <a:off x="2156749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256" name="平行四边形 255">
                  <a:extLst>
                    <a:ext uri="{FF2B5EF4-FFF2-40B4-BE49-F238E27FC236}">
                      <a16:creationId xmlns:a16="http://schemas.microsoft.com/office/drawing/2014/main" id="{20B8B20D-80AB-EF88-8290-C1AA4D38698F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7" name="平行四边形 256">
                  <a:extLst>
                    <a:ext uri="{FF2B5EF4-FFF2-40B4-BE49-F238E27FC236}">
                      <a16:creationId xmlns:a16="http://schemas.microsoft.com/office/drawing/2014/main" id="{6D35EF97-C295-BD5C-E447-52F07997F565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8" name="平行四边形 257">
                  <a:extLst>
                    <a:ext uri="{FF2B5EF4-FFF2-40B4-BE49-F238E27FC236}">
                      <a16:creationId xmlns:a16="http://schemas.microsoft.com/office/drawing/2014/main" id="{2FE4F76B-140B-9234-45CC-7CAA921A2812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9" name="平行四边形 258">
                  <a:extLst>
                    <a:ext uri="{FF2B5EF4-FFF2-40B4-BE49-F238E27FC236}">
                      <a16:creationId xmlns:a16="http://schemas.microsoft.com/office/drawing/2014/main" id="{6998D58F-C397-92CB-18DD-D39EE8602AA8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0" name="平行四边形 259">
                  <a:extLst>
                    <a:ext uri="{FF2B5EF4-FFF2-40B4-BE49-F238E27FC236}">
                      <a16:creationId xmlns:a16="http://schemas.microsoft.com/office/drawing/2014/main" id="{2DB5A2F3-CEEB-DA99-A44B-F9B3BD635010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1" name="平行四边形 260">
                  <a:extLst>
                    <a:ext uri="{FF2B5EF4-FFF2-40B4-BE49-F238E27FC236}">
                      <a16:creationId xmlns:a16="http://schemas.microsoft.com/office/drawing/2014/main" id="{CEB2F9FF-D3B7-EE5E-E6F5-62F3EE822D28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39" name="组合 238">
              <a:extLst>
                <a:ext uri="{FF2B5EF4-FFF2-40B4-BE49-F238E27FC236}">
                  <a16:creationId xmlns:a16="http://schemas.microsoft.com/office/drawing/2014/main" id="{80C4CC13-2493-C749-8D74-775AB70C858E}"/>
                </a:ext>
              </a:extLst>
            </p:cNvPr>
            <p:cNvGrpSpPr/>
            <p:nvPr/>
          </p:nvGrpSpPr>
          <p:grpSpPr>
            <a:xfrm flipV="1">
              <a:off x="1188376" y="4072272"/>
              <a:ext cx="1850472" cy="101750"/>
              <a:chOff x="1188376" y="2685655"/>
              <a:chExt cx="1850472" cy="101750"/>
            </a:xfrm>
          </p:grpSpPr>
          <p:grpSp>
            <p:nvGrpSpPr>
              <p:cNvPr id="240" name="组合 239">
                <a:extLst>
                  <a:ext uri="{FF2B5EF4-FFF2-40B4-BE49-F238E27FC236}">
                    <a16:creationId xmlns:a16="http://schemas.microsoft.com/office/drawing/2014/main" id="{C51A2DCA-20C3-334D-3006-B47C53F9ECF3}"/>
                  </a:ext>
                </a:extLst>
              </p:cNvPr>
              <p:cNvGrpSpPr/>
              <p:nvPr/>
            </p:nvGrpSpPr>
            <p:grpSpPr>
              <a:xfrm>
                <a:off x="1188376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248" name="平行四边形 247">
                  <a:extLst>
                    <a:ext uri="{FF2B5EF4-FFF2-40B4-BE49-F238E27FC236}">
                      <a16:creationId xmlns:a16="http://schemas.microsoft.com/office/drawing/2014/main" id="{88F065FF-CDE3-C31B-3BB1-B4A64A5BC261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9" name="平行四边形 248">
                  <a:extLst>
                    <a:ext uri="{FF2B5EF4-FFF2-40B4-BE49-F238E27FC236}">
                      <a16:creationId xmlns:a16="http://schemas.microsoft.com/office/drawing/2014/main" id="{1D448F67-9A20-B73F-1E13-727C991A4CCF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0" name="平行四边形 249">
                  <a:extLst>
                    <a:ext uri="{FF2B5EF4-FFF2-40B4-BE49-F238E27FC236}">
                      <a16:creationId xmlns:a16="http://schemas.microsoft.com/office/drawing/2014/main" id="{F6F79C02-1691-77BA-B74D-86C290169A96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1" name="平行四边形 250">
                  <a:extLst>
                    <a:ext uri="{FF2B5EF4-FFF2-40B4-BE49-F238E27FC236}">
                      <a16:creationId xmlns:a16="http://schemas.microsoft.com/office/drawing/2014/main" id="{D15C47CD-AC1F-CFBB-9973-C52080E42A92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2" name="平行四边形 251">
                  <a:extLst>
                    <a:ext uri="{FF2B5EF4-FFF2-40B4-BE49-F238E27FC236}">
                      <a16:creationId xmlns:a16="http://schemas.microsoft.com/office/drawing/2014/main" id="{09CE1EB5-6700-FF1B-282B-F39B37891950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3" name="平行四边形 252">
                  <a:extLst>
                    <a:ext uri="{FF2B5EF4-FFF2-40B4-BE49-F238E27FC236}">
                      <a16:creationId xmlns:a16="http://schemas.microsoft.com/office/drawing/2014/main" id="{34F0118E-8447-98E9-3EAB-41C14E7BFDE6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41" name="组合 240">
                <a:extLst>
                  <a:ext uri="{FF2B5EF4-FFF2-40B4-BE49-F238E27FC236}">
                    <a16:creationId xmlns:a16="http://schemas.microsoft.com/office/drawing/2014/main" id="{0E547927-A01F-3770-560D-CF442F069E5C}"/>
                  </a:ext>
                </a:extLst>
              </p:cNvPr>
              <p:cNvGrpSpPr/>
              <p:nvPr/>
            </p:nvGrpSpPr>
            <p:grpSpPr>
              <a:xfrm flipH="1">
                <a:off x="2156749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242" name="平行四边形 241">
                  <a:extLst>
                    <a:ext uri="{FF2B5EF4-FFF2-40B4-BE49-F238E27FC236}">
                      <a16:creationId xmlns:a16="http://schemas.microsoft.com/office/drawing/2014/main" id="{C8249A13-32BC-3724-C177-8840D9954A64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3" name="平行四边形 242">
                  <a:extLst>
                    <a:ext uri="{FF2B5EF4-FFF2-40B4-BE49-F238E27FC236}">
                      <a16:creationId xmlns:a16="http://schemas.microsoft.com/office/drawing/2014/main" id="{C410D11E-7799-A0A1-A26F-E71C85BED2B3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4" name="平行四边形 243">
                  <a:extLst>
                    <a:ext uri="{FF2B5EF4-FFF2-40B4-BE49-F238E27FC236}">
                      <a16:creationId xmlns:a16="http://schemas.microsoft.com/office/drawing/2014/main" id="{69BF7F01-DCF0-F6BA-73F3-B56F767ED509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5" name="平行四边形 244">
                  <a:extLst>
                    <a:ext uri="{FF2B5EF4-FFF2-40B4-BE49-F238E27FC236}">
                      <a16:creationId xmlns:a16="http://schemas.microsoft.com/office/drawing/2014/main" id="{7CE0FEFA-074E-3431-3F00-71BAB192014A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6" name="平行四边形 245">
                  <a:extLst>
                    <a:ext uri="{FF2B5EF4-FFF2-40B4-BE49-F238E27FC236}">
                      <a16:creationId xmlns:a16="http://schemas.microsoft.com/office/drawing/2014/main" id="{6DCAD219-0DDB-346E-A75A-6D0E472BD507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7" name="平行四边形 246">
                  <a:extLst>
                    <a:ext uri="{FF2B5EF4-FFF2-40B4-BE49-F238E27FC236}">
                      <a16:creationId xmlns:a16="http://schemas.microsoft.com/office/drawing/2014/main" id="{65E104A8-5C89-75FE-E4B2-A47F3497EB1D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213" name="文本框 212">
            <a:extLst>
              <a:ext uri="{FF2B5EF4-FFF2-40B4-BE49-F238E27FC236}">
                <a16:creationId xmlns:a16="http://schemas.microsoft.com/office/drawing/2014/main" id="{2F9E811B-3B26-AFC0-CDCA-B6B92B830EDB}"/>
              </a:ext>
            </a:extLst>
          </p:cNvPr>
          <p:cNvSpPr txBox="1"/>
          <p:nvPr/>
        </p:nvSpPr>
        <p:spPr>
          <a:xfrm>
            <a:off x="4090071" y="2733797"/>
            <a:ext cx="1463042" cy="830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accent2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95</a:t>
            </a:r>
            <a:r>
              <a:rPr lang="en-US" altLang="zh-CN" sz="3000" dirty="0">
                <a:solidFill>
                  <a:schemeClr val="accent2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%</a:t>
            </a:r>
          </a:p>
        </p:txBody>
      </p:sp>
      <p:grpSp>
        <p:nvGrpSpPr>
          <p:cNvPr id="214" name="组合 213">
            <a:extLst>
              <a:ext uri="{FF2B5EF4-FFF2-40B4-BE49-F238E27FC236}">
                <a16:creationId xmlns:a16="http://schemas.microsoft.com/office/drawing/2014/main" id="{58F49126-186C-D7D2-64CE-4DBE5F0BC951}"/>
              </a:ext>
            </a:extLst>
          </p:cNvPr>
          <p:cNvGrpSpPr/>
          <p:nvPr/>
        </p:nvGrpSpPr>
        <p:grpSpPr>
          <a:xfrm>
            <a:off x="3311443" y="3764811"/>
            <a:ext cx="3020298" cy="1243306"/>
            <a:chOff x="1471290" y="5237571"/>
            <a:chExt cx="3020298" cy="1243306"/>
          </a:xfrm>
        </p:grpSpPr>
        <p:sp>
          <p:nvSpPr>
            <p:cNvPr id="216" name="梯形 215">
              <a:extLst>
                <a:ext uri="{FF2B5EF4-FFF2-40B4-BE49-F238E27FC236}">
                  <a16:creationId xmlns:a16="http://schemas.microsoft.com/office/drawing/2014/main" id="{C7880E41-0140-8E1D-9435-574540B04293}"/>
                </a:ext>
              </a:extLst>
            </p:cNvPr>
            <p:cNvSpPr/>
            <p:nvPr/>
          </p:nvSpPr>
          <p:spPr>
            <a:xfrm>
              <a:off x="1482688" y="5540225"/>
              <a:ext cx="2997503" cy="591633"/>
            </a:xfrm>
            <a:prstGeom prst="trapezoid">
              <a:avLst>
                <a:gd name="adj" fmla="val 70250"/>
              </a:avLst>
            </a:prstGeom>
            <a:gradFill>
              <a:gsLst>
                <a:gs pos="13000">
                  <a:schemeClr val="accent2">
                    <a:alpha val="0"/>
                  </a:schemeClr>
                </a:gs>
                <a:gs pos="100000">
                  <a:schemeClr val="accent2">
                    <a:alpha val="30000"/>
                  </a:schemeClr>
                </a:gs>
              </a:gsLst>
              <a:lin ang="5400000" scaled="1"/>
            </a:gradFill>
            <a:ln w="6350">
              <a:gradFill>
                <a:gsLst>
                  <a:gs pos="31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17" name="组合 216">
              <a:extLst>
                <a:ext uri="{FF2B5EF4-FFF2-40B4-BE49-F238E27FC236}">
                  <a16:creationId xmlns:a16="http://schemas.microsoft.com/office/drawing/2014/main" id="{467DE8F1-E260-3B76-D289-F96354A2C2C4}"/>
                </a:ext>
              </a:extLst>
            </p:cNvPr>
            <p:cNvGrpSpPr/>
            <p:nvPr/>
          </p:nvGrpSpPr>
          <p:grpSpPr>
            <a:xfrm>
              <a:off x="1471290" y="5237571"/>
              <a:ext cx="3020298" cy="651758"/>
              <a:chOff x="673706" y="4067175"/>
              <a:chExt cx="2175987" cy="469562"/>
            </a:xfrm>
          </p:grpSpPr>
          <p:cxnSp>
            <p:nvCxnSpPr>
              <p:cNvPr id="219" name="直接连接符 218">
                <a:extLst>
                  <a:ext uri="{FF2B5EF4-FFF2-40B4-BE49-F238E27FC236}">
                    <a16:creationId xmlns:a16="http://schemas.microsoft.com/office/drawing/2014/main" id="{ECA4C81F-0480-C422-0D40-1B0595D21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0305" y="4067175"/>
                <a:ext cx="409388" cy="469562"/>
              </a:xfrm>
              <a:prstGeom prst="line">
                <a:avLst/>
              </a:prstGeom>
              <a:ln w="6350"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直接连接符 219">
                <a:extLst>
                  <a:ext uri="{FF2B5EF4-FFF2-40B4-BE49-F238E27FC236}">
                    <a16:creationId xmlns:a16="http://schemas.microsoft.com/office/drawing/2014/main" id="{68F9F570-17F1-A202-753F-B94EB732E2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3706" y="4067175"/>
                <a:ext cx="409388" cy="469562"/>
              </a:xfrm>
              <a:prstGeom prst="line">
                <a:avLst/>
              </a:prstGeom>
              <a:ln w="6350"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8" name="图片 217" descr="黑暗中的灯光&#10;&#10;描述已自动生成">
              <a:extLst>
                <a:ext uri="{FF2B5EF4-FFF2-40B4-BE49-F238E27FC236}">
                  <a16:creationId xmlns:a16="http://schemas.microsoft.com/office/drawing/2014/main" id="{7BD4151F-62CC-F2E3-F0EC-C5B84E7CB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705" y="5814087"/>
              <a:ext cx="2651468" cy="666790"/>
            </a:xfrm>
            <a:prstGeom prst="rect">
              <a:avLst/>
            </a:prstGeom>
          </p:spPr>
        </p:pic>
      </p:grpSp>
      <p:sp>
        <p:nvSpPr>
          <p:cNvPr id="215" name="文本框 214">
            <a:extLst>
              <a:ext uri="{FF2B5EF4-FFF2-40B4-BE49-F238E27FC236}">
                <a16:creationId xmlns:a16="http://schemas.microsoft.com/office/drawing/2014/main" id="{46156A6C-28FC-9CD1-0CFB-6C9A2655C804}"/>
              </a:ext>
            </a:extLst>
          </p:cNvPr>
          <p:cNvSpPr txBox="1"/>
          <p:nvPr/>
        </p:nvSpPr>
        <p:spPr>
          <a:xfrm>
            <a:off x="3833300" y="4102638"/>
            <a:ext cx="1976585" cy="5394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时间进度</a:t>
            </a:r>
          </a:p>
        </p:txBody>
      </p:sp>
      <p:grpSp>
        <p:nvGrpSpPr>
          <p:cNvPr id="287" name="组合 286">
            <a:extLst>
              <a:ext uri="{FF2B5EF4-FFF2-40B4-BE49-F238E27FC236}">
                <a16:creationId xmlns:a16="http://schemas.microsoft.com/office/drawing/2014/main" id="{245F2470-7045-1874-D771-149E87E2A628}"/>
              </a:ext>
            </a:extLst>
          </p:cNvPr>
          <p:cNvGrpSpPr/>
          <p:nvPr/>
        </p:nvGrpSpPr>
        <p:grpSpPr>
          <a:xfrm>
            <a:off x="6388527" y="3489123"/>
            <a:ext cx="1976584" cy="2021818"/>
            <a:chOff x="250966" y="1526918"/>
            <a:chExt cx="3719054" cy="3804164"/>
          </a:xfrm>
        </p:grpSpPr>
        <p:grpSp>
          <p:nvGrpSpPr>
            <p:cNvPr id="296" name="组合 295">
              <a:extLst>
                <a:ext uri="{FF2B5EF4-FFF2-40B4-BE49-F238E27FC236}">
                  <a16:creationId xmlns:a16="http://schemas.microsoft.com/office/drawing/2014/main" id="{D96B9B04-EC7D-FB0B-F045-93726FEF301B}"/>
                </a:ext>
              </a:extLst>
            </p:cNvPr>
            <p:cNvGrpSpPr/>
            <p:nvPr/>
          </p:nvGrpSpPr>
          <p:grpSpPr>
            <a:xfrm>
              <a:off x="250966" y="1526918"/>
              <a:ext cx="3719054" cy="3804164"/>
              <a:chOff x="148493" y="1422100"/>
              <a:chExt cx="3924000" cy="4013800"/>
            </a:xfrm>
          </p:grpSpPr>
          <p:sp>
            <p:nvSpPr>
              <p:cNvPr id="343" name="Oval 21_1">
                <a:extLst>
                  <a:ext uri="{FF2B5EF4-FFF2-40B4-BE49-F238E27FC236}">
                    <a16:creationId xmlns:a16="http://schemas.microsoft.com/office/drawing/2014/main" id="{21D34019-8123-32B6-F8D7-5B8A1646AFA5}"/>
                  </a:ext>
                </a:extLst>
              </p:cNvPr>
              <p:cNvSpPr/>
              <p:nvPr/>
            </p:nvSpPr>
            <p:spPr>
              <a:xfrm rot="5400000">
                <a:off x="555096" y="1873603"/>
                <a:ext cx="3110795" cy="311078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alpha val="50000"/>
                    </a:schemeClr>
                  </a:gs>
                  <a:gs pos="75000">
                    <a:schemeClr val="accent3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44" name="Oval 21_2">
                <a:extLst>
                  <a:ext uri="{FF2B5EF4-FFF2-40B4-BE49-F238E27FC236}">
                    <a16:creationId xmlns:a16="http://schemas.microsoft.com/office/drawing/2014/main" id="{603E853B-D8B2-6DF4-CF21-E317B5AF8946}"/>
                  </a:ext>
                </a:extLst>
              </p:cNvPr>
              <p:cNvSpPr/>
              <p:nvPr/>
            </p:nvSpPr>
            <p:spPr>
              <a:xfrm rot="54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5" name="Oval 21_2_1">
                <a:extLst>
                  <a:ext uri="{FF2B5EF4-FFF2-40B4-BE49-F238E27FC236}">
                    <a16:creationId xmlns:a16="http://schemas.microsoft.com/office/drawing/2014/main" id="{C133A687-B9EB-4C6D-9C36-3ECEBF62AE1C}"/>
                  </a:ext>
                </a:extLst>
              </p:cNvPr>
              <p:cNvSpPr/>
              <p:nvPr/>
            </p:nvSpPr>
            <p:spPr>
              <a:xfrm rot="108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6" name="Oval 21_2_1_1">
                <a:extLst>
                  <a:ext uri="{FF2B5EF4-FFF2-40B4-BE49-F238E27FC236}">
                    <a16:creationId xmlns:a16="http://schemas.microsoft.com/office/drawing/2014/main" id="{9E866EFE-EE96-8612-81A3-1FED345EB9C2}"/>
                  </a:ext>
                </a:extLst>
              </p:cNvPr>
              <p:cNvSpPr/>
              <p:nvPr/>
            </p:nvSpPr>
            <p:spPr>
              <a:xfrm rot="27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7" name="Oval 21_2_1_1_1">
                <a:extLst>
                  <a:ext uri="{FF2B5EF4-FFF2-40B4-BE49-F238E27FC236}">
                    <a16:creationId xmlns:a16="http://schemas.microsoft.com/office/drawing/2014/main" id="{E83C4FE5-DC3C-CC97-5DC0-FF56B3738A91}"/>
                  </a:ext>
                </a:extLst>
              </p:cNvPr>
              <p:cNvSpPr/>
              <p:nvPr/>
            </p:nvSpPr>
            <p:spPr>
              <a:xfrm rot="8100000">
                <a:off x="374284" y="1919968"/>
                <a:ext cx="3472426" cy="3018057"/>
              </a:xfrm>
              <a:prstGeom prst="hexagon">
                <a:avLst>
                  <a:gd name="adj" fmla="val 28662"/>
                  <a:gd name="vf" fmla="val 115470"/>
                </a:avLst>
              </a:prstGeom>
              <a:noFill/>
              <a:ln w="3175" cap="flat" cmpd="sng" algn="ctr">
                <a:solidFill>
                  <a:schemeClr val="accent2">
                    <a:alpha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8" name="椭圆 347">
                <a:extLst>
                  <a:ext uri="{FF2B5EF4-FFF2-40B4-BE49-F238E27FC236}">
                    <a16:creationId xmlns:a16="http://schemas.microsoft.com/office/drawing/2014/main" id="{00953F03-84B8-8D35-09F8-AD8EA69EA0C4}"/>
                  </a:ext>
                </a:extLst>
              </p:cNvPr>
              <p:cNvSpPr/>
              <p:nvPr/>
            </p:nvSpPr>
            <p:spPr>
              <a:xfrm rot="5400000">
                <a:off x="492021" y="1810520"/>
                <a:ext cx="3236954" cy="323695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9" name="Oval 7_1">
                <a:extLst>
                  <a:ext uri="{FF2B5EF4-FFF2-40B4-BE49-F238E27FC236}">
                    <a16:creationId xmlns:a16="http://schemas.microsoft.com/office/drawing/2014/main" id="{B8457C83-A05B-B8CB-41E4-6CE00E90C951}"/>
                  </a:ext>
                </a:extLst>
              </p:cNvPr>
              <p:cNvSpPr/>
              <p:nvPr/>
            </p:nvSpPr>
            <p:spPr>
              <a:xfrm rot="5400000">
                <a:off x="542459" y="1860958"/>
                <a:ext cx="3136078" cy="313607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0" name="Oval 7_1_1">
                <a:extLst>
                  <a:ext uri="{FF2B5EF4-FFF2-40B4-BE49-F238E27FC236}">
                    <a16:creationId xmlns:a16="http://schemas.microsoft.com/office/drawing/2014/main" id="{61C26729-DA18-206A-A27B-0A9A69363937}"/>
                  </a:ext>
                </a:extLst>
              </p:cNvPr>
              <p:cNvSpPr/>
              <p:nvPr/>
            </p:nvSpPr>
            <p:spPr>
              <a:xfrm rot="5400000">
                <a:off x="647693" y="1966192"/>
                <a:ext cx="2925610" cy="2925606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ysDot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51" name="组合 350">
                <a:extLst>
                  <a:ext uri="{FF2B5EF4-FFF2-40B4-BE49-F238E27FC236}">
                    <a16:creationId xmlns:a16="http://schemas.microsoft.com/office/drawing/2014/main" id="{93D5A2DC-097D-42E9-991A-F680416CCDB3}"/>
                  </a:ext>
                </a:extLst>
              </p:cNvPr>
              <p:cNvGrpSpPr/>
              <p:nvPr/>
            </p:nvGrpSpPr>
            <p:grpSpPr>
              <a:xfrm>
                <a:off x="148493" y="1422100"/>
                <a:ext cx="3924000" cy="4013800"/>
                <a:chOff x="148493" y="1467000"/>
                <a:chExt cx="3924000" cy="4013800"/>
              </a:xfrm>
            </p:grpSpPr>
            <p:grpSp>
              <p:nvGrpSpPr>
                <p:cNvPr id="353" name="组合 352">
                  <a:extLst>
                    <a:ext uri="{FF2B5EF4-FFF2-40B4-BE49-F238E27FC236}">
                      <a16:creationId xmlns:a16="http://schemas.microsoft.com/office/drawing/2014/main" id="{D7A2F344-9865-61D5-4EBF-DB4FDB375644}"/>
                    </a:ext>
                  </a:extLst>
                </p:cNvPr>
                <p:cNvGrpSpPr/>
                <p:nvPr/>
              </p:nvGrpSpPr>
              <p:grpSpPr>
                <a:xfrm>
                  <a:off x="148493" y="1467000"/>
                  <a:ext cx="3924000" cy="4013800"/>
                  <a:chOff x="148493" y="1467000"/>
                  <a:chExt cx="3924000" cy="4013800"/>
                </a:xfrm>
              </p:grpSpPr>
              <p:sp>
                <p:nvSpPr>
                  <p:cNvPr id="358" name="Oval 21_1">
                    <a:extLst>
                      <a:ext uri="{FF2B5EF4-FFF2-40B4-BE49-F238E27FC236}">
                        <a16:creationId xmlns:a16="http://schemas.microsoft.com/office/drawing/2014/main" id="{2EF6DDE9-AAAC-7C46-53DF-34F69ADF02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93635" y="1512140"/>
                    <a:ext cx="3833724" cy="3833712"/>
                  </a:xfrm>
                  <a:prstGeom prst="arc">
                    <a:avLst>
                      <a:gd name="adj1" fmla="val 18690424"/>
                      <a:gd name="adj2" fmla="val 2901325"/>
                    </a:avLst>
                  </a:prstGeom>
                  <a:noFill/>
                  <a:ln w="28575" cap="flat" cmpd="sng" algn="ctr">
                    <a:solidFill>
                      <a:schemeClr val="accent3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9" name="Oval 21_1_1">
                    <a:extLst>
                      <a:ext uri="{FF2B5EF4-FFF2-40B4-BE49-F238E27FC236}">
                        <a16:creationId xmlns:a16="http://schemas.microsoft.com/office/drawing/2014/main" id="{859A7008-03B1-140F-6EA2-8BC30F6CE1C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8493" y="1467000"/>
                    <a:ext cx="3924000" cy="3924000"/>
                  </a:xfrm>
                  <a:prstGeom prst="arc">
                    <a:avLst>
                      <a:gd name="adj1" fmla="val 19744130"/>
                      <a:gd name="adj2" fmla="val 1812946"/>
                    </a:avLst>
                  </a:prstGeom>
                  <a:noFill/>
                  <a:ln w="82550" cap="flat" cmpd="sng" algn="ctr">
                    <a:solidFill>
                      <a:schemeClr val="accent1">
                        <a:alpha val="29000"/>
                      </a:schemeClr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0" name="梯形 359">
                    <a:extLst>
                      <a:ext uri="{FF2B5EF4-FFF2-40B4-BE49-F238E27FC236}">
                        <a16:creationId xmlns:a16="http://schemas.microsoft.com/office/drawing/2014/main" id="{D1155C1C-1425-2DCA-9BA1-572B614CB075}"/>
                      </a:ext>
                    </a:extLst>
                  </p:cNvPr>
                  <p:cNvSpPr/>
                  <p:nvPr/>
                </p:nvSpPr>
                <p:spPr>
                  <a:xfrm flipV="1">
                    <a:off x="1667433" y="5371350"/>
                    <a:ext cx="886119" cy="109450"/>
                  </a:xfrm>
                  <a:prstGeom prst="trapezoid">
                    <a:avLst>
                      <a:gd name="adj" fmla="val 118150"/>
                    </a:avLst>
                  </a:prstGeom>
                  <a:solidFill>
                    <a:schemeClr val="accent1">
                      <a:alpha val="22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54" name="Group 42_1">
                  <a:extLst>
                    <a:ext uri="{FF2B5EF4-FFF2-40B4-BE49-F238E27FC236}">
                      <a16:creationId xmlns:a16="http://schemas.microsoft.com/office/drawing/2014/main" id="{7DF6B194-BFF3-711D-184A-64862CE1CC62}"/>
                    </a:ext>
                  </a:extLst>
                </p:cNvPr>
                <p:cNvGrpSpPr/>
                <p:nvPr/>
              </p:nvGrpSpPr>
              <p:grpSpPr>
                <a:xfrm flipV="1">
                  <a:off x="148493" y="1467000"/>
                  <a:ext cx="3924000" cy="4013800"/>
                  <a:chOff x="148493" y="1467000"/>
                  <a:chExt cx="3924000" cy="4013800"/>
                </a:xfrm>
              </p:grpSpPr>
              <p:sp>
                <p:nvSpPr>
                  <p:cNvPr id="355" name="Oval 21_1">
                    <a:extLst>
                      <a:ext uri="{FF2B5EF4-FFF2-40B4-BE49-F238E27FC236}">
                        <a16:creationId xmlns:a16="http://schemas.microsoft.com/office/drawing/2014/main" id="{C18D7C99-173E-86D1-3240-36AC825615D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93635" y="1512140"/>
                    <a:ext cx="3833724" cy="3833712"/>
                  </a:xfrm>
                  <a:prstGeom prst="arc">
                    <a:avLst>
                      <a:gd name="adj1" fmla="val 18690424"/>
                      <a:gd name="adj2" fmla="val 2901325"/>
                    </a:avLst>
                  </a:prstGeom>
                  <a:noFill/>
                  <a:ln w="28575" cap="flat" cmpd="sng" algn="ctr">
                    <a:solidFill>
                      <a:schemeClr val="accent2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6" name="Oval 21_1_1">
                    <a:extLst>
                      <a:ext uri="{FF2B5EF4-FFF2-40B4-BE49-F238E27FC236}">
                        <a16:creationId xmlns:a16="http://schemas.microsoft.com/office/drawing/2014/main" id="{A6291CE0-D5F4-1BCC-F263-991C95B78C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8493" y="1467000"/>
                    <a:ext cx="3924000" cy="3924000"/>
                  </a:xfrm>
                  <a:prstGeom prst="arc">
                    <a:avLst>
                      <a:gd name="adj1" fmla="val 19744130"/>
                      <a:gd name="adj2" fmla="val 1812946"/>
                    </a:avLst>
                  </a:prstGeom>
                  <a:noFill/>
                  <a:ln w="82550" cap="flat" cmpd="sng" algn="ctr">
                    <a:solidFill>
                      <a:schemeClr val="accent2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7" name="梯形 356">
                    <a:extLst>
                      <a:ext uri="{FF2B5EF4-FFF2-40B4-BE49-F238E27FC236}">
                        <a16:creationId xmlns:a16="http://schemas.microsoft.com/office/drawing/2014/main" id="{7A25E11A-B575-3ABC-4933-ED55D21AA0D0}"/>
                      </a:ext>
                    </a:extLst>
                  </p:cNvPr>
                  <p:cNvSpPr/>
                  <p:nvPr/>
                </p:nvSpPr>
                <p:spPr>
                  <a:xfrm flipV="1">
                    <a:off x="1667433" y="5371350"/>
                    <a:ext cx="886119" cy="109450"/>
                  </a:xfrm>
                  <a:prstGeom prst="trapezoid">
                    <a:avLst>
                      <a:gd name="adj" fmla="val 118150"/>
                    </a:avLst>
                  </a:prstGeom>
                  <a:solidFill>
                    <a:schemeClr val="accent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352" name="Oval 7_2">
                <a:extLst>
                  <a:ext uri="{FF2B5EF4-FFF2-40B4-BE49-F238E27FC236}">
                    <a16:creationId xmlns:a16="http://schemas.microsoft.com/office/drawing/2014/main" id="{DA2268DC-36A0-2F8B-C98E-EA8D674683C9}"/>
                  </a:ext>
                </a:extLst>
              </p:cNvPr>
              <p:cNvSpPr/>
              <p:nvPr/>
            </p:nvSpPr>
            <p:spPr>
              <a:xfrm>
                <a:off x="239544" y="1558043"/>
                <a:ext cx="3741908" cy="3741904"/>
              </a:xfrm>
              <a:prstGeom prst="ellipse">
                <a:avLst/>
              </a:prstGeom>
              <a:noFill/>
              <a:ln w="3175" cap="flat" cmpd="sng" algn="ctr">
                <a:gradFill flip="none" rotWithShape="1">
                  <a:gsLst>
                    <a:gs pos="0">
                      <a:schemeClr val="accent1"/>
                    </a:gs>
                    <a:gs pos="60000">
                      <a:schemeClr val="accent1">
                        <a:alpha val="0"/>
                      </a:schemeClr>
                    </a:gs>
                    <a:gs pos="40000">
                      <a:schemeClr val="accent1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97" name="椭圆 296">
              <a:extLst>
                <a:ext uri="{FF2B5EF4-FFF2-40B4-BE49-F238E27FC236}">
                  <a16:creationId xmlns:a16="http://schemas.microsoft.com/office/drawing/2014/main" id="{7C93189B-7B37-2695-7D52-9C70EB5E3F09}"/>
                </a:ext>
              </a:extLst>
            </p:cNvPr>
            <p:cNvSpPr/>
            <p:nvPr/>
          </p:nvSpPr>
          <p:spPr>
            <a:xfrm>
              <a:off x="3389688" y="4112717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8" name="椭圆 297">
              <a:extLst>
                <a:ext uri="{FF2B5EF4-FFF2-40B4-BE49-F238E27FC236}">
                  <a16:creationId xmlns:a16="http://schemas.microsoft.com/office/drawing/2014/main" id="{293D9135-6BC0-33C9-FCE5-6FB50C0B58B3}"/>
                </a:ext>
              </a:extLst>
            </p:cNvPr>
            <p:cNvSpPr/>
            <p:nvPr/>
          </p:nvSpPr>
          <p:spPr>
            <a:xfrm>
              <a:off x="722307" y="4282399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9" name="椭圆 298">
              <a:extLst>
                <a:ext uri="{FF2B5EF4-FFF2-40B4-BE49-F238E27FC236}">
                  <a16:creationId xmlns:a16="http://schemas.microsoft.com/office/drawing/2014/main" id="{6FA74450-022A-1975-6951-E94FE5CF0508}"/>
                </a:ext>
              </a:extLst>
            </p:cNvPr>
            <p:cNvSpPr/>
            <p:nvPr/>
          </p:nvSpPr>
          <p:spPr>
            <a:xfrm>
              <a:off x="1287915" y="2255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0" name="椭圆 299">
              <a:extLst>
                <a:ext uri="{FF2B5EF4-FFF2-40B4-BE49-F238E27FC236}">
                  <a16:creationId xmlns:a16="http://schemas.microsoft.com/office/drawing/2014/main" id="{5F3DC756-1348-D44D-CC65-3A5218E4BE8D}"/>
                </a:ext>
              </a:extLst>
            </p:cNvPr>
            <p:cNvSpPr/>
            <p:nvPr/>
          </p:nvSpPr>
          <p:spPr>
            <a:xfrm>
              <a:off x="1759255" y="202998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1" name="椭圆 300">
              <a:extLst>
                <a:ext uri="{FF2B5EF4-FFF2-40B4-BE49-F238E27FC236}">
                  <a16:creationId xmlns:a16="http://schemas.microsoft.com/office/drawing/2014/main" id="{7472622B-68B9-1BDE-A41B-1252D750AB0A}"/>
                </a:ext>
              </a:extLst>
            </p:cNvPr>
            <p:cNvSpPr/>
            <p:nvPr/>
          </p:nvSpPr>
          <p:spPr>
            <a:xfrm>
              <a:off x="1492963" y="201107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2" name="椭圆 301">
              <a:extLst>
                <a:ext uri="{FF2B5EF4-FFF2-40B4-BE49-F238E27FC236}">
                  <a16:creationId xmlns:a16="http://schemas.microsoft.com/office/drawing/2014/main" id="{CF6792A2-5B8D-D4C0-4D42-46E48B5FB502}"/>
                </a:ext>
              </a:extLst>
            </p:cNvPr>
            <p:cNvSpPr/>
            <p:nvPr/>
          </p:nvSpPr>
          <p:spPr>
            <a:xfrm>
              <a:off x="3218068" y="258610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3" name="椭圆 302">
              <a:extLst>
                <a:ext uri="{FF2B5EF4-FFF2-40B4-BE49-F238E27FC236}">
                  <a16:creationId xmlns:a16="http://schemas.microsoft.com/office/drawing/2014/main" id="{65893253-2A00-B55F-A3A3-9D6666953E1E}"/>
                </a:ext>
              </a:extLst>
            </p:cNvPr>
            <p:cNvSpPr/>
            <p:nvPr/>
          </p:nvSpPr>
          <p:spPr>
            <a:xfrm>
              <a:off x="2341375" y="492374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4" name="椭圆 303">
              <a:extLst>
                <a:ext uri="{FF2B5EF4-FFF2-40B4-BE49-F238E27FC236}">
                  <a16:creationId xmlns:a16="http://schemas.microsoft.com/office/drawing/2014/main" id="{E2882360-8967-2242-0A90-A8C158E9F8E2}"/>
                </a:ext>
              </a:extLst>
            </p:cNvPr>
            <p:cNvSpPr/>
            <p:nvPr/>
          </p:nvSpPr>
          <p:spPr>
            <a:xfrm>
              <a:off x="1458783" y="484771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5" name="椭圆 304">
              <a:extLst>
                <a:ext uri="{FF2B5EF4-FFF2-40B4-BE49-F238E27FC236}">
                  <a16:creationId xmlns:a16="http://schemas.microsoft.com/office/drawing/2014/main" id="{FC9EE2E2-410B-60A7-E66B-CCB21CE9311A}"/>
                </a:ext>
              </a:extLst>
            </p:cNvPr>
            <p:cNvSpPr/>
            <p:nvPr/>
          </p:nvSpPr>
          <p:spPr>
            <a:xfrm>
              <a:off x="699729" y="357102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6" name="椭圆 305">
              <a:extLst>
                <a:ext uri="{FF2B5EF4-FFF2-40B4-BE49-F238E27FC236}">
                  <a16:creationId xmlns:a16="http://schemas.microsoft.com/office/drawing/2014/main" id="{6E1E0DB1-C2C3-66EC-64C9-910F47032857}"/>
                </a:ext>
              </a:extLst>
            </p:cNvPr>
            <p:cNvSpPr/>
            <p:nvPr/>
          </p:nvSpPr>
          <p:spPr>
            <a:xfrm>
              <a:off x="698337" y="291686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7" name="椭圆 306">
              <a:extLst>
                <a:ext uri="{FF2B5EF4-FFF2-40B4-BE49-F238E27FC236}">
                  <a16:creationId xmlns:a16="http://schemas.microsoft.com/office/drawing/2014/main" id="{394EBD92-A17C-B81B-F8A1-BB1B0D76414A}"/>
                </a:ext>
              </a:extLst>
            </p:cNvPr>
            <p:cNvSpPr/>
            <p:nvPr/>
          </p:nvSpPr>
          <p:spPr>
            <a:xfrm>
              <a:off x="914592" y="2255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8" name="椭圆 307">
              <a:extLst>
                <a:ext uri="{FF2B5EF4-FFF2-40B4-BE49-F238E27FC236}">
                  <a16:creationId xmlns:a16="http://schemas.microsoft.com/office/drawing/2014/main" id="{2928B148-085E-A613-42B2-5805524B1F5E}"/>
                </a:ext>
              </a:extLst>
            </p:cNvPr>
            <p:cNvSpPr/>
            <p:nvPr/>
          </p:nvSpPr>
          <p:spPr>
            <a:xfrm>
              <a:off x="3164068" y="448146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9" name="椭圆 308">
              <a:extLst>
                <a:ext uri="{FF2B5EF4-FFF2-40B4-BE49-F238E27FC236}">
                  <a16:creationId xmlns:a16="http://schemas.microsoft.com/office/drawing/2014/main" id="{3EC62B90-43F3-91C7-E132-E072D98EE246}"/>
                </a:ext>
              </a:extLst>
            </p:cNvPr>
            <p:cNvSpPr/>
            <p:nvPr/>
          </p:nvSpPr>
          <p:spPr>
            <a:xfrm>
              <a:off x="1732255" y="4792706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0" name="椭圆 309">
              <a:extLst>
                <a:ext uri="{FF2B5EF4-FFF2-40B4-BE49-F238E27FC236}">
                  <a16:creationId xmlns:a16="http://schemas.microsoft.com/office/drawing/2014/main" id="{42299CE3-641F-9AE1-70D3-DE78A0E3A9DD}"/>
                </a:ext>
              </a:extLst>
            </p:cNvPr>
            <p:cNvSpPr/>
            <p:nvPr/>
          </p:nvSpPr>
          <p:spPr>
            <a:xfrm>
              <a:off x="3335688" y="274885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1" name="椭圆 310">
              <a:extLst>
                <a:ext uri="{FF2B5EF4-FFF2-40B4-BE49-F238E27FC236}">
                  <a16:creationId xmlns:a16="http://schemas.microsoft.com/office/drawing/2014/main" id="{90D5C9D1-27A6-EC62-D22D-2E8506D6DB0D}"/>
                </a:ext>
              </a:extLst>
            </p:cNvPr>
            <p:cNvSpPr/>
            <p:nvPr/>
          </p:nvSpPr>
          <p:spPr>
            <a:xfrm>
              <a:off x="2988692" y="2228903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2" name="椭圆 311">
              <a:extLst>
                <a:ext uri="{FF2B5EF4-FFF2-40B4-BE49-F238E27FC236}">
                  <a16:creationId xmlns:a16="http://schemas.microsoft.com/office/drawing/2014/main" id="{285391AB-F5E1-B345-3ED0-7CCA3756E06F}"/>
                </a:ext>
              </a:extLst>
            </p:cNvPr>
            <p:cNvSpPr/>
            <p:nvPr/>
          </p:nvSpPr>
          <p:spPr>
            <a:xfrm>
              <a:off x="2367490" y="192601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13" name="组合 312">
              <a:extLst>
                <a:ext uri="{FF2B5EF4-FFF2-40B4-BE49-F238E27FC236}">
                  <a16:creationId xmlns:a16="http://schemas.microsoft.com/office/drawing/2014/main" id="{06142027-0055-5737-E395-A946C5762B6A}"/>
                </a:ext>
              </a:extLst>
            </p:cNvPr>
            <p:cNvGrpSpPr/>
            <p:nvPr/>
          </p:nvGrpSpPr>
          <p:grpSpPr>
            <a:xfrm>
              <a:off x="1188376" y="2685655"/>
              <a:ext cx="1850472" cy="101750"/>
              <a:chOff x="1188376" y="2685655"/>
              <a:chExt cx="1850472" cy="101750"/>
            </a:xfrm>
          </p:grpSpPr>
          <p:grpSp>
            <p:nvGrpSpPr>
              <p:cNvPr id="329" name="组合 328">
                <a:extLst>
                  <a:ext uri="{FF2B5EF4-FFF2-40B4-BE49-F238E27FC236}">
                    <a16:creationId xmlns:a16="http://schemas.microsoft.com/office/drawing/2014/main" id="{83CE7D38-E9EA-FDE4-2901-17D5D219830C}"/>
                  </a:ext>
                </a:extLst>
              </p:cNvPr>
              <p:cNvGrpSpPr/>
              <p:nvPr/>
            </p:nvGrpSpPr>
            <p:grpSpPr>
              <a:xfrm>
                <a:off x="1188376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337" name="平行四边形 336">
                  <a:extLst>
                    <a:ext uri="{FF2B5EF4-FFF2-40B4-BE49-F238E27FC236}">
                      <a16:creationId xmlns:a16="http://schemas.microsoft.com/office/drawing/2014/main" id="{3AFA5D09-F222-C660-AA5D-7A5E470AA78E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8" name="平行四边形 337">
                  <a:extLst>
                    <a:ext uri="{FF2B5EF4-FFF2-40B4-BE49-F238E27FC236}">
                      <a16:creationId xmlns:a16="http://schemas.microsoft.com/office/drawing/2014/main" id="{C16798D4-BD51-7A17-24E4-CA4BDF06CBBD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9" name="平行四边形 338">
                  <a:extLst>
                    <a:ext uri="{FF2B5EF4-FFF2-40B4-BE49-F238E27FC236}">
                      <a16:creationId xmlns:a16="http://schemas.microsoft.com/office/drawing/2014/main" id="{05E0A572-27C9-0339-C16C-BC95E869219A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0" name="平行四边形 339">
                  <a:extLst>
                    <a:ext uri="{FF2B5EF4-FFF2-40B4-BE49-F238E27FC236}">
                      <a16:creationId xmlns:a16="http://schemas.microsoft.com/office/drawing/2014/main" id="{D18AD69E-DF39-7674-E263-7459573821B0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1" name="平行四边形 340">
                  <a:extLst>
                    <a:ext uri="{FF2B5EF4-FFF2-40B4-BE49-F238E27FC236}">
                      <a16:creationId xmlns:a16="http://schemas.microsoft.com/office/drawing/2014/main" id="{3E4C00C4-B56D-31B0-CC04-6AFF7FD89A03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2" name="平行四边形 341">
                  <a:extLst>
                    <a:ext uri="{FF2B5EF4-FFF2-40B4-BE49-F238E27FC236}">
                      <a16:creationId xmlns:a16="http://schemas.microsoft.com/office/drawing/2014/main" id="{D506C3CC-27D6-CD13-C537-17FEB0C464BF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30" name="组合 329">
                <a:extLst>
                  <a:ext uri="{FF2B5EF4-FFF2-40B4-BE49-F238E27FC236}">
                    <a16:creationId xmlns:a16="http://schemas.microsoft.com/office/drawing/2014/main" id="{ED3305FC-A9DB-3025-4917-0CDC287443D5}"/>
                  </a:ext>
                </a:extLst>
              </p:cNvPr>
              <p:cNvGrpSpPr/>
              <p:nvPr/>
            </p:nvGrpSpPr>
            <p:grpSpPr>
              <a:xfrm flipH="1">
                <a:off x="2156749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331" name="平行四边形 330">
                  <a:extLst>
                    <a:ext uri="{FF2B5EF4-FFF2-40B4-BE49-F238E27FC236}">
                      <a16:creationId xmlns:a16="http://schemas.microsoft.com/office/drawing/2014/main" id="{3F7BC766-40D4-E205-9C0F-298459078C58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2" name="平行四边形 331">
                  <a:extLst>
                    <a:ext uri="{FF2B5EF4-FFF2-40B4-BE49-F238E27FC236}">
                      <a16:creationId xmlns:a16="http://schemas.microsoft.com/office/drawing/2014/main" id="{EBA6DB11-2C54-11C1-04D4-16962B62FA88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3" name="平行四边形 332">
                  <a:extLst>
                    <a:ext uri="{FF2B5EF4-FFF2-40B4-BE49-F238E27FC236}">
                      <a16:creationId xmlns:a16="http://schemas.microsoft.com/office/drawing/2014/main" id="{7F178536-356C-7E40-A6DB-DE45E465489F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4" name="平行四边形 333">
                  <a:extLst>
                    <a:ext uri="{FF2B5EF4-FFF2-40B4-BE49-F238E27FC236}">
                      <a16:creationId xmlns:a16="http://schemas.microsoft.com/office/drawing/2014/main" id="{0BBB1281-894E-C970-9AEC-4AFCC1101D3C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5" name="平行四边形 334">
                  <a:extLst>
                    <a:ext uri="{FF2B5EF4-FFF2-40B4-BE49-F238E27FC236}">
                      <a16:creationId xmlns:a16="http://schemas.microsoft.com/office/drawing/2014/main" id="{4017D0A5-BFDD-AB7F-B36C-B1C4F5C6DDD1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6" name="平行四边形 335">
                  <a:extLst>
                    <a:ext uri="{FF2B5EF4-FFF2-40B4-BE49-F238E27FC236}">
                      <a16:creationId xmlns:a16="http://schemas.microsoft.com/office/drawing/2014/main" id="{5FDE14C1-56B7-A3B2-8F95-C14AE6BF8914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14" name="组合 313">
              <a:extLst>
                <a:ext uri="{FF2B5EF4-FFF2-40B4-BE49-F238E27FC236}">
                  <a16:creationId xmlns:a16="http://schemas.microsoft.com/office/drawing/2014/main" id="{24C2BC8A-8308-2012-08F5-FC94DCA210F4}"/>
                </a:ext>
              </a:extLst>
            </p:cNvPr>
            <p:cNvGrpSpPr/>
            <p:nvPr/>
          </p:nvGrpSpPr>
          <p:grpSpPr>
            <a:xfrm flipV="1">
              <a:off x="1188376" y="4072272"/>
              <a:ext cx="1850472" cy="101750"/>
              <a:chOff x="1188376" y="2685655"/>
              <a:chExt cx="1850472" cy="101750"/>
            </a:xfrm>
          </p:grpSpPr>
          <p:grpSp>
            <p:nvGrpSpPr>
              <p:cNvPr id="315" name="组合 314">
                <a:extLst>
                  <a:ext uri="{FF2B5EF4-FFF2-40B4-BE49-F238E27FC236}">
                    <a16:creationId xmlns:a16="http://schemas.microsoft.com/office/drawing/2014/main" id="{42783737-D174-4B80-9CAA-34D1E583E3FC}"/>
                  </a:ext>
                </a:extLst>
              </p:cNvPr>
              <p:cNvGrpSpPr/>
              <p:nvPr/>
            </p:nvGrpSpPr>
            <p:grpSpPr>
              <a:xfrm>
                <a:off x="1188376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323" name="平行四边形 322">
                  <a:extLst>
                    <a:ext uri="{FF2B5EF4-FFF2-40B4-BE49-F238E27FC236}">
                      <a16:creationId xmlns:a16="http://schemas.microsoft.com/office/drawing/2014/main" id="{4E269BB8-726E-F4EE-3E23-50D299A99E38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4" name="平行四边形 323">
                  <a:extLst>
                    <a:ext uri="{FF2B5EF4-FFF2-40B4-BE49-F238E27FC236}">
                      <a16:creationId xmlns:a16="http://schemas.microsoft.com/office/drawing/2014/main" id="{413E7213-7F94-7B35-5AE3-CD4EDBEBCC2B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5" name="平行四边形 324">
                  <a:extLst>
                    <a:ext uri="{FF2B5EF4-FFF2-40B4-BE49-F238E27FC236}">
                      <a16:creationId xmlns:a16="http://schemas.microsoft.com/office/drawing/2014/main" id="{C81584A3-B7FA-CE7F-F6D6-C36B3A6E2FB8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6" name="平行四边形 325">
                  <a:extLst>
                    <a:ext uri="{FF2B5EF4-FFF2-40B4-BE49-F238E27FC236}">
                      <a16:creationId xmlns:a16="http://schemas.microsoft.com/office/drawing/2014/main" id="{9AEE2542-CF78-5EEB-5837-64503B64B710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平行四边形 326">
                  <a:extLst>
                    <a:ext uri="{FF2B5EF4-FFF2-40B4-BE49-F238E27FC236}">
                      <a16:creationId xmlns:a16="http://schemas.microsoft.com/office/drawing/2014/main" id="{071FC2BA-F669-7253-5F15-C98EB2A84C8F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平行四边形 327">
                  <a:extLst>
                    <a:ext uri="{FF2B5EF4-FFF2-40B4-BE49-F238E27FC236}">
                      <a16:creationId xmlns:a16="http://schemas.microsoft.com/office/drawing/2014/main" id="{E513B200-9740-5286-8567-8F9E6DBD7502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6" name="组合 315">
                <a:extLst>
                  <a:ext uri="{FF2B5EF4-FFF2-40B4-BE49-F238E27FC236}">
                    <a16:creationId xmlns:a16="http://schemas.microsoft.com/office/drawing/2014/main" id="{0479D6C2-93F5-57E6-9AAE-8301DFC606AD}"/>
                  </a:ext>
                </a:extLst>
              </p:cNvPr>
              <p:cNvGrpSpPr/>
              <p:nvPr/>
            </p:nvGrpSpPr>
            <p:grpSpPr>
              <a:xfrm flipH="1">
                <a:off x="2156749" y="2685655"/>
                <a:ext cx="882099" cy="101750"/>
                <a:chOff x="1186523" y="2685655"/>
                <a:chExt cx="940970" cy="101750"/>
              </a:xfrm>
              <a:solidFill>
                <a:schemeClr val="accent3">
                  <a:alpha val="30000"/>
                </a:schemeClr>
              </a:solidFill>
            </p:grpSpPr>
            <p:sp>
              <p:nvSpPr>
                <p:cNvPr id="317" name="平行四边形 316">
                  <a:extLst>
                    <a:ext uri="{FF2B5EF4-FFF2-40B4-BE49-F238E27FC236}">
                      <a16:creationId xmlns:a16="http://schemas.microsoft.com/office/drawing/2014/main" id="{6414ED54-F392-FDED-3208-9325DB7803B7}"/>
                    </a:ext>
                  </a:extLst>
                </p:cNvPr>
                <p:cNvSpPr/>
                <p:nvPr/>
              </p:nvSpPr>
              <p:spPr>
                <a:xfrm flipH="1">
                  <a:off x="11865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8" name="平行四边形 317">
                  <a:extLst>
                    <a:ext uri="{FF2B5EF4-FFF2-40B4-BE49-F238E27FC236}">
                      <a16:creationId xmlns:a16="http://schemas.microsoft.com/office/drawing/2014/main" id="{9B52FF01-EEFB-237F-A887-4D6ABC772B57}"/>
                    </a:ext>
                  </a:extLst>
                </p:cNvPr>
                <p:cNvSpPr/>
                <p:nvPr/>
              </p:nvSpPr>
              <p:spPr>
                <a:xfrm flipH="1">
                  <a:off x="135464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9" name="平行四边形 318">
                  <a:extLst>
                    <a:ext uri="{FF2B5EF4-FFF2-40B4-BE49-F238E27FC236}">
                      <a16:creationId xmlns:a16="http://schemas.microsoft.com/office/drawing/2014/main" id="{E956A591-C7F3-5A01-E20C-BE38EDD319E7}"/>
                    </a:ext>
                  </a:extLst>
                </p:cNvPr>
                <p:cNvSpPr/>
                <p:nvPr/>
              </p:nvSpPr>
              <p:spPr>
                <a:xfrm flipH="1">
                  <a:off x="152277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0" name="平行四边形 319">
                  <a:extLst>
                    <a:ext uri="{FF2B5EF4-FFF2-40B4-BE49-F238E27FC236}">
                      <a16:creationId xmlns:a16="http://schemas.microsoft.com/office/drawing/2014/main" id="{8886C629-2DD1-D382-4798-3BB7480043D0}"/>
                    </a:ext>
                  </a:extLst>
                </p:cNvPr>
                <p:cNvSpPr/>
                <p:nvPr/>
              </p:nvSpPr>
              <p:spPr>
                <a:xfrm flipH="1">
                  <a:off x="1690898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1" name="平行四边形 320">
                  <a:extLst>
                    <a:ext uri="{FF2B5EF4-FFF2-40B4-BE49-F238E27FC236}">
                      <a16:creationId xmlns:a16="http://schemas.microsoft.com/office/drawing/2014/main" id="{E4B5F992-6A8D-AEC2-D0E8-921329D3B16C}"/>
                    </a:ext>
                  </a:extLst>
                </p:cNvPr>
                <p:cNvSpPr/>
                <p:nvPr/>
              </p:nvSpPr>
              <p:spPr>
                <a:xfrm flipH="1">
                  <a:off x="1859023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2" name="平行四边形 321">
                  <a:extLst>
                    <a:ext uri="{FF2B5EF4-FFF2-40B4-BE49-F238E27FC236}">
                      <a16:creationId xmlns:a16="http://schemas.microsoft.com/office/drawing/2014/main" id="{6900220F-835C-5009-6C8B-ABEBAA3C7F0F}"/>
                    </a:ext>
                  </a:extLst>
                </p:cNvPr>
                <p:cNvSpPr/>
                <p:nvPr/>
              </p:nvSpPr>
              <p:spPr>
                <a:xfrm flipH="1">
                  <a:off x="2030535" y="2685655"/>
                  <a:ext cx="96958" cy="101750"/>
                </a:xfrm>
                <a:prstGeom prst="parallelogram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288" name="文本框 287">
            <a:extLst>
              <a:ext uri="{FF2B5EF4-FFF2-40B4-BE49-F238E27FC236}">
                <a16:creationId xmlns:a16="http://schemas.microsoft.com/office/drawing/2014/main" id="{6321168F-84FA-7AED-4B2A-695BBB2065A9}"/>
              </a:ext>
            </a:extLst>
          </p:cNvPr>
          <p:cNvSpPr txBox="1"/>
          <p:nvPr/>
        </p:nvSpPr>
        <p:spPr>
          <a:xfrm>
            <a:off x="6645298" y="4067248"/>
            <a:ext cx="1463042" cy="830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accent2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120</a:t>
            </a:r>
            <a:r>
              <a:rPr lang="en-US" altLang="zh-CN" sz="3000" dirty="0">
                <a:solidFill>
                  <a:schemeClr val="accent2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%</a:t>
            </a:r>
          </a:p>
        </p:txBody>
      </p:sp>
      <p:grpSp>
        <p:nvGrpSpPr>
          <p:cNvPr id="289" name="组合 288">
            <a:extLst>
              <a:ext uri="{FF2B5EF4-FFF2-40B4-BE49-F238E27FC236}">
                <a16:creationId xmlns:a16="http://schemas.microsoft.com/office/drawing/2014/main" id="{926B4075-56F3-823C-51D2-2FF2F4F1194D}"/>
              </a:ext>
            </a:extLst>
          </p:cNvPr>
          <p:cNvGrpSpPr/>
          <p:nvPr/>
        </p:nvGrpSpPr>
        <p:grpSpPr>
          <a:xfrm>
            <a:off x="5866670" y="5098262"/>
            <a:ext cx="3020298" cy="1243306"/>
            <a:chOff x="1471290" y="5237571"/>
            <a:chExt cx="3020298" cy="1243306"/>
          </a:xfrm>
        </p:grpSpPr>
        <p:sp>
          <p:nvSpPr>
            <p:cNvPr id="291" name="梯形 290">
              <a:extLst>
                <a:ext uri="{FF2B5EF4-FFF2-40B4-BE49-F238E27FC236}">
                  <a16:creationId xmlns:a16="http://schemas.microsoft.com/office/drawing/2014/main" id="{35C71291-3F33-CD16-EB8D-BD83F3A80D14}"/>
                </a:ext>
              </a:extLst>
            </p:cNvPr>
            <p:cNvSpPr/>
            <p:nvPr/>
          </p:nvSpPr>
          <p:spPr>
            <a:xfrm>
              <a:off x="1482688" y="5540225"/>
              <a:ext cx="2997503" cy="591633"/>
            </a:xfrm>
            <a:prstGeom prst="trapezoid">
              <a:avLst>
                <a:gd name="adj" fmla="val 70250"/>
              </a:avLst>
            </a:prstGeom>
            <a:gradFill>
              <a:gsLst>
                <a:gs pos="13000">
                  <a:schemeClr val="accent2">
                    <a:alpha val="0"/>
                  </a:schemeClr>
                </a:gs>
                <a:gs pos="100000">
                  <a:schemeClr val="accent2">
                    <a:alpha val="30000"/>
                  </a:schemeClr>
                </a:gs>
              </a:gsLst>
              <a:lin ang="5400000" scaled="1"/>
            </a:gradFill>
            <a:ln w="6350">
              <a:gradFill>
                <a:gsLst>
                  <a:gs pos="31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92" name="组合 291">
              <a:extLst>
                <a:ext uri="{FF2B5EF4-FFF2-40B4-BE49-F238E27FC236}">
                  <a16:creationId xmlns:a16="http://schemas.microsoft.com/office/drawing/2014/main" id="{EFB61F9A-0BBB-BD05-8E55-172B17C3229D}"/>
                </a:ext>
              </a:extLst>
            </p:cNvPr>
            <p:cNvGrpSpPr/>
            <p:nvPr/>
          </p:nvGrpSpPr>
          <p:grpSpPr>
            <a:xfrm>
              <a:off x="1471290" y="5237571"/>
              <a:ext cx="3020298" cy="651758"/>
              <a:chOff x="673706" y="4067175"/>
              <a:chExt cx="2175987" cy="469562"/>
            </a:xfrm>
          </p:grpSpPr>
          <p:cxnSp>
            <p:nvCxnSpPr>
              <p:cNvPr id="294" name="直接连接符 293">
                <a:extLst>
                  <a:ext uri="{FF2B5EF4-FFF2-40B4-BE49-F238E27FC236}">
                    <a16:creationId xmlns:a16="http://schemas.microsoft.com/office/drawing/2014/main" id="{04E502ED-9987-D631-0FA9-3FFAC29ED0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0305" y="4067175"/>
                <a:ext cx="409388" cy="469562"/>
              </a:xfrm>
              <a:prstGeom prst="line">
                <a:avLst/>
              </a:prstGeom>
              <a:ln w="6350"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直接连接符 294">
                <a:extLst>
                  <a:ext uri="{FF2B5EF4-FFF2-40B4-BE49-F238E27FC236}">
                    <a16:creationId xmlns:a16="http://schemas.microsoft.com/office/drawing/2014/main" id="{FD7FDBFA-1424-6B0F-DF2B-3D5634F214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3706" y="4067175"/>
                <a:ext cx="409388" cy="469562"/>
              </a:xfrm>
              <a:prstGeom prst="line">
                <a:avLst/>
              </a:prstGeom>
              <a:ln w="6350"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3" name="图片 292" descr="黑暗中的灯光&#10;&#10;描述已自动生成">
              <a:extLst>
                <a:ext uri="{FF2B5EF4-FFF2-40B4-BE49-F238E27FC236}">
                  <a16:creationId xmlns:a16="http://schemas.microsoft.com/office/drawing/2014/main" id="{F5BB8016-A2A1-BEE7-5A72-A009B0986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705" y="5814087"/>
              <a:ext cx="2651468" cy="666790"/>
            </a:xfrm>
            <a:prstGeom prst="rect">
              <a:avLst/>
            </a:prstGeom>
          </p:spPr>
        </p:pic>
      </p:grpSp>
      <p:sp>
        <p:nvSpPr>
          <p:cNvPr id="290" name="文本框 289">
            <a:extLst>
              <a:ext uri="{FF2B5EF4-FFF2-40B4-BE49-F238E27FC236}">
                <a16:creationId xmlns:a16="http://schemas.microsoft.com/office/drawing/2014/main" id="{9D5E3660-EE7A-D4F2-6672-66741B5DF8B4}"/>
              </a:ext>
            </a:extLst>
          </p:cNvPr>
          <p:cNvSpPr txBox="1"/>
          <p:nvPr/>
        </p:nvSpPr>
        <p:spPr>
          <a:xfrm>
            <a:off x="6342807" y="5436089"/>
            <a:ext cx="2155588" cy="5394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目标完成进度</a:t>
            </a:r>
          </a:p>
        </p:txBody>
      </p:sp>
      <p:pic>
        <p:nvPicPr>
          <p:cNvPr id="397" name="图片 396">
            <a:extLst>
              <a:ext uri="{FF2B5EF4-FFF2-40B4-BE49-F238E27FC236}">
                <a16:creationId xmlns:a16="http://schemas.microsoft.com/office/drawing/2014/main" id="{0B824C9E-B23C-D4B0-AD93-459FF47A12F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3792"/>
          <a:stretch>
            <a:fillRect/>
          </a:stretch>
        </p:blipFill>
        <p:spPr>
          <a:xfrm>
            <a:off x="695325" y="914400"/>
            <a:ext cx="5363646" cy="585267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394" name="文本框 393">
            <a:extLst>
              <a:ext uri="{FF2B5EF4-FFF2-40B4-BE49-F238E27FC236}">
                <a16:creationId xmlns:a16="http://schemas.microsoft.com/office/drawing/2014/main" id="{BDBD6F8B-7602-8526-3175-55DB49221B41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199427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340DBA-30B4-2DF4-5D93-B61C482C5C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3792"/>
          <a:stretch>
            <a:fillRect/>
          </a:stretch>
        </p:blipFill>
        <p:spPr>
          <a:xfrm>
            <a:off x="695325" y="914400"/>
            <a:ext cx="5363646" cy="585267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0135BA0-86BD-285B-6A27-64602CEEE348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工作回顾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7CCFA38-B2B5-1FA8-F9F5-2665E1AC17BB}"/>
              </a:ext>
            </a:extLst>
          </p:cNvPr>
          <p:cNvGrpSpPr/>
          <p:nvPr/>
        </p:nvGrpSpPr>
        <p:grpSpPr>
          <a:xfrm>
            <a:off x="-749969" y="3311260"/>
            <a:ext cx="13749690" cy="1403024"/>
            <a:chOff x="-1176690" y="3311260"/>
            <a:chExt cx="14830031" cy="1513262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2F02D7EF-6630-174A-42A7-C810F4B408E3}"/>
                </a:ext>
              </a:extLst>
            </p:cNvPr>
            <p:cNvSpPr/>
            <p:nvPr/>
          </p:nvSpPr>
          <p:spPr>
            <a:xfrm rot="20827965">
              <a:off x="6789" y="3327759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15A41B70-A288-54EF-018E-22B3A3A26AEA}"/>
                </a:ext>
              </a:extLst>
            </p:cNvPr>
            <p:cNvSpPr/>
            <p:nvPr/>
          </p:nvSpPr>
          <p:spPr>
            <a:xfrm rot="20827965">
              <a:off x="-72110" y="3326659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6C34BA7-53F7-74C8-067B-7A02861418A9}"/>
                </a:ext>
              </a:extLst>
            </p:cNvPr>
            <p:cNvSpPr/>
            <p:nvPr/>
          </p:nvSpPr>
          <p:spPr>
            <a:xfrm rot="20827965">
              <a:off x="-151008" y="3325559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EF95665-A059-FA53-0D1F-0274E407F334}"/>
                </a:ext>
              </a:extLst>
            </p:cNvPr>
            <p:cNvSpPr/>
            <p:nvPr/>
          </p:nvSpPr>
          <p:spPr>
            <a:xfrm rot="20827965">
              <a:off x="-229907" y="3324459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29071958-ED0D-9BF5-4A54-6C759A4E4AFC}"/>
                </a:ext>
              </a:extLst>
            </p:cNvPr>
            <p:cNvSpPr/>
            <p:nvPr/>
          </p:nvSpPr>
          <p:spPr>
            <a:xfrm rot="20827965">
              <a:off x="-308805" y="3323359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E2DBFDC-85E3-426F-E116-38DD7097DC81}"/>
                </a:ext>
              </a:extLst>
            </p:cNvPr>
            <p:cNvSpPr/>
            <p:nvPr/>
          </p:nvSpPr>
          <p:spPr>
            <a:xfrm rot="20827965">
              <a:off x="-387704" y="3322259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16773FE2-7810-E686-5366-50BCAFA7586B}"/>
                </a:ext>
              </a:extLst>
            </p:cNvPr>
            <p:cNvSpPr/>
            <p:nvPr/>
          </p:nvSpPr>
          <p:spPr>
            <a:xfrm rot="20827965">
              <a:off x="-466603" y="3321159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64B1DEAB-9F88-863D-FB7B-6854DF5A34A1}"/>
                </a:ext>
              </a:extLst>
            </p:cNvPr>
            <p:cNvSpPr/>
            <p:nvPr/>
          </p:nvSpPr>
          <p:spPr>
            <a:xfrm rot="20827965">
              <a:off x="-545501" y="3320060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919C1746-0B2F-FAA3-D9C1-5EE9CBB046F3}"/>
                </a:ext>
              </a:extLst>
            </p:cNvPr>
            <p:cNvSpPr/>
            <p:nvPr/>
          </p:nvSpPr>
          <p:spPr>
            <a:xfrm rot="20827965">
              <a:off x="-624400" y="3318960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91F4180C-BDAF-16CA-A9D5-981150FDA5AB}"/>
                </a:ext>
              </a:extLst>
            </p:cNvPr>
            <p:cNvSpPr/>
            <p:nvPr/>
          </p:nvSpPr>
          <p:spPr>
            <a:xfrm rot="20827965">
              <a:off x="-703298" y="3317860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0B034BF8-5ECE-1E8A-9039-6D8D8E3C3652}"/>
                </a:ext>
              </a:extLst>
            </p:cNvPr>
            <p:cNvSpPr/>
            <p:nvPr/>
          </p:nvSpPr>
          <p:spPr>
            <a:xfrm rot="20827965">
              <a:off x="-782197" y="3316760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4FA68476-5ED6-A163-99A2-12984E5554C2}"/>
                </a:ext>
              </a:extLst>
            </p:cNvPr>
            <p:cNvSpPr/>
            <p:nvPr/>
          </p:nvSpPr>
          <p:spPr>
            <a:xfrm rot="20827965">
              <a:off x="-861096" y="3315660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A4247341-B786-4724-6BFE-DDFB37E781E9}"/>
                </a:ext>
              </a:extLst>
            </p:cNvPr>
            <p:cNvSpPr/>
            <p:nvPr/>
          </p:nvSpPr>
          <p:spPr>
            <a:xfrm rot="20827965">
              <a:off x="-939994" y="3314560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4F096458-5088-01DB-C5E2-FBE13AE2C36E}"/>
                </a:ext>
              </a:extLst>
            </p:cNvPr>
            <p:cNvSpPr/>
            <p:nvPr/>
          </p:nvSpPr>
          <p:spPr>
            <a:xfrm rot="20827965">
              <a:off x="-1018893" y="3313460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9B73234D-D7CE-93C5-6A1F-EA3E7C4CF7DA}"/>
                </a:ext>
              </a:extLst>
            </p:cNvPr>
            <p:cNvSpPr/>
            <p:nvPr/>
          </p:nvSpPr>
          <p:spPr>
            <a:xfrm rot="20827965">
              <a:off x="-1097792" y="3312360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DD231F57-56F9-C99D-D3DA-7C74F789127C}"/>
                </a:ext>
              </a:extLst>
            </p:cNvPr>
            <p:cNvSpPr/>
            <p:nvPr/>
          </p:nvSpPr>
          <p:spPr>
            <a:xfrm rot="20827965">
              <a:off x="-1176690" y="3311260"/>
              <a:ext cx="13646552" cy="1496763"/>
            </a:xfrm>
            <a:custGeom>
              <a:avLst/>
              <a:gdLst>
                <a:gd name="connsiteX0" fmla="*/ 0 w 13646552"/>
                <a:gd name="connsiteY0" fmla="*/ 1172376 h 1496763"/>
                <a:gd name="connsiteX1" fmla="*/ 3599726 w 13646552"/>
                <a:gd name="connsiteY1" fmla="*/ 3333 h 1496763"/>
                <a:gd name="connsiteX2" fmla="*/ 6574420 w 13646552"/>
                <a:gd name="connsiteY2" fmla="*/ 1496467 h 1496763"/>
                <a:gd name="connsiteX3" fmla="*/ 9815331 w 13646552"/>
                <a:gd name="connsiteY3" fmla="*/ 142229 h 1496763"/>
                <a:gd name="connsiteX4" fmla="*/ 13646552 w 13646552"/>
                <a:gd name="connsiteY4" fmla="*/ 1264974 h 14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6552" h="1496763">
                  <a:moveTo>
                    <a:pt x="0" y="1172376"/>
                  </a:moveTo>
                  <a:cubicBezTo>
                    <a:pt x="1251994" y="560847"/>
                    <a:pt x="2503989" y="-50682"/>
                    <a:pt x="3599726" y="3333"/>
                  </a:cubicBezTo>
                  <a:cubicBezTo>
                    <a:pt x="4695463" y="57348"/>
                    <a:pt x="5538486" y="1473318"/>
                    <a:pt x="6574420" y="1496467"/>
                  </a:cubicBezTo>
                  <a:cubicBezTo>
                    <a:pt x="7610354" y="1519616"/>
                    <a:pt x="8636642" y="180811"/>
                    <a:pt x="9815331" y="142229"/>
                  </a:cubicBezTo>
                  <a:cubicBezTo>
                    <a:pt x="10994020" y="103647"/>
                    <a:pt x="12984866" y="1019976"/>
                    <a:pt x="13646552" y="1264974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2"/>
                  </a:gs>
                  <a:gs pos="7900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l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05" name="文本框 104">
            <a:extLst>
              <a:ext uri="{FF2B5EF4-FFF2-40B4-BE49-F238E27FC236}">
                <a16:creationId xmlns:a16="http://schemas.microsoft.com/office/drawing/2014/main" id="{4E71D8E5-C1B4-84F9-0DDC-73141CE04DFF}"/>
              </a:ext>
            </a:extLst>
          </p:cNvPr>
          <p:cNvSpPr txBox="1"/>
          <p:nvPr/>
        </p:nvSpPr>
        <p:spPr>
          <a:xfrm>
            <a:off x="1080315" y="2624230"/>
            <a:ext cx="175881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20XX</a:t>
            </a:r>
            <a:r>
              <a:rPr lang="zh-CN" altLang="en-US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年</a:t>
            </a:r>
            <a:r>
              <a:rPr lang="en-US" altLang="zh-CN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X</a:t>
            </a:r>
            <a:r>
              <a:rPr lang="zh-CN" altLang="en-US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月</a:t>
            </a:r>
            <a:endParaRPr lang="en-US" altLang="zh-CN" sz="2400" dirty="0">
              <a:ln w="12700">
                <a:noFill/>
              </a:ln>
              <a:gradFill flip="none" rotWithShape="1">
                <a:gsLst>
                  <a:gs pos="100000">
                    <a:schemeClr val="accent3">
                      <a:lumMod val="80000"/>
                      <a:lumOff val="20000"/>
                    </a:schemeClr>
                  </a:gs>
                  <a:gs pos="36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B248C033-9789-21C2-EB4B-4FAE298C4A8D}"/>
              </a:ext>
            </a:extLst>
          </p:cNvPr>
          <p:cNvCxnSpPr>
            <a:cxnSpLocks/>
          </p:cNvCxnSpPr>
          <p:nvPr/>
        </p:nvCxnSpPr>
        <p:spPr>
          <a:xfrm>
            <a:off x="1107499" y="2716628"/>
            <a:ext cx="0" cy="2351060"/>
          </a:xfrm>
          <a:prstGeom prst="line">
            <a:avLst/>
          </a:prstGeom>
          <a:ln w="25400">
            <a:gradFill flip="none" rotWithShape="1">
              <a:gsLst>
                <a:gs pos="45500">
                  <a:schemeClr val="accent2"/>
                </a:gs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文本框 107">
            <a:extLst>
              <a:ext uri="{FF2B5EF4-FFF2-40B4-BE49-F238E27FC236}">
                <a16:creationId xmlns:a16="http://schemas.microsoft.com/office/drawing/2014/main" id="{88C0470C-A9D0-979C-BD5B-EA6F22163D3A}"/>
              </a:ext>
            </a:extLst>
          </p:cNvPr>
          <p:cNvSpPr txBox="1"/>
          <p:nvPr/>
        </p:nvSpPr>
        <p:spPr>
          <a:xfrm>
            <a:off x="1080315" y="2999935"/>
            <a:ext cx="2112694" cy="7289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完成工作成果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有获得某某奖项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91CBB308-35D2-0BA9-F0D6-D07A8011BF9A}"/>
              </a:ext>
            </a:extLst>
          </p:cNvPr>
          <p:cNvSpPr txBox="1"/>
          <p:nvPr/>
        </p:nvSpPr>
        <p:spPr>
          <a:xfrm>
            <a:off x="4580555" y="2354087"/>
            <a:ext cx="175881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20XX</a:t>
            </a:r>
            <a:r>
              <a:rPr lang="zh-CN" altLang="en-US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年</a:t>
            </a:r>
            <a:r>
              <a:rPr lang="en-US" altLang="zh-CN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X</a:t>
            </a:r>
            <a:r>
              <a:rPr lang="zh-CN" altLang="en-US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月</a:t>
            </a:r>
            <a:endParaRPr lang="en-US" altLang="zh-CN" sz="2400" dirty="0">
              <a:ln w="12700">
                <a:noFill/>
              </a:ln>
              <a:gradFill flip="none" rotWithShape="1">
                <a:gsLst>
                  <a:gs pos="100000">
                    <a:schemeClr val="accent3">
                      <a:lumMod val="80000"/>
                      <a:lumOff val="20000"/>
                    </a:schemeClr>
                  </a:gs>
                  <a:gs pos="36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DCB5D02F-5131-EEE3-21BE-650DAFD2FF8B}"/>
              </a:ext>
            </a:extLst>
          </p:cNvPr>
          <p:cNvCxnSpPr>
            <a:cxnSpLocks/>
          </p:cNvCxnSpPr>
          <p:nvPr/>
        </p:nvCxnSpPr>
        <p:spPr>
          <a:xfrm>
            <a:off x="4607739" y="2446485"/>
            <a:ext cx="0" cy="1912155"/>
          </a:xfrm>
          <a:prstGeom prst="line">
            <a:avLst/>
          </a:prstGeom>
          <a:ln w="25400">
            <a:gradFill flip="none" rotWithShape="1">
              <a:gsLst>
                <a:gs pos="45500">
                  <a:schemeClr val="accent2"/>
                </a:gs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110">
            <a:extLst>
              <a:ext uri="{FF2B5EF4-FFF2-40B4-BE49-F238E27FC236}">
                <a16:creationId xmlns:a16="http://schemas.microsoft.com/office/drawing/2014/main" id="{58F9B1B1-F467-A01A-4667-C6CE12DFB7FC}"/>
              </a:ext>
            </a:extLst>
          </p:cNvPr>
          <p:cNvSpPr txBox="1"/>
          <p:nvPr/>
        </p:nvSpPr>
        <p:spPr>
          <a:xfrm>
            <a:off x="4580555" y="2729792"/>
            <a:ext cx="2222858" cy="7289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完成工作成果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有获得某某奖项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5C99385B-4B6C-0412-9682-3784D0933193}"/>
              </a:ext>
            </a:extLst>
          </p:cNvPr>
          <p:cNvSpPr txBox="1"/>
          <p:nvPr/>
        </p:nvSpPr>
        <p:spPr>
          <a:xfrm>
            <a:off x="8470849" y="1547824"/>
            <a:ext cx="175881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20XX</a:t>
            </a:r>
            <a:r>
              <a:rPr lang="zh-CN" altLang="en-US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年</a:t>
            </a:r>
            <a:r>
              <a:rPr lang="en-US" altLang="zh-CN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X</a:t>
            </a:r>
            <a:r>
              <a:rPr lang="zh-CN" altLang="en-US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月</a:t>
            </a:r>
            <a:endParaRPr lang="en-US" altLang="zh-CN" sz="2400" dirty="0">
              <a:ln w="12700">
                <a:noFill/>
              </a:ln>
              <a:gradFill flip="none" rotWithShape="1">
                <a:gsLst>
                  <a:gs pos="100000">
                    <a:schemeClr val="accent3">
                      <a:lumMod val="80000"/>
                      <a:lumOff val="20000"/>
                    </a:schemeClr>
                  </a:gs>
                  <a:gs pos="36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65CC6083-BCC8-6927-EF8D-F6BE9642D950}"/>
              </a:ext>
            </a:extLst>
          </p:cNvPr>
          <p:cNvCxnSpPr>
            <a:cxnSpLocks/>
          </p:cNvCxnSpPr>
          <p:nvPr/>
        </p:nvCxnSpPr>
        <p:spPr>
          <a:xfrm>
            <a:off x="8498033" y="1640222"/>
            <a:ext cx="0" cy="1359713"/>
          </a:xfrm>
          <a:prstGeom prst="line">
            <a:avLst/>
          </a:prstGeom>
          <a:ln w="25400">
            <a:gradFill flip="none" rotWithShape="1">
              <a:gsLst>
                <a:gs pos="45500">
                  <a:schemeClr val="accent2"/>
                </a:gs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文本框 113">
            <a:extLst>
              <a:ext uri="{FF2B5EF4-FFF2-40B4-BE49-F238E27FC236}">
                <a16:creationId xmlns:a16="http://schemas.microsoft.com/office/drawing/2014/main" id="{25D9EEB7-3AF7-6750-F1DC-5ACADFF8CE17}"/>
              </a:ext>
            </a:extLst>
          </p:cNvPr>
          <p:cNvSpPr txBox="1"/>
          <p:nvPr/>
        </p:nvSpPr>
        <p:spPr>
          <a:xfrm>
            <a:off x="8470849" y="1923529"/>
            <a:ext cx="2437605" cy="7289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完成工作成果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有获得某某奖项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D7B4AF2F-56D4-39C7-5FF4-45B684ADB758}"/>
              </a:ext>
            </a:extLst>
          </p:cNvPr>
          <p:cNvSpPr txBox="1"/>
          <p:nvPr/>
        </p:nvSpPr>
        <p:spPr>
          <a:xfrm>
            <a:off x="2686230" y="5943600"/>
            <a:ext cx="175881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20XX</a:t>
            </a:r>
            <a:r>
              <a:rPr lang="zh-CN" altLang="en-US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年</a:t>
            </a:r>
            <a:r>
              <a:rPr lang="en-US" altLang="zh-CN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X</a:t>
            </a:r>
            <a:r>
              <a:rPr lang="zh-CN" altLang="en-US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月</a:t>
            </a:r>
            <a:endParaRPr lang="en-US" altLang="zh-CN" sz="2400" dirty="0">
              <a:ln w="12700">
                <a:noFill/>
              </a:ln>
              <a:gradFill flip="none" rotWithShape="1">
                <a:gsLst>
                  <a:gs pos="100000">
                    <a:schemeClr val="accent3">
                      <a:lumMod val="80000"/>
                      <a:lumOff val="20000"/>
                    </a:schemeClr>
                  </a:gs>
                  <a:gs pos="36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CE70D83A-81AC-F3C2-32E1-59A1E81A0634}"/>
              </a:ext>
            </a:extLst>
          </p:cNvPr>
          <p:cNvCxnSpPr>
            <a:cxnSpLocks/>
          </p:cNvCxnSpPr>
          <p:nvPr/>
        </p:nvCxnSpPr>
        <p:spPr>
          <a:xfrm flipV="1">
            <a:off x="2722940" y="4306025"/>
            <a:ext cx="0" cy="1937193"/>
          </a:xfrm>
          <a:prstGeom prst="line">
            <a:avLst/>
          </a:prstGeom>
          <a:ln w="25400">
            <a:gradFill flip="none" rotWithShape="1">
              <a:gsLst>
                <a:gs pos="45500">
                  <a:schemeClr val="accent2"/>
                </a:gs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本框 118">
            <a:extLst>
              <a:ext uri="{FF2B5EF4-FFF2-40B4-BE49-F238E27FC236}">
                <a16:creationId xmlns:a16="http://schemas.microsoft.com/office/drawing/2014/main" id="{A04428F9-77B8-20D2-E752-AC9FC7CB2B50}"/>
              </a:ext>
            </a:extLst>
          </p:cNvPr>
          <p:cNvSpPr txBox="1"/>
          <p:nvPr/>
        </p:nvSpPr>
        <p:spPr>
          <a:xfrm>
            <a:off x="2686230" y="5235793"/>
            <a:ext cx="2192175" cy="7289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完成工作成果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有获得某某奖项</a:t>
            </a: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64968B44-6B32-0A2D-4127-24AFB88622CE}"/>
              </a:ext>
            </a:extLst>
          </p:cNvPr>
          <p:cNvSpPr txBox="1"/>
          <p:nvPr/>
        </p:nvSpPr>
        <p:spPr>
          <a:xfrm>
            <a:off x="7792385" y="5079343"/>
            <a:ext cx="175881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20XX</a:t>
            </a:r>
            <a:r>
              <a:rPr lang="zh-CN" altLang="en-US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年</a:t>
            </a:r>
            <a:r>
              <a:rPr lang="en-US" altLang="zh-CN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X</a:t>
            </a:r>
            <a:r>
              <a:rPr lang="zh-CN" altLang="en-US" sz="2400" dirty="0">
                <a:ln w="12700">
                  <a:noFill/>
                </a:ln>
                <a:gradFill flip="none" rotWithShape="1">
                  <a:gsLst>
                    <a:gs pos="100000">
                      <a:schemeClr val="accent3">
                        <a:lumMod val="80000"/>
                        <a:lumOff val="20000"/>
                      </a:schemeClr>
                    </a:gs>
                    <a:gs pos="36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月</a:t>
            </a:r>
            <a:endParaRPr lang="en-US" altLang="zh-CN" sz="2400" dirty="0">
              <a:ln w="12700">
                <a:noFill/>
              </a:ln>
              <a:gradFill flip="none" rotWithShape="1">
                <a:gsLst>
                  <a:gs pos="100000">
                    <a:schemeClr val="accent3">
                      <a:lumMod val="80000"/>
                      <a:lumOff val="20000"/>
                    </a:schemeClr>
                  </a:gs>
                  <a:gs pos="36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7C48C764-5099-1D2F-C1B1-20F9F3948AA0}"/>
              </a:ext>
            </a:extLst>
          </p:cNvPr>
          <p:cNvCxnSpPr>
            <a:cxnSpLocks/>
          </p:cNvCxnSpPr>
          <p:nvPr/>
        </p:nvCxnSpPr>
        <p:spPr>
          <a:xfrm flipV="1">
            <a:off x="7829095" y="3441768"/>
            <a:ext cx="0" cy="1937193"/>
          </a:xfrm>
          <a:prstGeom prst="line">
            <a:avLst/>
          </a:prstGeom>
          <a:ln w="25400">
            <a:gradFill flip="none" rotWithShape="1">
              <a:gsLst>
                <a:gs pos="45500">
                  <a:schemeClr val="accent2"/>
                </a:gs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文本框 122">
            <a:extLst>
              <a:ext uri="{FF2B5EF4-FFF2-40B4-BE49-F238E27FC236}">
                <a16:creationId xmlns:a16="http://schemas.microsoft.com/office/drawing/2014/main" id="{90846564-9582-9946-A300-5F655834959B}"/>
              </a:ext>
            </a:extLst>
          </p:cNvPr>
          <p:cNvSpPr txBox="1"/>
          <p:nvPr/>
        </p:nvSpPr>
        <p:spPr>
          <a:xfrm>
            <a:off x="7792385" y="4367428"/>
            <a:ext cx="2618711" cy="7289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完成工作成果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有获得某某奖项</a:t>
            </a:r>
          </a:p>
        </p:txBody>
      </p:sp>
    </p:spTree>
    <p:extLst>
      <p:ext uri="{BB962C8B-B14F-4D97-AF65-F5344CB8AC3E}">
        <p14:creationId xmlns:p14="http://schemas.microsoft.com/office/powerpoint/2010/main" val="4212475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39F2F7A-25E9-5661-1C8F-912F0F7C2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7051" r="2" b="3359"/>
          <a:stretch/>
        </p:blipFill>
        <p:spPr>
          <a:xfrm>
            <a:off x="695326" y="914491"/>
            <a:ext cx="6145966" cy="565604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A0E3AF-A1D8-B9E3-4E20-652F0D256EC0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核心工作内容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FEA2669-057C-5973-B539-BF2EFBFF7F51}"/>
              </a:ext>
            </a:extLst>
          </p:cNvPr>
          <p:cNvGrpSpPr/>
          <p:nvPr/>
        </p:nvGrpSpPr>
        <p:grpSpPr>
          <a:xfrm>
            <a:off x="471479" y="4962967"/>
            <a:ext cx="11249043" cy="1149840"/>
            <a:chOff x="577706" y="3819452"/>
            <a:chExt cx="11036589" cy="114984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C7E7728-5A90-1C08-763F-2EA21DC8EE37}"/>
                </a:ext>
              </a:extLst>
            </p:cNvPr>
            <p:cNvGrpSpPr/>
            <p:nvPr/>
          </p:nvGrpSpPr>
          <p:grpSpPr>
            <a:xfrm>
              <a:off x="876822" y="3819452"/>
              <a:ext cx="10450456" cy="956339"/>
              <a:chOff x="876822" y="4060343"/>
              <a:chExt cx="10450456" cy="956339"/>
            </a:xfrm>
          </p:grpSpPr>
          <p:sp>
            <p:nvSpPr>
              <p:cNvPr id="10" name="梯形 9">
                <a:extLst>
                  <a:ext uri="{FF2B5EF4-FFF2-40B4-BE49-F238E27FC236}">
                    <a16:creationId xmlns:a16="http://schemas.microsoft.com/office/drawing/2014/main" id="{8304C7DE-3A08-2548-A77F-DA1E67A018C8}"/>
                  </a:ext>
                </a:extLst>
              </p:cNvPr>
              <p:cNvSpPr/>
              <p:nvPr/>
            </p:nvSpPr>
            <p:spPr>
              <a:xfrm>
                <a:off x="4523877" y="4102282"/>
                <a:ext cx="3144246" cy="914400"/>
              </a:xfrm>
              <a:prstGeom prst="trapezoid">
                <a:avLst>
                  <a:gd name="adj" fmla="val 98016"/>
                </a:avLst>
              </a:prstGeom>
              <a:gradFill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3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梯形 25">
                <a:extLst>
                  <a:ext uri="{FF2B5EF4-FFF2-40B4-BE49-F238E27FC236}">
                    <a16:creationId xmlns:a16="http://schemas.microsoft.com/office/drawing/2014/main" id="{1D482BEF-A16E-83D0-3B45-BE9CA8B08BC0}"/>
                  </a:ext>
                </a:extLst>
              </p:cNvPr>
              <p:cNvSpPr/>
              <p:nvPr/>
            </p:nvSpPr>
            <p:spPr>
              <a:xfrm>
                <a:off x="876822" y="4060343"/>
                <a:ext cx="4236311" cy="941214"/>
              </a:xfrm>
              <a:custGeom>
                <a:avLst/>
                <a:gdLst>
                  <a:gd name="connsiteX0" fmla="*/ 0 w 3144246"/>
                  <a:gd name="connsiteY0" fmla="*/ 914400 h 914400"/>
                  <a:gd name="connsiteX1" fmla="*/ 1334667 w 3144246"/>
                  <a:gd name="connsiteY1" fmla="*/ 0 h 914400"/>
                  <a:gd name="connsiteX2" fmla="*/ 1809579 w 3144246"/>
                  <a:gd name="connsiteY2" fmla="*/ 0 h 914400"/>
                  <a:gd name="connsiteX3" fmla="*/ 3144246 w 3144246"/>
                  <a:gd name="connsiteY3" fmla="*/ 914400 h 914400"/>
                  <a:gd name="connsiteX4" fmla="*/ 0 w 3144246"/>
                  <a:gd name="connsiteY4" fmla="*/ 914400 h 914400"/>
                  <a:gd name="connsiteX0" fmla="*/ 0 w 3901426"/>
                  <a:gd name="connsiteY0" fmla="*/ 914400 h 914400"/>
                  <a:gd name="connsiteX1" fmla="*/ 1334667 w 3901426"/>
                  <a:gd name="connsiteY1" fmla="*/ 0 h 914400"/>
                  <a:gd name="connsiteX2" fmla="*/ 3901426 w 3901426"/>
                  <a:gd name="connsiteY2" fmla="*/ 137786 h 914400"/>
                  <a:gd name="connsiteX3" fmla="*/ 3144246 w 3901426"/>
                  <a:gd name="connsiteY3" fmla="*/ 914400 h 914400"/>
                  <a:gd name="connsiteX4" fmla="*/ 0 w 3901426"/>
                  <a:gd name="connsiteY4" fmla="*/ 914400 h 914400"/>
                  <a:gd name="connsiteX0" fmla="*/ 0 w 3939004"/>
                  <a:gd name="connsiteY0" fmla="*/ 914400 h 914400"/>
                  <a:gd name="connsiteX1" fmla="*/ 1334667 w 3939004"/>
                  <a:gd name="connsiteY1" fmla="*/ 0 h 914400"/>
                  <a:gd name="connsiteX2" fmla="*/ 3939004 w 3939004"/>
                  <a:gd name="connsiteY2" fmla="*/ 12526 h 914400"/>
                  <a:gd name="connsiteX3" fmla="*/ 3144246 w 3939004"/>
                  <a:gd name="connsiteY3" fmla="*/ 914400 h 914400"/>
                  <a:gd name="connsiteX4" fmla="*/ 0 w 3939004"/>
                  <a:gd name="connsiteY4" fmla="*/ 914400 h 914400"/>
                  <a:gd name="connsiteX0" fmla="*/ 0 w 4332780"/>
                  <a:gd name="connsiteY0" fmla="*/ 914400 h 914400"/>
                  <a:gd name="connsiteX1" fmla="*/ 1334667 w 4332780"/>
                  <a:gd name="connsiteY1" fmla="*/ 0 h 914400"/>
                  <a:gd name="connsiteX2" fmla="*/ 4332780 w 4332780"/>
                  <a:gd name="connsiteY2" fmla="*/ 55389 h 914400"/>
                  <a:gd name="connsiteX3" fmla="*/ 3144246 w 4332780"/>
                  <a:gd name="connsiteY3" fmla="*/ 914400 h 914400"/>
                  <a:gd name="connsiteX4" fmla="*/ 0 w 4332780"/>
                  <a:gd name="connsiteY4" fmla="*/ 914400 h 914400"/>
                  <a:gd name="connsiteX0" fmla="*/ 0 w 4332780"/>
                  <a:gd name="connsiteY0" fmla="*/ 928688 h 928688"/>
                  <a:gd name="connsiteX1" fmla="*/ 1829870 w 4332780"/>
                  <a:gd name="connsiteY1" fmla="*/ 0 h 928688"/>
                  <a:gd name="connsiteX2" fmla="*/ 4332780 w 4332780"/>
                  <a:gd name="connsiteY2" fmla="*/ 69677 h 928688"/>
                  <a:gd name="connsiteX3" fmla="*/ 3144246 w 4332780"/>
                  <a:gd name="connsiteY3" fmla="*/ 928688 h 928688"/>
                  <a:gd name="connsiteX4" fmla="*/ 0 w 4332780"/>
                  <a:gd name="connsiteY4" fmla="*/ 928688 h 928688"/>
                  <a:gd name="connsiteX0" fmla="*/ 0 w 4404376"/>
                  <a:gd name="connsiteY0" fmla="*/ 928688 h 928688"/>
                  <a:gd name="connsiteX1" fmla="*/ 1829870 w 4404376"/>
                  <a:gd name="connsiteY1" fmla="*/ 0 h 928688"/>
                  <a:gd name="connsiteX2" fmla="*/ 4404376 w 4404376"/>
                  <a:gd name="connsiteY2" fmla="*/ 17289 h 928688"/>
                  <a:gd name="connsiteX3" fmla="*/ 3144246 w 4404376"/>
                  <a:gd name="connsiteY3" fmla="*/ 928688 h 928688"/>
                  <a:gd name="connsiteX4" fmla="*/ 0 w 4404376"/>
                  <a:gd name="connsiteY4" fmla="*/ 928688 h 928688"/>
                  <a:gd name="connsiteX0" fmla="*/ 0 w 4464039"/>
                  <a:gd name="connsiteY0" fmla="*/ 935211 h 935211"/>
                  <a:gd name="connsiteX1" fmla="*/ 1829870 w 4464039"/>
                  <a:gd name="connsiteY1" fmla="*/ 6523 h 935211"/>
                  <a:gd name="connsiteX2" fmla="*/ 4464039 w 4464039"/>
                  <a:gd name="connsiteY2" fmla="*/ 0 h 935211"/>
                  <a:gd name="connsiteX3" fmla="*/ 3144246 w 4464039"/>
                  <a:gd name="connsiteY3" fmla="*/ 935211 h 935211"/>
                  <a:gd name="connsiteX4" fmla="*/ 0 w 4464039"/>
                  <a:gd name="connsiteY4" fmla="*/ 935211 h 935211"/>
                  <a:gd name="connsiteX0" fmla="*/ 0 w 4464039"/>
                  <a:gd name="connsiteY0" fmla="*/ 941214 h 941214"/>
                  <a:gd name="connsiteX1" fmla="*/ 2265449 w 4464039"/>
                  <a:gd name="connsiteY1" fmla="*/ 0 h 941214"/>
                  <a:gd name="connsiteX2" fmla="*/ 4464039 w 4464039"/>
                  <a:gd name="connsiteY2" fmla="*/ 6003 h 941214"/>
                  <a:gd name="connsiteX3" fmla="*/ 3144246 w 4464039"/>
                  <a:gd name="connsiteY3" fmla="*/ 941214 h 941214"/>
                  <a:gd name="connsiteX4" fmla="*/ 0 w 4464039"/>
                  <a:gd name="connsiteY4" fmla="*/ 941214 h 94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039" h="941214">
                    <a:moveTo>
                      <a:pt x="0" y="941214"/>
                    </a:moveTo>
                    <a:lnTo>
                      <a:pt x="2265449" y="0"/>
                    </a:lnTo>
                    <a:lnTo>
                      <a:pt x="4464039" y="6003"/>
                    </a:lnTo>
                    <a:lnTo>
                      <a:pt x="3144246" y="941214"/>
                    </a:lnTo>
                    <a:lnTo>
                      <a:pt x="0" y="9412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3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2" name="梯形 25">
                <a:extLst>
                  <a:ext uri="{FF2B5EF4-FFF2-40B4-BE49-F238E27FC236}">
                    <a16:creationId xmlns:a16="http://schemas.microsoft.com/office/drawing/2014/main" id="{92D1BC33-3F5E-82EF-82C8-42E4AFF1EAD3}"/>
                  </a:ext>
                </a:extLst>
              </p:cNvPr>
              <p:cNvSpPr/>
              <p:nvPr/>
            </p:nvSpPr>
            <p:spPr>
              <a:xfrm flipH="1">
                <a:off x="7090967" y="4060343"/>
                <a:ext cx="4236311" cy="941214"/>
              </a:xfrm>
              <a:custGeom>
                <a:avLst/>
                <a:gdLst>
                  <a:gd name="connsiteX0" fmla="*/ 0 w 3144246"/>
                  <a:gd name="connsiteY0" fmla="*/ 914400 h 914400"/>
                  <a:gd name="connsiteX1" fmla="*/ 1334667 w 3144246"/>
                  <a:gd name="connsiteY1" fmla="*/ 0 h 914400"/>
                  <a:gd name="connsiteX2" fmla="*/ 1809579 w 3144246"/>
                  <a:gd name="connsiteY2" fmla="*/ 0 h 914400"/>
                  <a:gd name="connsiteX3" fmla="*/ 3144246 w 3144246"/>
                  <a:gd name="connsiteY3" fmla="*/ 914400 h 914400"/>
                  <a:gd name="connsiteX4" fmla="*/ 0 w 3144246"/>
                  <a:gd name="connsiteY4" fmla="*/ 914400 h 914400"/>
                  <a:gd name="connsiteX0" fmla="*/ 0 w 3901426"/>
                  <a:gd name="connsiteY0" fmla="*/ 914400 h 914400"/>
                  <a:gd name="connsiteX1" fmla="*/ 1334667 w 3901426"/>
                  <a:gd name="connsiteY1" fmla="*/ 0 h 914400"/>
                  <a:gd name="connsiteX2" fmla="*/ 3901426 w 3901426"/>
                  <a:gd name="connsiteY2" fmla="*/ 137786 h 914400"/>
                  <a:gd name="connsiteX3" fmla="*/ 3144246 w 3901426"/>
                  <a:gd name="connsiteY3" fmla="*/ 914400 h 914400"/>
                  <a:gd name="connsiteX4" fmla="*/ 0 w 3901426"/>
                  <a:gd name="connsiteY4" fmla="*/ 914400 h 914400"/>
                  <a:gd name="connsiteX0" fmla="*/ 0 w 3939004"/>
                  <a:gd name="connsiteY0" fmla="*/ 914400 h 914400"/>
                  <a:gd name="connsiteX1" fmla="*/ 1334667 w 3939004"/>
                  <a:gd name="connsiteY1" fmla="*/ 0 h 914400"/>
                  <a:gd name="connsiteX2" fmla="*/ 3939004 w 3939004"/>
                  <a:gd name="connsiteY2" fmla="*/ 12526 h 914400"/>
                  <a:gd name="connsiteX3" fmla="*/ 3144246 w 3939004"/>
                  <a:gd name="connsiteY3" fmla="*/ 914400 h 914400"/>
                  <a:gd name="connsiteX4" fmla="*/ 0 w 3939004"/>
                  <a:gd name="connsiteY4" fmla="*/ 914400 h 914400"/>
                  <a:gd name="connsiteX0" fmla="*/ 0 w 4332780"/>
                  <a:gd name="connsiteY0" fmla="*/ 914400 h 914400"/>
                  <a:gd name="connsiteX1" fmla="*/ 1334667 w 4332780"/>
                  <a:gd name="connsiteY1" fmla="*/ 0 h 914400"/>
                  <a:gd name="connsiteX2" fmla="*/ 4332780 w 4332780"/>
                  <a:gd name="connsiteY2" fmla="*/ 55389 h 914400"/>
                  <a:gd name="connsiteX3" fmla="*/ 3144246 w 4332780"/>
                  <a:gd name="connsiteY3" fmla="*/ 914400 h 914400"/>
                  <a:gd name="connsiteX4" fmla="*/ 0 w 4332780"/>
                  <a:gd name="connsiteY4" fmla="*/ 914400 h 914400"/>
                  <a:gd name="connsiteX0" fmla="*/ 0 w 4332780"/>
                  <a:gd name="connsiteY0" fmla="*/ 928688 h 928688"/>
                  <a:gd name="connsiteX1" fmla="*/ 1829870 w 4332780"/>
                  <a:gd name="connsiteY1" fmla="*/ 0 h 928688"/>
                  <a:gd name="connsiteX2" fmla="*/ 4332780 w 4332780"/>
                  <a:gd name="connsiteY2" fmla="*/ 69677 h 928688"/>
                  <a:gd name="connsiteX3" fmla="*/ 3144246 w 4332780"/>
                  <a:gd name="connsiteY3" fmla="*/ 928688 h 928688"/>
                  <a:gd name="connsiteX4" fmla="*/ 0 w 4332780"/>
                  <a:gd name="connsiteY4" fmla="*/ 928688 h 928688"/>
                  <a:gd name="connsiteX0" fmla="*/ 0 w 4404376"/>
                  <a:gd name="connsiteY0" fmla="*/ 928688 h 928688"/>
                  <a:gd name="connsiteX1" fmla="*/ 1829870 w 4404376"/>
                  <a:gd name="connsiteY1" fmla="*/ 0 h 928688"/>
                  <a:gd name="connsiteX2" fmla="*/ 4404376 w 4404376"/>
                  <a:gd name="connsiteY2" fmla="*/ 17289 h 928688"/>
                  <a:gd name="connsiteX3" fmla="*/ 3144246 w 4404376"/>
                  <a:gd name="connsiteY3" fmla="*/ 928688 h 928688"/>
                  <a:gd name="connsiteX4" fmla="*/ 0 w 4404376"/>
                  <a:gd name="connsiteY4" fmla="*/ 928688 h 928688"/>
                  <a:gd name="connsiteX0" fmla="*/ 0 w 4464039"/>
                  <a:gd name="connsiteY0" fmla="*/ 935211 h 935211"/>
                  <a:gd name="connsiteX1" fmla="*/ 1829870 w 4464039"/>
                  <a:gd name="connsiteY1" fmla="*/ 6523 h 935211"/>
                  <a:gd name="connsiteX2" fmla="*/ 4464039 w 4464039"/>
                  <a:gd name="connsiteY2" fmla="*/ 0 h 935211"/>
                  <a:gd name="connsiteX3" fmla="*/ 3144246 w 4464039"/>
                  <a:gd name="connsiteY3" fmla="*/ 935211 h 935211"/>
                  <a:gd name="connsiteX4" fmla="*/ 0 w 4464039"/>
                  <a:gd name="connsiteY4" fmla="*/ 935211 h 935211"/>
                  <a:gd name="connsiteX0" fmla="*/ 0 w 4464039"/>
                  <a:gd name="connsiteY0" fmla="*/ 941214 h 941214"/>
                  <a:gd name="connsiteX1" fmla="*/ 2265449 w 4464039"/>
                  <a:gd name="connsiteY1" fmla="*/ 0 h 941214"/>
                  <a:gd name="connsiteX2" fmla="*/ 4464039 w 4464039"/>
                  <a:gd name="connsiteY2" fmla="*/ 6003 h 941214"/>
                  <a:gd name="connsiteX3" fmla="*/ 3144246 w 4464039"/>
                  <a:gd name="connsiteY3" fmla="*/ 941214 h 941214"/>
                  <a:gd name="connsiteX4" fmla="*/ 0 w 4464039"/>
                  <a:gd name="connsiteY4" fmla="*/ 941214 h 94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039" h="941214">
                    <a:moveTo>
                      <a:pt x="0" y="941214"/>
                    </a:moveTo>
                    <a:lnTo>
                      <a:pt x="2265449" y="0"/>
                    </a:lnTo>
                    <a:lnTo>
                      <a:pt x="4464039" y="6003"/>
                    </a:lnTo>
                    <a:lnTo>
                      <a:pt x="3144246" y="941214"/>
                    </a:lnTo>
                    <a:lnTo>
                      <a:pt x="0" y="9412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3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3D6D6D3-D11E-BDA7-7D4C-33C847654FC7}"/>
                </a:ext>
              </a:extLst>
            </p:cNvPr>
            <p:cNvGrpSpPr/>
            <p:nvPr/>
          </p:nvGrpSpPr>
          <p:grpSpPr>
            <a:xfrm>
              <a:off x="577706" y="3959315"/>
              <a:ext cx="11036589" cy="1009977"/>
              <a:chOff x="876822" y="4060343"/>
              <a:chExt cx="10450456" cy="956339"/>
            </a:xfrm>
            <a:noFill/>
          </p:grpSpPr>
          <p:sp>
            <p:nvSpPr>
              <p:cNvPr id="7" name="梯形 6">
                <a:extLst>
                  <a:ext uri="{FF2B5EF4-FFF2-40B4-BE49-F238E27FC236}">
                    <a16:creationId xmlns:a16="http://schemas.microsoft.com/office/drawing/2014/main" id="{FF864A20-9C63-9F6C-9DD3-4F21BE7818A8}"/>
                  </a:ext>
                </a:extLst>
              </p:cNvPr>
              <p:cNvSpPr/>
              <p:nvPr/>
            </p:nvSpPr>
            <p:spPr>
              <a:xfrm>
                <a:off x="4523877" y="4102282"/>
                <a:ext cx="3144246" cy="914400"/>
              </a:xfrm>
              <a:prstGeom prst="trapezoid">
                <a:avLst>
                  <a:gd name="adj" fmla="val 98016"/>
                </a:avLst>
              </a:prstGeom>
              <a:grpFill/>
              <a:ln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>
                        <a:alpha val="3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梯形 25">
                <a:extLst>
                  <a:ext uri="{FF2B5EF4-FFF2-40B4-BE49-F238E27FC236}">
                    <a16:creationId xmlns:a16="http://schemas.microsoft.com/office/drawing/2014/main" id="{0F2BDBA9-D946-162F-8F0F-79297FF703C3}"/>
                  </a:ext>
                </a:extLst>
              </p:cNvPr>
              <p:cNvSpPr/>
              <p:nvPr/>
            </p:nvSpPr>
            <p:spPr>
              <a:xfrm>
                <a:off x="876822" y="4060343"/>
                <a:ext cx="4236311" cy="941214"/>
              </a:xfrm>
              <a:custGeom>
                <a:avLst/>
                <a:gdLst>
                  <a:gd name="connsiteX0" fmla="*/ 0 w 3144246"/>
                  <a:gd name="connsiteY0" fmla="*/ 914400 h 914400"/>
                  <a:gd name="connsiteX1" fmla="*/ 1334667 w 3144246"/>
                  <a:gd name="connsiteY1" fmla="*/ 0 h 914400"/>
                  <a:gd name="connsiteX2" fmla="*/ 1809579 w 3144246"/>
                  <a:gd name="connsiteY2" fmla="*/ 0 h 914400"/>
                  <a:gd name="connsiteX3" fmla="*/ 3144246 w 3144246"/>
                  <a:gd name="connsiteY3" fmla="*/ 914400 h 914400"/>
                  <a:gd name="connsiteX4" fmla="*/ 0 w 3144246"/>
                  <a:gd name="connsiteY4" fmla="*/ 914400 h 914400"/>
                  <a:gd name="connsiteX0" fmla="*/ 0 w 3901426"/>
                  <a:gd name="connsiteY0" fmla="*/ 914400 h 914400"/>
                  <a:gd name="connsiteX1" fmla="*/ 1334667 w 3901426"/>
                  <a:gd name="connsiteY1" fmla="*/ 0 h 914400"/>
                  <a:gd name="connsiteX2" fmla="*/ 3901426 w 3901426"/>
                  <a:gd name="connsiteY2" fmla="*/ 137786 h 914400"/>
                  <a:gd name="connsiteX3" fmla="*/ 3144246 w 3901426"/>
                  <a:gd name="connsiteY3" fmla="*/ 914400 h 914400"/>
                  <a:gd name="connsiteX4" fmla="*/ 0 w 3901426"/>
                  <a:gd name="connsiteY4" fmla="*/ 914400 h 914400"/>
                  <a:gd name="connsiteX0" fmla="*/ 0 w 3939004"/>
                  <a:gd name="connsiteY0" fmla="*/ 914400 h 914400"/>
                  <a:gd name="connsiteX1" fmla="*/ 1334667 w 3939004"/>
                  <a:gd name="connsiteY1" fmla="*/ 0 h 914400"/>
                  <a:gd name="connsiteX2" fmla="*/ 3939004 w 3939004"/>
                  <a:gd name="connsiteY2" fmla="*/ 12526 h 914400"/>
                  <a:gd name="connsiteX3" fmla="*/ 3144246 w 3939004"/>
                  <a:gd name="connsiteY3" fmla="*/ 914400 h 914400"/>
                  <a:gd name="connsiteX4" fmla="*/ 0 w 3939004"/>
                  <a:gd name="connsiteY4" fmla="*/ 914400 h 914400"/>
                  <a:gd name="connsiteX0" fmla="*/ 0 w 4332780"/>
                  <a:gd name="connsiteY0" fmla="*/ 914400 h 914400"/>
                  <a:gd name="connsiteX1" fmla="*/ 1334667 w 4332780"/>
                  <a:gd name="connsiteY1" fmla="*/ 0 h 914400"/>
                  <a:gd name="connsiteX2" fmla="*/ 4332780 w 4332780"/>
                  <a:gd name="connsiteY2" fmla="*/ 55389 h 914400"/>
                  <a:gd name="connsiteX3" fmla="*/ 3144246 w 4332780"/>
                  <a:gd name="connsiteY3" fmla="*/ 914400 h 914400"/>
                  <a:gd name="connsiteX4" fmla="*/ 0 w 4332780"/>
                  <a:gd name="connsiteY4" fmla="*/ 914400 h 914400"/>
                  <a:gd name="connsiteX0" fmla="*/ 0 w 4332780"/>
                  <a:gd name="connsiteY0" fmla="*/ 928688 h 928688"/>
                  <a:gd name="connsiteX1" fmla="*/ 1829870 w 4332780"/>
                  <a:gd name="connsiteY1" fmla="*/ 0 h 928688"/>
                  <a:gd name="connsiteX2" fmla="*/ 4332780 w 4332780"/>
                  <a:gd name="connsiteY2" fmla="*/ 69677 h 928688"/>
                  <a:gd name="connsiteX3" fmla="*/ 3144246 w 4332780"/>
                  <a:gd name="connsiteY3" fmla="*/ 928688 h 928688"/>
                  <a:gd name="connsiteX4" fmla="*/ 0 w 4332780"/>
                  <a:gd name="connsiteY4" fmla="*/ 928688 h 928688"/>
                  <a:gd name="connsiteX0" fmla="*/ 0 w 4404376"/>
                  <a:gd name="connsiteY0" fmla="*/ 928688 h 928688"/>
                  <a:gd name="connsiteX1" fmla="*/ 1829870 w 4404376"/>
                  <a:gd name="connsiteY1" fmla="*/ 0 h 928688"/>
                  <a:gd name="connsiteX2" fmla="*/ 4404376 w 4404376"/>
                  <a:gd name="connsiteY2" fmla="*/ 17289 h 928688"/>
                  <a:gd name="connsiteX3" fmla="*/ 3144246 w 4404376"/>
                  <a:gd name="connsiteY3" fmla="*/ 928688 h 928688"/>
                  <a:gd name="connsiteX4" fmla="*/ 0 w 4404376"/>
                  <a:gd name="connsiteY4" fmla="*/ 928688 h 928688"/>
                  <a:gd name="connsiteX0" fmla="*/ 0 w 4464039"/>
                  <a:gd name="connsiteY0" fmla="*/ 935211 h 935211"/>
                  <a:gd name="connsiteX1" fmla="*/ 1829870 w 4464039"/>
                  <a:gd name="connsiteY1" fmla="*/ 6523 h 935211"/>
                  <a:gd name="connsiteX2" fmla="*/ 4464039 w 4464039"/>
                  <a:gd name="connsiteY2" fmla="*/ 0 h 935211"/>
                  <a:gd name="connsiteX3" fmla="*/ 3144246 w 4464039"/>
                  <a:gd name="connsiteY3" fmla="*/ 935211 h 935211"/>
                  <a:gd name="connsiteX4" fmla="*/ 0 w 4464039"/>
                  <a:gd name="connsiteY4" fmla="*/ 935211 h 935211"/>
                  <a:gd name="connsiteX0" fmla="*/ 0 w 4464039"/>
                  <a:gd name="connsiteY0" fmla="*/ 941214 h 941214"/>
                  <a:gd name="connsiteX1" fmla="*/ 2265449 w 4464039"/>
                  <a:gd name="connsiteY1" fmla="*/ 0 h 941214"/>
                  <a:gd name="connsiteX2" fmla="*/ 4464039 w 4464039"/>
                  <a:gd name="connsiteY2" fmla="*/ 6003 h 941214"/>
                  <a:gd name="connsiteX3" fmla="*/ 3144246 w 4464039"/>
                  <a:gd name="connsiteY3" fmla="*/ 941214 h 941214"/>
                  <a:gd name="connsiteX4" fmla="*/ 0 w 4464039"/>
                  <a:gd name="connsiteY4" fmla="*/ 941214 h 94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039" h="941214">
                    <a:moveTo>
                      <a:pt x="0" y="941214"/>
                    </a:moveTo>
                    <a:lnTo>
                      <a:pt x="2265449" y="0"/>
                    </a:lnTo>
                    <a:lnTo>
                      <a:pt x="4464039" y="6003"/>
                    </a:lnTo>
                    <a:lnTo>
                      <a:pt x="3144246" y="941214"/>
                    </a:lnTo>
                    <a:lnTo>
                      <a:pt x="0" y="941214"/>
                    </a:ln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>
                        <a:alpha val="3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9" name="梯形 25">
                <a:extLst>
                  <a:ext uri="{FF2B5EF4-FFF2-40B4-BE49-F238E27FC236}">
                    <a16:creationId xmlns:a16="http://schemas.microsoft.com/office/drawing/2014/main" id="{E5B3BF9D-F7FD-E3A1-4A59-A39D34668CCD}"/>
                  </a:ext>
                </a:extLst>
              </p:cNvPr>
              <p:cNvSpPr/>
              <p:nvPr/>
            </p:nvSpPr>
            <p:spPr>
              <a:xfrm flipH="1">
                <a:off x="7090967" y="4060343"/>
                <a:ext cx="4236311" cy="941214"/>
              </a:xfrm>
              <a:custGeom>
                <a:avLst/>
                <a:gdLst>
                  <a:gd name="connsiteX0" fmla="*/ 0 w 3144246"/>
                  <a:gd name="connsiteY0" fmla="*/ 914400 h 914400"/>
                  <a:gd name="connsiteX1" fmla="*/ 1334667 w 3144246"/>
                  <a:gd name="connsiteY1" fmla="*/ 0 h 914400"/>
                  <a:gd name="connsiteX2" fmla="*/ 1809579 w 3144246"/>
                  <a:gd name="connsiteY2" fmla="*/ 0 h 914400"/>
                  <a:gd name="connsiteX3" fmla="*/ 3144246 w 3144246"/>
                  <a:gd name="connsiteY3" fmla="*/ 914400 h 914400"/>
                  <a:gd name="connsiteX4" fmla="*/ 0 w 3144246"/>
                  <a:gd name="connsiteY4" fmla="*/ 914400 h 914400"/>
                  <a:gd name="connsiteX0" fmla="*/ 0 w 3901426"/>
                  <a:gd name="connsiteY0" fmla="*/ 914400 h 914400"/>
                  <a:gd name="connsiteX1" fmla="*/ 1334667 w 3901426"/>
                  <a:gd name="connsiteY1" fmla="*/ 0 h 914400"/>
                  <a:gd name="connsiteX2" fmla="*/ 3901426 w 3901426"/>
                  <a:gd name="connsiteY2" fmla="*/ 137786 h 914400"/>
                  <a:gd name="connsiteX3" fmla="*/ 3144246 w 3901426"/>
                  <a:gd name="connsiteY3" fmla="*/ 914400 h 914400"/>
                  <a:gd name="connsiteX4" fmla="*/ 0 w 3901426"/>
                  <a:gd name="connsiteY4" fmla="*/ 914400 h 914400"/>
                  <a:gd name="connsiteX0" fmla="*/ 0 w 3939004"/>
                  <a:gd name="connsiteY0" fmla="*/ 914400 h 914400"/>
                  <a:gd name="connsiteX1" fmla="*/ 1334667 w 3939004"/>
                  <a:gd name="connsiteY1" fmla="*/ 0 h 914400"/>
                  <a:gd name="connsiteX2" fmla="*/ 3939004 w 3939004"/>
                  <a:gd name="connsiteY2" fmla="*/ 12526 h 914400"/>
                  <a:gd name="connsiteX3" fmla="*/ 3144246 w 3939004"/>
                  <a:gd name="connsiteY3" fmla="*/ 914400 h 914400"/>
                  <a:gd name="connsiteX4" fmla="*/ 0 w 3939004"/>
                  <a:gd name="connsiteY4" fmla="*/ 914400 h 914400"/>
                  <a:gd name="connsiteX0" fmla="*/ 0 w 4332780"/>
                  <a:gd name="connsiteY0" fmla="*/ 914400 h 914400"/>
                  <a:gd name="connsiteX1" fmla="*/ 1334667 w 4332780"/>
                  <a:gd name="connsiteY1" fmla="*/ 0 h 914400"/>
                  <a:gd name="connsiteX2" fmla="*/ 4332780 w 4332780"/>
                  <a:gd name="connsiteY2" fmla="*/ 55389 h 914400"/>
                  <a:gd name="connsiteX3" fmla="*/ 3144246 w 4332780"/>
                  <a:gd name="connsiteY3" fmla="*/ 914400 h 914400"/>
                  <a:gd name="connsiteX4" fmla="*/ 0 w 4332780"/>
                  <a:gd name="connsiteY4" fmla="*/ 914400 h 914400"/>
                  <a:gd name="connsiteX0" fmla="*/ 0 w 4332780"/>
                  <a:gd name="connsiteY0" fmla="*/ 928688 h 928688"/>
                  <a:gd name="connsiteX1" fmla="*/ 1829870 w 4332780"/>
                  <a:gd name="connsiteY1" fmla="*/ 0 h 928688"/>
                  <a:gd name="connsiteX2" fmla="*/ 4332780 w 4332780"/>
                  <a:gd name="connsiteY2" fmla="*/ 69677 h 928688"/>
                  <a:gd name="connsiteX3" fmla="*/ 3144246 w 4332780"/>
                  <a:gd name="connsiteY3" fmla="*/ 928688 h 928688"/>
                  <a:gd name="connsiteX4" fmla="*/ 0 w 4332780"/>
                  <a:gd name="connsiteY4" fmla="*/ 928688 h 928688"/>
                  <a:gd name="connsiteX0" fmla="*/ 0 w 4404376"/>
                  <a:gd name="connsiteY0" fmla="*/ 928688 h 928688"/>
                  <a:gd name="connsiteX1" fmla="*/ 1829870 w 4404376"/>
                  <a:gd name="connsiteY1" fmla="*/ 0 h 928688"/>
                  <a:gd name="connsiteX2" fmla="*/ 4404376 w 4404376"/>
                  <a:gd name="connsiteY2" fmla="*/ 17289 h 928688"/>
                  <a:gd name="connsiteX3" fmla="*/ 3144246 w 4404376"/>
                  <a:gd name="connsiteY3" fmla="*/ 928688 h 928688"/>
                  <a:gd name="connsiteX4" fmla="*/ 0 w 4404376"/>
                  <a:gd name="connsiteY4" fmla="*/ 928688 h 928688"/>
                  <a:gd name="connsiteX0" fmla="*/ 0 w 4464039"/>
                  <a:gd name="connsiteY0" fmla="*/ 935211 h 935211"/>
                  <a:gd name="connsiteX1" fmla="*/ 1829870 w 4464039"/>
                  <a:gd name="connsiteY1" fmla="*/ 6523 h 935211"/>
                  <a:gd name="connsiteX2" fmla="*/ 4464039 w 4464039"/>
                  <a:gd name="connsiteY2" fmla="*/ 0 h 935211"/>
                  <a:gd name="connsiteX3" fmla="*/ 3144246 w 4464039"/>
                  <a:gd name="connsiteY3" fmla="*/ 935211 h 935211"/>
                  <a:gd name="connsiteX4" fmla="*/ 0 w 4464039"/>
                  <a:gd name="connsiteY4" fmla="*/ 935211 h 935211"/>
                  <a:gd name="connsiteX0" fmla="*/ 0 w 4464039"/>
                  <a:gd name="connsiteY0" fmla="*/ 941214 h 941214"/>
                  <a:gd name="connsiteX1" fmla="*/ 2265449 w 4464039"/>
                  <a:gd name="connsiteY1" fmla="*/ 0 h 941214"/>
                  <a:gd name="connsiteX2" fmla="*/ 4464039 w 4464039"/>
                  <a:gd name="connsiteY2" fmla="*/ 6003 h 941214"/>
                  <a:gd name="connsiteX3" fmla="*/ 3144246 w 4464039"/>
                  <a:gd name="connsiteY3" fmla="*/ 941214 h 941214"/>
                  <a:gd name="connsiteX4" fmla="*/ 0 w 4464039"/>
                  <a:gd name="connsiteY4" fmla="*/ 941214 h 94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039" h="941214">
                    <a:moveTo>
                      <a:pt x="0" y="941214"/>
                    </a:moveTo>
                    <a:lnTo>
                      <a:pt x="2265449" y="0"/>
                    </a:lnTo>
                    <a:lnTo>
                      <a:pt x="4464039" y="6003"/>
                    </a:lnTo>
                    <a:lnTo>
                      <a:pt x="3144246" y="941214"/>
                    </a:lnTo>
                    <a:lnTo>
                      <a:pt x="0" y="941214"/>
                    </a:lnTo>
                    <a:close/>
                  </a:path>
                </a:pathLst>
              </a:custGeom>
              <a:grpFill/>
              <a:ln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>
                        <a:alpha val="3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EA3FE0EE-D87B-FB10-AB27-83A3C38237F1}"/>
              </a:ext>
            </a:extLst>
          </p:cNvPr>
          <p:cNvGrpSpPr/>
          <p:nvPr/>
        </p:nvGrpSpPr>
        <p:grpSpPr>
          <a:xfrm>
            <a:off x="4967345" y="2133281"/>
            <a:ext cx="2320010" cy="3496683"/>
            <a:chOff x="4967345" y="2133281"/>
            <a:chExt cx="2320010" cy="3496683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7EB46277-6A14-BAC9-8D85-2FD19D1A1FBD}"/>
                </a:ext>
              </a:extLst>
            </p:cNvPr>
            <p:cNvSpPr/>
            <p:nvPr/>
          </p:nvSpPr>
          <p:spPr>
            <a:xfrm>
              <a:off x="4967345" y="2133281"/>
              <a:ext cx="2320010" cy="3496683"/>
            </a:xfrm>
            <a:prstGeom prst="roundRect">
              <a:avLst>
                <a:gd name="adj" fmla="val 3800"/>
              </a:avLst>
            </a:prstGeom>
            <a:gradFill flip="none" rotWithShape="1">
              <a:gsLst>
                <a:gs pos="61000">
                  <a:schemeClr val="tx1">
                    <a:alpha val="0"/>
                  </a:schemeClr>
                </a:gs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1500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381000" dist="38100" dir="16200000" rotWithShape="0">
                <a:srgbClr val="A6B3C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0158A90A-304E-A3CA-C827-B1563D083991}"/>
                </a:ext>
              </a:extLst>
            </p:cNvPr>
            <p:cNvSpPr txBox="1"/>
            <p:nvPr/>
          </p:nvSpPr>
          <p:spPr>
            <a:xfrm>
              <a:off x="5272423" y="3738921"/>
              <a:ext cx="1709855" cy="49795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78000">
                        <a:schemeClr val="accent3">
                          <a:lumMod val="80000"/>
                          <a:lumOff val="20000"/>
                        </a:schemeClr>
                      </a:gs>
                      <a:gs pos="0">
                        <a:schemeClr val="accent4">
                          <a:lumMod val="80000"/>
                          <a:lumOff val="20000"/>
                        </a:schemeClr>
                      </a:gs>
                    </a:gsLst>
                    <a:lin ang="0" scaled="1"/>
                  </a:gradFill>
                  <a:effectLst/>
                  <a:uLnTx/>
                  <a:uFillTx/>
                  <a:cs typeface="+mn-ea"/>
                  <a:sym typeface="+mn-lt"/>
                </a:rPr>
                <a:t>参与策划工作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6FA26C0-F392-AE6A-CA08-F1286FBACAEE}"/>
                </a:ext>
              </a:extLst>
            </p:cNvPr>
            <p:cNvSpPr txBox="1"/>
            <p:nvPr/>
          </p:nvSpPr>
          <p:spPr>
            <a:xfrm>
              <a:off x="5144039" y="4277242"/>
              <a:ext cx="1966622" cy="119899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1400" spc="120" dirty="0">
                  <a:solidFill>
                    <a:schemeClr val="bg1"/>
                  </a:solidFill>
                  <a:cs typeface="+mn-ea"/>
                  <a:sym typeface="+mn-lt"/>
                </a:rPr>
                <a:t>负责并审核围观市场研究、营销策划方案，推广计划的实施、调整</a:t>
              </a:r>
              <a:r>
                <a:rPr lang="zh-CN" altLang="en-US" sz="1400" spc="120" dirty="0">
                  <a:cs typeface="+mn-ea"/>
                  <a:sym typeface="+mn-lt"/>
                </a:rPr>
                <a:t>。</a:t>
              </a:r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0777B593-262E-2A52-1FEB-1A076FFD534F}"/>
                </a:ext>
              </a:extLst>
            </p:cNvPr>
            <p:cNvGrpSpPr/>
            <p:nvPr/>
          </p:nvGrpSpPr>
          <p:grpSpPr>
            <a:xfrm>
              <a:off x="5447255" y="2356586"/>
              <a:ext cx="1360190" cy="1360189"/>
              <a:chOff x="5136576" y="2580010"/>
              <a:chExt cx="2844822" cy="2844820"/>
            </a:xfrm>
          </p:grpSpPr>
          <p:sp>
            <p:nvSpPr>
              <p:cNvPr id="38" name="îşľîḋé">
                <a:extLst>
                  <a:ext uri="{FF2B5EF4-FFF2-40B4-BE49-F238E27FC236}">
                    <a16:creationId xmlns:a16="http://schemas.microsoft.com/office/drawing/2014/main" id="{72CC6A2E-7859-320C-6B18-1DA20D156A10}"/>
                  </a:ext>
                </a:extLst>
              </p:cNvPr>
              <p:cNvSpPr/>
              <p:nvPr/>
            </p:nvSpPr>
            <p:spPr>
              <a:xfrm>
                <a:off x="5136576" y="2580010"/>
                <a:ext cx="2844822" cy="2844820"/>
              </a:xfrm>
              <a:prstGeom prst="arc">
                <a:avLst>
                  <a:gd name="adj1" fmla="val 10214044"/>
                  <a:gd name="adj2" fmla="val 310579"/>
                </a:avLst>
              </a:prstGeom>
              <a:ln w="127000">
                <a:gradFill flip="none" rotWithShape="1">
                  <a:gsLst>
                    <a:gs pos="0">
                      <a:schemeClr val="accent2"/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1"/>
                  <a:tileRect/>
                </a:gradFill>
                <a:head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 dirty="0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39" name="ísľîdè">
                <a:extLst>
                  <a:ext uri="{FF2B5EF4-FFF2-40B4-BE49-F238E27FC236}">
                    <a16:creationId xmlns:a16="http://schemas.microsoft.com/office/drawing/2014/main" id="{AE1C7A58-2C13-0683-8019-202B0962933E}"/>
                  </a:ext>
                </a:extLst>
              </p:cNvPr>
              <p:cNvSpPr/>
              <p:nvPr/>
            </p:nvSpPr>
            <p:spPr>
              <a:xfrm rot="10800000">
                <a:off x="5136576" y="2580010"/>
                <a:ext cx="2844822" cy="2844820"/>
              </a:xfrm>
              <a:prstGeom prst="arc">
                <a:avLst>
                  <a:gd name="adj1" fmla="val 10214044"/>
                  <a:gd name="adj2" fmla="val 310579"/>
                </a:avLst>
              </a:prstGeom>
              <a:noFill/>
              <a:ln w="127000">
                <a:gradFill flip="none" rotWithShape="1">
                  <a:gsLst>
                    <a:gs pos="0">
                      <a:schemeClr val="accent2"/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1"/>
                  <a:tileRect/>
                </a:gradFill>
                <a:head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 dirty="0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40" name="îSliḑè">
                <a:extLst>
                  <a:ext uri="{FF2B5EF4-FFF2-40B4-BE49-F238E27FC236}">
                    <a16:creationId xmlns:a16="http://schemas.microsoft.com/office/drawing/2014/main" id="{B7C35DD1-2F74-B2CA-012A-BD8A45F808D8}"/>
                  </a:ext>
                </a:extLst>
              </p:cNvPr>
              <p:cNvSpPr/>
              <p:nvPr/>
            </p:nvSpPr>
            <p:spPr>
              <a:xfrm>
                <a:off x="5136577" y="2580010"/>
                <a:ext cx="2844819" cy="284482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dirty="0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41" name="ïSľiḓé">
                <a:extLst>
                  <a:ext uri="{FF2B5EF4-FFF2-40B4-BE49-F238E27FC236}">
                    <a16:creationId xmlns:a16="http://schemas.microsoft.com/office/drawing/2014/main" id="{DA49A1BE-27CF-86EE-D927-12F9D47E4DDA}"/>
                  </a:ext>
                </a:extLst>
              </p:cNvPr>
              <p:cNvSpPr/>
              <p:nvPr/>
            </p:nvSpPr>
            <p:spPr>
              <a:xfrm>
                <a:off x="5456829" y="2908331"/>
                <a:ext cx="2204319" cy="220431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19E571F-17EE-7BBF-50A9-0C5894267950}"/>
              </a:ext>
            </a:extLst>
          </p:cNvPr>
          <p:cNvGrpSpPr/>
          <p:nvPr/>
        </p:nvGrpSpPr>
        <p:grpSpPr>
          <a:xfrm>
            <a:off x="8044105" y="2102839"/>
            <a:ext cx="2520000" cy="3496683"/>
            <a:chOff x="4967345" y="2133281"/>
            <a:chExt cx="2320010" cy="3496683"/>
          </a:xfrm>
          <a:scene3d>
            <a:camera prst="orthographicFront">
              <a:rot lat="0" lon="19799985" rev="0"/>
            </a:camera>
            <a:lightRig rig="threePt" dir="t"/>
          </a:scene3d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2D1DC3C6-9C85-6DE2-37B7-E852362A0E24}"/>
                </a:ext>
              </a:extLst>
            </p:cNvPr>
            <p:cNvSpPr/>
            <p:nvPr/>
          </p:nvSpPr>
          <p:spPr>
            <a:xfrm>
              <a:off x="4967345" y="2133281"/>
              <a:ext cx="2320010" cy="3496683"/>
            </a:xfrm>
            <a:prstGeom prst="roundRect">
              <a:avLst>
                <a:gd name="adj" fmla="val 3800"/>
              </a:avLst>
            </a:prstGeom>
            <a:gradFill flip="none" rotWithShape="1">
              <a:gsLst>
                <a:gs pos="61000">
                  <a:schemeClr val="tx1">
                    <a:alpha val="0"/>
                  </a:schemeClr>
                </a:gs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1500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381000" dist="38100" dir="16200000" rotWithShape="0">
                <a:srgbClr val="A6B3C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27637BAA-48E6-9734-D043-8A3CDC71669D}"/>
                </a:ext>
              </a:extLst>
            </p:cNvPr>
            <p:cNvSpPr txBox="1"/>
            <p:nvPr/>
          </p:nvSpPr>
          <p:spPr>
            <a:xfrm>
              <a:off x="5272423" y="3738921"/>
              <a:ext cx="1709855" cy="4979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78000">
                        <a:schemeClr val="accent3">
                          <a:lumMod val="80000"/>
                          <a:lumOff val="20000"/>
                        </a:schemeClr>
                      </a:gs>
                      <a:gs pos="0">
                        <a:schemeClr val="accent4">
                          <a:lumMod val="80000"/>
                          <a:lumOff val="20000"/>
                        </a:schemeClr>
                      </a:gs>
                    </a:gsLst>
                    <a:lin ang="0" scaled="1"/>
                  </a:gradFill>
                  <a:effectLst/>
                  <a:uLnTx/>
                  <a:uFillTx/>
                  <a:cs typeface="+mn-ea"/>
                  <a:sym typeface="+mn-lt"/>
                </a:rPr>
                <a:t>组织开展培训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89A435AE-262D-D588-7EA4-45CA49276B06}"/>
                </a:ext>
              </a:extLst>
            </p:cNvPr>
            <p:cNvSpPr txBox="1"/>
            <p:nvPr/>
          </p:nvSpPr>
          <p:spPr>
            <a:xfrm>
              <a:off x="5144039" y="4277242"/>
              <a:ext cx="1966622" cy="1198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1400" spc="120" dirty="0">
                  <a:solidFill>
                    <a:schemeClr val="bg1"/>
                  </a:solidFill>
                  <a:cs typeface="+mn-ea"/>
                  <a:sym typeface="+mn-lt"/>
                </a:rPr>
                <a:t>有规划地对团队内部进行集中培训，提升公司人员素质和修养</a:t>
              </a:r>
              <a:r>
                <a:rPr lang="en-US" altLang="zh-CN" sz="1400" spc="120" dirty="0">
                  <a:solidFill>
                    <a:schemeClr val="bg1"/>
                  </a:solidFill>
                  <a:cs typeface="+mn-ea"/>
                  <a:sym typeface="+mn-lt"/>
                </a:rPr>
                <a:t>,</a:t>
              </a:r>
              <a:r>
                <a:rPr lang="zh-CN" altLang="en-US" sz="1400" spc="120" dirty="0">
                  <a:solidFill>
                    <a:schemeClr val="bg1"/>
                  </a:solidFill>
                  <a:cs typeface="+mn-ea"/>
                  <a:sym typeface="+mn-lt"/>
                </a:rPr>
                <a:t>强化工作技能和责任担当。</a:t>
              </a: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08AEF6B0-335B-2DDE-9EEF-E6BD187A21E2}"/>
                </a:ext>
              </a:extLst>
            </p:cNvPr>
            <p:cNvGrpSpPr/>
            <p:nvPr/>
          </p:nvGrpSpPr>
          <p:grpSpPr>
            <a:xfrm>
              <a:off x="5447255" y="2356586"/>
              <a:ext cx="1360190" cy="1360189"/>
              <a:chOff x="5136576" y="2580010"/>
              <a:chExt cx="2844822" cy="2844820"/>
            </a:xfrm>
          </p:grpSpPr>
          <p:sp>
            <p:nvSpPr>
              <p:cNvPr id="49" name="îşľîḋé">
                <a:extLst>
                  <a:ext uri="{FF2B5EF4-FFF2-40B4-BE49-F238E27FC236}">
                    <a16:creationId xmlns:a16="http://schemas.microsoft.com/office/drawing/2014/main" id="{2C63A496-565E-9A98-2D32-6A47D42D09A6}"/>
                  </a:ext>
                </a:extLst>
              </p:cNvPr>
              <p:cNvSpPr/>
              <p:nvPr/>
            </p:nvSpPr>
            <p:spPr>
              <a:xfrm>
                <a:off x="5136576" y="2580010"/>
                <a:ext cx="2844822" cy="2844820"/>
              </a:xfrm>
              <a:prstGeom prst="arc">
                <a:avLst>
                  <a:gd name="adj1" fmla="val 10214044"/>
                  <a:gd name="adj2" fmla="val 310579"/>
                </a:avLst>
              </a:prstGeom>
              <a:ln w="127000">
                <a:gradFill flip="none" rotWithShape="1">
                  <a:gsLst>
                    <a:gs pos="0">
                      <a:schemeClr val="accent2"/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1"/>
                  <a:tileRect/>
                </a:gradFill>
                <a:head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 dirty="0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50" name="ísľîdè">
                <a:extLst>
                  <a:ext uri="{FF2B5EF4-FFF2-40B4-BE49-F238E27FC236}">
                    <a16:creationId xmlns:a16="http://schemas.microsoft.com/office/drawing/2014/main" id="{E68A333A-AE32-97C5-E232-D8749B688D43}"/>
                  </a:ext>
                </a:extLst>
              </p:cNvPr>
              <p:cNvSpPr/>
              <p:nvPr/>
            </p:nvSpPr>
            <p:spPr>
              <a:xfrm rot="10800000">
                <a:off x="5136576" y="2580010"/>
                <a:ext cx="2844822" cy="2844820"/>
              </a:xfrm>
              <a:prstGeom prst="arc">
                <a:avLst>
                  <a:gd name="adj1" fmla="val 10214044"/>
                  <a:gd name="adj2" fmla="val 310579"/>
                </a:avLst>
              </a:prstGeom>
              <a:noFill/>
              <a:ln w="127000">
                <a:gradFill flip="none" rotWithShape="1">
                  <a:gsLst>
                    <a:gs pos="0">
                      <a:schemeClr val="accent2"/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1"/>
                  <a:tileRect/>
                </a:gradFill>
                <a:head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 dirty="0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51" name="îSliḑè">
                <a:extLst>
                  <a:ext uri="{FF2B5EF4-FFF2-40B4-BE49-F238E27FC236}">
                    <a16:creationId xmlns:a16="http://schemas.microsoft.com/office/drawing/2014/main" id="{8BD31F2B-BACF-122C-CD66-981DFCDB319F}"/>
                  </a:ext>
                </a:extLst>
              </p:cNvPr>
              <p:cNvSpPr/>
              <p:nvPr/>
            </p:nvSpPr>
            <p:spPr>
              <a:xfrm>
                <a:off x="5136577" y="2580010"/>
                <a:ext cx="2844819" cy="284482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dirty="0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52" name="ïSľiḓé">
                <a:extLst>
                  <a:ext uri="{FF2B5EF4-FFF2-40B4-BE49-F238E27FC236}">
                    <a16:creationId xmlns:a16="http://schemas.microsoft.com/office/drawing/2014/main" id="{E005DCF6-93D8-82E0-1F93-45B553015C4B}"/>
                  </a:ext>
                </a:extLst>
              </p:cNvPr>
              <p:cNvSpPr/>
              <p:nvPr/>
            </p:nvSpPr>
            <p:spPr>
              <a:xfrm>
                <a:off x="5456829" y="2908331"/>
                <a:ext cx="2204319" cy="220431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49C1E500-BD12-B2B6-197D-DE6E35911961}"/>
              </a:ext>
            </a:extLst>
          </p:cNvPr>
          <p:cNvGrpSpPr/>
          <p:nvPr/>
        </p:nvGrpSpPr>
        <p:grpSpPr>
          <a:xfrm>
            <a:off x="1633165" y="2133280"/>
            <a:ext cx="2520000" cy="3496683"/>
            <a:chOff x="4967345" y="2133281"/>
            <a:chExt cx="2320010" cy="3496683"/>
          </a:xfrm>
          <a:scene3d>
            <a:camera prst="orthographicFront">
              <a:rot lat="0" lon="1800000" rev="0"/>
            </a:camera>
            <a:lightRig rig="threePt" dir="t"/>
          </a:scene3d>
        </p:grpSpPr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1EF1E4F9-B640-AF21-6AD8-B44053C5B516}"/>
                </a:ext>
              </a:extLst>
            </p:cNvPr>
            <p:cNvSpPr/>
            <p:nvPr/>
          </p:nvSpPr>
          <p:spPr>
            <a:xfrm>
              <a:off x="4967345" y="2133281"/>
              <a:ext cx="2320010" cy="3496683"/>
            </a:xfrm>
            <a:prstGeom prst="roundRect">
              <a:avLst>
                <a:gd name="adj" fmla="val 3800"/>
              </a:avLst>
            </a:prstGeom>
            <a:gradFill flip="none" rotWithShape="1">
              <a:gsLst>
                <a:gs pos="61000">
                  <a:schemeClr val="tx1">
                    <a:alpha val="0"/>
                  </a:schemeClr>
                </a:gs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1500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>
              <a:outerShdw blurRad="381000" dist="38100" dir="16200000" rotWithShape="0">
                <a:srgbClr val="A6B3C6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BB683609-1084-CDCB-5EA8-BDB193B5449F}"/>
                </a:ext>
              </a:extLst>
            </p:cNvPr>
            <p:cNvSpPr txBox="1"/>
            <p:nvPr/>
          </p:nvSpPr>
          <p:spPr>
            <a:xfrm>
              <a:off x="5272423" y="3738921"/>
              <a:ext cx="1709855" cy="4979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78000">
                        <a:schemeClr val="accent3">
                          <a:lumMod val="80000"/>
                          <a:lumOff val="20000"/>
                        </a:schemeClr>
                      </a:gs>
                      <a:gs pos="0">
                        <a:schemeClr val="accent4">
                          <a:lumMod val="80000"/>
                          <a:lumOff val="20000"/>
                        </a:schemeClr>
                      </a:gs>
                    </a:gsLst>
                    <a:lin ang="0" scaled="1"/>
                  </a:gradFill>
                  <a:effectLst/>
                  <a:uLnTx/>
                  <a:uFillTx/>
                  <a:cs typeface="+mn-ea"/>
                  <a:sym typeface="+mn-lt"/>
                </a:rPr>
                <a:t>组建招商团队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CF39D551-5DA3-070E-E978-DFF26022D840}"/>
                </a:ext>
              </a:extLst>
            </p:cNvPr>
            <p:cNvSpPr txBox="1"/>
            <p:nvPr/>
          </p:nvSpPr>
          <p:spPr>
            <a:xfrm>
              <a:off x="5144039" y="4236602"/>
              <a:ext cx="1966622" cy="11989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1400" spc="120" dirty="0">
                  <a:solidFill>
                    <a:schemeClr val="bg1"/>
                  </a:solidFill>
                  <a:cs typeface="+mn-ea"/>
                  <a:sym typeface="+mn-lt"/>
                </a:rPr>
                <a:t>优化组织结构和岗位设置、以岗位责任制为核心制度；完善和落实考评和激励机制；建立负责培训体系。</a:t>
              </a: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D704EBCC-B1E5-26C1-7179-5DBF6290A54C}"/>
                </a:ext>
              </a:extLst>
            </p:cNvPr>
            <p:cNvGrpSpPr/>
            <p:nvPr/>
          </p:nvGrpSpPr>
          <p:grpSpPr>
            <a:xfrm>
              <a:off x="5447255" y="2356586"/>
              <a:ext cx="1360190" cy="1360189"/>
              <a:chOff x="5136576" y="2580010"/>
              <a:chExt cx="2844822" cy="2844820"/>
            </a:xfrm>
          </p:grpSpPr>
          <p:sp>
            <p:nvSpPr>
              <p:cNvPr id="58" name="îşľîḋé">
                <a:extLst>
                  <a:ext uri="{FF2B5EF4-FFF2-40B4-BE49-F238E27FC236}">
                    <a16:creationId xmlns:a16="http://schemas.microsoft.com/office/drawing/2014/main" id="{A8F4F511-9C26-0BDC-415C-3D6FF1064F41}"/>
                  </a:ext>
                </a:extLst>
              </p:cNvPr>
              <p:cNvSpPr/>
              <p:nvPr/>
            </p:nvSpPr>
            <p:spPr>
              <a:xfrm>
                <a:off x="5136576" y="2580010"/>
                <a:ext cx="2844822" cy="2844820"/>
              </a:xfrm>
              <a:prstGeom prst="arc">
                <a:avLst>
                  <a:gd name="adj1" fmla="val 10214044"/>
                  <a:gd name="adj2" fmla="val 310579"/>
                </a:avLst>
              </a:prstGeom>
              <a:ln w="127000">
                <a:gradFill flip="none" rotWithShape="1">
                  <a:gsLst>
                    <a:gs pos="0">
                      <a:schemeClr val="accent2"/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1"/>
                  <a:tileRect/>
                </a:gradFill>
                <a:head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 dirty="0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59" name="ísľîdè">
                <a:extLst>
                  <a:ext uri="{FF2B5EF4-FFF2-40B4-BE49-F238E27FC236}">
                    <a16:creationId xmlns:a16="http://schemas.microsoft.com/office/drawing/2014/main" id="{1F442AF8-CD7B-5A51-13C9-C7A772A1E5FE}"/>
                  </a:ext>
                </a:extLst>
              </p:cNvPr>
              <p:cNvSpPr/>
              <p:nvPr/>
            </p:nvSpPr>
            <p:spPr>
              <a:xfrm rot="10800000">
                <a:off x="5136576" y="2580010"/>
                <a:ext cx="2844822" cy="2844820"/>
              </a:xfrm>
              <a:prstGeom prst="arc">
                <a:avLst>
                  <a:gd name="adj1" fmla="val 10214044"/>
                  <a:gd name="adj2" fmla="val 310579"/>
                </a:avLst>
              </a:prstGeom>
              <a:noFill/>
              <a:ln w="127000">
                <a:gradFill flip="none" rotWithShape="1">
                  <a:gsLst>
                    <a:gs pos="0">
                      <a:schemeClr val="accent2"/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1"/>
                  <a:tileRect/>
                </a:gradFill>
                <a:head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 dirty="0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60" name="îSliḑè">
                <a:extLst>
                  <a:ext uri="{FF2B5EF4-FFF2-40B4-BE49-F238E27FC236}">
                    <a16:creationId xmlns:a16="http://schemas.microsoft.com/office/drawing/2014/main" id="{49A5331B-BD8D-DA99-AF25-4D281907DF33}"/>
                  </a:ext>
                </a:extLst>
              </p:cNvPr>
              <p:cNvSpPr/>
              <p:nvPr/>
            </p:nvSpPr>
            <p:spPr>
              <a:xfrm>
                <a:off x="5136577" y="2580010"/>
                <a:ext cx="2844819" cy="284482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dirty="0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61" name="ïSľiḓé">
                <a:extLst>
                  <a:ext uri="{FF2B5EF4-FFF2-40B4-BE49-F238E27FC236}">
                    <a16:creationId xmlns:a16="http://schemas.microsoft.com/office/drawing/2014/main" id="{69251308-5D4F-8CC8-4BB3-25E0EF078608}"/>
                  </a:ext>
                </a:extLst>
              </p:cNvPr>
              <p:cNvSpPr/>
              <p:nvPr/>
            </p:nvSpPr>
            <p:spPr>
              <a:xfrm>
                <a:off x="5456829" y="2908331"/>
                <a:ext cx="2204319" cy="220431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>
                  <a:blipFill>
                    <a:blip r:embed="rId3"/>
                    <a:tile tx="0" ty="0" sx="100000" sy="100000" flip="none" algn="tl"/>
                  </a:blipFill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9441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图形 228">
            <a:extLst>
              <a:ext uri="{FF2B5EF4-FFF2-40B4-BE49-F238E27FC236}">
                <a16:creationId xmlns:a16="http://schemas.microsoft.com/office/drawing/2014/main" id="{340EB840-2F47-4114-FF34-994101973D57}"/>
              </a:ext>
            </a:extLst>
          </p:cNvPr>
          <p:cNvGrpSpPr/>
          <p:nvPr/>
        </p:nvGrpSpPr>
        <p:grpSpPr>
          <a:xfrm>
            <a:off x="891214" y="1672475"/>
            <a:ext cx="7015364" cy="1522845"/>
            <a:chOff x="12915730" y="3332406"/>
            <a:chExt cx="4472158" cy="78390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1099E14-3D44-29BF-95EF-4373266E0889}"/>
                </a:ext>
              </a:extLst>
            </p:cNvPr>
            <p:cNvSpPr/>
            <p:nvPr/>
          </p:nvSpPr>
          <p:spPr>
            <a:xfrm>
              <a:off x="12915423" y="3332099"/>
              <a:ext cx="4472567" cy="784316"/>
            </a:xfrm>
            <a:custGeom>
              <a:avLst/>
              <a:gdLst>
                <a:gd name="connsiteX0" fmla="*/ 307 w 4472567"/>
                <a:gd name="connsiteY0" fmla="*/ 782986 h 784316"/>
                <a:gd name="connsiteX1" fmla="*/ 1580360 w 4472567"/>
                <a:gd name="connsiteY1" fmla="*/ 783068 h 784316"/>
                <a:gd name="connsiteX2" fmla="*/ 3620524 w 4472567"/>
                <a:gd name="connsiteY2" fmla="*/ 783068 h 784316"/>
                <a:gd name="connsiteX3" fmla="*/ 4464319 w 4472567"/>
                <a:gd name="connsiteY3" fmla="*/ 783068 h 784316"/>
                <a:gd name="connsiteX4" fmla="*/ 4471442 w 4472567"/>
                <a:gd name="connsiteY4" fmla="*/ 783068 h 784316"/>
                <a:gd name="connsiteX5" fmla="*/ 4471647 w 4472567"/>
                <a:gd name="connsiteY5" fmla="*/ 776395 h 784316"/>
                <a:gd name="connsiteX6" fmla="*/ 4471647 w 4472567"/>
                <a:gd name="connsiteY6" fmla="*/ 558089 h 784316"/>
                <a:gd name="connsiteX7" fmla="*/ 4471647 w 4472567"/>
                <a:gd name="connsiteY7" fmla="*/ 7389 h 784316"/>
                <a:gd name="connsiteX8" fmla="*/ 4471565 w 4472567"/>
                <a:gd name="connsiteY8" fmla="*/ 307 h 784316"/>
                <a:gd name="connsiteX9" fmla="*/ 4472588 w 4472567"/>
                <a:gd name="connsiteY9" fmla="*/ 839 h 784316"/>
                <a:gd name="connsiteX10" fmla="*/ 4472629 w 4472567"/>
                <a:gd name="connsiteY10" fmla="*/ 5219 h 784316"/>
                <a:gd name="connsiteX11" fmla="*/ 4472629 w 4472567"/>
                <a:gd name="connsiteY11" fmla="*/ 784091 h 784316"/>
                <a:gd name="connsiteX12" fmla="*/ 5260 w 4472567"/>
                <a:gd name="connsiteY12" fmla="*/ 784009 h 784316"/>
                <a:gd name="connsiteX13" fmla="*/ 307 w 4472567"/>
                <a:gd name="connsiteY13" fmla="*/ 782986 h 78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2567" h="784316">
                  <a:moveTo>
                    <a:pt x="307" y="782986"/>
                  </a:moveTo>
                  <a:cubicBezTo>
                    <a:pt x="526978" y="783027"/>
                    <a:pt x="1053690" y="783027"/>
                    <a:pt x="1580360" y="783068"/>
                  </a:cubicBezTo>
                  <a:cubicBezTo>
                    <a:pt x="2260415" y="783068"/>
                    <a:pt x="2940470" y="783068"/>
                    <a:pt x="3620524" y="783068"/>
                  </a:cubicBezTo>
                  <a:cubicBezTo>
                    <a:pt x="3901789" y="783068"/>
                    <a:pt x="4183054" y="783068"/>
                    <a:pt x="4464319" y="783068"/>
                  </a:cubicBezTo>
                  <a:cubicBezTo>
                    <a:pt x="4466489" y="783068"/>
                    <a:pt x="4468658" y="783068"/>
                    <a:pt x="4471442" y="783068"/>
                  </a:cubicBezTo>
                  <a:cubicBezTo>
                    <a:pt x="4471524" y="780612"/>
                    <a:pt x="4471647" y="778483"/>
                    <a:pt x="4471647" y="776395"/>
                  </a:cubicBezTo>
                  <a:cubicBezTo>
                    <a:pt x="4471647" y="703613"/>
                    <a:pt x="4471647" y="630871"/>
                    <a:pt x="4471647" y="558089"/>
                  </a:cubicBezTo>
                  <a:cubicBezTo>
                    <a:pt x="4471647" y="374536"/>
                    <a:pt x="4471647" y="190942"/>
                    <a:pt x="4471647" y="7389"/>
                  </a:cubicBezTo>
                  <a:cubicBezTo>
                    <a:pt x="4471647" y="5015"/>
                    <a:pt x="4471606" y="2640"/>
                    <a:pt x="4471565" y="307"/>
                  </a:cubicBezTo>
                  <a:cubicBezTo>
                    <a:pt x="4471933" y="471"/>
                    <a:pt x="4472588" y="634"/>
                    <a:pt x="4472588" y="839"/>
                  </a:cubicBezTo>
                  <a:cubicBezTo>
                    <a:pt x="4472670" y="2272"/>
                    <a:pt x="4472629" y="3746"/>
                    <a:pt x="4472629" y="5219"/>
                  </a:cubicBezTo>
                  <a:cubicBezTo>
                    <a:pt x="4472629" y="264830"/>
                    <a:pt x="4472629" y="524440"/>
                    <a:pt x="4472629" y="784091"/>
                  </a:cubicBezTo>
                  <a:cubicBezTo>
                    <a:pt x="2983492" y="784091"/>
                    <a:pt x="1494356" y="784091"/>
                    <a:pt x="5260" y="784009"/>
                  </a:cubicBezTo>
                  <a:cubicBezTo>
                    <a:pt x="3623" y="784009"/>
                    <a:pt x="1535" y="785278"/>
                    <a:pt x="307" y="7829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75BE3D1-E4AD-2D59-3614-8A1D73A6987A}"/>
                </a:ext>
              </a:extLst>
            </p:cNvPr>
            <p:cNvSpPr/>
            <p:nvPr/>
          </p:nvSpPr>
          <p:spPr>
            <a:xfrm>
              <a:off x="13248880" y="3873454"/>
              <a:ext cx="4036609" cy="179705"/>
            </a:xfrm>
            <a:custGeom>
              <a:avLst/>
              <a:gdLst>
                <a:gd name="connsiteX0" fmla="*/ 2018202 w 4036608"/>
                <a:gd name="connsiteY0" fmla="*/ 179328 h 179705"/>
                <a:gd name="connsiteX1" fmla="*/ 1011240 w 4036608"/>
                <a:gd name="connsiteY1" fmla="*/ 179328 h 179705"/>
                <a:gd name="connsiteX2" fmla="*/ 305560 w 4036608"/>
                <a:gd name="connsiteY2" fmla="*/ 179410 h 179705"/>
                <a:gd name="connsiteX3" fmla="*/ 8126 w 4036608"/>
                <a:gd name="connsiteY3" fmla="*/ 179492 h 179705"/>
                <a:gd name="connsiteX4" fmla="*/ 675 w 4036608"/>
                <a:gd name="connsiteY4" fmla="*/ 172369 h 179705"/>
                <a:gd name="connsiteX5" fmla="*/ 307 w 4036608"/>
                <a:gd name="connsiteY5" fmla="*/ 162585 h 179705"/>
                <a:gd name="connsiteX6" fmla="*/ 921 w 4036608"/>
                <a:gd name="connsiteY6" fmla="*/ 156118 h 179705"/>
                <a:gd name="connsiteX7" fmla="*/ 7553 w 4036608"/>
                <a:gd name="connsiteY7" fmla="*/ 151533 h 179705"/>
                <a:gd name="connsiteX8" fmla="*/ 15166 w 4036608"/>
                <a:gd name="connsiteY8" fmla="*/ 151983 h 179705"/>
                <a:gd name="connsiteX9" fmla="*/ 91019 w 4036608"/>
                <a:gd name="connsiteY9" fmla="*/ 152188 h 179705"/>
                <a:gd name="connsiteX10" fmla="*/ 139527 w 4036608"/>
                <a:gd name="connsiteY10" fmla="*/ 153088 h 179705"/>
                <a:gd name="connsiteX11" fmla="*/ 194626 w 4036608"/>
                <a:gd name="connsiteY11" fmla="*/ 153211 h 179705"/>
                <a:gd name="connsiteX12" fmla="*/ 237690 w 4036608"/>
                <a:gd name="connsiteY12" fmla="*/ 152311 h 179705"/>
                <a:gd name="connsiteX13" fmla="*/ 288940 w 4036608"/>
                <a:gd name="connsiteY13" fmla="*/ 153088 h 179705"/>
                <a:gd name="connsiteX14" fmla="*/ 325454 w 4036608"/>
                <a:gd name="connsiteY14" fmla="*/ 152270 h 179705"/>
                <a:gd name="connsiteX15" fmla="*/ 482563 w 4036608"/>
                <a:gd name="connsiteY15" fmla="*/ 153048 h 179705"/>
                <a:gd name="connsiteX16" fmla="*/ 663128 w 4036608"/>
                <a:gd name="connsiteY16" fmla="*/ 153129 h 179705"/>
                <a:gd name="connsiteX17" fmla="*/ 784787 w 4036608"/>
                <a:gd name="connsiteY17" fmla="*/ 153048 h 179705"/>
                <a:gd name="connsiteX18" fmla="*/ 811477 w 4036608"/>
                <a:gd name="connsiteY18" fmla="*/ 152311 h 179705"/>
                <a:gd name="connsiteX19" fmla="*/ 1026468 w 4036608"/>
                <a:gd name="connsiteY19" fmla="*/ 153170 h 179705"/>
                <a:gd name="connsiteX20" fmla="*/ 1836941 w 4036608"/>
                <a:gd name="connsiteY20" fmla="*/ 153293 h 179705"/>
                <a:gd name="connsiteX21" fmla="*/ 2233725 w 4036608"/>
                <a:gd name="connsiteY21" fmla="*/ 153334 h 179705"/>
                <a:gd name="connsiteX22" fmla="*/ 2680163 w 4036608"/>
                <a:gd name="connsiteY22" fmla="*/ 153375 h 179705"/>
                <a:gd name="connsiteX23" fmla="*/ 2733051 w 4036608"/>
                <a:gd name="connsiteY23" fmla="*/ 154153 h 179705"/>
                <a:gd name="connsiteX24" fmla="*/ 2972604 w 4036608"/>
                <a:gd name="connsiteY24" fmla="*/ 153457 h 179705"/>
                <a:gd name="connsiteX25" fmla="*/ 3003632 w 4036608"/>
                <a:gd name="connsiteY25" fmla="*/ 153211 h 179705"/>
                <a:gd name="connsiteX26" fmla="*/ 3029176 w 4036608"/>
                <a:gd name="connsiteY26" fmla="*/ 153007 h 179705"/>
                <a:gd name="connsiteX27" fmla="*/ 3070070 w 4036608"/>
                <a:gd name="connsiteY27" fmla="*/ 152311 h 179705"/>
                <a:gd name="connsiteX28" fmla="*/ 3126233 w 4036608"/>
                <a:gd name="connsiteY28" fmla="*/ 152270 h 179705"/>
                <a:gd name="connsiteX29" fmla="*/ 3154519 w 4036608"/>
                <a:gd name="connsiteY29" fmla="*/ 152270 h 179705"/>
                <a:gd name="connsiteX30" fmla="*/ 3188782 w 4036608"/>
                <a:gd name="connsiteY30" fmla="*/ 153211 h 179705"/>
                <a:gd name="connsiteX31" fmla="*/ 3220425 w 4036608"/>
                <a:gd name="connsiteY31" fmla="*/ 153334 h 179705"/>
                <a:gd name="connsiteX32" fmla="*/ 3277120 w 4036608"/>
                <a:gd name="connsiteY32" fmla="*/ 153334 h 179705"/>
                <a:gd name="connsiteX33" fmla="*/ 3328329 w 4036608"/>
                <a:gd name="connsiteY33" fmla="*/ 153375 h 179705"/>
                <a:gd name="connsiteX34" fmla="*/ 3363657 w 4036608"/>
                <a:gd name="connsiteY34" fmla="*/ 154112 h 179705"/>
                <a:gd name="connsiteX35" fmla="*/ 3375077 w 4036608"/>
                <a:gd name="connsiteY35" fmla="*/ 153334 h 179705"/>
                <a:gd name="connsiteX36" fmla="*/ 3435539 w 4036608"/>
                <a:gd name="connsiteY36" fmla="*/ 152311 h 179705"/>
                <a:gd name="connsiteX37" fmla="*/ 3519005 w 4036608"/>
                <a:gd name="connsiteY37" fmla="*/ 153048 h 179705"/>
                <a:gd name="connsiteX38" fmla="*/ 3547865 w 4036608"/>
                <a:gd name="connsiteY38" fmla="*/ 152270 h 179705"/>
                <a:gd name="connsiteX39" fmla="*/ 3573981 w 4036608"/>
                <a:gd name="connsiteY39" fmla="*/ 153784 h 179705"/>
                <a:gd name="connsiteX40" fmla="*/ 3585402 w 4036608"/>
                <a:gd name="connsiteY40" fmla="*/ 154071 h 179705"/>
                <a:gd name="connsiteX41" fmla="*/ 3602840 w 4036608"/>
                <a:gd name="connsiteY41" fmla="*/ 153375 h 179705"/>
                <a:gd name="connsiteX42" fmla="*/ 3660681 w 4036608"/>
                <a:gd name="connsiteY42" fmla="*/ 153375 h 179705"/>
                <a:gd name="connsiteX43" fmla="*/ 3711400 w 4036608"/>
                <a:gd name="connsiteY43" fmla="*/ 154153 h 179705"/>
                <a:gd name="connsiteX44" fmla="*/ 3973876 w 4036608"/>
                <a:gd name="connsiteY44" fmla="*/ 153375 h 179705"/>
                <a:gd name="connsiteX45" fmla="*/ 3984723 w 4036608"/>
                <a:gd name="connsiteY45" fmla="*/ 154030 h 179705"/>
                <a:gd name="connsiteX46" fmla="*/ 3987998 w 4036608"/>
                <a:gd name="connsiteY46" fmla="*/ 154235 h 179705"/>
                <a:gd name="connsiteX47" fmla="*/ 4011331 w 4036608"/>
                <a:gd name="connsiteY47" fmla="*/ 153457 h 179705"/>
                <a:gd name="connsiteX48" fmla="*/ 4017840 w 4036608"/>
                <a:gd name="connsiteY48" fmla="*/ 153948 h 179705"/>
                <a:gd name="connsiteX49" fmla="*/ 4028975 w 4036608"/>
                <a:gd name="connsiteY49" fmla="*/ 146866 h 179705"/>
                <a:gd name="connsiteX50" fmla="*/ 4029957 w 4036608"/>
                <a:gd name="connsiteY50" fmla="*/ 139334 h 179705"/>
                <a:gd name="connsiteX51" fmla="*/ 4029957 w 4036608"/>
                <a:gd name="connsiteY51" fmla="*/ 9979 h 179705"/>
                <a:gd name="connsiteX52" fmla="*/ 4030448 w 4036608"/>
                <a:gd name="connsiteY52" fmla="*/ 2939 h 179705"/>
                <a:gd name="connsiteX53" fmla="*/ 4033313 w 4036608"/>
                <a:gd name="connsiteY53" fmla="*/ 319 h 179705"/>
                <a:gd name="connsiteX54" fmla="*/ 4035647 w 4036608"/>
                <a:gd name="connsiteY54" fmla="*/ 2734 h 179705"/>
                <a:gd name="connsiteX55" fmla="*/ 4036548 w 4036608"/>
                <a:gd name="connsiteY55" fmla="*/ 10839 h 179705"/>
                <a:gd name="connsiteX56" fmla="*/ 4036629 w 4036608"/>
                <a:gd name="connsiteY56" fmla="*/ 95452 h 179705"/>
                <a:gd name="connsiteX57" fmla="*/ 4036466 w 4036608"/>
                <a:gd name="connsiteY57" fmla="*/ 150591 h 179705"/>
                <a:gd name="connsiteX58" fmla="*/ 4035606 w 4036608"/>
                <a:gd name="connsiteY58" fmla="*/ 173474 h 179705"/>
                <a:gd name="connsiteX59" fmla="*/ 4029547 w 4036608"/>
                <a:gd name="connsiteY59" fmla="*/ 179369 h 179705"/>
                <a:gd name="connsiteX60" fmla="*/ 4007729 w 4036608"/>
                <a:gd name="connsiteY60" fmla="*/ 179369 h 179705"/>
                <a:gd name="connsiteX61" fmla="*/ 3542706 w 4036608"/>
                <a:gd name="connsiteY61" fmla="*/ 179492 h 179705"/>
                <a:gd name="connsiteX62" fmla="*/ 2556499 w 4036608"/>
                <a:gd name="connsiteY62" fmla="*/ 179410 h 179705"/>
                <a:gd name="connsiteX63" fmla="*/ 2018366 w 4036608"/>
                <a:gd name="connsiteY63" fmla="*/ 179410 h 179705"/>
                <a:gd name="connsiteX64" fmla="*/ 2018202 w 4036608"/>
                <a:gd name="connsiteY64" fmla="*/ 179328 h 17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036608" h="179705">
                  <a:moveTo>
                    <a:pt x="2018202" y="179328"/>
                  </a:moveTo>
                  <a:cubicBezTo>
                    <a:pt x="1682534" y="179328"/>
                    <a:pt x="1346908" y="179328"/>
                    <a:pt x="1011240" y="179328"/>
                  </a:cubicBezTo>
                  <a:cubicBezTo>
                    <a:pt x="776027" y="179328"/>
                    <a:pt x="540773" y="179369"/>
                    <a:pt x="305560" y="179410"/>
                  </a:cubicBezTo>
                  <a:cubicBezTo>
                    <a:pt x="206415" y="179410"/>
                    <a:pt x="107270" y="179492"/>
                    <a:pt x="8126" y="179492"/>
                  </a:cubicBezTo>
                  <a:cubicBezTo>
                    <a:pt x="1699" y="179492"/>
                    <a:pt x="798" y="178591"/>
                    <a:pt x="675" y="172369"/>
                  </a:cubicBezTo>
                  <a:cubicBezTo>
                    <a:pt x="635" y="169094"/>
                    <a:pt x="307" y="165819"/>
                    <a:pt x="307" y="162585"/>
                  </a:cubicBezTo>
                  <a:cubicBezTo>
                    <a:pt x="307" y="160416"/>
                    <a:pt x="389" y="158205"/>
                    <a:pt x="921" y="156118"/>
                  </a:cubicBezTo>
                  <a:cubicBezTo>
                    <a:pt x="1944" y="151983"/>
                    <a:pt x="3377" y="151165"/>
                    <a:pt x="7553" y="151533"/>
                  </a:cubicBezTo>
                  <a:cubicBezTo>
                    <a:pt x="10091" y="151738"/>
                    <a:pt x="12628" y="151983"/>
                    <a:pt x="15166" y="151983"/>
                  </a:cubicBezTo>
                  <a:cubicBezTo>
                    <a:pt x="40464" y="152065"/>
                    <a:pt x="65762" y="151983"/>
                    <a:pt x="91019" y="152188"/>
                  </a:cubicBezTo>
                  <a:cubicBezTo>
                    <a:pt x="107189" y="152311"/>
                    <a:pt x="123358" y="152925"/>
                    <a:pt x="139527" y="153088"/>
                  </a:cubicBezTo>
                  <a:cubicBezTo>
                    <a:pt x="157907" y="153293"/>
                    <a:pt x="176246" y="153375"/>
                    <a:pt x="194626" y="153211"/>
                  </a:cubicBezTo>
                  <a:cubicBezTo>
                    <a:pt x="208994" y="153088"/>
                    <a:pt x="223321" y="152311"/>
                    <a:pt x="237690" y="152311"/>
                  </a:cubicBezTo>
                  <a:cubicBezTo>
                    <a:pt x="254759" y="152311"/>
                    <a:pt x="271870" y="153048"/>
                    <a:pt x="288940" y="153088"/>
                  </a:cubicBezTo>
                  <a:cubicBezTo>
                    <a:pt x="301098" y="153129"/>
                    <a:pt x="313297" y="151819"/>
                    <a:pt x="325454" y="152270"/>
                  </a:cubicBezTo>
                  <a:cubicBezTo>
                    <a:pt x="377810" y="154235"/>
                    <a:pt x="430207" y="152843"/>
                    <a:pt x="482563" y="153048"/>
                  </a:cubicBezTo>
                  <a:cubicBezTo>
                    <a:pt x="542738" y="153293"/>
                    <a:pt x="602912" y="153129"/>
                    <a:pt x="663128" y="153129"/>
                  </a:cubicBezTo>
                  <a:cubicBezTo>
                    <a:pt x="703695" y="153129"/>
                    <a:pt x="744220" y="153129"/>
                    <a:pt x="784787" y="153048"/>
                  </a:cubicBezTo>
                  <a:cubicBezTo>
                    <a:pt x="793670" y="153007"/>
                    <a:pt x="802594" y="152065"/>
                    <a:pt x="811477" y="152311"/>
                  </a:cubicBezTo>
                  <a:cubicBezTo>
                    <a:pt x="883113" y="154153"/>
                    <a:pt x="954790" y="153129"/>
                    <a:pt x="1026468" y="153170"/>
                  </a:cubicBezTo>
                  <a:cubicBezTo>
                    <a:pt x="1296639" y="153334"/>
                    <a:pt x="1566770" y="153252"/>
                    <a:pt x="1836941" y="153293"/>
                  </a:cubicBezTo>
                  <a:cubicBezTo>
                    <a:pt x="1969203" y="153293"/>
                    <a:pt x="2101464" y="153293"/>
                    <a:pt x="2233725" y="153334"/>
                  </a:cubicBezTo>
                  <a:cubicBezTo>
                    <a:pt x="2382524" y="153334"/>
                    <a:pt x="2531364" y="153293"/>
                    <a:pt x="2680163" y="153375"/>
                  </a:cubicBezTo>
                  <a:cubicBezTo>
                    <a:pt x="2697806" y="153375"/>
                    <a:pt x="2715408" y="154194"/>
                    <a:pt x="2733051" y="154153"/>
                  </a:cubicBezTo>
                  <a:cubicBezTo>
                    <a:pt x="2812916" y="153989"/>
                    <a:pt x="2892739" y="153539"/>
                    <a:pt x="2972604" y="153457"/>
                  </a:cubicBezTo>
                  <a:cubicBezTo>
                    <a:pt x="2982960" y="153457"/>
                    <a:pt x="2993276" y="153662"/>
                    <a:pt x="3003632" y="153211"/>
                  </a:cubicBezTo>
                  <a:cubicBezTo>
                    <a:pt x="3012147" y="152843"/>
                    <a:pt x="3020661" y="152843"/>
                    <a:pt x="3029176" y="153007"/>
                  </a:cubicBezTo>
                  <a:cubicBezTo>
                    <a:pt x="3042807" y="153252"/>
                    <a:pt x="3056439" y="152433"/>
                    <a:pt x="3070070" y="152311"/>
                  </a:cubicBezTo>
                  <a:cubicBezTo>
                    <a:pt x="3088778" y="152188"/>
                    <a:pt x="3107485" y="152270"/>
                    <a:pt x="3126233" y="152270"/>
                  </a:cubicBezTo>
                  <a:cubicBezTo>
                    <a:pt x="3135648" y="152270"/>
                    <a:pt x="3145104" y="152106"/>
                    <a:pt x="3154519" y="152270"/>
                  </a:cubicBezTo>
                  <a:cubicBezTo>
                    <a:pt x="3165940" y="152474"/>
                    <a:pt x="3177361" y="153007"/>
                    <a:pt x="3188782" y="153211"/>
                  </a:cubicBezTo>
                  <a:cubicBezTo>
                    <a:pt x="3199343" y="153375"/>
                    <a:pt x="3209863" y="153293"/>
                    <a:pt x="3220425" y="153334"/>
                  </a:cubicBezTo>
                  <a:cubicBezTo>
                    <a:pt x="3239337" y="153334"/>
                    <a:pt x="3258208" y="153334"/>
                    <a:pt x="3277120" y="153334"/>
                  </a:cubicBezTo>
                  <a:cubicBezTo>
                    <a:pt x="3294190" y="153334"/>
                    <a:pt x="3311260" y="153252"/>
                    <a:pt x="3328329" y="153375"/>
                  </a:cubicBezTo>
                  <a:cubicBezTo>
                    <a:pt x="3340119" y="153457"/>
                    <a:pt x="3351908" y="153989"/>
                    <a:pt x="3363657" y="154112"/>
                  </a:cubicBezTo>
                  <a:cubicBezTo>
                    <a:pt x="3367464" y="154153"/>
                    <a:pt x="3371270" y="153416"/>
                    <a:pt x="3375077" y="153334"/>
                  </a:cubicBezTo>
                  <a:cubicBezTo>
                    <a:pt x="3395217" y="152925"/>
                    <a:pt x="3415398" y="152270"/>
                    <a:pt x="3435539" y="152311"/>
                  </a:cubicBezTo>
                  <a:cubicBezTo>
                    <a:pt x="3463374" y="152311"/>
                    <a:pt x="3491169" y="152925"/>
                    <a:pt x="3519005" y="153048"/>
                  </a:cubicBezTo>
                  <a:cubicBezTo>
                    <a:pt x="3528625" y="153088"/>
                    <a:pt x="3538245" y="152147"/>
                    <a:pt x="3547865" y="152270"/>
                  </a:cubicBezTo>
                  <a:cubicBezTo>
                    <a:pt x="3556584" y="152352"/>
                    <a:pt x="3565262" y="153293"/>
                    <a:pt x="3573981" y="153784"/>
                  </a:cubicBezTo>
                  <a:cubicBezTo>
                    <a:pt x="3577788" y="153989"/>
                    <a:pt x="3581595" y="154153"/>
                    <a:pt x="3585402" y="154071"/>
                  </a:cubicBezTo>
                  <a:cubicBezTo>
                    <a:pt x="3591215" y="153948"/>
                    <a:pt x="3597027" y="153416"/>
                    <a:pt x="3602840" y="153375"/>
                  </a:cubicBezTo>
                  <a:cubicBezTo>
                    <a:pt x="3622121" y="153293"/>
                    <a:pt x="3641401" y="153211"/>
                    <a:pt x="3660681" y="153375"/>
                  </a:cubicBezTo>
                  <a:cubicBezTo>
                    <a:pt x="3677588" y="153498"/>
                    <a:pt x="3694494" y="154194"/>
                    <a:pt x="3711400" y="154153"/>
                  </a:cubicBezTo>
                  <a:cubicBezTo>
                    <a:pt x="3798878" y="153948"/>
                    <a:pt x="3886398" y="153621"/>
                    <a:pt x="3973876" y="153375"/>
                  </a:cubicBezTo>
                  <a:cubicBezTo>
                    <a:pt x="3977478" y="153375"/>
                    <a:pt x="3981121" y="153825"/>
                    <a:pt x="3984723" y="154030"/>
                  </a:cubicBezTo>
                  <a:cubicBezTo>
                    <a:pt x="3985829" y="154112"/>
                    <a:pt x="3986893" y="154276"/>
                    <a:pt x="3987998" y="154235"/>
                  </a:cubicBezTo>
                  <a:cubicBezTo>
                    <a:pt x="3995776" y="153989"/>
                    <a:pt x="4003554" y="153662"/>
                    <a:pt x="4011331" y="153457"/>
                  </a:cubicBezTo>
                  <a:cubicBezTo>
                    <a:pt x="4013501" y="153416"/>
                    <a:pt x="4015671" y="153662"/>
                    <a:pt x="4017840" y="153948"/>
                  </a:cubicBezTo>
                  <a:cubicBezTo>
                    <a:pt x="4023858" y="154685"/>
                    <a:pt x="4027255" y="152679"/>
                    <a:pt x="4028975" y="146866"/>
                  </a:cubicBezTo>
                  <a:cubicBezTo>
                    <a:pt x="4029670" y="144451"/>
                    <a:pt x="4029916" y="141872"/>
                    <a:pt x="4029957" y="139334"/>
                  </a:cubicBezTo>
                  <a:cubicBezTo>
                    <a:pt x="4029998" y="96230"/>
                    <a:pt x="4029957" y="53084"/>
                    <a:pt x="4029957" y="9979"/>
                  </a:cubicBezTo>
                  <a:cubicBezTo>
                    <a:pt x="4029957" y="7605"/>
                    <a:pt x="4029916" y="5190"/>
                    <a:pt x="4030448" y="2939"/>
                  </a:cubicBezTo>
                  <a:cubicBezTo>
                    <a:pt x="4030694" y="1833"/>
                    <a:pt x="4032167" y="728"/>
                    <a:pt x="4033313" y="319"/>
                  </a:cubicBezTo>
                  <a:cubicBezTo>
                    <a:pt x="4033764" y="155"/>
                    <a:pt x="4035442" y="1751"/>
                    <a:pt x="4035647" y="2734"/>
                  </a:cubicBezTo>
                  <a:cubicBezTo>
                    <a:pt x="4036220" y="5354"/>
                    <a:pt x="4036506" y="8137"/>
                    <a:pt x="4036548" y="10839"/>
                  </a:cubicBezTo>
                  <a:cubicBezTo>
                    <a:pt x="4036629" y="39043"/>
                    <a:pt x="4036629" y="67248"/>
                    <a:pt x="4036629" y="95452"/>
                  </a:cubicBezTo>
                  <a:cubicBezTo>
                    <a:pt x="4036629" y="113832"/>
                    <a:pt x="4036629" y="132212"/>
                    <a:pt x="4036466" y="150591"/>
                  </a:cubicBezTo>
                  <a:cubicBezTo>
                    <a:pt x="4036384" y="158205"/>
                    <a:pt x="4035974" y="165860"/>
                    <a:pt x="4035606" y="173474"/>
                  </a:cubicBezTo>
                  <a:cubicBezTo>
                    <a:pt x="4035401" y="177936"/>
                    <a:pt x="4034050" y="179287"/>
                    <a:pt x="4029547" y="179369"/>
                  </a:cubicBezTo>
                  <a:cubicBezTo>
                    <a:pt x="4022261" y="179492"/>
                    <a:pt x="4014975" y="179369"/>
                    <a:pt x="4007729" y="179369"/>
                  </a:cubicBezTo>
                  <a:cubicBezTo>
                    <a:pt x="3852708" y="179410"/>
                    <a:pt x="3697728" y="179492"/>
                    <a:pt x="3542706" y="179492"/>
                  </a:cubicBezTo>
                  <a:cubicBezTo>
                    <a:pt x="3213957" y="179492"/>
                    <a:pt x="2885248" y="179410"/>
                    <a:pt x="2556499" y="179410"/>
                  </a:cubicBezTo>
                  <a:cubicBezTo>
                    <a:pt x="2377121" y="179410"/>
                    <a:pt x="2197744" y="179410"/>
                    <a:pt x="2018366" y="179410"/>
                  </a:cubicBezTo>
                  <a:cubicBezTo>
                    <a:pt x="2018202" y="179287"/>
                    <a:pt x="2018202" y="179328"/>
                    <a:pt x="2018202" y="1793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852957C-0310-5EFF-A30D-3F107D1AEB1F}"/>
                </a:ext>
              </a:extLst>
            </p:cNvPr>
            <p:cNvSpPr/>
            <p:nvPr/>
          </p:nvSpPr>
          <p:spPr>
            <a:xfrm>
              <a:off x="13033773" y="3386629"/>
              <a:ext cx="2942823" cy="75730"/>
            </a:xfrm>
            <a:custGeom>
              <a:avLst/>
              <a:gdLst>
                <a:gd name="connsiteX0" fmla="*/ 1475110 w 2942823"/>
                <a:gd name="connsiteY0" fmla="*/ 26665 h 75729"/>
                <a:gd name="connsiteX1" fmla="*/ 622596 w 2942823"/>
                <a:gd name="connsiteY1" fmla="*/ 26665 h 75729"/>
                <a:gd name="connsiteX2" fmla="*/ 24984 w 2942823"/>
                <a:gd name="connsiteY2" fmla="*/ 26747 h 75729"/>
                <a:gd name="connsiteX3" fmla="*/ 14628 w 2942823"/>
                <a:gd name="connsiteY3" fmla="*/ 26706 h 75729"/>
                <a:gd name="connsiteX4" fmla="*/ 8815 w 2942823"/>
                <a:gd name="connsiteY4" fmla="*/ 31905 h 75729"/>
                <a:gd name="connsiteX5" fmla="*/ 8610 w 2942823"/>
                <a:gd name="connsiteY5" fmla="*/ 37349 h 75729"/>
                <a:gd name="connsiteX6" fmla="*/ 8733 w 2942823"/>
                <a:gd name="connsiteY6" fmla="*/ 66290 h 75729"/>
                <a:gd name="connsiteX7" fmla="*/ 7915 w 2942823"/>
                <a:gd name="connsiteY7" fmla="*/ 73290 h 75729"/>
                <a:gd name="connsiteX8" fmla="*/ 5499 w 2942823"/>
                <a:gd name="connsiteY8" fmla="*/ 75787 h 75729"/>
                <a:gd name="connsiteX9" fmla="*/ 2552 w 2942823"/>
                <a:gd name="connsiteY9" fmla="*/ 73986 h 75729"/>
                <a:gd name="connsiteX10" fmla="*/ 833 w 2942823"/>
                <a:gd name="connsiteY10" fmla="*/ 66699 h 75729"/>
                <a:gd name="connsiteX11" fmla="*/ 628 w 2942823"/>
                <a:gd name="connsiteY11" fmla="*/ 45986 h 75729"/>
                <a:gd name="connsiteX12" fmla="*/ 1078 w 2942823"/>
                <a:gd name="connsiteY12" fmla="*/ 13320 h 75729"/>
                <a:gd name="connsiteX13" fmla="*/ 2102 w 2942823"/>
                <a:gd name="connsiteY13" fmla="*/ 6361 h 75729"/>
                <a:gd name="connsiteX14" fmla="*/ 8570 w 2942823"/>
                <a:gd name="connsiteY14" fmla="*/ 1408 h 75729"/>
                <a:gd name="connsiteX15" fmla="*/ 66329 w 2942823"/>
                <a:gd name="connsiteY15" fmla="*/ 1080 h 75729"/>
                <a:gd name="connsiteX16" fmla="*/ 82089 w 2942823"/>
                <a:gd name="connsiteY16" fmla="*/ 507 h 75729"/>
                <a:gd name="connsiteX17" fmla="*/ 175953 w 2942823"/>
                <a:gd name="connsiteY17" fmla="*/ 426 h 75729"/>
                <a:gd name="connsiteX18" fmla="*/ 209233 w 2942823"/>
                <a:gd name="connsiteY18" fmla="*/ 466 h 75729"/>
                <a:gd name="connsiteX19" fmla="*/ 255040 w 2942823"/>
                <a:gd name="connsiteY19" fmla="*/ 1244 h 75729"/>
                <a:gd name="connsiteX20" fmla="*/ 281729 w 2942823"/>
                <a:gd name="connsiteY20" fmla="*/ 507 h 75729"/>
                <a:gd name="connsiteX21" fmla="*/ 297489 w 2942823"/>
                <a:gd name="connsiteY21" fmla="*/ 1121 h 75729"/>
                <a:gd name="connsiteX22" fmla="*/ 356395 w 2942823"/>
                <a:gd name="connsiteY22" fmla="*/ 507 h 75729"/>
                <a:gd name="connsiteX23" fmla="*/ 506995 w 2942823"/>
                <a:gd name="connsiteY23" fmla="*/ 1285 h 75729"/>
                <a:gd name="connsiteX24" fmla="*/ 551696 w 2942823"/>
                <a:gd name="connsiteY24" fmla="*/ 507 h 75729"/>
                <a:gd name="connsiteX25" fmla="*/ 594187 w 2942823"/>
                <a:gd name="connsiteY25" fmla="*/ 507 h 75729"/>
                <a:gd name="connsiteX26" fmla="*/ 674338 w 2942823"/>
                <a:gd name="connsiteY26" fmla="*/ 507 h 75729"/>
                <a:gd name="connsiteX27" fmla="*/ 996251 w 2942823"/>
                <a:gd name="connsiteY27" fmla="*/ 1367 h 75729"/>
                <a:gd name="connsiteX28" fmla="*/ 1240224 w 2942823"/>
                <a:gd name="connsiteY28" fmla="*/ 1367 h 75729"/>
                <a:gd name="connsiteX29" fmla="*/ 1256025 w 2942823"/>
                <a:gd name="connsiteY29" fmla="*/ 753 h 75729"/>
                <a:gd name="connsiteX30" fmla="*/ 1269084 w 2942823"/>
                <a:gd name="connsiteY30" fmla="*/ 1367 h 75729"/>
                <a:gd name="connsiteX31" fmla="*/ 1312761 w 2942823"/>
                <a:gd name="connsiteY31" fmla="*/ 1449 h 75729"/>
                <a:gd name="connsiteX32" fmla="*/ 1372731 w 2942823"/>
                <a:gd name="connsiteY32" fmla="*/ 1449 h 75729"/>
                <a:gd name="connsiteX33" fmla="*/ 1455584 w 2942823"/>
                <a:gd name="connsiteY33" fmla="*/ 1449 h 75729"/>
                <a:gd name="connsiteX34" fmla="*/ 1851222 w 2942823"/>
                <a:gd name="connsiteY34" fmla="*/ 1449 h 75729"/>
                <a:gd name="connsiteX35" fmla="*/ 2297127 w 2942823"/>
                <a:gd name="connsiteY35" fmla="*/ 1449 h 75729"/>
                <a:gd name="connsiteX36" fmla="*/ 2896376 w 2942823"/>
                <a:gd name="connsiteY36" fmla="*/ 1490 h 75729"/>
                <a:gd name="connsiteX37" fmla="*/ 2934036 w 2942823"/>
                <a:gd name="connsiteY37" fmla="*/ 1654 h 75729"/>
                <a:gd name="connsiteX38" fmla="*/ 2942060 w 2942823"/>
                <a:gd name="connsiteY38" fmla="*/ 8735 h 75729"/>
                <a:gd name="connsiteX39" fmla="*/ 2942551 w 2942823"/>
                <a:gd name="connsiteY39" fmla="*/ 20729 h 75729"/>
                <a:gd name="connsiteX40" fmla="*/ 2936165 w 2942823"/>
                <a:gd name="connsiteY40" fmla="*/ 26788 h 75729"/>
                <a:gd name="connsiteX41" fmla="*/ 2908861 w 2942823"/>
                <a:gd name="connsiteY41" fmla="*/ 26829 h 75729"/>
                <a:gd name="connsiteX42" fmla="*/ 2364179 w 2942823"/>
                <a:gd name="connsiteY42" fmla="*/ 26788 h 75729"/>
                <a:gd name="connsiteX43" fmla="*/ 1985407 w 2942823"/>
                <a:gd name="connsiteY43" fmla="*/ 26788 h 75729"/>
                <a:gd name="connsiteX44" fmla="*/ 1617564 w 2942823"/>
                <a:gd name="connsiteY44" fmla="*/ 26788 h 75729"/>
                <a:gd name="connsiteX45" fmla="*/ 1475110 w 2942823"/>
                <a:gd name="connsiteY45" fmla="*/ 26665 h 75729"/>
                <a:gd name="connsiteX46" fmla="*/ 1475110 w 2942823"/>
                <a:gd name="connsiteY46" fmla="*/ 26665 h 7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942823" h="75729">
                  <a:moveTo>
                    <a:pt x="1475110" y="26665"/>
                  </a:moveTo>
                  <a:cubicBezTo>
                    <a:pt x="1190939" y="26665"/>
                    <a:pt x="906767" y="26665"/>
                    <a:pt x="622596" y="26665"/>
                  </a:cubicBezTo>
                  <a:cubicBezTo>
                    <a:pt x="423406" y="26665"/>
                    <a:pt x="224175" y="26706"/>
                    <a:pt x="24984" y="26747"/>
                  </a:cubicBezTo>
                  <a:cubicBezTo>
                    <a:pt x="21546" y="26747"/>
                    <a:pt x="18066" y="26583"/>
                    <a:pt x="14628" y="26706"/>
                  </a:cubicBezTo>
                  <a:cubicBezTo>
                    <a:pt x="10944" y="26829"/>
                    <a:pt x="9388" y="28261"/>
                    <a:pt x="8815" y="31905"/>
                  </a:cubicBezTo>
                  <a:cubicBezTo>
                    <a:pt x="8570" y="33706"/>
                    <a:pt x="8610" y="35548"/>
                    <a:pt x="8610" y="37349"/>
                  </a:cubicBezTo>
                  <a:cubicBezTo>
                    <a:pt x="8651" y="47010"/>
                    <a:pt x="8774" y="56629"/>
                    <a:pt x="8733" y="66290"/>
                  </a:cubicBezTo>
                  <a:cubicBezTo>
                    <a:pt x="8733" y="68623"/>
                    <a:pt x="8488" y="71039"/>
                    <a:pt x="7915" y="73290"/>
                  </a:cubicBezTo>
                  <a:cubicBezTo>
                    <a:pt x="7669" y="74313"/>
                    <a:pt x="6400" y="75664"/>
                    <a:pt x="5499" y="75787"/>
                  </a:cubicBezTo>
                  <a:cubicBezTo>
                    <a:pt x="4599" y="75910"/>
                    <a:pt x="2920" y="74886"/>
                    <a:pt x="2552" y="73986"/>
                  </a:cubicBezTo>
                  <a:cubicBezTo>
                    <a:pt x="1651" y="71653"/>
                    <a:pt x="915" y="69156"/>
                    <a:pt x="833" y="66699"/>
                  </a:cubicBezTo>
                  <a:cubicBezTo>
                    <a:pt x="587" y="59781"/>
                    <a:pt x="1201" y="52822"/>
                    <a:pt x="628" y="45986"/>
                  </a:cubicBezTo>
                  <a:cubicBezTo>
                    <a:pt x="-313" y="35057"/>
                    <a:pt x="1119" y="24209"/>
                    <a:pt x="1078" y="13320"/>
                  </a:cubicBezTo>
                  <a:cubicBezTo>
                    <a:pt x="1078" y="10987"/>
                    <a:pt x="1447" y="8572"/>
                    <a:pt x="2102" y="6361"/>
                  </a:cubicBezTo>
                  <a:cubicBezTo>
                    <a:pt x="3002" y="3291"/>
                    <a:pt x="5295" y="1613"/>
                    <a:pt x="8570" y="1408"/>
                  </a:cubicBezTo>
                  <a:cubicBezTo>
                    <a:pt x="27809" y="180"/>
                    <a:pt x="47048" y="-148"/>
                    <a:pt x="66329" y="1080"/>
                  </a:cubicBezTo>
                  <a:cubicBezTo>
                    <a:pt x="71569" y="1408"/>
                    <a:pt x="76849" y="548"/>
                    <a:pt x="82089" y="507"/>
                  </a:cubicBezTo>
                  <a:cubicBezTo>
                    <a:pt x="113363" y="426"/>
                    <a:pt x="144679" y="426"/>
                    <a:pt x="175953" y="426"/>
                  </a:cubicBezTo>
                  <a:cubicBezTo>
                    <a:pt x="187046" y="426"/>
                    <a:pt x="198140" y="344"/>
                    <a:pt x="209233" y="466"/>
                  </a:cubicBezTo>
                  <a:cubicBezTo>
                    <a:pt x="224502" y="630"/>
                    <a:pt x="239771" y="1162"/>
                    <a:pt x="255040" y="1244"/>
                  </a:cubicBezTo>
                  <a:cubicBezTo>
                    <a:pt x="263923" y="1285"/>
                    <a:pt x="272846" y="589"/>
                    <a:pt x="281729" y="507"/>
                  </a:cubicBezTo>
                  <a:cubicBezTo>
                    <a:pt x="286969" y="466"/>
                    <a:pt x="292250" y="1162"/>
                    <a:pt x="297489" y="1121"/>
                  </a:cubicBezTo>
                  <a:cubicBezTo>
                    <a:pt x="317138" y="999"/>
                    <a:pt x="336746" y="466"/>
                    <a:pt x="356395" y="507"/>
                  </a:cubicBezTo>
                  <a:cubicBezTo>
                    <a:pt x="406581" y="671"/>
                    <a:pt x="456768" y="1121"/>
                    <a:pt x="506995" y="1285"/>
                  </a:cubicBezTo>
                  <a:cubicBezTo>
                    <a:pt x="521896" y="1326"/>
                    <a:pt x="536796" y="630"/>
                    <a:pt x="551696" y="507"/>
                  </a:cubicBezTo>
                  <a:cubicBezTo>
                    <a:pt x="565860" y="385"/>
                    <a:pt x="580023" y="507"/>
                    <a:pt x="594187" y="507"/>
                  </a:cubicBezTo>
                  <a:cubicBezTo>
                    <a:pt x="620917" y="507"/>
                    <a:pt x="647607" y="426"/>
                    <a:pt x="674338" y="507"/>
                  </a:cubicBezTo>
                  <a:cubicBezTo>
                    <a:pt x="781629" y="794"/>
                    <a:pt x="888919" y="1162"/>
                    <a:pt x="996251" y="1367"/>
                  </a:cubicBezTo>
                  <a:cubicBezTo>
                    <a:pt x="1077589" y="1490"/>
                    <a:pt x="1158886" y="1408"/>
                    <a:pt x="1240224" y="1367"/>
                  </a:cubicBezTo>
                  <a:cubicBezTo>
                    <a:pt x="1245505" y="1367"/>
                    <a:pt x="1250745" y="753"/>
                    <a:pt x="1256025" y="753"/>
                  </a:cubicBezTo>
                  <a:cubicBezTo>
                    <a:pt x="1260364" y="753"/>
                    <a:pt x="1264745" y="1326"/>
                    <a:pt x="1269084" y="1367"/>
                  </a:cubicBezTo>
                  <a:cubicBezTo>
                    <a:pt x="1283657" y="1449"/>
                    <a:pt x="1298188" y="1408"/>
                    <a:pt x="1312761" y="1449"/>
                  </a:cubicBezTo>
                  <a:cubicBezTo>
                    <a:pt x="1332738" y="1449"/>
                    <a:pt x="1352755" y="1449"/>
                    <a:pt x="1372731" y="1449"/>
                  </a:cubicBezTo>
                  <a:cubicBezTo>
                    <a:pt x="1400362" y="1449"/>
                    <a:pt x="1427994" y="1449"/>
                    <a:pt x="1455584" y="1449"/>
                  </a:cubicBezTo>
                  <a:cubicBezTo>
                    <a:pt x="1587477" y="1449"/>
                    <a:pt x="1719370" y="1449"/>
                    <a:pt x="1851222" y="1449"/>
                  </a:cubicBezTo>
                  <a:cubicBezTo>
                    <a:pt x="1999857" y="1449"/>
                    <a:pt x="2148492" y="1449"/>
                    <a:pt x="2297127" y="1449"/>
                  </a:cubicBezTo>
                  <a:cubicBezTo>
                    <a:pt x="2496891" y="1449"/>
                    <a:pt x="2696613" y="1490"/>
                    <a:pt x="2896376" y="1490"/>
                  </a:cubicBezTo>
                  <a:cubicBezTo>
                    <a:pt x="2908943" y="1490"/>
                    <a:pt x="2921469" y="1572"/>
                    <a:pt x="2934036" y="1654"/>
                  </a:cubicBezTo>
                  <a:cubicBezTo>
                    <a:pt x="2940218" y="1695"/>
                    <a:pt x="2941405" y="2636"/>
                    <a:pt x="2942060" y="8735"/>
                  </a:cubicBezTo>
                  <a:cubicBezTo>
                    <a:pt x="2942469" y="12706"/>
                    <a:pt x="2942633" y="16718"/>
                    <a:pt x="2942551" y="20729"/>
                  </a:cubicBezTo>
                  <a:cubicBezTo>
                    <a:pt x="2942469" y="25437"/>
                    <a:pt x="2941036" y="26747"/>
                    <a:pt x="2936165" y="26788"/>
                  </a:cubicBezTo>
                  <a:cubicBezTo>
                    <a:pt x="2927077" y="26870"/>
                    <a:pt x="2917990" y="26829"/>
                    <a:pt x="2908861" y="26829"/>
                  </a:cubicBezTo>
                  <a:cubicBezTo>
                    <a:pt x="2727314" y="26829"/>
                    <a:pt x="2545726" y="26829"/>
                    <a:pt x="2364179" y="26788"/>
                  </a:cubicBezTo>
                  <a:cubicBezTo>
                    <a:pt x="2237935" y="26788"/>
                    <a:pt x="2111691" y="26788"/>
                    <a:pt x="1985407" y="26788"/>
                  </a:cubicBezTo>
                  <a:cubicBezTo>
                    <a:pt x="1862806" y="26788"/>
                    <a:pt x="1740165" y="26788"/>
                    <a:pt x="1617564" y="26788"/>
                  </a:cubicBezTo>
                  <a:cubicBezTo>
                    <a:pt x="1570079" y="26665"/>
                    <a:pt x="1522595" y="26665"/>
                    <a:pt x="1475110" y="26665"/>
                  </a:cubicBezTo>
                  <a:cubicBezTo>
                    <a:pt x="1475110" y="26665"/>
                    <a:pt x="1475110" y="26665"/>
                    <a:pt x="1475110" y="266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32D4A3BE-1E99-1FF4-6094-6D9AFD6236CB}"/>
                </a:ext>
              </a:extLst>
            </p:cNvPr>
            <p:cNvSpPr/>
            <p:nvPr/>
          </p:nvSpPr>
          <p:spPr>
            <a:xfrm>
              <a:off x="16286543" y="3385650"/>
              <a:ext cx="955016" cy="219003"/>
            </a:xfrm>
            <a:custGeom>
              <a:avLst/>
              <a:gdLst>
                <a:gd name="connsiteX0" fmla="*/ 951523 w 955015"/>
                <a:gd name="connsiteY0" fmla="*/ 219056 h 219002"/>
                <a:gd name="connsiteX1" fmla="*/ 949189 w 955015"/>
                <a:gd name="connsiteY1" fmla="*/ 216314 h 219002"/>
                <a:gd name="connsiteX2" fmla="*/ 931874 w 955015"/>
                <a:gd name="connsiteY2" fmla="*/ 188028 h 219002"/>
                <a:gd name="connsiteX3" fmla="*/ 917424 w 955015"/>
                <a:gd name="connsiteY3" fmla="*/ 163876 h 219002"/>
                <a:gd name="connsiteX4" fmla="*/ 900722 w 955015"/>
                <a:gd name="connsiteY4" fmla="*/ 137145 h 219002"/>
                <a:gd name="connsiteX5" fmla="*/ 887664 w 955015"/>
                <a:gd name="connsiteY5" fmla="*/ 115204 h 219002"/>
                <a:gd name="connsiteX6" fmla="*/ 884758 w 955015"/>
                <a:gd name="connsiteY6" fmla="*/ 110578 h 219002"/>
                <a:gd name="connsiteX7" fmla="*/ 870799 w 955015"/>
                <a:gd name="connsiteY7" fmla="*/ 103824 h 219002"/>
                <a:gd name="connsiteX8" fmla="*/ 747461 w 955015"/>
                <a:gd name="connsiteY8" fmla="*/ 104070 h 219002"/>
                <a:gd name="connsiteX9" fmla="*/ 396034 w 955015"/>
                <a:gd name="connsiteY9" fmla="*/ 103865 h 219002"/>
                <a:gd name="connsiteX10" fmla="*/ 284731 w 955015"/>
                <a:gd name="connsiteY10" fmla="*/ 104070 h 219002"/>
                <a:gd name="connsiteX11" fmla="*/ 274579 w 955015"/>
                <a:gd name="connsiteY11" fmla="*/ 99158 h 219002"/>
                <a:gd name="connsiteX12" fmla="*/ 256854 w 955015"/>
                <a:gd name="connsiteY12" fmla="*/ 71895 h 219002"/>
                <a:gd name="connsiteX13" fmla="*/ 241463 w 955015"/>
                <a:gd name="connsiteY13" fmla="*/ 46965 h 219002"/>
                <a:gd name="connsiteX14" fmla="*/ 228159 w 955015"/>
                <a:gd name="connsiteY14" fmla="*/ 26621 h 219002"/>
                <a:gd name="connsiteX15" fmla="*/ 225744 w 955015"/>
                <a:gd name="connsiteY15" fmla="*/ 21176 h 219002"/>
                <a:gd name="connsiteX16" fmla="*/ 217761 w 955015"/>
                <a:gd name="connsiteY16" fmla="*/ 14749 h 219002"/>
                <a:gd name="connsiteX17" fmla="*/ 209042 w 955015"/>
                <a:gd name="connsiteY17" fmla="*/ 14381 h 219002"/>
                <a:gd name="connsiteX18" fmla="*/ 9852 w 955015"/>
                <a:gd name="connsiteY18" fmla="*/ 14463 h 219002"/>
                <a:gd name="connsiteX19" fmla="*/ 7110 w 955015"/>
                <a:gd name="connsiteY19" fmla="*/ 14422 h 219002"/>
                <a:gd name="connsiteX20" fmla="*/ 314 w 955015"/>
                <a:gd name="connsiteY20" fmla="*/ 8159 h 219002"/>
                <a:gd name="connsiteX21" fmla="*/ 6618 w 955015"/>
                <a:gd name="connsiteY21" fmla="*/ 463 h 219002"/>
                <a:gd name="connsiteX22" fmla="*/ 10425 w 955015"/>
                <a:gd name="connsiteY22" fmla="*/ 340 h 219002"/>
                <a:gd name="connsiteX23" fmla="*/ 143014 w 955015"/>
                <a:gd name="connsiteY23" fmla="*/ 422 h 219002"/>
                <a:gd name="connsiteX24" fmla="*/ 188247 w 955015"/>
                <a:gd name="connsiteY24" fmla="*/ 1118 h 219002"/>
                <a:gd name="connsiteX25" fmla="*/ 215428 w 955015"/>
                <a:gd name="connsiteY25" fmla="*/ 381 h 219002"/>
                <a:gd name="connsiteX26" fmla="*/ 236673 w 955015"/>
                <a:gd name="connsiteY26" fmla="*/ 422 h 219002"/>
                <a:gd name="connsiteX27" fmla="*/ 244819 w 955015"/>
                <a:gd name="connsiteY27" fmla="*/ 10983 h 219002"/>
                <a:gd name="connsiteX28" fmla="*/ 248258 w 955015"/>
                <a:gd name="connsiteY28" fmla="*/ 28299 h 219002"/>
                <a:gd name="connsiteX29" fmla="*/ 257264 w 955015"/>
                <a:gd name="connsiteY29" fmla="*/ 43076 h 219002"/>
                <a:gd name="connsiteX30" fmla="*/ 271018 w 955015"/>
                <a:gd name="connsiteY30" fmla="*/ 65795 h 219002"/>
                <a:gd name="connsiteX31" fmla="*/ 285836 w 955015"/>
                <a:gd name="connsiteY31" fmla="*/ 73368 h 219002"/>
                <a:gd name="connsiteX32" fmla="*/ 331070 w 955015"/>
                <a:gd name="connsiteY32" fmla="*/ 72468 h 219002"/>
                <a:gd name="connsiteX33" fmla="*/ 506681 w 955015"/>
                <a:gd name="connsiteY33" fmla="*/ 72550 h 219002"/>
                <a:gd name="connsiteX34" fmla="*/ 538242 w 955015"/>
                <a:gd name="connsiteY34" fmla="*/ 73205 h 219002"/>
                <a:gd name="connsiteX35" fmla="*/ 570949 w 955015"/>
                <a:gd name="connsiteY35" fmla="*/ 72468 h 219002"/>
                <a:gd name="connsiteX36" fmla="*/ 775584 w 955015"/>
                <a:gd name="connsiteY36" fmla="*/ 72468 h 219002"/>
                <a:gd name="connsiteX37" fmla="*/ 839443 w 955015"/>
                <a:gd name="connsiteY37" fmla="*/ 72509 h 219002"/>
                <a:gd name="connsiteX38" fmla="*/ 864413 w 955015"/>
                <a:gd name="connsiteY38" fmla="*/ 73287 h 219002"/>
                <a:gd name="connsiteX39" fmla="*/ 873091 w 955015"/>
                <a:gd name="connsiteY39" fmla="*/ 72632 h 219002"/>
                <a:gd name="connsiteX40" fmla="*/ 881442 w 955015"/>
                <a:gd name="connsiteY40" fmla="*/ 76275 h 219002"/>
                <a:gd name="connsiteX41" fmla="*/ 892208 w 955015"/>
                <a:gd name="connsiteY41" fmla="*/ 93222 h 219002"/>
                <a:gd name="connsiteX42" fmla="*/ 912020 w 955015"/>
                <a:gd name="connsiteY42" fmla="*/ 125602 h 219002"/>
                <a:gd name="connsiteX43" fmla="*/ 923687 w 955015"/>
                <a:gd name="connsiteY43" fmla="*/ 144473 h 219002"/>
                <a:gd name="connsiteX44" fmla="*/ 940511 w 955015"/>
                <a:gd name="connsiteY44" fmla="*/ 171081 h 219002"/>
                <a:gd name="connsiteX45" fmla="*/ 952546 w 955015"/>
                <a:gd name="connsiteY45" fmla="*/ 191057 h 219002"/>
                <a:gd name="connsiteX46" fmla="*/ 953774 w 955015"/>
                <a:gd name="connsiteY46" fmla="*/ 194659 h 219002"/>
                <a:gd name="connsiteX47" fmla="*/ 954798 w 955015"/>
                <a:gd name="connsiteY47" fmla="*/ 212589 h 219002"/>
                <a:gd name="connsiteX48" fmla="*/ 953078 w 955015"/>
                <a:gd name="connsiteY48" fmla="*/ 219097 h 219002"/>
                <a:gd name="connsiteX49" fmla="*/ 951523 w 955015"/>
                <a:gd name="connsiteY49" fmla="*/ 219056 h 21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55015" h="219002">
                  <a:moveTo>
                    <a:pt x="951523" y="219056"/>
                  </a:moveTo>
                  <a:cubicBezTo>
                    <a:pt x="950745" y="218156"/>
                    <a:pt x="949845" y="217296"/>
                    <a:pt x="949189" y="216314"/>
                  </a:cubicBezTo>
                  <a:cubicBezTo>
                    <a:pt x="943376" y="206899"/>
                    <a:pt x="937605" y="197484"/>
                    <a:pt x="931874" y="188028"/>
                  </a:cubicBezTo>
                  <a:cubicBezTo>
                    <a:pt x="927002" y="180004"/>
                    <a:pt x="922336" y="171858"/>
                    <a:pt x="917424" y="163876"/>
                  </a:cubicBezTo>
                  <a:cubicBezTo>
                    <a:pt x="911938" y="154911"/>
                    <a:pt x="906208" y="146110"/>
                    <a:pt x="900722" y="137145"/>
                  </a:cubicBezTo>
                  <a:cubicBezTo>
                    <a:pt x="896260" y="129900"/>
                    <a:pt x="892003" y="122531"/>
                    <a:pt x="887664" y="115204"/>
                  </a:cubicBezTo>
                  <a:cubicBezTo>
                    <a:pt x="886723" y="113649"/>
                    <a:pt x="885863" y="112052"/>
                    <a:pt x="884758" y="110578"/>
                  </a:cubicBezTo>
                  <a:cubicBezTo>
                    <a:pt x="881278" y="105953"/>
                    <a:pt x="877021" y="103783"/>
                    <a:pt x="870799" y="103824"/>
                  </a:cubicBezTo>
                  <a:cubicBezTo>
                    <a:pt x="829700" y="104152"/>
                    <a:pt x="788601" y="104111"/>
                    <a:pt x="747461" y="104070"/>
                  </a:cubicBezTo>
                  <a:cubicBezTo>
                    <a:pt x="630305" y="104029"/>
                    <a:pt x="513190" y="103906"/>
                    <a:pt x="396034" y="103865"/>
                  </a:cubicBezTo>
                  <a:cubicBezTo>
                    <a:pt x="358947" y="103865"/>
                    <a:pt x="321818" y="103947"/>
                    <a:pt x="284731" y="104070"/>
                  </a:cubicBezTo>
                  <a:cubicBezTo>
                    <a:pt x="280392" y="104070"/>
                    <a:pt x="277035" y="103046"/>
                    <a:pt x="274579" y="99158"/>
                  </a:cubicBezTo>
                  <a:cubicBezTo>
                    <a:pt x="268807" y="89988"/>
                    <a:pt x="262708" y="81023"/>
                    <a:pt x="256854" y="71895"/>
                  </a:cubicBezTo>
                  <a:cubicBezTo>
                    <a:pt x="251574" y="63667"/>
                    <a:pt x="246047" y="55562"/>
                    <a:pt x="241463" y="46965"/>
                  </a:cubicBezTo>
                  <a:cubicBezTo>
                    <a:pt x="237615" y="39720"/>
                    <a:pt x="233071" y="33088"/>
                    <a:pt x="228159" y="26621"/>
                  </a:cubicBezTo>
                  <a:cubicBezTo>
                    <a:pt x="226972" y="25065"/>
                    <a:pt x="226358" y="23059"/>
                    <a:pt x="225744" y="21176"/>
                  </a:cubicBezTo>
                  <a:cubicBezTo>
                    <a:pt x="224434" y="17287"/>
                    <a:pt x="221732" y="15159"/>
                    <a:pt x="217761" y="14749"/>
                  </a:cubicBezTo>
                  <a:cubicBezTo>
                    <a:pt x="214855" y="14463"/>
                    <a:pt x="211948" y="14381"/>
                    <a:pt x="209042" y="14381"/>
                  </a:cubicBezTo>
                  <a:cubicBezTo>
                    <a:pt x="142645" y="14381"/>
                    <a:pt x="76249" y="14422"/>
                    <a:pt x="9852" y="14463"/>
                  </a:cubicBezTo>
                  <a:cubicBezTo>
                    <a:pt x="8952" y="14463"/>
                    <a:pt x="8010" y="14504"/>
                    <a:pt x="7110" y="14422"/>
                  </a:cubicBezTo>
                  <a:cubicBezTo>
                    <a:pt x="2934" y="14135"/>
                    <a:pt x="437" y="11843"/>
                    <a:pt x="314" y="8159"/>
                  </a:cubicBezTo>
                  <a:cubicBezTo>
                    <a:pt x="151" y="4393"/>
                    <a:pt x="2852" y="1036"/>
                    <a:pt x="6618" y="463"/>
                  </a:cubicBezTo>
                  <a:cubicBezTo>
                    <a:pt x="7846" y="258"/>
                    <a:pt x="9156" y="340"/>
                    <a:pt x="10425" y="340"/>
                  </a:cubicBezTo>
                  <a:cubicBezTo>
                    <a:pt x="54635" y="340"/>
                    <a:pt x="98845" y="299"/>
                    <a:pt x="143014" y="422"/>
                  </a:cubicBezTo>
                  <a:cubicBezTo>
                    <a:pt x="158119" y="463"/>
                    <a:pt x="173183" y="1036"/>
                    <a:pt x="188247" y="1118"/>
                  </a:cubicBezTo>
                  <a:cubicBezTo>
                    <a:pt x="197294" y="1159"/>
                    <a:pt x="206340" y="504"/>
                    <a:pt x="215428" y="381"/>
                  </a:cubicBezTo>
                  <a:cubicBezTo>
                    <a:pt x="222510" y="258"/>
                    <a:pt x="229592" y="299"/>
                    <a:pt x="236673" y="422"/>
                  </a:cubicBezTo>
                  <a:cubicBezTo>
                    <a:pt x="242814" y="545"/>
                    <a:pt x="246702" y="5212"/>
                    <a:pt x="244819" y="10983"/>
                  </a:cubicBezTo>
                  <a:cubicBezTo>
                    <a:pt x="242609" y="17656"/>
                    <a:pt x="244451" y="22895"/>
                    <a:pt x="248258" y="28299"/>
                  </a:cubicBezTo>
                  <a:cubicBezTo>
                    <a:pt x="251574" y="33006"/>
                    <a:pt x="254275" y="38123"/>
                    <a:pt x="257264" y="43076"/>
                  </a:cubicBezTo>
                  <a:cubicBezTo>
                    <a:pt x="261807" y="50690"/>
                    <a:pt x="266105" y="58468"/>
                    <a:pt x="271018" y="65795"/>
                  </a:cubicBezTo>
                  <a:cubicBezTo>
                    <a:pt x="274374" y="70830"/>
                    <a:pt x="279287" y="73573"/>
                    <a:pt x="285836" y="73368"/>
                  </a:cubicBezTo>
                  <a:cubicBezTo>
                    <a:pt x="300900" y="72836"/>
                    <a:pt x="316006" y="72468"/>
                    <a:pt x="331070" y="72468"/>
                  </a:cubicBezTo>
                  <a:cubicBezTo>
                    <a:pt x="389607" y="72386"/>
                    <a:pt x="448144" y="72468"/>
                    <a:pt x="506681" y="72550"/>
                  </a:cubicBezTo>
                  <a:cubicBezTo>
                    <a:pt x="517201" y="72550"/>
                    <a:pt x="527722" y="73205"/>
                    <a:pt x="538242" y="73205"/>
                  </a:cubicBezTo>
                  <a:cubicBezTo>
                    <a:pt x="549131" y="73205"/>
                    <a:pt x="560061" y="72509"/>
                    <a:pt x="570949" y="72468"/>
                  </a:cubicBezTo>
                  <a:cubicBezTo>
                    <a:pt x="639147" y="72386"/>
                    <a:pt x="707386" y="72468"/>
                    <a:pt x="775584" y="72468"/>
                  </a:cubicBezTo>
                  <a:cubicBezTo>
                    <a:pt x="796870" y="72468"/>
                    <a:pt x="818156" y="72386"/>
                    <a:pt x="839443" y="72509"/>
                  </a:cubicBezTo>
                  <a:cubicBezTo>
                    <a:pt x="847752" y="72550"/>
                    <a:pt x="856103" y="73123"/>
                    <a:pt x="864413" y="73287"/>
                  </a:cubicBezTo>
                  <a:cubicBezTo>
                    <a:pt x="867319" y="73328"/>
                    <a:pt x="870226" y="73082"/>
                    <a:pt x="873091" y="72632"/>
                  </a:cubicBezTo>
                  <a:cubicBezTo>
                    <a:pt x="876775" y="72018"/>
                    <a:pt x="879436" y="73082"/>
                    <a:pt x="881442" y="76275"/>
                  </a:cubicBezTo>
                  <a:cubicBezTo>
                    <a:pt x="884962" y="81965"/>
                    <a:pt x="888237" y="87859"/>
                    <a:pt x="892208" y="93222"/>
                  </a:cubicBezTo>
                  <a:cubicBezTo>
                    <a:pt x="899781" y="103456"/>
                    <a:pt x="905143" y="114999"/>
                    <a:pt x="912020" y="125602"/>
                  </a:cubicBezTo>
                  <a:cubicBezTo>
                    <a:pt x="916032" y="131824"/>
                    <a:pt x="919757" y="138210"/>
                    <a:pt x="923687" y="144473"/>
                  </a:cubicBezTo>
                  <a:cubicBezTo>
                    <a:pt x="929254" y="153356"/>
                    <a:pt x="934985" y="162198"/>
                    <a:pt x="940511" y="171081"/>
                  </a:cubicBezTo>
                  <a:cubicBezTo>
                    <a:pt x="944605" y="177671"/>
                    <a:pt x="948575" y="184384"/>
                    <a:pt x="952546" y="191057"/>
                  </a:cubicBezTo>
                  <a:cubicBezTo>
                    <a:pt x="953160" y="192121"/>
                    <a:pt x="953651" y="193431"/>
                    <a:pt x="953774" y="194659"/>
                  </a:cubicBezTo>
                  <a:cubicBezTo>
                    <a:pt x="954224" y="200636"/>
                    <a:pt x="954757" y="206612"/>
                    <a:pt x="954798" y="212589"/>
                  </a:cubicBezTo>
                  <a:cubicBezTo>
                    <a:pt x="954838" y="214758"/>
                    <a:pt x="953692" y="216928"/>
                    <a:pt x="953078" y="219097"/>
                  </a:cubicBezTo>
                  <a:cubicBezTo>
                    <a:pt x="952587" y="219015"/>
                    <a:pt x="952055" y="219056"/>
                    <a:pt x="951523" y="2190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B3C91127-A74C-B024-0718-71F198DB8F92}"/>
                </a:ext>
              </a:extLst>
            </p:cNvPr>
            <p:cNvSpPr/>
            <p:nvPr/>
          </p:nvSpPr>
          <p:spPr>
            <a:xfrm>
              <a:off x="13028771" y="3826438"/>
              <a:ext cx="182980" cy="228418"/>
            </a:xfrm>
            <a:custGeom>
              <a:avLst/>
              <a:gdLst>
                <a:gd name="connsiteX0" fmla="*/ 93927 w 182979"/>
                <a:gd name="connsiteY0" fmla="*/ 227571 h 228417"/>
                <a:gd name="connsiteX1" fmla="*/ 19711 w 182979"/>
                <a:gd name="connsiteY1" fmla="*/ 227612 h 228417"/>
                <a:gd name="connsiteX2" fmla="*/ 8290 w 182979"/>
                <a:gd name="connsiteY2" fmla="*/ 228063 h 228417"/>
                <a:gd name="connsiteX3" fmla="*/ 554 w 182979"/>
                <a:gd name="connsiteY3" fmla="*/ 221677 h 228417"/>
                <a:gd name="connsiteX4" fmla="*/ 513 w 182979"/>
                <a:gd name="connsiteY4" fmla="*/ 218934 h 228417"/>
                <a:gd name="connsiteX5" fmla="*/ 308 w 182979"/>
                <a:gd name="connsiteY5" fmla="*/ 146888 h 228417"/>
                <a:gd name="connsiteX6" fmla="*/ 5753 w 182979"/>
                <a:gd name="connsiteY6" fmla="*/ 129737 h 228417"/>
                <a:gd name="connsiteX7" fmla="*/ 8945 w 182979"/>
                <a:gd name="connsiteY7" fmla="*/ 118971 h 228417"/>
                <a:gd name="connsiteX8" fmla="*/ 12302 w 182979"/>
                <a:gd name="connsiteY8" fmla="*/ 95310 h 228417"/>
                <a:gd name="connsiteX9" fmla="*/ 14308 w 182979"/>
                <a:gd name="connsiteY9" fmla="*/ 76398 h 228417"/>
                <a:gd name="connsiteX10" fmla="*/ 14431 w 182979"/>
                <a:gd name="connsiteY10" fmla="*/ 30551 h 228417"/>
                <a:gd name="connsiteX11" fmla="*/ 14472 w 182979"/>
                <a:gd name="connsiteY11" fmla="*/ 9305 h 228417"/>
                <a:gd name="connsiteX12" fmla="*/ 15045 w 182979"/>
                <a:gd name="connsiteY12" fmla="*/ 5539 h 228417"/>
                <a:gd name="connsiteX13" fmla="*/ 18729 w 182979"/>
                <a:gd name="connsiteY13" fmla="*/ 586 h 228417"/>
                <a:gd name="connsiteX14" fmla="*/ 26138 w 182979"/>
                <a:gd name="connsiteY14" fmla="*/ 2756 h 228417"/>
                <a:gd name="connsiteX15" fmla="*/ 28799 w 182979"/>
                <a:gd name="connsiteY15" fmla="*/ 7996 h 228417"/>
                <a:gd name="connsiteX16" fmla="*/ 29577 w 182979"/>
                <a:gd name="connsiteY16" fmla="*/ 20972 h 228417"/>
                <a:gd name="connsiteX17" fmla="*/ 29536 w 182979"/>
                <a:gd name="connsiteY17" fmla="*/ 37264 h 228417"/>
                <a:gd name="connsiteX18" fmla="*/ 29372 w 182979"/>
                <a:gd name="connsiteY18" fmla="*/ 73778 h 228417"/>
                <a:gd name="connsiteX19" fmla="*/ 29413 w 182979"/>
                <a:gd name="connsiteY19" fmla="*/ 87901 h 228417"/>
                <a:gd name="connsiteX20" fmla="*/ 29290 w 182979"/>
                <a:gd name="connsiteY20" fmla="*/ 96579 h 228417"/>
                <a:gd name="connsiteX21" fmla="*/ 25156 w 182979"/>
                <a:gd name="connsiteY21" fmla="*/ 105175 h 228417"/>
                <a:gd name="connsiteX22" fmla="*/ 20284 w 182979"/>
                <a:gd name="connsiteY22" fmla="*/ 116924 h 228417"/>
                <a:gd name="connsiteX23" fmla="*/ 20080 w 182979"/>
                <a:gd name="connsiteY23" fmla="*/ 146397 h 228417"/>
                <a:gd name="connsiteX24" fmla="*/ 25934 w 182979"/>
                <a:gd name="connsiteY24" fmla="*/ 163426 h 228417"/>
                <a:gd name="connsiteX25" fmla="*/ 39074 w 182979"/>
                <a:gd name="connsiteY25" fmla="*/ 182666 h 228417"/>
                <a:gd name="connsiteX26" fmla="*/ 47998 w 182979"/>
                <a:gd name="connsiteY26" fmla="*/ 193513 h 228417"/>
                <a:gd name="connsiteX27" fmla="*/ 54465 w 182979"/>
                <a:gd name="connsiteY27" fmla="*/ 195601 h 228417"/>
                <a:gd name="connsiteX28" fmla="*/ 73009 w 182979"/>
                <a:gd name="connsiteY28" fmla="*/ 195683 h 228417"/>
                <a:gd name="connsiteX29" fmla="*/ 161961 w 182979"/>
                <a:gd name="connsiteY29" fmla="*/ 195560 h 228417"/>
                <a:gd name="connsiteX30" fmla="*/ 172317 w 182979"/>
                <a:gd name="connsiteY30" fmla="*/ 195151 h 228417"/>
                <a:gd name="connsiteX31" fmla="*/ 177721 w 182979"/>
                <a:gd name="connsiteY31" fmla="*/ 195519 h 228417"/>
                <a:gd name="connsiteX32" fmla="*/ 182715 w 182979"/>
                <a:gd name="connsiteY32" fmla="*/ 201045 h 228417"/>
                <a:gd name="connsiteX33" fmla="*/ 182633 w 182979"/>
                <a:gd name="connsiteY33" fmla="*/ 222332 h 228417"/>
                <a:gd name="connsiteX34" fmla="*/ 176206 w 182979"/>
                <a:gd name="connsiteY34" fmla="*/ 228144 h 228417"/>
                <a:gd name="connsiteX35" fmla="*/ 109646 w 182979"/>
                <a:gd name="connsiteY35" fmla="*/ 227367 h 228417"/>
                <a:gd name="connsiteX36" fmla="*/ 93804 w 182979"/>
                <a:gd name="connsiteY36" fmla="*/ 227367 h 228417"/>
                <a:gd name="connsiteX37" fmla="*/ 93927 w 182979"/>
                <a:gd name="connsiteY37" fmla="*/ 227571 h 22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2979" h="228417">
                  <a:moveTo>
                    <a:pt x="93927" y="227571"/>
                  </a:moveTo>
                  <a:cubicBezTo>
                    <a:pt x="69202" y="227571"/>
                    <a:pt x="44436" y="227571"/>
                    <a:pt x="19711" y="227612"/>
                  </a:cubicBezTo>
                  <a:cubicBezTo>
                    <a:pt x="15904" y="227612"/>
                    <a:pt x="12097" y="227858"/>
                    <a:pt x="8290" y="228063"/>
                  </a:cubicBezTo>
                  <a:cubicBezTo>
                    <a:pt x="3583" y="228308"/>
                    <a:pt x="1086" y="226302"/>
                    <a:pt x="554" y="221677"/>
                  </a:cubicBezTo>
                  <a:cubicBezTo>
                    <a:pt x="472" y="220776"/>
                    <a:pt x="513" y="219876"/>
                    <a:pt x="513" y="218934"/>
                  </a:cubicBezTo>
                  <a:cubicBezTo>
                    <a:pt x="472" y="194905"/>
                    <a:pt x="554" y="170917"/>
                    <a:pt x="308" y="146888"/>
                  </a:cubicBezTo>
                  <a:cubicBezTo>
                    <a:pt x="267" y="140421"/>
                    <a:pt x="1332" y="134690"/>
                    <a:pt x="5753" y="129737"/>
                  </a:cubicBezTo>
                  <a:cubicBezTo>
                    <a:pt x="8454" y="126748"/>
                    <a:pt x="8986" y="122819"/>
                    <a:pt x="8945" y="118971"/>
                  </a:cubicBezTo>
                  <a:cubicBezTo>
                    <a:pt x="8782" y="110865"/>
                    <a:pt x="10255" y="103129"/>
                    <a:pt x="12302" y="95310"/>
                  </a:cubicBezTo>
                  <a:cubicBezTo>
                    <a:pt x="13899" y="89252"/>
                    <a:pt x="14185" y="82743"/>
                    <a:pt x="14308" y="76398"/>
                  </a:cubicBezTo>
                  <a:cubicBezTo>
                    <a:pt x="14594" y="61129"/>
                    <a:pt x="14431" y="45820"/>
                    <a:pt x="14431" y="30551"/>
                  </a:cubicBezTo>
                  <a:cubicBezTo>
                    <a:pt x="14431" y="23469"/>
                    <a:pt x="14431" y="16387"/>
                    <a:pt x="14472" y="9305"/>
                  </a:cubicBezTo>
                  <a:cubicBezTo>
                    <a:pt x="14472" y="8037"/>
                    <a:pt x="14717" y="6768"/>
                    <a:pt x="15045" y="5539"/>
                  </a:cubicBezTo>
                  <a:cubicBezTo>
                    <a:pt x="15577" y="3370"/>
                    <a:pt x="16191" y="1200"/>
                    <a:pt x="18729" y="586"/>
                  </a:cubicBezTo>
                  <a:cubicBezTo>
                    <a:pt x="21553" y="-69"/>
                    <a:pt x="24296" y="341"/>
                    <a:pt x="26138" y="2756"/>
                  </a:cubicBezTo>
                  <a:cubicBezTo>
                    <a:pt x="27325" y="4311"/>
                    <a:pt x="28553" y="6153"/>
                    <a:pt x="28799" y="7996"/>
                  </a:cubicBezTo>
                  <a:cubicBezTo>
                    <a:pt x="29372" y="12294"/>
                    <a:pt x="29495" y="16633"/>
                    <a:pt x="29577" y="20972"/>
                  </a:cubicBezTo>
                  <a:cubicBezTo>
                    <a:pt x="29700" y="26416"/>
                    <a:pt x="29577" y="31861"/>
                    <a:pt x="29536" y="37264"/>
                  </a:cubicBezTo>
                  <a:cubicBezTo>
                    <a:pt x="29495" y="49422"/>
                    <a:pt x="29413" y="61621"/>
                    <a:pt x="29372" y="73778"/>
                  </a:cubicBezTo>
                  <a:cubicBezTo>
                    <a:pt x="29372" y="78486"/>
                    <a:pt x="29413" y="83193"/>
                    <a:pt x="29413" y="87901"/>
                  </a:cubicBezTo>
                  <a:cubicBezTo>
                    <a:pt x="29413" y="90807"/>
                    <a:pt x="29495" y="93714"/>
                    <a:pt x="29290" y="96579"/>
                  </a:cubicBezTo>
                  <a:cubicBezTo>
                    <a:pt x="29086" y="99977"/>
                    <a:pt x="27776" y="102842"/>
                    <a:pt x="25156" y="105175"/>
                  </a:cubicBezTo>
                  <a:cubicBezTo>
                    <a:pt x="21676" y="108287"/>
                    <a:pt x="20325" y="112380"/>
                    <a:pt x="20284" y="116924"/>
                  </a:cubicBezTo>
                  <a:cubicBezTo>
                    <a:pt x="20162" y="126748"/>
                    <a:pt x="20039" y="136573"/>
                    <a:pt x="20080" y="146397"/>
                  </a:cubicBezTo>
                  <a:cubicBezTo>
                    <a:pt x="20080" y="152701"/>
                    <a:pt x="21758" y="158105"/>
                    <a:pt x="25934" y="163426"/>
                  </a:cubicBezTo>
                  <a:cubicBezTo>
                    <a:pt x="30682" y="169485"/>
                    <a:pt x="36085" y="175175"/>
                    <a:pt x="39074" y="182666"/>
                  </a:cubicBezTo>
                  <a:cubicBezTo>
                    <a:pt x="40752" y="186841"/>
                    <a:pt x="44641" y="190280"/>
                    <a:pt x="47998" y="193513"/>
                  </a:cubicBezTo>
                  <a:cubicBezTo>
                    <a:pt x="49471" y="194946"/>
                    <a:pt x="52214" y="195519"/>
                    <a:pt x="54465" y="195601"/>
                  </a:cubicBezTo>
                  <a:cubicBezTo>
                    <a:pt x="60646" y="195888"/>
                    <a:pt x="66828" y="195683"/>
                    <a:pt x="73009" y="195683"/>
                  </a:cubicBezTo>
                  <a:cubicBezTo>
                    <a:pt x="102646" y="195642"/>
                    <a:pt x="132324" y="195642"/>
                    <a:pt x="161961" y="195560"/>
                  </a:cubicBezTo>
                  <a:cubicBezTo>
                    <a:pt x="165399" y="195560"/>
                    <a:pt x="168838" y="195192"/>
                    <a:pt x="172317" y="195151"/>
                  </a:cubicBezTo>
                  <a:cubicBezTo>
                    <a:pt x="174119" y="195110"/>
                    <a:pt x="175961" y="195151"/>
                    <a:pt x="177721" y="195519"/>
                  </a:cubicBezTo>
                  <a:cubicBezTo>
                    <a:pt x="181077" y="196215"/>
                    <a:pt x="182633" y="197689"/>
                    <a:pt x="182715" y="201045"/>
                  </a:cubicBezTo>
                  <a:cubicBezTo>
                    <a:pt x="182920" y="208127"/>
                    <a:pt x="182920" y="215250"/>
                    <a:pt x="182633" y="222332"/>
                  </a:cubicBezTo>
                  <a:cubicBezTo>
                    <a:pt x="182469" y="226343"/>
                    <a:pt x="179972" y="228185"/>
                    <a:pt x="176206" y="228144"/>
                  </a:cubicBezTo>
                  <a:cubicBezTo>
                    <a:pt x="154019" y="227858"/>
                    <a:pt x="131833" y="227612"/>
                    <a:pt x="109646" y="227367"/>
                  </a:cubicBezTo>
                  <a:cubicBezTo>
                    <a:pt x="104365" y="227326"/>
                    <a:pt x="99085" y="227367"/>
                    <a:pt x="93804" y="227367"/>
                  </a:cubicBezTo>
                  <a:cubicBezTo>
                    <a:pt x="93927" y="227490"/>
                    <a:pt x="93927" y="227530"/>
                    <a:pt x="93927" y="2275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EED214C4-955B-8105-E397-102DC15F61C4}"/>
                </a:ext>
              </a:extLst>
            </p:cNvPr>
            <p:cNvSpPr/>
            <p:nvPr/>
          </p:nvSpPr>
          <p:spPr>
            <a:xfrm>
              <a:off x="17078756" y="3400971"/>
              <a:ext cx="212453" cy="228827"/>
            </a:xfrm>
            <a:custGeom>
              <a:avLst/>
              <a:gdLst>
                <a:gd name="connsiteX0" fmla="*/ 124679 w 212453"/>
                <a:gd name="connsiteY0" fmla="*/ 23457 h 228827"/>
                <a:gd name="connsiteX1" fmla="*/ 82721 w 212453"/>
                <a:gd name="connsiteY1" fmla="*/ 22393 h 228827"/>
                <a:gd name="connsiteX2" fmla="*/ 59838 w 212453"/>
                <a:gd name="connsiteY2" fmla="*/ 23007 h 228827"/>
                <a:gd name="connsiteX3" fmla="*/ 14564 w 212453"/>
                <a:gd name="connsiteY3" fmla="*/ 23170 h 228827"/>
                <a:gd name="connsiteX4" fmla="*/ 6950 w 212453"/>
                <a:gd name="connsiteY4" fmla="*/ 23498 h 228827"/>
                <a:gd name="connsiteX5" fmla="*/ 482 w 212453"/>
                <a:gd name="connsiteY5" fmla="*/ 18545 h 228827"/>
                <a:gd name="connsiteX6" fmla="*/ 932 w 212453"/>
                <a:gd name="connsiteY6" fmla="*/ 5527 h 228827"/>
                <a:gd name="connsiteX7" fmla="*/ 6991 w 212453"/>
                <a:gd name="connsiteY7" fmla="*/ 411 h 228827"/>
                <a:gd name="connsiteX8" fmla="*/ 41867 w 212453"/>
                <a:gd name="connsiteY8" fmla="*/ 370 h 228827"/>
                <a:gd name="connsiteX9" fmla="*/ 87142 w 212453"/>
                <a:gd name="connsiteY9" fmla="*/ 1066 h 228827"/>
                <a:gd name="connsiteX10" fmla="*/ 138310 w 212453"/>
                <a:gd name="connsiteY10" fmla="*/ 411 h 228827"/>
                <a:gd name="connsiteX11" fmla="*/ 202128 w 212453"/>
                <a:gd name="connsiteY11" fmla="*/ 1229 h 228827"/>
                <a:gd name="connsiteX12" fmla="*/ 212321 w 212453"/>
                <a:gd name="connsiteY12" fmla="*/ 11586 h 228827"/>
                <a:gd name="connsiteX13" fmla="*/ 212280 w 212453"/>
                <a:gd name="connsiteY13" fmla="*/ 79784 h 228827"/>
                <a:gd name="connsiteX14" fmla="*/ 208227 w 212453"/>
                <a:gd name="connsiteY14" fmla="*/ 88830 h 228827"/>
                <a:gd name="connsiteX15" fmla="*/ 198772 w 212453"/>
                <a:gd name="connsiteY15" fmla="*/ 110894 h 228827"/>
                <a:gd name="connsiteX16" fmla="*/ 198158 w 212453"/>
                <a:gd name="connsiteY16" fmla="*/ 171437 h 228827"/>
                <a:gd name="connsiteX17" fmla="*/ 198076 w 212453"/>
                <a:gd name="connsiteY17" fmla="*/ 205250 h 228827"/>
                <a:gd name="connsiteX18" fmla="*/ 198116 w 212453"/>
                <a:gd name="connsiteY18" fmla="*/ 217817 h 228827"/>
                <a:gd name="connsiteX19" fmla="*/ 186573 w 212453"/>
                <a:gd name="connsiteY19" fmla="*/ 228542 h 228827"/>
                <a:gd name="connsiteX20" fmla="*/ 179818 w 212453"/>
                <a:gd name="connsiteY20" fmla="*/ 222197 h 228827"/>
                <a:gd name="connsiteX21" fmla="*/ 179737 w 212453"/>
                <a:gd name="connsiteY21" fmla="*/ 215115 h 228827"/>
                <a:gd name="connsiteX22" fmla="*/ 179696 w 212453"/>
                <a:gd name="connsiteY22" fmla="*/ 191168 h 228827"/>
                <a:gd name="connsiteX23" fmla="*/ 179737 w 212453"/>
                <a:gd name="connsiteY23" fmla="*/ 171519 h 228827"/>
                <a:gd name="connsiteX24" fmla="*/ 179655 w 212453"/>
                <a:gd name="connsiteY24" fmla="*/ 137748 h 228827"/>
                <a:gd name="connsiteX25" fmla="*/ 186614 w 212453"/>
                <a:gd name="connsiteY25" fmla="*/ 121087 h 228827"/>
                <a:gd name="connsiteX26" fmla="*/ 194760 w 212453"/>
                <a:gd name="connsiteY26" fmla="*/ 103158 h 228827"/>
                <a:gd name="connsiteX27" fmla="*/ 193695 w 212453"/>
                <a:gd name="connsiteY27" fmla="*/ 73725 h 228827"/>
                <a:gd name="connsiteX28" fmla="*/ 189971 w 212453"/>
                <a:gd name="connsiteY28" fmla="*/ 62018 h 228827"/>
                <a:gd name="connsiteX29" fmla="*/ 182193 w 212453"/>
                <a:gd name="connsiteY29" fmla="*/ 48960 h 228827"/>
                <a:gd name="connsiteX30" fmla="*/ 177076 w 212453"/>
                <a:gd name="connsiteY30" fmla="*/ 41223 h 228827"/>
                <a:gd name="connsiteX31" fmla="*/ 169257 w 212453"/>
                <a:gd name="connsiteY31" fmla="*/ 28205 h 228827"/>
                <a:gd name="connsiteX32" fmla="*/ 161316 w 212453"/>
                <a:gd name="connsiteY32" fmla="*/ 23048 h 228827"/>
                <a:gd name="connsiteX33" fmla="*/ 124761 w 212453"/>
                <a:gd name="connsiteY33" fmla="*/ 23089 h 228827"/>
                <a:gd name="connsiteX34" fmla="*/ 124679 w 212453"/>
                <a:gd name="connsiteY34" fmla="*/ 23457 h 2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2453" h="228827">
                  <a:moveTo>
                    <a:pt x="124679" y="23457"/>
                  </a:moveTo>
                  <a:cubicBezTo>
                    <a:pt x="110679" y="23089"/>
                    <a:pt x="96679" y="22556"/>
                    <a:pt x="82721" y="22393"/>
                  </a:cubicBezTo>
                  <a:cubicBezTo>
                    <a:pt x="75106" y="22311"/>
                    <a:pt x="67451" y="22925"/>
                    <a:pt x="59838" y="23007"/>
                  </a:cubicBezTo>
                  <a:cubicBezTo>
                    <a:pt x="44733" y="23130"/>
                    <a:pt x="29628" y="23089"/>
                    <a:pt x="14564" y="23170"/>
                  </a:cubicBezTo>
                  <a:cubicBezTo>
                    <a:pt x="12026" y="23170"/>
                    <a:pt x="9488" y="23375"/>
                    <a:pt x="6950" y="23498"/>
                  </a:cubicBezTo>
                  <a:cubicBezTo>
                    <a:pt x="3143" y="23703"/>
                    <a:pt x="768" y="22270"/>
                    <a:pt x="482" y="18545"/>
                  </a:cubicBezTo>
                  <a:cubicBezTo>
                    <a:pt x="154" y="14247"/>
                    <a:pt x="277" y="9826"/>
                    <a:pt x="932" y="5527"/>
                  </a:cubicBezTo>
                  <a:cubicBezTo>
                    <a:pt x="1464" y="1966"/>
                    <a:pt x="3675" y="411"/>
                    <a:pt x="6991" y="411"/>
                  </a:cubicBezTo>
                  <a:cubicBezTo>
                    <a:pt x="18616" y="329"/>
                    <a:pt x="30242" y="247"/>
                    <a:pt x="41867" y="370"/>
                  </a:cubicBezTo>
                  <a:cubicBezTo>
                    <a:pt x="56972" y="533"/>
                    <a:pt x="72036" y="1066"/>
                    <a:pt x="87142" y="1066"/>
                  </a:cubicBezTo>
                  <a:cubicBezTo>
                    <a:pt x="104212" y="1066"/>
                    <a:pt x="121281" y="370"/>
                    <a:pt x="138310" y="411"/>
                  </a:cubicBezTo>
                  <a:cubicBezTo>
                    <a:pt x="159597" y="452"/>
                    <a:pt x="180842" y="902"/>
                    <a:pt x="202128" y="1229"/>
                  </a:cubicBezTo>
                  <a:cubicBezTo>
                    <a:pt x="209496" y="1352"/>
                    <a:pt x="212321" y="4177"/>
                    <a:pt x="212321" y="11586"/>
                  </a:cubicBezTo>
                  <a:cubicBezTo>
                    <a:pt x="212321" y="34305"/>
                    <a:pt x="212198" y="57065"/>
                    <a:pt x="212280" y="79784"/>
                  </a:cubicBezTo>
                  <a:cubicBezTo>
                    <a:pt x="212280" y="83550"/>
                    <a:pt x="211216" y="86538"/>
                    <a:pt x="208227" y="88830"/>
                  </a:cubicBezTo>
                  <a:cubicBezTo>
                    <a:pt x="200900" y="94398"/>
                    <a:pt x="198730" y="101889"/>
                    <a:pt x="198772" y="110894"/>
                  </a:cubicBezTo>
                  <a:cubicBezTo>
                    <a:pt x="198894" y="131075"/>
                    <a:pt x="198321" y="151256"/>
                    <a:pt x="198158" y="171437"/>
                  </a:cubicBezTo>
                  <a:cubicBezTo>
                    <a:pt x="198034" y="182695"/>
                    <a:pt x="198076" y="193993"/>
                    <a:pt x="198076" y="205250"/>
                  </a:cubicBezTo>
                  <a:cubicBezTo>
                    <a:pt x="198076" y="209425"/>
                    <a:pt x="197994" y="213601"/>
                    <a:pt x="198116" y="217817"/>
                  </a:cubicBezTo>
                  <a:cubicBezTo>
                    <a:pt x="198321" y="226823"/>
                    <a:pt x="195906" y="228747"/>
                    <a:pt x="186573" y="228542"/>
                  </a:cubicBezTo>
                  <a:cubicBezTo>
                    <a:pt x="182356" y="228419"/>
                    <a:pt x="180310" y="226495"/>
                    <a:pt x="179818" y="222197"/>
                  </a:cubicBezTo>
                  <a:cubicBezTo>
                    <a:pt x="179532" y="219864"/>
                    <a:pt x="179778" y="217489"/>
                    <a:pt x="179737" y="215115"/>
                  </a:cubicBezTo>
                  <a:cubicBezTo>
                    <a:pt x="179737" y="207133"/>
                    <a:pt x="179696" y="199150"/>
                    <a:pt x="179696" y="191168"/>
                  </a:cubicBezTo>
                  <a:cubicBezTo>
                    <a:pt x="179696" y="184618"/>
                    <a:pt x="179737" y="178069"/>
                    <a:pt x="179737" y="171519"/>
                  </a:cubicBezTo>
                  <a:cubicBezTo>
                    <a:pt x="179737" y="160262"/>
                    <a:pt x="179818" y="149005"/>
                    <a:pt x="179655" y="137748"/>
                  </a:cubicBezTo>
                  <a:cubicBezTo>
                    <a:pt x="179573" y="131116"/>
                    <a:pt x="180432" y="125304"/>
                    <a:pt x="186614" y="121087"/>
                  </a:cubicBezTo>
                  <a:cubicBezTo>
                    <a:pt x="192754" y="116912"/>
                    <a:pt x="195333" y="110813"/>
                    <a:pt x="194760" y="103158"/>
                  </a:cubicBezTo>
                  <a:cubicBezTo>
                    <a:pt x="194064" y="93374"/>
                    <a:pt x="193982" y="83550"/>
                    <a:pt x="193695" y="73725"/>
                  </a:cubicBezTo>
                  <a:cubicBezTo>
                    <a:pt x="193573" y="69468"/>
                    <a:pt x="192590" y="65620"/>
                    <a:pt x="189971" y="62018"/>
                  </a:cubicBezTo>
                  <a:cubicBezTo>
                    <a:pt x="187023" y="57924"/>
                    <a:pt x="184812" y="53299"/>
                    <a:pt x="182193" y="48960"/>
                  </a:cubicBezTo>
                  <a:cubicBezTo>
                    <a:pt x="180596" y="46299"/>
                    <a:pt x="179041" y="43638"/>
                    <a:pt x="177076" y="41223"/>
                  </a:cubicBezTo>
                  <a:cubicBezTo>
                    <a:pt x="173842" y="37252"/>
                    <a:pt x="170813" y="33200"/>
                    <a:pt x="169257" y="28205"/>
                  </a:cubicBezTo>
                  <a:cubicBezTo>
                    <a:pt x="168029" y="24317"/>
                    <a:pt x="165286" y="23007"/>
                    <a:pt x="161316" y="23048"/>
                  </a:cubicBezTo>
                  <a:cubicBezTo>
                    <a:pt x="149117" y="23170"/>
                    <a:pt x="136960" y="23089"/>
                    <a:pt x="124761" y="23089"/>
                  </a:cubicBezTo>
                  <a:cubicBezTo>
                    <a:pt x="124679" y="23252"/>
                    <a:pt x="124679" y="23334"/>
                    <a:pt x="124679" y="234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D541295-B43C-4FD5-0853-2F9A349B0866}"/>
                </a:ext>
              </a:extLst>
            </p:cNvPr>
            <p:cNvSpPr/>
            <p:nvPr/>
          </p:nvSpPr>
          <p:spPr>
            <a:xfrm>
              <a:off x="16807265" y="3401116"/>
              <a:ext cx="259528" cy="31929"/>
            </a:xfrm>
            <a:custGeom>
              <a:avLst/>
              <a:gdLst>
                <a:gd name="connsiteX0" fmla="*/ 163945 w 259528"/>
                <a:gd name="connsiteY0" fmla="*/ 30804 h 31929"/>
                <a:gd name="connsiteX1" fmla="*/ 93536 w 259528"/>
                <a:gd name="connsiteY1" fmla="*/ 30804 h 31929"/>
                <a:gd name="connsiteX2" fmla="*/ 11175 w 259528"/>
                <a:gd name="connsiteY2" fmla="*/ 30845 h 31929"/>
                <a:gd name="connsiteX3" fmla="*/ 6304 w 259528"/>
                <a:gd name="connsiteY3" fmla="*/ 30558 h 31929"/>
                <a:gd name="connsiteX4" fmla="*/ 328 w 259528"/>
                <a:gd name="connsiteY4" fmla="*/ 22862 h 31929"/>
                <a:gd name="connsiteX5" fmla="*/ 1105 w 259528"/>
                <a:gd name="connsiteY5" fmla="*/ 10336 h 31929"/>
                <a:gd name="connsiteX6" fmla="*/ 12731 w 259528"/>
                <a:gd name="connsiteY6" fmla="*/ 594 h 31929"/>
                <a:gd name="connsiteX7" fmla="*/ 21409 w 259528"/>
                <a:gd name="connsiteY7" fmla="*/ 1085 h 31929"/>
                <a:gd name="connsiteX8" fmla="*/ 102747 w 259528"/>
                <a:gd name="connsiteY8" fmla="*/ 1044 h 31929"/>
                <a:gd name="connsiteX9" fmla="*/ 238078 w 259528"/>
                <a:gd name="connsiteY9" fmla="*/ 1126 h 31929"/>
                <a:gd name="connsiteX10" fmla="*/ 251669 w 259528"/>
                <a:gd name="connsiteY10" fmla="*/ 512 h 31929"/>
                <a:gd name="connsiteX11" fmla="*/ 258300 w 259528"/>
                <a:gd name="connsiteY11" fmla="*/ 4728 h 31929"/>
                <a:gd name="connsiteX12" fmla="*/ 259405 w 259528"/>
                <a:gd name="connsiteY12" fmla="*/ 10050 h 31929"/>
                <a:gd name="connsiteX13" fmla="*/ 259487 w 259528"/>
                <a:gd name="connsiteY13" fmla="*/ 24213 h 31929"/>
                <a:gd name="connsiteX14" fmla="*/ 251260 w 259528"/>
                <a:gd name="connsiteY14" fmla="*/ 31745 h 31929"/>
                <a:gd name="connsiteX15" fmla="*/ 163986 w 259528"/>
                <a:gd name="connsiteY15" fmla="*/ 30353 h 31929"/>
                <a:gd name="connsiteX16" fmla="*/ 163945 w 259528"/>
                <a:gd name="connsiteY16" fmla="*/ 30804 h 3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528" h="31929">
                  <a:moveTo>
                    <a:pt x="163945" y="30804"/>
                  </a:moveTo>
                  <a:cubicBezTo>
                    <a:pt x="140489" y="30804"/>
                    <a:pt x="116993" y="30804"/>
                    <a:pt x="93536" y="30804"/>
                  </a:cubicBezTo>
                  <a:cubicBezTo>
                    <a:pt x="66069" y="30804"/>
                    <a:pt x="38643" y="30845"/>
                    <a:pt x="11175" y="30845"/>
                  </a:cubicBezTo>
                  <a:cubicBezTo>
                    <a:pt x="9538" y="30845"/>
                    <a:pt x="7859" y="30845"/>
                    <a:pt x="6304" y="30558"/>
                  </a:cubicBezTo>
                  <a:cubicBezTo>
                    <a:pt x="2046" y="29739"/>
                    <a:pt x="82" y="27201"/>
                    <a:pt x="328" y="22862"/>
                  </a:cubicBezTo>
                  <a:cubicBezTo>
                    <a:pt x="532" y="18687"/>
                    <a:pt x="1023" y="14511"/>
                    <a:pt x="1105" y="10336"/>
                  </a:cubicBezTo>
                  <a:cubicBezTo>
                    <a:pt x="1187" y="4032"/>
                    <a:pt x="6836" y="-962"/>
                    <a:pt x="12731" y="594"/>
                  </a:cubicBezTo>
                  <a:cubicBezTo>
                    <a:pt x="15473" y="1330"/>
                    <a:pt x="18502" y="1085"/>
                    <a:pt x="21409" y="1085"/>
                  </a:cubicBezTo>
                  <a:cubicBezTo>
                    <a:pt x="48508" y="1085"/>
                    <a:pt x="75607" y="1044"/>
                    <a:pt x="102747" y="1044"/>
                  </a:cubicBezTo>
                  <a:cubicBezTo>
                    <a:pt x="147857" y="1044"/>
                    <a:pt x="192968" y="1126"/>
                    <a:pt x="238078" y="1126"/>
                  </a:cubicBezTo>
                  <a:cubicBezTo>
                    <a:pt x="242622" y="1126"/>
                    <a:pt x="247166" y="757"/>
                    <a:pt x="251669" y="512"/>
                  </a:cubicBezTo>
                  <a:cubicBezTo>
                    <a:pt x="255394" y="307"/>
                    <a:pt x="257072" y="1208"/>
                    <a:pt x="258300" y="4728"/>
                  </a:cubicBezTo>
                  <a:cubicBezTo>
                    <a:pt x="258914" y="6447"/>
                    <a:pt x="259323" y="8248"/>
                    <a:pt x="259405" y="10050"/>
                  </a:cubicBezTo>
                  <a:cubicBezTo>
                    <a:pt x="259569" y="14757"/>
                    <a:pt x="259733" y="19506"/>
                    <a:pt x="259487" y="24213"/>
                  </a:cubicBezTo>
                  <a:cubicBezTo>
                    <a:pt x="259160" y="30231"/>
                    <a:pt x="257154" y="31827"/>
                    <a:pt x="251260" y="31745"/>
                  </a:cubicBezTo>
                  <a:cubicBezTo>
                    <a:pt x="222154" y="31254"/>
                    <a:pt x="193091" y="30804"/>
                    <a:pt x="163986" y="30353"/>
                  </a:cubicBezTo>
                  <a:cubicBezTo>
                    <a:pt x="163945" y="30476"/>
                    <a:pt x="163945" y="30640"/>
                    <a:pt x="163945" y="3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36065AC-2D0C-B375-8599-FC0B26BCD928}"/>
                </a:ext>
              </a:extLst>
            </p:cNvPr>
            <p:cNvSpPr/>
            <p:nvPr/>
          </p:nvSpPr>
          <p:spPr>
            <a:xfrm>
              <a:off x="16001379" y="3385382"/>
              <a:ext cx="268534" cy="38888"/>
            </a:xfrm>
            <a:custGeom>
              <a:avLst/>
              <a:gdLst>
                <a:gd name="connsiteX0" fmla="*/ 236929 w 268534"/>
                <a:gd name="connsiteY0" fmla="*/ 38718 h 38888"/>
                <a:gd name="connsiteX1" fmla="*/ 221087 w 268534"/>
                <a:gd name="connsiteY1" fmla="*/ 38718 h 38888"/>
                <a:gd name="connsiteX2" fmla="*/ 212368 w 268534"/>
                <a:gd name="connsiteY2" fmla="*/ 32660 h 38888"/>
                <a:gd name="connsiteX3" fmla="*/ 206555 w 268534"/>
                <a:gd name="connsiteY3" fmla="*/ 20379 h 38888"/>
                <a:gd name="connsiteX4" fmla="*/ 197959 w 268534"/>
                <a:gd name="connsiteY4" fmla="*/ 14771 h 38888"/>
                <a:gd name="connsiteX5" fmla="*/ 161936 w 268534"/>
                <a:gd name="connsiteY5" fmla="*/ 14689 h 38888"/>
                <a:gd name="connsiteX6" fmla="*/ 150883 w 268534"/>
                <a:gd name="connsiteY6" fmla="*/ 22754 h 38888"/>
                <a:gd name="connsiteX7" fmla="*/ 145234 w 268534"/>
                <a:gd name="connsiteY7" fmla="*/ 34502 h 38888"/>
                <a:gd name="connsiteX8" fmla="*/ 137538 w 268534"/>
                <a:gd name="connsiteY8" fmla="*/ 38677 h 38888"/>
                <a:gd name="connsiteX9" fmla="*/ 116334 w 268534"/>
                <a:gd name="connsiteY9" fmla="*/ 38555 h 38888"/>
                <a:gd name="connsiteX10" fmla="*/ 106632 w 268534"/>
                <a:gd name="connsiteY10" fmla="*/ 31923 h 38888"/>
                <a:gd name="connsiteX11" fmla="*/ 101802 w 268534"/>
                <a:gd name="connsiteY11" fmla="*/ 20953 h 38888"/>
                <a:gd name="connsiteX12" fmla="*/ 91527 w 268534"/>
                <a:gd name="connsiteY12" fmla="*/ 14853 h 38888"/>
                <a:gd name="connsiteX13" fmla="*/ 82317 w 268534"/>
                <a:gd name="connsiteY13" fmla="*/ 15672 h 38888"/>
                <a:gd name="connsiteX14" fmla="*/ 74990 w 268534"/>
                <a:gd name="connsiteY14" fmla="*/ 20953 h 38888"/>
                <a:gd name="connsiteX15" fmla="*/ 66966 w 268534"/>
                <a:gd name="connsiteY15" fmla="*/ 34420 h 38888"/>
                <a:gd name="connsiteX16" fmla="*/ 57429 w 268534"/>
                <a:gd name="connsiteY16" fmla="*/ 38637 h 38888"/>
                <a:gd name="connsiteX17" fmla="*/ 22102 w 268534"/>
                <a:gd name="connsiteY17" fmla="*/ 38677 h 38888"/>
                <a:gd name="connsiteX18" fmla="*/ 11827 w 268534"/>
                <a:gd name="connsiteY18" fmla="*/ 33192 h 38888"/>
                <a:gd name="connsiteX19" fmla="*/ 3312 w 268534"/>
                <a:gd name="connsiteY19" fmla="*/ 20625 h 38888"/>
                <a:gd name="connsiteX20" fmla="*/ 1143 w 268534"/>
                <a:gd name="connsiteY20" fmla="*/ 4988 h 38888"/>
                <a:gd name="connsiteX21" fmla="*/ 6219 w 268534"/>
                <a:gd name="connsiteY21" fmla="*/ 1017 h 38888"/>
                <a:gd name="connsiteX22" fmla="*/ 36633 w 268534"/>
                <a:gd name="connsiteY22" fmla="*/ 526 h 38888"/>
                <a:gd name="connsiteX23" fmla="*/ 60007 w 268534"/>
                <a:gd name="connsiteY23" fmla="*/ 1263 h 38888"/>
                <a:gd name="connsiteX24" fmla="*/ 80680 w 268534"/>
                <a:gd name="connsiteY24" fmla="*/ 321 h 38888"/>
                <a:gd name="connsiteX25" fmla="*/ 108434 w 268534"/>
                <a:gd name="connsiteY25" fmla="*/ 772 h 38888"/>
                <a:gd name="connsiteX26" fmla="*/ 118749 w 268534"/>
                <a:gd name="connsiteY26" fmla="*/ 1386 h 38888"/>
                <a:gd name="connsiteX27" fmla="*/ 164515 w 268534"/>
                <a:gd name="connsiteY27" fmla="*/ 526 h 38888"/>
                <a:gd name="connsiteX28" fmla="*/ 175403 w 268534"/>
                <a:gd name="connsiteY28" fmla="*/ 1140 h 38888"/>
                <a:gd name="connsiteX29" fmla="*/ 185187 w 268534"/>
                <a:gd name="connsiteY29" fmla="*/ 1140 h 38888"/>
                <a:gd name="connsiteX30" fmla="*/ 219450 w 268534"/>
                <a:gd name="connsiteY30" fmla="*/ 1140 h 38888"/>
                <a:gd name="connsiteX31" fmla="*/ 242251 w 268534"/>
                <a:gd name="connsiteY31" fmla="*/ 812 h 38888"/>
                <a:gd name="connsiteX32" fmla="*/ 249864 w 268534"/>
                <a:gd name="connsiteY32" fmla="*/ 690 h 38888"/>
                <a:gd name="connsiteX33" fmla="*/ 259034 w 268534"/>
                <a:gd name="connsiteY33" fmla="*/ 690 h 38888"/>
                <a:gd name="connsiteX34" fmla="*/ 268367 w 268534"/>
                <a:gd name="connsiteY34" fmla="*/ 8508 h 38888"/>
                <a:gd name="connsiteX35" fmla="*/ 263823 w 268534"/>
                <a:gd name="connsiteY35" fmla="*/ 27830 h 38888"/>
                <a:gd name="connsiteX36" fmla="*/ 261735 w 268534"/>
                <a:gd name="connsiteY36" fmla="*/ 32251 h 38888"/>
                <a:gd name="connsiteX37" fmla="*/ 252730 w 268534"/>
                <a:gd name="connsiteY37" fmla="*/ 38596 h 38888"/>
                <a:gd name="connsiteX38" fmla="*/ 236929 w 268534"/>
                <a:gd name="connsiteY38" fmla="*/ 38718 h 3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8534" h="38888">
                  <a:moveTo>
                    <a:pt x="236929" y="38718"/>
                  </a:moveTo>
                  <a:cubicBezTo>
                    <a:pt x="231648" y="38718"/>
                    <a:pt x="226368" y="38677"/>
                    <a:pt x="221087" y="38718"/>
                  </a:cubicBezTo>
                  <a:cubicBezTo>
                    <a:pt x="216707" y="38759"/>
                    <a:pt x="214046" y="36713"/>
                    <a:pt x="212368" y="32660"/>
                  </a:cubicBezTo>
                  <a:cubicBezTo>
                    <a:pt x="210649" y="28485"/>
                    <a:pt x="208602" y="24391"/>
                    <a:pt x="206555" y="20379"/>
                  </a:cubicBezTo>
                  <a:cubicBezTo>
                    <a:pt x="204795" y="16941"/>
                    <a:pt x="202134" y="14771"/>
                    <a:pt x="197959" y="14771"/>
                  </a:cubicBezTo>
                  <a:cubicBezTo>
                    <a:pt x="185965" y="14812"/>
                    <a:pt x="173930" y="14730"/>
                    <a:pt x="161936" y="14689"/>
                  </a:cubicBezTo>
                  <a:cubicBezTo>
                    <a:pt x="156246" y="14689"/>
                    <a:pt x="152971" y="17678"/>
                    <a:pt x="150883" y="22754"/>
                  </a:cubicBezTo>
                  <a:cubicBezTo>
                    <a:pt x="149246" y="26765"/>
                    <a:pt x="147322" y="30695"/>
                    <a:pt x="145234" y="34502"/>
                  </a:cubicBezTo>
                  <a:cubicBezTo>
                    <a:pt x="143638" y="37449"/>
                    <a:pt x="141059" y="38759"/>
                    <a:pt x="137538" y="38677"/>
                  </a:cubicBezTo>
                  <a:cubicBezTo>
                    <a:pt x="130457" y="38514"/>
                    <a:pt x="123375" y="38596"/>
                    <a:pt x="116334" y="38555"/>
                  </a:cubicBezTo>
                  <a:cubicBezTo>
                    <a:pt x="111627" y="38514"/>
                    <a:pt x="108475" y="36262"/>
                    <a:pt x="106632" y="31923"/>
                  </a:cubicBezTo>
                  <a:cubicBezTo>
                    <a:pt x="105077" y="28239"/>
                    <a:pt x="103440" y="24596"/>
                    <a:pt x="101802" y="20953"/>
                  </a:cubicBezTo>
                  <a:cubicBezTo>
                    <a:pt x="99551" y="15877"/>
                    <a:pt x="97054" y="14403"/>
                    <a:pt x="91527" y="14853"/>
                  </a:cubicBezTo>
                  <a:cubicBezTo>
                    <a:pt x="88457" y="15099"/>
                    <a:pt x="85387" y="15672"/>
                    <a:pt x="82317" y="15672"/>
                  </a:cubicBezTo>
                  <a:cubicBezTo>
                    <a:pt x="78510" y="15713"/>
                    <a:pt x="75849" y="17391"/>
                    <a:pt x="74990" y="20953"/>
                  </a:cubicBezTo>
                  <a:cubicBezTo>
                    <a:pt x="73680" y="26356"/>
                    <a:pt x="69709" y="29999"/>
                    <a:pt x="66966" y="34420"/>
                  </a:cubicBezTo>
                  <a:cubicBezTo>
                    <a:pt x="64879" y="37777"/>
                    <a:pt x="61358" y="38637"/>
                    <a:pt x="57429" y="38637"/>
                  </a:cubicBezTo>
                  <a:cubicBezTo>
                    <a:pt x="45639" y="38555"/>
                    <a:pt x="33850" y="38514"/>
                    <a:pt x="22102" y="38677"/>
                  </a:cubicBezTo>
                  <a:cubicBezTo>
                    <a:pt x="17517" y="38759"/>
                    <a:pt x="14201" y="37572"/>
                    <a:pt x="11827" y="33192"/>
                  </a:cubicBezTo>
                  <a:cubicBezTo>
                    <a:pt x="9453" y="28771"/>
                    <a:pt x="6301" y="24719"/>
                    <a:pt x="3312" y="20625"/>
                  </a:cubicBezTo>
                  <a:cubicBezTo>
                    <a:pt x="-208" y="15754"/>
                    <a:pt x="-208" y="10473"/>
                    <a:pt x="1143" y="4988"/>
                  </a:cubicBezTo>
                  <a:cubicBezTo>
                    <a:pt x="1757" y="2532"/>
                    <a:pt x="3230" y="1017"/>
                    <a:pt x="6219" y="1017"/>
                  </a:cubicBezTo>
                  <a:cubicBezTo>
                    <a:pt x="16371" y="935"/>
                    <a:pt x="26482" y="485"/>
                    <a:pt x="36633" y="526"/>
                  </a:cubicBezTo>
                  <a:cubicBezTo>
                    <a:pt x="44411" y="526"/>
                    <a:pt x="52189" y="1304"/>
                    <a:pt x="60007" y="1263"/>
                  </a:cubicBezTo>
                  <a:cubicBezTo>
                    <a:pt x="66884" y="1263"/>
                    <a:pt x="73803" y="403"/>
                    <a:pt x="80680" y="321"/>
                  </a:cubicBezTo>
                  <a:cubicBezTo>
                    <a:pt x="89931" y="239"/>
                    <a:pt x="99182" y="526"/>
                    <a:pt x="108434" y="772"/>
                  </a:cubicBezTo>
                  <a:cubicBezTo>
                    <a:pt x="111872" y="853"/>
                    <a:pt x="115311" y="1427"/>
                    <a:pt x="118749" y="1386"/>
                  </a:cubicBezTo>
                  <a:cubicBezTo>
                    <a:pt x="134018" y="1181"/>
                    <a:pt x="149246" y="731"/>
                    <a:pt x="164515" y="526"/>
                  </a:cubicBezTo>
                  <a:cubicBezTo>
                    <a:pt x="168117" y="485"/>
                    <a:pt x="171760" y="1017"/>
                    <a:pt x="175403" y="1140"/>
                  </a:cubicBezTo>
                  <a:cubicBezTo>
                    <a:pt x="178678" y="1263"/>
                    <a:pt x="181994" y="1508"/>
                    <a:pt x="185187" y="1140"/>
                  </a:cubicBezTo>
                  <a:cubicBezTo>
                    <a:pt x="196608" y="-129"/>
                    <a:pt x="208029" y="321"/>
                    <a:pt x="219450" y="1140"/>
                  </a:cubicBezTo>
                  <a:cubicBezTo>
                    <a:pt x="226982" y="1713"/>
                    <a:pt x="234637" y="976"/>
                    <a:pt x="242251" y="812"/>
                  </a:cubicBezTo>
                  <a:cubicBezTo>
                    <a:pt x="244788" y="772"/>
                    <a:pt x="247326" y="690"/>
                    <a:pt x="249864" y="690"/>
                  </a:cubicBezTo>
                  <a:cubicBezTo>
                    <a:pt x="252934" y="690"/>
                    <a:pt x="256005" y="935"/>
                    <a:pt x="259034" y="690"/>
                  </a:cubicBezTo>
                  <a:cubicBezTo>
                    <a:pt x="264847" y="198"/>
                    <a:pt x="268285" y="2614"/>
                    <a:pt x="268367" y="8508"/>
                  </a:cubicBezTo>
                  <a:cubicBezTo>
                    <a:pt x="268408" y="15222"/>
                    <a:pt x="267876" y="21976"/>
                    <a:pt x="263823" y="27830"/>
                  </a:cubicBezTo>
                  <a:cubicBezTo>
                    <a:pt x="262923" y="29140"/>
                    <a:pt x="262186" y="30695"/>
                    <a:pt x="261735" y="32251"/>
                  </a:cubicBezTo>
                  <a:cubicBezTo>
                    <a:pt x="260385" y="36794"/>
                    <a:pt x="257274" y="38637"/>
                    <a:pt x="252730" y="38596"/>
                  </a:cubicBezTo>
                  <a:cubicBezTo>
                    <a:pt x="247449" y="38677"/>
                    <a:pt x="242169" y="38718"/>
                    <a:pt x="236929" y="3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8BB68F48-FE6C-D412-4B66-B08101447669}"/>
                </a:ext>
              </a:extLst>
            </p:cNvPr>
            <p:cNvSpPr/>
            <p:nvPr/>
          </p:nvSpPr>
          <p:spPr>
            <a:xfrm>
              <a:off x="16581712" y="3400863"/>
              <a:ext cx="210816" cy="31929"/>
            </a:xfrm>
            <a:custGeom>
              <a:avLst/>
              <a:gdLst>
                <a:gd name="connsiteX0" fmla="*/ 210734 w 210815"/>
                <a:gd name="connsiteY0" fmla="*/ 17425 h 31929"/>
                <a:gd name="connsiteX1" fmla="*/ 210652 w 210815"/>
                <a:gd name="connsiteY1" fmla="*/ 26103 h 31929"/>
                <a:gd name="connsiteX2" fmla="*/ 203530 w 210815"/>
                <a:gd name="connsiteY2" fmla="*/ 31466 h 31929"/>
                <a:gd name="connsiteX3" fmla="*/ 152893 w 210815"/>
                <a:gd name="connsiteY3" fmla="*/ 31711 h 31929"/>
                <a:gd name="connsiteX4" fmla="*/ 147981 w 210815"/>
                <a:gd name="connsiteY4" fmla="*/ 31834 h 31929"/>
                <a:gd name="connsiteX5" fmla="*/ 96771 w 210815"/>
                <a:gd name="connsiteY5" fmla="*/ 31015 h 31929"/>
                <a:gd name="connsiteX6" fmla="*/ 30783 w 210815"/>
                <a:gd name="connsiteY6" fmla="*/ 30933 h 31929"/>
                <a:gd name="connsiteX7" fmla="*/ 24807 w 210815"/>
                <a:gd name="connsiteY7" fmla="*/ 31261 h 31929"/>
                <a:gd name="connsiteX8" fmla="*/ 11995 w 210815"/>
                <a:gd name="connsiteY8" fmla="*/ 29746 h 31929"/>
                <a:gd name="connsiteX9" fmla="*/ 6836 w 210815"/>
                <a:gd name="connsiteY9" fmla="*/ 24056 h 31929"/>
                <a:gd name="connsiteX10" fmla="*/ 1720 w 210815"/>
                <a:gd name="connsiteY10" fmla="*/ 11121 h 31929"/>
                <a:gd name="connsiteX11" fmla="*/ 7164 w 210815"/>
                <a:gd name="connsiteY11" fmla="*/ 437 h 31929"/>
                <a:gd name="connsiteX12" fmla="*/ 15883 w 210815"/>
                <a:gd name="connsiteY12" fmla="*/ 437 h 31929"/>
                <a:gd name="connsiteX13" fmla="*/ 42000 w 210815"/>
                <a:gd name="connsiteY13" fmla="*/ 1174 h 31929"/>
                <a:gd name="connsiteX14" fmla="*/ 125425 w 210815"/>
                <a:gd name="connsiteY14" fmla="*/ 1174 h 31929"/>
                <a:gd name="connsiteX15" fmla="*/ 143928 w 210815"/>
                <a:gd name="connsiteY15" fmla="*/ 355 h 31929"/>
                <a:gd name="connsiteX16" fmla="*/ 188056 w 210815"/>
                <a:gd name="connsiteY16" fmla="*/ 1133 h 31929"/>
                <a:gd name="connsiteX17" fmla="*/ 203816 w 210815"/>
                <a:gd name="connsiteY17" fmla="*/ 1214 h 31929"/>
                <a:gd name="connsiteX18" fmla="*/ 210284 w 210815"/>
                <a:gd name="connsiteY18" fmla="*/ 7027 h 31929"/>
                <a:gd name="connsiteX19" fmla="*/ 210898 w 210815"/>
                <a:gd name="connsiteY19" fmla="*/ 17343 h 31929"/>
                <a:gd name="connsiteX20" fmla="*/ 210734 w 210815"/>
                <a:gd name="connsiteY20" fmla="*/ 17425 h 3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815" h="31929">
                  <a:moveTo>
                    <a:pt x="210734" y="17425"/>
                  </a:moveTo>
                  <a:cubicBezTo>
                    <a:pt x="210734" y="20331"/>
                    <a:pt x="211062" y="23279"/>
                    <a:pt x="210652" y="26103"/>
                  </a:cubicBezTo>
                  <a:cubicBezTo>
                    <a:pt x="210038" y="30606"/>
                    <a:pt x="208114" y="31506"/>
                    <a:pt x="203530" y="31466"/>
                  </a:cubicBezTo>
                  <a:cubicBezTo>
                    <a:pt x="186664" y="31384"/>
                    <a:pt x="169758" y="31588"/>
                    <a:pt x="152893" y="31711"/>
                  </a:cubicBezTo>
                  <a:cubicBezTo>
                    <a:pt x="151255" y="31711"/>
                    <a:pt x="149618" y="31834"/>
                    <a:pt x="147981" y="31834"/>
                  </a:cubicBezTo>
                  <a:cubicBezTo>
                    <a:pt x="130911" y="31547"/>
                    <a:pt x="113841" y="31138"/>
                    <a:pt x="96771" y="31015"/>
                  </a:cubicBezTo>
                  <a:cubicBezTo>
                    <a:pt x="74789" y="30852"/>
                    <a:pt x="52806" y="30933"/>
                    <a:pt x="30783" y="30933"/>
                  </a:cubicBezTo>
                  <a:cubicBezTo>
                    <a:pt x="28778" y="30933"/>
                    <a:pt x="26731" y="30852"/>
                    <a:pt x="24807" y="31261"/>
                  </a:cubicBezTo>
                  <a:cubicBezTo>
                    <a:pt x="20304" y="32243"/>
                    <a:pt x="16170" y="31015"/>
                    <a:pt x="11995" y="29746"/>
                  </a:cubicBezTo>
                  <a:cubicBezTo>
                    <a:pt x="9129" y="28887"/>
                    <a:pt x="7328" y="27085"/>
                    <a:pt x="6836" y="24056"/>
                  </a:cubicBezTo>
                  <a:cubicBezTo>
                    <a:pt x="6018" y="19390"/>
                    <a:pt x="4790" y="15091"/>
                    <a:pt x="1720" y="11121"/>
                  </a:cubicBezTo>
                  <a:cubicBezTo>
                    <a:pt x="-1719" y="6741"/>
                    <a:pt x="1515" y="928"/>
                    <a:pt x="7164" y="437"/>
                  </a:cubicBezTo>
                  <a:cubicBezTo>
                    <a:pt x="10070" y="191"/>
                    <a:pt x="12977" y="355"/>
                    <a:pt x="15883" y="437"/>
                  </a:cubicBezTo>
                  <a:cubicBezTo>
                    <a:pt x="24602" y="682"/>
                    <a:pt x="33322" y="1133"/>
                    <a:pt x="42000" y="1174"/>
                  </a:cubicBezTo>
                  <a:cubicBezTo>
                    <a:pt x="69795" y="1296"/>
                    <a:pt x="97630" y="1255"/>
                    <a:pt x="125425" y="1174"/>
                  </a:cubicBezTo>
                  <a:cubicBezTo>
                    <a:pt x="131607" y="1174"/>
                    <a:pt x="137747" y="314"/>
                    <a:pt x="143928" y="355"/>
                  </a:cubicBezTo>
                  <a:cubicBezTo>
                    <a:pt x="158624" y="478"/>
                    <a:pt x="173320" y="887"/>
                    <a:pt x="188056" y="1133"/>
                  </a:cubicBezTo>
                  <a:cubicBezTo>
                    <a:pt x="193296" y="1214"/>
                    <a:pt x="198577" y="1051"/>
                    <a:pt x="203816" y="1214"/>
                  </a:cubicBezTo>
                  <a:cubicBezTo>
                    <a:pt x="208114" y="1378"/>
                    <a:pt x="209670" y="2729"/>
                    <a:pt x="210284" y="7027"/>
                  </a:cubicBezTo>
                  <a:cubicBezTo>
                    <a:pt x="210775" y="10425"/>
                    <a:pt x="210693" y="13904"/>
                    <a:pt x="210898" y="17343"/>
                  </a:cubicBezTo>
                  <a:cubicBezTo>
                    <a:pt x="210816" y="17425"/>
                    <a:pt x="210775" y="17425"/>
                    <a:pt x="210734" y="174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F96CB16F-D293-98FD-4BE8-330C9E30DA59}"/>
                </a:ext>
              </a:extLst>
            </p:cNvPr>
            <p:cNvSpPr/>
            <p:nvPr/>
          </p:nvSpPr>
          <p:spPr>
            <a:xfrm>
              <a:off x="13029011" y="3492400"/>
              <a:ext cx="28655" cy="294323"/>
            </a:xfrm>
            <a:custGeom>
              <a:avLst/>
              <a:gdLst>
                <a:gd name="connsiteX0" fmla="*/ 314 w 28654"/>
                <a:gd name="connsiteY0" fmla="*/ 106903 h 294323"/>
                <a:gd name="connsiteX1" fmla="*/ 395 w 28654"/>
                <a:gd name="connsiteY1" fmla="*/ 13080 h 294323"/>
                <a:gd name="connsiteX2" fmla="*/ 2197 w 28654"/>
                <a:gd name="connsiteY2" fmla="*/ 2437 h 294323"/>
                <a:gd name="connsiteX3" fmla="*/ 4857 w 28654"/>
                <a:gd name="connsiteY3" fmla="*/ 308 h 294323"/>
                <a:gd name="connsiteX4" fmla="*/ 7436 w 28654"/>
                <a:gd name="connsiteY4" fmla="*/ 2600 h 294323"/>
                <a:gd name="connsiteX5" fmla="*/ 8828 w 28654"/>
                <a:gd name="connsiteY5" fmla="*/ 12261 h 294323"/>
                <a:gd name="connsiteX6" fmla="*/ 8910 w 28654"/>
                <a:gd name="connsiteY6" fmla="*/ 178048 h 294323"/>
                <a:gd name="connsiteX7" fmla="*/ 8992 w 28654"/>
                <a:gd name="connsiteY7" fmla="*/ 187300 h 294323"/>
                <a:gd name="connsiteX8" fmla="*/ 15091 w 28654"/>
                <a:gd name="connsiteY8" fmla="*/ 196592 h 294323"/>
                <a:gd name="connsiteX9" fmla="*/ 19921 w 28654"/>
                <a:gd name="connsiteY9" fmla="*/ 203592 h 294323"/>
                <a:gd name="connsiteX10" fmla="*/ 25366 w 28654"/>
                <a:gd name="connsiteY10" fmla="*/ 214071 h 294323"/>
                <a:gd name="connsiteX11" fmla="*/ 28723 w 28654"/>
                <a:gd name="connsiteY11" fmla="*/ 221644 h 294323"/>
                <a:gd name="connsiteX12" fmla="*/ 28682 w 28654"/>
                <a:gd name="connsiteY12" fmla="*/ 265281 h 294323"/>
                <a:gd name="connsiteX13" fmla="*/ 28600 w 28654"/>
                <a:gd name="connsiteY13" fmla="*/ 281655 h 294323"/>
                <a:gd name="connsiteX14" fmla="*/ 26921 w 28654"/>
                <a:gd name="connsiteY14" fmla="*/ 290088 h 294323"/>
                <a:gd name="connsiteX15" fmla="*/ 20413 w 28654"/>
                <a:gd name="connsiteY15" fmla="*/ 294099 h 294323"/>
                <a:gd name="connsiteX16" fmla="*/ 15009 w 28654"/>
                <a:gd name="connsiteY16" fmla="*/ 288859 h 294323"/>
                <a:gd name="connsiteX17" fmla="*/ 14150 w 28654"/>
                <a:gd name="connsiteY17" fmla="*/ 280754 h 294323"/>
                <a:gd name="connsiteX18" fmla="*/ 14354 w 28654"/>
                <a:gd name="connsiteY18" fmla="*/ 255129 h 294323"/>
                <a:gd name="connsiteX19" fmla="*/ 14272 w 28654"/>
                <a:gd name="connsiteY19" fmla="*/ 250217 h 294323"/>
                <a:gd name="connsiteX20" fmla="*/ 8992 w 28654"/>
                <a:gd name="connsiteY20" fmla="*/ 245100 h 294323"/>
                <a:gd name="connsiteX21" fmla="*/ 355 w 28654"/>
                <a:gd name="connsiteY21" fmla="*/ 235603 h 294323"/>
                <a:gd name="connsiteX22" fmla="*/ 764 w 28654"/>
                <a:gd name="connsiteY22" fmla="*/ 211124 h 294323"/>
                <a:gd name="connsiteX23" fmla="*/ 395 w 28654"/>
                <a:gd name="connsiteY23" fmla="*/ 189878 h 294323"/>
                <a:gd name="connsiteX24" fmla="*/ 395 w 28654"/>
                <a:gd name="connsiteY24" fmla="*/ 106985 h 294323"/>
                <a:gd name="connsiteX25" fmla="*/ 314 w 28654"/>
                <a:gd name="connsiteY25" fmla="*/ 106903 h 29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654" h="294323">
                  <a:moveTo>
                    <a:pt x="314" y="106903"/>
                  </a:moveTo>
                  <a:cubicBezTo>
                    <a:pt x="314" y="75629"/>
                    <a:pt x="273" y="44354"/>
                    <a:pt x="395" y="13080"/>
                  </a:cubicBezTo>
                  <a:cubicBezTo>
                    <a:pt x="395" y="9518"/>
                    <a:pt x="1337" y="5916"/>
                    <a:pt x="2197" y="2437"/>
                  </a:cubicBezTo>
                  <a:cubicBezTo>
                    <a:pt x="2442" y="1495"/>
                    <a:pt x="3957" y="267"/>
                    <a:pt x="4857" y="308"/>
                  </a:cubicBezTo>
                  <a:cubicBezTo>
                    <a:pt x="5799" y="349"/>
                    <a:pt x="7232" y="1618"/>
                    <a:pt x="7436" y="2600"/>
                  </a:cubicBezTo>
                  <a:cubicBezTo>
                    <a:pt x="8173" y="5752"/>
                    <a:pt x="8828" y="9027"/>
                    <a:pt x="8828" y="12261"/>
                  </a:cubicBezTo>
                  <a:cubicBezTo>
                    <a:pt x="8910" y="67523"/>
                    <a:pt x="8910" y="122786"/>
                    <a:pt x="8910" y="178048"/>
                  </a:cubicBezTo>
                  <a:cubicBezTo>
                    <a:pt x="8910" y="181118"/>
                    <a:pt x="8992" y="184229"/>
                    <a:pt x="8992" y="187300"/>
                  </a:cubicBezTo>
                  <a:cubicBezTo>
                    <a:pt x="9033" y="191721"/>
                    <a:pt x="10629" y="195118"/>
                    <a:pt x="15091" y="196592"/>
                  </a:cubicBezTo>
                  <a:cubicBezTo>
                    <a:pt x="18530" y="197697"/>
                    <a:pt x="20003" y="200153"/>
                    <a:pt x="19921" y="203592"/>
                  </a:cubicBezTo>
                  <a:cubicBezTo>
                    <a:pt x="19799" y="208095"/>
                    <a:pt x="21109" y="211697"/>
                    <a:pt x="25366" y="214071"/>
                  </a:cubicBezTo>
                  <a:cubicBezTo>
                    <a:pt x="28190" y="215627"/>
                    <a:pt x="28723" y="218533"/>
                    <a:pt x="28723" y="221644"/>
                  </a:cubicBezTo>
                  <a:cubicBezTo>
                    <a:pt x="28641" y="236176"/>
                    <a:pt x="28682" y="250749"/>
                    <a:pt x="28682" y="265281"/>
                  </a:cubicBezTo>
                  <a:cubicBezTo>
                    <a:pt x="28682" y="270725"/>
                    <a:pt x="28886" y="276211"/>
                    <a:pt x="28600" y="281655"/>
                  </a:cubicBezTo>
                  <a:cubicBezTo>
                    <a:pt x="28477" y="284520"/>
                    <a:pt x="27904" y="287427"/>
                    <a:pt x="26921" y="290088"/>
                  </a:cubicBezTo>
                  <a:cubicBezTo>
                    <a:pt x="25898" y="292830"/>
                    <a:pt x="23524" y="294304"/>
                    <a:pt x="20413" y="294099"/>
                  </a:cubicBezTo>
                  <a:cubicBezTo>
                    <a:pt x="17547" y="293895"/>
                    <a:pt x="15869" y="292503"/>
                    <a:pt x="15009" y="288859"/>
                  </a:cubicBezTo>
                  <a:cubicBezTo>
                    <a:pt x="14395" y="286240"/>
                    <a:pt x="14150" y="283456"/>
                    <a:pt x="14150" y="280754"/>
                  </a:cubicBezTo>
                  <a:cubicBezTo>
                    <a:pt x="14109" y="272199"/>
                    <a:pt x="14272" y="263684"/>
                    <a:pt x="14354" y="255129"/>
                  </a:cubicBezTo>
                  <a:cubicBezTo>
                    <a:pt x="14354" y="253492"/>
                    <a:pt x="14477" y="251854"/>
                    <a:pt x="14272" y="250217"/>
                  </a:cubicBezTo>
                  <a:cubicBezTo>
                    <a:pt x="13822" y="246778"/>
                    <a:pt x="12471" y="245550"/>
                    <a:pt x="8992" y="245100"/>
                  </a:cubicBezTo>
                  <a:cubicBezTo>
                    <a:pt x="1501" y="244076"/>
                    <a:pt x="355" y="242930"/>
                    <a:pt x="355" y="235603"/>
                  </a:cubicBezTo>
                  <a:cubicBezTo>
                    <a:pt x="395" y="227457"/>
                    <a:pt x="723" y="219270"/>
                    <a:pt x="764" y="211124"/>
                  </a:cubicBezTo>
                  <a:cubicBezTo>
                    <a:pt x="764" y="204042"/>
                    <a:pt x="395" y="196960"/>
                    <a:pt x="395" y="189878"/>
                  </a:cubicBezTo>
                  <a:cubicBezTo>
                    <a:pt x="355" y="162247"/>
                    <a:pt x="395" y="134616"/>
                    <a:pt x="395" y="106985"/>
                  </a:cubicBezTo>
                  <a:cubicBezTo>
                    <a:pt x="395" y="106903"/>
                    <a:pt x="355" y="106903"/>
                    <a:pt x="314" y="1069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EA7E799F-253A-B7A7-0147-784163AB4729}"/>
                </a:ext>
              </a:extLst>
            </p:cNvPr>
            <p:cNvSpPr/>
            <p:nvPr/>
          </p:nvSpPr>
          <p:spPr>
            <a:xfrm>
              <a:off x="17257815" y="3663004"/>
              <a:ext cx="33567" cy="177249"/>
            </a:xfrm>
            <a:custGeom>
              <a:avLst/>
              <a:gdLst>
                <a:gd name="connsiteX0" fmla="*/ 33261 w 33566"/>
                <a:gd name="connsiteY0" fmla="*/ 114244 h 177248"/>
                <a:gd name="connsiteX1" fmla="*/ 33261 w 33566"/>
                <a:gd name="connsiteY1" fmla="*/ 166559 h 177248"/>
                <a:gd name="connsiteX2" fmla="*/ 32934 w 33566"/>
                <a:gd name="connsiteY2" fmla="*/ 171962 h 177248"/>
                <a:gd name="connsiteX3" fmla="*/ 28022 w 33566"/>
                <a:gd name="connsiteY3" fmla="*/ 177038 h 177248"/>
                <a:gd name="connsiteX4" fmla="*/ 21022 w 33566"/>
                <a:gd name="connsiteY4" fmla="*/ 173149 h 177248"/>
                <a:gd name="connsiteX5" fmla="*/ 19998 w 33566"/>
                <a:gd name="connsiteY5" fmla="*/ 165699 h 177248"/>
                <a:gd name="connsiteX6" fmla="*/ 20244 w 33566"/>
                <a:gd name="connsiteY6" fmla="*/ 116659 h 177248"/>
                <a:gd name="connsiteX7" fmla="*/ 13203 w 33566"/>
                <a:gd name="connsiteY7" fmla="*/ 87963 h 177248"/>
                <a:gd name="connsiteX8" fmla="*/ 7759 w 33566"/>
                <a:gd name="connsiteY8" fmla="*/ 83051 h 177248"/>
                <a:gd name="connsiteX9" fmla="*/ 1905 w 33566"/>
                <a:gd name="connsiteY9" fmla="*/ 75192 h 177248"/>
                <a:gd name="connsiteX10" fmla="*/ 1537 w 33566"/>
                <a:gd name="connsiteY10" fmla="*/ 72490 h 177248"/>
                <a:gd name="connsiteX11" fmla="*/ 1045 w 33566"/>
                <a:gd name="connsiteY11" fmla="*/ 38759 h 177248"/>
                <a:gd name="connsiteX12" fmla="*/ 431 w 33566"/>
                <a:gd name="connsiteY12" fmla="*/ 21894 h 177248"/>
                <a:gd name="connsiteX13" fmla="*/ 349 w 33566"/>
                <a:gd name="connsiteY13" fmla="*/ 8263 h 177248"/>
                <a:gd name="connsiteX14" fmla="*/ 9396 w 33566"/>
                <a:gd name="connsiteY14" fmla="*/ 403 h 177248"/>
                <a:gd name="connsiteX15" fmla="*/ 12098 w 33566"/>
                <a:gd name="connsiteY15" fmla="*/ 853 h 177248"/>
                <a:gd name="connsiteX16" fmla="*/ 18975 w 33566"/>
                <a:gd name="connsiteY16" fmla="*/ 8754 h 177248"/>
                <a:gd name="connsiteX17" fmla="*/ 18934 w 33566"/>
                <a:gd name="connsiteY17" fmla="*/ 34379 h 177248"/>
                <a:gd name="connsiteX18" fmla="*/ 20694 w 33566"/>
                <a:gd name="connsiteY18" fmla="*/ 45022 h 177248"/>
                <a:gd name="connsiteX19" fmla="*/ 25811 w 33566"/>
                <a:gd name="connsiteY19" fmla="*/ 49321 h 177248"/>
                <a:gd name="connsiteX20" fmla="*/ 33139 w 33566"/>
                <a:gd name="connsiteY20" fmla="*/ 58163 h 177248"/>
                <a:gd name="connsiteX21" fmla="*/ 33179 w 33566"/>
                <a:gd name="connsiteY21" fmla="*/ 81577 h 177248"/>
                <a:gd name="connsiteX22" fmla="*/ 33179 w 33566"/>
                <a:gd name="connsiteY22" fmla="*/ 114285 h 177248"/>
                <a:gd name="connsiteX23" fmla="*/ 33261 w 33566"/>
                <a:gd name="connsiteY23" fmla="*/ 114244 h 17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566" h="177248">
                  <a:moveTo>
                    <a:pt x="33261" y="114244"/>
                  </a:moveTo>
                  <a:cubicBezTo>
                    <a:pt x="33261" y="131682"/>
                    <a:pt x="33261" y="149120"/>
                    <a:pt x="33261" y="166559"/>
                  </a:cubicBezTo>
                  <a:cubicBezTo>
                    <a:pt x="33261" y="168360"/>
                    <a:pt x="33261" y="170202"/>
                    <a:pt x="32934" y="171962"/>
                  </a:cubicBezTo>
                  <a:cubicBezTo>
                    <a:pt x="32443" y="174664"/>
                    <a:pt x="31051" y="176670"/>
                    <a:pt x="28022" y="177038"/>
                  </a:cubicBezTo>
                  <a:cubicBezTo>
                    <a:pt x="24829" y="177407"/>
                    <a:pt x="22045" y="176178"/>
                    <a:pt x="21022" y="173149"/>
                  </a:cubicBezTo>
                  <a:cubicBezTo>
                    <a:pt x="20244" y="170816"/>
                    <a:pt x="19998" y="168196"/>
                    <a:pt x="19998" y="165699"/>
                  </a:cubicBezTo>
                  <a:cubicBezTo>
                    <a:pt x="19957" y="149366"/>
                    <a:pt x="19630" y="132992"/>
                    <a:pt x="20244" y="116659"/>
                  </a:cubicBezTo>
                  <a:cubicBezTo>
                    <a:pt x="20612" y="106261"/>
                    <a:pt x="18075" y="96887"/>
                    <a:pt x="13203" y="87963"/>
                  </a:cubicBezTo>
                  <a:cubicBezTo>
                    <a:pt x="12098" y="85917"/>
                    <a:pt x="9888" y="84034"/>
                    <a:pt x="7759" y="83051"/>
                  </a:cubicBezTo>
                  <a:cubicBezTo>
                    <a:pt x="4197" y="81373"/>
                    <a:pt x="2437" y="78876"/>
                    <a:pt x="1905" y="75192"/>
                  </a:cubicBezTo>
                  <a:cubicBezTo>
                    <a:pt x="1782" y="74291"/>
                    <a:pt x="1537" y="73390"/>
                    <a:pt x="1537" y="72490"/>
                  </a:cubicBezTo>
                  <a:cubicBezTo>
                    <a:pt x="1373" y="61233"/>
                    <a:pt x="1291" y="50017"/>
                    <a:pt x="1045" y="38759"/>
                  </a:cubicBezTo>
                  <a:cubicBezTo>
                    <a:pt x="923" y="33151"/>
                    <a:pt x="554" y="27502"/>
                    <a:pt x="431" y="21894"/>
                  </a:cubicBezTo>
                  <a:cubicBezTo>
                    <a:pt x="309" y="17350"/>
                    <a:pt x="268" y="12807"/>
                    <a:pt x="349" y="8263"/>
                  </a:cubicBezTo>
                  <a:cubicBezTo>
                    <a:pt x="473" y="2082"/>
                    <a:pt x="3215" y="-211"/>
                    <a:pt x="9396" y="403"/>
                  </a:cubicBezTo>
                  <a:cubicBezTo>
                    <a:pt x="10297" y="485"/>
                    <a:pt x="11197" y="649"/>
                    <a:pt x="12098" y="853"/>
                  </a:cubicBezTo>
                  <a:cubicBezTo>
                    <a:pt x="17747" y="1918"/>
                    <a:pt x="18893" y="3064"/>
                    <a:pt x="18975" y="8754"/>
                  </a:cubicBezTo>
                  <a:cubicBezTo>
                    <a:pt x="19057" y="17309"/>
                    <a:pt x="18729" y="25824"/>
                    <a:pt x="18934" y="34379"/>
                  </a:cubicBezTo>
                  <a:cubicBezTo>
                    <a:pt x="19016" y="37941"/>
                    <a:pt x="19794" y="41543"/>
                    <a:pt x="20694" y="45022"/>
                  </a:cubicBezTo>
                  <a:cubicBezTo>
                    <a:pt x="21308" y="47397"/>
                    <a:pt x="23192" y="48788"/>
                    <a:pt x="25811" y="49321"/>
                  </a:cubicBezTo>
                  <a:cubicBezTo>
                    <a:pt x="31665" y="50549"/>
                    <a:pt x="32975" y="52063"/>
                    <a:pt x="33139" y="58163"/>
                  </a:cubicBezTo>
                  <a:cubicBezTo>
                    <a:pt x="33302" y="65981"/>
                    <a:pt x="33179" y="73800"/>
                    <a:pt x="33179" y="81577"/>
                  </a:cubicBezTo>
                  <a:cubicBezTo>
                    <a:pt x="33179" y="92466"/>
                    <a:pt x="33179" y="103396"/>
                    <a:pt x="33179" y="114285"/>
                  </a:cubicBezTo>
                  <a:cubicBezTo>
                    <a:pt x="33221" y="114244"/>
                    <a:pt x="33221" y="114244"/>
                    <a:pt x="33261" y="114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E9FD06FE-5EB3-4710-39F0-6B82DC4D1E95}"/>
                </a:ext>
              </a:extLst>
            </p:cNvPr>
            <p:cNvSpPr/>
            <p:nvPr/>
          </p:nvSpPr>
          <p:spPr>
            <a:xfrm>
              <a:off x="17186804" y="3457716"/>
              <a:ext cx="54853" cy="89238"/>
            </a:xfrm>
            <a:custGeom>
              <a:avLst/>
              <a:gdLst>
                <a:gd name="connsiteX0" fmla="*/ 53840 w 54853"/>
                <a:gd name="connsiteY0" fmla="*/ 48296 h 89238"/>
                <a:gd name="connsiteX1" fmla="*/ 54741 w 54853"/>
                <a:gd name="connsiteY1" fmla="*/ 80471 h 89238"/>
                <a:gd name="connsiteX2" fmla="*/ 54168 w 54853"/>
                <a:gd name="connsiteY2" fmla="*/ 86939 h 89238"/>
                <a:gd name="connsiteX3" fmla="*/ 51589 w 54853"/>
                <a:gd name="connsiteY3" fmla="*/ 89272 h 89238"/>
                <a:gd name="connsiteX4" fmla="*/ 48601 w 54853"/>
                <a:gd name="connsiteY4" fmla="*/ 87512 h 89238"/>
                <a:gd name="connsiteX5" fmla="*/ 43607 w 54853"/>
                <a:gd name="connsiteY5" fmla="*/ 78506 h 89238"/>
                <a:gd name="connsiteX6" fmla="*/ 28133 w 54853"/>
                <a:gd name="connsiteY6" fmla="*/ 51612 h 89238"/>
                <a:gd name="connsiteX7" fmla="*/ 13274 w 54853"/>
                <a:gd name="connsiteY7" fmla="*/ 28975 h 89238"/>
                <a:gd name="connsiteX8" fmla="*/ 1812 w 54853"/>
                <a:gd name="connsiteY8" fmla="*/ 10513 h 89238"/>
                <a:gd name="connsiteX9" fmla="*/ 543 w 54853"/>
                <a:gd name="connsiteY9" fmla="*/ 6952 h 89238"/>
                <a:gd name="connsiteX10" fmla="*/ 5783 w 54853"/>
                <a:gd name="connsiteY10" fmla="*/ 320 h 89238"/>
                <a:gd name="connsiteX11" fmla="*/ 19946 w 54853"/>
                <a:gd name="connsiteY11" fmla="*/ 607 h 89238"/>
                <a:gd name="connsiteX12" fmla="*/ 39554 w 54853"/>
                <a:gd name="connsiteY12" fmla="*/ 607 h 89238"/>
                <a:gd name="connsiteX13" fmla="*/ 46636 w 54853"/>
                <a:gd name="connsiteY13" fmla="*/ 361 h 89238"/>
                <a:gd name="connsiteX14" fmla="*/ 53636 w 54853"/>
                <a:gd name="connsiteY14" fmla="*/ 6419 h 89238"/>
                <a:gd name="connsiteX15" fmla="*/ 54496 w 54853"/>
                <a:gd name="connsiteY15" fmla="*/ 15630 h 89238"/>
                <a:gd name="connsiteX16" fmla="*/ 54536 w 54853"/>
                <a:gd name="connsiteY16" fmla="*/ 48337 h 89238"/>
                <a:gd name="connsiteX17" fmla="*/ 53840 w 54853"/>
                <a:gd name="connsiteY17" fmla="*/ 48296 h 8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853" h="89238">
                  <a:moveTo>
                    <a:pt x="53840" y="48296"/>
                  </a:moveTo>
                  <a:cubicBezTo>
                    <a:pt x="54168" y="59021"/>
                    <a:pt x="54496" y="69746"/>
                    <a:pt x="54741" y="80471"/>
                  </a:cubicBezTo>
                  <a:cubicBezTo>
                    <a:pt x="54782" y="82641"/>
                    <a:pt x="54700" y="84851"/>
                    <a:pt x="54168" y="86939"/>
                  </a:cubicBezTo>
                  <a:cubicBezTo>
                    <a:pt x="53922" y="87921"/>
                    <a:pt x="52572" y="89149"/>
                    <a:pt x="51589" y="89272"/>
                  </a:cubicBezTo>
                  <a:cubicBezTo>
                    <a:pt x="50648" y="89395"/>
                    <a:pt x="49174" y="88453"/>
                    <a:pt x="48601" y="87512"/>
                  </a:cubicBezTo>
                  <a:cubicBezTo>
                    <a:pt x="46759" y="84605"/>
                    <a:pt x="45326" y="81494"/>
                    <a:pt x="43607" y="78506"/>
                  </a:cubicBezTo>
                  <a:cubicBezTo>
                    <a:pt x="38490" y="69500"/>
                    <a:pt x="33537" y="60413"/>
                    <a:pt x="28133" y="51612"/>
                  </a:cubicBezTo>
                  <a:cubicBezTo>
                    <a:pt x="23426" y="43916"/>
                    <a:pt x="18145" y="36548"/>
                    <a:pt x="13274" y="28975"/>
                  </a:cubicBezTo>
                  <a:cubicBezTo>
                    <a:pt x="9344" y="22875"/>
                    <a:pt x="5578" y="16694"/>
                    <a:pt x="1812" y="10513"/>
                  </a:cubicBezTo>
                  <a:cubicBezTo>
                    <a:pt x="1157" y="9449"/>
                    <a:pt x="789" y="8180"/>
                    <a:pt x="543" y="6952"/>
                  </a:cubicBezTo>
                  <a:cubicBezTo>
                    <a:pt x="-317" y="2285"/>
                    <a:pt x="1116" y="361"/>
                    <a:pt x="5783" y="320"/>
                  </a:cubicBezTo>
                  <a:cubicBezTo>
                    <a:pt x="10490" y="238"/>
                    <a:pt x="15239" y="566"/>
                    <a:pt x="19946" y="607"/>
                  </a:cubicBezTo>
                  <a:cubicBezTo>
                    <a:pt x="26496" y="648"/>
                    <a:pt x="33005" y="648"/>
                    <a:pt x="39554" y="607"/>
                  </a:cubicBezTo>
                  <a:cubicBezTo>
                    <a:pt x="41928" y="607"/>
                    <a:pt x="44262" y="320"/>
                    <a:pt x="46636" y="361"/>
                  </a:cubicBezTo>
                  <a:cubicBezTo>
                    <a:pt x="51057" y="525"/>
                    <a:pt x="52858" y="1957"/>
                    <a:pt x="53636" y="6419"/>
                  </a:cubicBezTo>
                  <a:cubicBezTo>
                    <a:pt x="54168" y="9449"/>
                    <a:pt x="54454" y="12560"/>
                    <a:pt x="54496" y="15630"/>
                  </a:cubicBezTo>
                  <a:cubicBezTo>
                    <a:pt x="54577" y="26519"/>
                    <a:pt x="54536" y="37407"/>
                    <a:pt x="54536" y="48337"/>
                  </a:cubicBezTo>
                  <a:cubicBezTo>
                    <a:pt x="54332" y="48296"/>
                    <a:pt x="54086" y="48296"/>
                    <a:pt x="53840" y="48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8580E727-6890-4B17-EFEE-B2D2A652CF33}"/>
                </a:ext>
              </a:extLst>
            </p:cNvPr>
            <p:cNvSpPr/>
            <p:nvPr/>
          </p:nvSpPr>
          <p:spPr>
            <a:xfrm>
              <a:off x="16431550" y="3417526"/>
              <a:ext cx="82280" cy="39707"/>
            </a:xfrm>
            <a:custGeom>
              <a:avLst/>
              <a:gdLst>
                <a:gd name="connsiteX0" fmla="*/ 48766 w 82279"/>
                <a:gd name="connsiteY0" fmla="*/ 39322 h 39707"/>
                <a:gd name="connsiteX1" fmla="*/ 24246 w 82279"/>
                <a:gd name="connsiteY1" fmla="*/ 39240 h 39707"/>
                <a:gd name="connsiteX2" fmla="*/ 11966 w 82279"/>
                <a:gd name="connsiteY2" fmla="*/ 37153 h 39707"/>
                <a:gd name="connsiteX3" fmla="*/ 7872 w 82279"/>
                <a:gd name="connsiteY3" fmla="*/ 32527 h 39707"/>
                <a:gd name="connsiteX4" fmla="*/ 6890 w 82279"/>
                <a:gd name="connsiteY4" fmla="*/ 27164 h 39707"/>
                <a:gd name="connsiteX5" fmla="*/ 2960 w 82279"/>
                <a:gd name="connsiteY5" fmla="*/ 16562 h 39707"/>
                <a:gd name="connsiteX6" fmla="*/ 504 w 82279"/>
                <a:gd name="connsiteY6" fmla="*/ 5100 h 39707"/>
                <a:gd name="connsiteX7" fmla="*/ 6480 w 82279"/>
                <a:gd name="connsiteY7" fmla="*/ 311 h 39707"/>
                <a:gd name="connsiteX8" fmla="*/ 54907 w 82279"/>
                <a:gd name="connsiteY8" fmla="*/ 843 h 39707"/>
                <a:gd name="connsiteX9" fmla="*/ 71444 w 82279"/>
                <a:gd name="connsiteY9" fmla="*/ 10422 h 39707"/>
                <a:gd name="connsiteX10" fmla="*/ 72918 w 82279"/>
                <a:gd name="connsiteY10" fmla="*/ 13328 h 39707"/>
                <a:gd name="connsiteX11" fmla="*/ 79181 w 82279"/>
                <a:gd name="connsiteY11" fmla="*/ 25936 h 39707"/>
                <a:gd name="connsiteX12" fmla="*/ 81555 w 82279"/>
                <a:gd name="connsiteY12" fmla="*/ 31422 h 39707"/>
                <a:gd name="connsiteX13" fmla="*/ 76070 w 82279"/>
                <a:gd name="connsiteY13" fmla="*/ 39486 h 39707"/>
                <a:gd name="connsiteX14" fmla="*/ 70626 w 82279"/>
                <a:gd name="connsiteY14" fmla="*/ 39486 h 39707"/>
                <a:gd name="connsiteX15" fmla="*/ 59737 w 82279"/>
                <a:gd name="connsiteY15" fmla="*/ 39158 h 39707"/>
                <a:gd name="connsiteX16" fmla="*/ 48848 w 82279"/>
                <a:gd name="connsiteY16" fmla="*/ 39158 h 39707"/>
                <a:gd name="connsiteX17" fmla="*/ 48766 w 82279"/>
                <a:gd name="connsiteY17" fmla="*/ 39322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279" h="39707">
                  <a:moveTo>
                    <a:pt x="48766" y="39322"/>
                  </a:moveTo>
                  <a:cubicBezTo>
                    <a:pt x="40579" y="39322"/>
                    <a:pt x="32433" y="39568"/>
                    <a:pt x="24246" y="39240"/>
                  </a:cubicBezTo>
                  <a:cubicBezTo>
                    <a:pt x="20112" y="39077"/>
                    <a:pt x="16018" y="38012"/>
                    <a:pt x="11966" y="37153"/>
                  </a:cubicBezTo>
                  <a:cubicBezTo>
                    <a:pt x="9632" y="36661"/>
                    <a:pt x="8322" y="34901"/>
                    <a:pt x="7872" y="32527"/>
                  </a:cubicBezTo>
                  <a:cubicBezTo>
                    <a:pt x="7545" y="30726"/>
                    <a:pt x="7422" y="28884"/>
                    <a:pt x="6890" y="27164"/>
                  </a:cubicBezTo>
                  <a:cubicBezTo>
                    <a:pt x="5743" y="23562"/>
                    <a:pt x="4679" y="19878"/>
                    <a:pt x="2960" y="16562"/>
                  </a:cubicBezTo>
                  <a:cubicBezTo>
                    <a:pt x="1036" y="12878"/>
                    <a:pt x="-192" y="9235"/>
                    <a:pt x="504" y="5100"/>
                  </a:cubicBezTo>
                  <a:cubicBezTo>
                    <a:pt x="1159" y="1375"/>
                    <a:pt x="2796" y="229"/>
                    <a:pt x="6480" y="311"/>
                  </a:cubicBezTo>
                  <a:cubicBezTo>
                    <a:pt x="22609" y="598"/>
                    <a:pt x="38778" y="1416"/>
                    <a:pt x="54907" y="843"/>
                  </a:cubicBezTo>
                  <a:cubicBezTo>
                    <a:pt x="63134" y="557"/>
                    <a:pt x="67924" y="3750"/>
                    <a:pt x="71444" y="10422"/>
                  </a:cubicBezTo>
                  <a:cubicBezTo>
                    <a:pt x="71936" y="11404"/>
                    <a:pt x="72590" y="12305"/>
                    <a:pt x="72918" y="13328"/>
                  </a:cubicBezTo>
                  <a:cubicBezTo>
                    <a:pt x="74351" y="17831"/>
                    <a:pt x="76234" y="22089"/>
                    <a:pt x="79181" y="25936"/>
                  </a:cubicBezTo>
                  <a:cubicBezTo>
                    <a:pt x="80368" y="27451"/>
                    <a:pt x="80941" y="29498"/>
                    <a:pt x="81555" y="31422"/>
                  </a:cubicBezTo>
                  <a:cubicBezTo>
                    <a:pt x="83111" y="36457"/>
                    <a:pt x="81269" y="39158"/>
                    <a:pt x="76070" y="39486"/>
                  </a:cubicBezTo>
                  <a:cubicBezTo>
                    <a:pt x="74269" y="39609"/>
                    <a:pt x="72427" y="39527"/>
                    <a:pt x="70626" y="39486"/>
                  </a:cubicBezTo>
                  <a:cubicBezTo>
                    <a:pt x="66983" y="39404"/>
                    <a:pt x="63380" y="39240"/>
                    <a:pt x="59737" y="39158"/>
                  </a:cubicBezTo>
                  <a:cubicBezTo>
                    <a:pt x="56094" y="39118"/>
                    <a:pt x="52491" y="39158"/>
                    <a:pt x="48848" y="39158"/>
                  </a:cubicBezTo>
                  <a:cubicBezTo>
                    <a:pt x="48766" y="39158"/>
                    <a:pt x="48766" y="39240"/>
                    <a:pt x="48766" y="393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01BDFAC5-92CD-60E9-DEDE-545E33198BD1}"/>
                </a:ext>
              </a:extLst>
            </p:cNvPr>
            <p:cNvSpPr/>
            <p:nvPr/>
          </p:nvSpPr>
          <p:spPr>
            <a:xfrm>
              <a:off x="16401747" y="3417270"/>
              <a:ext cx="23742" cy="40116"/>
            </a:xfrm>
            <a:custGeom>
              <a:avLst/>
              <a:gdLst>
                <a:gd name="connsiteX0" fmla="*/ 6032 w 23742"/>
                <a:gd name="connsiteY0" fmla="*/ 322 h 40116"/>
                <a:gd name="connsiteX1" fmla="*/ 9634 w 23742"/>
                <a:gd name="connsiteY1" fmla="*/ 2697 h 40116"/>
                <a:gd name="connsiteX2" fmla="*/ 17166 w 23742"/>
                <a:gd name="connsiteY2" fmla="*/ 16983 h 40116"/>
                <a:gd name="connsiteX3" fmla="*/ 21219 w 23742"/>
                <a:gd name="connsiteY3" fmla="*/ 27544 h 40116"/>
                <a:gd name="connsiteX4" fmla="*/ 22897 w 23742"/>
                <a:gd name="connsiteY4" fmla="*/ 30942 h 40116"/>
                <a:gd name="connsiteX5" fmla="*/ 20809 w 23742"/>
                <a:gd name="connsiteY5" fmla="*/ 39088 h 40116"/>
                <a:gd name="connsiteX6" fmla="*/ 11640 w 23742"/>
                <a:gd name="connsiteY6" fmla="*/ 36673 h 40116"/>
                <a:gd name="connsiteX7" fmla="*/ 7178 w 23742"/>
                <a:gd name="connsiteY7" fmla="*/ 27380 h 40116"/>
                <a:gd name="connsiteX8" fmla="*/ 1120 w 23742"/>
                <a:gd name="connsiteY8" fmla="*/ 12357 h 40116"/>
                <a:gd name="connsiteX9" fmla="*/ 383 w 23742"/>
                <a:gd name="connsiteY9" fmla="*/ 3843 h 40116"/>
                <a:gd name="connsiteX10" fmla="*/ 6032 w 23742"/>
                <a:gd name="connsiteY10" fmla="*/ 322 h 4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42" h="40116">
                  <a:moveTo>
                    <a:pt x="6032" y="322"/>
                  </a:moveTo>
                  <a:cubicBezTo>
                    <a:pt x="6728" y="773"/>
                    <a:pt x="8570" y="1387"/>
                    <a:pt x="9634" y="2697"/>
                  </a:cubicBezTo>
                  <a:cubicBezTo>
                    <a:pt x="13073" y="6913"/>
                    <a:pt x="15897" y="11498"/>
                    <a:pt x="17166" y="16983"/>
                  </a:cubicBezTo>
                  <a:cubicBezTo>
                    <a:pt x="17985" y="20626"/>
                    <a:pt x="19786" y="24024"/>
                    <a:pt x="21219" y="27544"/>
                  </a:cubicBezTo>
                  <a:cubicBezTo>
                    <a:pt x="21710" y="28731"/>
                    <a:pt x="22447" y="29755"/>
                    <a:pt x="22897" y="30942"/>
                  </a:cubicBezTo>
                  <a:cubicBezTo>
                    <a:pt x="24248" y="34626"/>
                    <a:pt x="23388" y="37737"/>
                    <a:pt x="20809" y="39088"/>
                  </a:cubicBezTo>
                  <a:cubicBezTo>
                    <a:pt x="17903" y="40643"/>
                    <a:pt x="13523" y="39702"/>
                    <a:pt x="11640" y="36673"/>
                  </a:cubicBezTo>
                  <a:cubicBezTo>
                    <a:pt x="9839" y="33766"/>
                    <a:pt x="8529" y="30532"/>
                    <a:pt x="7178" y="27380"/>
                  </a:cubicBezTo>
                  <a:cubicBezTo>
                    <a:pt x="5049" y="22427"/>
                    <a:pt x="2798" y="17474"/>
                    <a:pt x="1120" y="12357"/>
                  </a:cubicBezTo>
                  <a:cubicBezTo>
                    <a:pt x="260" y="9696"/>
                    <a:pt x="219" y="6667"/>
                    <a:pt x="383" y="3843"/>
                  </a:cubicBezTo>
                  <a:cubicBezTo>
                    <a:pt x="506" y="1305"/>
                    <a:pt x="2471" y="159"/>
                    <a:pt x="6032" y="3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93DCA8D3-D62D-357A-E20A-1BA842AB1665}"/>
                </a:ext>
              </a:extLst>
            </p:cNvPr>
            <p:cNvSpPr/>
            <p:nvPr/>
          </p:nvSpPr>
          <p:spPr>
            <a:xfrm>
              <a:off x="16376730" y="3417107"/>
              <a:ext cx="22514" cy="40116"/>
            </a:xfrm>
            <a:custGeom>
              <a:avLst/>
              <a:gdLst>
                <a:gd name="connsiteX0" fmla="*/ 307 w 22514"/>
                <a:gd name="connsiteY0" fmla="*/ 6748 h 40116"/>
                <a:gd name="connsiteX1" fmla="*/ 3009 w 22514"/>
                <a:gd name="connsiteY1" fmla="*/ 649 h 40116"/>
                <a:gd name="connsiteX2" fmla="*/ 9681 w 22514"/>
                <a:gd name="connsiteY2" fmla="*/ 2900 h 40116"/>
                <a:gd name="connsiteX3" fmla="*/ 16395 w 22514"/>
                <a:gd name="connsiteY3" fmla="*/ 15836 h 40116"/>
                <a:gd name="connsiteX4" fmla="*/ 20488 w 22514"/>
                <a:gd name="connsiteY4" fmla="*/ 25824 h 40116"/>
                <a:gd name="connsiteX5" fmla="*/ 22453 w 22514"/>
                <a:gd name="connsiteY5" fmla="*/ 33643 h 40116"/>
                <a:gd name="connsiteX6" fmla="*/ 20120 w 22514"/>
                <a:gd name="connsiteY6" fmla="*/ 39292 h 40116"/>
                <a:gd name="connsiteX7" fmla="*/ 12506 w 22514"/>
                <a:gd name="connsiteY7" fmla="*/ 38186 h 40116"/>
                <a:gd name="connsiteX8" fmla="*/ 10255 w 22514"/>
                <a:gd name="connsiteY8" fmla="*/ 35198 h 40116"/>
                <a:gd name="connsiteX9" fmla="*/ 5342 w 22514"/>
                <a:gd name="connsiteY9" fmla="*/ 23163 h 40116"/>
                <a:gd name="connsiteX10" fmla="*/ 1617 w 22514"/>
                <a:gd name="connsiteY10" fmla="*/ 12438 h 40116"/>
                <a:gd name="connsiteX11" fmla="*/ 307 w 22514"/>
                <a:gd name="connsiteY11" fmla="*/ 6748 h 4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14" h="40116">
                  <a:moveTo>
                    <a:pt x="307" y="6748"/>
                  </a:moveTo>
                  <a:cubicBezTo>
                    <a:pt x="471" y="3432"/>
                    <a:pt x="635" y="1386"/>
                    <a:pt x="3009" y="649"/>
                  </a:cubicBezTo>
                  <a:cubicBezTo>
                    <a:pt x="5711" y="-170"/>
                    <a:pt x="8249" y="444"/>
                    <a:pt x="9681" y="2900"/>
                  </a:cubicBezTo>
                  <a:cubicBezTo>
                    <a:pt x="12137" y="7117"/>
                    <a:pt x="14307" y="11456"/>
                    <a:pt x="16395" y="15836"/>
                  </a:cubicBezTo>
                  <a:cubicBezTo>
                    <a:pt x="17950" y="19070"/>
                    <a:pt x="19301" y="22426"/>
                    <a:pt x="20488" y="25824"/>
                  </a:cubicBezTo>
                  <a:cubicBezTo>
                    <a:pt x="21389" y="28362"/>
                    <a:pt x="22044" y="30982"/>
                    <a:pt x="22453" y="33643"/>
                  </a:cubicBezTo>
                  <a:cubicBezTo>
                    <a:pt x="22781" y="35812"/>
                    <a:pt x="22371" y="38023"/>
                    <a:pt x="20120" y="39292"/>
                  </a:cubicBezTo>
                  <a:cubicBezTo>
                    <a:pt x="18073" y="40397"/>
                    <a:pt x="14348" y="39906"/>
                    <a:pt x="12506" y="38186"/>
                  </a:cubicBezTo>
                  <a:cubicBezTo>
                    <a:pt x="11605" y="37327"/>
                    <a:pt x="10745" y="36303"/>
                    <a:pt x="10255" y="35198"/>
                  </a:cubicBezTo>
                  <a:cubicBezTo>
                    <a:pt x="8535" y="31227"/>
                    <a:pt x="6898" y="27216"/>
                    <a:pt x="5342" y="23163"/>
                  </a:cubicBezTo>
                  <a:cubicBezTo>
                    <a:pt x="3991" y="19643"/>
                    <a:pt x="2722" y="16040"/>
                    <a:pt x="1617" y="12438"/>
                  </a:cubicBezTo>
                  <a:cubicBezTo>
                    <a:pt x="921" y="10146"/>
                    <a:pt x="553" y="7853"/>
                    <a:pt x="307" y="67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3D6F194E-7DF6-21A9-E5C6-1B21B0CBEF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3792"/>
          <a:stretch>
            <a:fillRect/>
          </a:stretch>
        </p:blipFill>
        <p:spPr>
          <a:xfrm>
            <a:off x="695325" y="914400"/>
            <a:ext cx="5363646" cy="585267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7BB73379-8644-E4F2-47B9-8EBA426A9BA1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整体总结</a:t>
            </a:r>
          </a:p>
        </p:txBody>
      </p:sp>
      <p:grpSp>
        <p:nvGrpSpPr>
          <p:cNvPr id="32" name="图形 228">
            <a:extLst>
              <a:ext uri="{FF2B5EF4-FFF2-40B4-BE49-F238E27FC236}">
                <a16:creationId xmlns:a16="http://schemas.microsoft.com/office/drawing/2014/main" id="{D6261215-2FB3-33E2-3069-A98D02C002F9}"/>
              </a:ext>
            </a:extLst>
          </p:cNvPr>
          <p:cNvGrpSpPr/>
          <p:nvPr/>
        </p:nvGrpSpPr>
        <p:grpSpPr>
          <a:xfrm>
            <a:off x="4285904" y="3156739"/>
            <a:ext cx="7015364" cy="1522845"/>
            <a:chOff x="12915730" y="3332406"/>
            <a:chExt cx="4472158" cy="78390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B6882864-28BC-0E64-F179-935F4A576494}"/>
                </a:ext>
              </a:extLst>
            </p:cNvPr>
            <p:cNvSpPr/>
            <p:nvPr/>
          </p:nvSpPr>
          <p:spPr>
            <a:xfrm>
              <a:off x="12915423" y="3332099"/>
              <a:ext cx="4472567" cy="784316"/>
            </a:xfrm>
            <a:custGeom>
              <a:avLst/>
              <a:gdLst>
                <a:gd name="connsiteX0" fmla="*/ 307 w 4472567"/>
                <a:gd name="connsiteY0" fmla="*/ 782986 h 784316"/>
                <a:gd name="connsiteX1" fmla="*/ 1580360 w 4472567"/>
                <a:gd name="connsiteY1" fmla="*/ 783068 h 784316"/>
                <a:gd name="connsiteX2" fmla="*/ 3620524 w 4472567"/>
                <a:gd name="connsiteY2" fmla="*/ 783068 h 784316"/>
                <a:gd name="connsiteX3" fmla="*/ 4464319 w 4472567"/>
                <a:gd name="connsiteY3" fmla="*/ 783068 h 784316"/>
                <a:gd name="connsiteX4" fmla="*/ 4471442 w 4472567"/>
                <a:gd name="connsiteY4" fmla="*/ 783068 h 784316"/>
                <a:gd name="connsiteX5" fmla="*/ 4471647 w 4472567"/>
                <a:gd name="connsiteY5" fmla="*/ 776395 h 784316"/>
                <a:gd name="connsiteX6" fmla="*/ 4471647 w 4472567"/>
                <a:gd name="connsiteY6" fmla="*/ 558089 h 784316"/>
                <a:gd name="connsiteX7" fmla="*/ 4471647 w 4472567"/>
                <a:gd name="connsiteY7" fmla="*/ 7389 h 784316"/>
                <a:gd name="connsiteX8" fmla="*/ 4471565 w 4472567"/>
                <a:gd name="connsiteY8" fmla="*/ 307 h 784316"/>
                <a:gd name="connsiteX9" fmla="*/ 4472588 w 4472567"/>
                <a:gd name="connsiteY9" fmla="*/ 839 h 784316"/>
                <a:gd name="connsiteX10" fmla="*/ 4472629 w 4472567"/>
                <a:gd name="connsiteY10" fmla="*/ 5219 h 784316"/>
                <a:gd name="connsiteX11" fmla="*/ 4472629 w 4472567"/>
                <a:gd name="connsiteY11" fmla="*/ 784091 h 784316"/>
                <a:gd name="connsiteX12" fmla="*/ 5260 w 4472567"/>
                <a:gd name="connsiteY12" fmla="*/ 784009 h 784316"/>
                <a:gd name="connsiteX13" fmla="*/ 307 w 4472567"/>
                <a:gd name="connsiteY13" fmla="*/ 782986 h 78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2567" h="784316">
                  <a:moveTo>
                    <a:pt x="307" y="782986"/>
                  </a:moveTo>
                  <a:cubicBezTo>
                    <a:pt x="526978" y="783027"/>
                    <a:pt x="1053690" y="783027"/>
                    <a:pt x="1580360" y="783068"/>
                  </a:cubicBezTo>
                  <a:cubicBezTo>
                    <a:pt x="2260415" y="783068"/>
                    <a:pt x="2940470" y="783068"/>
                    <a:pt x="3620524" y="783068"/>
                  </a:cubicBezTo>
                  <a:cubicBezTo>
                    <a:pt x="3901789" y="783068"/>
                    <a:pt x="4183054" y="783068"/>
                    <a:pt x="4464319" y="783068"/>
                  </a:cubicBezTo>
                  <a:cubicBezTo>
                    <a:pt x="4466489" y="783068"/>
                    <a:pt x="4468658" y="783068"/>
                    <a:pt x="4471442" y="783068"/>
                  </a:cubicBezTo>
                  <a:cubicBezTo>
                    <a:pt x="4471524" y="780612"/>
                    <a:pt x="4471647" y="778483"/>
                    <a:pt x="4471647" y="776395"/>
                  </a:cubicBezTo>
                  <a:cubicBezTo>
                    <a:pt x="4471647" y="703613"/>
                    <a:pt x="4471647" y="630871"/>
                    <a:pt x="4471647" y="558089"/>
                  </a:cubicBezTo>
                  <a:cubicBezTo>
                    <a:pt x="4471647" y="374536"/>
                    <a:pt x="4471647" y="190942"/>
                    <a:pt x="4471647" y="7389"/>
                  </a:cubicBezTo>
                  <a:cubicBezTo>
                    <a:pt x="4471647" y="5015"/>
                    <a:pt x="4471606" y="2640"/>
                    <a:pt x="4471565" y="307"/>
                  </a:cubicBezTo>
                  <a:cubicBezTo>
                    <a:pt x="4471933" y="471"/>
                    <a:pt x="4472588" y="634"/>
                    <a:pt x="4472588" y="839"/>
                  </a:cubicBezTo>
                  <a:cubicBezTo>
                    <a:pt x="4472670" y="2272"/>
                    <a:pt x="4472629" y="3746"/>
                    <a:pt x="4472629" y="5219"/>
                  </a:cubicBezTo>
                  <a:cubicBezTo>
                    <a:pt x="4472629" y="264830"/>
                    <a:pt x="4472629" y="524440"/>
                    <a:pt x="4472629" y="784091"/>
                  </a:cubicBezTo>
                  <a:cubicBezTo>
                    <a:pt x="2983492" y="784091"/>
                    <a:pt x="1494356" y="784091"/>
                    <a:pt x="5260" y="784009"/>
                  </a:cubicBezTo>
                  <a:cubicBezTo>
                    <a:pt x="3623" y="784009"/>
                    <a:pt x="1535" y="785278"/>
                    <a:pt x="307" y="7829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D8A00C3D-8337-7BC3-F5F0-AD86EB410547}"/>
                </a:ext>
              </a:extLst>
            </p:cNvPr>
            <p:cNvSpPr/>
            <p:nvPr/>
          </p:nvSpPr>
          <p:spPr>
            <a:xfrm>
              <a:off x="13248880" y="3873454"/>
              <a:ext cx="4036609" cy="179705"/>
            </a:xfrm>
            <a:custGeom>
              <a:avLst/>
              <a:gdLst>
                <a:gd name="connsiteX0" fmla="*/ 2018202 w 4036608"/>
                <a:gd name="connsiteY0" fmla="*/ 179328 h 179705"/>
                <a:gd name="connsiteX1" fmla="*/ 1011240 w 4036608"/>
                <a:gd name="connsiteY1" fmla="*/ 179328 h 179705"/>
                <a:gd name="connsiteX2" fmla="*/ 305560 w 4036608"/>
                <a:gd name="connsiteY2" fmla="*/ 179410 h 179705"/>
                <a:gd name="connsiteX3" fmla="*/ 8126 w 4036608"/>
                <a:gd name="connsiteY3" fmla="*/ 179492 h 179705"/>
                <a:gd name="connsiteX4" fmla="*/ 675 w 4036608"/>
                <a:gd name="connsiteY4" fmla="*/ 172369 h 179705"/>
                <a:gd name="connsiteX5" fmla="*/ 307 w 4036608"/>
                <a:gd name="connsiteY5" fmla="*/ 162585 h 179705"/>
                <a:gd name="connsiteX6" fmla="*/ 921 w 4036608"/>
                <a:gd name="connsiteY6" fmla="*/ 156118 h 179705"/>
                <a:gd name="connsiteX7" fmla="*/ 7553 w 4036608"/>
                <a:gd name="connsiteY7" fmla="*/ 151533 h 179705"/>
                <a:gd name="connsiteX8" fmla="*/ 15166 w 4036608"/>
                <a:gd name="connsiteY8" fmla="*/ 151983 h 179705"/>
                <a:gd name="connsiteX9" fmla="*/ 91019 w 4036608"/>
                <a:gd name="connsiteY9" fmla="*/ 152188 h 179705"/>
                <a:gd name="connsiteX10" fmla="*/ 139527 w 4036608"/>
                <a:gd name="connsiteY10" fmla="*/ 153088 h 179705"/>
                <a:gd name="connsiteX11" fmla="*/ 194626 w 4036608"/>
                <a:gd name="connsiteY11" fmla="*/ 153211 h 179705"/>
                <a:gd name="connsiteX12" fmla="*/ 237690 w 4036608"/>
                <a:gd name="connsiteY12" fmla="*/ 152311 h 179705"/>
                <a:gd name="connsiteX13" fmla="*/ 288940 w 4036608"/>
                <a:gd name="connsiteY13" fmla="*/ 153088 h 179705"/>
                <a:gd name="connsiteX14" fmla="*/ 325454 w 4036608"/>
                <a:gd name="connsiteY14" fmla="*/ 152270 h 179705"/>
                <a:gd name="connsiteX15" fmla="*/ 482563 w 4036608"/>
                <a:gd name="connsiteY15" fmla="*/ 153048 h 179705"/>
                <a:gd name="connsiteX16" fmla="*/ 663128 w 4036608"/>
                <a:gd name="connsiteY16" fmla="*/ 153129 h 179705"/>
                <a:gd name="connsiteX17" fmla="*/ 784787 w 4036608"/>
                <a:gd name="connsiteY17" fmla="*/ 153048 h 179705"/>
                <a:gd name="connsiteX18" fmla="*/ 811477 w 4036608"/>
                <a:gd name="connsiteY18" fmla="*/ 152311 h 179705"/>
                <a:gd name="connsiteX19" fmla="*/ 1026468 w 4036608"/>
                <a:gd name="connsiteY19" fmla="*/ 153170 h 179705"/>
                <a:gd name="connsiteX20" fmla="*/ 1836941 w 4036608"/>
                <a:gd name="connsiteY20" fmla="*/ 153293 h 179705"/>
                <a:gd name="connsiteX21" fmla="*/ 2233725 w 4036608"/>
                <a:gd name="connsiteY21" fmla="*/ 153334 h 179705"/>
                <a:gd name="connsiteX22" fmla="*/ 2680163 w 4036608"/>
                <a:gd name="connsiteY22" fmla="*/ 153375 h 179705"/>
                <a:gd name="connsiteX23" fmla="*/ 2733051 w 4036608"/>
                <a:gd name="connsiteY23" fmla="*/ 154153 h 179705"/>
                <a:gd name="connsiteX24" fmla="*/ 2972604 w 4036608"/>
                <a:gd name="connsiteY24" fmla="*/ 153457 h 179705"/>
                <a:gd name="connsiteX25" fmla="*/ 3003632 w 4036608"/>
                <a:gd name="connsiteY25" fmla="*/ 153211 h 179705"/>
                <a:gd name="connsiteX26" fmla="*/ 3029176 w 4036608"/>
                <a:gd name="connsiteY26" fmla="*/ 153007 h 179705"/>
                <a:gd name="connsiteX27" fmla="*/ 3070070 w 4036608"/>
                <a:gd name="connsiteY27" fmla="*/ 152311 h 179705"/>
                <a:gd name="connsiteX28" fmla="*/ 3126233 w 4036608"/>
                <a:gd name="connsiteY28" fmla="*/ 152270 h 179705"/>
                <a:gd name="connsiteX29" fmla="*/ 3154519 w 4036608"/>
                <a:gd name="connsiteY29" fmla="*/ 152270 h 179705"/>
                <a:gd name="connsiteX30" fmla="*/ 3188782 w 4036608"/>
                <a:gd name="connsiteY30" fmla="*/ 153211 h 179705"/>
                <a:gd name="connsiteX31" fmla="*/ 3220425 w 4036608"/>
                <a:gd name="connsiteY31" fmla="*/ 153334 h 179705"/>
                <a:gd name="connsiteX32" fmla="*/ 3277120 w 4036608"/>
                <a:gd name="connsiteY32" fmla="*/ 153334 h 179705"/>
                <a:gd name="connsiteX33" fmla="*/ 3328329 w 4036608"/>
                <a:gd name="connsiteY33" fmla="*/ 153375 h 179705"/>
                <a:gd name="connsiteX34" fmla="*/ 3363657 w 4036608"/>
                <a:gd name="connsiteY34" fmla="*/ 154112 h 179705"/>
                <a:gd name="connsiteX35" fmla="*/ 3375077 w 4036608"/>
                <a:gd name="connsiteY35" fmla="*/ 153334 h 179705"/>
                <a:gd name="connsiteX36" fmla="*/ 3435539 w 4036608"/>
                <a:gd name="connsiteY36" fmla="*/ 152311 h 179705"/>
                <a:gd name="connsiteX37" fmla="*/ 3519005 w 4036608"/>
                <a:gd name="connsiteY37" fmla="*/ 153048 h 179705"/>
                <a:gd name="connsiteX38" fmla="*/ 3547865 w 4036608"/>
                <a:gd name="connsiteY38" fmla="*/ 152270 h 179705"/>
                <a:gd name="connsiteX39" fmla="*/ 3573981 w 4036608"/>
                <a:gd name="connsiteY39" fmla="*/ 153784 h 179705"/>
                <a:gd name="connsiteX40" fmla="*/ 3585402 w 4036608"/>
                <a:gd name="connsiteY40" fmla="*/ 154071 h 179705"/>
                <a:gd name="connsiteX41" fmla="*/ 3602840 w 4036608"/>
                <a:gd name="connsiteY41" fmla="*/ 153375 h 179705"/>
                <a:gd name="connsiteX42" fmla="*/ 3660681 w 4036608"/>
                <a:gd name="connsiteY42" fmla="*/ 153375 h 179705"/>
                <a:gd name="connsiteX43" fmla="*/ 3711400 w 4036608"/>
                <a:gd name="connsiteY43" fmla="*/ 154153 h 179705"/>
                <a:gd name="connsiteX44" fmla="*/ 3973876 w 4036608"/>
                <a:gd name="connsiteY44" fmla="*/ 153375 h 179705"/>
                <a:gd name="connsiteX45" fmla="*/ 3984723 w 4036608"/>
                <a:gd name="connsiteY45" fmla="*/ 154030 h 179705"/>
                <a:gd name="connsiteX46" fmla="*/ 3987998 w 4036608"/>
                <a:gd name="connsiteY46" fmla="*/ 154235 h 179705"/>
                <a:gd name="connsiteX47" fmla="*/ 4011331 w 4036608"/>
                <a:gd name="connsiteY47" fmla="*/ 153457 h 179705"/>
                <a:gd name="connsiteX48" fmla="*/ 4017840 w 4036608"/>
                <a:gd name="connsiteY48" fmla="*/ 153948 h 179705"/>
                <a:gd name="connsiteX49" fmla="*/ 4028975 w 4036608"/>
                <a:gd name="connsiteY49" fmla="*/ 146866 h 179705"/>
                <a:gd name="connsiteX50" fmla="*/ 4029957 w 4036608"/>
                <a:gd name="connsiteY50" fmla="*/ 139334 h 179705"/>
                <a:gd name="connsiteX51" fmla="*/ 4029957 w 4036608"/>
                <a:gd name="connsiteY51" fmla="*/ 9979 h 179705"/>
                <a:gd name="connsiteX52" fmla="*/ 4030448 w 4036608"/>
                <a:gd name="connsiteY52" fmla="*/ 2939 h 179705"/>
                <a:gd name="connsiteX53" fmla="*/ 4033313 w 4036608"/>
                <a:gd name="connsiteY53" fmla="*/ 319 h 179705"/>
                <a:gd name="connsiteX54" fmla="*/ 4035647 w 4036608"/>
                <a:gd name="connsiteY54" fmla="*/ 2734 h 179705"/>
                <a:gd name="connsiteX55" fmla="*/ 4036548 w 4036608"/>
                <a:gd name="connsiteY55" fmla="*/ 10839 h 179705"/>
                <a:gd name="connsiteX56" fmla="*/ 4036629 w 4036608"/>
                <a:gd name="connsiteY56" fmla="*/ 95452 h 179705"/>
                <a:gd name="connsiteX57" fmla="*/ 4036466 w 4036608"/>
                <a:gd name="connsiteY57" fmla="*/ 150591 h 179705"/>
                <a:gd name="connsiteX58" fmla="*/ 4035606 w 4036608"/>
                <a:gd name="connsiteY58" fmla="*/ 173474 h 179705"/>
                <a:gd name="connsiteX59" fmla="*/ 4029547 w 4036608"/>
                <a:gd name="connsiteY59" fmla="*/ 179369 h 179705"/>
                <a:gd name="connsiteX60" fmla="*/ 4007729 w 4036608"/>
                <a:gd name="connsiteY60" fmla="*/ 179369 h 179705"/>
                <a:gd name="connsiteX61" fmla="*/ 3542706 w 4036608"/>
                <a:gd name="connsiteY61" fmla="*/ 179492 h 179705"/>
                <a:gd name="connsiteX62" fmla="*/ 2556499 w 4036608"/>
                <a:gd name="connsiteY62" fmla="*/ 179410 h 179705"/>
                <a:gd name="connsiteX63" fmla="*/ 2018366 w 4036608"/>
                <a:gd name="connsiteY63" fmla="*/ 179410 h 179705"/>
                <a:gd name="connsiteX64" fmla="*/ 2018202 w 4036608"/>
                <a:gd name="connsiteY64" fmla="*/ 179328 h 17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036608" h="179705">
                  <a:moveTo>
                    <a:pt x="2018202" y="179328"/>
                  </a:moveTo>
                  <a:cubicBezTo>
                    <a:pt x="1682534" y="179328"/>
                    <a:pt x="1346908" y="179328"/>
                    <a:pt x="1011240" y="179328"/>
                  </a:cubicBezTo>
                  <a:cubicBezTo>
                    <a:pt x="776027" y="179328"/>
                    <a:pt x="540773" y="179369"/>
                    <a:pt x="305560" y="179410"/>
                  </a:cubicBezTo>
                  <a:cubicBezTo>
                    <a:pt x="206415" y="179410"/>
                    <a:pt x="107270" y="179492"/>
                    <a:pt x="8126" y="179492"/>
                  </a:cubicBezTo>
                  <a:cubicBezTo>
                    <a:pt x="1699" y="179492"/>
                    <a:pt x="798" y="178591"/>
                    <a:pt x="675" y="172369"/>
                  </a:cubicBezTo>
                  <a:cubicBezTo>
                    <a:pt x="635" y="169094"/>
                    <a:pt x="307" y="165819"/>
                    <a:pt x="307" y="162585"/>
                  </a:cubicBezTo>
                  <a:cubicBezTo>
                    <a:pt x="307" y="160416"/>
                    <a:pt x="389" y="158205"/>
                    <a:pt x="921" y="156118"/>
                  </a:cubicBezTo>
                  <a:cubicBezTo>
                    <a:pt x="1944" y="151983"/>
                    <a:pt x="3377" y="151165"/>
                    <a:pt x="7553" y="151533"/>
                  </a:cubicBezTo>
                  <a:cubicBezTo>
                    <a:pt x="10091" y="151738"/>
                    <a:pt x="12628" y="151983"/>
                    <a:pt x="15166" y="151983"/>
                  </a:cubicBezTo>
                  <a:cubicBezTo>
                    <a:pt x="40464" y="152065"/>
                    <a:pt x="65762" y="151983"/>
                    <a:pt x="91019" y="152188"/>
                  </a:cubicBezTo>
                  <a:cubicBezTo>
                    <a:pt x="107189" y="152311"/>
                    <a:pt x="123358" y="152925"/>
                    <a:pt x="139527" y="153088"/>
                  </a:cubicBezTo>
                  <a:cubicBezTo>
                    <a:pt x="157907" y="153293"/>
                    <a:pt x="176246" y="153375"/>
                    <a:pt x="194626" y="153211"/>
                  </a:cubicBezTo>
                  <a:cubicBezTo>
                    <a:pt x="208994" y="153088"/>
                    <a:pt x="223321" y="152311"/>
                    <a:pt x="237690" y="152311"/>
                  </a:cubicBezTo>
                  <a:cubicBezTo>
                    <a:pt x="254759" y="152311"/>
                    <a:pt x="271870" y="153048"/>
                    <a:pt x="288940" y="153088"/>
                  </a:cubicBezTo>
                  <a:cubicBezTo>
                    <a:pt x="301098" y="153129"/>
                    <a:pt x="313297" y="151819"/>
                    <a:pt x="325454" y="152270"/>
                  </a:cubicBezTo>
                  <a:cubicBezTo>
                    <a:pt x="377810" y="154235"/>
                    <a:pt x="430207" y="152843"/>
                    <a:pt x="482563" y="153048"/>
                  </a:cubicBezTo>
                  <a:cubicBezTo>
                    <a:pt x="542738" y="153293"/>
                    <a:pt x="602912" y="153129"/>
                    <a:pt x="663128" y="153129"/>
                  </a:cubicBezTo>
                  <a:cubicBezTo>
                    <a:pt x="703695" y="153129"/>
                    <a:pt x="744220" y="153129"/>
                    <a:pt x="784787" y="153048"/>
                  </a:cubicBezTo>
                  <a:cubicBezTo>
                    <a:pt x="793670" y="153007"/>
                    <a:pt x="802594" y="152065"/>
                    <a:pt x="811477" y="152311"/>
                  </a:cubicBezTo>
                  <a:cubicBezTo>
                    <a:pt x="883113" y="154153"/>
                    <a:pt x="954790" y="153129"/>
                    <a:pt x="1026468" y="153170"/>
                  </a:cubicBezTo>
                  <a:cubicBezTo>
                    <a:pt x="1296639" y="153334"/>
                    <a:pt x="1566770" y="153252"/>
                    <a:pt x="1836941" y="153293"/>
                  </a:cubicBezTo>
                  <a:cubicBezTo>
                    <a:pt x="1969203" y="153293"/>
                    <a:pt x="2101464" y="153293"/>
                    <a:pt x="2233725" y="153334"/>
                  </a:cubicBezTo>
                  <a:cubicBezTo>
                    <a:pt x="2382524" y="153334"/>
                    <a:pt x="2531364" y="153293"/>
                    <a:pt x="2680163" y="153375"/>
                  </a:cubicBezTo>
                  <a:cubicBezTo>
                    <a:pt x="2697806" y="153375"/>
                    <a:pt x="2715408" y="154194"/>
                    <a:pt x="2733051" y="154153"/>
                  </a:cubicBezTo>
                  <a:cubicBezTo>
                    <a:pt x="2812916" y="153989"/>
                    <a:pt x="2892739" y="153539"/>
                    <a:pt x="2972604" y="153457"/>
                  </a:cubicBezTo>
                  <a:cubicBezTo>
                    <a:pt x="2982960" y="153457"/>
                    <a:pt x="2993276" y="153662"/>
                    <a:pt x="3003632" y="153211"/>
                  </a:cubicBezTo>
                  <a:cubicBezTo>
                    <a:pt x="3012147" y="152843"/>
                    <a:pt x="3020661" y="152843"/>
                    <a:pt x="3029176" y="153007"/>
                  </a:cubicBezTo>
                  <a:cubicBezTo>
                    <a:pt x="3042807" y="153252"/>
                    <a:pt x="3056439" y="152433"/>
                    <a:pt x="3070070" y="152311"/>
                  </a:cubicBezTo>
                  <a:cubicBezTo>
                    <a:pt x="3088778" y="152188"/>
                    <a:pt x="3107485" y="152270"/>
                    <a:pt x="3126233" y="152270"/>
                  </a:cubicBezTo>
                  <a:cubicBezTo>
                    <a:pt x="3135648" y="152270"/>
                    <a:pt x="3145104" y="152106"/>
                    <a:pt x="3154519" y="152270"/>
                  </a:cubicBezTo>
                  <a:cubicBezTo>
                    <a:pt x="3165940" y="152474"/>
                    <a:pt x="3177361" y="153007"/>
                    <a:pt x="3188782" y="153211"/>
                  </a:cubicBezTo>
                  <a:cubicBezTo>
                    <a:pt x="3199343" y="153375"/>
                    <a:pt x="3209863" y="153293"/>
                    <a:pt x="3220425" y="153334"/>
                  </a:cubicBezTo>
                  <a:cubicBezTo>
                    <a:pt x="3239337" y="153334"/>
                    <a:pt x="3258208" y="153334"/>
                    <a:pt x="3277120" y="153334"/>
                  </a:cubicBezTo>
                  <a:cubicBezTo>
                    <a:pt x="3294190" y="153334"/>
                    <a:pt x="3311260" y="153252"/>
                    <a:pt x="3328329" y="153375"/>
                  </a:cubicBezTo>
                  <a:cubicBezTo>
                    <a:pt x="3340119" y="153457"/>
                    <a:pt x="3351908" y="153989"/>
                    <a:pt x="3363657" y="154112"/>
                  </a:cubicBezTo>
                  <a:cubicBezTo>
                    <a:pt x="3367464" y="154153"/>
                    <a:pt x="3371270" y="153416"/>
                    <a:pt x="3375077" y="153334"/>
                  </a:cubicBezTo>
                  <a:cubicBezTo>
                    <a:pt x="3395217" y="152925"/>
                    <a:pt x="3415398" y="152270"/>
                    <a:pt x="3435539" y="152311"/>
                  </a:cubicBezTo>
                  <a:cubicBezTo>
                    <a:pt x="3463374" y="152311"/>
                    <a:pt x="3491169" y="152925"/>
                    <a:pt x="3519005" y="153048"/>
                  </a:cubicBezTo>
                  <a:cubicBezTo>
                    <a:pt x="3528625" y="153088"/>
                    <a:pt x="3538245" y="152147"/>
                    <a:pt x="3547865" y="152270"/>
                  </a:cubicBezTo>
                  <a:cubicBezTo>
                    <a:pt x="3556584" y="152352"/>
                    <a:pt x="3565262" y="153293"/>
                    <a:pt x="3573981" y="153784"/>
                  </a:cubicBezTo>
                  <a:cubicBezTo>
                    <a:pt x="3577788" y="153989"/>
                    <a:pt x="3581595" y="154153"/>
                    <a:pt x="3585402" y="154071"/>
                  </a:cubicBezTo>
                  <a:cubicBezTo>
                    <a:pt x="3591215" y="153948"/>
                    <a:pt x="3597027" y="153416"/>
                    <a:pt x="3602840" y="153375"/>
                  </a:cubicBezTo>
                  <a:cubicBezTo>
                    <a:pt x="3622121" y="153293"/>
                    <a:pt x="3641401" y="153211"/>
                    <a:pt x="3660681" y="153375"/>
                  </a:cubicBezTo>
                  <a:cubicBezTo>
                    <a:pt x="3677588" y="153498"/>
                    <a:pt x="3694494" y="154194"/>
                    <a:pt x="3711400" y="154153"/>
                  </a:cubicBezTo>
                  <a:cubicBezTo>
                    <a:pt x="3798878" y="153948"/>
                    <a:pt x="3886398" y="153621"/>
                    <a:pt x="3973876" y="153375"/>
                  </a:cubicBezTo>
                  <a:cubicBezTo>
                    <a:pt x="3977478" y="153375"/>
                    <a:pt x="3981121" y="153825"/>
                    <a:pt x="3984723" y="154030"/>
                  </a:cubicBezTo>
                  <a:cubicBezTo>
                    <a:pt x="3985829" y="154112"/>
                    <a:pt x="3986893" y="154276"/>
                    <a:pt x="3987998" y="154235"/>
                  </a:cubicBezTo>
                  <a:cubicBezTo>
                    <a:pt x="3995776" y="153989"/>
                    <a:pt x="4003554" y="153662"/>
                    <a:pt x="4011331" y="153457"/>
                  </a:cubicBezTo>
                  <a:cubicBezTo>
                    <a:pt x="4013501" y="153416"/>
                    <a:pt x="4015671" y="153662"/>
                    <a:pt x="4017840" y="153948"/>
                  </a:cubicBezTo>
                  <a:cubicBezTo>
                    <a:pt x="4023858" y="154685"/>
                    <a:pt x="4027255" y="152679"/>
                    <a:pt x="4028975" y="146866"/>
                  </a:cubicBezTo>
                  <a:cubicBezTo>
                    <a:pt x="4029670" y="144451"/>
                    <a:pt x="4029916" y="141872"/>
                    <a:pt x="4029957" y="139334"/>
                  </a:cubicBezTo>
                  <a:cubicBezTo>
                    <a:pt x="4029998" y="96230"/>
                    <a:pt x="4029957" y="53084"/>
                    <a:pt x="4029957" y="9979"/>
                  </a:cubicBezTo>
                  <a:cubicBezTo>
                    <a:pt x="4029957" y="7605"/>
                    <a:pt x="4029916" y="5190"/>
                    <a:pt x="4030448" y="2939"/>
                  </a:cubicBezTo>
                  <a:cubicBezTo>
                    <a:pt x="4030694" y="1833"/>
                    <a:pt x="4032167" y="728"/>
                    <a:pt x="4033313" y="319"/>
                  </a:cubicBezTo>
                  <a:cubicBezTo>
                    <a:pt x="4033764" y="155"/>
                    <a:pt x="4035442" y="1751"/>
                    <a:pt x="4035647" y="2734"/>
                  </a:cubicBezTo>
                  <a:cubicBezTo>
                    <a:pt x="4036220" y="5354"/>
                    <a:pt x="4036506" y="8137"/>
                    <a:pt x="4036548" y="10839"/>
                  </a:cubicBezTo>
                  <a:cubicBezTo>
                    <a:pt x="4036629" y="39043"/>
                    <a:pt x="4036629" y="67248"/>
                    <a:pt x="4036629" y="95452"/>
                  </a:cubicBezTo>
                  <a:cubicBezTo>
                    <a:pt x="4036629" y="113832"/>
                    <a:pt x="4036629" y="132212"/>
                    <a:pt x="4036466" y="150591"/>
                  </a:cubicBezTo>
                  <a:cubicBezTo>
                    <a:pt x="4036384" y="158205"/>
                    <a:pt x="4035974" y="165860"/>
                    <a:pt x="4035606" y="173474"/>
                  </a:cubicBezTo>
                  <a:cubicBezTo>
                    <a:pt x="4035401" y="177936"/>
                    <a:pt x="4034050" y="179287"/>
                    <a:pt x="4029547" y="179369"/>
                  </a:cubicBezTo>
                  <a:cubicBezTo>
                    <a:pt x="4022261" y="179492"/>
                    <a:pt x="4014975" y="179369"/>
                    <a:pt x="4007729" y="179369"/>
                  </a:cubicBezTo>
                  <a:cubicBezTo>
                    <a:pt x="3852708" y="179410"/>
                    <a:pt x="3697728" y="179492"/>
                    <a:pt x="3542706" y="179492"/>
                  </a:cubicBezTo>
                  <a:cubicBezTo>
                    <a:pt x="3213957" y="179492"/>
                    <a:pt x="2885248" y="179410"/>
                    <a:pt x="2556499" y="179410"/>
                  </a:cubicBezTo>
                  <a:cubicBezTo>
                    <a:pt x="2377121" y="179410"/>
                    <a:pt x="2197744" y="179410"/>
                    <a:pt x="2018366" y="179410"/>
                  </a:cubicBezTo>
                  <a:cubicBezTo>
                    <a:pt x="2018202" y="179287"/>
                    <a:pt x="2018202" y="179328"/>
                    <a:pt x="2018202" y="1793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9B4FDFD4-BE84-B6CB-7BB4-5E284E74D6DE}"/>
                </a:ext>
              </a:extLst>
            </p:cNvPr>
            <p:cNvSpPr/>
            <p:nvPr/>
          </p:nvSpPr>
          <p:spPr>
            <a:xfrm>
              <a:off x="13033773" y="3386629"/>
              <a:ext cx="2942823" cy="75730"/>
            </a:xfrm>
            <a:custGeom>
              <a:avLst/>
              <a:gdLst>
                <a:gd name="connsiteX0" fmla="*/ 1475110 w 2942823"/>
                <a:gd name="connsiteY0" fmla="*/ 26665 h 75729"/>
                <a:gd name="connsiteX1" fmla="*/ 622596 w 2942823"/>
                <a:gd name="connsiteY1" fmla="*/ 26665 h 75729"/>
                <a:gd name="connsiteX2" fmla="*/ 24984 w 2942823"/>
                <a:gd name="connsiteY2" fmla="*/ 26747 h 75729"/>
                <a:gd name="connsiteX3" fmla="*/ 14628 w 2942823"/>
                <a:gd name="connsiteY3" fmla="*/ 26706 h 75729"/>
                <a:gd name="connsiteX4" fmla="*/ 8815 w 2942823"/>
                <a:gd name="connsiteY4" fmla="*/ 31905 h 75729"/>
                <a:gd name="connsiteX5" fmla="*/ 8610 w 2942823"/>
                <a:gd name="connsiteY5" fmla="*/ 37349 h 75729"/>
                <a:gd name="connsiteX6" fmla="*/ 8733 w 2942823"/>
                <a:gd name="connsiteY6" fmla="*/ 66290 h 75729"/>
                <a:gd name="connsiteX7" fmla="*/ 7915 w 2942823"/>
                <a:gd name="connsiteY7" fmla="*/ 73290 h 75729"/>
                <a:gd name="connsiteX8" fmla="*/ 5499 w 2942823"/>
                <a:gd name="connsiteY8" fmla="*/ 75787 h 75729"/>
                <a:gd name="connsiteX9" fmla="*/ 2552 w 2942823"/>
                <a:gd name="connsiteY9" fmla="*/ 73986 h 75729"/>
                <a:gd name="connsiteX10" fmla="*/ 833 w 2942823"/>
                <a:gd name="connsiteY10" fmla="*/ 66699 h 75729"/>
                <a:gd name="connsiteX11" fmla="*/ 628 w 2942823"/>
                <a:gd name="connsiteY11" fmla="*/ 45986 h 75729"/>
                <a:gd name="connsiteX12" fmla="*/ 1078 w 2942823"/>
                <a:gd name="connsiteY12" fmla="*/ 13320 h 75729"/>
                <a:gd name="connsiteX13" fmla="*/ 2102 w 2942823"/>
                <a:gd name="connsiteY13" fmla="*/ 6361 h 75729"/>
                <a:gd name="connsiteX14" fmla="*/ 8570 w 2942823"/>
                <a:gd name="connsiteY14" fmla="*/ 1408 h 75729"/>
                <a:gd name="connsiteX15" fmla="*/ 66329 w 2942823"/>
                <a:gd name="connsiteY15" fmla="*/ 1080 h 75729"/>
                <a:gd name="connsiteX16" fmla="*/ 82089 w 2942823"/>
                <a:gd name="connsiteY16" fmla="*/ 507 h 75729"/>
                <a:gd name="connsiteX17" fmla="*/ 175953 w 2942823"/>
                <a:gd name="connsiteY17" fmla="*/ 426 h 75729"/>
                <a:gd name="connsiteX18" fmla="*/ 209233 w 2942823"/>
                <a:gd name="connsiteY18" fmla="*/ 466 h 75729"/>
                <a:gd name="connsiteX19" fmla="*/ 255040 w 2942823"/>
                <a:gd name="connsiteY19" fmla="*/ 1244 h 75729"/>
                <a:gd name="connsiteX20" fmla="*/ 281729 w 2942823"/>
                <a:gd name="connsiteY20" fmla="*/ 507 h 75729"/>
                <a:gd name="connsiteX21" fmla="*/ 297489 w 2942823"/>
                <a:gd name="connsiteY21" fmla="*/ 1121 h 75729"/>
                <a:gd name="connsiteX22" fmla="*/ 356395 w 2942823"/>
                <a:gd name="connsiteY22" fmla="*/ 507 h 75729"/>
                <a:gd name="connsiteX23" fmla="*/ 506995 w 2942823"/>
                <a:gd name="connsiteY23" fmla="*/ 1285 h 75729"/>
                <a:gd name="connsiteX24" fmla="*/ 551696 w 2942823"/>
                <a:gd name="connsiteY24" fmla="*/ 507 h 75729"/>
                <a:gd name="connsiteX25" fmla="*/ 594187 w 2942823"/>
                <a:gd name="connsiteY25" fmla="*/ 507 h 75729"/>
                <a:gd name="connsiteX26" fmla="*/ 674338 w 2942823"/>
                <a:gd name="connsiteY26" fmla="*/ 507 h 75729"/>
                <a:gd name="connsiteX27" fmla="*/ 996251 w 2942823"/>
                <a:gd name="connsiteY27" fmla="*/ 1367 h 75729"/>
                <a:gd name="connsiteX28" fmla="*/ 1240224 w 2942823"/>
                <a:gd name="connsiteY28" fmla="*/ 1367 h 75729"/>
                <a:gd name="connsiteX29" fmla="*/ 1256025 w 2942823"/>
                <a:gd name="connsiteY29" fmla="*/ 753 h 75729"/>
                <a:gd name="connsiteX30" fmla="*/ 1269084 w 2942823"/>
                <a:gd name="connsiteY30" fmla="*/ 1367 h 75729"/>
                <a:gd name="connsiteX31" fmla="*/ 1312761 w 2942823"/>
                <a:gd name="connsiteY31" fmla="*/ 1449 h 75729"/>
                <a:gd name="connsiteX32" fmla="*/ 1372731 w 2942823"/>
                <a:gd name="connsiteY32" fmla="*/ 1449 h 75729"/>
                <a:gd name="connsiteX33" fmla="*/ 1455584 w 2942823"/>
                <a:gd name="connsiteY33" fmla="*/ 1449 h 75729"/>
                <a:gd name="connsiteX34" fmla="*/ 1851222 w 2942823"/>
                <a:gd name="connsiteY34" fmla="*/ 1449 h 75729"/>
                <a:gd name="connsiteX35" fmla="*/ 2297127 w 2942823"/>
                <a:gd name="connsiteY35" fmla="*/ 1449 h 75729"/>
                <a:gd name="connsiteX36" fmla="*/ 2896376 w 2942823"/>
                <a:gd name="connsiteY36" fmla="*/ 1490 h 75729"/>
                <a:gd name="connsiteX37" fmla="*/ 2934036 w 2942823"/>
                <a:gd name="connsiteY37" fmla="*/ 1654 h 75729"/>
                <a:gd name="connsiteX38" fmla="*/ 2942060 w 2942823"/>
                <a:gd name="connsiteY38" fmla="*/ 8735 h 75729"/>
                <a:gd name="connsiteX39" fmla="*/ 2942551 w 2942823"/>
                <a:gd name="connsiteY39" fmla="*/ 20729 h 75729"/>
                <a:gd name="connsiteX40" fmla="*/ 2936165 w 2942823"/>
                <a:gd name="connsiteY40" fmla="*/ 26788 h 75729"/>
                <a:gd name="connsiteX41" fmla="*/ 2908861 w 2942823"/>
                <a:gd name="connsiteY41" fmla="*/ 26829 h 75729"/>
                <a:gd name="connsiteX42" fmla="*/ 2364179 w 2942823"/>
                <a:gd name="connsiteY42" fmla="*/ 26788 h 75729"/>
                <a:gd name="connsiteX43" fmla="*/ 1985407 w 2942823"/>
                <a:gd name="connsiteY43" fmla="*/ 26788 h 75729"/>
                <a:gd name="connsiteX44" fmla="*/ 1617564 w 2942823"/>
                <a:gd name="connsiteY44" fmla="*/ 26788 h 75729"/>
                <a:gd name="connsiteX45" fmla="*/ 1475110 w 2942823"/>
                <a:gd name="connsiteY45" fmla="*/ 26665 h 75729"/>
                <a:gd name="connsiteX46" fmla="*/ 1475110 w 2942823"/>
                <a:gd name="connsiteY46" fmla="*/ 26665 h 7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942823" h="75729">
                  <a:moveTo>
                    <a:pt x="1475110" y="26665"/>
                  </a:moveTo>
                  <a:cubicBezTo>
                    <a:pt x="1190939" y="26665"/>
                    <a:pt x="906767" y="26665"/>
                    <a:pt x="622596" y="26665"/>
                  </a:cubicBezTo>
                  <a:cubicBezTo>
                    <a:pt x="423406" y="26665"/>
                    <a:pt x="224175" y="26706"/>
                    <a:pt x="24984" y="26747"/>
                  </a:cubicBezTo>
                  <a:cubicBezTo>
                    <a:pt x="21546" y="26747"/>
                    <a:pt x="18066" y="26583"/>
                    <a:pt x="14628" y="26706"/>
                  </a:cubicBezTo>
                  <a:cubicBezTo>
                    <a:pt x="10944" y="26829"/>
                    <a:pt x="9388" y="28261"/>
                    <a:pt x="8815" y="31905"/>
                  </a:cubicBezTo>
                  <a:cubicBezTo>
                    <a:pt x="8570" y="33706"/>
                    <a:pt x="8610" y="35548"/>
                    <a:pt x="8610" y="37349"/>
                  </a:cubicBezTo>
                  <a:cubicBezTo>
                    <a:pt x="8651" y="47010"/>
                    <a:pt x="8774" y="56629"/>
                    <a:pt x="8733" y="66290"/>
                  </a:cubicBezTo>
                  <a:cubicBezTo>
                    <a:pt x="8733" y="68623"/>
                    <a:pt x="8488" y="71039"/>
                    <a:pt x="7915" y="73290"/>
                  </a:cubicBezTo>
                  <a:cubicBezTo>
                    <a:pt x="7669" y="74313"/>
                    <a:pt x="6400" y="75664"/>
                    <a:pt x="5499" y="75787"/>
                  </a:cubicBezTo>
                  <a:cubicBezTo>
                    <a:pt x="4599" y="75910"/>
                    <a:pt x="2920" y="74886"/>
                    <a:pt x="2552" y="73986"/>
                  </a:cubicBezTo>
                  <a:cubicBezTo>
                    <a:pt x="1651" y="71653"/>
                    <a:pt x="915" y="69156"/>
                    <a:pt x="833" y="66699"/>
                  </a:cubicBezTo>
                  <a:cubicBezTo>
                    <a:pt x="587" y="59781"/>
                    <a:pt x="1201" y="52822"/>
                    <a:pt x="628" y="45986"/>
                  </a:cubicBezTo>
                  <a:cubicBezTo>
                    <a:pt x="-313" y="35057"/>
                    <a:pt x="1119" y="24209"/>
                    <a:pt x="1078" y="13320"/>
                  </a:cubicBezTo>
                  <a:cubicBezTo>
                    <a:pt x="1078" y="10987"/>
                    <a:pt x="1447" y="8572"/>
                    <a:pt x="2102" y="6361"/>
                  </a:cubicBezTo>
                  <a:cubicBezTo>
                    <a:pt x="3002" y="3291"/>
                    <a:pt x="5295" y="1613"/>
                    <a:pt x="8570" y="1408"/>
                  </a:cubicBezTo>
                  <a:cubicBezTo>
                    <a:pt x="27809" y="180"/>
                    <a:pt x="47048" y="-148"/>
                    <a:pt x="66329" y="1080"/>
                  </a:cubicBezTo>
                  <a:cubicBezTo>
                    <a:pt x="71569" y="1408"/>
                    <a:pt x="76849" y="548"/>
                    <a:pt x="82089" y="507"/>
                  </a:cubicBezTo>
                  <a:cubicBezTo>
                    <a:pt x="113363" y="426"/>
                    <a:pt x="144679" y="426"/>
                    <a:pt x="175953" y="426"/>
                  </a:cubicBezTo>
                  <a:cubicBezTo>
                    <a:pt x="187046" y="426"/>
                    <a:pt x="198140" y="344"/>
                    <a:pt x="209233" y="466"/>
                  </a:cubicBezTo>
                  <a:cubicBezTo>
                    <a:pt x="224502" y="630"/>
                    <a:pt x="239771" y="1162"/>
                    <a:pt x="255040" y="1244"/>
                  </a:cubicBezTo>
                  <a:cubicBezTo>
                    <a:pt x="263923" y="1285"/>
                    <a:pt x="272846" y="589"/>
                    <a:pt x="281729" y="507"/>
                  </a:cubicBezTo>
                  <a:cubicBezTo>
                    <a:pt x="286969" y="466"/>
                    <a:pt x="292250" y="1162"/>
                    <a:pt x="297489" y="1121"/>
                  </a:cubicBezTo>
                  <a:cubicBezTo>
                    <a:pt x="317138" y="999"/>
                    <a:pt x="336746" y="466"/>
                    <a:pt x="356395" y="507"/>
                  </a:cubicBezTo>
                  <a:cubicBezTo>
                    <a:pt x="406581" y="671"/>
                    <a:pt x="456768" y="1121"/>
                    <a:pt x="506995" y="1285"/>
                  </a:cubicBezTo>
                  <a:cubicBezTo>
                    <a:pt x="521896" y="1326"/>
                    <a:pt x="536796" y="630"/>
                    <a:pt x="551696" y="507"/>
                  </a:cubicBezTo>
                  <a:cubicBezTo>
                    <a:pt x="565860" y="385"/>
                    <a:pt x="580023" y="507"/>
                    <a:pt x="594187" y="507"/>
                  </a:cubicBezTo>
                  <a:cubicBezTo>
                    <a:pt x="620917" y="507"/>
                    <a:pt x="647607" y="426"/>
                    <a:pt x="674338" y="507"/>
                  </a:cubicBezTo>
                  <a:cubicBezTo>
                    <a:pt x="781629" y="794"/>
                    <a:pt x="888919" y="1162"/>
                    <a:pt x="996251" y="1367"/>
                  </a:cubicBezTo>
                  <a:cubicBezTo>
                    <a:pt x="1077589" y="1490"/>
                    <a:pt x="1158886" y="1408"/>
                    <a:pt x="1240224" y="1367"/>
                  </a:cubicBezTo>
                  <a:cubicBezTo>
                    <a:pt x="1245505" y="1367"/>
                    <a:pt x="1250745" y="753"/>
                    <a:pt x="1256025" y="753"/>
                  </a:cubicBezTo>
                  <a:cubicBezTo>
                    <a:pt x="1260364" y="753"/>
                    <a:pt x="1264745" y="1326"/>
                    <a:pt x="1269084" y="1367"/>
                  </a:cubicBezTo>
                  <a:cubicBezTo>
                    <a:pt x="1283657" y="1449"/>
                    <a:pt x="1298188" y="1408"/>
                    <a:pt x="1312761" y="1449"/>
                  </a:cubicBezTo>
                  <a:cubicBezTo>
                    <a:pt x="1332738" y="1449"/>
                    <a:pt x="1352755" y="1449"/>
                    <a:pt x="1372731" y="1449"/>
                  </a:cubicBezTo>
                  <a:cubicBezTo>
                    <a:pt x="1400362" y="1449"/>
                    <a:pt x="1427994" y="1449"/>
                    <a:pt x="1455584" y="1449"/>
                  </a:cubicBezTo>
                  <a:cubicBezTo>
                    <a:pt x="1587477" y="1449"/>
                    <a:pt x="1719370" y="1449"/>
                    <a:pt x="1851222" y="1449"/>
                  </a:cubicBezTo>
                  <a:cubicBezTo>
                    <a:pt x="1999857" y="1449"/>
                    <a:pt x="2148492" y="1449"/>
                    <a:pt x="2297127" y="1449"/>
                  </a:cubicBezTo>
                  <a:cubicBezTo>
                    <a:pt x="2496891" y="1449"/>
                    <a:pt x="2696613" y="1490"/>
                    <a:pt x="2896376" y="1490"/>
                  </a:cubicBezTo>
                  <a:cubicBezTo>
                    <a:pt x="2908943" y="1490"/>
                    <a:pt x="2921469" y="1572"/>
                    <a:pt x="2934036" y="1654"/>
                  </a:cubicBezTo>
                  <a:cubicBezTo>
                    <a:pt x="2940218" y="1695"/>
                    <a:pt x="2941405" y="2636"/>
                    <a:pt x="2942060" y="8735"/>
                  </a:cubicBezTo>
                  <a:cubicBezTo>
                    <a:pt x="2942469" y="12706"/>
                    <a:pt x="2942633" y="16718"/>
                    <a:pt x="2942551" y="20729"/>
                  </a:cubicBezTo>
                  <a:cubicBezTo>
                    <a:pt x="2942469" y="25437"/>
                    <a:pt x="2941036" y="26747"/>
                    <a:pt x="2936165" y="26788"/>
                  </a:cubicBezTo>
                  <a:cubicBezTo>
                    <a:pt x="2927077" y="26870"/>
                    <a:pt x="2917990" y="26829"/>
                    <a:pt x="2908861" y="26829"/>
                  </a:cubicBezTo>
                  <a:cubicBezTo>
                    <a:pt x="2727314" y="26829"/>
                    <a:pt x="2545726" y="26829"/>
                    <a:pt x="2364179" y="26788"/>
                  </a:cubicBezTo>
                  <a:cubicBezTo>
                    <a:pt x="2237935" y="26788"/>
                    <a:pt x="2111691" y="26788"/>
                    <a:pt x="1985407" y="26788"/>
                  </a:cubicBezTo>
                  <a:cubicBezTo>
                    <a:pt x="1862806" y="26788"/>
                    <a:pt x="1740165" y="26788"/>
                    <a:pt x="1617564" y="26788"/>
                  </a:cubicBezTo>
                  <a:cubicBezTo>
                    <a:pt x="1570079" y="26665"/>
                    <a:pt x="1522595" y="26665"/>
                    <a:pt x="1475110" y="26665"/>
                  </a:cubicBezTo>
                  <a:cubicBezTo>
                    <a:pt x="1475110" y="26665"/>
                    <a:pt x="1475110" y="26665"/>
                    <a:pt x="1475110" y="266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7763AF3C-C3C4-12BE-09D9-8A2F7589AD28}"/>
                </a:ext>
              </a:extLst>
            </p:cNvPr>
            <p:cNvSpPr/>
            <p:nvPr/>
          </p:nvSpPr>
          <p:spPr>
            <a:xfrm>
              <a:off x="16286543" y="3385650"/>
              <a:ext cx="955016" cy="219003"/>
            </a:xfrm>
            <a:custGeom>
              <a:avLst/>
              <a:gdLst>
                <a:gd name="connsiteX0" fmla="*/ 951523 w 955015"/>
                <a:gd name="connsiteY0" fmla="*/ 219056 h 219002"/>
                <a:gd name="connsiteX1" fmla="*/ 949189 w 955015"/>
                <a:gd name="connsiteY1" fmla="*/ 216314 h 219002"/>
                <a:gd name="connsiteX2" fmla="*/ 931874 w 955015"/>
                <a:gd name="connsiteY2" fmla="*/ 188028 h 219002"/>
                <a:gd name="connsiteX3" fmla="*/ 917424 w 955015"/>
                <a:gd name="connsiteY3" fmla="*/ 163876 h 219002"/>
                <a:gd name="connsiteX4" fmla="*/ 900722 w 955015"/>
                <a:gd name="connsiteY4" fmla="*/ 137145 h 219002"/>
                <a:gd name="connsiteX5" fmla="*/ 887664 w 955015"/>
                <a:gd name="connsiteY5" fmla="*/ 115204 h 219002"/>
                <a:gd name="connsiteX6" fmla="*/ 884758 w 955015"/>
                <a:gd name="connsiteY6" fmla="*/ 110578 h 219002"/>
                <a:gd name="connsiteX7" fmla="*/ 870799 w 955015"/>
                <a:gd name="connsiteY7" fmla="*/ 103824 h 219002"/>
                <a:gd name="connsiteX8" fmla="*/ 747461 w 955015"/>
                <a:gd name="connsiteY8" fmla="*/ 104070 h 219002"/>
                <a:gd name="connsiteX9" fmla="*/ 396034 w 955015"/>
                <a:gd name="connsiteY9" fmla="*/ 103865 h 219002"/>
                <a:gd name="connsiteX10" fmla="*/ 284731 w 955015"/>
                <a:gd name="connsiteY10" fmla="*/ 104070 h 219002"/>
                <a:gd name="connsiteX11" fmla="*/ 274579 w 955015"/>
                <a:gd name="connsiteY11" fmla="*/ 99158 h 219002"/>
                <a:gd name="connsiteX12" fmla="*/ 256854 w 955015"/>
                <a:gd name="connsiteY12" fmla="*/ 71895 h 219002"/>
                <a:gd name="connsiteX13" fmla="*/ 241463 w 955015"/>
                <a:gd name="connsiteY13" fmla="*/ 46965 h 219002"/>
                <a:gd name="connsiteX14" fmla="*/ 228159 w 955015"/>
                <a:gd name="connsiteY14" fmla="*/ 26621 h 219002"/>
                <a:gd name="connsiteX15" fmla="*/ 225744 w 955015"/>
                <a:gd name="connsiteY15" fmla="*/ 21176 h 219002"/>
                <a:gd name="connsiteX16" fmla="*/ 217761 w 955015"/>
                <a:gd name="connsiteY16" fmla="*/ 14749 h 219002"/>
                <a:gd name="connsiteX17" fmla="*/ 209042 w 955015"/>
                <a:gd name="connsiteY17" fmla="*/ 14381 h 219002"/>
                <a:gd name="connsiteX18" fmla="*/ 9852 w 955015"/>
                <a:gd name="connsiteY18" fmla="*/ 14463 h 219002"/>
                <a:gd name="connsiteX19" fmla="*/ 7110 w 955015"/>
                <a:gd name="connsiteY19" fmla="*/ 14422 h 219002"/>
                <a:gd name="connsiteX20" fmla="*/ 314 w 955015"/>
                <a:gd name="connsiteY20" fmla="*/ 8159 h 219002"/>
                <a:gd name="connsiteX21" fmla="*/ 6618 w 955015"/>
                <a:gd name="connsiteY21" fmla="*/ 463 h 219002"/>
                <a:gd name="connsiteX22" fmla="*/ 10425 w 955015"/>
                <a:gd name="connsiteY22" fmla="*/ 340 h 219002"/>
                <a:gd name="connsiteX23" fmla="*/ 143014 w 955015"/>
                <a:gd name="connsiteY23" fmla="*/ 422 h 219002"/>
                <a:gd name="connsiteX24" fmla="*/ 188247 w 955015"/>
                <a:gd name="connsiteY24" fmla="*/ 1118 h 219002"/>
                <a:gd name="connsiteX25" fmla="*/ 215428 w 955015"/>
                <a:gd name="connsiteY25" fmla="*/ 381 h 219002"/>
                <a:gd name="connsiteX26" fmla="*/ 236673 w 955015"/>
                <a:gd name="connsiteY26" fmla="*/ 422 h 219002"/>
                <a:gd name="connsiteX27" fmla="*/ 244819 w 955015"/>
                <a:gd name="connsiteY27" fmla="*/ 10983 h 219002"/>
                <a:gd name="connsiteX28" fmla="*/ 248258 w 955015"/>
                <a:gd name="connsiteY28" fmla="*/ 28299 h 219002"/>
                <a:gd name="connsiteX29" fmla="*/ 257264 w 955015"/>
                <a:gd name="connsiteY29" fmla="*/ 43076 h 219002"/>
                <a:gd name="connsiteX30" fmla="*/ 271018 w 955015"/>
                <a:gd name="connsiteY30" fmla="*/ 65795 h 219002"/>
                <a:gd name="connsiteX31" fmla="*/ 285836 w 955015"/>
                <a:gd name="connsiteY31" fmla="*/ 73368 h 219002"/>
                <a:gd name="connsiteX32" fmla="*/ 331070 w 955015"/>
                <a:gd name="connsiteY32" fmla="*/ 72468 h 219002"/>
                <a:gd name="connsiteX33" fmla="*/ 506681 w 955015"/>
                <a:gd name="connsiteY33" fmla="*/ 72550 h 219002"/>
                <a:gd name="connsiteX34" fmla="*/ 538242 w 955015"/>
                <a:gd name="connsiteY34" fmla="*/ 73205 h 219002"/>
                <a:gd name="connsiteX35" fmla="*/ 570949 w 955015"/>
                <a:gd name="connsiteY35" fmla="*/ 72468 h 219002"/>
                <a:gd name="connsiteX36" fmla="*/ 775584 w 955015"/>
                <a:gd name="connsiteY36" fmla="*/ 72468 h 219002"/>
                <a:gd name="connsiteX37" fmla="*/ 839443 w 955015"/>
                <a:gd name="connsiteY37" fmla="*/ 72509 h 219002"/>
                <a:gd name="connsiteX38" fmla="*/ 864413 w 955015"/>
                <a:gd name="connsiteY38" fmla="*/ 73287 h 219002"/>
                <a:gd name="connsiteX39" fmla="*/ 873091 w 955015"/>
                <a:gd name="connsiteY39" fmla="*/ 72632 h 219002"/>
                <a:gd name="connsiteX40" fmla="*/ 881442 w 955015"/>
                <a:gd name="connsiteY40" fmla="*/ 76275 h 219002"/>
                <a:gd name="connsiteX41" fmla="*/ 892208 w 955015"/>
                <a:gd name="connsiteY41" fmla="*/ 93222 h 219002"/>
                <a:gd name="connsiteX42" fmla="*/ 912020 w 955015"/>
                <a:gd name="connsiteY42" fmla="*/ 125602 h 219002"/>
                <a:gd name="connsiteX43" fmla="*/ 923687 w 955015"/>
                <a:gd name="connsiteY43" fmla="*/ 144473 h 219002"/>
                <a:gd name="connsiteX44" fmla="*/ 940511 w 955015"/>
                <a:gd name="connsiteY44" fmla="*/ 171081 h 219002"/>
                <a:gd name="connsiteX45" fmla="*/ 952546 w 955015"/>
                <a:gd name="connsiteY45" fmla="*/ 191057 h 219002"/>
                <a:gd name="connsiteX46" fmla="*/ 953774 w 955015"/>
                <a:gd name="connsiteY46" fmla="*/ 194659 h 219002"/>
                <a:gd name="connsiteX47" fmla="*/ 954798 w 955015"/>
                <a:gd name="connsiteY47" fmla="*/ 212589 h 219002"/>
                <a:gd name="connsiteX48" fmla="*/ 953078 w 955015"/>
                <a:gd name="connsiteY48" fmla="*/ 219097 h 219002"/>
                <a:gd name="connsiteX49" fmla="*/ 951523 w 955015"/>
                <a:gd name="connsiteY49" fmla="*/ 219056 h 21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55015" h="219002">
                  <a:moveTo>
                    <a:pt x="951523" y="219056"/>
                  </a:moveTo>
                  <a:cubicBezTo>
                    <a:pt x="950745" y="218156"/>
                    <a:pt x="949845" y="217296"/>
                    <a:pt x="949189" y="216314"/>
                  </a:cubicBezTo>
                  <a:cubicBezTo>
                    <a:pt x="943376" y="206899"/>
                    <a:pt x="937605" y="197484"/>
                    <a:pt x="931874" y="188028"/>
                  </a:cubicBezTo>
                  <a:cubicBezTo>
                    <a:pt x="927002" y="180004"/>
                    <a:pt x="922336" y="171858"/>
                    <a:pt x="917424" y="163876"/>
                  </a:cubicBezTo>
                  <a:cubicBezTo>
                    <a:pt x="911938" y="154911"/>
                    <a:pt x="906208" y="146110"/>
                    <a:pt x="900722" y="137145"/>
                  </a:cubicBezTo>
                  <a:cubicBezTo>
                    <a:pt x="896260" y="129900"/>
                    <a:pt x="892003" y="122531"/>
                    <a:pt x="887664" y="115204"/>
                  </a:cubicBezTo>
                  <a:cubicBezTo>
                    <a:pt x="886723" y="113649"/>
                    <a:pt x="885863" y="112052"/>
                    <a:pt x="884758" y="110578"/>
                  </a:cubicBezTo>
                  <a:cubicBezTo>
                    <a:pt x="881278" y="105953"/>
                    <a:pt x="877021" y="103783"/>
                    <a:pt x="870799" y="103824"/>
                  </a:cubicBezTo>
                  <a:cubicBezTo>
                    <a:pt x="829700" y="104152"/>
                    <a:pt x="788601" y="104111"/>
                    <a:pt x="747461" y="104070"/>
                  </a:cubicBezTo>
                  <a:cubicBezTo>
                    <a:pt x="630305" y="104029"/>
                    <a:pt x="513190" y="103906"/>
                    <a:pt x="396034" y="103865"/>
                  </a:cubicBezTo>
                  <a:cubicBezTo>
                    <a:pt x="358947" y="103865"/>
                    <a:pt x="321818" y="103947"/>
                    <a:pt x="284731" y="104070"/>
                  </a:cubicBezTo>
                  <a:cubicBezTo>
                    <a:pt x="280392" y="104070"/>
                    <a:pt x="277035" y="103046"/>
                    <a:pt x="274579" y="99158"/>
                  </a:cubicBezTo>
                  <a:cubicBezTo>
                    <a:pt x="268807" y="89988"/>
                    <a:pt x="262708" y="81023"/>
                    <a:pt x="256854" y="71895"/>
                  </a:cubicBezTo>
                  <a:cubicBezTo>
                    <a:pt x="251574" y="63667"/>
                    <a:pt x="246047" y="55562"/>
                    <a:pt x="241463" y="46965"/>
                  </a:cubicBezTo>
                  <a:cubicBezTo>
                    <a:pt x="237615" y="39720"/>
                    <a:pt x="233071" y="33088"/>
                    <a:pt x="228159" y="26621"/>
                  </a:cubicBezTo>
                  <a:cubicBezTo>
                    <a:pt x="226972" y="25065"/>
                    <a:pt x="226358" y="23059"/>
                    <a:pt x="225744" y="21176"/>
                  </a:cubicBezTo>
                  <a:cubicBezTo>
                    <a:pt x="224434" y="17287"/>
                    <a:pt x="221732" y="15159"/>
                    <a:pt x="217761" y="14749"/>
                  </a:cubicBezTo>
                  <a:cubicBezTo>
                    <a:pt x="214855" y="14463"/>
                    <a:pt x="211948" y="14381"/>
                    <a:pt x="209042" y="14381"/>
                  </a:cubicBezTo>
                  <a:cubicBezTo>
                    <a:pt x="142645" y="14381"/>
                    <a:pt x="76249" y="14422"/>
                    <a:pt x="9852" y="14463"/>
                  </a:cubicBezTo>
                  <a:cubicBezTo>
                    <a:pt x="8952" y="14463"/>
                    <a:pt x="8010" y="14504"/>
                    <a:pt x="7110" y="14422"/>
                  </a:cubicBezTo>
                  <a:cubicBezTo>
                    <a:pt x="2934" y="14135"/>
                    <a:pt x="437" y="11843"/>
                    <a:pt x="314" y="8159"/>
                  </a:cubicBezTo>
                  <a:cubicBezTo>
                    <a:pt x="151" y="4393"/>
                    <a:pt x="2852" y="1036"/>
                    <a:pt x="6618" y="463"/>
                  </a:cubicBezTo>
                  <a:cubicBezTo>
                    <a:pt x="7846" y="258"/>
                    <a:pt x="9156" y="340"/>
                    <a:pt x="10425" y="340"/>
                  </a:cubicBezTo>
                  <a:cubicBezTo>
                    <a:pt x="54635" y="340"/>
                    <a:pt x="98845" y="299"/>
                    <a:pt x="143014" y="422"/>
                  </a:cubicBezTo>
                  <a:cubicBezTo>
                    <a:pt x="158119" y="463"/>
                    <a:pt x="173183" y="1036"/>
                    <a:pt x="188247" y="1118"/>
                  </a:cubicBezTo>
                  <a:cubicBezTo>
                    <a:pt x="197294" y="1159"/>
                    <a:pt x="206340" y="504"/>
                    <a:pt x="215428" y="381"/>
                  </a:cubicBezTo>
                  <a:cubicBezTo>
                    <a:pt x="222510" y="258"/>
                    <a:pt x="229592" y="299"/>
                    <a:pt x="236673" y="422"/>
                  </a:cubicBezTo>
                  <a:cubicBezTo>
                    <a:pt x="242814" y="545"/>
                    <a:pt x="246702" y="5212"/>
                    <a:pt x="244819" y="10983"/>
                  </a:cubicBezTo>
                  <a:cubicBezTo>
                    <a:pt x="242609" y="17656"/>
                    <a:pt x="244451" y="22895"/>
                    <a:pt x="248258" y="28299"/>
                  </a:cubicBezTo>
                  <a:cubicBezTo>
                    <a:pt x="251574" y="33006"/>
                    <a:pt x="254275" y="38123"/>
                    <a:pt x="257264" y="43076"/>
                  </a:cubicBezTo>
                  <a:cubicBezTo>
                    <a:pt x="261807" y="50690"/>
                    <a:pt x="266105" y="58468"/>
                    <a:pt x="271018" y="65795"/>
                  </a:cubicBezTo>
                  <a:cubicBezTo>
                    <a:pt x="274374" y="70830"/>
                    <a:pt x="279287" y="73573"/>
                    <a:pt x="285836" y="73368"/>
                  </a:cubicBezTo>
                  <a:cubicBezTo>
                    <a:pt x="300900" y="72836"/>
                    <a:pt x="316006" y="72468"/>
                    <a:pt x="331070" y="72468"/>
                  </a:cubicBezTo>
                  <a:cubicBezTo>
                    <a:pt x="389607" y="72386"/>
                    <a:pt x="448144" y="72468"/>
                    <a:pt x="506681" y="72550"/>
                  </a:cubicBezTo>
                  <a:cubicBezTo>
                    <a:pt x="517201" y="72550"/>
                    <a:pt x="527722" y="73205"/>
                    <a:pt x="538242" y="73205"/>
                  </a:cubicBezTo>
                  <a:cubicBezTo>
                    <a:pt x="549131" y="73205"/>
                    <a:pt x="560061" y="72509"/>
                    <a:pt x="570949" y="72468"/>
                  </a:cubicBezTo>
                  <a:cubicBezTo>
                    <a:pt x="639147" y="72386"/>
                    <a:pt x="707386" y="72468"/>
                    <a:pt x="775584" y="72468"/>
                  </a:cubicBezTo>
                  <a:cubicBezTo>
                    <a:pt x="796870" y="72468"/>
                    <a:pt x="818156" y="72386"/>
                    <a:pt x="839443" y="72509"/>
                  </a:cubicBezTo>
                  <a:cubicBezTo>
                    <a:pt x="847752" y="72550"/>
                    <a:pt x="856103" y="73123"/>
                    <a:pt x="864413" y="73287"/>
                  </a:cubicBezTo>
                  <a:cubicBezTo>
                    <a:pt x="867319" y="73328"/>
                    <a:pt x="870226" y="73082"/>
                    <a:pt x="873091" y="72632"/>
                  </a:cubicBezTo>
                  <a:cubicBezTo>
                    <a:pt x="876775" y="72018"/>
                    <a:pt x="879436" y="73082"/>
                    <a:pt x="881442" y="76275"/>
                  </a:cubicBezTo>
                  <a:cubicBezTo>
                    <a:pt x="884962" y="81965"/>
                    <a:pt x="888237" y="87859"/>
                    <a:pt x="892208" y="93222"/>
                  </a:cubicBezTo>
                  <a:cubicBezTo>
                    <a:pt x="899781" y="103456"/>
                    <a:pt x="905143" y="114999"/>
                    <a:pt x="912020" y="125602"/>
                  </a:cubicBezTo>
                  <a:cubicBezTo>
                    <a:pt x="916032" y="131824"/>
                    <a:pt x="919757" y="138210"/>
                    <a:pt x="923687" y="144473"/>
                  </a:cubicBezTo>
                  <a:cubicBezTo>
                    <a:pt x="929254" y="153356"/>
                    <a:pt x="934985" y="162198"/>
                    <a:pt x="940511" y="171081"/>
                  </a:cubicBezTo>
                  <a:cubicBezTo>
                    <a:pt x="944605" y="177671"/>
                    <a:pt x="948575" y="184384"/>
                    <a:pt x="952546" y="191057"/>
                  </a:cubicBezTo>
                  <a:cubicBezTo>
                    <a:pt x="953160" y="192121"/>
                    <a:pt x="953651" y="193431"/>
                    <a:pt x="953774" y="194659"/>
                  </a:cubicBezTo>
                  <a:cubicBezTo>
                    <a:pt x="954224" y="200636"/>
                    <a:pt x="954757" y="206612"/>
                    <a:pt x="954798" y="212589"/>
                  </a:cubicBezTo>
                  <a:cubicBezTo>
                    <a:pt x="954838" y="214758"/>
                    <a:pt x="953692" y="216928"/>
                    <a:pt x="953078" y="219097"/>
                  </a:cubicBezTo>
                  <a:cubicBezTo>
                    <a:pt x="952587" y="219015"/>
                    <a:pt x="952055" y="219056"/>
                    <a:pt x="951523" y="2190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1B131A57-4D9C-8EED-BF65-2BC8BB026E06}"/>
                </a:ext>
              </a:extLst>
            </p:cNvPr>
            <p:cNvSpPr/>
            <p:nvPr/>
          </p:nvSpPr>
          <p:spPr>
            <a:xfrm>
              <a:off x="13028771" y="3826438"/>
              <a:ext cx="182980" cy="228418"/>
            </a:xfrm>
            <a:custGeom>
              <a:avLst/>
              <a:gdLst>
                <a:gd name="connsiteX0" fmla="*/ 93927 w 182979"/>
                <a:gd name="connsiteY0" fmla="*/ 227571 h 228417"/>
                <a:gd name="connsiteX1" fmla="*/ 19711 w 182979"/>
                <a:gd name="connsiteY1" fmla="*/ 227612 h 228417"/>
                <a:gd name="connsiteX2" fmla="*/ 8290 w 182979"/>
                <a:gd name="connsiteY2" fmla="*/ 228063 h 228417"/>
                <a:gd name="connsiteX3" fmla="*/ 554 w 182979"/>
                <a:gd name="connsiteY3" fmla="*/ 221677 h 228417"/>
                <a:gd name="connsiteX4" fmla="*/ 513 w 182979"/>
                <a:gd name="connsiteY4" fmla="*/ 218934 h 228417"/>
                <a:gd name="connsiteX5" fmla="*/ 308 w 182979"/>
                <a:gd name="connsiteY5" fmla="*/ 146888 h 228417"/>
                <a:gd name="connsiteX6" fmla="*/ 5753 w 182979"/>
                <a:gd name="connsiteY6" fmla="*/ 129737 h 228417"/>
                <a:gd name="connsiteX7" fmla="*/ 8945 w 182979"/>
                <a:gd name="connsiteY7" fmla="*/ 118971 h 228417"/>
                <a:gd name="connsiteX8" fmla="*/ 12302 w 182979"/>
                <a:gd name="connsiteY8" fmla="*/ 95310 h 228417"/>
                <a:gd name="connsiteX9" fmla="*/ 14308 w 182979"/>
                <a:gd name="connsiteY9" fmla="*/ 76398 h 228417"/>
                <a:gd name="connsiteX10" fmla="*/ 14431 w 182979"/>
                <a:gd name="connsiteY10" fmla="*/ 30551 h 228417"/>
                <a:gd name="connsiteX11" fmla="*/ 14472 w 182979"/>
                <a:gd name="connsiteY11" fmla="*/ 9305 h 228417"/>
                <a:gd name="connsiteX12" fmla="*/ 15045 w 182979"/>
                <a:gd name="connsiteY12" fmla="*/ 5539 h 228417"/>
                <a:gd name="connsiteX13" fmla="*/ 18729 w 182979"/>
                <a:gd name="connsiteY13" fmla="*/ 586 h 228417"/>
                <a:gd name="connsiteX14" fmla="*/ 26138 w 182979"/>
                <a:gd name="connsiteY14" fmla="*/ 2756 h 228417"/>
                <a:gd name="connsiteX15" fmla="*/ 28799 w 182979"/>
                <a:gd name="connsiteY15" fmla="*/ 7996 h 228417"/>
                <a:gd name="connsiteX16" fmla="*/ 29577 w 182979"/>
                <a:gd name="connsiteY16" fmla="*/ 20972 h 228417"/>
                <a:gd name="connsiteX17" fmla="*/ 29536 w 182979"/>
                <a:gd name="connsiteY17" fmla="*/ 37264 h 228417"/>
                <a:gd name="connsiteX18" fmla="*/ 29372 w 182979"/>
                <a:gd name="connsiteY18" fmla="*/ 73778 h 228417"/>
                <a:gd name="connsiteX19" fmla="*/ 29413 w 182979"/>
                <a:gd name="connsiteY19" fmla="*/ 87901 h 228417"/>
                <a:gd name="connsiteX20" fmla="*/ 29290 w 182979"/>
                <a:gd name="connsiteY20" fmla="*/ 96579 h 228417"/>
                <a:gd name="connsiteX21" fmla="*/ 25156 w 182979"/>
                <a:gd name="connsiteY21" fmla="*/ 105175 h 228417"/>
                <a:gd name="connsiteX22" fmla="*/ 20284 w 182979"/>
                <a:gd name="connsiteY22" fmla="*/ 116924 h 228417"/>
                <a:gd name="connsiteX23" fmla="*/ 20080 w 182979"/>
                <a:gd name="connsiteY23" fmla="*/ 146397 h 228417"/>
                <a:gd name="connsiteX24" fmla="*/ 25934 w 182979"/>
                <a:gd name="connsiteY24" fmla="*/ 163426 h 228417"/>
                <a:gd name="connsiteX25" fmla="*/ 39074 w 182979"/>
                <a:gd name="connsiteY25" fmla="*/ 182666 h 228417"/>
                <a:gd name="connsiteX26" fmla="*/ 47998 w 182979"/>
                <a:gd name="connsiteY26" fmla="*/ 193513 h 228417"/>
                <a:gd name="connsiteX27" fmla="*/ 54465 w 182979"/>
                <a:gd name="connsiteY27" fmla="*/ 195601 h 228417"/>
                <a:gd name="connsiteX28" fmla="*/ 73009 w 182979"/>
                <a:gd name="connsiteY28" fmla="*/ 195683 h 228417"/>
                <a:gd name="connsiteX29" fmla="*/ 161961 w 182979"/>
                <a:gd name="connsiteY29" fmla="*/ 195560 h 228417"/>
                <a:gd name="connsiteX30" fmla="*/ 172317 w 182979"/>
                <a:gd name="connsiteY30" fmla="*/ 195151 h 228417"/>
                <a:gd name="connsiteX31" fmla="*/ 177721 w 182979"/>
                <a:gd name="connsiteY31" fmla="*/ 195519 h 228417"/>
                <a:gd name="connsiteX32" fmla="*/ 182715 w 182979"/>
                <a:gd name="connsiteY32" fmla="*/ 201045 h 228417"/>
                <a:gd name="connsiteX33" fmla="*/ 182633 w 182979"/>
                <a:gd name="connsiteY33" fmla="*/ 222332 h 228417"/>
                <a:gd name="connsiteX34" fmla="*/ 176206 w 182979"/>
                <a:gd name="connsiteY34" fmla="*/ 228144 h 228417"/>
                <a:gd name="connsiteX35" fmla="*/ 109646 w 182979"/>
                <a:gd name="connsiteY35" fmla="*/ 227367 h 228417"/>
                <a:gd name="connsiteX36" fmla="*/ 93804 w 182979"/>
                <a:gd name="connsiteY36" fmla="*/ 227367 h 228417"/>
                <a:gd name="connsiteX37" fmla="*/ 93927 w 182979"/>
                <a:gd name="connsiteY37" fmla="*/ 227571 h 22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2979" h="228417">
                  <a:moveTo>
                    <a:pt x="93927" y="227571"/>
                  </a:moveTo>
                  <a:cubicBezTo>
                    <a:pt x="69202" y="227571"/>
                    <a:pt x="44436" y="227571"/>
                    <a:pt x="19711" y="227612"/>
                  </a:cubicBezTo>
                  <a:cubicBezTo>
                    <a:pt x="15904" y="227612"/>
                    <a:pt x="12097" y="227858"/>
                    <a:pt x="8290" y="228063"/>
                  </a:cubicBezTo>
                  <a:cubicBezTo>
                    <a:pt x="3583" y="228308"/>
                    <a:pt x="1086" y="226302"/>
                    <a:pt x="554" y="221677"/>
                  </a:cubicBezTo>
                  <a:cubicBezTo>
                    <a:pt x="472" y="220776"/>
                    <a:pt x="513" y="219876"/>
                    <a:pt x="513" y="218934"/>
                  </a:cubicBezTo>
                  <a:cubicBezTo>
                    <a:pt x="472" y="194905"/>
                    <a:pt x="554" y="170917"/>
                    <a:pt x="308" y="146888"/>
                  </a:cubicBezTo>
                  <a:cubicBezTo>
                    <a:pt x="267" y="140421"/>
                    <a:pt x="1332" y="134690"/>
                    <a:pt x="5753" y="129737"/>
                  </a:cubicBezTo>
                  <a:cubicBezTo>
                    <a:pt x="8454" y="126748"/>
                    <a:pt x="8986" y="122819"/>
                    <a:pt x="8945" y="118971"/>
                  </a:cubicBezTo>
                  <a:cubicBezTo>
                    <a:pt x="8782" y="110865"/>
                    <a:pt x="10255" y="103129"/>
                    <a:pt x="12302" y="95310"/>
                  </a:cubicBezTo>
                  <a:cubicBezTo>
                    <a:pt x="13899" y="89252"/>
                    <a:pt x="14185" y="82743"/>
                    <a:pt x="14308" y="76398"/>
                  </a:cubicBezTo>
                  <a:cubicBezTo>
                    <a:pt x="14594" y="61129"/>
                    <a:pt x="14431" y="45820"/>
                    <a:pt x="14431" y="30551"/>
                  </a:cubicBezTo>
                  <a:cubicBezTo>
                    <a:pt x="14431" y="23469"/>
                    <a:pt x="14431" y="16387"/>
                    <a:pt x="14472" y="9305"/>
                  </a:cubicBezTo>
                  <a:cubicBezTo>
                    <a:pt x="14472" y="8037"/>
                    <a:pt x="14717" y="6768"/>
                    <a:pt x="15045" y="5539"/>
                  </a:cubicBezTo>
                  <a:cubicBezTo>
                    <a:pt x="15577" y="3370"/>
                    <a:pt x="16191" y="1200"/>
                    <a:pt x="18729" y="586"/>
                  </a:cubicBezTo>
                  <a:cubicBezTo>
                    <a:pt x="21553" y="-69"/>
                    <a:pt x="24296" y="341"/>
                    <a:pt x="26138" y="2756"/>
                  </a:cubicBezTo>
                  <a:cubicBezTo>
                    <a:pt x="27325" y="4311"/>
                    <a:pt x="28553" y="6153"/>
                    <a:pt x="28799" y="7996"/>
                  </a:cubicBezTo>
                  <a:cubicBezTo>
                    <a:pt x="29372" y="12294"/>
                    <a:pt x="29495" y="16633"/>
                    <a:pt x="29577" y="20972"/>
                  </a:cubicBezTo>
                  <a:cubicBezTo>
                    <a:pt x="29700" y="26416"/>
                    <a:pt x="29577" y="31861"/>
                    <a:pt x="29536" y="37264"/>
                  </a:cubicBezTo>
                  <a:cubicBezTo>
                    <a:pt x="29495" y="49422"/>
                    <a:pt x="29413" y="61621"/>
                    <a:pt x="29372" y="73778"/>
                  </a:cubicBezTo>
                  <a:cubicBezTo>
                    <a:pt x="29372" y="78486"/>
                    <a:pt x="29413" y="83193"/>
                    <a:pt x="29413" y="87901"/>
                  </a:cubicBezTo>
                  <a:cubicBezTo>
                    <a:pt x="29413" y="90807"/>
                    <a:pt x="29495" y="93714"/>
                    <a:pt x="29290" y="96579"/>
                  </a:cubicBezTo>
                  <a:cubicBezTo>
                    <a:pt x="29086" y="99977"/>
                    <a:pt x="27776" y="102842"/>
                    <a:pt x="25156" y="105175"/>
                  </a:cubicBezTo>
                  <a:cubicBezTo>
                    <a:pt x="21676" y="108287"/>
                    <a:pt x="20325" y="112380"/>
                    <a:pt x="20284" y="116924"/>
                  </a:cubicBezTo>
                  <a:cubicBezTo>
                    <a:pt x="20162" y="126748"/>
                    <a:pt x="20039" y="136573"/>
                    <a:pt x="20080" y="146397"/>
                  </a:cubicBezTo>
                  <a:cubicBezTo>
                    <a:pt x="20080" y="152701"/>
                    <a:pt x="21758" y="158105"/>
                    <a:pt x="25934" y="163426"/>
                  </a:cubicBezTo>
                  <a:cubicBezTo>
                    <a:pt x="30682" y="169485"/>
                    <a:pt x="36085" y="175175"/>
                    <a:pt x="39074" y="182666"/>
                  </a:cubicBezTo>
                  <a:cubicBezTo>
                    <a:pt x="40752" y="186841"/>
                    <a:pt x="44641" y="190280"/>
                    <a:pt x="47998" y="193513"/>
                  </a:cubicBezTo>
                  <a:cubicBezTo>
                    <a:pt x="49471" y="194946"/>
                    <a:pt x="52214" y="195519"/>
                    <a:pt x="54465" y="195601"/>
                  </a:cubicBezTo>
                  <a:cubicBezTo>
                    <a:pt x="60646" y="195888"/>
                    <a:pt x="66828" y="195683"/>
                    <a:pt x="73009" y="195683"/>
                  </a:cubicBezTo>
                  <a:cubicBezTo>
                    <a:pt x="102646" y="195642"/>
                    <a:pt x="132324" y="195642"/>
                    <a:pt x="161961" y="195560"/>
                  </a:cubicBezTo>
                  <a:cubicBezTo>
                    <a:pt x="165399" y="195560"/>
                    <a:pt x="168838" y="195192"/>
                    <a:pt x="172317" y="195151"/>
                  </a:cubicBezTo>
                  <a:cubicBezTo>
                    <a:pt x="174119" y="195110"/>
                    <a:pt x="175961" y="195151"/>
                    <a:pt x="177721" y="195519"/>
                  </a:cubicBezTo>
                  <a:cubicBezTo>
                    <a:pt x="181077" y="196215"/>
                    <a:pt x="182633" y="197689"/>
                    <a:pt x="182715" y="201045"/>
                  </a:cubicBezTo>
                  <a:cubicBezTo>
                    <a:pt x="182920" y="208127"/>
                    <a:pt x="182920" y="215250"/>
                    <a:pt x="182633" y="222332"/>
                  </a:cubicBezTo>
                  <a:cubicBezTo>
                    <a:pt x="182469" y="226343"/>
                    <a:pt x="179972" y="228185"/>
                    <a:pt x="176206" y="228144"/>
                  </a:cubicBezTo>
                  <a:cubicBezTo>
                    <a:pt x="154019" y="227858"/>
                    <a:pt x="131833" y="227612"/>
                    <a:pt x="109646" y="227367"/>
                  </a:cubicBezTo>
                  <a:cubicBezTo>
                    <a:pt x="104365" y="227326"/>
                    <a:pt x="99085" y="227367"/>
                    <a:pt x="93804" y="227367"/>
                  </a:cubicBezTo>
                  <a:cubicBezTo>
                    <a:pt x="93927" y="227490"/>
                    <a:pt x="93927" y="227530"/>
                    <a:pt x="93927" y="2275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8A55AA45-CDA6-C763-1F98-C8B13F5FA7D5}"/>
                </a:ext>
              </a:extLst>
            </p:cNvPr>
            <p:cNvSpPr/>
            <p:nvPr/>
          </p:nvSpPr>
          <p:spPr>
            <a:xfrm>
              <a:off x="17078756" y="3400971"/>
              <a:ext cx="212453" cy="228827"/>
            </a:xfrm>
            <a:custGeom>
              <a:avLst/>
              <a:gdLst>
                <a:gd name="connsiteX0" fmla="*/ 124679 w 212453"/>
                <a:gd name="connsiteY0" fmla="*/ 23457 h 228827"/>
                <a:gd name="connsiteX1" fmla="*/ 82721 w 212453"/>
                <a:gd name="connsiteY1" fmla="*/ 22393 h 228827"/>
                <a:gd name="connsiteX2" fmla="*/ 59838 w 212453"/>
                <a:gd name="connsiteY2" fmla="*/ 23007 h 228827"/>
                <a:gd name="connsiteX3" fmla="*/ 14564 w 212453"/>
                <a:gd name="connsiteY3" fmla="*/ 23170 h 228827"/>
                <a:gd name="connsiteX4" fmla="*/ 6950 w 212453"/>
                <a:gd name="connsiteY4" fmla="*/ 23498 h 228827"/>
                <a:gd name="connsiteX5" fmla="*/ 482 w 212453"/>
                <a:gd name="connsiteY5" fmla="*/ 18545 h 228827"/>
                <a:gd name="connsiteX6" fmla="*/ 932 w 212453"/>
                <a:gd name="connsiteY6" fmla="*/ 5527 h 228827"/>
                <a:gd name="connsiteX7" fmla="*/ 6991 w 212453"/>
                <a:gd name="connsiteY7" fmla="*/ 411 h 228827"/>
                <a:gd name="connsiteX8" fmla="*/ 41867 w 212453"/>
                <a:gd name="connsiteY8" fmla="*/ 370 h 228827"/>
                <a:gd name="connsiteX9" fmla="*/ 87142 w 212453"/>
                <a:gd name="connsiteY9" fmla="*/ 1066 h 228827"/>
                <a:gd name="connsiteX10" fmla="*/ 138310 w 212453"/>
                <a:gd name="connsiteY10" fmla="*/ 411 h 228827"/>
                <a:gd name="connsiteX11" fmla="*/ 202128 w 212453"/>
                <a:gd name="connsiteY11" fmla="*/ 1229 h 228827"/>
                <a:gd name="connsiteX12" fmla="*/ 212321 w 212453"/>
                <a:gd name="connsiteY12" fmla="*/ 11586 h 228827"/>
                <a:gd name="connsiteX13" fmla="*/ 212280 w 212453"/>
                <a:gd name="connsiteY13" fmla="*/ 79784 h 228827"/>
                <a:gd name="connsiteX14" fmla="*/ 208227 w 212453"/>
                <a:gd name="connsiteY14" fmla="*/ 88830 h 228827"/>
                <a:gd name="connsiteX15" fmla="*/ 198772 w 212453"/>
                <a:gd name="connsiteY15" fmla="*/ 110894 h 228827"/>
                <a:gd name="connsiteX16" fmla="*/ 198158 w 212453"/>
                <a:gd name="connsiteY16" fmla="*/ 171437 h 228827"/>
                <a:gd name="connsiteX17" fmla="*/ 198076 w 212453"/>
                <a:gd name="connsiteY17" fmla="*/ 205250 h 228827"/>
                <a:gd name="connsiteX18" fmla="*/ 198116 w 212453"/>
                <a:gd name="connsiteY18" fmla="*/ 217817 h 228827"/>
                <a:gd name="connsiteX19" fmla="*/ 186573 w 212453"/>
                <a:gd name="connsiteY19" fmla="*/ 228542 h 228827"/>
                <a:gd name="connsiteX20" fmla="*/ 179818 w 212453"/>
                <a:gd name="connsiteY20" fmla="*/ 222197 h 228827"/>
                <a:gd name="connsiteX21" fmla="*/ 179737 w 212453"/>
                <a:gd name="connsiteY21" fmla="*/ 215115 h 228827"/>
                <a:gd name="connsiteX22" fmla="*/ 179696 w 212453"/>
                <a:gd name="connsiteY22" fmla="*/ 191168 h 228827"/>
                <a:gd name="connsiteX23" fmla="*/ 179737 w 212453"/>
                <a:gd name="connsiteY23" fmla="*/ 171519 h 228827"/>
                <a:gd name="connsiteX24" fmla="*/ 179655 w 212453"/>
                <a:gd name="connsiteY24" fmla="*/ 137748 h 228827"/>
                <a:gd name="connsiteX25" fmla="*/ 186614 w 212453"/>
                <a:gd name="connsiteY25" fmla="*/ 121087 h 228827"/>
                <a:gd name="connsiteX26" fmla="*/ 194760 w 212453"/>
                <a:gd name="connsiteY26" fmla="*/ 103158 h 228827"/>
                <a:gd name="connsiteX27" fmla="*/ 193695 w 212453"/>
                <a:gd name="connsiteY27" fmla="*/ 73725 h 228827"/>
                <a:gd name="connsiteX28" fmla="*/ 189971 w 212453"/>
                <a:gd name="connsiteY28" fmla="*/ 62018 h 228827"/>
                <a:gd name="connsiteX29" fmla="*/ 182193 w 212453"/>
                <a:gd name="connsiteY29" fmla="*/ 48960 h 228827"/>
                <a:gd name="connsiteX30" fmla="*/ 177076 w 212453"/>
                <a:gd name="connsiteY30" fmla="*/ 41223 h 228827"/>
                <a:gd name="connsiteX31" fmla="*/ 169257 w 212453"/>
                <a:gd name="connsiteY31" fmla="*/ 28205 h 228827"/>
                <a:gd name="connsiteX32" fmla="*/ 161316 w 212453"/>
                <a:gd name="connsiteY32" fmla="*/ 23048 h 228827"/>
                <a:gd name="connsiteX33" fmla="*/ 124761 w 212453"/>
                <a:gd name="connsiteY33" fmla="*/ 23089 h 228827"/>
                <a:gd name="connsiteX34" fmla="*/ 124679 w 212453"/>
                <a:gd name="connsiteY34" fmla="*/ 23457 h 2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2453" h="228827">
                  <a:moveTo>
                    <a:pt x="124679" y="23457"/>
                  </a:moveTo>
                  <a:cubicBezTo>
                    <a:pt x="110679" y="23089"/>
                    <a:pt x="96679" y="22556"/>
                    <a:pt x="82721" y="22393"/>
                  </a:cubicBezTo>
                  <a:cubicBezTo>
                    <a:pt x="75106" y="22311"/>
                    <a:pt x="67451" y="22925"/>
                    <a:pt x="59838" y="23007"/>
                  </a:cubicBezTo>
                  <a:cubicBezTo>
                    <a:pt x="44733" y="23130"/>
                    <a:pt x="29628" y="23089"/>
                    <a:pt x="14564" y="23170"/>
                  </a:cubicBezTo>
                  <a:cubicBezTo>
                    <a:pt x="12026" y="23170"/>
                    <a:pt x="9488" y="23375"/>
                    <a:pt x="6950" y="23498"/>
                  </a:cubicBezTo>
                  <a:cubicBezTo>
                    <a:pt x="3143" y="23703"/>
                    <a:pt x="768" y="22270"/>
                    <a:pt x="482" y="18545"/>
                  </a:cubicBezTo>
                  <a:cubicBezTo>
                    <a:pt x="154" y="14247"/>
                    <a:pt x="277" y="9826"/>
                    <a:pt x="932" y="5527"/>
                  </a:cubicBezTo>
                  <a:cubicBezTo>
                    <a:pt x="1464" y="1966"/>
                    <a:pt x="3675" y="411"/>
                    <a:pt x="6991" y="411"/>
                  </a:cubicBezTo>
                  <a:cubicBezTo>
                    <a:pt x="18616" y="329"/>
                    <a:pt x="30242" y="247"/>
                    <a:pt x="41867" y="370"/>
                  </a:cubicBezTo>
                  <a:cubicBezTo>
                    <a:pt x="56972" y="533"/>
                    <a:pt x="72036" y="1066"/>
                    <a:pt x="87142" y="1066"/>
                  </a:cubicBezTo>
                  <a:cubicBezTo>
                    <a:pt x="104212" y="1066"/>
                    <a:pt x="121281" y="370"/>
                    <a:pt x="138310" y="411"/>
                  </a:cubicBezTo>
                  <a:cubicBezTo>
                    <a:pt x="159597" y="452"/>
                    <a:pt x="180842" y="902"/>
                    <a:pt x="202128" y="1229"/>
                  </a:cubicBezTo>
                  <a:cubicBezTo>
                    <a:pt x="209496" y="1352"/>
                    <a:pt x="212321" y="4177"/>
                    <a:pt x="212321" y="11586"/>
                  </a:cubicBezTo>
                  <a:cubicBezTo>
                    <a:pt x="212321" y="34305"/>
                    <a:pt x="212198" y="57065"/>
                    <a:pt x="212280" y="79784"/>
                  </a:cubicBezTo>
                  <a:cubicBezTo>
                    <a:pt x="212280" y="83550"/>
                    <a:pt x="211216" y="86538"/>
                    <a:pt x="208227" y="88830"/>
                  </a:cubicBezTo>
                  <a:cubicBezTo>
                    <a:pt x="200900" y="94398"/>
                    <a:pt x="198730" y="101889"/>
                    <a:pt x="198772" y="110894"/>
                  </a:cubicBezTo>
                  <a:cubicBezTo>
                    <a:pt x="198894" y="131075"/>
                    <a:pt x="198321" y="151256"/>
                    <a:pt x="198158" y="171437"/>
                  </a:cubicBezTo>
                  <a:cubicBezTo>
                    <a:pt x="198034" y="182695"/>
                    <a:pt x="198076" y="193993"/>
                    <a:pt x="198076" y="205250"/>
                  </a:cubicBezTo>
                  <a:cubicBezTo>
                    <a:pt x="198076" y="209425"/>
                    <a:pt x="197994" y="213601"/>
                    <a:pt x="198116" y="217817"/>
                  </a:cubicBezTo>
                  <a:cubicBezTo>
                    <a:pt x="198321" y="226823"/>
                    <a:pt x="195906" y="228747"/>
                    <a:pt x="186573" y="228542"/>
                  </a:cubicBezTo>
                  <a:cubicBezTo>
                    <a:pt x="182356" y="228419"/>
                    <a:pt x="180310" y="226495"/>
                    <a:pt x="179818" y="222197"/>
                  </a:cubicBezTo>
                  <a:cubicBezTo>
                    <a:pt x="179532" y="219864"/>
                    <a:pt x="179778" y="217489"/>
                    <a:pt x="179737" y="215115"/>
                  </a:cubicBezTo>
                  <a:cubicBezTo>
                    <a:pt x="179737" y="207133"/>
                    <a:pt x="179696" y="199150"/>
                    <a:pt x="179696" y="191168"/>
                  </a:cubicBezTo>
                  <a:cubicBezTo>
                    <a:pt x="179696" y="184618"/>
                    <a:pt x="179737" y="178069"/>
                    <a:pt x="179737" y="171519"/>
                  </a:cubicBezTo>
                  <a:cubicBezTo>
                    <a:pt x="179737" y="160262"/>
                    <a:pt x="179818" y="149005"/>
                    <a:pt x="179655" y="137748"/>
                  </a:cubicBezTo>
                  <a:cubicBezTo>
                    <a:pt x="179573" y="131116"/>
                    <a:pt x="180432" y="125304"/>
                    <a:pt x="186614" y="121087"/>
                  </a:cubicBezTo>
                  <a:cubicBezTo>
                    <a:pt x="192754" y="116912"/>
                    <a:pt x="195333" y="110813"/>
                    <a:pt x="194760" y="103158"/>
                  </a:cubicBezTo>
                  <a:cubicBezTo>
                    <a:pt x="194064" y="93374"/>
                    <a:pt x="193982" y="83550"/>
                    <a:pt x="193695" y="73725"/>
                  </a:cubicBezTo>
                  <a:cubicBezTo>
                    <a:pt x="193573" y="69468"/>
                    <a:pt x="192590" y="65620"/>
                    <a:pt x="189971" y="62018"/>
                  </a:cubicBezTo>
                  <a:cubicBezTo>
                    <a:pt x="187023" y="57924"/>
                    <a:pt x="184812" y="53299"/>
                    <a:pt x="182193" y="48960"/>
                  </a:cubicBezTo>
                  <a:cubicBezTo>
                    <a:pt x="180596" y="46299"/>
                    <a:pt x="179041" y="43638"/>
                    <a:pt x="177076" y="41223"/>
                  </a:cubicBezTo>
                  <a:cubicBezTo>
                    <a:pt x="173842" y="37252"/>
                    <a:pt x="170813" y="33200"/>
                    <a:pt x="169257" y="28205"/>
                  </a:cubicBezTo>
                  <a:cubicBezTo>
                    <a:pt x="168029" y="24317"/>
                    <a:pt x="165286" y="23007"/>
                    <a:pt x="161316" y="23048"/>
                  </a:cubicBezTo>
                  <a:cubicBezTo>
                    <a:pt x="149117" y="23170"/>
                    <a:pt x="136960" y="23089"/>
                    <a:pt x="124761" y="23089"/>
                  </a:cubicBezTo>
                  <a:cubicBezTo>
                    <a:pt x="124679" y="23252"/>
                    <a:pt x="124679" y="23334"/>
                    <a:pt x="124679" y="234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14FB416-DF44-727D-446B-6ABA0B2ABF92}"/>
                </a:ext>
              </a:extLst>
            </p:cNvPr>
            <p:cNvSpPr/>
            <p:nvPr/>
          </p:nvSpPr>
          <p:spPr>
            <a:xfrm>
              <a:off x="16807265" y="3401116"/>
              <a:ext cx="259528" cy="31929"/>
            </a:xfrm>
            <a:custGeom>
              <a:avLst/>
              <a:gdLst>
                <a:gd name="connsiteX0" fmla="*/ 163945 w 259528"/>
                <a:gd name="connsiteY0" fmla="*/ 30804 h 31929"/>
                <a:gd name="connsiteX1" fmla="*/ 93536 w 259528"/>
                <a:gd name="connsiteY1" fmla="*/ 30804 h 31929"/>
                <a:gd name="connsiteX2" fmla="*/ 11175 w 259528"/>
                <a:gd name="connsiteY2" fmla="*/ 30845 h 31929"/>
                <a:gd name="connsiteX3" fmla="*/ 6304 w 259528"/>
                <a:gd name="connsiteY3" fmla="*/ 30558 h 31929"/>
                <a:gd name="connsiteX4" fmla="*/ 328 w 259528"/>
                <a:gd name="connsiteY4" fmla="*/ 22862 h 31929"/>
                <a:gd name="connsiteX5" fmla="*/ 1105 w 259528"/>
                <a:gd name="connsiteY5" fmla="*/ 10336 h 31929"/>
                <a:gd name="connsiteX6" fmla="*/ 12731 w 259528"/>
                <a:gd name="connsiteY6" fmla="*/ 594 h 31929"/>
                <a:gd name="connsiteX7" fmla="*/ 21409 w 259528"/>
                <a:gd name="connsiteY7" fmla="*/ 1085 h 31929"/>
                <a:gd name="connsiteX8" fmla="*/ 102747 w 259528"/>
                <a:gd name="connsiteY8" fmla="*/ 1044 h 31929"/>
                <a:gd name="connsiteX9" fmla="*/ 238078 w 259528"/>
                <a:gd name="connsiteY9" fmla="*/ 1126 h 31929"/>
                <a:gd name="connsiteX10" fmla="*/ 251669 w 259528"/>
                <a:gd name="connsiteY10" fmla="*/ 512 h 31929"/>
                <a:gd name="connsiteX11" fmla="*/ 258300 w 259528"/>
                <a:gd name="connsiteY11" fmla="*/ 4728 h 31929"/>
                <a:gd name="connsiteX12" fmla="*/ 259405 w 259528"/>
                <a:gd name="connsiteY12" fmla="*/ 10050 h 31929"/>
                <a:gd name="connsiteX13" fmla="*/ 259487 w 259528"/>
                <a:gd name="connsiteY13" fmla="*/ 24213 h 31929"/>
                <a:gd name="connsiteX14" fmla="*/ 251260 w 259528"/>
                <a:gd name="connsiteY14" fmla="*/ 31745 h 31929"/>
                <a:gd name="connsiteX15" fmla="*/ 163986 w 259528"/>
                <a:gd name="connsiteY15" fmla="*/ 30353 h 31929"/>
                <a:gd name="connsiteX16" fmla="*/ 163945 w 259528"/>
                <a:gd name="connsiteY16" fmla="*/ 30804 h 3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528" h="31929">
                  <a:moveTo>
                    <a:pt x="163945" y="30804"/>
                  </a:moveTo>
                  <a:cubicBezTo>
                    <a:pt x="140489" y="30804"/>
                    <a:pt x="116993" y="30804"/>
                    <a:pt x="93536" y="30804"/>
                  </a:cubicBezTo>
                  <a:cubicBezTo>
                    <a:pt x="66069" y="30804"/>
                    <a:pt x="38643" y="30845"/>
                    <a:pt x="11175" y="30845"/>
                  </a:cubicBezTo>
                  <a:cubicBezTo>
                    <a:pt x="9538" y="30845"/>
                    <a:pt x="7859" y="30845"/>
                    <a:pt x="6304" y="30558"/>
                  </a:cubicBezTo>
                  <a:cubicBezTo>
                    <a:pt x="2046" y="29739"/>
                    <a:pt x="82" y="27201"/>
                    <a:pt x="328" y="22862"/>
                  </a:cubicBezTo>
                  <a:cubicBezTo>
                    <a:pt x="532" y="18687"/>
                    <a:pt x="1023" y="14511"/>
                    <a:pt x="1105" y="10336"/>
                  </a:cubicBezTo>
                  <a:cubicBezTo>
                    <a:pt x="1187" y="4032"/>
                    <a:pt x="6836" y="-962"/>
                    <a:pt x="12731" y="594"/>
                  </a:cubicBezTo>
                  <a:cubicBezTo>
                    <a:pt x="15473" y="1330"/>
                    <a:pt x="18502" y="1085"/>
                    <a:pt x="21409" y="1085"/>
                  </a:cubicBezTo>
                  <a:cubicBezTo>
                    <a:pt x="48508" y="1085"/>
                    <a:pt x="75607" y="1044"/>
                    <a:pt x="102747" y="1044"/>
                  </a:cubicBezTo>
                  <a:cubicBezTo>
                    <a:pt x="147857" y="1044"/>
                    <a:pt x="192968" y="1126"/>
                    <a:pt x="238078" y="1126"/>
                  </a:cubicBezTo>
                  <a:cubicBezTo>
                    <a:pt x="242622" y="1126"/>
                    <a:pt x="247166" y="757"/>
                    <a:pt x="251669" y="512"/>
                  </a:cubicBezTo>
                  <a:cubicBezTo>
                    <a:pt x="255394" y="307"/>
                    <a:pt x="257072" y="1208"/>
                    <a:pt x="258300" y="4728"/>
                  </a:cubicBezTo>
                  <a:cubicBezTo>
                    <a:pt x="258914" y="6447"/>
                    <a:pt x="259323" y="8248"/>
                    <a:pt x="259405" y="10050"/>
                  </a:cubicBezTo>
                  <a:cubicBezTo>
                    <a:pt x="259569" y="14757"/>
                    <a:pt x="259733" y="19506"/>
                    <a:pt x="259487" y="24213"/>
                  </a:cubicBezTo>
                  <a:cubicBezTo>
                    <a:pt x="259160" y="30231"/>
                    <a:pt x="257154" y="31827"/>
                    <a:pt x="251260" y="31745"/>
                  </a:cubicBezTo>
                  <a:cubicBezTo>
                    <a:pt x="222154" y="31254"/>
                    <a:pt x="193091" y="30804"/>
                    <a:pt x="163986" y="30353"/>
                  </a:cubicBezTo>
                  <a:cubicBezTo>
                    <a:pt x="163945" y="30476"/>
                    <a:pt x="163945" y="30640"/>
                    <a:pt x="163945" y="3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3296A0C3-0514-9247-067D-AED085040F7A}"/>
                </a:ext>
              </a:extLst>
            </p:cNvPr>
            <p:cNvSpPr/>
            <p:nvPr/>
          </p:nvSpPr>
          <p:spPr>
            <a:xfrm>
              <a:off x="16001379" y="3385382"/>
              <a:ext cx="268534" cy="38888"/>
            </a:xfrm>
            <a:custGeom>
              <a:avLst/>
              <a:gdLst>
                <a:gd name="connsiteX0" fmla="*/ 236929 w 268534"/>
                <a:gd name="connsiteY0" fmla="*/ 38718 h 38888"/>
                <a:gd name="connsiteX1" fmla="*/ 221087 w 268534"/>
                <a:gd name="connsiteY1" fmla="*/ 38718 h 38888"/>
                <a:gd name="connsiteX2" fmla="*/ 212368 w 268534"/>
                <a:gd name="connsiteY2" fmla="*/ 32660 h 38888"/>
                <a:gd name="connsiteX3" fmla="*/ 206555 w 268534"/>
                <a:gd name="connsiteY3" fmla="*/ 20379 h 38888"/>
                <a:gd name="connsiteX4" fmla="*/ 197959 w 268534"/>
                <a:gd name="connsiteY4" fmla="*/ 14771 h 38888"/>
                <a:gd name="connsiteX5" fmla="*/ 161936 w 268534"/>
                <a:gd name="connsiteY5" fmla="*/ 14689 h 38888"/>
                <a:gd name="connsiteX6" fmla="*/ 150883 w 268534"/>
                <a:gd name="connsiteY6" fmla="*/ 22754 h 38888"/>
                <a:gd name="connsiteX7" fmla="*/ 145234 w 268534"/>
                <a:gd name="connsiteY7" fmla="*/ 34502 h 38888"/>
                <a:gd name="connsiteX8" fmla="*/ 137538 w 268534"/>
                <a:gd name="connsiteY8" fmla="*/ 38677 h 38888"/>
                <a:gd name="connsiteX9" fmla="*/ 116334 w 268534"/>
                <a:gd name="connsiteY9" fmla="*/ 38555 h 38888"/>
                <a:gd name="connsiteX10" fmla="*/ 106632 w 268534"/>
                <a:gd name="connsiteY10" fmla="*/ 31923 h 38888"/>
                <a:gd name="connsiteX11" fmla="*/ 101802 w 268534"/>
                <a:gd name="connsiteY11" fmla="*/ 20953 h 38888"/>
                <a:gd name="connsiteX12" fmla="*/ 91527 w 268534"/>
                <a:gd name="connsiteY12" fmla="*/ 14853 h 38888"/>
                <a:gd name="connsiteX13" fmla="*/ 82317 w 268534"/>
                <a:gd name="connsiteY13" fmla="*/ 15672 h 38888"/>
                <a:gd name="connsiteX14" fmla="*/ 74990 w 268534"/>
                <a:gd name="connsiteY14" fmla="*/ 20953 h 38888"/>
                <a:gd name="connsiteX15" fmla="*/ 66966 w 268534"/>
                <a:gd name="connsiteY15" fmla="*/ 34420 h 38888"/>
                <a:gd name="connsiteX16" fmla="*/ 57429 w 268534"/>
                <a:gd name="connsiteY16" fmla="*/ 38637 h 38888"/>
                <a:gd name="connsiteX17" fmla="*/ 22102 w 268534"/>
                <a:gd name="connsiteY17" fmla="*/ 38677 h 38888"/>
                <a:gd name="connsiteX18" fmla="*/ 11827 w 268534"/>
                <a:gd name="connsiteY18" fmla="*/ 33192 h 38888"/>
                <a:gd name="connsiteX19" fmla="*/ 3312 w 268534"/>
                <a:gd name="connsiteY19" fmla="*/ 20625 h 38888"/>
                <a:gd name="connsiteX20" fmla="*/ 1143 w 268534"/>
                <a:gd name="connsiteY20" fmla="*/ 4988 h 38888"/>
                <a:gd name="connsiteX21" fmla="*/ 6219 w 268534"/>
                <a:gd name="connsiteY21" fmla="*/ 1017 h 38888"/>
                <a:gd name="connsiteX22" fmla="*/ 36633 w 268534"/>
                <a:gd name="connsiteY22" fmla="*/ 526 h 38888"/>
                <a:gd name="connsiteX23" fmla="*/ 60007 w 268534"/>
                <a:gd name="connsiteY23" fmla="*/ 1263 h 38888"/>
                <a:gd name="connsiteX24" fmla="*/ 80680 w 268534"/>
                <a:gd name="connsiteY24" fmla="*/ 321 h 38888"/>
                <a:gd name="connsiteX25" fmla="*/ 108434 w 268534"/>
                <a:gd name="connsiteY25" fmla="*/ 772 h 38888"/>
                <a:gd name="connsiteX26" fmla="*/ 118749 w 268534"/>
                <a:gd name="connsiteY26" fmla="*/ 1386 h 38888"/>
                <a:gd name="connsiteX27" fmla="*/ 164515 w 268534"/>
                <a:gd name="connsiteY27" fmla="*/ 526 h 38888"/>
                <a:gd name="connsiteX28" fmla="*/ 175403 w 268534"/>
                <a:gd name="connsiteY28" fmla="*/ 1140 h 38888"/>
                <a:gd name="connsiteX29" fmla="*/ 185187 w 268534"/>
                <a:gd name="connsiteY29" fmla="*/ 1140 h 38888"/>
                <a:gd name="connsiteX30" fmla="*/ 219450 w 268534"/>
                <a:gd name="connsiteY30" fmla="*/ 1140 h 38888"/>
                <a:gd name="connsiteX31" fmla="*/ 242251 w 268534"/>
                <a:gd name="connsiteY31" fmla="*/ 812 h 38888"/>
                <a:gd name="connsiteX32" fmla="*/ 249864 w 268534"/>
                <a:gd name="connsiteY32" fmla="*/ 690 h 38888"/>
                <a:gd name="connsiteX33" fmla="*/ 259034 w 268534"/>
                <a:gd name="connsiteY33" fmla="*/ 690 h 38888"/>
                <a:gd name="connsiteX34" fmla="*/ 268367 w 268534"/>
                <a:gd name="connsiteY34" fmla="*/ 8508 h 38888"/>
                <a:gd name="connsiteX35" fmla="*/ 263823 w 268534"/>
                <a:gd name="connsiteY35" fmla="*/ 27830 h 38888"/>
                <a:gd name="connsiteX36" fmla="*/ 261735 w 268534"/>
                <a:gd name="connsiteY36" fmla="*/ 32251 h 38888"/>
                <a:gd name="connsiteX37" fmla="*/ 252730 w 268534"/>
                <a:gd name="connsiteY37" fmla="*/ 38596 h 38888"/>
                <a:gd name="connsiteX38" fmla="*/ 236929 w 268534"/>
                <a:gd name="connsiteY38" fmla="*/ 38718 h 3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8534" h="38888">
                  <a:moveTo>
                    <a:pt x="236929" y="38718"/>
                  </a:moveTo>
                  <a:cubicBezTo>
                    <a:pt x="231648" y="38718"/>
                    <a:pt x="226368" y="38677"/>
                    <a:pt x="221087" y="38718"/>
                  </a:cubicBezTo>
                  <a:cubicBezTo>
                    <a:pt x="216707" y="38759"/>
                    <a:pt x="214046" y="36713"/>
                    <a:pt x="212368" y="32660"/>
                  </a:cubicBezTo>
                  <a:cubicBezTo>
                    <a:pt x="210649" y="28485"/>
                    <a:pt x="208602" y="24391"/>
                    <a:pt x="206555" y="20379"/>
                  </a:cubicBezTo>
                  <a:cubicBezTo>
                    <a:pt x="204795" y="16941"/>
                    <a:pt x="202134" y="14771"/>
                    <a:pt x="197959" y="14771"/>
                  </a:cubicBezTo>
                  <a:cubicBezTo>
                    <a:pt x="185965" y="14812"/>
                    <a:pt x="173930" y="14730"/>
                    <a:pt x="161936" y="14689"/>
                  </a:cubicBezTo>
                  <a:cubicBezTo>
                    <a:pt x="156246" y="14689"/>
                    <a:pt x="152971" y="17678"/>
                    <a:pt x="150883" y="22754"/>
                  </a:cubicBezTo>
                  <a:cubicBezTo>
                    <a:pt x="149246" y="26765"/>
                    <a:pt x="147322" y="30695"/>
                    <a:pt x="145234" y="34502"/>
                  </a:cubicBezTo>
                  <a:cubicBezTo>
                    <a:pt x="143638" y="37449"/>
                    <a:pt x="141059" y="38759"/>
                    <a:pt x="137538" y="38677"/>
                  </a:cubicBezTo>
                  <a:cubicBezTo>
                    <a:pt x="130457" y="38514"/>
                    <a:pt x="123375" y="38596"/>
                    <a:pt x="116334" y="38555"/>
                  </a:cubicBezTo>
                  <a:cubicBezTo>
                    <a:pt x="111627" y="38514"/>
                    <a:pt x="108475" y="36262"/>
                    <a:pt x="106632" y="31923"/>
                  </a:cubicBezTo>
                  <a:cubicBezTo>
                    <a:pt x="105077" y="28239"/>
                    <a:pt x="103440" y="24596"/>
                    <a:pt x="101802" y="20953"/>
                  </a:cubicBezTo>
                  <a:cubicBezTo>
                    <a:pt x="99551" y="15877"/>
                    <a:pt x="97054" y="14403"/>
                    <a:pt x="91527" y="14853"/>
                  </a:cubicBezTo>
                  <a:cubicBezTo>
                    <a:pt x="88457" y="15099"/>
                    <a:pt x="85387" y="15672"/>
                    <a:pt x="82317" y="15672"/>
                  </a:cubicBezTo>
                  <a:cubicBezTo>
                    <a:pt x="78510" y="15713"/>
                    <a:pt x="75849" y="17391"/>
                    <a:pt x="74990" y="20953"/>
                  </a:cubicBezTo>
                  <a:cubicBezTo>
                    <a:pt x="73680" y="26356"/>
                    <a:pt x="69709" y="29999"/>
                    <a:pt x="66966" y="34420"/>
                  </a:cubicBezTo>
                  <a:cubicBezTo>
                    <a:pt x="64879" y="37777"/>
                    <a:pt x="61358" y="38637"/>
                    <a:pt x="57429" y="38637"/>
                  </a:cubicBezTo>
                  <a:cubicBezTo>
                    <a:pt x="45639" y="38555"/>
                    <a:pt x="33850" y="38514"/>
                    <a:pt x="22102" y="38677"/>
                  </a:cubicBezTo>
                  <a:cubicBezTo>
                    <a:pt x="17517" y="38759"/>
                    <a:pt x="14201" y="37572"/>
                    <a:pt x="11827" y="33192"/>
                  </a:cubicBezTo>
                  <a:cubicBezTo>
                    <a:pt x="9453" y="28771"/>
                    <a:pt x="6301" y="24719"/>
                    <a:pt x="3312" y="20625"/>
                  </a:cubicBezTo>
                  <a:cubicBezTo>
                    <a:pt x="-208" y="15754"/>
                    <a:pt x="-208" y="10473"/>
                    <a:pt x="1143" y="4988"/>
                  </a:cubicBezTo>
                  <a:cubicBezTo>
                    <a:pt x="1757" y="2532"/>
                    <a:pt x="3230" y="1017"/>
                    <a:pt x="6219" y="1017"/>
                  </a:cubicBezTo>
                  <a:cubicBezTo>
                    <a:pt x="16371" y="935"/>
                    <a:pt x="26482" y="485"/>
                    <a:pt x="36633" y="526"/>
                  </a:cubicBezTo>
                  <a:cubicBezTo>
                    <a:pt x="44411" y="526"/>
                    <a:pt x="52189" y="1304"/>
                    <a:pt x="60007" y="1263"/>
                  </a:cubicBezTo>
                  <a:cubicBezTo>
                    <a:pt x="66884" y="1263"/>
                    <a:pt x="73803" y="403"/>
                    <a:pt x="80680" y="321"/>
                  </a:cubicBezTo>
                  <a:cubicBezTo>
                    <a:pt x="89931" y="239"/>
                    <a:pt x="99182" y="526"/>
                    <a:pt x="108434" y="772"/>
                  </a:cubicBezTo>
                  <a:cubicBezTo>
                    <a:pt x="111872" y="853"/>
                    <a:pt x="115311" y="1427"/>
                    <a:pt x="118749" y="1386"/>
                  </a:cubicBezTo>
                  <a:cubicBezTo>
                    <a:pt x="134018" y="1181"/>
                    <a:pt x="149246" y="731"/>
                    <a:pt x="164515" y="526"/>
                  </a:cubicBezTo>
                  <a:cubicBezTo>
                    <a:pt x="168117" y="485"/>
                    <a:pt x="171760" y="1017"/>
                    <a:pt x="175403" y="1140"/>
                  </a:cubicBezTo>
                  <a:cubicBezTo>
                    <a:pt x="178678" y="1263"/>
                    <a:pt x="181994" y="1508"/>
                    <a:pt x="185187" y="1140"/>
                  </a:cubicBezTo>
                  <a:cubicBezTo>
                    <a:pt x="196608" y="-129"/>
                    <a:pt x="208029" y="321"/>
                    <a:pt x="219450" y="1140"/>
                  </a:cubicBezTo>
                  <a:cubicBezTo>
                    <a:pt x="226982" y="1713"/>
                    <a:pt x="234637" y="976"/>
                    <a:pt x="242251" y="812"/>
                  </a:cubicBezTo>
                  <a:cubicBezTo>
                    <a:pt x="244788" y="772"/>
                    <a:pt x="247326" y="690"/>
                    <a:pt x="249864" y="690"/>
                  </a:cubicBezTo>
                  <a:cubicBezTo>
                    <a:pt x="252934" y="690"/>
                    <a:pt x="256005" y="935"/>
                    <a:pt x="259034" y="690"/>
                  </a:cubicBezTo>
                  <a:cubicBezTo>
                    <a:pt x="264847" y="198"/>
                    <a:pt x="268285" y="2614"/>
                    <a:pt x="268367" y="8508"/>
                  </a:cubicBezTo>
                  <a:cubicBezTo>
                    <a:pt x="268408" y="15222"/>
                    <a:pt x="267876" y="21976"/>
                    <a:pt x="263823" y="27830"/>
                  </a:cubicBezTo>
                  <a:cubicBezTo>
                    <a:pt x="262923" y="29140"/>
                    <a:pt x="262186" y="30695"/>
                    <a:pt x="261735" y="32251"/>
                  </a:cubicBezTo>
                  <a:cubicBezTo>
                    <a:pt x="260385" y="36794"/>
                    <a:pt x="257274" y="38637"/>
                    <a:pt x="252730" y="38596"/>
                  </a:cubicBezTo>
                  <a:cubicBezTo>
                    <a:pt x="247449" y="38677"/>
                    <a:pt x="242169" y="38718"/>
                    <a:pt x="236929" y="3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7F8C490-AFF0-35AE-C2E4-677F76B740BA}"/>
                </a:ext>
              </a:extLst>
            </p:cNvPr>
            <p:cNvSpPr/>
            <p:nvPr/>
          </p:nvSpPr>
          <p:spPr>
            <a:xfrm>
              <a:off x="16581712" y="3400863"/>
              <a:ext cx="210816" cy="31929"/>
            </a:xfrm>
            <a:custGeom>
              <a:avLst/>
              <a:gdLst>
                <a:gd name="connsiteX0" fmla="*/ 210734 w 210815"/>
                <a:gd name="connsiteY0" fmla="*/ 17425 h 31929"/>
                <a:gd name="connsiteX1" fmla="*/ 210652 w 210815"/>
                <a:gd name="connsiteY1" fmla="*/ 26103 h 31929"/>
                <a:gd name="connsiteX2" fmla="*/ 203530 w 210815"/>
                <a:gd name="connsiteY2" fmla="*/ 31466 h 31929"/>
                <a:gd name="connsiteX3" fmla="*/ 152893 w 210815"/>
                <a:gd name="connsiteY3" fmla="*/ 31711 h 31929"/>
                <a:gd name="connsiteX4" fmla="*/ 147981 w 210815"/>
                <a:gd name="connsiteY4" fmla="*/ 31834 h 31929"/>
                <a:gd name="connsiteX5" fmla="*/ 96771 w 210815"/>
                <a:gd name="connsiteY5" fmla="*/ 31015 h 31929"/>
                <a:gd name="connsiteX6" fmla="*/ 30783 w 210815"/>
                <a:gd name="connsiteY6" fmla="*/ 30933 h 31929"/>
                <a:gd name="connsiteX7" fmla="*/ 24807 w 210815"/>
                <a:gd name="connsiteY7" fmla="*/ 31261 h 31929"/>
                <a:gd name="connsiteX8" fmla="*/ 11995 w 210815"/>
                <a:gd name="connsiteY8" fmla="*/ 29746 h 31929"/>
                <a:gd name="connsiteX9" fmla="*/ 6836 w 210815"/>
                <a:gd name="connsiteY9" fmla="*/ 24056 h 31929"/>
                <a:gd name="connsiteX10" fmla="*/ 1720 w 210815"/>
                <a:gd name="connsiteY10" fmla="*/ 11121 h 31929"/>
                <a:gd name="connsiteX11" fmla="*/ 7164 w 210815"/>
                <a:gd name="connsiteY11" fmla="*/ 437 h 31929"/>
                <a:gd name="connsiteX12" fmla="*/ 15883 w 210815"/>
                <a:gd name="connsiteY12" fmla="*/ 437 h 31929"/>
                <a:gd name="connsiteX13" fmla="*/ 42000 w 210815"/>
                <a:gd name="connsiteY13" fmla="*/ 1174 h 31929"/>
                <a:gd name="connsiteX14" fmla="*/ 125425 w 210815"/>
                <a:gd name="connsiteY14" fmla="*/ 1174 h 31929"/>
                <a:gd name="connsiteX15" fmla="*/ 143928 w 210815"/>
                <a:gd name="connsiteY15" fmla="*/ 355 h 31929"/>
                <a:gd name="connsiteX16" fmla="*/ 188056 w 210815"/>
                <a:gd name="connsiteY16" fmla="*/ 1133 h 31929"/>
                <a:gd name="connsiteX17" fmla="*/ 203816 w 210815"/>
                <a:gd name="connsiteY17" fmla="*/ 1214 h 31929"/>
                <a:gd name="connsiteX18" fmla="*/ 210284 w 210815"/>
                <a:gd name="connsiteY18" fmla="*/ 7027 h 31929"/>
                <a:gd name="connsiteX19" fmla="*/ 210898 w 210815"/>
                <a:gd name="connsiteY19" fmla="*/ 17343 h 31929"/>
                <a:gd name="connsiteX20" fmla="*/ 210734 w 210815"/>
                <a:gd name="connsiteY20" fmla="*/ 17425 h 3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815" h="31929">
                  <a:moveTo>
                    <a:pt x="210734" y="17425"/>
                  </a:moveTo>
                  <a:cubicBezTo>
                    <a:pt x="210734" y="20331"/>
                    <a:pt x="211062" y="23279"/>
                    <a:pt x="210652" y="26103"/>
                  </a:cubicBezTo>
                  <a:cubicBezTo>
                    <a:pt x="210038" y="30606"/>
                    <a:pt x="208114" y="31506"/>
                    <a:pt x="203530" y="31466"/>
                  </a:cubicBezTo>
                  <a:cubicBezTo>
                    <a:pt x="186664" y="31384"/>
                    <a:pt x="169758" y="31588"/>
                    <a:pt x="152893" y="31711"/>
                  </a:cubicBezTo>
                  <a:cubicBezTo>
                    <a:pt x="151255" y="31711"/>
                    <a:pt x="149618" y="31834"/>
                    <a:pt x="147981" y="31834"/>
                  </a:cubicBezTo>
                  <a:cubicBezTo>
                    <a:pt x="130911" y="31547"/>
                    <a:pt x="113841" y="31138"/>
                    <a:pt x="96771" y="31015"/>
                  </a:cubicBezTo>
                  <a:cubicBezTo>
                    <a:pt x="74789" y="30852"/>
                    <a:pt x="52806" y="30933"/>
                    <a:pt x="30783" y="30933"/>
                  </a:cubicBezTo>
                  <a:cubicBezTo>
                    <a:pt x="28778" y="30933"/>
                    <a:pt x="26731" y="30852"/>
                    <a:pt x="24807" y="31261"/>
                  </a:cubicBezTo>
                  <a:cubicBezTo>
                    <a:pt x="20304" y="32243"/>
                    <a:pt x="16170" y="31015"/>
                    <a:pt x="11995" y="29746"/>
                  </a:cubicBezTo>
                  <a:cubicBezTo>
                    <a:pt x="9129" y="28887"/>
                    <a:pt x="7328" y="27085"/>
                    <a:pt x="6836" y="24056"/>
                  </a:cubicBezTo>
                  <a:cubicBezTo>
                    <a:pt x="6018" y="19390"/>
                    <a:pt x="4790" y="15091"/>
                    <a:pt x="1720" y="11121"/>
                  </a:cubicBezTo>
                  <a:cubicBezTo>
                    <a:pt x="-1719" y="6741"/>
                    <a:pt x="1515" y="928"/>
                    <a:pt x="7164" y="437"/>
                  </a:cubicBezTo>
                  <a:cubicBezTo>
                    <a:pt x="10070" y="191"/>
                    <a:pt x="12977" y="355"/>
                    <a:pt x="15883" y="437"/>
                  </a:cubicBezTo>
                  <a:cubicBezTo>
                    <a:pt x="24602" y="682"/>
                    <a:pt x="33322" y="1133"/>
                    <a:pt x="42000" y="1174"/>
                  </a:cubicBezTo>
                  <a:cubicBezTo>
                    <a:pt x="69795" y="1296"/>
                    <a:pt x="97630" y="1255"/>
                    <a:pt x="125425" y="1174"/>
                  </a:cubicBezTo>
                  <a:cubicBezTo>
                    <a:pt x="131607" y="1174"/>
                    <a:pt x="137747" y="314"/>
                    <a:pt x="143928" y="355"/>
                  </a:cubicBezTo>
                  <a:cubicBezTo>
                    <a:pt x="158624" y="478"/>
                    <a:pt x="173320" y="887"/>
                    <a:pt x="188056" y="1133"/>
                  </a:cubicBezTo>
                  <a:cubicBezTo>
                    <a:pt x="193296" y="1214"/>
                    <a:pt x="198577" y="1051"/>
                    <a:pt x="203816" y="1214"/>
                  </a:cubicBezTo>
                  <a:cubicBezTo>
                    <a:pt x="208114" y="1378"/>
                    <a:pt x="209670" y="2729"/>
                    <a:pt x="210284" y="7027"/>
                  </a:cubicBezTo>
                  <a:cubicBezTo>
                    <a:pt x="210775" y="10425"/>
                    <a:pt x="210693" y="13904"/>
                    <a:pt x="210898" y="17343"/>
                  </a:cubicBezTo>
                  <a:cubicBezTo>
                    <a:pt x="210816" y="17425"/>
                    <a:pt x="210775" y="17425"/>
                    <a:pt x="210734" y="174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F7D06A54-0C61-D317-D72D-F0165AE91E2A}"/>
                </a:ext>
              </a:extLst>
            </p:cNvPr>
            <p:cNvSpPr/>
            <p:nvPr/>
          </p:nvSpPr>
          <p:spPr>
            <a:xfrm>
              <a:off x="13029011" y="3492400"/>
              <a:ext cx="28655" cy="294323"/>
            </a:xfrm>
            <a:custGeom>
              <a:avLst/>
              <a:gdLst>
                <a:gd name="connsiteX0" fmla="*/ 314 w 28654"/>
                <a:gd name="connsiteY0" fmla="*/ 106903 h 294323"/>
                <a:gd name="connsiteX1" fmla="*/ 395 w 28654"/>
                <a:gd name="connsiteY1" fmla="*/ 13080 h 294323"/>
                <a:gd name="connsiteX2" fmla="*/ 2197 w 28654"/>
                <a:gd name="connsiteY2" fmla="*/ 2437 h 294323"/>
                <a:gd name="connsiteX3" fmla="*/ 4857 w 28654"/>
                <a:gd name="connsiteY3" fmla="*/ 308 h 294323"/>
                <a:gd name="connsiteX4" fmla="*/ 7436 w 28654"/>
                <a:gd name="connsiteY4" fmla="*/ 2600 h 294323"/>
                <a:gd name="connsiteX5" fmla="*/ 8828 w 28654"/>
                <a:gd name="connsiteY5" fmla="*/ 12261 h 294323"/>
                <a:gd name="connsiteX6" fmla="*/ 8910 w 28654"/>
                <a:gd name="connsiteY6" fmla="*/ 178048 h 294323"/>
                <a:gd name="connsiteX7" fmla="*/ 8992 w 28654"/>
                <a:gd name="connsiteY7" fmla="*/ 187300 h 294323"/>
                <a:gd name="connsiteX8" fmla="*/ 15091 w 28654"/>
                <a:gd name="connsiteY8" fmla="*/ 196592 h 294323"/>
                <a:gd name="connsiteX9" fmla="*/ 19921 w 28654"/>
                <a:gd name="connsiteY9" fmla="*/ 203592 h 294323"/>
                <a:gd name="connsiteX10" fmla="*/ 25366 w 28654"/>
                <a:gd name="connsiteY10" fmla="*/ 214071 h 294323"/>
                <a:gd name="connsiteX11" fmla="*/ 28723 w 28654"/>
                <a:gd name="connsiteY11" fmla="*/ 221644 h 294323"/>
                <a:gd name="connsiteX12" fmla="*/ 28682 w 28654"/>
                <a:gd name="connsiteY12" fmla="*/ 265281 h 294323"/>
                <a:gd name="connsiteX13" fmla="*/ 28600 w 28654"/>
                <a:gd name="connsiteY13" fmla="*/ 281655 h 294323"/>
                <a:gd name="connsiteX14" fmla="*/ 26921 w 28654"/>
                <a:gd name="connsiteY14" fmla="*/ 290088 h 294323"/>
                <a:gd name="connsiteX15" fmla="*/ 20413 w 28654"/>
                <a:gd name="connsiteY15" fmla="*/ 294099 h 294323"/>
                <a:gd name="connsiteX16" fmla="*/ 15009 w 28654"/>
                <a:gd name="connsiteY16" fmla="*/ 288859 h 294323"/>
                <a:gd name="connsiteX17" fmla="*/ 14150 w 28654"/>
                <a:gd name="connsiteY17" fmla="*/ 280754 h 294323"/>
                <a:gd name="connsiteX18" fmla="*/ 14354 w 28654"/>
                <a:gd name="connsiteY18" fmla="*/ 255129 h 294323"/>
                <a:gd name="connsiteX19" fmla="*/ 14272 w 28654"/>
                <a:gd name="connsiteY19" fmla="*/ 250217 h 294323"/>
                <a:gd name="connsiteX20" fmla="*/ 8992 w 28654"/>
                <a:gd name="connsiteY20" fmla="*/ 245100 h 294323"/>
                <a:gd name="connsiteX21" fmla="*/ 355 w 28654"/>
                <a:gd name="connsiteY21" fmla="*/ 235603 h 294323"/>
                <a:gd name="connsiteX22" fmla="*/ 764 w 28654"/>
                <a:gd name="connsiteY22" fmla="*/ 211124 h 294323"/>
                <a:gd name="connsiteX23" fmla="*/ 395 w 28654"/>
                <a:gd name="connsiteY23" fmla="*/ 189878 h 294323"/>
                <a:gd name="connsiteX24" fmla="*/ 395 w 28654"/>
                <a:gd name="connsiteY24" fmla="*/ 106985 h 294323"/>
                <a:gd name="connsiteX25" fmla="*/ 314 w 28654"/>
                <a:gd name="connsiteY25" fmla="*/ 106903 h 29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654" h="294323">
                  <a:moveTo>
                    <a:pt x="314" y="106903"/>
                  </a:moveTo>
                  <a:cubicBezTo>
                    <a:pt x="314" y="75629"/>
                    <a:pt x="273" y="44354"/>
                    <a:pt x="395" y="13080"/>
                  </a:cubicBezTo>
                  <a:cubicBezTo>
                    <a:pt x="395" y="9518"/>
                    <a:pt x="1337" y="5916"/>
                    <a:pt x="2197" y="2437"/>
                  </a:cubicBezTo>
                  <a:cubicBezTo>
                    <a:pt x="2442" y="1495"/>
                    <a:pt x="3957" y="267"/>
                    <a:pt x="4857" y="308"/>
                  </a:cubicBezTo>
                  <a:cubicBezTo>
                    <a:pt x="5799" y="349"/>
                    <a:pt x="7232" y="1618"/>
                    <a:pt x="7436" y="2600"/>
                  </a:cubicBezTo>
                  <a:cubicBezTo>
                    <a:pt x="8173" y="5752"/>
                    <a:pt x="8828" y="9027"/>
                    <a:pt x="8828" y="12261"/>
                  </a:cubicBezTo>
                  <a:cubicBezTo>
                    <a:pt x="8910" y="67523"/>
                    <a:pt x="8910" y="122786"/>
                    <a:pt x="8910" y="178048"/>
                  </a:cubicBezTo>
                  <a:cubicBezTo>
                    <a:pt x="8910" y="181118"/>
                    <a:pt x="8992" y="184229"/>
                    <a:pt x="8992" y="187300"/>
                  </a:cubicBezTo>
                  <a:cubicBezTo>
                    <a:pt x="9033" y="191721"/>
                    <a:pt x="10629" y="195118"/>
                    <a:pt x="15091" y="196592"/>
                  </a:cubicBezTo>
                  <a:cubicBezTo>
                    <a:pt x="18530" y="197697"/>
                    <a:pt x="20003" y="200153"/>
                    <a:pt x="19921" y="203592"/>
                  </a:cubicBezTo>
                  <a:cubicBezTo>
                    <a:pt x="19799" y="208095"/>
                    <a:pt x="21109" y="211697"/>
                    <a:pt x="25366" y="214071"/>
                  </a:cubicBezTo>
                  <a:cubicBezTo>
                    <a:pt x="28190" y="215627"/>
                    <a:pt x="28723" y="218533"/>
                    <a:pt x="28723" y="221644"/>
                  </a:cubicBezTo>
                  <a:cubicBezTo>
                    <a:pt x="28641" y="236176"/>
                    <a:pt x="28682" y="250749"/>
                    <a:pt x="28682" y="265281"/>
                  </a:cubicBezTo>
                  <a:cubicBezTo>
                    <a:pt x="28682" y="270725"/>
                    <a:pt x="28886" y="276211"/>
                    <a:pt x="28600" y="281655"/>
                  </a:cubicBezTo>
                  <a:cubicBezTo>
                    <a:pt x="28477" y="284520"/>
                    <a:pt x="27904" y="287427"/>
                    <a:pt x="26921" y="290088"/>
                  </a:cubicBezTo>
                  <a:cubicBezTo>
                    <a:pt x="25898" y="292830"/>
                    <a:pt x="23524" y="294304"/>
                    <a:pt x="20413" y="294099"/>
                  </a:cubicBezTo>
                  <a:cubicBezTo>
                    <a:pt x="17547" y="293895"/>
                    <a:pt x="15869" y="292503"/>
                    <a:pt x="15009" y="288859"/>
                  </a:cubicBezTo>
                  <a:cubicBezTo>
                    <a:pt x="14395" y="286240"/>
                    <a:pt x="14150" y="283456"/>
                    <a:pt x="14150" y="280754"/>
                  </a:cubicBezTo>
                  <a:cubicBezTo>
                    <a:pt x="14109" y="272199"/>
                    <a:pt x="14272" y="263684"/>
                    <a:pt x="14354" y="255129"/>
                  </a:cubicBezTo>
                  <a:cubicBezTo>
                    <a:pt x="14354" y="253492"/>
                    <a:pt x="14477" y="251854"/>
                    <a:pt x="14272" y="250217"/>
                  </a:cubicBezTo>
                  <a:cubicBezTo>
                    <a:pt x="13822" y="246778"/>
                    <a:pt x="12471" y="245550"/>
                    <a:pt x="8992" y="245100"/>
                  </a:cubicBezTo>
                  <a:cubicBezTo>
                    <a:pt x="1501" y="244076"/>
                    <a:pt x="355" y="242930"/>
                    <a:pt x="355" y="235603"/>
                  </a:cubicBezTo>
                  <a:cubicBezTo>
                    <a:pt x="395" y="227457"/>
                    <a:pt x="723" y="219270"/>
                    <a:pt x="764" y="211124"/>
                  </a:cubicBezTo>
                  <a:cubicBezTo>
                    <a:pt x="764" y="204042"/>
                    <a:pt x="395" y="196960"/>
                    <a:pt x="395" y="189878"/>
                  </a:cubicBezTo>
                  <a:cubicBezTo>
                    <a:pt x="355" y="162247"/>
                    <a:pt x="395" y="134616"/>
                    <a:pt x="395" y="106985"/>
                  </a:cubicBezTo>
                  <a:cubicBezTo>
                    <a:pt x="395" y="106903"/>
                    <a:pt x="355" y="106903"/>
                    <a:pt x="314" y="1069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3ECB5EA3-7097-D726-828F-44220A3C1FDE}"/>
                </a:ext>
              </a:extLst>
            </p:cNvPr>
            <p:cNvSpPr/>
            <p:nvPr/>
          </p:nvSpPr>
          <p:spPr>
            <a:xfrm>
              <a:off x="17257815" y="3663004"/>
              <a:ext cx="33567" cy="177249"/>
            </a:xfrm>
            <a:custGeom>
              <a:avLst/>
              <a:gdLst>
                <a:gd name="connsiteX0" fmla="*/ 33261 w 33566"/>
                <a:gd name="connsiteY0" fmla="*/ 114244 h 177248"/>
                <a:gd name="connsiteX1" fmla="*/ 33261 w 33566"/>
                <a:gd name="connsiteY1" fmla="*/ 166559 h 177248"/>
                <a:gd name="connsiteX2" fmla="*/ 32934 w 33566"/>
                <a:gd name="connsiteY2" fmla="*/ 171962 h 177248"/>
                <a:gd name="connsiteX3" fmla="*/ 28022 w 33566"/>
                <a:gd name="connsiteY3" fmla="*/ 177038 h 177248"/>
                <a:gd name="connsiteX4" fmla="*/ 21022 w 33566"/>
                <a:gd name="connsiteY4" fmla="*/ 173149 h 177248"/>
                <a:gd name="connsiteX5" fmla="*/ 19998 w 33566"/>
                <a:gd name="connsiteY5" fmla="*/ 165699 h 177248"/>
                <a:gd name="connsiteX6" fmla="*/ 20244 w 33566"/>
                <a:gd name="connsiteY6" fmla="*/ 116659 h 177248"/>
                <a:gd name="connsiteX7" fmla="*/ 13203 w 33566"/>
                <a:gd name="connsiteY7" fmla="*/ 87963 h 177248"/>
                <a:gd name="connsiteX8" fmla="*/ 7759 w 33566"/>
                <a:gd name="connsiteY8" fmla="*/ 83051 h 177248"/>
                <a:gd name="connsiteX9" fmla="*/ 1905 w 33566"/>
                <a:gd name="connsiteY9" fmla="*/ 75192 h 177248"/>
                <a:gd name="connsiteX10" fmla="*/ 1537 w 33566"/>
                <a:gd name="connsiteY10" fmla="*/ 72490 h 177248"/>
                <a:gd name="connsiteX11" fmla="*/ 1045 w 33566"/>
                <a:gd name="connsiteY11" fmla="*/ 38759 h 177248"/>
                <a:gd name="connsiteX12" fmla="*/ 431 w 33566"/>
                <a:gd name="connsiteY12" fmla="*/ 21894 h 177248"/>
                <a:gd name="connsiteX13" fmla="*/ 349 w 33566"/>
                <a:gd name="connsiteY13" fmla="*/ 8263 h 177248"/>
                <a:gd name="connsiteX14" fmla="*/ 9396 w 33566"/>
                <a:gd name="connsiteY14" fmla="*/ 403 h 177248"/>
                <a:gd name="connsiteX15" fmla="*/ 12098 w 33566"/>
                <a:gd name="connsiteY15" fmla="*/ 853 h 177248"/>
                <a:gd name="connsiteX16" fmla="*/ 18975 w 33566"/>
                <a:gd name="connsiteY16" fmla="*/ 8754 h 177248"/>
                <a:gd name="connsiteX17" fmla="*/ 18934 w 33566"/>
                <a:gd name="connsiteY17" fmla="*/ 34379 h 177248"/>
                <a:gd name="connsiteX18" fmla="*/ 20694 w 33566"/>
                <a:gd name="connsiteY18" fmla="*/ 45022 h 177248"/>
                <a:gd name="connsiteX19" fmla="*/ 25811 w 33566"/>
                <a:gd name="connsiteY19" fmla="*/ 49321 h 177248"/>
                <a:gd name="connsiteX20" fmla="*/ 33139 w 33566"/>
                <a:gd name="connsiteY20" fmla="*/ 58163 h 177248"/>
                <a:gd name="connsiteX21" fmla="*/ 33179 w 33566"/>
                <a:gd name="connsiteY21" fmla="*/ 81577 h 177248"/>
                <a:gd name="connsiteX22" fmla="*/ 33179 w 33566"/>
                <a:gd name="connsiteY22" fmla="*/ 114285 h 177248"/>
                <a:gd name="connsiteX23" fmla="*/ 33261 w 33566"/>
                <a:gd name="connsiteY23" fmla="*/ 114244 h 17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566" h="177248">
                  <a:moveTo>
                    <a:pt x="33261" y="114244"/>
                  </a:moveTo>
                  <a:cubicBezTo>
                    <a:pt x="33261" y="131682"/>
                    <a:pt x="33261" y="149120"/>
                    <a:pt x="33261" y="166559"/>
                  </a:cubicBezTo>
                  <a:cubicBezTo>
                    <a:pt x="33261" y="168360"/>
                    <a:pt x="33261" y="170202"/>
                    <a:pt x="32934" y="171962"/>
                  </a:cubicBezTo>
                  <a:cubicBezTo>
                    <a:pt x="32443" y="174664"/>
                    <a:pt x="31051" y="176670"/>
                    <a:pt x="28022" y="177038"/>
                  </a:cubicBezTo>
                  <a:cubicBezTo>
                    <a:pt x="24829" y="177407"/>
                    <a:pt x="22045" y="176178"/>
                    <a:pt x="21022" y="173149"/>
                  </a:cubicBezTo>
                  <a:cubicBezTo>
                    <a:pt x="20244" y="170816"/>
                    <a:pt x="19998" y="168196"/>
                    <a:pt x="19998" y="165699"/>
                  </a:cubicBezTo>
                  <a:cubicBezTo>
                    <a:pt x="19957" y="149366"/>
                    <a:pt x="19630" y="132992"/>
                    <a:pt x="20244" y="116659"/>
                  </a:cubicBezTo>
                  <a:cubicBezTo>
                    <a:pt x="20612" y="106261"/>
                    <a:pt x="18075" y="96887"/>
                    <a:pt x="13203" y="87963"/>
                  </a:cubicBezTo>
                  <a:cubicBezTo>
                    <a:pt x="12098" y="85917"/>
                    <a:pt x="9888" y="84034"/>
                    <a:pt x="7759" y="83051"/>
                  </a:cubicBezTo>
                  <a:cubicBezTo>
                    <a:pt x="4197" y="81373"/>
                    <a:pt x="2437" y="78876"/>
                    <a:pt x="1905" y="75192"/>
                  </a:cubicBezTo>
                  <a:cubicBezTo>
                    <a:pt x="1782" y="74291"/>
                    <a:pt x="1537" y="73390"/>
                    <a:pt x="1537" y="72490"/>
                  </a:cubicBezTo>
                  <a:cubicBezTo>
                    <a:pt x="1373" y="61233"/>
                    <a:pt x="1291" y="50017"/>
                    <a:pt x="1045" y="38759"/>
                  </a:cubicBezTo>
                  <a:cubicBezTo>
                    <a:pt x="923" y="33151"/>
                    <a:pt x="554" y="27502"/>
                    <a:pt x="431" y="21894"/>
                  </a:cubicBezTo>
                  <a:cubicBezTo>
                    <a:pt x="309" y="17350"/>
                    <a:pt x="268" y="12807"/>
                    <a:pt x="349" y="8263"/>
                  </a:cubicBezTo>
                  <a:cubicBezTo>
                    <a:pt x="473" y="2082"/>
                    <a:pt x="3215" y="-211"/>
                    <a:pt x="9396" y="403"/>
                  </a:cubicBezTo>
                  <a:cubicBezTo>
                    <a:pt x="10297" y="485"/>
                    <a:pt x="11197" y="649"/>
                    <a:pt x="12098" y="853"/>
                  </a:cubicBezTo>
                  <a:cubicBezTo>
                    <a:pt x="17747" y="1918"/>
                    <a:pt x="18893" y="3064"/>
                    <a:pt x="18975" y="8754"/>
                  </a:cubicBezTo>
                  <a:cubicBezTo>
                    <a:pt x="19057" y="17309"/>
                    <a:pt x="18729" y="25824"/>
                    <a:pt x="18934" y="34379"/>
                  </a:cubicBezTo>
                  <a:cubicBezTo>
                    <a:pt x="19016" y="37941"/>
                    <a:pt x="19794" y="41543"/>
                    <a:pt x="20694" y="45022"/>
                  </a:cubicBezTo>
                  <a:cubicBezTo>
                    <a:pt x="21308" y="47397"/>
                    <a:pt x="23192" y="48788"/>
                    <a:pt x="25811" y="49321"/>
                  </a:cubicBezTo>
                  <a:cubicBezTo>
                    <a:pt x="31665" y="50549"/>
                    <a:pt x="32975" y="52063"/>
                    <a:pt x="33139" y="58163"/>
                  </a:cubicBezTo>
                  <a:cubicBezTo>
                    <a:pt x="33302" y="65981"/>
                    <a:pt x="33179" y="73800"/>
                    <a:pt x="33179" y="81577"/>
                  </a:cubicBezTo>
                  <a:cubicBezTo>
                    <a:pt x="33179" y="92466"/>
                    <a:pt x="33179" y="103396"/>
                    <a:pt x="33179" y="114285"/>
                  </a:cubicBezTo>
                  <a:cubicBezTo>
                    <a:pt x="33221" y="114244"/>
                    <a:pt x="33221" y="114244"/>
                    <a:pt x="33261" y="114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E18C67E3-66AA-CC90-BFE4-4E66B361E645}"/>
                </a:ext>
              </a:extLst>
            </p:cNvPr>
            <p:cNvSpPr/>
            <p:nvPr/>
          </p:nvSpPr>
          <p:spPr>
            <a:xfrm>
              <a:off x="17186804" y="3457716"/>
              <a:ext cx="54853" cy="89238"/>
            </a:xfrm>
            <a:custGeom>
              <a:avLst/>
              <a:gdLst>
                <a:gd name="connsiteX0" fmla="*/ 53840 w 54853"/>
                <a:gd name="connsiteY0" fmla="*/ 48296 h 89238"/>
                <a:gd name="connsiteX1" fmla="*/ 54741 w 54853"/>
                <a:gd name="connsiteY1" fmla="*/ 80471 h 89238"/>
                <a:gd name="connsiteX2" fmla="*/ 54168 w 54853"/>
                <a:gd name="connsiteY2" fmla="*/ 86939 h 89238"/>
                <a:gd name="connsiteX3" fmla="*/ 51589 w 54853"/>
                <a:gd name="connsiteY3" fmla="*/ 89272 h 89238"/>
                <a:gd name="connsiteX4" fmla="*/ 48601 w 54853"/>
                <a:gd name="connsiteY4" fmla="*/ 87512 h 89238"/>
                <a:gd name="connsiteX5" fmla="*/ 43607 w 54853"/>
                <a:gd name="connsiteY5" fmla="*/ 78506 h 89238"/>
                <a:gd name="connsiteX6" fmla="*/ 28133 w 54853"/>
                <a:gd name="connsiteY6" fmla="*/ 51612 h 89238"/>
                <a:gd name="connsiteX7" fmla="*/ 13274 w 54853"/>
                <a:gd name="connsiteY7" fmla="*/ 28975 h 89238"/>
                <a:gd name="connsiteX8" fmla="*/ 1812 w 54853"/>
                <a:gd name="connsiteY8" fmla="*/ 10513 h 89238"/>
                <a:gd name="connsiteX9" fmla="*/ 543 w 54853"/>
                <a:gd name="connsiteY9" fmla="*/ 6952 h 89238"/>
                <a:gd name="connsiteX10" fmla="*/ 5783 w 54853"/>
                <a:gd name="connsiteY10" fmla="*/ 320 h 89238"/>
                <a:gd name="connsiteX11" fmla="*/ 19946 w 54853"/>
                <a:gd name="connsiteY11" fmla="*/ 607 h 89238"/>
                <a:gd name="connsiteX12" fmla="*/ 39554 w 54853"/>
                <a:gd name="connsiteY12" fmla="*/ 607 h 89238"/>
                <a:gd name="connsiteX13" fmla="*/ 46636 w 54853"/>
                <a:gd name="connsiteY13" fmla="*/ 361 h 89238"/>
                <a:gd name="connsiteX14" fmla="*/ 53636 w 54853"/>
                <a:gd name="connsiteY14" fmla="*/ 6419 h 89238"/>
                <a:gd name="connsiteX15" fmla="*/ 54496 w 54853"/>
                <a:gd name="connsiteY15" fmla="*/ 15630 h 89238"/>
                <a:gd name="connsiteX16" fmla="*/ 54536 w 54853"/>
                <a:gd name="connsiteY16" fmla="*/ 48337 h 89238"/>
                <a:gd name="connsiteX17" fmla="*/ 53840 w 54853"/>
                <a:gd name="connsiteY17" fmla="*/ 48296 h 8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853" h="89238">
                  <a:moveTo>
                    <a:pt x="53840" y="48296"/>
                  </a:moveTo>
                  <a:cubicBezTo>
                    <a:pt x="54168" y="59021"/>
                    <a:pt x="54496" y="69746"/>
                    <a:pt x="54741" y="80471"/>
                  </a:cubicBezTo>
                  <a:cubicBezTo>
                    <a:pt x="54782" y="82641"/>
                    <a:pt x="54700" y="84851"/>
                    <a:pt x="54168" y="86939"/>
                  </a:cubicBezTo>
                  <a:cubicBezTo>
                    <a:pt x="53922" y="87921"/>
                    <a:pt x="52572" y="89149"/>
                    <a:pt x="51589" y="89272"/>
                  </a:cubicBezTo>
                  <a:cubicBezTo>
                    <a:pt x="50648" y="89395"/>
                    <a:pt x="49174" y="88453"/>
                    <a:pt x="48601" y="87512"/>
                  </a:cubicBezTo>
                  <a:cubicBezTo>
                    <a:pt x="46759" y="84605"/>
                    <a:pt x="45326" y="81494"/>
                    <a:pt x="43607" y="78506"/>
                  </a:cubicBezTo>
                  <a:cubicBezTo>
                    <a:pt x="38490" y="69500"/>
                    <a:pt x="33537" y="60413"/>
                    <a:pt x="28133" y="51612"/>
                  </a:cubicBezTo>
                  <a:cubicBezTo>
                    <a:pt x="23426" y="43916"/>
                    <a:pt x="18145" y="36548"/>
                    <a:pt x="13274" y="28975"/>
                  </a:cubicBezTo>
                  <a:cubicBezTo>
                    <a:pt x="9344" y="22875"/>
                    <a:pt x="5578" y="16694"/>
                    <a:pt x="1812" y="10513"/>
                  </a:cubicBezTo>
                  <a:cubicBezTo>
                    <a:pt x="1157" y="9449"/>
                    <a:pt x="789" y="8180"/>
                    <a:pt x="543" y="6952"/>
                  </a:cubicBezTo>
                  <a:cubicBezTo>
                    <a:pt x="-317" y="2285"/>
                    <a:pt x="1116" y="361"/>
                    <a:pt x="5783" y="320"/>
                  </a:cubicBezTo>
                  <a:cubicBezTo>
                    <a:pt x="10490" y="238"/>
                    <a:pt x="15239" y="566"/>
                    <a:pt x="19946" y="607"/>
                  </a:cubicBezTo>
                  <a:cubicBezTo>
                    <a:pt x="26496" y="648"/>
                    <a:pt x="33005" y="648"/>
                    <a:pt x="39554" y="607"/>
                  </a:cubicBezTo>
                  <a:cubicBezTo>
                    <a:pt x="41928" y="607"/>
                    <a:pt x="44262" y="320"/>
                    <a:pt x="46636" y="361"/>
                  </a:cubicBezTo>
                  <a:cubicBezTo>
                    <a:pt x="51057" y="525"/>
                    <a:pt x="52858" y="1957"/>
                    <a:pt x="53636" y="6419"/>
                  </a:cubicBezTo>
                  <a:cubicBezTo>
                    <a:pt x="54168" y="9449"/>
                    <a:pt x="54454" y="12560"/>
                    <a:pt x="54496" y="15630"/>
                  </a:cubicBezTo>
                  <a:cubicBezTo>
                    <a:pt x="54577" y="26519"/>
                    <a:pt x="54536" y="37407"/>
                    <a:pt x="54536" y="48337"/>
                  </a:cubicBezTo>
                  <a:cubicBezTo>
                    <a:pt x="54332" y="48296"/>
                    <a:pt x="54086" y="48296"/>
                    <a:pt x="53840" y="48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27CD022A-B97F-55C3-C7E0-933398C2B1D0}"/>
                </a:ext>
              </a:extLst>
            </p:cNvPr>
            <p:cNvSpPr/>
            <p:nvPr/>
          </p:nvSpPr>
          <p:spPr>
            <a:xfrm>
              <a:off x="16431550" y="3417526"/>
              <a:ext cx="82280" cy="39707"/>
            </a:xfrm>
            <a:custGeom>
              <a:avLst/>
              <a:gdLst>
                <a:gd name="connsiteX0" fmla="*/ 48766 w 82279"/>
                <a:gd name="connsiteY0" fmla="*/ 39322 h 39707"/>
                <a:gd name="connsiteX1" fmla="*/ 24246 w 82279"/>
                <a:gd name="connsiteY1" fmla="*/ 39240 h 39707"/>
                <a:gd name="connsiteX2" fmla="*/ 11966 w 82279"/>
                <a:gd name="connsiteY2" fmla="*/ 37153 h 39707"/>
                <a:gd name="connsiteX3" fmla="*/ 7872 w 82279"/>
                <a:gd name="connsiteY3" fmla="*/ 32527 h 39707"/>
                <a:gd name="connsiteX4" fmla="*/ 6890 w 82279"/>
                <a:gd name="connsiteY4" fmla="*/ 27164 h 39707"/>
                <a:gd name="connsiteX5" fmla="*/ 2960 w 82279"/>
                <a:gd name="connsiteY5" fmla="*/ 16562 h 39707"/>
                <a:gd name="connsiteX6" fmla="*/ 504 w 82279"/>
                <a:gd name="connsiteY6" fmla="*/ 5100 h 39707"/>
                <a:gd name="connsiteX7" fmla="*/ 6480 w 82279"/>
                <a:gd name="connsiteY7" fmla="*/ 311 h 39707"/>
                <a:gd name="connsiteX8" fmla="*/ 54907 w 82279"/>
                <a:gd name="connsiteY8" fmla="*/ 843 h 39707"/>
                <a:gd name="connsiteX9" fmla="*/ 71444 w 82279"/>
                <a:gd name="connsiteY9" fmla="*/ 10422 h 39707"/>
                <a:gd name="connsiteX10" fmla="*/ 72918 w 82279"/>
                <a:gd name="connsiteY10" fmla="*/ 13328 h 39707"/>
                <a:gd name="connsiteX11" fmla="*/ 79181 w 82279"/>
                <a:gd name="connsiteY11" fmla="*/ 25936 h 39707"/>
                <a:gd name="connsiteX12" fmla="*/ 81555 w 82279"/>
                <a:gd name="connsiteY12" fmla="*/ 31422 h 39707"/>
                <a:gd name="connsiteX13" fmla="*/ 76070 w 82279"/>
                <a:gd name="connsiteY13" fmla="*/ 39486 h 39707"/>
                <a:gd name="connsiteX14" fmla="*/ 70626 w 82279"/>
                <a:gd name="connsiteY14" fmla="*/ 39486 h 39707"/>
                <a:gd name="connsiteX15" fmla="*/ 59737 w 82279"/>
                <a:gd name="connsiteY15" fmla="*/ 39158 h 39707"/>
                <a:gd name="connsiteX16" fmla="*/ 48848 w 82279"/>
                <a:gd name="connsiteY16" fmla="*/ 39158 h 39707"/>
                <a:gd name="connsiteX17" fmla="*/ 48766 w 82279"/>
                <a:gd name="connsiteY17" fmla="*/ 39322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279" h="39707">
                  <a:moveTo>
                    <a:pt x="48766" y="39322"/>
                  </a:moveTo>
                  <a:cubicBezTo>
                    <a:pt x="40579" y="39322"/>
                    <a:pt x="32433" y="39568"/>
                    <a:pt x="24246" y="39240"/>
                  </a:cubicBezTo>
                  <a:cubicBezTo>
                    <a:pt x="20112" y="39077"/>
                    <a:pt x="16018" y="38012"/>
                    <a:pt x="11966" y="37153"/>
                  </a:cubicBezTo>
                  <a:cubicBezTo>
                    <a:pt x="9632" y="36661"/>
                    <a:pt x="8322" y="34901"/>
                    <a:pt x="7872" y="32527"/>
                  </a:cubicBezTo>
                  <a:cubicBezTo>
                    <a:pt x="7545" y="30726"/>
                    <a:pt x="7422" y="28884"/>
                    <a:pt x="6890" y="27164"/>
                  </a:cubicBezTo>
                  <a:cubicBezTo>
                    <a:pt x="5743" y="23562"/>
                    <a:pt x="4679" y="19878"/>
                    <a:pt x="2960" y="16562"/>
                  </a:cubicBezTo>
                  <a:cubicBezTo>
                    <a:pt x="1036" y="12878"/>
                    <a:pt x="-192" y="9235"/>
                    <a:pt x="504" y="5100"/>
                  </a:cubicBezTo>
                  <a:cubicBezTo>
                    <a:pt x="1159" y="1375"/>
                    <a:pt x="2796" y="229"/>
                    <a:pt x="6480" y="311"/>
                  </a:cubicBezTo>
                  <a:cubicBezTo>
                    <a:pt x="22609" y="598"/>
                    <a:pt x="38778" y="1416"/>
                    <a:pt x="54907" y="843"/>
                  </a:cubicBezTo>
                  <a:cubicBezTo>
                    <a:pt x="63134" y="557"/>
                    <a:pt x="67924" y="3750"/>
                    <a:pt x="71444" y="10422"/>
                  </a:cubicBezTo>
                  <a:cubicBezTo>
                    <a:pt x="71936" y="11404"/>
                    <a:pt x="72590" y="12305"/>
                    <a:pt x="72918" y="13328"/>
                  </a:cubicBezTo>
                  <a:cubicBezTo>
                    <a:pt x="74351" y="17831"/>
                    <a:pt x="76234" y="22089"/>
                    <a:pt x="79181" y="25936"/>
                  </a:cubicBezTo>
                  <a:cubicBezTo>
                    <a:pt x="80368" y="27451"/>
                    <a:pt x="80941" y="29498"/>
                    <a:pt x="81555" y="31422"/>
                  </a:cubicBezTo>
                  <a:cubicBezTo>
                    <a:pt x="83111" y="36457"/>
                    <a:pt x="81269" y="39158"/>
                    <a:pt x="76070" y="39486"/>
                  </a:cubicBezTo>
                  <a:cubicBezTo>
                    <a:pt x="74269" y="39609"/>
                    <a:pt x="72427" y="39527"/>
                    <a:pt x="70626" y="39486"/>
                  </a:cubicBezTo>
                  <a:cubicBezTo>
                    <a:pt x="66983" y="39404"/>
                    <a:pt x="63380" y="39240"/>
                    <a:pt x="59737" y="39158"/>
                  </a:cubicBezTo>
                  <a:cubicBezTo>
                    <a:pt x="56094" y="39118"/>
                    <a:pt x="52491" y="39158"/>
                    <a:pt x="48848" y="39158"/>
                  </a:cubicBezTo>
                  <a:cubicBezTo>
                    <a:pt x="48766" y="39158"/>
                    <a:pt x="48766" y="39240"/>
                    <a:pt x="48766" y="393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772001FA-F380-9FEB-18C0-852702105C96}"/>
                </a:ext>
              </a:extLst>
            </p:cNvPr>
            <p:cNvSpPr/>
            <p:nvPr/>
          </p:nvSpPr>
          <p:spPr>
            <a:xfrm>
              <a:off x="16401747" y="3417270"/>
              <a:ext cx="23742" cy="40116"/>
            </a:xfrm>
            <a:custGeom>
              <a:avLst/>
              <a:gdLst>
                <a:gd name="connsiteX0" fmla="*/ 6032 w 23742"/>
                <a:gd name="connsiteY0" fmla="*/ 322 h 40116"/>
                <a:gd name="connsiteX1" fmla="*/ 9634 w 23742"/>
                <a:gd name="connsiteY1" fmla="*/ 2697 h 40116"/>
                <a:gd name="connsiteX2" fmla="*/ 17166 w 23742"/>
                <a:gd name="connsiteY2" fmla="*/ 16983 h 40116"/>
                <a:gd name="connsiteX3" fmla="*/ 21219 w 23742"/>
                <a:gd name="connsiteY3" fmla="*/ 27544 h 40116"/>
                <a:gd name="connsiteX4" fmla="*/ 22897 w 23742"/>
                <a:gd name="connsiteY4" fmla="*/ 30942 h 40116"/>
                <a:gd name="connsiteX5" fmla="*/ 20809 w 23742"/>
                <a:gd name="connsiteY5" fmla="*/ 39088 h 40116"/>
                <a:gd name="connsiteX6" fmla="*/ 11640 w 23742"/>
                <a:gd name="connsiteY6" fmla="*/ 36673 h 40116"/>
                <a:gd name="connsiteX7" fmla="*/ 7178 w 23742"/>
                <a:gd name="connsiteY7" fmla="*/ 27380 h 40116"/>
                <a:gd name="connsiteX8" fmla="*/ 1120 w 23742"/>
                <a:gd name="connsiteY8" fmla="*/ 12357 h 40116"/>
                <a:gd name="connsiteX9" fmla="*/ 383 w 23742"/>
                <a:gd name="connsiteY9" fmla="*/ 3843 h 40116"/>
                <a:gd name="connsiteX10" fmla="*/ 6032 w 23742"/>
                <a:gd name="connsiteY10" fmla="*/ 322 h 4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42" h="40116">
                  <a:moveTo>
                    <a:pt x="6032" y="322"/>
                  </a:moveTo>
                  <a:cubicBezTo>
                    <a:pt x="6728" y="773"/>
                    <a:pt x="8570" y="1387"/>
                    <a:pt x="9634" y="2697"/>
                  </a:cubicBezTo>
                  <a:cubicBezTo>
                    <a:pt x="13073" y="6913"/>
                    <a:pt x="15897" y="11498"/>
                    <a:pt x="17166" y="16983"/>
                  </a:cubicBezTo>
                  <a:cubicBezTo>
                    <a:pt x="17985" y="20626"/>
                    <a:pt x="19786" y="24024"/>
                    <a:pt x="21219" y="27544"/>
                  </a:cubicBezTo>
                  <a:cubicBezTo>
                    <a:pt x="21710" y="28731"/>
                    <a:pt x="22447" y="29755"/>
                    <a:pt x="22897" y="30942"/>
                  </a:cubicBezTo>
                  <a:cubicBezTo>
                    <a:pt x="24248" y="34626"/>
                    <a:pt x="23388" y="37737"/>
                    <a:pt x="20809" y="39088"/>
                  </a:cubicBezTo>
                  <a:cubicBezTo>
                    <a:pt x="17903" y="40643"/>
                    <a:pt x="13523" y="39702"/>
                    <a:pt x="11640" y="36673"/>
                  </a:cubicBezTo>
                  <a:cubicBezTo>
                    <a:pt x="9839" y="33766"/>
                    <a:pt x="8529" y="30532"/>
                    <a:pt x="7178" y="27380"/>
                  </a:cubicBezTo>
                  <a:cubicBezTo>
                    <a:pt x="5049" y="22427"/>
                    <a:pt x="2798" y="17474"/>
                    <a:pt x="1120" y="12357"/>
                  </a:cubicBezTo>
                  <a:cubicBezTo>
                    <a:pt x="260" y="9696"/>
                    <a:pt x="219" y="6667"/>
                    <a:pt x="383" y="3843"/>
                  </a:cubicBezTo>
                  <a:cubicBezTo>
                    <a:pt x="506" y="1305"/>
                    <a:pt x="2471" y="159"/>
                    <a:pt x="6032" y="3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70CC9A71-753C-179F-5A37-6EF8A89C35A8}"/>
                </a:ext>
              </a:extLst>
            </p:cNvPr>
            <p:cNvSpPr/>
            <p:nvPr/>
          </p:nvSpPr>
          <p:spPr>
            <a:xfrm>
              <a:off x="16376730" y="3417107"/>
              <a:ext cx="22514" cy="40116"/>
            </a:xfrm>
            <a:custGeom>
              <a:avLst/>
              <a:gdLst>
                <a:gd name="connsiteX0" fmla="*/ 307 w 22514"/>
                <a:gd name="connsiteY0" fmla="*/ 6748 h 40116"/>
                <a:gd name="connsiteX1" fmla="*/ 3009 w 22514"/>
                <a:gd name="connsiteY1" fmla="*/ 649 h 40116"/>
                <a:gd name="connsiteX2" fmla="*/ 9681 w 22514"/>
                <a:gd name="connsiteY2" fmla="*/ 2900 h 40116"/>
                <a:gd name="connsiteX3" fmla="*/ 16395 w 22514"/>
                <a:gd name="connsiteY3" fmla="*/ 15836 h 40116"/>
                <a:gd name="connsiteX4" fmla="*/ 20488 w 22514"/>
                <a:gd name="connsiteY4" fmla="*/ 25824 h 40116"/>
                <a:gd name="connsiteX5" fmla="*/ 22453 w 22514"/>
                <a:gd name="connsiteY5" fmla="*/ 33643 h 40116"/>
                <a:gd name="connsiteX6" fmla="*/ 20120 w 22514"/>
                <a:gd name="connsiteY6" fmla="*/ 39292 h 40116"/>
                <a:gd name="connsiteX7" fmla="*/ 12506 w 22514"/>
                <a:gd name="connsiteY7" fmla="*/ 38186 h 40116"/>
                <a:gd name="connsiteX8" fmla="*/ 10255 w 22514"/>
                <a:gd name="connsiteY8" fmla="*/ 35198 h 40116"/>
                <a:gd name="connsiteX9" fmla="*/ 5342 w 22514"/>
                <a:gd name="connsiteY9" fmla="*/ 23163 h 40116"/>
                <a:gd name="connsiteX10" fmla="*/ 1617 w 22514"/>
                <a:gd name="connsiteY10" fmla="*/ 12438 h 40116"/>
                <a:gd name="connsiteX11" fmla="*/ 307 w 22514"/>
                <a:gd name="connsiteY11" fmla="*/ 6748 h 4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14" h="40116">
                  <a:moveTo>
                    <a:pt x="307" y="6748"/>
                  </a:moveTo>
                  <a:cubicBezTo>
                    <a:pt x="471" y="3432"/>
                    <a:pt x="635" y="1386"/>
                    <a:pt x="3009" y="649"/>
                  </a:cubicBezTo>
                  <a:cubicBezTo>
                    <a:pt x="5711" y="-170"/>
                    <a:pt x="8249" y="444"/>
                    <a:pt x="9681" y="2900"/>
                  </a:cubicBezTo>
                  <a:cubicBezTo>
                    <a:pt x="12137" y="7117"/>
                    <a:pt x="14307" y="11456"/>
                    <a:pt x="16395" y="15836"/>
                  </a:cubicBezTo>
                  <a:cubicBezTo>
                    <a:pt x="17950" y="19070"/>
                    <a:pt x="19301" y="22426"/>
                    <a:pt x="20488" y="25824"/>
                  </a:cubicBezTo>
                  <a:cubicBezTo>
                    <a:pt x="21389" y="28362"/>
                    <a:pt x="22044" y="30982"/>
                    <a:pt x="22453" y="33643"/>
                  </a:cubicBezTo>
                  <a:cubicBezTo>
                    <a:pt x="22781" y="35812"/>
                    <a:pt x="22371" y="38023"/>
                    <a:pt x="20120" y="39292"/>
                  </a:cubicBezTo>
                  <a:cubicBezTo>
                    <a:pt x="18073" y="40397"/>
                    <a:pt x="14348" y="39906"/>
                    <a:pt x="12506" y="38186"/>
                  </a:cubicBezTo>
                  <a:cubicBezTo>
                    <a:pt x="11605" y="37327"/>
                    <a:pt x="10745" y="36303"/>
                    <a:pt x="10255" y="35198"/>
                  </a:cubicBezTo>
                  <a:cubicBezTo>
                    <a:pt x="8535" y="31227"/>
                    <a:pt x="6898" y="27216"/>
                    <a:pt x="5342" y="23163"/>
                  </a:cubicBezTo>
                  <a:cubicBezTo>
                    <a:pt x="3991" y="19643"/>
                    <a:pt x="2722" y="16040"/>
                    <a:pt x="1617" y="12438"/>
                  </a:cubicBezTo>
                  <a:cubicBezTo>
                    <a:pt x="921" y="10146"/>
                    <a:pt x="553" y="7853"/>
                    <a:pt x="307" y="67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" name="图形 228">
            <a:extLst>
              <a:ext uri="{FF2B5EF4-FFF2-40B4-BE49-F238E27FC236}">
                <a16:creationId xmlns:a16="http://schemas.microsoft.com/office/drawing/2014/main" id="{756A7BD0-FD61-ECE9-E114-ADFCE19F3A26}"/>
              </a:ext>
            </a:extLst>
          </p:cNvPr>
          <p:cNvGrpSpPr/>
          <p:nvPr/>
        </p:nvGrpSpPr>
        <p:grpSpPr>
          <a:xfrm>
            <a:off x="887933" y="4641003"/>
            <a:ext cx="7015364" cy="1522845"/>
            <a:chOff x="12915730" y="3332406"/>
            <a:chExt cx="4472158" cy="78390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D6AE9C61-D7AB-19C5-94D6-AE22F3FB9BE4}"/>
                </a:ext>
              </a:extLst>
            </p:cNvPr>
            <p:cNvSpPr/>
            <p:nvPr/>
          </p:nvSpPr>
          <p:spPr>
            <a:xfrm>
              <a:off x="12915423" y="3332099"/>
              <a:ext cx="4472567" cy="784316"/>
            </a:xfrm>
            <a:custGeom>
              <a:avLst/>
              <a:gdLst>
                <a:gd name="connsiteX0" fmla="*/ 307 w 4472567"/>
                <a:gd name="connsiteY0" fmla="*/ 782986 h 784316"/>
                <a:gd name="connsiteX1" fmla="*/ 1580360 w 4472567"/>
                <a:gd name="connsiteY1" fmla="*/ 783068 h 784316"/>
                <a:gd name="connsiteX2" fmla="*/ 3620524 w 4472567"/>
                <a:gd name="connsiteY2" fmla="*/ 783068 h 784316"/>
                <a:gd name="connsiteX3" fmla="*/ 4464319 w 4472567"/>
                <a:gd name="connsiteY3" fmla="*/ 783068 h 784316"/>
                <a:gd name="connsiteX4" fmla="*/ 4471442 w 4472567"/>
                <a:gd name="connsiteY4" fmla="*/ 783068 h 784316"/>
                <a:gd name="connsiteX5" fmla="*/ 4471647 w 4472567"/>
                <a:gd name="connsiteY5" fmla="*/ 776395 h 784316"/>
                <a:gd name="connsiteX6" fmla="*/ 4471647 w 4472567"/>
                <a:gd name="connsiteY6" fmla="*/ 558089 h 784316"/>
                <a:gd name="connsiteX7" fmla="*/ 4471647 w 4472567"/>
                <a:gd name="connsiteY7" fmla="*/ 7389 h 784316"/>
                <a:gd name="connsiteX8" fmla="*/ 4471565 w 4472567"/>
                <a:gd name="connsiteY8" fmla="*/ 307 h 784316"/>
                <a:gd name="connsiteX9" fmla="*/ 4472588 w 4472567"/>
                <a:gd name="connsiteY9" fmla="*/ 839 h 784316"/>
                <a:gd name="connsiteX10" fmla="*/ 4472629 w 4472567"/>
                <a:gd name="connsiteY10" fmla="*/ 5219 h 784316"/>
                <a:gd name="connsiteX11" fmla="*/ 4472629 w 4472567"/>
                <a:gd name="connsiteY11" fmla="*/ 784091 h 784316"/>
                <a:gd name="connsiteX12" fmla="*/ 5260 w 4472567"/>
                <a:gd name="connsiteY12" fmla="*/ 784009 h 784316"/>
                <a:gd name="connsiteX13" fmla="*/ 307 w 4472567"/>
                <a:gd name="connsiteY13" fmla="*/ 782986 h 78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2567" h="784316">
                  <a:moveTo>
                    <a:pt x="307" y="782986"/>
                  </a:moveTo>
                  <a:cubicBezTo>
                    <a:pt x="526978" y="783027"/>
                    <a:pt x="1053690" y="783027"/>
                    <a:pt x="1580360" y="783068"/>
                  </a:cubicBezTo>
                  <a:cubicBezTo>
                    <a:pt x="2260415" y="783068"/>
                    <a:pt x="2940470" y="783068"/>
                    <a:pt x="3620524" y="783068"/>
                  </a:cubicBezTo>
                  <a:cubicBezTo>
                    <a:pt x="3901789" y="783068"/>
                    <a:pt x="4183054" y="783068"/>
                    <a:pt x="4464319" y="783068"/>
                  </a:cubicBezTo>
                  <a:cubicBezTo>
                    <a:pt x="4466489" y="783068"/>
                    <a:pt x="4468658" y="783068"/>
                    <a:pt x="4471442" y="783068"/>
                  </a:cubicBezTo>
                  <a:cubicBezTo>
                    <a:pt x="4471524" y="780612"/>
                    <a:pt x="4471647" y="778483"/>
                    <a:pt x="4471647" y="776395"/>
                  </a:cubicBezTo>
                  <a:cubicBezTo>
                    <a:pt x="4471647" y="703613"/>
                    <a:pt x="4471647" y="630871"/>
                    <a:pt x="4471647" y="558089"/>
                  </a:cubicBezTo>
                  <a:cubicBezTo>
                    <a:pt x="4471647" y="374536"/>
                    <a:pt x="4471647" y="190942"/>
                    <a:pt x="4471647" y="7389"/>
                  </a:cubicBezTo>
                  <a:cubicBezTo>
                    <a:pt x="4471647" y="5015"/>
                    <a:pt x="4471606" y="2640"/>
                    <a:pt x="4471565" y="307"/>
                  </a:cubicBezTo>
                  <a:cubicBezTo>
                    <a:pt x="4471933" y="471"/>
                    <a:pt x="4472588" y="634"/>
                    <a:pt x="4472588" y="839"/>
                  </a:cubicBezTo>
                  <a:cubicBezTo>
                    <a:pt x="4472670" y="2272"/>
                    <a:pt x="4472629" y="3746"/>
                    <a:pt x="4472629" y="5219"/>
                  </a:cubicBezTo>
                  <a:cubicBezTo>
                    <a:pt x="4472629" y="264830"/>
                    <a:pt x="4472629" y="524440"/>
                    <a:pt x="4472629" y="784091"/>
                  </a:cubicBezTo>
                  <a:cubicBezTo>
                    <a:pt x="2983492" y="784091"/>
                    <a:pt x="1494356" y="784091"/>
                    <a:pt x="5260" y="784009"/>
                  </a:cubicBezTo>
                  <a:cubicBezTo>
                    <a:pt x="3623" y="784009"/>
                    <a:pt x="1535" y="785278"/>
                    <a:pt x="307" y="7829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2C381F54-73B2-8126-BC18-36B1ED9F5FA3}"/>
                </a:ext>
              </a:extLst>
            </p:cNvPr>
            <p:cNvSpPr/>
            <p:nvPr/>
          </p:nvSpPr>
          <p:spPr>
            <a:xfrm>
              <a:off x="13248880" y="3873454"/>
              <a:ext cx="4036609" cy="179705"/>
            </a:xfrm>
            <a:custGeom>
              <a:avLst/>
              <a:gdLst>
                <a:gd name="connsiteX0" fmla="*/ 2018202 w 4036608"/>
                <a:gd name="connsiteY0" fmla="*/ 179328 h 179705"/>
                <a:gd name="connsiteX1" fmla="*/ 1011240 w 4036608"/>
                <a:gd name="connsiteY1" fmla="*/ 179328 h 179705"/>
                <a:gd name="connsiteX2" fmla="*/ 305560 w 4036608"/>
                <a:gd name="connsiteY2" fmla="*/ 179410 h 179705"/>
                <a:gd name="connsiteX3" fmla="*/ 8126 w 4036608"/>
                <a:gd name="connsiteY3" fmla="*/ 179492 h 179705"/>
                <a:gd name="connsiteX4" fmla="*/ 675 w 4036608"/>
                <a:gd name="connsiteY4" fmla="*/ 172369 h 179705"/>
                <a:gd name="connsiteX5" fmla="*/ 307 w 4036608"/>
                <a:gd name="connsiteY5" fmla="*/ 162585 h 179705"/>
                <a:gd name="connsiteX6" fmla="*/ 921 w 4036608"/>
                <a:gd name="connsiteY6" fmla="*/ 156118 h 179705"/>
                <a:gd name="connsiteX7" fmla="*/ 7553 w 4036608"/>
                <a:gd name="connsiteY7" fmla="*/ 151533 h 179705"/>
                <a:gd name="connsiteX8" fmla="*/ 15166 w 4036608"/>
                <a:gd name="connsiteY8" fmla="*/ 151983 h 179705"/>
                <a:gd name="connsiteX9" fmla="*/ 91019 w 4036608"/>
                <a:gd name="connsiteY9" fmla="*/ 152188 h 179705"/>
                <a:gd name="connsiteX10" fmla="*/ 139527 w 4036608"/>
                <a:gd name="connsiteY10" fmla="*/ 153088 h 179705"/>
                <a:gd name="connsiteX11" fmla="*/ 194626 w 4036608"/>
                <a:gd name="connsiteY11" fmla="*/ 153211 h 179705"/>
                <a:gd name="connsiteX12" fmla="*/ 237690 w 4036608"/>
                <a:gd name="connsiteY12" fmla="*/ 152311 h 179705"/>
                <a:gd name="connsiteX13" fmla="*/ 288940 w 4036608"/>
                <a:gd name="connsiteY13" fmla="*/ 153088 h 179705"/>
                <a:gd name="connsiteX14" fmla="*/ 325454 w 4036608"/>
                <a:gd name="connsiteY14" fmla="*/ 152270 h 179705"/>
                <a:gd name="connsiteX15" fmla="*/ 482563 w 4036608"/>
                <a:gd name="connsiteY15" fmla="*/ 153048 h 179705"/>
                <a:gd name="connsiteX16" fmla="*/ 663128 w 4036608"/>
                <a:gd name="connsiteY16" fmla="*/ 153129 h 179705"/>
                <a:gd name="connsiteX17" fmla="*/ 784787 w 4036608"/>
                <a:gd name="connsiteY17" fmla="*/ 153048 h 179705"/>
                <a:gd name="connsiteX18" fmla="*/ 811477 w 4036608"/>
                <a:gd name="connsiteY18" fmla="*/ 152311 h 179705"/>
                <a:gd name="connsiteX19" fmla="*/ 1026468 w 4036608"/>
                <a:gd name="connsiteY19" fmla="*/ 153170 h 179705"/>
                <a:gd name="connsiteX20" fmla="*/ 1836941 w 4036608"/>
                <a:gd name="connsiteY20" fmla="*/ 153293 h 179705"/>
                <a:gd name="connsiteX21" fmla="*/ 2233725 w 4036608"/>
                <a:gd name="connsiteY21" fmla="*/ 153334 h 179705"/>
                <a:gd name="connsiteX22" fmla="*/ 2680163 w 4036608"/>
                <a:gd name="connsiteY22" fmla="*/ 153375 h 179705"/>
                <a:gd name="connsiteX23" fmla="*/ 2733051 w 4036608"/>
                <a:gd name="connsiteY23" fmla="*/ 154153 h 179705"/>
                <a:gd name="connsiteX24" fmla="*/ 2972604 w 4036608"/>
                <a:gd name="connsiteY24" fmla="*/ 153457 h 179705"/>
                <a:gd name="connsiteX25" fmla="*/ 3003632 w 4036608"/>
                <a:gd name="connsiteY25" fmla="*/ 153211 h 179705"/>
                <a:gd name="connsiteX26" fmla="*/ 3029176 w 4036608"/>
                <a:gd name="connsiteY26" fmla="*/ 153007 h 179705"/>
                <a:gd name="connsiteX27" fmla="*/ 3070070 w 4036608"/>
                <a:gd name="connsiteY27" fmla="*/ 152311 h 179705"/>
                <a:gd name="connsiteX28" fmla="*/ 3126233 w 4036608"/>
                <a:gd name="connsiteY28" fmla="*/ 152270 h 179705"/>
                <a:gd name="connsiteX29" fmla="*/ 3154519 w 4036608"/>
                <a:gd name="connsiteY29" fmla="*/ 152270 h 179705"/>
                <a:gd name="connsiteX30" fmla="*/ 3188782 w 4036608"/>
                <a:gd name="connsiteY30" fmla="*/ 153211 h 179705"/>
                <a:gd name="connsiteX31" fmla="*/ 3220425 w 4036608"/>
                <a:gd name="connsiteY31" fmla="*/ 153334 h 179705"/>
                <a:gd name="connsiteX32" fmla="*/ 3277120 w 4036608"/>
                <a:gd name="connsiteY32" fmla="*/ 153334 h 179705"/>
                <a:gd name="connsiteX33" fmla="*/ 3328329 w 4036608"/>
                <a:gd name="connsiteY33" fmla="*/ 153375 h 179705"/>
                <a:gd name="connsiteX34" fmla="*/ 3363657 w 4036608"/>
                <a:gd name="connsiteY34" fmla="*/ 154112 h 179705"/>
                <a:gd name="connsiteX35" fmla="*/ 3375077 w 4036608"/>
                <a:gd name="connsiteY35" fmla="*/ 153334 h 179705"/>
                <a:gd name="connsiteX36" fmla="*/ 3435539 w 4036608"/>
                <a:gd name="connsiteY36" fmla="*/ 152311 h 179705"/>
                <a:gd name="connsiteX37" fmla="*/ 3519005 w 4036608"/>
                <a:gd name="connsiteY37" fmla="*/ 153048 h 179705"/>
                <a:gd name="connsiteX38" fmla="*/ 3547865 w 4036608"/>
                <a:gd name="connsiteY38" fmla="*/ 152270 h 179705"/>
                <a:gd name="connsiteX39" fmla="*/ 3573981 w 4036608"/>
                <a:gd name="connsiteY39" fmla="*/ 153784 h 179705"/>
                <a:gd name="connsiteX40" fmla="*/ 3585402 w 4036608"/>
                <a:gd name="connsiteY40" fmla="*/ 154071 h 179705"/>
                <a:gd name="connsiteX41" fmla="*/ 3602840 w 4036608"/>
                <a:gd name="connsiteY41" fmla="*/ 153375 h 179705"/>
                <a:gd name="connsiteX42" fmla="*/ 3660681 w 4036608"/>
                <a:gd name="connsiteY42" fmla="*/ 153375 h 179705"/>
                <a:gd name="connsiteX43" fmla="*/ 3711400 w 4036608"/>
                <a:gd name="connsiteY43" fmla="*/ 154153 h 179705"/>
                <a:gd name="connsiteX44" fmla="*/ 3973876 w 4036608"/>
                <a:gd name="connsiteY44" fmla="*/ 153375 h 179705"/>
                <a:gd name="connsiteX45" fmla="*/ 3984723 w 4036608"/>
                <a:gd name="connsiteY45" fmla="*/ 154030 h 179705"/>
                <a:gd name="connsiteX46" fmla="*/ 3987998 w 4036608"/>
                <a:gd name="connsiteY46" fmla="*/ 154235 h 179705"/>
                <a:gd name="connsiteX47" fmla="*/ 4011331 w 4036608"/>
                <a:gd name="connsiteY47" fmla="*/ 153457 h 179705"/>
                <a:gd name="connsiteX48" fmla="*/ 4017840 w 4036608"/>
                <a:gd name="connsiteY48" fmla="*/ 153948 h 179705"/>
                <a:gd name="connsiteX49" fmla="*/ 4028975 w 4036608"/>
                <a:gd name="connsiteY49" fmla="*/ 146866 h 179705"/>
                <a:gd name="connsiteX50" fmla="*/ 4029957 w 4036608"/>
                <a:gd name="connsiteY50" fmla="*/ 139334 h 179705"/>
                <a:gd name="connsiteX51" fmla="*/ 4029957 w 4036608"/>
                <a:gd name="connsiteY51" fmla="*/ 9979 h 179705"/>
                <a:gd name="connsiteX52" fmla="*/ 4030448 w 4036608"/>
                <a:gd name="connsiteY52" fmla="*/ 2939 h 179705"/>
                <a:gd name="connsiteX53" fmla="*/ 4033313 w 4036608"/>
                <a:gd name="connsiteY53" fmla="*/ 319 h 179705"/>
                <a:gd name="connsiteX54" fmla="*/ 4035647 w 4036608"/>
                <a:gd name="connsiteY54" fmla="*/ 2734 h 179705"/>
                <a:gd name="connsiteX55" fmla="*/ 4036548 w 4036608"/>
                <a:gd name="connsiteY55" fmla="*/ 10839 h 179705"/>
                <a:gd name="connsiteX56" fmla="*/ 4036629 w 4036608"/>
                <a:gd name="connsiteY56" fmla="*/ 95452 h 179705"/>
                <a:gd name="connsiteX57" fmla="*/ 4036466 w 4036608"/>
                <a:gd name="connsiteY57" fmla="*/ 150591 h 179705"/>
                <a:gd name="connsiteX58" fmla="*/ 4035606 w 4036608"/>
                <a:gd name="connsiteY58" fmla="*/ 173474 h 179705"/>
                <a:gd name="connsiteX59" fmla="*/ 4029547 w 4036608"/>
                <a:gd name="connsiteY59" fmla="*/ 179369 h 179705"/>
                <a:gd name="connsiteX60" fmla="*/ 4007729 w 4036608"/>
                <a:gd name="connsiteY60" fmla="*/ 179369 h 179705"/>
                <a:gd name="connsiteX61" fmla="*/ 3542706 w 4036608"/>
                <a:gd name="connsiteY61" fmla="*/ 179492 h 179705"/>
                <a:gd name="connsiteX62" fmla="*/ 2556499 w 4036608"/>
                <a:gd name="connsiteY62" fmla="*/ 179410 h 179705"/>
                <a:gd name="connsiteX63" fmla="*/ 2018366 w 4036608"/>
                <a:gd name="connsiteY63" fmla="*/ 179410 h 179705"/>
                <a:gd name="connsiteX64" fmla="*/ 2018202 w 4036608"/>
                <a:gd name="connsiteY64" fmla="*/ 179328 h 17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036608" h="179705">
                  <a:moveTo>
                    <a:pt x="2018202" y="179328"/>
                  </a:moveTo>
                  <a:cubicBezTo>
                    <a:pt x="1682534" y="179328"/>
                    <a:pt x="1346908" y="179328"/>
                    <a:pt x="1011240" y="179328"/>
                  </a:cubicBezTo>
                  <a:cubicBezTo>
                    <a:pt x="776027" y="179328"/>
                    <a:pt x="540773" y="179369"/>
                    <a:pt x="305560" y="179410"/>
                  </a:cubicBezTo>
                  <a:cubicBezTo>
                    <a:pt x="206415" y="179410"/>
                    <a:pt x="107270" y="179492"/>
                    <a:pt x="8126" y="179492"/>
                  </a:cubicBezTo>
                  <a:cubicBezTo>
                    <a:pt x="1699" y="179492"/>
                    <a:pt x="798" y="178591"/>
                    <a:pt x="675" y="172369"/>
                  </a:cubicBezTo>
                  <a:cubicBezTo>
                    <a:pt x="635" y="169094"/>
                    <a:pt x="307" y="165819"/>
                    <a:pt x="307" y="162585"/>
                  </a:cubicBezTo>
                  <a:cubicBezTo>
                    <a:pt x="307" y="160416"/>
                    <a:pt x="389" y="158205"/>
                    <a:pt x="921" y="156118"/>
                  </a:cubicBezTo>
                  <a:cubicBezTo>
                    <a:pt x="1944" y="151983"/>
                    <a:pt x="3377" y="151165"/>
                    <a:pt x="7553" y="151533"/>
                  </a:cubicBezTo>
                  <a:cubicBezTo>
                    <a:pt x="10091" y="151738"/>
                    <a:pt x="12628" y="151983"/>
                    <a:pt x="15166" y="151983"/>
                  </a:cubicBezTo>
                  <a:cubicBezTo>
                    <a:pt x="40464" y="152065"/>
                    <a:pt x="65762" y="151983"/>
                    <a:pt x="91019" y="152188"/>
                  </a:cubicBezTo>
                  <a:cubicBezTo>
                    <a:pt x="107189" y="152311"/>
                    <a:pt x="123358" y="152925"/>
                    <a:pt x="139527" y="153088"/>
                  </a:cubicBezTo>
                  <a:cubicBezTo>
                    <a:pt x="157907" y="153293"/>
                    <a:pt x="176246" y="153375"/>
                    <a:pt x="194626" y="153211"/>
                  </a:cubicBezTo>
                  <a:cubicBezTo>
                    <a:pt x="208994" y="153088"/>
                    <a:pt x="223321" y="152311"/>
                    <a:pt x="237690" y="152311"/>
                  </a:cubicBezTo>
                  <a:cubicBezTo>
                    <a:pt x="254759" y="152311"/>
                    <a:pt x="271870" y="153048"/>
                    <a:pt x="288940" y="153088"/>
                  </a:cubicBezTo>
                  <a:cubicBezTo>
                    <a:pt x="301098" y="153129"/>
                    <a:pt x="313297" y="151819"/>
                    <a:pt x="325454" y="152270"/>
                  </a:cubicBezTo>
                  <a:cubicBezTo>
                    <a:pt x="377810" y="154235"/>
                    <a:pt x="430207" y="152843"/>
                    <a:pt x="482563" y="153048"/>
                  </a:cubicBezTo>
                  <a:cubicBezTo>
                    <a:pt x="542738" y="153293"/>
                    <a:pt x="602912" y="153129"/>
                    <a:pt x="663128" y="153129"/>
                  </a:cubicBezTo>
                  <a:cubicBezTo>
                    <a:pt x="703695" y="153129"/>
                    <a:pt x="744220" y="153129"/>
                    <a:pt x="784787" y="153048"/>
                  </a:cubicBezTo>
                  <a:cubicBezTo>
                    <a:pt x="793670" y="153007"/>
                    <a:pt x="802594" y="152065"/>
                    <a:pt x="811477" y="152311"/>
                  </a:cubicBezTo>
                  <a:cubicBezTo>
                    <a:pt x="883113" y="154153"/>
                    <a:pt x="954790" y="153129"/>
                    <a:pt x="1026468" y="153170"/>
                  </a:cubicBezTo>
                  <a:cubicBezTo>
                    <a:pt x="1296639" y="153334"/>
                    <a:pt x="1566770" y="153252"/>
                    <a:pt x="1836941" y="153293"/>
                  </a:cubicBezTo>
                  <a:cubicBezTo>
                    <a:pt x="1969203" y="153293"/>
                    <a:pt x="2101464" y="153293"/>
                    <a:pt x="2233725" y="153334"/>
                  </a:cubicBezTo>
                  <a:cubicBezTo>
                    <a:pt x="2382524" y="153334"/>
                    <a:pt x="2531364" y="153293"/>
                    <a:pt x="2680163" y="153375"/>
                  </a:cubicBezTo>
                  <a:cubicBezTo>
                    <a:pt x="2697806" y="153375"/>
                    <a:pt x="2715408" y="154194"/>
                    <a:pt x="2733051" y="154153"/>
                  </a:cubicBezTo>
                  <a:cubicBezTo>
                    <a:pt x="2812916" y="153989"/>
                    <a:pt x="2892739" y="153539"/>
                    <a:pt x="2972604" y="153457"/>
                  </a:cubicBezTo>
                  <a:cubicBezTo>
                    <a:pt x="2982960" y="153457"/>
                    <a:pt x="2993276" y="153662"/>
                    <a:pt x="3003632" y="153211"/>
                  </a:cubicBezTo>
                  <a:cubicBezTo>
                    <a:pt x="3012147" y="152843"/>
                    <a:pt x="3020661" y="152843"/>
                    <a:pt x="3029176" y="153007"/>
                  </a:cubicBezTo>
                  <a:cubicBezTo>
                    <a:pt x="3042807" y="153252"/>
                    <a:pt x="3056439" y="152433"/>
                    <a:pt x="3070070" y="152311"/>
                  </a:cubicBezTo>
                  <a:cubicBezTo>
                    <a:pt x="3088778" y="152188"/>
                    <a:pt x="3107485" y="152270"/>
                    <a:pt x="3126233" y="152270"/>
                  </a:cubicBezTo>
                  <a:cubicBezTo>
                    <a:pt x="3135648" y="152270"/>
                    <a:pt x="3145104" y="152106"/>
                    <a:pt x="3154519" y="152270"/>
                  </a:cubicBezTo>
                  <a:cubicBezTo>
                    <a:pt x="3165940" y="152474"/>
                    <a:pt x="3177361" y="153007"/>
                    <a:pt x="3188782" y="153211"/>
                  </a:cubicBezTo>
                  <a:cubicBezTo>
                    <a:pt x="3199343" y="153375"/>
                    <a:pt x="3209863" y="153293"/>
                    <a:pt x="3220425" y="153334"/>
                  </a:cubicBezTo>
                  <a:cubicBezTo>
                    <a:pt x="3239337" y="153334"/>
                    <a:pt x="3258208" y="153334"/>
                    <a:pt x="3277120" y="153334"/>
                  </a:cubicBezTo>
                  <a:cubicBezTo>
                    <a:pt x="3294190" y="153334"/>
                    <a:pt x="3311260" y="153252"/>
                    <a:pt x="3328329" y="153375"/>
                  </a:cubicBezTo>
                  <a:cubicBezTo>
                    <a:pt x="3340119" y="153457"/>
                    <a:pt x="3351908" y="153989"/>
                    <a:pt x="3363657" y="154112"/>
                  </a:cubicBezTo>
                  <a:cubicBezTo>
                    <a:pt x="3367464" y="154153"/>
                    <a:pt x="3371270" y="153416"/>
                    <a:pt x="3375077" y="153334"/>
                  </a:cubicBezTo>
                  <a:cubicBezTo>
                    <a:pt x="3395217" y="152925"/>
                    <a:pt x="3415398" y="152270"/>
                    <a:pt x="3435539" y="152311"/>
                  </a:cubicBezTo>
                  <a:cubicBezTo>
                    <a:pt x="3463374" y="152311"/>
                    <a:pt x="3491169" y="152925"/>
                    <a:pt x="3519005" y="153048"/>
                  </a:cubicBezTo>
                  <a:cubicBezTo>
                    <a:pt x="3528625" y="153088"/>
                    <a:pt x="3538245" y="152147"/>
                    <a:pt x="3547865" y="152270"/>
                  </a:cubicBezTo>
                  <a:cubicBezTo>
                    <a:pt x="3556584" y="152352"/>
                    <a:pt x="3565262" y="153293"/>
                    <a:pt x="3573981" y="153784"/>
                  </a:cubicBezTo>
                  <a:cubicBezTo>
                    <a:pt x="3577788" y="153989"/>
                    <a:pt x="3581595" y="154153"/>
                    <a:pt x="3585402" y="154071"/>
                  </a:cubicBezTo>
                  <a:cubicBezTo>
                    <a:pt x="3591215" y="153948"/>
                    <a:pt x="3597027" y="153416"/>
                    <a:pt x="3602840" y="153375"/>
                  </a:cubicBezTo>
                  <a:cubicBezTo>
                    <a:pt x="3622121" y="153293"/>
                    <a:pt x="3641401" y="153211"/>
                    <a:pt x="3660681" y="153375"/>
                  </a:cubicBezTo>
                  <a:cubicBezTo>
                    <a:pt x="3677588" y="153498"/>
                    <a:pt x="3694494" y="154194"/>
                    <a:pt x="3711400" y="154153"/>
                  </a:cubicBezTo>
                  <a:cubicBezTo>
                    <a:pt x="3798878" y="153948"/>
                    <a:pt x="3886398" y="153621"/>
                    <a:pt x="3973876" y="153375"/>
                  </a:cubicBezTo>
                  <a:cubicBezTo>
                    <a:pt x="3977478" y="153375"/>
                    <a:pt x="3981121" y="153825"/>
                    <a:pt x="3984723" y="154030"/>
                  </a:cubicBezTo>
                  <a:cubicBezTo>
                    <a:pt x="3985829" y="154112"/>
                    <a:pt x="3986893" y="154276"/>
                    <a:pt x="3987998" y="154235"/>
                  </a:cubicBezTo>
                  <a:cubicBezTo>
                    <a:pt x="3995776" y="153989"/>
                    <a:pt x="4003554" y="153662"/>
                    <a:pt x="4011331" y="153457"/>
                  </a:cubicBezTo>
                  <a:cubicBezTo>
                    <a:pt x="4013501" y="153416"/>
                    <a:pt x="4015671" y="153662"/>
                    <a:pt x="4017840" y="153948"/>
                  </a:cubicBezTo>
                  <a:cubicBezTo>
                    <a:pt x="4023858" y="154685"/>
                    <a:pt x="4027255" y="152679"/>
                    <a:pt x="4028975" y="146866"/>
                  </a:cubicBezTo>
                  <a:cubicBezTo>
                    <a:pt x="4029670" y="144451"/>
                    <a:pt x="4029916" y="141872"/>
                    <a:pt x="4029957" y="139334"/>
                  </a:cubicBezTo>
                  <a:cubicBezTo>
                    <a:pt x="4029998" y="96230"/>
                    <a:pt x="4029957" y="53084"/>
                    <a:pt x="4029957" y="9979"/>
                  </a:cubicBezTo>
                  <a:cubicBezTo>
                    <a:pt x="4029957" y="7605"/>
                    <a:pt x="4029916" y="5190"/>
                    <a:pt x="4030448" y="2939"/>
                  </a:cubicBezTo>
                  <a:cubicBezTo>
                    <a:pt x="4030694" y="1833"/>
                    <a:pt x="4032167" y="728"/>
                    <a:pt x="4033313" y="319"/>
                  </a:cubicBezTo>
                  <a:cubicBezTo>
                    <a:pt x="4033764" y="155"/>
                    <a:pt x="4035442" y="1751"/>
                    <a:pt x="4035647" y="2734"/>
                  </a:cubicBezTo>
                  <a:cubicBezTo>
                    <a:pt x="4036220" y="5354"/>
                    <a:pt x="4036506" y="8137"/>
                    <a:pt x="4036548" y="10839"/>
                  </a:cubicBezTo>
                  <a:cubicBezTo>
                    <a:pt x="4036629" y="39043"/>
                    <a:pt x="4036629" y="67248"/>
                    <a:pt x="4036629" y="95452"/>
                  </a:cubicBezTo>
                  <a:cubicBezTo>
                    <a:pt x="4036629" y="113832"/>
                    <a:pt x="4036629" y="132212"/>
                    <a:pt x="4036466" y="150591"/>
                  </a:cubicBezTo>
                  <a:cubicBezTo>
                    <a:pt x="4036384" y="158205"/>
                    <a:pt x="4035974" y="165860"/>
                    <a:pt x="4035606" y="173474"/>
                  </a:cubicBezTo>
                  <a:cubicBezTo>
                    <a:pt x="4035401" y="177936"/>
                    <a:pt x="4034050" y="179287"/>
                    <a:pt x="4029547" y="179369"/>
                  </a:cubicBezTo>
                  <a:cubicBezTo>
                    <a:pt x="4022261" y="179492"/>
                    <a:pt x="4014975" y="179369"/>
                    <a:pt x="4007729" y="179369"/>
                  </a:cubicBezTo>
                  <a:cubicBezTo>
                    <a:pt x="3852708" y="179410"/>
                    <a:pt x="3697728" y="179492"/>
                    <a:pt x="3542706" y="179492"/>
                  </a:cubicBezTo>
                  <a:cubicBezTo>
                    <a:pt x="3213957" y="179492"/>
                    <a:pt x="2885248" y="179410"/>
                    <a:pt x="2556499" y="179410"/>
                  </a:cubicBezTo>
                  <a:cubicBezTo>
                    <a:pt x="2377121" y="179410"/>
                    <a:pt x="2197744" y="179410"/>
                    <a:pt x="2018366" y="179410"/>
                  </a:cubicBezTo>
                  <a:cubicBezTo>
                    <a:pt x="2018202" y="179287"/>
                    <a:pt x="2018202" y="179328"/>
                    <a:pt x="2018202" y="1793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2EB7CAA-F632-6448-418E-F63F7A685F28}"/>
                </a:ext>
              </a:extLst>
            </p:cNvPr>
            <p:cNvSpPr/>
            <p:nvPr/>
          </p:nvSpPr>
          <p:spPr>
            <a:xfrm>
              <a:off x="13033773" y="3386629"/>
              <a:ext cx="2942823" cy="75730"/>
            </a:xfrm>
            <a:custGeom>
              <a:avLst/>
              <a:gdLst>
                <a:gd name="connsiteX0" fmla="*/ 1475110 w 2942823"/>
                <a:gd name="connsiteY0" fmla="*/ 26665 h 75729"/>
                <a:gd name="connsiteX1" fmla="*/ 622596 w 2942823"/>
                <a:gd name="connsiteY1" fmla="*/ 26665 h 75729"/>
                <a:gd name="connsiteX2" fmla="*/ 24984 w 2942823"/>
                <a:gd name="connsiteY2" fmla="*/ 26747 h 75729"/>
                <a:gd name="connsiteX3" fmla="*/ 14628 w 2942823"/>
                <a:gd name="connsiteY3" fmla="*/ 26706 h 75729"/>
                <a:gd name="connsiteX4" fmla="*/ 8815 w 2942823"/>
                <a:gd name="connsiteY4" fmla="*/ 31905 h 75729"/>
                <a:gd name="connsiteX5" fmla="*/ 8610 w 2942823"/>
                <a:gd name="connsiteY5" fmla="*/ 37349 h 75729"/>
                <a:gd name="connsiteX6" fmla="*/ 8733 w 2942823"/>
                <a:gd name="connsiteY6" fmla="*/ 66290 h 75729"/>
                <a:gd name="connsiteX7" fmla="*/ 7915 w 2942823"/>
                <a:gd name="connsiteY7" fmla="*/ 73290 h 75729"/>
                <a:gd name="connsiteX8" fmla="*/ 5499 w 2942823"/>
                <a:gd name="connsiteY8" fmla="*/ 75787 h 75729"/>
                <a:gd name="connsiteX9" fmla="*/ 2552 w 2942823"/>
                <a:gd name="connsiteY9" fmla="*/ 73986 h 75729"/>
                <a:gd name="connsiteX10" fmla="*/ 833 w 2942823"/>
                <a:gd name="connsiteY10" fmla="*/ 66699 h 75729"/>
                <a:gd name="connsiteX11" fmla="*/ 628 w 2942823"/>
                <a:gd name="connsiteY11" fmla="*/ 45986 h 75729"/>
                <a:gd name="connsiteX12" fmla="*/ 1078 w 2942823"/>
                <a:gd name="connsiteY12" fmla="*/ 13320 h 75729"/>
                <a:gd name="connsiteX13" fmla="*/ 2102 w 2942823"/>
                <a:gd name="connsiteY13" fmla="*/ 6361 h 75729"/>
                <a:gd name="connsiteX14" fmla="*/ 8570 w 2942823"/>
                <a:gd name="connsiteY14" fmla="*/ 1408 h 75729"/>
                <a:gd name="connsiteX15" fmla="*/ 66329 w 2942823"/>
                <a:gd name="connsiteY15" fmla="*/ 1080 h 75729"/>
                <a:gd name="connsiteX16" fmla="*/ 82089 w 2942823"/>
                <a:gd name="connsiteY16" fmla="*/ 507 h 75729"/>
                <a:gd name="connsiteX17" fmla="*/ 175953 w 2942823"/>
                <a:gd name="connsiteY17" fmla="*/ 426 h 75729"/>
                <a:gd name="connsiteX18" fmla="*/ 209233 w 2942823"/>
                <a:gd name="connsiteY18" fmla="*/ 466 h 75729"/>
                <a:gd name="connsiteX19" fmla="*/ 255040 w 2942823"/>
                <a:gd name="connsiteY19" fmla="*/ 1244 h 75729"/>
                <a:gd name="connsiteX20" fmla="*/ 281729 w 2942823"/>
                <a:gd name="connsiteY20" fmla="*/ 507 h 75729"/>
                <a:gd name="connsiteX21" fmla="*/ 297489 w 2942823"/>
                <a:gd name="connsiteY21" fmla="*/ 1121 h 75729"/>
                <a:gd name="connsiteX22" fmla="*/ 356395 w 2942823"/>
                <a:gd name="connsiteY22" fmla="*/ 507 h 75729"/>
                <a:gd name="connsiteX23" fmla="*/ 506995 w 2942823"/>
                <a:gd name="connsiteY23" fmla="*/ 1285 h 75729"/>
                <a:gd name="connsiteX24" fmla="*/ 551696 w 2942823"/>
                <a:gd name="connsiteY24" fmla="*/ 507 h 75729"/>
                <a:gd name="connsiteX25" fmla="*/ 594187 w 2942823"/>
                <a:gd name="connsiteY25" fmla="*/ 507 h 75729"/>
                <a:gd name="connsiteX26" fmla="*/ 674338 w 2942823"/>
                <a:gd name="connsiteY26" fmla="*/ 507 h 75729"/>
                <a:gd name="connsiteX27" fmla="*/ 996251 w 2942823"/>
                <a:gd name="connsiteY27" fmla="*/ 1367 h 75729"/>
                <a:gd name="connsiteX28" fmla="*/ 1240224 w 2942823"/>
                <a:gd name="connsiteY28" fmla="*/ 1367 h 75729"/>
                <a:gd name="connsiteX29" fmla="*/ 1256025 w 2942823"/>
                <a:gd name="connsiteY29" fmla="*/ 753 h 75729"/>
                <a:gd name="connsiteX30" fmla="*/ 1269084 w 2942823"/>
                <a:gd name="connsiteY30" fmla="*/ 1367 h 75729"/>
                <a:gd name="connsiteX31" fmla="*/ 1312761 w 2942823"/>
                <a:gd name="connsiteY31" fmla="*/ 1449 h 75729"/>
                <a:gd name="connsiteX32" fmla="*/ 1372731 w 2942823"/>
                <a:gd name="connsiteY32" fmla="*/ 1449 h 75729"/>
                <a:gd name="connsiteX33" fmla="*/ 1455584 w 2942823"/>
                <a:gd name="connsiteY33" fmla="*/ 1449 h 75729"/>
                <a:gd name="connsiteX34" fmla="*/ 1851222 w 2942823"/>
                <a:gd name="connsiteY34" fmla="*/ 1449 h 75729"/>
                <a:gd name="connsiteX35" fmla="*/ 2297127 w 2942823"/>
                <a:gd name="connsiteY35" fmla="*/ 1449 h 75729"/>
                <a:gd name="connsiteX36" fmla="*/ 2896376 w 2942823"/>
                <a:gd name="connsiteY36" fmla="*/ 1490 h 75729"/>
                <a:gd name="connsiteX37" fmla="*/ 2934036 w 2942823"/>
                <a:gd name="connsiteY37" fmla="*/ 1654 h 75729"/>
                <a:gd name="connsiteX38" fmla="*/ 2942060 w 2942823"/>
                <a:gd name="connsiteY38" fmla="*/ 8735 h 75729"/>
                <a:gd name="connsiteX39" fmla="*/ 2942551 w 2942823"/>
                <a:gd name="connsiteY39" fmla="*/ 20729 h 75729"/>
                <a:gd name="connsiteX40" fmla="*/ 2936165 w 2942823"/>
                <a:gd name="connsiteY40" fmla="*/ 26788 h 75729"/>
                <a:gd name="connsiteX41" fmla="*/ 2908861 w 2942823"/>
                <a:gd name="connsiteY41" fmla="*/ 26829 h 75729"/>
                <a:gd name="connsiteX42" fmla="*/ 2364179 w 2942823"/>
                <a:gd name="connsiteY42" fmla="*/ 26788 h 75729"/>
                <a:gd name="connsiteX43" fmla="*/ 1985407 w 2942823"/>
                <a:gd name="connsiteY43" fmla="*/ 26788 h 75729"/>
                <a:gd name="connsiteX44" fmla="*/ 1617564 w 2942823"/>
                <a:gd name="connsiteY44" fmla="*/ 26788 h 75729"/>
                <a:gd name="connsiteX45" fmla="*/ 1475110 w 2942823"/>
                <a:gd name="connsiteY45" fmla="*/ 26665 h 75729"/>
                <a:gd name="connsiteX46" fmla="*/ 1475110 w 2942823"/>
                <a:gd name="connsiteY46" fmla="*/ 26665 h 7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942823" h="75729">
                  <a:moveTo>
                    <a:pt x="1475110" y="26665"/>
                  </a:moveTo>
                  <a:cubicBezTo>
                    <a:pt x="1190939" y="26665"/>
                    <a:pt x="906767" y="26665"/>
                    <a:pt x="622596" y="26665"/>
                  </a:cubicBezTo>
                  <a:cubicBezTo>
                    <a:pt x="423406" y="26665"/>
                    <a:pt x="224175" y="26706"/>
                    <a:pt x="24984" y="26747"/>
                  </a:cubicBezTo>
                  <a:cubicBezTo>
                    <a:pt x="21546" y="26747"/>
                    <a:pt x="18066" y="26583"/>
                    <a:pt x="14628" y="26706"/>
                  </a:cubicBezTo>
                  <a:cubicBezTo>
                    <a:pt x="10944" y="26829"/>
                    <a:pt x="9388" y="28261"/>
                    <a:pt x="8815" y="31905"/>
                  </a:cubicBezTo>
                  <a:cubicBezTo>
                    <a:pt x="8570" y="33706"/>
                    <a:pt x="8610" y="35548"/>
                    <a:pt x="8610" y="37349"/>
                  </a:cubicBezTo>
                  <a:cubicBezTo>
                    <a:pt x="8651" y="47010"/>
                    <a:pt x="8774" y="56629"/>
                    <a:pt x="8733" y="66290"/>
                  </a:cubicBezTo>
                  <a:cubicBezTo>
                    <a:pt x="8733" y="68623"/>
                    <a:pt x="8488" y="71039"/>
                    <a:pt x="7915" y="73290"/>
                  </a:cubicBezTo>
                  <a:cubicBezTo>
                    <a:pt x="7669" y="74313"/>
                    <a:pt x="6400" y="75664"/>
                    <a:pt x="5499" y="75787"/>
                  </a:cubicBezTo>
                  <a:cubicBezTo>
                    <a:pt x="4599" y="75910"/>
                    <a:pt x="2920" y="74886"/>
                    <a:pt x="2552" y="73986"/>
                  </a:cubicBezTo>
                  <a:cubicBezTo>
                    <a:pt x="1651" y="71653"/>
                    <a:pt x="915" y="69156"/>
                    <a:pt x="833" y="66699"/>
                  </a:cubicBezTo>
                  <a:cubicBezTo>
                    <a:pt x="587" y="59781"/>
                    <a:pt x="1201" y="52822"/>
                    <a:pt x="628" y="45986"/>
                  </a:cubicBezTo>
                  <a:cubicBezTo>
                    <a:pt x="-313" y="35057"/>
                    <a:pt x="1119" y="24209"/>
                    <a:pt x="1078" y="13320"/>
                  </a:cubicBezTo>
                  <a:cubicBezTo>
                    <a:pt x="1078" y="10987"/>
                    <a:pt x="1447" y="8572"/>
                    <a:pt x="2102" y="6361"/>
                  </a:cubicBezTo>
                  <a:cubicBezTo>
                    <a:pt x="3002" y="3291"/>
                    <a:pt x="5295" y="1613"/>
                    <a:pt x="8570" y="1408"/>
                  </a:cubicBezTo>
                  <a:cubicBezTo>
                    <a:pt x="27809" y="180"/>
                    <a:pt x="47048" y="-148"/>
                    <a:pt x="66329" y="1080"/>
                  </a:cubicBezTo>
                  <a:cubicBezTo>
                    <a:pt x="71569" y="1408"/>
                    <a:pt x="76849" y="548"/>
                    <a:pt x="82089" y="507"/>
                  </a:cubicBezTo>
                  <a:cubicBezTo>
                    <a:pt x="113363" y="426"/>
                    <a:pt x="144679" y="426"/>
                    <a:pt x="175953" y="426"/>
                  </a:cubicBezTo>
                  <a:cubicBezTo>
                    <a:pt x="187046" y="426"/>
                    <a:pt x="198140" y="344"/>
                    <a:pt x="209233" y="466"/>
                  </a:cubicBezTo>
                  <a:cubicBezTo>
                    <a:pt x="224502" y="630"/>
                    <a:pt x="239771" y="1162"/>
                    <a:pt x="255040" y="1244"/>
                  </a:cubicBezTo>
                  <a:cubicBezTo>
                    <a:pt x="263923" y="1285"/>
                    <a:pt x="272846" y="589"/>
                    <a:pt x="281729" y="507"/>
                  </a:cubicBezTo>
                  <a:cubicBezTo>
                    <a:pt x="286969" y="466"/>
                    <a:pt x="292250" y="1162"/>
                    <a:pt x="297489" y="1121"/>
                  </a:cubicBezTo>
                  <a:cubicBezTo>
                    <a:pt x="317138" y="999"/>
                    <a:pt x="336746" y="466"/>
                    <a:pt x="356395" y="507"/>
                  </a:cubicBezTo>
                  <a:cubicBezTo>
                    <a:pt x="406581" y="671"/>
                    <a:pt x="456768" y="1121"/>
                    <a:pt x="506995" y="1285"/>
                  </a:cubicBezTo>
                  <a:cubicBezTo>
                    <a:pt x="521896" y="1326"/>
                    <a:pt x="536796" y="630"/>
                    <a:pt x="551696" y="507"/>
                  </a:cubicBezTo>
                  <a:cubicBezTo>
                    <a:pt x="565860" y="385"/>
                    <a:pt x="580023" y="507"/>
                    <a:pt x="594187" y="507"/>
                  </a:cubicBezTo>
                  <a:cubicBezTo>
                    <a:pt x="620917" y="507"/>
                    <a:pt x="647607" y="426"/>
                    <a:pt x="674338" y="507"/>
                  </a:cubicBezTo>
                  <a:cubicBezTo>
                    <a:pt x="781629" y="794"/>
                    <a:pt x="888919" y="1162"/>
                    <a:pt x="996251" y="1367"/>
                  </a:cubicBezTo>
                  <a:cubicBezTo>
                    <a:pt x="1077589" y="1490"/>
                    <a:pt x="1158886" y="1408"/>
                    <a:pt x="1240224" y="1367"/>
                  </a:cubicBezTo>
                  <a:cubicBezTo>
                    <a:pt x="1245505" y="1367"/>
                    <a:pt x="1250745" y="753"/>
                    <a:pt x="1256025" y="753"/>
                  </a:cubicBezTo>
                  <a:cubicBezTo>
                    <a:pt x="1260364" y="753"/>
                    <a:pt x="1264745" y="1326"/>
                    <a:pt x="1269084" y="1367"/>
                  </a:cubicBezTo>
                  <a:cubicBezTo>
                    <a:pt x="1283657" y="1449"/>
                    <a:pt x="1298188" y="1408"/>
                    <a:pt x="1312761" y="1449"/>
                  </a:cubicBezTo>
                  <a:cubicBezTo>
                    <a:pt x="1332738" y="1449"/>
                    <a:pt x="1352755" y="1449"/>
                    <a:pt x="1372731" y="1449"/>
                  </a:cubicBezTo>
                  <a:cubicBezTo>
                    <a:pt x="1400362" y="1449"/>
                    <a:pt x="1427994" y="1449"/>
                    <a:pt x="1455584" y="1449"/>
                  </a:cubicBezTo>
                  <a:cubicBezTo>
                    <a:pt x="1587477" y="1449"/>
                    <a:pt x="1719370" y="1449"/>
                    <a:pt x="1851222" y="1449"/>
                  </a:cubicBezTo>
                  <a:cubicBezTo>
                    <a:pt x="1999857" y="1449"/>
                    <a:pt x="2148492" y="1449"/>
                    <a:pt x="2297127" y="1449"/>
                  </a:cubicBezTo>
                  <a:cubicBezTo>
                    <a:pt x="2496891" y="1449"/>
                    <a:pt x="2696613" y="1490"/>
                    <a:pt x="2896376" y="1490"/>
                  </a:cubicBezTo>
                  <a:cubicBezTo>
                    <a:pt x="2908943" y="1490"/>
                    <a:pt x="2921469" y="1572"/>
                    <a:pt x="2934036" y="1654"/>
                  </a:cubicBezTo>
                  <a:cubicBezTo>
                    <a:pt x="2940218" y="1695"/>
                    <a:pt x="2941405" y="2636"/>
                    <a:pt x="2942060" y="8735"/>
                  </a:cubicBezTo>
                  <a:cubicBezTo>
                    <a:pt x="2942469" y="12706"/>
                    <a:pt x="2942633" y="16718"/>
                    <a:pt x="2942551" y="20729"/>
                  </a:cubicBezTo>
                  <a:cubicBezTo>
                    <a:pt x="2942469" y="25437"/>
                    <a:pt x="2941036" y="26747"/>
                    <a:pt x="2936165" y="26788"/>
                  </a:cubicBezTo>
                  <a:cubicBezTo>
                    <a:pt x="2927077" y="26870"/>
                    <a:pt x="2917990" y="26829"/>
                    <a:pt x="2908861" y="26829"/>
                  </a:cubicBezTo>
                  <a:cubicBezTo>
                    <a:pt x="2727314" y="26829"/>
                    <a:pt x="2545726" y="26829"/>
                    <a:pt x="2364179" y="26788"/>
                  </a:cubicBezTo>
                  <a:cubicBezTo>
                    <a:pt x="2237935" y="26788"/>
                    <a:pt x="2111691" y="26788"/>
                    <a:pt x="1985407" y="26788"/>
                  </a:cubicBezTo>
                  <a:cubicBezTo>
                    <a:pt x="1862806" y="26788"/>
                    <a:pt x="1740165" y="26788"/>
                    <a:pt x="1617564" y="26788"/>
                  </a:cubicBezTo>
                  <a:cubicBezTo>
                    <a:pt x="1570079" y="26665"/>
                    <a:pt x="1522595" y="26665"/>
                    <a:pt x="1475110" y="26665"/>
                  </a:cubicBezTo>
                  <a:cubicBezTo>
                    <a:pt x="1475110" y="26665"/>
                    <a:pt x="1475110" y="26665"/>
                    <a:pt x="1475110" y="266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3A5387EA-0735-3AAC-D82E-D0FA57F05BE7}"/>
                </a:ext>
              </a:extLst>
            </p:cNvPr>
            <p:cNvSpPr/>
            <p:nvPr/>
          </p:nvSpPr>
          <p:spPr>
            <a:xfrm>
              <a:off x="16286543" y="3385650"/>
              <a:ext cx="955016" cy="219003"/>
            </a:xfrm>
            <a:custGeom>
              <a:avLst/>
              <a:gdLst>
                <a:gd name="connsiteX0" fmla="*/ 951523 w 955015"/>
                <a:gd name="connsiteY0" fmla="*/ 219056 h 219002"/>
                <a:gd name="connsiteX1" fmla="*/ 949189 w 955015"/>
                <a:gd name="connsiteY1" fmla="*/ 216314 h 219002"/>
                <a:gd name="connsiteX2" fmla="*/ 931874 w 955015"/>
                <a:gd name="connsiteY2" fmla="*/ 188028 h 219002"/>
                <a:gd name="connsiteX3" fmla="*/ 917424 w 955015"/>
                <a:gd name="connsiteY3" fmla="*/ 163876 h 219002"/>
                <a:gd name="connsiteX4" fmla="*/ 900722 w 955015"/>
                <a:gd name="connsiteY4" fmla="*/ 137145 h 219002"/>
                <a:gd name="connsiteX5" fmla="*/ 887664 w 955015"/>
                <a:gd name="connsiteY5" fmla="*/ 115204 h 219002"/>
                <a:gd name="connsiteX6" fmla="*/ 884758 w 955015"/>
                <a:gd name="connsiteY6" fmla="*/ 110578 h 219002"/>
                <a:gd name="connsiteX7" fmla="*/ 870799 w 955015"/>
                <a:gd name="connsiteY7" fmla="*/ 103824 h 219002"/>
                <a:gd name="connsiteX8" fmla="*/ 747461 w 955015"/>
                <a:gd name="connsiteY8" fmla="*/ 104070 h 219002"/>
                <a:gd name="connsiteX9" fmla="*/ 396034 w 955015"/>
                <a:gd name="connsiteY9" fmla="*/ 103865 h 219002"/>
                <a:gd name="connsiteX10" fmla="*/ 284731 w 955015"/>
                <a:gd name="connsiteY10" fmla="*/ 104070 h 219002"/>
                <a:gd name="connsiteX11" fmla="*/ 274579 w 955015"/>
                <a:gd name="connsiteY11" fmla="*/ 99158 h 219002"/>
                <a:gd name="connsiteX12" fmla="*/ 256854 w 955015"/>
                <a:gd name="connsiteY12" fmla="*/ 71895 h 219002"/>
                <a:gd name="connsiteX13" fmla="*/ 241463 w 955015"/>
                <a:gd name="connsiteY13" fmla="*/ 46965 h 219002"/>
                <a:gd name="connsiteX14" fmla="*/ 228159 w 955015"/>
                <a:gd name="connsiteY14" fmla="*/ 26621 h 219002"/>
                <a:gd name="connsiteX15" fmla="*/ 225744 w 955015"/>
                <a:gd name="connsiteY15" fmla="*/ 21176 h 219002"/>
                <a:gd name="connsiteX16" fmla="*/ 217761 w 955015"/>
                <a:gd name="connsiteY16" fmla="*/ 14749 h 219002"/>
                <a:gd name="connsiteX17" fmla="*/ 209042 w 955015"/>
                <a:gd name="connsiteY17" fmla="*/ 14381 h 219002"/>
                <a:gd name="connsiteX18" fmla="*/ 9852 w 955015"/>
                <a:gd name="connsiteY18" fmla="*/ 14463 h 219002"/>
                <a:gd name="connsiteX19" fmla="*/ 7110 w 955015"/>
                <a:gd name="connsiteY19" fmla="*/ 14422 h 219002"/>
                <a:gd name="connsiteX20" fmla="*/ 314 w 955015"/>
                <a:gd name="connsiteY20" fmla="*/ 8159 h 219002"/>
                <a:gd name="connsiteX21" fmla="*/ 6618 w 955015"/>
                <a:gd name="connsiteY21" fmla="*/ 463 h 219002"/>
                <a:gd name="connsiteX22" fmla="*/ 10425 w 955015"/>
                <a:gd name="connsiteY22" fmla="*/ 340 h 219002"/>
                <a:gd name="connsiteX23" fmla="*/ 143014 w 955015"/>
                <a:gd name="connsiteY23" fmla="*/ 422 h 219002"/>
                <a:gd name="connsiteX24" fmla="*/ 188247 w 955015"/>
                <a:gd name="connsiteY24" fmla="*/ 1118 h 219002"/>
                <a:gd name="connsiteX25" fmla="*/ 215428 w 955015"/>
                <a:gd name="connsiteY25" fmla="*/ 381 h 219002"/>
                <a:gd name="connsiteX26" fmla="*/ 236673 w 955015"/>
                <a:gd name="connsiteY26" fmla="*/ 422 h 219002"/>
                <a:gd name="connsiteX27" fmla="*/ 244819 w 955015"/>
                <a:gd name="connsiteY27" fmla="*/ 10983 h 219002"/>
                <a:gd name="connsiteX28" fmla="*/ 248258 w 955015"/>
                <a:gd name="connsiteY28" fmla="*/ 28299 h 219002"/>
                <a:gd name="connsiteX29" fmla="*/ 257264 w 955015"/>
                <a:gd name="connsiteY29" fmla="*/ 43076 h 219002"/>
                <a:gd name="connsiteX30" fmla="*/ 271018 w 955015"/>
                <a:gd name="connsiteY30" fmla="*/ 65795 h 219002"/>
                <a:gd name="connsiteX31" fmla="*/ 285836 w 955015"/>
                <a:gd name="connsiteY31" fmla="*/ 73368 h 219002"/>
                <a:gd name="connsiteX32" fmla="*/ 331070 w 955015"/>
                <a:gd name="connsiteY32" fmla="*/ 72468 h 219002"/>
                <a:gd name="connsiteX33" fmla="*/ 506681 w 955015"/>
                <a:gd name="connsiteY33" fmla="*/ 72550 h 219002"/>
                <a:gd name="connsiteX34" fmla="*/ 538242 w 955015"/>
                <a:gd name="connsiteY34" fmla="*/ 73205 h 219002"/>
                <a:gd name="connsiteX35" fmla="*/ 570949 w 955015"/>
                <a:gd name="connsiteY35" fmla="*/ 72468 h 219002"/>
                <a:gd name="connsiteX36" fmla="*/ 775584 w 955015"/>
                <a:gd name="connsiteY36" fmla="*/ 72468 h 219002"/>
                <a:gd name="connsiteX37" fmla="*/ 839443 w 955015"/>
                <a:gd name="connsiteY37" fmla="*/ 72509 h 219002"/>
                <a:gd name="connsiteX38" fmla="*/ 864413 w 955015"/>
                <a:gd name="connsiteY38" fmla="*/ 73287 h 219002"/>
                <a:gd name="connsiteX39" fmla="*/ 873091 w 955015"/>
                <a:gd name="connsiteY39" fmla="*/ 72632 h 219002"/>
                <a:gd name="connsiteX40" fmla="*/ 881442 w 955015"/>
                <a:gd name="connsiteY40" fmla="*/ 76275 h 219002"/>
                <a:gd name="connsiteX41" fmla="*/ 892208 w 955015"/>
                <a:gd name="connsiteY41" fmla="*/ 93222 h 219002"/>
                <a:gd name="connsiteX42" fmla="*/ 912020 w 955015"/>
                <a:gd name="connsiteY42" fmla="*/ 125602 h 219002"/>
                <a:gd name="connsiteX43" fmla="*/ 923687 w 955015"/>
                <a:gd name="connsiteY43" fmla="*/ 144473 h 219002"/>
                <a:gd name="connsiteX44" fmla="*/ 940511 w 955015"/>
                <a:gd name="connsiteY44" fmla="*/ 171081 h 219002"/>
                <a:gd name="connsiteX45" fmla="*/ 952546 w 955015"/>
                <a:gd name="connsiteY45" fmla="*/ 191057 h 219002"/>
                <a:gd name="connsiteX46" fmla="*/ 953774 w 955015"/>
                <a:gd name="connsiteY46" fmla="*/ 194659 h 219002"/>
                <a:gd name="connsiteX47" fmla="*/ 954798 w 955015"/>
                <a:gd name="connsiteY47" fmla="*/ 212589 h 219002"/>
                <a:gd name="connsiteX48" fmla="*/ 953078 w 955015"/>
                <a:gd name="connsiteY48" fmla="*/ 219097 h 219002"/>
                <a:gd name="connsiteX49" fmla="*/ 951523 w 955015"/>
                <a:gd name="connsiteY49" fmla="*/ 219056 h 21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55015" h="219002">
                  <a:moveTo>
                    <a:pt x="951523" y="219056"/>
                  </a:moveTo>
                  <a:cubicBezTo>
                    <a:pt x="950745" y="218156"/>
                    <a:pt x="949845" y="217296"/>
                    <a:pt x="949189" y="216314"/>
                  </a:cubicBezTo>
                  <a:cubicBezTo>
                    <a:pt x="943376" y="206899"/>
                    <a:pt x="937605" y="197484"/>
                    <a:pt x="931874" y="188028"/>
                  </a:cubicBezTo>
                  <a:cubicBezTo>
                    <a:pt x="927002" y="180004"/>
                    <a:pt x="922336" y="171858"/>
                    <a:pt x="917424" y="163876"/>
                  </a:cubicBezTo>
                  <a:cubicBezTo>
                    <a:pt x="911938" y="154911"/>
                    <a:pt x="906208" y="146110"/>
                    <a:pt x="900722" y="137145"/>
                  </a:cubicBezTo>
                  <a:cubicBezTo>
                    <a:pt x="896260" y="129900"/>
                    <a:pt x="892003" y="122531"/>
                    <a:pt x="887664" y="115204"/>
                  </a:cubicBezTo>
                  <a:cubicBezTo>
                    <a:pt x="886723" y="113649"/>
                    <a:pt x="885863" y="112052"/>
                    <a:pt x="884758" y="110578"/>
                  </a:cubicBezTo>
                  <a:cubicBezTo>
                    <a:pt x="881278" y="105953"/>
                    <a:pt x="877021" y="103783"/>
                    <a:pt x="870799" y="103824"/>
                  </a:cubicBezTo>
                  <a:cubicBezTo>
                    <a:pt x="829700" y="104152"/>
                    <a:pt x="788601" y="104111"/>
                    <a:pt x="747461" y="104070"/>
                  </a:cubicBezTo>
                  <a:cubicBezTo>
                    <a:pt x="630305" y="104029"/>
                    <a:pt x="513190" y="103906"/>
                    <a:pt x="396034" y="103865"/>
                  </a:cubicBezTo>
                  <a:cubicBezTo>
                    <a:pt x="358947" y="103865"/>
                    <a:pt x="321818" y="103947"/>
                    <a:pt x="284731" y="104070"/>
                  </a:cubicBezTo>
                  <a:cubicBezTo>
                    <a:pt x="280392" y="104070"/>
                    <a:pt x="277035" y="103046"/>
                    <a:pt x="274579" y="99158"/>
                  </a:cubicBezTo>
                  <a:cubicBezTo>
                    <a:pt x="268807" y="89988"/>
                    <a:pt x="262708" y="81023"/>
                    <a:pt x="256854" y="71895"/>
                  </a:cubicBezTo>
                  <a:cubicBezTo>
                    <a:pt x="251574" y="63667"/>
                    <a:pt x="246047" y="55562"/>
                    <a:pt x="241463" y="46965"/>
                  </a:cubicBezTo>
                  <a:cubicBezTo>
                    <a:pt x="237615" y="39720"/>
                    <a:pt x="233071" y="33088"/>
                    <a:pt x="228159" y="26621"/>
                  </a:cubicBezTo>
                  <a:cubicBezTo>
                    <a:pt x="226972" y="25065"/>
                    <a:pt x="226358" y="23059"/>
                    <a:pt x="225744" y="21176"/>
                  </a:cubicBezTo>
                  <a:cubicBezTo>
                    <a:pt x="224434" y="17287"/>
                    <a:pt x="221732" y="15159"/>
                    <a:pt x="217761" y="14749"/>
                  </a:cubicBezTo>
                  <a:cubicBezTo>
                    <a:pt x="214855" y="14463"/>
                    <a:pt x="211948" y="14381"/>
                    <a:pt x="209042" y="14381"/>
                  </a:cubicBezTo>
                  <a:cubicBezTo>
                    <a:pt x="142645" y="14381"/>
                    <a:pt x="76249" y="14422"/>
                    <a:pt x="9852" y="14463"/>
                  </a:cubicBezTo>
                  <a:cubicBezTo>
                    <a:pt x="8952" y="14463"/>
                    <a:pt x="8010" y="14504"/>
                    <a:pt x="7110" y="14422"/>
                  </a:cubicBezTo>
                  <a:cubicBezTo>
                    <a:pt x="2934" y="14135"/>
                    <a:pt x="437" y="11843"/>
                    <a:pt x="314" y="8159"/>
                  </a:cubicBezTo>
                  <a:cubicBezTo>
                    <a:pt x="151" y="4393"/>
                    <a:pt x="2852" y="1036"/>
                    <a:pt x="6618" y="463"/>
                  </a:cubicBezTo>
                  <a:cubicBezTo>
                    <a:pt x="7846" y="258"/>
                    <a:pt x="9156" y="340"/>
                    <a:pt x="10425" y="340"/>
                  </a:cubicBezTo>
                  <a:cubicBezTo>
                    <a:pt x="54635" y="340"/>
                    <a:pt x="98845" y="299"/>
                    <a:pt x="143014" y="422"/>
                  </a:cubicBezTo>
                  <a:cubicBezTo>
                    <a:pt x="158119" y="463"/>
                    <a:pt x="173183" y="1036"/>
                    <a:pt x="188247" y="1118"/>
                  </a:cubicBezTo>
                  <a:cubicBezTo>
                    <a:pt x="197294" y="1159"/>
                    <a:pt x="206340" y="504"/>
                    <a:pt x="215428" y="381"/>
                  </a:cubicBezTo>
                  <a:cubicBezTo>
                    <a:pt x="222510" y="258"/>
                    <a:pt x="229592" y="299"/>
                    <a:pt x="236673" y="422"/>
                  </a:cubicBezTo>
                  <a:cubicBezTo>
                    <a:pt x="242814" y="545"/>
                    <a:pt x="246702" y="5212"/>
                    <a:pt x="244819" y="10983"/>
                  </a:cubicBezTo>
                  <a:cubicBezTo>
                    <a:pt x="242609" y="17656"/>
                    <a:pt x="244451" y="22895"/>
                    <a:pt x="248258" y="28299"/>
                  </a:cubicBezTo>
                  <a:cubicBezTo>
                    <a:pt x="251574" y="33006"/>
                    <a:pt x="254275" y="38123"/>
                    <a:pt x="257264" y="43076"/>
                  </a:cubicBezTo>
                  <a:cubicBezTo>
                    <a:pt x="261807" y="50690"/>
                    <a:pt x="266105" y="58468"/>
                    <a:pt x="271018" y="65795"/>
                  </a:cubicBezTo>
                  <a:cubicBezTo>
                    <a:pt x="274374" y="70830"/>
                    <a:pt x="279287" y="73573"/>
                    <a:pt x="285836" y="73368"/>
                  </a:cubicBezTo>
                  <a:cubicBezTo>
                    <a:pt x="300900" y="72836"/>
                    <a:pt x="316006" y="72468"/>
                    <a:pt x="331070" y="72468"/>
                  </a:cubicBezTo>
                  <a:cubicBezTo>
                    <a:pt x="389607" y="72386"/>
                    <a:pt x="448144" y="72468"/>
                    <a:pt x="506681" y="72550"/>
                  </a:cubicBezTo>
                  <a:cubicBezTo>
                    <a:pt x="517201" y="72550"/>
                    <a:pt x="527722" y="73205"/>
                    <a:pt x="538242" y="73205"/>
                  </a:cubicBezTo>
                  <a:cubicBezTo>
                    <a:pt x="549131" y="73205"/>
                    <a:pt x="560061" y="72509"/>
                    <a:pt x="570949" y="72468"/>
                  </a:cubicBezTo>
                  <a:cubicBezTo>
                    <a:pt x="639147" y="72386"/>
                    <a:pt x="707386" y="72468"/>
                    <a:pt x="775584" y="72468"/>
                  </a:cubicBezTo>
                  <a:cubicBezTo>
                    <a:pt x="796870" y="72468"/>
                    <a:pt x="818156" y="72386"/>
                    <a:pt x="839443" y="72509"/>
                  </a:cubicBezTo>
                  <a:cubicBezTo>
                    <a:pt x="847752" y="72550"/>
                    <a:pt x="856103" y="73123"/>
                    <a:pt x="864413" y="73287"/>
                  </a:cubicBezTo>
                  <a:cubicBezTo>
                    <a:pt x="867319" y="73328"/>
                    <a:pt x="870226" y="73082"/>
                    <a:pt x="873091" y="72632"/>
                  </a:cubicBezTo>
                  <a:cubicBezTo>
                    <a:pt x="876775" y="72018"/>
                    <a:pt x="879436" y="73082"/>
                    <a:pt x="881442" y="76275"/>
                  </a:cubicBezTo>
                  <a:cubicBezTo>
                    <a:pt x="884962" y="81965"/>
                    <a:pt x="888237" y="87859"/>
                    <a:pt x="892208" y="93222"/>
                  </a:cubicBezTo>
                  <a:cubicBezTo>
                    <a:pt x="899781" y="103456"/>
                    <a:pt x="905143" y="114999"/>
                    <a:pt x="912020" y="125602"/>
                  </a:cubicBezTo>
                  <a:cubicBezTo>
                    <a:pt x="916032" y="131824"/>
                    <a:pt x="919757" y="138210"/>
                    <a:pt x="923687" y="144473"/>
                  </a:cubicBezTo>
                  <a:cubicBezTo>
                    <a:pt x="929254" y="153356"/>
                    <a:pt x="934985" y="162198"/>
                    <a:pt x="940511" y="171081"/>
                  </a:cubicBezTo>
                  <a:cubicBezTo>
                    <a:pt x="944605" y="177671"/>
                    <a:pt x="948575" y="184384"/>
                    <a:pt x="952546" y="191057"/>
                  </a:cubicBezTo>
                  <a:cubicBezTo>
                    <a:pt x="953160" y="192121"/>
                    <a:pt x="953651" y="193431"/>
                    <a:pt x="953774" y="194659"/>
                  </a:cubicBezTo>
                  <a:cubicBezTo>
                    <a:pt x="954224" y="200636"/>
                    <a:pt x="954757" y="206612"/>
                    <a:pt x="954798" y="212589"/>
                  </a:cubicBezTo>
                  <a:cubicBezTo>
                    <a:pt x="954838" y="214758"/>
                    <a:pt x="953692" y="216928"/>
                    <a:pt x="953078" y="219097"/>
                  </a:cubicBezTo>
                  <a:cubicBezTo>
                    <a:pt x="952587" y="219015"/>
                    <a:pt x="952055" y="219056"/>
                    <a:pt x="951523" y="2190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17EDEB97-CF01-10CC-A773-8C42F574705C}"/>
                </a:ext>
              </a:extLst>
            </p:cNvPr>
            <p:cNvSpPr/>
            <p:nvPr/>
          </p:nvSpPr>
          <p:spPr>
            <a:xfrm>
              <a:off x="13028771" y="3826438"/>
              <a:ext cx="182980" cy="228418"/>
            </a:xfrm>
            <a:custGeom>
              <a:avLst/>
              <a:gdLst>
                <a:gd name="connsiteX0" fmla="*/ 93927 w 182979"/>
                <a:gd name="connsiteY0" fmla="*/ 227571 h 228417"/>
                <a:gd name="connsiteX1" fmla="*/ 19711 w 182979"/>
                <a:gd name="connsiteY1" fmla="*/ 227612 h 228417"/>
                <a:gd name="connsiteX2" fmla="*/ 8290 w 182979"/>
                <a:gd name="connsiteY2" fmla="*/ 228063 h 228417"/>
                <a:gd name="connsiteX3" fmla="*/ 554 w 182979"/>
                <a:gd name="connsiteY3" fmla="*/ 221677 h 228417"/>
                <a:gd name="connsiteX4" fmla="*/ 513 w 182979"/>
                <a:gd name="connsiteY4" fmla="*/ 218934 h 228417"/>
                <a:gd name="connsiteX5" fmla="*/ 308 w 182979"/>
                <a:gd name="connsiteY5" fmla="*/ 146888 h 228417"/>
                <a:gd name="connsiteX6" fmla="*/ 5753 w 182979"/>
                <a:gd name="connsiteY6" fmla="*/ 129737 h 228417"/>
                <a:gd name="connsiteX7" fmla="*/ 8945 w 182979"/>
                <a:gd name="connsiteY7" fmla="*/ 118971 h 228417"/>
                <a:gd name="connsiteX8" fmla="*/ 12302 w 182979"/>
                <a:gd name="connsiteY8" fmla="*/ 95310 h 228417"/>
                <a:gd name="connsiteX9" fmla="*/ 14308 w 182979"/>
                <a:gd name="connsiteY9" fmla="*/ 76398 h 228417"/>
                <a:gd name="connsiteX10" fmla="*/ 14431 w 182979"/>
                <a:gd name="connsiteY10" fmla="*/ 30551 h 228417"/>
                <a:gd name="connsiteX11" fmla="*/ 14472 w 182979"/>
                <a:gd name="connsiteY11" fmla="*/ 9305 h 228417"/>
                <a:gd name="connsiteX12" fmla="*/ 15045 w 182979"/>
                <a:gd name="connsiteY12" fmla="*/ 5539 h 228417"/>
                <a:gd name="connsiteX13" fmla="*/ 18729 w 182979"/>
                <a:gd name="connsiteY13" fmla="*/ 586 h 228417"/>
                <a:gd name="connsiteX14" fmla="*/ 26138 w 182979"/>
                <a:gd name="connsiteY14" fmla="*/ 2756 h 228417"/>
                <a:gd name="connsiteX15" fmla="*/ 28799 w 182979"/>
                <a:gd name="connsiteY15" fmla="*/ 7996 h 228417"/>
                <a:gd name="connsiteX16" fmla="*/ 29577 w 182979"/>
                <a:gd name="connsiteY16" fmla="*/ 20972 h 228417"/>
                <a:gd name="connsiteX17" fmla="*/ 29536 w 182979"/>
                <a:gd name="connsiteY17" fmla="*/ 37264 h 228417"/>
                <a:gd name="connsiteX18" fmla="*/ 29372 w 182979"/>
                <a:gd name="connsiteY18" fmla="*/ 73778 h 228417"/>
                <a:gd name="connsiteX19" fmla="*/ 29413 w 182979"/>
                <a:gd name="connsiteY19" fmla="*/ 87901 h 228417"/>
                <a:gd name="connsiteX20" fmla="*/ 29290 w 182979"/>
                <a:gd name="connsiteY20" fmla="*/ 96579 h 228417"/>
                <a:gd name="connsiteX21" fmla="*/ 25156 w 182979"/>
                <a:gd name="connsiteY21" fmla="*/ 105175 h 228417"/>
                <a:gd name="connsiteX22" fmla="*/ 20284 w 182979"/>
                <a:gd name="connsiteY22" fmla="*/ 116924 h 228417"/>
                <a:gd name="connsiteX23" fmla="*/ 20080 w 182979"/>
                <a:gd name="connsiteY23" fmla="*/ 146397 h 228417"/>
                <a:gd name="connsiteX24" fmla="*/ 25934 w 182979"/>
                <a:gd name="connsiteY24" fmla="*/ 163426 h 228417"/>
                <a:gd name="connsiteX25" fmla="*/ 39074 w 182979"/>
                <a:gd name="connsiteY25" fmla="*/ 182666 h 228417"/>
                <a:gd name="connsiteX26" fmla="*/ 47998 w 182979"/>
                <a:gd name="connsiteY26" fmla="*/ 193513 h 228417"/>
                <a:gd name="connsiteX27" fmla="*/ 54465 w 182979"/>
                <a:gd name="connsiteY27" fmla="*/ 195601 h 228417"/>
                <a:gd name="connsiteX28" fmla="*/ 73009 w 182979"/>
                <a:gd name="connsiteY28" fmla="*/ 195683 h 228417"/>
                <a:gd name="connsiteX29" fmla="*/ 161961 w 182979"/>
                <a:gd name="connsiteY29" fmla="*/ 195560 h 228417"/>
                <a:gd name="connsiteX30" fmla="*/ 172317 w 182979"/>
                <a:gd name="connsiteY30" fmla="*/ 195151 h 228417"/>
                <a:gd name="connsiteX31" fmla="*/ 177721 w 182979"/>
                <a:gd name="connsiteY31" fmla="*/ 195519 h 228417"/>
                <a:gd name="connsiteX32" fmla="*/ 182715 w 182979"/>
                <a:gd name="connsiteY32" fmla="*/ 201045 h 228417"/>
                <a:gd name="connsiteX33" fmla="*/ 182633 w 182979"/>
                <a:gd name="connsiteY33" fmla="*/ 222332 h 228417"/>
                <a:gd name="connsiteX34" fmla="*/ 176206 w 182979"/>
                <a:gd name="connsiteY34" fmla="*/ 228144 h 228417"/>
                <a:gd name="connsiteX35" fmla="*/ 109646 w 182979"/>
                <a:gd name="connsiteY35" fmla="*/ 227367 h 228417"/>
                <a:gd name="connsiteX36" fmla="*/ 93804 w 182979"/>
                <a:gd name="connsiteY36" fmla="*/ 227367 h 228417"/>
                <a:gd name="connsiteX37" fmla="*/ 93927 w 182979"/>
                <a:gd name="connsiteY37" fmla="*/ 227571 h 22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2979" h="228417">
                  <a:moveTo>
                    <a:pt x="93927" y="227571"/>
                  </a:moveTo>
                  <a:cubicBezTo>
                    <a:pt x="69202" y="227571"/>
                    <a:pt x="44436" y="227571"/>
                    <a:pt x="19711" y="227612"/>
                  </a:cubicBezTo>
                  <a:cubicBezTo>
                    <a:pt x="15904" y="227612"/>
                    <a:pt x="12097" y="227858"/>
                    <a:pt x="8290" y="228063"/>
                  </a:cubicBezTo>
                  <a:cubicBezTo>
                    <a:pt x="3583" y="228308"/>
                    <a:pt x="1086" y="226302"/>
                    <a:pt x="554" y="221677"/>
                  </a:cubicBezTo>
                  <a:cubicBezTo>
                    <a:pt x="472" y="220776"/>
                    <a:pt x="513" y="219876"/>
                    <a:pt x="513" y="218934"/>
                  </a:cubicBezTo>
                  <a:cubicBezTo>
                    <a:pt x="472" y="194905"/>
                    <a:pt x="554" y="170917"/>
                    <a:pt x="308" y="146888"/>
                  </a:cubicBezTo>
                  <a:cubicBezTo>
                    <a:pt x="267" y="140421"/>
                    <a:pt x="1332" y="134690"/>
                    <a:pt x="5753" y="129737"/>
                  </a:cubicBezTo>
                  <a:cubicBezTo>
                    <a:pt x="8454" y="126748"/>
                    <a:pt x="8986" y="122819"/>
                    <a:pt x="8945" y="118971"/>
                  </a:cubicBezTo>
                  <a:cubicBezTo>
                    <a:pt x="8782" y="110865"/>
                    <a:pt x="10255" y="103129"/>
                    <a:pt x="12302" y="95310"/>
                  </a:cubicBezTo>
                  <a:cubicBezTo>
                    <a:pt x="13899" y="89252"/>
                    <a:pt x="14185" y="82743"/>
                    <a:pt x="14308" y="76398"/>
                  </a:cubicBezTo>
                  <a:cubicBezTo>
                    <a:pt x="14594" y="61129"/>
                    <a:pt x="14431" y="45820"/>
                    <a:pt x="14431" y="30551"/>
                  </a:cubicBezTo>
                  <a:cubicBezTo>
                    <a:pt x="14431" y="23469"/>
                    <a:pt x="14431" y="16387"/>
                    <a:pt x="14472" y="9305"/>
                  </a:cubicBezTo>
                  <a:cubicBezTo>
                    <a:pt x="14472" y="8037"/>
                    <a:pt x="14717" y="6768"/>
                    <a:pt x="15045" y="5539"/>
                  </a:cubicBezTo>
                  <a:cubicBezTo>
                    <a:pt x="15577" y="3370"/>
                    <a:pt x="16191" y="1200"/>
                    <a:pt x="18729" y="586"/>
                  </a:cubicBezTo>
                  <a:cubicBezTo>
                    <a:pt x="21553" y="-69"/>
                    <a:pt x="24296" y="341"/>
                    <a:pt x="26138" y="2756"/>
                  </a:cubicBezTo>
                  <a:cubicBezTo>
                    <a:pt x="27325" y="4311"/>
                    <a:pt x="28553" y="6153"/>
                    <a:pt x="28799" y="7996"/>
                  </a:cubicBezTo>
                  <a:cubicBezTo>
                    <a:pt x="29372" y="12294"/>
                    <a:pt x="29495" y="16633"/>
                    <a:pt x="29577" y="20972"/>
                  </a:cubicBezTo>
                  <a:cubicBezTo>
                    <a:pt x="29700" y="26416"/>
                    <a:pt x="29577" y="31861"/>
                    <a:pt x="29536" y="37264"/>
                  </a:cubicBezTo>
                  <a:cubicBezTo>
                    <a:pt x="29495" y="49422"/>
                    <a:pt x="29413" y="61621"/>
                    <a:pt x="29372" y="73778"/>
                  </a:cubicBezTo>
                  <a:cubicBezTo>
                    <a:pt x="29372" y="78486"/>
                    <a:pt x="29413" y="83193"/>
                    <a:pt x="29413" y="87901"/>
                  </a:cubicBezTo>
                  <a:cubicBezTo>
                    <a:pt x="29413" y="90807"/>
                    <a:pt x="29495" y="93714"/>
                    <a:pt x="29290" y="96579"/>
                  </a:cubicBezTo>
                  <a:cubicBezTo>
                    <a:pt x="29086" y="99977"/>
                    <a:pt x="27776" y="102842"/>
                    <a:pt x="25156" y="105175"/>
                  </a:cubicBezTo>
                  <a:cubicBezTo>
                    <a:pt x="21676" y="108287"/>
                    <a:pt x="20325" y="112380"/>
                    <a:pt x="20284" y="116924"/>
                  </a:cubicBezTo>
                  <a:cubicBezTo>
                    <a:pt x="20162" y="126748"/>
                    <a:pt x="20039" y="136573"/>
                    <a:pt x="20080" y="146397"/>
                  </a:cubicBezTo>
                  <a:cubicBezTo>
                    <a:pt x="20080" y="152701"/>
                    <a:pt x="21758" y="158105"/>
                    <a:pt x="25934" y="163426"/>
                  </a:cubicBezTo>
                  <a:cubicBezTo>
                    <a:pt x="30682" y="169485"/>
                    <a:pt x="36085" y="175175"/>
                    <a:pt x="39074" y="182666"/>
                  </a:cubicBezTo>
                  <a:cubicBezTo>
                    <a:pt x="40752" y="186841"/>
                    <a:pt x="44641" y="190280"/>
                    <a:pt x="47998" y="193513"/>
                  </a:cubicBezTo>
                  <a:cubicBezTo>
                    <a:pt x="49471" y="194946"/>
                    <a:pt x="52214" y="195519"/>
                    <a:pt x="54465" y="195601"/>
                  </a:cubicBezTo>
                  <a:cubicBezTo>
                    <a:pt x="60646" y="195888"/>
                    <a:pt x="66828" y="195683"/>
                    <a:pt x="73009" y="195683"/>
                  </a:cubicBezTo>
                  <a:cubicBezTo>
                    <a:pt x="102646" y="195642"/>
                    <a:pt x="132324" y="195642"/>
                    <a:pt x="161961" y="195560"/>
                  </a:cubicBezTo>
                  <a:cubicBezTo>
                    <a:pt x="165399" y="195560"/>
                    <a:pt x="168838" y="195192"/>
                    <a:pt x="172317" y="195151"/>
                  </a:cubicBezTo>
                  <a:cubicBezTo>
                    <a:pt x="174119" y="195110"/>
                    <a:pt x="175961" y="195151"/>
                    <a:pt x="177721" y="195519"/>
                  </a:cubicBezTo>
                  <a:cubicBezTo>
                    <a:pt x="181077" y="196215"/>
                    <a:pt x="182633" y="197689"/>
                    <a:pt x="182715" y="201045"/>
                  </a:cubicBezTo>
                  <a:cubicBezTo>
                    <a:pt x="182920" y="208127"/>
                    <a:pt x="182920" y="215250"/>
                    <a:pt x="182633" y="222332"/>
                  </a:cubicBezTo>
                  <a:cubicBezTo>
                    <a:pt x="182469" y="226343"/>
                    <a:pt x="179972" y="228185"/>
                    <a:pt x="176206" y="228144"/>
                  </a:cubicBezTo>
                  <a:cubicBezTo>
                    <a:pt x="154019" y="227858"/>
                    <a:pt x="131833" y="227612"/>
                    <a:pt x="109646" y="227367"/>
                  </a:cubicBezTo>
                  <a:cubicBezTo>
                    <a:pt x="104365" y="227326"/>
                    <a:pt x="99085" y="227367"/>
                    <a:pt x="93804" y="227367"/>
                  </a:cubicBezTo>
                  <a:cubicBezTo>
                    <a:pt x="93927" y="227490"/>
                    <a:pt x="93927" y="227530"/>
                    <a:pt x="93927" y="2275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CB3B7C62-712F-BC80-A9C6-6B74AD3CF55B}"/>
                </a:ext>
              </a:extLst>
            </p:cNvPr>
            <p:cNvSpPr/>
            <p:nvPr/>
          </p:nvSpPr>
          <p:spPr>
            <a:xfrm>
              <a:off x="17078756" y="3400971"/>
              <a:ext cx="212453" cy="228827"/>
            </a:xfrm>
            <a:custGeom>
              <a:avLst/>
              <a:gdLst>
                <a:gd name="connsiteX0" fmla="*/ 124679 w 212453"/>
                <a:gd name="connsiteY0" fmla="*/ 23457 h 228827"/>
                <a:gd name="connsiteX1" fmla="*/ 82721 w 212453"/>
                <a:gd name="connsiteY1" fmla="*/ 22393 h 228827"/>
                <a:gd name="connsiteX2" fmla="*/ 59838 w 212453"/>
                <a:gd name="connsiteY2" fmla="*/ 23007 h 228827"/>
                <a:gd name="connsiteX3" fmla="*/ 14564 w 212453"/>
                <a:gd name="connsiteY3" fmla="*/ 23170 h 228827"/>
                <a:gd name="connsiteX4" fmla="*/ 6950 w 212453"/>
                <a:gd name="connsiteY4" fmla="*/ 23498 h 228827"/>
                <a:gd name="connsiteX5" fmla="*/ 482 w 212453"/>
                <a:gd name="connsiteY5" fmla="*/ 18545 h 228827"/>
                <a:gd name="connsiteX6" fmla="*/ 932 w 212453"/>
                <a:gd name="connsiteY6" fmla="*/ 5527 h 228827"/>
                <a:gd name="connsiteX7" fmla="*/ 6991 w 212453"/>
                <a:gd name="connsiteY7" fmla="*/ 411 h 228827"/>
                <a:gd name="connsiteX8" fmla="*/ 41867 w 212453"/>
                <a:gd name="connsiteY8" fmla="*/ 370 h 228827"/>
                <a:gd name="connsiteX9" fmla="*/ 87142 w 212453"/>
                <a:gd name="connsiteY9" fmla="*/ 1066 h 228827"/>
                <a:gd name="connsiteX10" fmla="*/ 138310 w 212453"/>
                <a:gd name="connsiteY10" fmla="*/ 411 h 228827"/>
                <a:gd name="connsiteX11" fmla="*/ 202128 w 212453"/>
                <a:gd name="connsiteY11" fmla="*/ 1229 h 228827"/>
                <a:gd name="connsiteX12" fmla="*/ 212321 w 212453"/>
                <a:gd name="connsiteY12" fmla="*/ 11586 h 228827"/>
                <a:gd name="connsiteX13" fmla="*/ 212280 w 212453"/>
                <a:gd name="connsiteY13" fmla="*/ 79784 h 228827"/>
                <a:gd name="connsiteX14" fmla="*/ 208227 w 212453"/>
                <a:gd name="connsiteY14" fmla="*/ 88830 h 228827"/>
                <a:gd name="connsiteX15" fmla="*/ 198772 w 212453"/>
                <a:gd name="connsiteY15" fmla="*/ 110894 h 228827"/>
                <a:gd name="connsiteX16" fmla="*/ 198158 w 212453"/>
                <a:gd name="connsiteY16" fmla="*/ 171437 h 228827"/>
                <a:gd name="connsiteX17" fmla="*/ 198076 w 212453"/>
                <a:gd name="connsiteY17" fmla="*/ 205250 h 228827"/>
                <a:gd name="connsiteX18" fmla="*/ 198116 w 212453"/>
                <a:gd name="connsiteY18" fmla="*/ 217817 h 228827"/>
                <a:gd name="connsiteX19" fmla="*/ 186573 w 212453"/>
                <a:gd name="connsiteY19" fmla="*/ 228542 h 228827"/>
                <a:gd name="connsiteX20" fmla="*/ 179818 w 212453"/>
                <a:gd name="connsiteY20" fmla="*/ 222197 h 228827"/>
                <a:gd name="connsiteX21" fmla="*/ 179737 w 212453"/>
                <a:gd name="connsiteY21" fmla="*/ 215115 h 228827"/>
                <a:gd name="connsiteX22" fmla="*/ 179696 w 212453"/>
                <a:gd name="connsiteY22" fmla="*/ 191168 h 228827"/>
                <a:gd name="connsiteX23" fmla="*/ 179737 w 212453"/>
                <a:gd name="connsiteY23" fmla="*/ 171519 h 228827"/>
                <a:gd name="connsiteX24" fmla="*/ 179655 w 212453"/>
                <a:gd name="connsiteY24" fmla="*/ 137748 h 228827"/>
                <a:gd name="connsiteX25" fmla="*/ 186614 w 212453"/>
                <a:gd name="connsiteY25" fmla="*/ 121087 h 228827"/>
                <a:gd name="connsiteX26" fmla="*/ 194760 w 212453"/>
                <a:gd name="connsiteY26" fmla="*/ 103158 h 228827"/>
                <a:gd name="connsiteX27" fmla="*/ 193695 w 212453"/>
                <a:gd name="connsiteY27" fmla="*/ 73725 h 228827"/>
                <a:gd name="connsiteX28" fmla="*/ 189971 w 212453"/>
                <a:gd name="connsiteY28" fmla="*/ 62018 h 228827"/>
                <a:gd name="connsiteX29" fmla="*/ 182193 w 212453"/>
                <a:gd name="connsiteY29" fmla="*/ 48960 h 228827"/>
                <a:gd name="connsiteX30" fmla="*/ 177076 w 212453"/>
                <a:gd name="connsiteY30" fmla="*/ 41223 h 228827"/>
                <a:gd name="connsiteX31" fmla="*/ 169257 w 212453"/>
                <a:gd name="connsiteY31" fmla="*/ 28205 h 228827"/>
                <a:gd name="connsiteX32" fmla="*/ 161316 w 212453"/>
                <a:gd name="connsiteY32" fmla="*/ 23048 h 228827"/>
                <a:gd name="connsiteX33" fmla="*/ 124761 w 212453"/>
                <a:gd name="connsiteY33" fmla="*/ 23089 h 228827"/>
                <a:gd name="connsiteX34" fmla="*/ 124679 w 212453"/>
                <a:gd name="connsiteY34" fmla="*/ 23457 h 2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2453" h="228827">
                  <a:moveTo>
                    <a:pt x="124679" y="23457"/>
                  </a:moveTo>
                  <a:cubicBezTo>
                    <a:pt x="110679" y="23089"/>
                    <a:pt x="96679" y="22556"/>
                    <a:pt x="82721" y="22393"/>
                  </a:cubicBezTo>
                  <a:cubicBezTo>
                    <a:pt x="75106" y="22311"/>
                    <a:pt x="67451" y="22925"/>
                    <a:pt x="59838" y="23007"/>
                  </a:cubicBezTo>
                  <a:cubicBezTo>
                    <a:pt x="44733" y="23130"/>
                    <a:pt x="29628" y="23089"/>
                    <a:pt x="14564" y="23170"/>
                  </a:cubicBezTo>
                  <a:cubicBezTo>
                    <a:pt x="12026" y="23170"/>
                    <a:pt x="9488" y="23375"/>
                    <a:pt x="6950" y="23498"/>
                  </a:cubicBezTo>
                  <a:cubicBezTo>
                    <a:pt x="3143" y="23703"/>
                    <a:pt x="768" y="22270"/>
                    <a:pt x="482" y="18545"/>
                  </a:cubicBezTo>
                  <a:cubicBezTo>
                    <a:pt x="154" y="14247"/>
                    <a:pt x="277" y="9826"/>
                    <a:pt x="932" y="5527"/>
                  </a:cubicBezTo>
                  <a:cubicBezTo>
                    <a:pt x="1464" y="1966"/>
                    <a:pt x="3675" y="411"/>
                    <a:pt x="6991" y="411"/>
                  </a:cubicBezTo>
                  <a:cubicBezTo>
                    <a:pt x="18616" y="329"/>
                    <a:pt x="30242" y="247"/>
                    <a:pt x="41867" y="370"/>
                  </a:cubicBezTo>
                  <a:cubicBezTo>
                    <a:pt x="56972" y="533"/>
                    <a:pt x="72036" y="1066"/>
                    <a:pt x="87142" y="1066"/>
                  </a:cubicBezTo>
                  <a:cubicBezTo>
                    <a:pt x="104212" y="1066"/>
                    <a:pt x="121281" y="370"/>
                    <a:pt x="138310" y="411"/>
                  </a:cubicBezTo>
                  <a:cubicBezTo>
                    <a:pt x="159597" y="452"/>
                    <a:pt x="180842" y="902"/>
                    <a:pt x="202128" y="1229"/>
                  </a:cubicBezTo>
                  <a:cubicBezTo>
                    <a:pt x="209496" y="1352"/>
                    <a:pt x="212321" y="4177"/>
                    <a:pt x="212321" y="11586"/>
                  </a:cubicBezTo>
                  <a:cubicBezTo>
                    <a:pt x="212321" y="34305"/>
                    <a:pt x="212198" y="57065"/>
                    <a:pt x="212280" y="79784"/>
                  </a:cubicBezTo>
                  <a:cubicBezTo>
                    <a:pt x="212280" y="83550"/>
                    <a:pt x="211216" y="86538"/>
                    <a:pt x="208227" y="88830"/>
                  </a:cubicBezTo>
                  <a:cubicBezTo>
                    <a:pt x="200900" y="94398"/>
                    <a:pt x="198730" y="101889"/>
                    <a:pt x="198772" y="110894"/>
                  </a:cubicBezTo>
                  <a:cubicBezTo>
                    <a:pt x="198894" y="131075"/>
                    <a:pt x="198321" y="151256"/>
                    <a:pt x="198158" y="171437"/>
                  </a:cubicBezTo>
                  <a:cubicBezTo>
                    <a:pt x="198034" y="182695"/>
                    <a:pt x="198076" y="193993"/>
                    <a:pt x="198076" y="205250"/>
                  </a:cubicBezTo>
                  <a:cubicBezTo>
                    <a:pt x="198076" y="209425"/>
                    <a:pt x="197994" y="213601"/>
                    <a:pt x="198116" y="217817"/>
                  </a:cubicBezTo>
                  <a:cubicBezTo>
                    <a:pt x="198321" y="226823"/>
                    <a:pt x="195906" y="228747"/>
                    <a:pt x="186573" y="228542"/>
                  </a:cubicBezTo>
                  <a:cubicBezTo>
                    <a:pt x="182356" y="228419"/>
                    <a:pt x="180310" y="226495"/>
                    <a:pt x="179818" y="222197"/>
                  </a:cubicBezTo>
                  <a:cubicBezTo>
                    <a:pt x="179532" y="219864"/>
                    <a:pt x="179778" y="217489"/>
                    <a:pt x="179737" y="215115"/>
                  </a:cubicBezTo>
                  <a:cubicBezTo>
                    <a:pt x="179737" y="207133"/>
                    <a:pt x="179696" y="199150"/>
                    <a:pt x="179696" y="191168"/>
                  </a:cubicBezTo>
                  <a:cubicBezTo>
                    <a:pt x="179696" y="184618"/>
                    <a:pt x="179737" y="178069"/>
                    <a:pt x="179737" y="171519"/>
                  </a:cubicBezTo>
                  <a:cubicBezTo>
                    <a:pt x="179737" y="160262"/>
                    <a:pt x="179818" y="149005"/>
                    <a:pt x="179655" y="137748"/>
                  </a:cubicBezTo>
                  <a:cubicBezTo>
                    <a:pt x="179573" y="131116"/>
                    <a:pt x="180432" y="125304"/>
                    <a:pt x="186614" y="121087"/>
                  </a:cubicBezTo>
                  <a:cubicBezTo>
                    <a:pt x="192754" y="116912"/>
                    <a:pt x="195333" y="110813"/>
                    <a:pt x="194760" y="103158"/>
                  </a:cubicBezTo>
                  <a:cubicBezTo>
                    <a:pt x="194064" y="93374"/>
                    <a:pt x="193982" y="83550"/>
                    <a:pt x="193695" y="73725"/>
                  </a:cubicBezTo>
                  <a:cubicBezTo>
                    <a:pt x="193573" y="69468"/>
                    <a:pt x="192590" y="65620"/>
                    <a:pt x="189971" y="62018"/>
                  </a:cubicBezTo>
                  <a:cubicBezTo>
                    <a:pt x="187023" y="57924"/>
                    <a:pt x="184812" y="53299"/>
                    <a:pt x="182193" y="48960"/>
                  </a:cubicBezTo>
                  <a:cubicBezTo>
                    <a:pt x="180596" y="46299"/>
                    <a:pt x="179041" y="43638"/>
                    <a:pt x="177076" y="41223"/>
                  </a:cubicBezTo>
                  <a:cubicBezTo>
                    <a:pt x="173842" y="37252"/>
                    <a:pt x="170813" y="33200"/>
                    <a:pt x="169257" y="28205"/>
                  </a:cubicBezTo>
                  <a:cubicBezTo>
                    <a:pt x="168029" y="24317"/>
                    <a:pt x="165286" y="23007"/>
                    <a:pt x="161316" y="23048"/>
                  </a:cubicBezTo>
                  <a:cubicBezTo>
                    <a:pt x="149117" y="23170"/>
                    <a:pt x="136960" y="23089"/>
                    <a:pt x="124761" y="23089"/>
                  </a:cubicBezTo>
                  <a:cubicBezTo>
                    <a:pt x="124679" y="23252"/>
                    <a:pt x="124679" y="23334"/>
                    <a:pt x="124679" y="234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BABD6C82-3C21-281F-349F-4EB9E8ED0A19}"/>
                </a:ext>
              </a:extLst>
            </p:cNvPr>
            <p:cNvSpPr/>
            <p:nvPr/>
          </p:nvSpPr>
          <p:spPr>
            <a:xfrm>
              <a:off x="16807265" y="3401116"/>
              <a:ext cx="259528" cy="31929"/>
            </a:xfrm>
            <a:custGeom>
              <a:avLst/>
              <a:gdLst>
                <a:gd name="connsiteX0" fmla="*/ 163945 w 259528"/>
                <a:gd name="connsiteY0" fmla="*/ 30804 h 31929"/>
                <a:gd name="connsiteX1" fmla="*/ 93536 w 259528"/>
                <a:gd name="connsiteY1" fmla="*/ 30804 h 31929"/>
                <a:gd name="connsiteX2" fmla="*/ 11175 w 259528"/>
                <a:gd name="connsiteY2" fmla="*/ 30845 h 31929"/>
                <a:gd name="connsiteX3" fmla="*/ 6304 w 259528"/>
                <a:gd name="connsiteY3" fmla="*/ 30558 h 31929"/>
                <a:gd name="connsiteX4" fmla="*/ 328 w 259528"/>
                <a:gd name="connsiteY4" fmla="*/ 22862 h 31929"/>
                <a:gd name="connsiteX5" fmla="*/ 1105 w 259528"/>
                <a:gd name="connsiteY5" fmla="*/ 10336 h 31929"/>
                <a:gd name="connsiteX6" fmla="*/ 12731 w 259528"/>
                <a:gd name="connsiteY6" fmla="*/ 594 h 31929"/>
                <a:gd name="connsiteX7" fmla="*/ 21409 w 259528"/>
                <a:gd name="connsiteY7" fmla="*/ 1085 h 31929"/>
                <a:gd name="connsiteX8" fmla="*/ 102747 w 259528"/>
                <a:gd name="connsiteY8" fmla="*/ 1044 h 31929"/>
                <a:gd name="connsiteX9" fmla="*/ 238078 w 259528"/>
                <a:gd name="connsiteY9" fmla="*/ 1126 h 31929"/>
                <a:gd name="connsiteX10" fmla="*/ 251669 w 259528"/>
                <a:gd name="connsiteY10" fmla="*/ 512 h 31929"/>
                <a:gd name="connsiteX11" fmla="*/ 258300 w 259528"/>
                <a:gd name="connsiteY11" fmla="*/ 4728 h 31929"/>
                <a:gd name="connsiteX12" fmla="*/ 259405 w 259528"/>
                <a:gd name="connsiteY12" fmla="*/ 10050 h 31929"/>
                <a:gd name="connsiteX13" fmla="*/ 259487 w 259528"/>
                <a:gd name="connsiteY13" fmla="*/ 24213 h 31929"/>
                <a:gd name="connsiteX14" fmla="*/ 251260 w 259528"/>
                <a:gd name="connsiteY14" fmla="*/ 31745 h 31929"/>
                <a:gd name="connsiteX15" fmla="*/ 163986 w 259528"/>
                <a:gd name="connsiteY15" fmla="*/ 30353 h 31929"/>
                <a:gd name="connsiteX16" fmla="*/ 163945 w 259528"/>
                <a:gd name="connsiteY16" fmla="*/ 30804 h 3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528" h="31929">
                  <a:moveTo>
                    <a:pt x="163945" y="30804"/>
                  </a:moveTo>
                  <a:cubicBezTo>
                    <a:pt x="140489" y="30804"/>
                    <a:pt x="116993" y="30804"/>
                    <a:pt x="93536" y="30804"/>
                  </a:cubicBezTo>
                  <a:cubicBezTo>
                    <a:pt x="66069" y="30804"/>
                    <a:pt x="38643" y="30845"/>
                    <a:pt x="11175" y="30845"/>
                  </a:cubicBezTo>
                  <a:cubicBezTo>
                    <a:pt x="9538" y="30845"/>
                    <a:pt x="7859" y="30845"/>
                    <a:pt x="6304" y="30558"/>
                  </a:cubicBezTo>
                  <a:cubicBezTo>
                    <a:pt x="2046" y="29739"/>
                    <a:pt x="82" y="27201"/>
                    <a:pt x="328" y="22862"/>
                  </a:cubicBezTo>
                  <a:cubicBezTo>
                    <a:pt x="532" y="18687"/>
                    <a:pt x="1023" y="14511"/>
                    <a:pt x="1105" y="10336"/>
                  </a:cubicBezTo>
                  <a:cubicBezTo>
                    <a:pt x="1187" y="4032"/>
                    <a:pt x="6836" y="-962"/>
                    <a:pt x="12731" y="594"/>
                  </a:cubicBezTo>
                  <a:cubicBezTo>
                    <a:pt x="15473" y="1330"/>
                    <a:pt x="18502" y="1085"/>
                    <a:pt x="21409" y="1085"/>
                  </a:cubicBezTo>
                  <a:cubicBezTo>
                    <a:pt x="48508" y="1085"/>
                    <a:pt x="75607" y="1044"/>
                    <a:pt x="102747" y="1044"/>
                  </a:cubicBezTo>
                  <a:cubicBezTo>
                    <a:pt x="147857" y="1044"/>
                    <a:pt x="192968" y="1126"/>
                    <a:pt x="238078" y="1126"/>
                  </a:cubicBezTo>
                  <a:cubicBezTo>
                    <a:pt x="242622" y="1126"/>
                    <a:pt x="247166" y="757"/>
                    <a:pt x="251669" y="512"/>
                  </a:cubicBezTo>
                  <a:cubicBezTo>
                    <a:pt x="255394" y="307"/>
                    <a:pt x="257072" y="1208"/>
                    <a:pt x="258300" y="4728"/>
                  </a:cubicBezTo>
                  <a:cubicBezTo>
                    <a:pt x="258914" y="6447"/>
                    <a:pt x="259323" y="8248"/>
                    <a:pt x="259405" y="10050"/>
                  </a:cubicBezTo>
                  <a:cubicBezTo>
                    <a:pt x="259569" y="14757"/>
                    <a:pt x="259733" y="19506"/>
                    <a:pt x="259487" y="24213"/>
                  </a:cubicBezTo>
                  <a:cubicBezTo>
                    <a:pt x="259160" y="30231"/>
                    <a:pt x="257154" y="31827"/>
                    <a:pt x="251260" y="31745"/>
                  </a:cubicBezTo>
                  <a:cubicBezTo>
                    <a:pt x="222154" y="31254"/>
                    <a:pt x="193091" y="30804"/>
                    <a:pt x="163986" y="30353"/>
                  </a:cubicBezTo>
                  <a:cubicBezTo>
                    <a:pt x="163945" y="30476"/>
                    <a:pt x="163945" y="30640"/>
                    <a:pt x="163945" y="3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F9AD398-5D1D-F164-8173-1691FB649A7A}"/>
                </a:ext>
              </a:extLst>
            </p:cNvPr>
            <p:cNvSpPr/>
            <p:nvPr/>
          </p:nvSpPr>
          <p:spPr>
            <a:xfrm>
              <a:off x="16001379" y="3385382"/>
              <a:ext cx="268534" cy="38888"/>
            </a:xfrm>
            <a:custGeom>
              <a:avLst/>
              <a:gdLst>
                <a:gd name="connsiteX0" fmla="*/ 236929 w 268534"/>
                <a:gd name="connsiteY0" fmla="*/ 38718 h 38888"/>
                <a:gd name="connsiteX1" fmla="*/ 221087 w 268534"/>
                <a:gd name="connsiteY1" fmla="*/ 38718 h 38888"/>
                <a:gd name="connsiteX2" fmla="*/ 212368 w 268534"/>
                <a:gd name="connsiteY2" fmla="*/ 32660 h 38888"/>
                <a:gd name="connsiteX3" fmla="*/ 206555 w 268534"/>
                <a:gd name="connsiteY3" fmla="*/ 20379 h 38888"/>
                <a:gd name="connsiteX4" fmla="*/ 197959 w 268534"/>
                <a:gd name="connsiteY4" fmla="*/ 14771 h 38888"/>
                <a:gd name="connsiteX5" fmla="*/ 161936 w 268534"/>
                <a:gd name="connsiteY5" fmla="*/ 14689 h 38888"/>
                <a:gd name="connsiteX6" fmla="*/ 150883 w 268534"/>
                <a:gd name="connsiteY6" fmla="*/ 22754 h 38888"/>
                <a:gd name="connsiteX7" fmla="*/ 145234 w 268534"/>
                <a:gd name="connsiteY7" fmla="*/ 34502 h 38888"/>
                <a:gd name="connsiteX8" fmla="*/ 137538 w 268534"/>
                <a:gd name="connsiteY8" fmla="*/ 38677 h 38888"/>
                <a:gd name="connsiteX9" fmla="*/ 116334 w 268534"/>
                <a:gd name="connsiteY9" fmla="*/ 38555 h 38888"/>
                <a:gd name="connsiteX10" fmla="*/ 106632 w 268534"/>
                <a:gd name="connsiteY10" fmla="*/ 31923 h 38888"/>
                <a:gd name="connsiteX11" fmla="*/ 101802 w 268534"/>
                <a:gd name="connsiteY11" fmla="*/ 20953 h 38888"/>
                <a:gd name="connsiteX12" fmla="*/ 91527 w 268534"/>
                <a:gd name="connsiteY12" fmla="*/ 14853 h 38888"/>
                <a:gd name="connsiteX13" fmla="*/ 82317 w 268534"/>
                <a:gd name="connsiteY13" fmla="*/ 15672 h 38888"/>
                <a:gd name="connsiteX14" fmla="*/ 74990 w 268534"/>
                <a:gd name="connsiteY14" fmla="*/ 20953 h 38888"/>
                <a:gd name="connsiteX15" fmla="*/ 66966 w 268534"/>
                <a:gd name="connsiteY15" fmla="*/ 34420 h 38888"/>
                <a:gd name="connsiteX16" fmla="*/ 57429 w 268534"/>
                <a:gd name="connsiteY16" fmla="*/ 38637 h 38888"/>
                <a:gd name="connsiteX17" fmla="*/ 22102 w 268534"/>
                <a:gd name="connsiteY17" fmla="*/ 38677 h 38888"/>
                <a:gd name="connsiteX18" fmla="*/ 11827 w 268534"/>
                <a:gd name="connsiteY18" fmla="*/ 33192 h 38888"/>
                <a:gd name="connsiteX19" fmla="*/ 3312 w 268534"/>
                <a:gd name="connsiteY19" fmla="*/ 20625 h 38888"/>
                <a:gd name="connsiteX20" fmla="*/ 1143 w 268534"/>
                <a:gd name="connsiteY20" fmla="*/ 4988 h 38888"/>
                <a:gd name="connsiteX21" fmla="*/ 6219 w 268534"/>
                <a:gd name="connsiteY21" fmla="*/ 1017 h 38888"/>
                <a:gd name="connsiteX22" fmla="*/ 36633 w 268534"/>
                <a:gd name="connsiteY22" fmla="*/ 526 h 38888"/>
                <a:gd name="connsiteX23" fmla="*/ 60007 w 268534"/>
                <a:gd name="connsiteY23" fmla="*/ 1263 h 38888"/>
                <a:gd name="connsiteX24" fmla="*/ 80680 w 268534"/>
                <a:gd name="connsiteY24" fmla="*/ 321 h 38888"/>
                <a:gd name="connsiteX25" fmla="*/ 108434 w 268534"/>
                <a:gd name="connsiteY25" fmla="*/ 772 h 38888"/>
                <a:gd name="connsiteX26" fmla="*/ 118749 w 268534"/>
                <a:gd name="connsiteY26" fmla="*/ 1386 h 38888"/>
                <a:gd name="connsiteX27" fmla="*/ 164515 w 268534"/>
                <a:gd name="connsiteY27" fmla="*/ 526 h 38888"/>
                <a:gd name="connsiteX28" fmla="*/ 175403 w 268534"/>
                <a:gd name="connsiteY28" fmla="*/ 1140 h 38888"/>
                <a:gd name="connsiteX29" fmla="*/ 185187 w 268534"/>
                <a:gd name="connsiteY29" fmla="*/ 1140 h 38888"/>
                <a:gd name="connsiteX30" fmla="*/ 219450 w 268534"/>
                <a:gd name="connsiteY30" fmla="*/ 1140 h 38888"/>
                <a:gd name="connsiteX31" fmla="*/ 242251 w 268534"/>
                <a:gd name="connsiteY31" fmla="*/ 812 h 38888"/>
                <a:gd name="connsiteX32" fmla="*/ 249864 w 268534"/>
                <a:gd name="connsiteY32" fmla="*/ 690 h 38888"/>
                <a:gd name="connsiteX33" fmla="*/ 259034 w 268534"/>
                <a:gd name="connsiteY33" fmla="*/ 690 h 38888"/>
                <a:gd name="connsiteX34" fmla="*/ 268367 w 268534"/>
                <a:gd name="connsiteY34" fmla="*/ 8508 h 38888"/>
                <a:gd name="connsiteX35" fmla="*/ 263823 w 268534"/>
                <a:gd name="connsiteY35" fmla="*/ 27830 h 38888"/>
                <a:gd name="connsiteX36" fmla="*/ 261735 w 268534"/>
                <a:gd name="connsiteY36" fmla="*/ 32251 h 38888"/>
                <a:gd name="connsiteX37" fmla="*/ 252730 w 268534"/>
                <a:gd name="connsiteY37" fmla="*/ 38596 h 38888"/>
                <a:gd name="connsiteX38" fmla="*/ 236929 w 268534"/>
                <a:gd name="connsiteY38" fmla="*/ 38718 h 3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8534" h="38888">
                  <a:moveTo>
                    <a:pt x="236929" y="38718"/>
                  </a:moveTo>
                  <a:cubicBezTo>
                    <a:pt x="231648" y="38718"/>
                    <a:pt x="226368" y="38677"/>
                    <a:pt x="221087" y="38718"/>
                  </a:cubicBezTo>
                  <a:cubicBezTo>
                    <a:pt x="216707" y="38759"/>
                    <a:pt x="214046" y="36713"/>
                    <a:pt x="212368" y="32660"/>
                  </a:cubicBezTo>
                  <a:cubicBezTo>
                    <a:pt x="210649" y="28485"/>
                    <a:pt x="208602" y="24391"/>
                    <a:pt x="206555" y="20379"/>
                  </a:cubicBezTo>
                  <a:cubicBezTo>
                    <a:pt x="204795" y="16941"/>
                    <a:pt x="202134" y="14771"/>
                    <a:pt x="197959" y="14771"/>
                  </a:cubicBezTo>
                  <a:cubicBezTo>
                    <a:pt x="185965" y="14812"/>
                    <a:pt x="173930" y="14730"/>
                    <a:pt x="161936" y="14689"/>
                  </a:cubicBezTo>
                  <a:cubicBezTo>
                    <a:pt x="156246" y="14689"/>
                    <a:pt x="152971" y="17678"/>
                    <a:pt x="150883" y="22754"/>
                  </a:cubicBezTo>
                  <a:cubicBezTo>
                    <a:pt x="149246" y="26765"/>
                    <a:pt x="147322" y="30695"/>
                    <a:pt x="145234" y="34502"/>
                  </a:cubicBezTo>
                  <a:cubicBezTo>
                    <a:pt x="143638" y="37449"/>
                    <a:pt x="141059" y="38759"/>
                    <a:pt x="137538" y="38677"/>
                  </a:cubicBezTo>
                  <a:cubicBezTo>
                    <a:pt x="130457" y="38514"/>
                    <a:pt x="123375" y="38596"/>
                    <a:pt x="116334" y="38555"/>
                  </a:cubicBezTo>
                  <a:cubicBezTo>
                    <a:pt x="111627" y="38514"/>
                    <a:pt x="108475" y="36262"/>
                    <a:pt x="106632" y="31923"/>
                  </a:cubicBezTo>
                  <a:cubicBezTo>
                    <a:pt x="105077" y="28239"/>
                    <a:pt x="103440" y="24596"/>
                    <a:pt x="101802" y="20953"/>
                  </a:cubicBezTo>
                  <a:cubicBezTo>
                    <a:pt x="99551" y="15877"/>
                    <a:pt x="97054" y="14403"/>
                    <a:pt x="91527" y="14853"/>
                  </a:cubicBezTo>
                  <a:cubicBezTo>
                    <a:pt x="88457" y="15099"/>
                    <a:pt x="85387" y="15672"/>
                    <a:pt x="82317" y="15672"/>
                  </a:cubicBezTo>
                  <a:cubicBezTo>
                    <a:pt x="78510" y="15713"/>
                    <a:pt x="75849" y="17391"/>
                    <a:pt x="74990" y="20953"/>
                  </a:cubicBezTo>
                  <a:cubicBezTo>
                    <a:pt x="73680" y="26356"/>
                    <a:pt x="69709" y="29999"/>
                    <a:pt x="66966" y="34420"/>
                  </a:cubicBezTo>
                  <a:cubicBezTo>
                    <a:pt x="64879" y="37777"/>
                    <a:pt x="61358" y="38637"/>
                    <a:pt x="57429" y="38637"/>
                  </a:cubicBezTo>
                  <a:cubicBezTo>
                    <a:pt x="45639" y="38555"/>
                    <a:pt x="33850" y="38514"/>
                    <a:pt x="22102" y="38677"/>
                  </a:cubicBezTo>
                  <a:cubicBezTo>
                    <a:pt x="17517" y="38759"/>
                    <a:pt x="14201" y="37572"/>
                    <a:pt x="11827" y="33192"/>
                  </a:cubicBezTo>
                  <a:cubicBezTo>
                    <a:pt x="9453" y="28771"/>
                    <a:pt x="6301" y="24719"/>
                    <a:pt x="3312" y="20625"/>
                  </a:cubicBezTo>
                  <a:cubicBezTo>
                    <a:pt x="-208" y="15754"/>
                    <a:pt x="-208" y="10473"/>
                    <a:pt x="1143" y="4988"/>
                  </a:cubicBezTo>
                  <a:cubicBezTo>
                    <a:pt x="1757" y="2532"/>
                    <a:pt x="3230" y="1017"/>
                    <a:pt x="6219" y="1017"/>
                  </a:cubicBezTo>
                  <a:cubicBezTo>
                    <a:pt x="16371" y="935"/>
                    <a:pt x="26482" y="485"/>
                    <a:pt x="36633" y="526"/>
                  </a:cubicBezTo>
                  <a:cubicBezTo>
                    <a:pt x="44411" y="526"/>
                    <a:pt x="52189" y="1304"/>
                    <a:pt x="60007" y="1263"/>
                  </a:cubicBezTo>
                  <a:cubicBezTo>
                    <a:pt x="66884" y="1263"/>
                    <a:pt x="73803" y="403"/>
                    <a:pt x="80680" y="321"/>
                  </a:cubicBezTo>
                  <a:cubicBezTo>
                    <a:pt x="89931" y="239"/>
                    <a:pt x="99182" y="526"/>
                    <a:pt x="108434" y="772"/>
                  </a:cubicBezTo>
                  <a:cubicBezTo>
                    <a:pt x="111872" y="853"/>
                    <a:pt x="115311" y="1427"/>
                    <a:pt x="118749" y="1386"/>
                  </a:cubicBezTo>
                  <a:cubicBezTo>
                    <a:pt x="134018" y="1181"/>
                    <a:pt x="149246" y="731"/>
                    <a:pt x="164515" y="526"/>
                  </a:cubicBezTo>
                  <a:cubicBezTo>
                    <a:pt x="168117" y="485"/>
                    <a:pt x="171760" y="1017"/>
                    <a:pt x="175403" y="1140"/>
                  </a:cubicBezTo>
                  <a:cubicBezTo>
                    <a:pt x="178678" y="1263"/>
                    <a:pt x="181994" y="1508"/>
                    <a:pt x="185187" y="1140"/>
                  </a:cubicBezTo>
                  <a:cubicBezTo>
                    <a:pt x="196608" y="-129"/>
                    <a:pt x="208029" y="321"/>
                    <a:pt x="219450" y="1140"/>
                  </a:cubicBezTo>
                  <a:cubicBezTo>
                    <a:pt x="226982" y="1713"/>
                    <a:pt x="234637" y="976"/>
                    <a:pt x="242251" y="812"/>
                  </a:cubicBezTo>
                  <a:cubicBezTo>
                    <a:pt x="244788" y="772"/>
                    <a:pt x="247326" y="690"/>
                    <a:pt x="249864" y="690"/>
                  </a:cubicBezTo>
                  <a:cubicBezTo>
                    <a:pt x="252934" y="690"/>
                    <a:pt x="256005" y="935"/>
                    <a:pt x="259034" y="690"/>
                  </a:cubicBezTo>
                  <a:cubicBezTo>
                    <a:pt x="264847" y="198"/>
                    <a:pt x="268285" y="2614"/>
                    <a:pt x="268367" y="8508"/>
                  </a:cubicBezTo>
                  <a:cubicBezTo>
                    <a:pt x="268408" y="15222"/>
                    <a:pt x="267876" y="21976"/>
                    <a:pt x="263823" y="27830"/>
                  </a:cubicBezTo>
                  <a:cubicBezTo>
                    <a:pt x="262923" y="29140"/>
                    <a:pt x="262186" y="30695"/>
                    <a:pt x="261735" y="32251"/>
                  </a:cubicBezTo>
                  <a:cubicBezTo>
                    <a:pt x="260385" y="36794"/>
                    <a:pt x="257274" y="38637"/>
                    <a:pt x="252730" y="38596"/>
                  </a:cubicBezTo>
                  <a:cubicBezTo>
                    <a:pt x="247449" y="38677"/>
                    <a:pt x="242169" y="38718"/>
                    <a:pt x="236929" y="3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23D698D5-83FF-D846-6FAC-1D3F6B48960E}"/>
                </a:ext>
              </a:extLst>
            </p:cNvPr>
            <p:cNvSpPr/>
            <p:nvPr/>
          </p:nvSpPr>
          <p:spPr>
            <a:xfrm>
              <a:off x="16581712" y="3400863"/>
              <a:ext cx="210816" cy="31929"/>
            </a:xfrm>
            <a:custGeom>
              <a:avLst/>
              <a:gdLst>
                <a:gd name="connsiteX0" fmla="*/ 210734 w 210815"/>
                <a:gd name="connsiteY0" fmla="*/ 17425 h 31929"/>
                <a:gd name="connsiteX1" fmla="*/ 210652 w 210815"/>
                <a:gd name="connsiteY1" fmla="*/ 26103 h 31929"/>
                <a:gd name="connsiteX2" fmla="*/ 203530 w 210815"/>
                <a:gd name="connsiteY2" fmla="*/ 31466 h 31929"/>
                <a:gd name="connsiteX3" fmla="*/ 152893 w 210815"/>
                <a:gd name="connsiteY3" fmla="*/ 31711 h 31929"/>
                <a:gd name="connsiteX4" fmla="*/ 147981 w 210815"/>
                <a:gd name="connsiteY4" fmla="*/ 31834 h 31929"/>
                <a:gd name="connsiteX5" fmla="*/ 96771 w 210815"/>
                <a:gd name="connsiteY5" fmla="*/ 31015 h 31929"/>
                <a:gd name="connsiteX6" fmla="*/ 30783 w 210815"/>
                <a:gd name="connsiteY6" fmla="*/ 30933 h 31929"/>
                <a:gd name="connsiteX7" fmla="*/ 24807 w 210815"/>
                <a:gd name="connsiteY7" fmla="*/ 31261 h 31929"/>
                <a:gd name="connsiteX8" fmla="*/ 11995 w 210815"/>
                <a:gd name="connsiteY8" fmla="*/ 29746 h 31929"/>
                <a:gd name="connsiteX9" fmla="*/ 6836 w 210815"/>
                <a:gd name="connsiteY9" fmla="*/ 24056 h 31929"/>
                <a:gd name="connsiteX10" fmla="*/ 1720 w 210815"/>
                <a:gd name="connsiteY10" fmla="*/ 11121 h 31929"/>
                <a:gd name="connsiteX11" fmla="*/ 7164 w 210815"/>
                <a:gd name="connsiteY11" fmla="*/ 437 h 31929"/>
                <a:gd name="connsiteX12" fmla="*/ 15883 w 210815"/>
                <a:gd name="connsiteY12" fmla="*/ 437 h 31929"/>
                <a:gd name="connsiteX13" fmla="*/ 42000 w 210815"/>
                <a:gd name="connsiteY13" fmla="*/ 1174 h 31929"/>
                <a:gd name="connsiteX14" fmla="*/ 125425 w 210815"/>
                <a:gd name="connsiteY14" fmla="*/ 1174 h 31929"/>
                <a:gd name="connsiteX15" fmla="*/ 143928 w 210815"/>
                <a:gd name="connsiteY15" fmla="*/ 355 h 31929"/>
                <a:gd name="connsiteX16" fmla="*/ 188056 w 210815"/>
                <a:gd name="connsiteY16" fmla="*/ 1133 h 31929"/>
                <a:gd name="connsiteX17" fmla="*/ 203816 w 210815"/>
                <a:gd name="connsiteY17" fmla="*/ 1214 h 31929"/>
                <a:gd name="connsiteX18" fmla="*/ 210284 w 210815"/>
                <a:gd name="connsiteY18" fmla="*/ 7027 h 31929"/>
                <a:gd name="connsiteX19" fmla="*/ 210898 w 210815"/>
                <a:gd name="connsiteY19" fmla="*/ 17343 h 31929"/>
                <a:gd name="connsiteX20" fmla="*/ 210734 w 210815"/>
                <a:gd name="connsiteY20" fmla="*/ 17425 h 3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815" h="31929">
                  <a:moveTo>
                    <a:pt x="210734" y="17425"/>
                  </a:moveTo>
                  <a:cubicBezTo>
                    <a:pt x="210734" y="20331"/>
                    <a:pt x="211062" y="23279"/>
                    <a:pt x="210652" y="26103"/>
                  </a:cubicBezTo>
                  <a:cubicBezTo>
                    <a:pt x="210038" y="30606"/>
                    <a:pt x="208114" y="31506"/>
                    <a:pt x="203530" y="31466"/>
                  </a:cubicBezTo>
                  <a:cubicBezTo>
                    <a:pt x="186664" y="31384"/>
                    <a:pt x="169758" y="31588"/>
                    <a:pt x="152893" y="31711"/>
                  </a:cubicBezTo>
                  <a:cubicBezTo>
                    <a:pt x="151255" y="31711"/>
                    <a:pt x="149618" y="31834"/>
                    <a:pt x="147981" y="31834"/>
                  </a:cubicBezTo>
                  <a:cubicBezTo>
                    <a:pt x="130911" y="31547"/>
                    <a:pt x="113841" y="31138"/>
                    <a:pt x="96771" y="31015"/>
                  </a:cubicBezTo>
                  <a:cubicBezTo>
                    <a:pt x="74789" y="30852"/>
                    <a:pt x="52806" y="30933"/>
                    <a:pt x="30783" y="30933"/>
                  </a:cubicBezTo>
                  <a:cubicBezTo>
                    <a:pt x="28778" y="30933"/>
                    <a:pt x="26731" y="30852"/>
                    <a:pt x="24807" y="31261"/>
                  </a:cubicBezTo>
                  <a:cubicBezTo>
                    <a:pt x="20304" y="32243"/>
                    <a:pt x="16170" y="31015"/>
                    <a:pt x="11995" y="29746"/>
                  </a:cubicBezTo>
                  <a:cubicBezTo>
                    <a:pt x="9129" y="28887"/>
                    <a:pt x="7328" y="27085"/>
                    <a:pt x="6836" y="24056"/>
                  </a:cubicBezTo>
                  <a:cubicBezTo>
                    <a:pt x="6018" y="19390"/>
                    <a:pt x="4790" y="15091"/>
                    <a:pt x="1720" y="11121"/>
                  </a:cubicBezTo>
                  <a:cubicBezTo>
                    <a:pt x="-1719" y="6741"/>
                    <a:pt x="1515" y="928"/>
                    <a:pt x="7164" y="437"/>
                  </a:cubicBezTo>
                  <a:cubicBezTo>
                    <a:pt x="10070" y="191"/>
                    <a:pt x="12977" y="355"/>
                    <a:pt x="15883" y="437"/>
                  </a:cubicBezTo>
                  <a:cubicBezTo>
                    <a:pt x="24602" y="682"/>
                    <a:pt x="33322" y="1133"/>
                    <a:pt x="42000" y="1174"/>
                  </a:cubicBezTo>
                  <a:cubicBezTo>
                    <a:pt x="69795" y="1296"/>
                    <a:pt x="97630" y="1255"/>
                    <a:pt x="125425" y="1174"/>
                  </a:cubicBezTo>
                  <a:cubicBezTo>
                    <a:pt x="131607" y="1174"/>
                    <a:pt x="137747" y="314"/>
                    <a:pt x="143928" y="355"/>
                  </a:cubicBezTo>
                  <a:cubicBezTo>
                    <a:pt x="158624" y="478"/>
                    <a:pt x="173320" y="887"/>
                    <a:pt x="188056" y="1133"/>
                  </a:cubicBezTo>
                  <a:cubicBezTo>
                    <a:pt x="193296" y="1214"/>
                    <a:pt x="198577" y="1051"/>
                    <a:pt x="203816" y="1214"/>
                  </a:cubicBezTo>
                  <a:cubicBezTo>
                    <a:pt x="208114" y="1378"/>
                    <a:pt x="209670" y="2729"/>
                    <a:pt x="210284" y="7027"/>
                  </a:cubicBezTo>
                  <a:cubicBezTo>
                    <a:pt x="210775" y="10425"/>
                    <a:pt x="210693" y="13904"/>
                    <a:pt x="210898" y="17343"/>
                  </a:cubicBezTo>
                  <a:cubicBezTo>
                    <a:pt x="210816" y="17425"/>
                    <a:pt x="210775" y="17425"/>
                    <a:pt x="210734" y="174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0F638D34-DFD4-0167-3CC9-7C8301B2F5B8}"/>
                </a:ext>
              </a:extLst>
            </p:cNvPr>
            <p:cNvSpPr/>
            <p:nvPr/>
          </p:nvSpPr>
          <p:spPr>
            <a:xfrm>
              <a:off x="13029011" y="3492400"/>
              <a:ext cx="28655" cy="294323"/>
            </a:xfrm>
            <a:custGeom>
              <a:avLst/>
              <a:gdLst>
                <a:gd name="connsiteX0" fmla="*/ 314 w 28654"/>
                <a:gd name="connsiteY0" fmla="*/ 106903 h 294323"/>
                <a:gd name="connsiteX1" fmla="*/ 395 w 28654"/>
                <a:gd name="connsiteY1" fmla="*/ 13080 h 294323"/>
                <a:gd name="connsiteX2" fmla="*/ 2197 w 28654"/>
                <a:gd name="connsiteY2" fmla="*/ 2437 h 294323"/>
                <a:gd name="connsiteX3" fmla="*/ 4857 w 28654"/>
                <a:gd name="connsiteY3" fmla="*/ 308 h 294323"/>
                <a:gd name="connsiteX4" fmla="*/ 7436 w 28654"/>
                <a:gd name="connsiteY4" fmla="*/ 2600 h 294323"/>
                <a:gd name="connsiteX5" fmla="*/ 8828 w 28654"/>
                <a:gd name="connsiteY5" fmla="*/ 12261 h 294323"/>
                <a:gd name="connsiteX6" fmla="*/ 8910 w 28654"/>
                <a:gd name="connsiteY6" fmla="*/ 178048 h 294323"/>
                <a:gd name="connsiteX7" fmla="*/ 8992 w 28654"/>
                <a:gd name="connsiteY7" fmla="*/ 187300 h 294323"/>
                <a:gd name="connsiteX8" fmla="*/ 15091 w 28654"/>
                <a:gd name="connsiteY8" fmla="*/ 196592 h 294323"/>
                <a:gd name="connsiteX9" fmla="*/ 19921 w 28654"/>
                <a:gd name="connsiteY9" fmla="*/ 203592 h 294323"/>
                <a:gd name="connsiteX10" fmla="*/ 25366 w 28654"/>
                <a:gd name="connsiteY10" fmla="*/ 214071 h 294323"/>
                <a:gd name="connsiteX11" fmla="*/ 28723 w 28654"/>
                <a:gd name="connsiteY11" fmla="*/ 221644 h 294323"/>
                <a:gd name="connsiteX12" fmla="*/ 28682 w 28654"/>
                <a:gd name="connsiteY12" fmla="*/ 265281 h 294323"/>
                <a:gd name="connsiteX13" fmla="*/ 28600 w 28654"/>
                <a:gd name="connsiteY13" fmla="*/ 281655 h 294323"/>
                <a:gd name="connsiteX14" fmla="*/ 26921 w 28654"/>
                <a:gd name="connsiteY14" fmla="*/ 290088 h 294323"/>
                <a:gd name="connsiteX15" fmla="*/ 20413 w 28654"/>
                <a:gd name="connsiteY15" fmla="*/ 294099 h 294323"/>
                <a:gd name="connsiteX16" fmla="*/ 15009 w 28654"/>
                <a:gd name="connsiteY16" fmla="*/ 288859 h 294323"/>
                <a:gd name="connsiteX17" fmla="*/ 14150 w 28654"/>
                <a:gd name="connsiteY17" fmla="*/ 280754 h 294323"/>
                <a:gd name="connsiteX18" fmla="*/ 14354 w 28654"/>
                <a:gd name="connsiteY18" fmla="*/ 255129 h 294323"/>
                <a:gd name="connsiteX19" fmla="*/ 14272 w 28654"/>
                <a:gd name="connsiteY19" fmla="*/ 250217 h 294323"/>
                <a:gd name="connsiteX20" fmla="*/ 8992 w 28654"/>
                <a:gd name="connsiteY20" fmla="*/ 245100 h 294323"/>
                <a:gd name="connsiteX21" fmla="*/ 355 w 28654"/>
                <a:gd name="connsiteY21" fmla="*/ 235603 h 294323"/>
                <a:gd name="connsiteX22" fmla="*/ 764 w 28654"/>
                <a:gd name="connsiteY22" fmla="*/ 211124 h 294323"/>
                <a:gd name="connsiteX23" fmla="*/ 395 w 28654"/>
                <a:gd name="connsiteY23" fmla="*/ 189878 h 294323"/>
                <a:gd name="connsiteX24" fmla="*/ 395 w 28654"/>
                <a:gd name="connsiteY24" fmla="*/ 106985 h 294323"/>
                <a:gd name="connsiteX25" fmla="*/ 314 w 28654"/>
                <a:gd name="connsiteY25" fmla="*/ 106903 h 29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654" h="294323">
                  <a:moveTo>
                    <a:pt x="314" y="106903"/>
                  </a:moveTo>
                  <a:cubicBezTo>
                    <a:pt x="314" y="75629"/>
                    <a:pt x="273" y="44354"/>
                    <a:pt x="395" y="13080"/>
                  </a:cubicBezTo>
                  <a:cubicBezTo>
                    <a:pt x="395" y="9518"/>
                    <a:pt x="1337" y="5916"/>
                    <a:pt x="2197" y="2437"/>
                  </a:cubicBezTo>
                  <a:cubicBezTo>
                    <a:pt x="2442" y="1495"/>
                    <a:pt x="3957" y="267"/>
                    <a:pt x="4857" y="308"/>
                  </a:cubicBezTo>
                  <a:cubicBezTo>
                    <a:pt x="5799" y="349"/>
                    <a:pt x="7232" y="1618"/>
                    <a:pt x="7436" y="2600"/>
                  </a:cubicBezTo>
                  <a:cubicBezTo>
                    <a:pt x="8173" y="5752"/>
                    <a:pt x="8828" y="9027"/>
                    <a:pt x="8828" y="12261"/>
                  </a:cubicBezTo>
                  <a:cubicBezTo>
                    <a:pt x="8910" y="67523"/>
                    <a:pt x="8910" y="122786"/>
                    <a:pt x="8910" y="178048"/>
                  </a:cubicBezTo>
                  <a:cubicBezTo>
                    <a:pt x="8910" y="181118"/>
                    <a:pt x="8992" y="184229"/>
                    <a:pt x="8992" y="187300"/>
                  </a:cubicBezTo>
                  <a:cubicBezTo>
                    <a:pt x="9033" y="191721"/>
                    <a:pt x="10629" y="195118"/>
                    <a:pt x="15091" y="196592"/>
                  </a:cubicBezTo>
                  <a:cubicBezTo>
                    <a:pt x="18530" y="197697"/>
                    <a:pt x="20003" y="200153"/>
                    <a:pt x="19921" y="203592"/>
                  </a:cubicBezTo>
                  <a:cubicBezTo>
                    <a:pt x="19799" y="208095"/>
                    <a:pt x="21109" y="211697"/>
                    <a:pt x="25366" y="214071"/>
                  </a:cubicBezTo>
                  <a:cubicBezTo>
                    <a:pt x="28190" y="215627"/>
                    <a:pt x="28723" y="218533"/>
                    <a:pt x="28723" y="221644"/>
                  </a:cubicBezTo>
                  <a:cubicBezTo>
                    <a:pt x="28641" y="236176"/>
                    <a:pt x="28682" y="250749"/>
                    <a:pt x="28682" y="265281"/>
                  </a:cubicBezTo>
                  <a:cubicBezTo>
                    <a:pt x="28682" y="270725"/>
                    <a:pt x="28886" y="276211"/>
                    <a:pt x="28600" y="281655"/>
                  </a:cubicBezTo>
                  <a:cubicBezTo>
                    <a:pt x="28477" y="284520"/>
                    <a:pt x="27904" y="287427"/>
                    <a:pt x="26921" y="290088"/>
                  </a:cubicBezTo>
                  <a:cubicBezTo>
                    <a:pt x="25898" y="292830"/>
                    <a:pt x="23524" y="294304"/>
                    <a:pt x="20413" y="294099"/>
                  </a:cubicBezTo>
                  <a:cubicBezTo>
                    <a:pt x="17547" y="293895"/>
                    <a:pt x="15869" y="292503"/>
                    <a:pt x="15009" y="288859"/>
                  </a:cubicBezTo>
                  <a:cubicBezTo>
                    <a:pt x="14395" y="286240"/>
                    <a:pt x="14150" y="283456"/>
                    <a:pt x="14150" y="280754"/>
                  </a:cubicBezTo>
                  <a:cubicBezTo>
                    <a:pt x="14109" y="272199"/>
                    <a:pt x="14272" y="263684"/>
                    <a:pt x="14354" y="255129"/>
                  </a:cubicBezTo>
                  <a:cubicBezTo>
                    <a:pt x="14354" y="253492"/>
                    <a:pt x="14477" y="251854"/>
                    <a:pt x="14272" y="250217"/>
                  </a:cubicBezTo>
                  <a:cubicBezTo>
                    <a:pt x="13822" y="246778"/>
                    <a:pt x="12471" y="245550"/>
                    <a:pt x="8992" y="245100"/>
                  </a:cubicBezTo>
                  <a:cubicBezTo>
                    <a:pt x="1501" y="244076"/>
                    <a:pt x="355" y="242930"/>
                    <a:pt x="355" y="235603"/>
                  </a:cubicBezTo>
                  <a:cubicBezTo>
                    <a:pt x="395" y="227457"/>
                    <a:pt x="723" y="219270"/>
                    <a:pt x="764" y="211124"/>
                  </a:cubicBezTo>
                  <a:cubicBezTo>
                    <a:pt x="764" y="204042"/>
                    <a:pt x="395" y="196960"/>
                    <a:pt x="395" y="189878"/>
                  </a:cubicBezTo>
                  <a:cubicBezTo>
                    <a:pt x="355" y="162247"/>
                    <a:pt x="395" y="134616"/>
                    <a:pt x="395" y="106985"/>
                  </a:cubicBezTo>
                  <a:cubicBezTo>
                    <a:pt x="395" y="106903"/>
                    <a:pt x="355" y="106903"/>
                    <a:pt x="314" y="1069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700B82F8-11D9-914D-94AA-088B2CF48081}"/>
                </a:ext>
              </a:extLst>
            </p:cNvPr>
            <p:cNvSpPr/>
            <p:nvPr/>
          </p:nvSpPr>
          <p:spPr>
            <a:xfrm>
              <a:off x="17257815" y="3663004"/>
              <a:ext cx="33567" cy="177249"/>
            </a:xfrm>
            <a:custGeom>
              <a:avLst/>
              <a:gdLst>
                <a:gd name="connsiteX0" fmla="*/ 33261 w 33566"/>
                <a:gd name="connsiteY0" fmla="*/ 114244 h 177248"/>
                <a:gd name="connsiteX1" fmla="*/ 33261 w 33566"/>
                <a:gd name="connsiteY1" fmla="*/ 166559 h 177248"/>
                <a:gd name="connsiteX2" fmla="*/ 32934 w 33566"/>
                <a:gd name="connsiteY2" fmla="*/ 171962 h 177248"/>
                <a:gd name="connsiteX3" fmla="*/ 28022 w 33566"/>
                <a:gd name="connsiteY3" fmla="*/ 177038 h 177248"/>
                <a:gd name="connsiteX4" fmla="*/ 21022 w 33566"/>
                <a:gd name="connsiteY4" fmla="*/ 173149 h 177248"/>
                <a:gd name="connsiteX5" fmla="*/ 19998 w 33566"/>
                <a:gd name="connsiteY5" fmla="*/ 165699 h 177248"/>
                <a:gd name="connsiteX6" fmla="*/ 20244 w 33566"/>
                <a:gd name="connsiteY6" fmla="*/ 116659 h 177248"/>
                <a:gd name="connsiteX7" fmla="*/ 13203 w 33566"/>
                <a:gd name="connsiteY7" fmla="*/ 87963 h 177248"/>
                <a:gd name="connsiteX8" fmla="*/ 7759 w 33566"/>
                <a:gd name="connsiteY8" fmla="*/ 83051 h 177248"/>
                <a:gd name="connsiteX9" fmla="*/ 1905 w 33566"/>
                <a:gd name="connsiteY9" fmla="*/ 75192 h 177248"/>
                <a:gd name="connsiteX10" fmla="*/ 1537 w 33566"/>
                <a:gd name="connsiteY10" fmla="*/ 72490 h 177248"/>
                <a:gd name="connsiteX11" fmla="*/ 1045 w 33566"/>
                <a:gd name="connsiteY11" fmla="*/ 38759 h 177248"/>
                <a:gd name="connsiteX12" fmla="*/ 431 w 33566"/>
                <a:gd name="connsiteY12" fmla="*/ 21894 h 177248"/>
                <a:gd name="connsiteX13" fmla="*/ 349 w 33566"/>
                <a:gd name="connsiteY13" fmla="*/ 8263 h 177248"/>
                <a:gd name="connsiteX14" fmla="*/ 9396 w 33566"/>
                <a:gd name="connsiteY14" fmla="*/ 403 h 177248"/>
                <a:gd name="connsiteX15" fmla="*/ 12098 w 33566"/>
                <a:gd name="connsiteY15" fmla="*/ 853 h 177248"/>
                <a:gd name="connsiteX16" fmla="*/ 18975 w 33566"/>
                <a:gd name="connsiteY16" fmla="*/ 8754 h 177248"/>
                <a:gd name="connsiteX17" fmla="*/ 18934 w 33566"/>
                <a:gd name="connsiteY17" fmla="*/ 34379 h 177248"/>
                <a:gd name="connsiteX18" fmla="*/ 20694 w 33566"/>
                <a:gd name="connsiteY18" fmla="*/ 45022 h 177248"/>
                <a:gd name="connsiteX19" fmla="*/ 25811 w 33566"/>
                <a:gd name="connsiteY19" fmla="*/ 49321 h 177248"/>
                <a:gd name="connsiteX20" fmla="*/ 33139 w 33566"/>
                <a:gd name="connsiteY20" fmla="*/ 58163 h 177248"/>
                <a:gd name="connsiteX21" fmla="*/ 33179 w 33566"/>
                <a:gd name="connsiteY21" fmla="*/ 81577 h 177248"/>
                <a:gd name="connsiteX22" fmla="*/ 33179 w 33566"/>
                <a:gd name="connsiteY22" fmla="*/ 114285 h 177248"/>
                <a:gd name="connsiteX23" fmla="*/ 33261 w 33566"/>
                <a:gd name="connsiteY23" fmla="*/ 114244 h 17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566" h="177248">
                  <a:moveTo>
                    <a:pt x="33261" y="114244"/>
                  </a:moveTo>
                  <a:cubicBezTo>
                    <a:pt x="33261" y="131682"/>
                    <a:pt x="33261" y="149120"/>
                    <a:pt x="33261" y="166559"/>
                  </a:cubicBezTo>
                  <a:cubicBezTo>
                    <a:pt x="33261" y="168360"/>
                    <a:pt x="33261" y="170202"/>
                    <a:pt x="32934" y="171962"/>
                  </a:cubicBezTo>
                  <a:cubicBezTo>
                    <a:pt x="32443" y="174664"/>
                    <a:pt x="31051" y="176670"/>
                    <a:pt x="28022" y="177038"/>
                  </a:cubicBezTo>
                  <a:cubicBezTo>
                    <a:pt x="24829" y="177407"/>
                    <a:pt x="22045" y="176178"/>
                    <a:pt x="21022" y="173149"/>
                  </a:cubicBezTo>
                  <a:cubicBezTo>
                    <a:pt x="20244" y="170816"/>
                    <a:pt x="19998" y="168196"/>
                    <a:pt x="19998" y="165699"/>
                  </a:cubicBezTo>
                  <a:cubicBezTo>
                    <a:pt x="19957" y="149366"/>
                    <a:pt x="19630" y="132992"/>
                    <a:pt x="20244" y="116659"/>
                  </a:cubicBezTo>
                  <a:cubicBezTo>
                    <a:pt x="20612" y="106261"/>
                    <a:pt x="18075" y="96887"/>
                    <a:pt x="13203" y="87963"/>
                  </a:cubicBezTo>
                  <a:cubicBezTo>
                    <a:pt x="12098" y="85917"/>
                    <a:pt x="9888" y="84034"/>
                    <a:pt x="7759" y="83051"/>
                  </a:cubicBezTo>
                  <a:cubicBezTo>
                    <a:pt x="4197" y="81373"/>
                    <a:pt x="2437" y="78876"/>
                    <a:pt x="1905" y="75192"/>
                  </a:cubicBezTo>
                  <a:cubicBezTo>
                    <a:pt x="1782" y="74291"/>
                    <a:pt x="1537" y="73390"/>
                    <a:pt x="1537" y="72490"/>
                  </a:cubicBezTo>
                  <a:cubicBezTo>
                    <a:pt x="1373" y="61233"/>
                    <a:pt x="1291" y="50017"/>
                    <a:pt x="1045" y="38759"/>
                  </a:cubicBezTo>
                  <a:cubicBezTo>
                    <a:pt x="923" y="33151"/>
                    <a:pt x="554" y="27502"/>
                    <a:pt x="431" y="21894"/>
                  </a:cubicBezTo>
                  <a:cubicBezTo>
                    <a:pt x="309" y="17350"/>
                    <a:pt x="268" y="12807"/>
                    <a:pt x="349" y="8263"/>
                  </a:cubicBezTo>
                  <a:cubicBezTo>
                    <a:pt x="473" y="2082"/>
                    <a:pt x="3215" y="-211"/>
                    <a:pt x="9396" y="403"/>
                  </a:cubicBezTo>
                  <a:cubicBezTo>
                    <a:pt x="10297" y="485"/>
                    <a:pt x="11197" y="649"/>
                    <a:pt x="12098" y="853"/>
                  </a:cubicBezTo>
                  <a:cubicBezTo>
                    <a:pt x="17747" y="1918"/>
                    <a:pt x="18893" y="3064"/>
                    <a:pt x="18975" y="8754"/>
                  </a:cubicBezTo>
                  <a:cubicBezTo>
                    <a:pt x="19057" y="17309"/>
                    <a:pt x="18729" y="25824"/>
                    <a:pt x="18934" y="34379"/>
                  </a:cubicBezTo>
                  <a:cubicBezTo>
                    <a:pt x="19016" y="37941"/>
                    <a:pt x="19794" y="41543"/>
                    <a:pt x="20694" y="45022"/>
                  </a:cubicBezTo>
                  <a:cubicBezTo>
                    <a:pt x="21308" y="47397"/>
                    <a:pt x="23192" y="48788"/>
                    <a:pt x="25811" y="49321"/>
                  </a:cubicBezTo>
                  <a:cubicBezTo>
                    <a:pt x="31665" y="50549"/>
                    <a:pt x="32975" y="52063"/>
                    <a:pt x="33139" y="58163"/>
                  </a:cubicBezTo>
                  <a:cubicBezTo>
                    <a:pt x="33302" y="65981"/>
                    <a:pt x="33179" y="73800"/>
                    <a:pt x="33179" y="81577"/>
                  </a:cubicBezTo>
                  <a:cubicBezTo>
                    <a:pt x="33179" y="92466"/>
                    <a:pt x="33179" y="103396"/>
                    <a:pt x="33179" y="114285"/>
                  </a:cubicBezTo>
                  <a:cubicBezTo>
                    <a:pt x="33221" y="114244"/>
                    <a:pt x="33221" y="114244"/>
                    <a:pt x="33261" y="114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9A0416A9-D524-777E-473B-44A37AADC23E}"/>
                </a:ext>
              </a:extLst>
            </p:cNvPr>
            <p:cNvSpPr/>
            <p:nvPr/>
          </p:nvSpPr>
          <p:spPr>
            <a:xfrm>
              <a:off x="17186804" y="3457716"/>
              <a:ext cx="54853" cy="89238"/>
            </a:xfrm>
            <a:custGeom>
              <a:avLst/>
              <a:gdLst>
                <a:gd name="connsiteX0" fmla="*/ 53840 w 54853"/>
                <a:gd name="connsiteY0" fmla="*/ 48296 h 89238"/>
                <a:gd name="connsiteX1" fmla="*/ 54741 w 54853"/>
                <a:gd name="connsiteY1" fmla="*/ 80471 h 89238"/>
                <a:gd name="connsiteX2" fmla="*/ 54168 w 54853"/>
                <a:gd name="connsiteY2" fmla="*/ 86939 h 89238"/>
                <a:gd name="connsiteX3" fmla="*/ 51589 w 54853"/>
                <a:gd name="connsiteY3" fmla="*/ 89272 h 89238"/>
                <a:gd name="connsiteX4" fmla="*/ 48601 w 54853"/>
                <a:gd name="connsiteY4" fmla="*/ 87512 h 89238"/>
                <a:gd name="connsiteX5" fmla="*/ 43607 w 54853"/>
                <a:gd name="connsiteY5" fmla="*/ 78506 h 89238"/>
                <a:gd name="connsiteX6" fmla="*/ 28133 w 54853"/>
                <a:gd name="connsiteY6" fmla="*/ 51612 h 89238"/>
                <a:gd name="connsiteX7" fmla="*/ 13274 w 54853"/>
                <a:gd name="connsiteY7" fmla="*/ 28975 h 89238"/>
                <a:gd name="connsiteX8" fmla="*/ 1812 w 54853"/>
                <a:gd name="connsiteY8" fmla="*/ 10513 h 89238"/>
                <a:gd name="connsiteX9" fmla="*/ 543 w 54853"/>
                <a:gd name="connsiteY9" fmla="*/ 6952 h 89238"/>
                <a:gd name="connsiteX10" fmla="*/ 5783 w 54853"/>
                <a:gd name="connsiteY10" fmla="*/ 320 h 89238"/>
                <a:gd name="connsiteX11" fmla="*/ 19946 w 54853"/>
                <a:gd name="connsiteY11" fmla="*/ 607 h 89238"/>
                <a:gd name="connsiteX12" fmla="*/ 39554 w 54853"/>
                <a:gd name="connsiteY12" fmla="*/ 607 h 89238"/>
                <a:gd name="connsiteX13" fmla="*/ 46636 w 54853"/>
                <a:gd name="connsiteY13" fmla="*/ 361 h 89238"/>
                <a:gd name="connsiteX14" fmla="*/ 53636 w 54853"/>
                <a:gd name="connsiteY14" fmla="*/ 6419 h 89238"/>
                <a:gd name="connsiteX15" fmla="*/ 54496 w 54853"/>
                <a:gd name="connsiteY15" fmla="*/ 15630 h 89238"/>
                <a:gd name="connsiteX16" fmla="*/ 54536 w 54853"/>
                <a:gd name="connsiteY16" fmla="*/ 48337 h 89238"/>
                <a:gd name="connsiteX17" fmla="*/ 53840 w 54853"/>
                <a:gd name="connsiteY17" fmla="*/ 48296 h 8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853" h="89238">
                  <a:moveTo>
                    <a:pt x="53840" y="48296"/>
                  </a:moveTo>
                  <a:cubicBezTo>
                    <a:pt x="54168" y="59021"/>
                    <a:pt x="54496" y="69746"/>
                    <a:pt x="54741" y="80471"/>
                  </a:cubicBezTo>
                  <a:cubicBezTo>
                    <a:pt x="54782" y="82641"/>
                    <a:pt x="54700" y="84851"/>
                    <a:pt x="54168" y="86939"/>
                  </a:cubicBezTo>
                  <a:cubicBezTo>
                    <a:pt x="53922" y="87921"/>
                    <a:pt x="52572" y="89149"/>
                    <a:pt x="51589" y="89272"/>
                  </a:cubicBezTo>
                  <a:cubicBezTo>
                    <a:pt x="50648" y="89395"/>
                    <a:pt x="49174" y="88453"/>
                    <a:pt x="48601" y="87512"/>
                  </a:cubicBezTo>
                  <a:cubicBezTo>
                    <a:pt x="46759" y="84605"/>
                    <a:pt x="45326" y="81494"/>
                    <a:pt x="43607" y="78506"/>
                  </a:cubicBezTo>
                  <a:cubicBezTo>
                    <a:pt x="38490" y="69500"/>
                    <a:pt x="33537" y="60413"/>
                    <a:pt x="28133" y="51612"/>
                  </a:cubicBezTo>
                  <a:cubicBezTo>
                    <a:pt x="23426" y="43916"/>
                    <a:pt x="18145" y="36548"/>
                    <a:pt x="13274" y="28975"/>
                  </a:cubicBezTo>
                  <a:cubicBezTo>
                    <a:pt x="9344" y="22875"/>
                    <a:pt x="5578" y="16694"/>
                    <a:pt x="1812" y="10513"/>
                  </a:cubicBezTo>
                  <a:cubicBezTo>
                    <a:pt x="1157" y="9449"/>
                    <a:pt x="789" y="8180"/>
                    <a:pt x="543" y="6952"/>
                  </a:cubicBezTo>
                  <a:cubicBezTo>
                    <a:pt x="-317" y="2285"/>
                    <a:pt x="1116" y="361"/>
                    <a:pt x="5783" y="320"/>
                  </a:cubicBezTo>
                  <a:cubicBezTo>
                    <a:pt x="10490" y="238"/>
                    <a:pt x="15239" y="566"/>
                    <a:pt x="19946" y="607"/>
                  </a:cubicBezTo>
                  <a:cubicBezTo>
                    <a:pt x="26496" y="648"/>
                    <a:pt x="33005" y="648"/>
                    <a:pt x="39554" y="607"/>
                  </a:cubicBezTo>
                  <a:cubicBezTo>
                    <a:pt x="41928" y="607"/>
                    <a:pt x="44262" y="320"/>
                    <a:pt x="46636" y="361"/>
                  </a:cubicBezTo>
                  <a:cubicBezTo>
                    <a:pt x="51057" y="525"/>
                    <a:pt x="52858" y="1957"/>
                    <a:pt x="53636" y="6419"/>
                  </a:cubicBezTo>
                  <a:cubicBezTo>
                    <a:pt x="54168" y="9449"/>
                    <a:pt x="54454" y="12560"/>
                    <a:pt x="54496" y="15630"/>
                  </a:cubicBezTo>
                  <a:cubicBezTo>
                    <a:pt x="54577" y="26519"/>
                    <a:pt x="54536" y="37407"/>
                    <a:pt x="54536" y="48337"/>
                  </a:cubicBezTo>
                  <a:cubicBezTo>
                    <a:pt x="54332" y="48296"/>
                    <a:pt x="54086" y="48296"/>
                    <a:pt x="53840" y="48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16E28D34-319B-91D7-C04A-956AFC6755FD}"/>
                </a:ext>
              </a:extLst>
            </p:cNvPr>
            <p:cNvSpPr/>
            <p:nvPr/>
          </p:nvSpPr>
          <p:spPr>
            <a:xfrm>
              <a:off x="16431550" y="3417526"/>
              <a:ext cx="82280" cy="39707"/>
            </a:xfrm>
            <a:custGeom>
              <a:avLst/>
              <a:gdLst>
                <a:gd name="connsiteX0" fmla="*/ 48766 w 82279"/>
                <a:gd name="connsiteY0" fmla="*/ 39322 h 39707"/>
                <a:gd name="connsiteX1" fmla="*/ 24246 w 82279"/>
                <a:gd name="connsiteY1" fmla="*/ 39240 h 39707"/>
                <a:gd name="connsiteX2" fmla="*/ 11966 w 82279"/>
                <a:gd name="connsiteY2" fmla="*/ 37153 h 39707"/>
                <a:gd name="connsiteX3" fmla="*/ 7872 w 82279"/>
                <a:gd name="connsiteY3" fmla="*/ 32527 h 39707"/>
                <a:gd name="connsiteX4" fmla="*/ 6890 w 82279"/>
                <a:gd name="connsiteY4" fmla="*/ 27164 h 39707"/>
                <a:gd name="connsiteX5" fmla="*/ 2960 w 82279"/>
                <a:gd name="connsiteY5" fmla="*/ 16562 h 39707"/>
                <a:gd name="connsiteX6" fmla="*/ 504 w 82279"/>
                <a:gd name="connsiteY6" fmla="*/ 5100 h 39707"/>
                <a:gd name="connsiteX7" fmla="*/ 6480 w 82279"/>
                <a:gd name="connsiteY7" fmla="*/ 311 h 39707"/>
                <a:gd name="connsiteX8" fmla="*/ 54907 w 82279"/>
                <a:gd name="connsiteY8" fmla="*/ 843 h 39707"/>
                <a:gd name="connsiteX9" fmla="*/ 71444 w 82279"/>
                <a:gd name="connsiteY9" fmla="*/ 10422 h 39707"/>
                <a:gd name="connsiteX10" fmla="*/ 72918 w 82279"/>
                <a:gd name="connsiteY10" fmla="*/ 13328 h 39707"/>
                <a:gd name="connsiteX11" fmla="*/ 79181 w 82279"/>
                <a:gd name="connsiteY11" fmla="*/ 25936 h 39707"/>
                <a:gd name="connsiteX12" fmla="*/ 81555 w 82279"/>
                <a:gd name="connsiteY12" fmla="*/ 31422 h 39707"/>
                <a:gd name="connsiteX13" fmla="*/ 76070 w 82279"/>
                <a:gd name="connsiteY13" fmla="*/ 39486 h 39707"/>
                <a:gd name="connsiteX14" fmla="*/ 70626 w 82279"/>
                <a:gd name="connsiteY14" fmla="*/ 39486 h 39707"/>
                <a:gd name="connsiteX15" fmla="*/ 59737 w 82279"/>
                <a:gd name="connsiteY15" fmla="*/ 39158 h 39707"/>
                <a:gd name="connsiteX16" fmla="*/ 48848 w 82279"/>
                <a:gd name="connsiteY16" fmla="*/ 39158 h 39707"/>
                <a:gd name="connsiteX17" fmla="*/ 48766 w 82279"/>
                <a:gd name="connsiteY17" fmla="*/ 39322 h 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279" h="39707">
                  <a:moveTo>
                    <a:pt x="48766" y="39322"/>
                  </a:moveTo>
                  <a:cubicBezTo>
                    <a:pt x="40579" y="39322"/>
                    <a:pt x="32433" y="39568"/>
                    <a:pt x="24246" y="39240"/>
                  </a:cubicBezTo>
                  <a:cubicBezTo>
                    <a:pt x="20112" y="39077"/>
                    <a:pt x="16018" y="38012"/>
                    <a:pt x="11966" y="37153"/>
                  </a:cubicBezTo>
                  <a:cubicBezTo>
                    <a:pt x="9632" y="36661"/>
                    <a:pt x="8322" y="34901"/>
                    <a:pt x="7872" y="32527"/>
                  </a:cubicBezTo>
                  <a:cubicBezTo>
                    <a:pt x="7545" y="30726"/>
                    <a:pt x="7422" y="28884"/>
                    <a:pt x="6890" y="27164"/>
                  </a:cubicBezTo>
                  <a:cubicBezTo>
                    <a:pt x="5743" y="23562"/>
                    <a:pt x="4679" y="19878"/>
                    <a:pt x="2960" y="16562"/>
                  </a:cubicBezTo>
                  <a:cubicBezTo>
                    <a:pt x="1036" y="12878"/>
                    <a:pt x="-192" y="9235"/>
                    <a:pt x="504" y="5100"/>
                  </a:cubicBezTo>
                  <a:cubicBezTo>
                    <a:pt x="1159" y="1375"/>
                    <a:pt x="2796" y="229"/>
                    <a:pt x="6480" y="311"/>
                  </a:cubicBezTo>
                  <a:cubicBezTo>
                    <a:pt x="22609" y="598"/>
                    <a:pt x="38778" y="1416"/>
                    <a:pt x="54907" y="843"/>
                  </a:cubicBezTo>
                  <a:cubicBezTo>
                    <a:pt x="63134" y="557"/>
                    <a:pt x="67924" y="3750"/>
                    <a:pt x="71444" y="10422"/>
                  </a:cubicBezTo>
                  <a:cubicBezTo>
                    <a:pt x="71936" y="11404"/>
                    <a:pt x="72590" y="12305"/>
                    <a:pt x="72918" y="13328"/>
                  </a:cubicBezTo>
                  <a:cubicBezTo>
                    <a:pt x="74351" y="17831"/>
                    <a:pt x="76234" y="22089"/>
                    <a:pt x="79181" y="25936"/>
                  </a:cubicBezTo>
                  <a:cubicBezTo>
                    <a:pt x="80368" y="27451"/>
                    <a:pt x="80941" y="29498"/>
                    <a:pt x="81555" y="31422"/>
                  </a:cubicBezTo>
                  <a:cubicBezTo>
                    <a:pt x="83111" y="36457"/>
                    <a:pt x="81269" y="39158"/>
                    <a:pt x="76070" y="39486"/>
                  </a:cubicBezTo>
                  <a:cubicBezTo>
                    <a:pt x="74269" y="39609"/>
                    <a:pt x="72427" y="39527"/>
                    <a:pt x="70626" y="39486"/>
                  </a:cubicBezTo>
                  <a:cubicBezTo>
                    <a:pt x="66983" y="39404"/>
                    <a:pt x="63380" y="39240"/>
                    <a:pt x="59737" y="39158"/>
                  </a:cubicBezTo>
                  <a:cubicBezTo>
                    <a:pt x="56094" y="39118"/>
                    <a:pt x="52491" y="39158"/>
                    <a:pt x="48848" y="39158"/>
                  </a:cubicBezTo>
                  <a:cubicBezTo>
                    <a:pt x="48766" y="39158"/>
                    <a:pt x="48766" y="39240"/>
                    <a:pt x="48766" y="393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3F363AF4-9016-3F71-2C9D-E7BCED962809}"/>
                </a:ext>
              </a:extLst>
            </p:cNvPr>
            <p:cNvSpPr/>
            <p:nvPr/>
          </p:nvSpPr>
          <p:spPr>
            <a:xfrm>
              <a:off x="16401747" y="3417270"/>
              <a:ext cx="23742" cy="40116"/>
            </a:xfrm>
            <a:custGeom>
              <a:avLst/>
              <a:gdLst>
                <a:gd name="connsiteX0" fmla="*/ 6032 w 23742"/>
                <a:gd name="connsiteY0" fmla="*/ 322 h 40116"/>
                <a:gd name="connsiteX1" fmla="*/ 9634 w 23742"/>
                <a:gd name="connsiteY1" fmla="*/ 2697 h 40116"/>
                <a:gd name="connsiteX2" fmla="*/ 17166 w 23742"/>
                <a:gd name="connsiteY2" fmla="*/ 16983 h 40116"/>
                <a:gd name="connsiteX3" fmla="*/ 21219 w 23742"/>
                <a:gd name="connsiteY3" fmla="*/ 27544 h 40116"/>
                <a:gd name="connsiteX4" fmla="*/ 22897 w 23742"/>
                <a:gd name="connsiteY4" fmla="*/ 30942 h 40116"/>
                <a:gd name="connsiteX5" fmla="*/ 20809 w 23742"/>
                <a:gd name="connsiteY5" fmla="*/ 39088 h 40116"/>
                <a:gd name="connsiteX6" fmla="*/ 11640 w 23742"/>
                <a:gd name="connsiteY6" fmla="*/ 36673 h 40116"/>
                <a:gd name="connsiteX7" fmla="*/ 7178 w 23742"/>
                <a:gd name="connsiteY7" fmla="*/ 27380 h 40116"/>
                <a:gd name="connsiteX8" fmla="*/ 1120 w 23742"/>
                <a:gd name="connsiteY8" fmla="*/ 12357 h 40116"/>
                <a:gd name="connsiteX9" fmla="*/ 383 w 23742"/>
                <a:gd name="connsiteY9" fmla="*/ 3843 h 40116"/>
                <a:gd name="connsiteX10" fmla="*/ 6032 w 23742"/>
                <a:gd name="connsiteY10" fmla="*/ 322 h 4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42" h="40116">
                  <a:moveTo>
                    <a:pt x="6032" y="322"/>
                  </a:moveTo>
                  <a:cubicBezTo>
                    <a:pt x="6728" y="773"/>
                    <a:pt x="8570" y="1387"/>
                    <a:pt x="9634" y="2697"/>
                  </a:cubicBezTo>
                  <a:cubicBezTo>
                    <a:pt x="13073" y="6913"/>
                    <a:pt x="15897" y="11498"/>
                    <a:pt x="17166" y="16983"/>
                  </a:cubicBezTo>
                  <a:cubicBezTo>
                    <a:pt x="17985" y="20626"/>
                    <a:pt x="19786" y="24024"/>
                    <a:pt x="21219" y="27544"/>
                  </a:cubicBezTo>
                  <a:cubicBezTo>
                    <a:pt x="21710" y="28731"/>
                    <a:pt x="22447" y="29755"/>
                    <a:pt x="22897" y="30942"/>
                  </a:cubicBezTo>
                  <a:cubicBezTo>
                    <a:pt x="24248" y="34626"/>
                    <a:pt x="23388" y="37737"/>
                    <a:pt x="20809" y="39088"/>
                  </a:cubicBezTo>
                  <a:cubicBezTo>
                    <a:pt x="17903" y="40643"/>
                    <a:pt x="13523" y="39702"/>
                    <a:pt x="11640" y="36673"/>
                  </a:cubicBezTo>
                  <a:cubicBezTo>
                    <a:pt x="9839" y="33766"/>
                    <a:pt x="8529" y="30532"/>
                    <a:pt x="7178" y="27380"/>
                  </a:cubicBezTo>
                  <a:cubicBezTo>
                    <a:pt x="5049" y="22427"/>
                    <a:pt x="2798" y="17474"/>
                    <a:pt x="1120" y="12357"/>
                  </a:cubicBezTo>
                  <a:cubicBezTo>
                    <a:pt x="260" y="9696"/>
                    <a:pt x="219" y="6667"/>
                    <a:pt x="383" y="3843"/>
                  </a:cubicBezTo>
                  <a:cubicBezTo>
                    <a:pt x="506" y="1305"/>
                    <a:pt x="2471" y="159"/>
                    <a:pt x="6032" y="3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DCC2D634-FD86-EB05-F897-53E50E3EF286}"/>
                </a:ext>
              </a:extLst>
            </p:cNvPr>
            <p:cNvSpPr/>
            <p:nvPr/>
          </p:nvSpPr>
          <p:spPr>
            <a:xfrm>
              <a:off x="16376730" y="3417107"/>
              <a:ext cx="22514" cy="40116"/>
            </a:xfrm>
            <a:custGeom>
              <a:avLst/>
              <a:gdLst>
                <a:gd name="connsiteX0" fmla="*/ 307 w 22514"/>
                <a:gd name="connsiteY0" fmla="*/ 6748 h 40116"/>
                <a:gd name="connsiteX1" fmla="*/ 3009 w 22514"/>
                <a:gd name="connsiteY1" fmla="*/ 649 h 40116"/>
                <a:gd name="connsiteX2" fmla="*/ 9681 w 22514"/>
                <a:gd name="connsiteY2" fmla="*/ 2900 h 40116"/>
                <a:gd name="connsiteX3" fmla="*/ 16395 w 22514"/>
                <a:gd name="connsiteY3" fmla="*/ 15836 h 40116"/>
                <a:gd name="connsiteX4" fmla="*/ 20488 w 22514"/>
                <a:gd name="connsiteY4" fmla="*/ 25824 h 40116"/>
                <a:gd name="connsiteX5" fmla="*/ 22453 w 22514"/>
                <a:gd name="connsiteY5" fmla="*/ 33643 h 40116"/>
                <a:gd name="connsiteX6" fmla="*/ 20120 w 22514"/>
                <a:gd name="connsiteY6" fmla="*/ 39292 h 40116"/>
                <a:gd name="connsiteX7" fmla="*/ 12506 w 22514"/>
                <a:gd name="connsiteY7" fmla="*/ 38186 h 40116"/>
                <a:gd name="connsiteX8" fmla="*/ 10255 w 22514"/>
                <a:gd name="connsiteY8" fmla="*/ 35198 h 40116"/>
                <a:gd name="connsiteX9" fmla="*/ 5342 w 22514"/>
                <a:gd name="connsiteY9" fmla="*/ 23163 h 40116"/>
                <a:gd name="connsiteX10" fmla="*/ 1617 w 22514"/>
                <a:gd name="connsiteY10" fmla="*/ 12438 h 40116"/>
                <a:gd name="connsiteX11" fmla="*/ 307 w 22514"/>
                <a:gd name="connsiteY11" fmla="*/ 6748 h 4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14" h="40116">
                  <a:moveTo>
                    <a:pt x="307" y="6748"/>
                  </a:moveTo>
                  <a:cubicBezTo>
                    <a:pt x="471" y="3432"/>
                    <a:pt x="635" y="1386"/>
                    <a:pt x="3009" y="649"/>
                  </a:cubicBezTo>
                  <a:cubicBezTo>
                    <a:pt x="5711" y="-170"/>
                    <a:pt x="8249" y="444"/>
                    <a:pt x="9681" y="2900"/>
                  </a:cubicBezTo>
                  <a:cubicBezTo>
                    <a:pt x="12137" y="7117"/>
                    <a:pt x="14307" y="11456"/>
                    <a:pt x="16395" y="15836"/>
                  </a:cubicBezTo>
                  <a:cubicBezTo>
                    <a:pt x="17950" y="19070"/>
                    <a:pt x="19301" y="22426"/>
                    <a:pt x="20488" y="25824"/>
                  </a:cubicBezTo>
                  <a:cubicBezTo>
                    <a:pt x="21389" y="28362"/>
                    <a:pt x="22044" y="30982"/>
                    <a:pt x="22453" y="33643"/>
                  </a:cubicBezTo>
                  <a:cubicBezTo>
                    <a:pt x="22781" y="35812"/>
                    <a:pt x="22371" y="38023"/>
                    <a:pt x="20120" y="39292"/>
                  </a:cubicBezTo>
                  <a:cubicBezTo>
                    <a:pt x="18073" y="40397"/>
                    <a:pt x="14348" y="39906"/>
                    <a:pt x="12506" y="38186"/>
                  </a:cubicBezTo>
                  <a:cubicBezTo>
                    <a:pt x="11605" y="37327"/>
                    <a:pt x="10745" y="36303"/>
                    <a:pt x="10255" y="35198"/>
                  </a:cubicBezTo>
                  <a:cubicBezTo>
                    <a:pt x="8535" y="31227"/>
                    <a:pt x="6898" y="27216"/>
                    <a:pt x="5342" y="23163"/>
                  </a:cubicBezTo>
                  <a:cubicBezTo>
                    <a:pt x="3991" y="19643"/>
                    <a:pt x="2722" y="16040"/>
                    <a:pt x="1617" y="12438"/>
                  </a:cubicBezTo>
                  <a:cubicBezTo>
                    <a:pt x="921" y="10146"/>
                    <a:pt x="553" y="7853"/>
                    <a:pt x="307" y="67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305256F6-DF2C-144A-6689-4C944D45F3FC}"/>
              </a:ext>
            </a:extLst>
          </p:cNvPr>
          <p:cNvSpPr txBox="1"/>
          <p:nvPr/>
        </p:nvSpPr>
        <p:spPr>
          <a:xfrm>
            <a:off x="1268720" y="1849958"/>
            <a:ext cx="3853190" cy="497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gradFill>
                  <a:gsLst>
                    <a:gs pos="78000">
                      <a:schemeClr val="accent3">
                        <a:lumMod val="80000"/>
                        <a:lumOff val="20000"/>
                      </a:schemeClr>
                    </a:gs>
                    <a:gs pos="0">
                      <a:schemeClr val="accent4">
                        <a:lumMod val="80000"/>
                        <a:lumOff val="20000"/>
                      </a:schemeClr>
                    </a:gs>
                  </a:gsLst>
                  <a:lin ang="0" scaled="1"/>
                </a:gradFill>
                <a:cs typeface="+mn-ea"/>
                <a:sym typeface="+mn-lt"/>
              </a:rPr>
              <a:t>总体目标顺利完成 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D73941E0-FE96-4BD3-14BA-4BFF8F97B64A}"/>
              </a:ext>
            </a:extLst>
          </p:cNvPr>
          <p:cNvSpPr txBox="1"/>
          <p:nvPr/>
        </p:nvSpPr>
        <p:spPr>
          <a:xfrm>
            <a:off x="1266436" y="2292859"/>
            <a:ext cx="4996847" cy="6623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部门在公司领导下，在部门员工的不懈努力下，顺利完成了工作目标。</a:t>
            </a: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FD41D1DA-3E1A-E2AF-74A6-2115B83A3B6B}"/>
              </a:ext>
            </a:extLst>
          </p:cNvPr>
          <p:cNvGrpSpPr/>
          <p:nvPr/>
        </p:nvGrpSpPr>
        <p:grpSpPr>
          <a:xfrm>
            <a:off x="6723636" y="1960682"/>
            <a:ext cx="944818" cy="944815"/>
            <a:chOff x="1586838" y="1718994"/>
            <a:chExt cx="1869594" cy="1869588"/>
          </a:xfrm>
        </p:grpSpPr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F9797F55-BBFF-8849-C6EA-7552882E78C6}"/>
                </a:ext>
              </a:extLst>
            </p:cNvPr>
            <p:cNvSpPr/>
            <p:nvPr/>
          </p:nvSpPr>
          <p:spPr>
            <a:xfrm>
              <a:off x="1858111" y="1990264"/>
              <a:ext cx="1327050" cy="1327048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0" dist="38100" dir="5400000" algn="t" rotWithShape="0">
                <a:srgbClr val="A6B3C6">
                  <a:alpha val="15000"/>
                </a:srgbClr>
              </a:outerShdw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71993D7F-73D4-1BFD-ABA6-2B73282284BC}"/>
                </a:ext>
              </a:extLst>
            </p:cNvPr>
            <p:cNvSpPr/>
            <p:nvPr/>
          </p:nvSpPr>
          <p:spPr>
            <a:xfrm>
              <a:off x="2075810" y="2207964"/>
              <a:ext cx="891651" cy="891649"/>
            </a:xfrm>
            <a:prstGeom prst="ellipse">
              <a:avLst/>
            </a:prstGeom>
            <a:noFill/>
            <a:ln w="44450">
              <a:gradFill flip="none" rotWithShape="1">
                <a:gsLst>
                  <a:gs pos="65000">
                    <a:schemeClr val="bg1">
                      <a:alpha val="0"/>
                    </a:schemeClr>
                  </a:gs>
                  <a:gs pos="100000">
                    <a:schemeClr val="bg1">
                      <a:alpha val="70000"/>
                    </a:schemeClr>
                  </a:gs>
                </a:gsLst>
                <a:lin ang="21594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弧形 82">
              <a:extLst>
                <a:ext uri="{FF2B5EF4-FFF2-40B4-BE49-F238E27FC236}">
                  <a16:creationId xmlns:a16="http://schemas.microsoft.com/office/drawing/2014/main" id="{91F787B4-A920-BB55-88CD-CFDCADD26DA8}"/>
                </a:ext>
              </a:extLst>
            </p:cNvPr>
            <p:cNvSpPr/>
            <p:nvPr/>
          </p:nvSpPr>
          <p:spPr>
            <a:xfrm rot="5400000">
              <a:off x="1735358" y="1867513"/>
              <a:ext cx="1572553" cy="1572549"/>
            </a:xfrm>
            <a:prstGeom prst="arc">
              <a:avLst>
                <a:gd name="adj1" fmla="val 21556027"/>
                <a:gd name="adj2" fmla="val 6491254"/>
              </a:avLst>
            </a:prstGeom>
            <a:noFill/>
            <a:ln w="149225">
              <a:gradFill flip="none" rotWithShape="1">
                <a:gsLst>
                  <a:gs pos="21000">
                    <a:schemeClr val="accent2">
                      <a:alpha val="0"/>
                    </a:schemeClr>
                  </a:gs>
                  <a:gs pos="74000">
                    <a:schemeClr val="accent2"/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2E4D156A-7D7A-1C10-25E5-315DD03CB7E3}"/>
                </a:ext>
              </a:extLst>
            </p:cNvPr>
            <p:cNvSpPr/>
            <p:nvPr/>
          </p:nvSpPr>
          <p:spPr>
            <a:xfrm>
              <a:off x="1849302" y="1981457"/>
              <a:ext cx="1344666" cy="1344662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0F15A1B1-890A-8DA1-F5CE-88E90014BAD9}"/>
                </a:ext>
              </a:extLst>
            </p:cNvPr>
            <p:cNvSpPr/>
            <p:nvPr/>
          </p:nvSpPr>
          <p:spPr>
            <a:xfrm>
              <a:off x="1586838" y="1718994"/>
              <a:ext cx="1869594" cy="1869588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0">
                    <a:schemeClr val="accent1">
                      <a:alpha val="1000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51DB04D8-D164-E0D4-4452-2A13E8C9BB19}"/>
                </a:ext>
              </a:extLst>
            </p:cNvPr>
            <p:cNvGrpSpPr/>
            <p:nvPr/>
          </p:nvGrpSpPr>
          <p:grpSpPr>
            <a:xfrm>
              <a:off x="1640442" y="1769198"/>
              <a:ext cx="1769181" cy="1769180"/>
              <a:chOff x="-7314377" y="2483981"/>
              <a:chExt cx="1874800" cy="1874800"/>
            </a:xfrm>
            <a:gradFill flip="none" rotWithShape="1">
              <a:gsLst>
                <a:gs pos="0">
                  <a:schemeClr val="accent1">
                    <a:alpha val="34000"/>
                  </a:schemeClr>
                </a:gs>
                <a:gs pos="68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</p:grpSpPr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CB89383A-2867-8CA6-6029-808AFFB932D9}"/>
                  </a:ext>
                </a:extLst>
              </p:cNvPr>
              <p:cNvSpPr/>
              <p:nvPr/>
            </p:nvSpPr>
            <p:spPr>
              <a:xfrm rot="-5400000">
                <a:off x="-7276067" y="337947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2545EB77-5102-7DD4-4747-4D00DF8042DC}"/>
                  </a:ext>
                </a:extLst>
              </p:cNvPr>
              <p:cNvSpPr/>
              <p:nvPr/>
            </p:nvSpPr>
            <p:spPr>
              <a:xfrm rot="-4628572">
                <a:off x="-7253615" y="3180205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6AC47B9B-795F-8D8F-8DA2-7A3F7574D425}"/>
                  </a:ext>
                </a:extLst>
              </p:cNvPr>
              <p:cNvSpPr/>
              <p:nvPr/>
            </p:nvSpPr>
            <p:spPr>
              <a:xfrm rot="-3857143">
                <a:off x="-7187385" y="29909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C37121F2-926D-BBC0-5493-046157EE7647}"/>
                  </a:ext>
                </a:extLst>
              </p:cNvPr>
              <p:cNvSpPr/>
              <p:nvPr/>
            </p:nvSpPr>
            <p:spPr>
              <a:xfrm rot="-3085714">
                <a:off x="-7080699" y="282114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8102A1AC-76DA-915A-C733-8DD185768190}"/>
                  </a:ext>
                </a:extLst>
              </p:cNvPr>
              <p:cNvSpPr/>
              <p:nvPr/>
            </p:nvSpPr>
            <p:spPr>
              <a:xfrm rot="-2314286">
                <a:off x="-6938906" y="2679348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7314E286-5C5F-8214-048D-5349DF2177E5}"/>
                  </a:ext>
                </a:extLst>
              </p:cNvPr>
              <p:cNvSpPr/>
              <p:nvPr/>
            </p:nvSpPr>
            <p:spPr>
              <a:xfrm rot="-1542857">
                <a:off x="-6769116" y="257266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14CA64FA-59BA-B900-951C-17772BB79F8D}"/>
                  </a:ext>
                </a:extLst>
              </p:cNvPr>
              <p:cNvSpPr/>
              <p:nvPr/>
            </p:nvSpPr>
            <p:spPr>
              <a:xfrm rot="-771429">
                <a:off x="-6579842" y="25064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B49CCEBD-422C-6A5B-AF1D-75583C5CAD78}"/>
                  </a:ext>
                </a:extLst>
              </p:cNvPr>
              <p:cNvSpPr/>
              <p:nvPr/>
            </p:nvSpPr>
            <p:spPr>
              <a:xfrm>
                <a:off x="-6380577" y="248398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C75E9852-519D-A438-E10F-1B0DDDD32E4E}"/>
                  </a:ext>
                </a:extLst>
              </p:cNvPr>
              <p:cNvSpPr/>
              <p:nvPr/>
            </p:nvSpPr>
            <p:spPr>
              <a:xfrm rot="771429">
                <a:off x="-6181311" y="25064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E163467E-0D0E-252C-B843-8DFAB3B41070}"/>
                  </a:ext>
                </a:extLst>
              </p:cNvPr>
              <p:cNvSpPr/>
              <p:nvPr/>
            </p:nvSpPr>
            <p:spPr>
              <a:xfrm rot="1542857">
                <a:off x="-5992038" y="257266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2054A891-A042-67C9-F887-38729157EB65}"/>
                  </a:ext>
                </a:extLst>
              </p:cNvPr>
              <p:cNvSpPr/>
              <p:nvPr/>
            </p:nvSpPr>
            <p:spPr>
              <a:xfrm rot="2314286">
                <a:off x="-5822248" y="2679348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BD7433B1-82CA-114D-B264-6D5BB43131E1}"/>
                  </a:ext>
                </a:extLst>
              </p:cNvPr>
              <p:cNvSpPr/>
              <p:nvPr/>
            </p:nvSpPr>
            <p:spPr>
              <a:xfrm rot="3085714">
                <a:off x="-5680454" y="282114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4C890AC0-BD35-BEBC-2D22-F96A168B3456}"/>
                  </a:ext>
                </a:extLst>
              </p:cNvPr>
              <p:cNvSpPr/>
              <p:nvPr/>
            </p:nvSpPr>
            <p:spPr>
              <a:xfrm rot="3857143">
                <a:off x="-5573768" y="29909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32564E05-6759-0831-1C47-BBD0A416CA85}"/>
                  </a:ext>
                </a:extLst>
              </p:cNvPr>
              <p:cNvSpPr/>
              <p:nvPr/>
            </p:nvSpPr>
            <p:spPr>
              <a:xfrm rot="4628572">
                <a:off x="-5507539" y="3180205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B4EDBF30-F366-A456-4061-A5BE130E600B}"/>
                  </a:ext>
                </a:extLst>
              </p:cNvPr>
              <p:cNvSpPr/>
              <p:nvPr/>
            </p:nvSpPr>
            <p:spPr>
              <a:xfrm rot="5400000">
                <a:off x="-5485087" y="337947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13034056-2F78-0DFC-9CA6-3403953CD80C}"/>
                  </a:ext>
                </a:extLst>
              </p:cNvPr>
              <p:cNvSpPr/>
              <p:nvPr/>
            </p:nvSpPr>
            <p:spPr>
              <a:xfrm rot="6171428">
                <a:off x="-5507539" y="3578736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B7D10032-6F41-AEA1-CA81-72548CFA76E7}"/>
                  </a:ext>
                </a:extLst>
              </p:cNvPr>
              <p:cNvSpPr/>
              <p:nvPr/>
            </p:nvSpPr>
            <p:spPr>
              <a:xfrm rot="6942857">
                <a:off x="-5573768" y="376801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69B6E8F5-B698-B33F-C484-A3CB37077121}"/>
                  </a:ext>
                </a:extLst>
              </p:cNvPr>
              <p:cNvSpPr/>
              <p:nvPr/>
            </p:nvSpPr>
            <p:spPr>
              <a:xfrm rot="7714286">
                <a:off x="-5680454" y="393780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D39B424F-FB90-BFE4-568B-0B562E41C772}"/>
                  </a:ext>
                </a:extLst>
              </p:cNvPr>
              <p:cNvSpPr/>
              <p:nvPr/>
            </p:nvSpPr>
            <p:spPr>
              <a:xfrm rot="8485714">
                <a:off x="-5822248" y="4079593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2968E6FF-833E-5A13-C44C-068806105DFC}"/>
                  </a:ext>
                </a:extLst>
              </p:cNvPr>
              <p:cNvSpPr/>
              <p:nvPr/>
            </p:nvSpPr>
            <p:spPr>
              <a:xfrm rot="9257143">
                <a:off x="-5992038" y="418628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35428654-680F-4F5F-DA53-2F3111AF52A1}"/>
                  </a:ext>
                </a:extLst>
              </p:cNvPr>
              <p:cNvSpPr/>
              <p:nvPr/>
            </p:nvSpPr>
            <p:spPr>
              <a:xfrm rot="10028571">
                <a:off x="-6181311" y="4252509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FAA47A7E-34EC-E95C-D4F3-790590494EA6}"/>
                  </a:ext>
                </a:extLst>
              </p:cNvPr>
              <p:cNvSpPr/>
              <p:nvPr/>
            </p:nvSpPr>
            <p:spPr>
              <a:xfrm rot="10800000">
                <a:off x="-6380577" y="427496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5FCDADD7-EC67-4FE5-90A6-071F474DD138}"/>
                  </a:ext>
                </a:extLst>
              </p:cNvPr>
              <p:cNvSpPr/>
              <p:nvPr/>
            </p:nvSpPr>
            <p:spPr>
              <a:xfrm rot="11571429">
                <a:off x="-6579842" y="4252509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54CF0BA4-40D9-0D0D-EC28-1FAF4AB5743D}"/>
                  </a:ext>
                </a:extLst>
              </p:cNvPr>
              <p:cNvSpPr/>
              <p:nvPr/>
            </p:nvSpPr>
            <p:spPr>
              <a:xfrm rot="12342857">
                <a:off x="-6769116" y="418628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A058664D-910C-C2D7-9303-E773A3FEA776}"/>
                  </a:ext>
                </a:extLst>
              </p:cNvPr>
              <p:cNvSpPr/>
              <p:nvPr/>
            </p:nvSpPr>
            <p:spPr>
              <a:xfrm rot="13114286">
                <a:off x="-6938906" y="4079593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9A99634E-B02C-1745-9729-A33BBCC61C02}"/>
                  </a:ext>
                </a:extLst>
              </p:cNvPr>
              <p:cNvSpPr/>
              <p:nvPr/>
            </p:nvSpPr>
            <p:spPr>
              <a:xfrm rot="13885714">
                <a:off x="-7080699" y="393780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6" name="矩形 115">
                <a:extLst>
                  <a:ext uri="{FF2B5EF4-FFF2-40B4-BE49-F238E27FC236}">
                    <a16:creationId xmlns:a16="http://schemas.microsoft.com/office/drawing/2014/main" id="{85DE41D5-EDC5-0EE6-D480-A38E4219195E}"/>
                  </a:ext>
                </a:extLst>
              </p:cNvPr>
              <p:cNvSpPr/>
              <p:nvPr/>
            </p:nvSpPr>
            <p:spPr>
              <a:xfrm rot="14657143">
                <a:off x="-7187385" y="376801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6E446F8B-7CE1-201F-987D-4865A5913123}"/>
                  </a:ext>
                </a:extLst>
              </p:cNvPr>
              <p:cNvSpPr/>
              <p:nvPr/>
            </p:nvSpPr>
            <p:spPr>
              <a:xfrm rot="15428571">
                <a:off x="-7253615" y="3578736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87" name="弧形 86">
              <a:extLst>
                <a:ext uri="{FF2B5EF4-FFF2-40B4-BE49-F238E27FC236}">
                  <a16:creationId xmlns:a16="http://schemas.microsoft.com/office/drawing/2014/main" id="{E0F94B89-A4BF-4C36-A48F-CF849502A1C9}"/>
                </a:ext>
              </a:extLst>
            </p:cNvPr>
            <p:cNvSpPr/>
            <p:nvPr/>
          </p:nvSpPr>
          <p:spPr>
            <a:xfrm>
              <a:off x="1771401" y="1903556"/>
              <a:ext cx="1500469" cy="1500465"/>
            </a:xfrm>
            <a:prstGeom prst="arc">
              <a:avLst>
                <a:gd name="adj1" fmla="val 10704779"/>
                <a:gd name="adj2" fmla="val 15259772"/>
              </a:avLst>
            </a:prstGeom>
            <a:noFill/>
            <a:ln w="12700">
              <a:gradFill flip="none" rotWithShape="1">
                <a:gsLst>
                  <a:gs pos="21000">
                    <a:schemeClr val="accent2">
                      <a:alpha val="0"/>
                    </a:schemeClr>
                  </a:gs>
                  <a:gs pos="74483">
                    <a:schemeClr val="accent2"/>
                  </a:gs>
                  <a:gs pos="100000">
                    <a:schemeClr val="accent1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84AE9E8E-43A8-3C9B-73D7-BFE077F8869D}"/>
                </a:ext>
              </a:extLst>
            </p:cNvPr>
            <p:cNvSpPr/>
            <p:nvPr/>
          </p:nvSpPr>
          <p:spPr>
            <a:xfrm>
              <a:off x="2091990" y="2224144"/>
              <a:ext cx="859291" cy="859289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0">
                    <a:schemeClr val="accent1">
                      <a:alpha val="23000"/>
                    </a:schemeClr>
                  </a:gs>
                  <a:gs pos="7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E72C041A-3624-8946-C662-1CA5594713D7}"/>
                </a:ext>
              </a:extLst>
            </p:cNvPr>
            <p:cNvSpPr/>
            <p:nvPr/>
          </p:nvSpPr>
          <p:spPr>
            <a:xfrm>
              <a:off x="2044559" y="2176713"/>
              <a:ext cx="954152" cy="954149"/>
            </a:xfrm>
            <a:prstGeom prst="ellipse">
              <a:avLst/>
            </a:prstGeom>
            <a:noFill/>
            <a:ln w="15875" cap="rnd">
              <a:gradFill flip="none" rotWithShape="1">
                <a:gsLst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</a:gsLst>
                <a:lin ang="1890000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0DBF946-5075-138B-A947-8A74711AB858}"/>
              </a:ext>
            </a:extLst>
          </p:cNvPr>
          <p:cNvGrpSpPr/>
          <p:nvPr/>
        </p:nvGrpSpPr>
        <p:grpSpPr>
          <a:xfrm>
            <a:off x="10125652" y="3452574"/>
            <a:ext cx="944818" cy="944815"/>
            <a:chOff x="1586838" y="1718994"/>
            <a:chExt cx="1869594" cy="1869588"/>
          </a:xfrm>
        </p:grpSpPr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193EB76C-89CF-F6B7-9DC8-8D8E0BC91697}"/>
                </a:ext>
              </a:extLst>
            </p:cNvPr>
            <p:cNvSpPr/>
            <p:nvPr/>
          </p:nvSpPr>
          <p:spPr>
            <a:xfrm>
              <a:off x="1858111" y="1990264"/>
              <a:ext cx="1327050" cy="1327048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0" dist="38100" dir="5400000" algn="t" rotWithShape="0">
                <a:srgbClr val="A6B3C6">
                  <a:alpha val="15000"/>
                </a:srgbClr>
              </a:outerShdw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10EABF33-8A28-4644-0A51-3C35105E04C0}"/>
                </a:ext>
              </a:extLst>
            </p:cNvPr>
            <p:cNvSpPr/>
            <p:nvPr/>
          </p:nvSpPr>
          <p:spPr>
            <a:xfrm>
              <a:off x="2075810" y="2207964"/>
              <a:ext cx="891651" cy="891649"/>
            </a:xfrm>
            <a:prstGeom prst="ellipse">
              <a:avLst/>
            </a:prstGeom>
            <a:noFill/>
            <a:ln w="44450">
              <a:gradFill flip="none" rotWithShape="1">
                <a:gsLst>
                  <a:gs pos="65000">
                    <a:schemeClr val="bg1">
                      <a:alpha val="0"/>
                    </a:schemeClr>
                  </a:gs>
                  <a:gs pos="100000">
                    <a:schemeClr val="bg1">
                      <a:alpha val="70000"/>
                    </a:schemeClr>
                  </a:gs>
                </a:gsLst>
                <a:lin ang="21594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弧形 120">
              <a:extLst>
                <a:ext uri="{FF2B5EF4-FFF2-40B4-BE49-F238E27FC236}">
                  <a16:creationId xmlns:a16="http://schemas.microsoft.com/office/drawing/2014/main" id="{7773538A-C0E8-1ACA-677C-3CA643C92C8A}"/>
                </a:ext>
              </a:extLst>
            </p:cNvPr>
            <p:cNvSpPr/>
            <p:nvPr/>
          </p:nvSpPr>
          <p:spPr>
            <a:xfrm rot="5400000">
              <a:off x="1735358" y="1867513"/>
              <a:ext cx="1572553" cy="1572549"/>
            </a:xfrm>
            <a:prstGeom prst="arc">
              <a:avLst>
                <a:gd name="adj1" fmla="val 21556027"/>
                <a:gd name="adj2" fmla="val 6491254"/>
              </a:avLst>
            </a:prstGeom>
            <a:noFill/>
            <a:ln w="149225">
              <a:gradFill flip="none" rotWithShape="1">
                <a:gsLst>
                  <a:gs pos="21000">
                    <a:schemeClr val="accent2">
                      <a:alpha val="0"/>
                    </a:schemeClr>
                  </a:gs>
                  <a:gs pos="74000">
                    <a:schemeClr val="accent2"/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9A6E1307-107E-DC29-24C3-B1089BEEB793}"/>
                </a:ext>
              </a:extLst>
            </p:cNvPr>
            <p:cNvSpPr/>
            <p:nvPr/>
          </p:nvSpPr>
          <p:spPr>
            <a:xfrm>
              <a:off x="1849302" y="1981457"/>
              <a:ext cx="1344666" cy="1344662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0C2F72EA-BCC5-AB0C-B63C-DE35834157DC}"/>
                </a:ext>
              </a:extLst>
            </p:cNvPr>
            <p:cNvSpPr/>
            <p:nvPr/>
          </p:nvSpPr>
          <p:spPr>
            <a:xfrm>
              <a:off x="1586838" y="1718994"/>
              <a:ext cx="1869594" cy="1869588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0">
                    <a:schemeClr val="accent1">
                      <a:alpha val="1000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9A8567DB-1435-AAE5-F610-B71008DD9770}"/>
                </a:ext>
              </a:extLst>
            </p:cNvPr>
            <p:cNvGrpSpPr/>
            <p:nvPr/>
          </p:nvGrpSpPr>
          <p:grpSpPr>
            <a:xfrm>
              <a:off x="1640442" y="1769198"/>
              <a:ext cx="1769181" cy="1769180"/>
              <a:chOff x="-7314377" y="2483981"/>
              <a:chExt cx="1874800" cy="1874800"/>
            </a:xfrm>
            <a:gradFill flip="none" rotWithShape="1">
              <a:gsLst>
                <a:gs pos="0">
                  <a:schemeClr val="accent1">
                    <a:alpha val="34000"/>
                  </a:schemeClr>
                </a:gs>
                <a:gs pos="68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</p:grpSpPr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8A3F3F39-D949-FCF7-81A7-05B9F1961537}"/>
                  </a:ext>
                </a:extLst>
              </p:cNvPr>
              <p:cNvSpPr/>
              <p:nvPr/>
            </p:nvSpPr>
            <p:spPr>
              <a:xfrm rot="-5400000">
                <a:off x="-7276067" y="337947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26C82FA9-EEC8-1201-12A4-5F5780735302}"/>
                  </a:ext>
                </a:extLst>
              </p:cNvPr>
              <p:cNvSpPr/>
              <p:nvPr/>
            </p:nvSpPr>
            <p:spPr>
              <a:xfrm rot="-4628572">
                <a:off x="-7253615" y="3180205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BB575B86-8DBF-97AC-BB7C-06606B4A79BA}"/>
                  </a:ext>
                </a:extLst>
              </p:cNvPr>
              <p:cNvSpPr/>
              <p:nvPr/>
            </p:nvSpPr>
            <p:spPr>
              <a:xfrm rot="-3857143">
                <a:off x="-7187385" y="29909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F587DB41-97BF-3617-ADE6-30C5DA68E8E8}"/>
                  </a:ext>
                </a:extLst>
              </p:cNvPr>
              <p:cNvSpPr/>
              <p:nvPr/>
            </p:nvSpPr>
            <p:spPr>
              <a:xfrm rot="-3085714">
                <a:off x="-7080699" y="282114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4D9830B6-BB6D-2571-6444-ADAE3557FFE3}"/>
                  </a:ext>
                </a:extLst>
              </p:cNvPr>
              <p:cNvSpPr/>
              <p:nvPr/>
            </p:nvSpPr>
            <p:spPr>
              <a:xfrm rot="-2314286">
                <a:off x="-6938906" y="2679348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9B873436-9002-A461-8793-0A420A0A0294}"/>
                  </a:ext>
                </a:extLst>
              </p:cNvPr>
              <p:cNvSpPr/>
              <p:nvPr/>
            </p:nvSpPr>
            <p:spPr>
              <a:xfrm rot="-1542857">
                <a:off x="-6769116" y="257266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A7B0BA64-114D-21BC-821A-B74E9C3D05D0}"/>
                  </a:ext>
                </a:extLst>
              </p:cNvPr>
              <p:cNvSpPr/>
              <p:nvPr/>
            </p:nvSpPr>
            <p:spPr>
              <a:xfrm rot="-771429">
                <a:off x="-6579842" y="25064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F44CA524-29EC-0C80-9370-4DF5668E94DA}"/>
                  </a:ext>
                </a:extLst>
              </p:cNvPr>
              <p:cNvSpPr/>
              <p:nvPr/>
            </p:nvSpPr>
            <p:spPr>
              <a:xfrm>
                <a:off x="-6380577" y="248398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6" name="矩形 135">
                <a:extLst>
                  <a:ext uri="{FF2B5EF4-FFF2-40B4-BE49-F238E27FC236}">
                    <a16:creationId xmlns:a16="http://schemas.microsoft.com/office/drawing/2014/main" id="{F53E67ED-3919-AE74-D917-82BCBBA9D77F}"/>
                  </a:ext>
                </a:extLst>
              </p:cNvPr>
              <p:cNvSpPr/>
              <p:nvPr/>
            </p:nvSpPr>
            <p:spPr>
              <a:xfrm rot="771429">
                <a:off x="-6181311" y="25064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71D999F3-FC9E-D62D-1071-1A496A92129E}"/>
                  </a:ext>
                </a:extLst>
              </p:cNvPr>
              <p:cNvSpPr/>
              <p:nvPr/>
            </p:nvSpPr>
            <p:spPr>
              <a:xfrm rot="1542857">
                <a:off x="-5992038" y="257266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62DE621E-75C3-83BA-38BA-6DF6C6866281}"/>
                  </a:ext>
                </a:extLst>
              </p:cNvPr>
              <p:cNvSpPr/>
              <p:nvPr/>
            </p:nvSpPr>
            <p:spPr>
              <a:xfrm rot="2314286">
                <a:off x="-5822248" y="2679348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矩形 138">
                <a:extLst>
                  <a:ext uri="{FF2B5EF4-FFF2-40B4-BE49-F238E27FC236}">
                    <a16:creationId xmlns:a16="http://schemas.microsoft.com/office/drawing/2014/main" id="{ECF9204B-76FA-9EC1-ABAE-3AB49C8B489C}"/>
                  </a:ext>
                </a:extLst>
              </p:cNvPr>
              <p:cNvSpPr/>
              <p:nvPr/>
            </p:nvSpPr>
            <p:spPr>
              <a:xfrm rot="3085714">
                <a:off x="-5680454" y="282114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矩形 139">
                <a:extLst>
                  <a:ext uri="{FF2B5EF4-FFF2-40B4-BE49-F238E27FC236}">
                    <a16:creationId xmlns:a16="http://schemas.microsoft.com/office/drawing/2014/main" id="{94333DDB-5318-F25A-5564-3B23912BDEBF}"/>
                  </a:ext>
                </a:extLst>
              </p:cNvPr>
              <p:cNvSpPr/>
              <p:nvPr/>
            </p:nvSpPr>
            <p:spPr>
              <a:xfrm rot="3857143">
                <a:off x="-5573768" y="29909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CAD3B6B4-32F3-1D8C-24BA-EE94E18879AB}"/>
                  </a:ext>
                </a:extLst>
              </p:cNvPr>
              <p:cNvSpPr/>
              <p:nvPr/>
            </p:nvSpPr>
            <p:spPr>
              <a:xfrm rot="4628572">
                <a:off x="-5507539" y="3180205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ECDDB044-6610-67A9-CC02-25ABD72FF49F}"/>
                  </a:ext>
                </a:extLst>
              </p:cNvPr>
              <p:cNvSpPr/>
              <p:nvPr/>
            </p:nvSpPr>
            <p:spPr>
              <a:xfrm rot="5400000">
                <a:off x="-5485087" y="337947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27CCD0F5-E899-2D66-50EC-546980473946}"/>
                  </a:ext>
                </a:extLst>
              </p:cNvPr>
              <p:cNvSpPr/>
              <p:nvPr/>
            </p:nvSpPr>
            <p:spPr>
              <a:xfrm rot="6171428">
                <a:off x="-5507539" y="3578736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B83F6985-FF4E-E16F-3390-76B2592E56D8}"/>
                  </a:ext>
                </a:extLst>
              </p:cNvPr>
              <p:cNvSpPr/>
              <p:nvPr/>
            </p:nvSpPr>
            <p:spPr>
              <a:xfrm rot="6942857">
                <a:off x="-5573768" y="376801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28A3FDA1-1C20-A6A4-BEA3-3CD6E1DE0561}"/>
                  </a:ext>
                </a:extLst>
              </p:cNvPr>
              <p:cNvSpPr/>
              <p:nvPr/>
            </p:nvSpPr>
            <p:spPr>
              <a:xfrm rot="7714286">
                <a:off x="-5680454" y="393780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30CC6382-F52E-383C-B0F7-8C0650C51195}"/>
                  </a:ext>
                </a:extLst>
              </p:cNvPr>
              <p:cNvSpPr/>
              <p:nvPr/>
            </p:nvSpPr>
            <p:spPr>
              <a:xfrm rot="8485714">
                <a:off x="-5822248" y="4079593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id="{BE8FE693-FB6A-C10A-5149-9DD359903323}"/>
                  </a:ext>
                </a:extLst>
              </p:cNvPr>
              <p:cNvSpPr/>
              <p:nvPr/>
            </p:nvSpPr>
            <p:spPr>
              <a:xfrm rot="9257143">
                <a:off x="-5992038" y="418628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矩形 147">
                <a:extLst>
                  <a:ext uri="{FF2B5EF4-FFF2-40B4-BE49-F238E27FC236}">
                    <a16:creationId xmlns:a16="http://schemas.microsoft.com/office/drawing/2014/main" id="{D8F2D954-9427-EDE0-56B6-2EDFC6C4190D}"/>
                  </a:ext>
                </a:extLst>
              </p:cNvPr>
              <p:cNvSpPr/>
              <p:nvPr/>
            </p:nvSpPr>
            <p:spPr>
              <a:xfrm rot="10028571">
                <a:off x="-6181311" y="4252509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矩形 148">
                <a:extLst>
                  <a:ext uri="{FF2B5EF4-FFF2-40B4-BE49-F238E27FC236}">
                    <a16:creationId xmlns:a16="http://schemas.microsoft.com/office/drawing/2014/main" id="{725E6F58-B33A-2385-F5CE-59B2C5F05461}"/>
                  </a:ext>
                </a:extLst>
              </p:cNvPr>
              <p:cNvSpPr/>
              <p:nvPr/>
            </p:nvSpPr>
            <p:spPr>
              <a:xfrm rot="10800000">
                <a:off x="-6380577" y="427496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id="{C90B7442-214A-A01C-65E4-ADEF010B2F83}"/>
                  </a:ext>
                </a:extLst>
              </p:cNvPr>
              <p:cNvSpPr/>
              <p:nvPr/>
            </p:nvSpPr>
            <p:spPr>
              <a:xfrm rot="11571429">
                <a:off x="-6579842" y="4252509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BB5B30E8-AA29-C54D-F298-2A68EC01D632}"/>
                  </a:ext>
                </a:extLst>
              </p:cNvPr>
              <p:cNvSpPr/>
              <p:nvPr/>
            </p:nvSpPr>
            <p:spPr>
              <a:xfrm rot="12342857">
                <a:off x="-6769116" y="418628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5100F4AB-6A9F-7871-21BB-B909423AC2F7}"/>
                  </a:ext>
                </a:extLst>
              </p:cNvPr>
              <p:cNvSpPr/>
              <p:nvPr/>
            </p:nvSpPr>
            <p:spPr>
              <a:xfrm rot="13114286">
                <a:off x="-6938906" y="4079593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DFE556CB-2AFE-9C4F-5206-CEE05CA444BD}"/>
                  </a:ext>
                </a:extLst>
              </p:cNvPr>
              <p:cNvSpPr/>
              <p:nvPr/>
            </p:nvSpPr>
            <p:spPr>
              <a:xfrm rot="13885714">
                <a:off x="-7080699" y="393780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BE887451-8082-6FD5-D144-C4DFDEC4B4BA}"/>
                  </a:ext>
                </a:extLst>
              </p:cNvPr>
              <p:cNvSpPr/>
              <p:nvPr/>
            </p:nvSpPr>
            <p:spPr>
              <a:xfrm rot="14657143">
                <a:off x="-7187385" y="376801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EC158AF0-CD64-61D3-D2DF-0C54343032F4}"/>
                  </a:ext>
                </a:extLst>
              </p:cNvPr>
              <p:cNvSpPr/>
              <p:nvPr/>
            </p:nvSpPr>
            <p:spPr>
              <a:xfrm rot="15428571">
                <a:off x="-7253615" y="3578736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25" name="弧形 124">
              <a:extLst>
                <a:ext uri="{FF2B5EF4-FFF2-40B4-BE49-F238E27FC236}">
                  <a16:creationId xmlns:a16="http://schemas.microsoft.com/office/drawing/2014/main" id="{48A2DBF3-FFD9-07CB-F7ED-5276634E78D4}"/>
                </a:ext>
              </a:extLst>
            </p:cNvPr>
            <p:cNvSpPr/>
            <p:nvPr/>
          </p:nvSpPr>
          <p:spPr>
            <a:xfrm>
              <a:off x="1771401" y="1903556"/>
              <a:ext cx="1500469" cy="1500465"/>
            </a:xfrm>
            <a:prstGeom prst="arc">
              <a:avLst>
                <a:gd name="adj1" fmla="val 10704779"/>
                <a:gd name="adj2" fmla="val 15259772"/>
              </a:avLst>
            </a:prstGeom>
            <a:noFill/>
            <a:ln w="12700">
              <a:gradFill flip="none" rotWithShape="1">
                <a:gsLst>
                  <a:gs pos="21000">
                    <a:schemeClr val="accent2">
                      <a:alpha val="0"/>
                    </a:schemeClr>
                  </a:gs>
                  <a:gs pos="74483">
                    <a:schemeClr val="accent2"/>
                  </a:gs>
                  <a:gs pos="100000">
                    <a:schemeClr val="accent1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53D50D18-E16F-1F63-6371-43BFAF64F861}"/>
                </a:ext>
              </a:extLst>
            </p:cNvPr>
            <p:cNvSpPr/>
            <p:nvPr/>
          </p:nvSpPr>
          <p:spPr>
            <a:xfrm>
              <a:off x="2091990" y="2224144"/>
              <a:ext cx="859291" cy="859289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0">
                    <a:schemeClr val="accent1">
                      <a:alpha val="23000"/>
                    </a:schemeClr>
                  </a:gs>
                  <a:gs pos="7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586DB9FC-6189-6CAE-C44E-5C7F7C6ECE86}"/>
                </a:ext>
              </a:extLst>
            </p:cNvPr>
            <p:cNvSpPr/>
            <p:nvPr/>
          </p:nvSpPr>
          <p:spPr>
            <a:xfrm>
              <a:off x="2044559" y="2176713"/>
              <a:ext cx="954152" cy="954149"/>
            </a:xfrm>
            <a:prstGeom prst="ellipse">
              <a:avLst/>
            </a:prstGeom>
            <a:noFill/>
            <a:ln w="15875" cap="rnd">
              <a:gradFill flip="none" rotWithShape="1">
                <a:gsLst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</a:gsLst>
                <a:lin ang="1890000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3C3C4123-C7E5-B443-7917-1FD1CB32C513}"/>
              </a:ext>
            </a:extLst>
          </p:cNvPr>
          <p:cNvGrpSpPr/>
          <p:nvPr/>
        </p:nvGrpSpPr>
        <p:grpSpPr>
          <a:xfrm>
            <a:off x="6733511" y="4957428"/>
            <a:ext cx="944818" cy="944815"/>
            <a:chOff x="1586838" y="1718994"/>
            <a:chExt cx="1869594" cy="1869588"/>
          </a:xfrm>
        </p:grpSpPr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20E8FDF3-8703-844A-0D29-2F4F6C1BFD32}"/>
                </a:ext>
              </a:extLst>
            </p:cNvPr>
            <p:cNvSpPr/>
            <p:nvPr/>
          </p:nvSpPr>
          <p:spPr>
            <a:xfrm>
              <a:off x="1858111" y="1990264"/>
              <a:ext cx="1327050" cy="1327048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0" dist="38100" dir="5400000" algn="t" rotWithShape="0">
                <a:srgbClr val="A6B3C6">
                  <a:alpha val="15000"/>
                </a:srgbClr>
              </a:outerShdw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id="{34012C35-5955-D6D3-F055-EF91341898D7}"/>
                </a:ext>
              </a:extLst>
            </p:cNvPr>
            <p:cNvSpPr/>
            <p:nvPr/>
          </p:nvSpPr>
          <p:spPr>
            <a:xfrm>
              <a:off x="2075810" y="2207964"/>
              <a:ext cx="891651" cy="891649"/>
            </a:xfrm>
            <a:prstGeom prst="ellipse">
              <a:avLst/>
            </a:prstGeom>
            <a:noFill/>
            <a:ln w="44450">
              <a:gradFill flip="none" rotWithShape="1">
                <a:gsLst>
                  <a:gs pos="65000">
                    <a:schemeClr val="bg1">
                      <a:alpha val="0"/>
                    </a:schemeClr>
                  </a:gs>
                  <a:gs pos="100000">
                    <a:schemeClr val="bg1">
                      <a:alpha val="70000"/>
                    </a:schemeClr>
                  </a:gs>
                </a:gsLst>
                <a:lin ang="21594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弧形 158">
              <a:extLst>
                <a:ext uri="{FF2B5EF4-FFF2-40B4-BE49-F238E27FC236}">
                  <a16:creationId xmlns:a16="http://schemas.microsoft.com/office/drawing/2014/main" id="{96F7F9BC-B1CC-DBE7-0829-C60443653CF9}"/>
                </a:ext>
              </a:extLst>
            </p:cNvPr>
            <p:cNvSpPr/>
            <p:nvPr/>
          </p:nvSpPr>
          <p:spPr>
            <a:xfrm rot="5400000">
              <a:off x="1735358" y="1867513"/>
              <a:ext cx="1572553" cy="1572549"/>
            </a:xfrm>
            <a:prstGeom prst="arc">
              <a:avLst>
                <a:gd name="adj1" fmla="val 21556027"/>
                <a:gd name="adj2" fmla="val 6491254"/>
              </a:avLst>
            </a:prstGeom>
            <a:noFill/>
            <a:ln w="149225">
              <a:gradFill flip="none" rotWithShape="1">
                <a:gsLst>
                  <a:gs pos="21000">
                    <a:schemeClr val="accent2">
                      <a:alpha val="0"/>
                    </a:schemeClr>
                  </a:gs>
                  <a:gs pos="74000">
                    <a:schemeClr val="accent2"/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id="{E83242CF-1B54-2965-AF06-9E88032DF4F9}"/>
                </a:ext>
              </a:extLst>
            </p:cNvPr>
            <p:cNvSpPr/>
            <p:nvPr/>
          </p:nvSpPr>
          <p:spPr>
            <a:xfrm>
              <a:off x="1849302" y="1981457"/>
              <a:ext cx="1344666" cy="1344662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1" name="椭圆 160">
              <a:extLst>
                <a:ext uri="{FF2B5EF4-FFF2-40B4-BE49-F238E27FC236}">
                  <a16:creationId xmlns:a16="http://schemas.microsoft.com/office/drawing/2014/main" id="{4AC1FE21-45BF-53BE-544D-E896F1741DDA}"/>
                </a:ext>
              </a:extLst>
            </p:cNvPr>
            <p:cNvSpPr/>
            <p:nvPr/>
          </p:nvSpPr>
          <p:spPr>
            <a:xfrm>
              <a:off x="1586838" y="1718994"/>
              <a:ext cx="1869594" cy="1869588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0">
                    <a:schemeClr val="accent1">
                      <a:alpha val="1000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62" name="组合 161">
              <a:extLst>
                <a:ext uri="{FF2B5EF4-FFF2-40B4-BE49-F238E27FC236}">
                  <a16:creationId xmlns:a16="http://schemas.microsoft.com/office/drawing/2014/main" id="{366A183E-E318-A757-0154-30012F94963B}"/>
                </a:ext>
              </a:extLst>
            </p:cNvPr>
            <p:cNvGrpSpPr/>
            <p:nvPr/>
          </p:nvGrpSpPr>
          <p:grpSpPr>
            <a:xfrm>
              <a:off x="1640442" y="1769198"/>
              <a:ext cx="1769181" cy="1769180"/>
              <a:chOff x="-7314377" y="2483981"/>
              <a:chExt cx="1874800" cy="1874800"/>
            </a:xfrm>
            <a:gradFill flip="none" rotWithShape="1">
              <a:gsLst>
                <a:gs pos="0">
                  <a:schemeClr val="accent1">
                    <a:alpha val="34000"/>
                  </a:schemeClr>
                </a:gs>
                <a:gs pos="68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</p:grpSpPr>
          <p:sp>
            <p:nvSpPr>
              <p:cNvPr id="166" name="矩形 165">
                <a:extLst>
                  <a:ext uri="{FF2B5EF4-FFF2-40B4-BE49-F238E27FC236}">
                    <a16:creationId xmlns:a16="http://schemas.microsoft.com/office/drawing/2014/main" id="{332DD486-089A-1F4E-048C-926099656257}"/>
                  </a:ext>
                </a:extLst>
              </p:cNvPr>
              <p:cNvSpPr/>
              <p:nvPr/>
            </p:nvSpPr>
            <p:spPr>
              <a:xfrm rot="-5400000">
                <a:off x="-7276067" y="337947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7" name="矩形 166">
                <a:extLst>
                  <a:ext uri="{FF2B5EF4-FFF2-40B4-BE49-F238E27FC236}">
                    <a16:creationId xmlns:a16="http://schemas.microsoft.com/office/drawing/2014/main" id="{8850F059-4B5C-0408-089E-09148D150298}"/>
                  </a:ext>
                </a:extLst>
              </p:cNvPr>
              <p:cNvSpPr/>
              <p:nvPr/>
            </p:nvSpPr>
            <p:spPr>
              <a:xfrm rot="-4628572">
                <a:off x="-7253615" y="3180205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8" name="矩形 167">
                <a:extLst>
                  <a:ext uri="{FF2B5EF4-FFF2-40B4-BE49-F238E27FC236}">
                    <a16:creationId xmlns:a16="http://schemas.microsoft.com/office/drawing/2014/main" id="{D8F737A7-2B95-834E-A618-682C9B117A9F}"/>
                  </a:ext>
                </a:extLst>
              </p:cNvPr>
              <p:cNvSpPr/>
              <p:nvPr/>
            </p:nvSpPr>
            <p:spPr>
              <a:xfrm rot="-3857143">
                <a:off x="-7187385" y="29909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9" name="矩形 168">
                <a:extLst>
                  <a:ext uri="{FF2B5EF4-FFF2-40B4-BE49-F238E27FC236}">
                    <a16:creationId xmlns:a16="http://schemas.microsoft.com/office/drawing/2014/main" id="{036698B3-1B89-2A23-DF85-67D17D6173FF}"/>
                  </a:ext>
                </a:extLst>
              </p:cNvPr>
              <p:cNvSpPr/>
              <p:nvPr/>
            </p:nvSpPr>
            <p:spPr>
              <a:xfrm rot="-3085714">
                <a:off x="-7080699" y="282114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0" name="矩形 169">
                <a:extLst>
                  <a:ext uri="{FF2B5EF4-FFF2-40B4-BE49-F238E27FC236}">
                    <a16:creationId xmlns:a16="http://schemas.microsoft.com/office/drawing/2014/main" id="{76A946BC-CC48-F36E-EA18-CE9B479D0F32}"/>
                  </a:ext>
                </a:extLst>
              </p:cNvPr>
              <p:cNvSpPr/>
              <p:nvPr/>
            </p:nvSpPr>
            <p:spPr>
              <a:xfrm rot="-2314286">
                <a:off x="-6938906" y="2679348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1" name="矩形 170">
                <a:extLst>
                  <a:ext uri="{FF2B5EF4-FFF2-40B4-BE49-F238E27FC236}">
                    <a16:creationId xmlns:a16="http://schemas.microsoft.com/office/drawing/2014/main" id="{AE529B9D-93F8-CAF8-716C-06BFCA5A6B79}"/>
                  </a:ext>
                </a:extLst>
              </p:cNvPr>
              <p:cNvSpPr/>
              <p:nvPr/>
            </p:nvSpPr>
            <p:spPr>
              <a:xfrm rot="-1542857">
                <a:off x="-6769116" y="257266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2" name="矩形 171">
                <a:extLst>
                  <a:ext uri="{FF2B5EF4-FFF2-40B4-BE49-F238E27FC236}">
                    <a16:creationId xmlns:a16="http://schemas.microsoft.com/office/drawing/2014/main" id="{ED5DA342-C4AA-E0C3-AC70-D08EF45B1E76}"/>
                  </a:ext>
                </a:extLst>
              </p:cNvPr>
              <p:cNvSpPr/>
              <p:nvPr/>
            </p:nvSpPr>
            <p:spPr>
              <a:xfrm rot="-771429">
                <a:off x="-6579842" y="25064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3" name="矩形 172">
                <a:extLst>
                  <a:ext uri="{FF2B5EF4-FFF2-40B4-BE49-F238E27FC236}">
                    <a16:creationId xmlns:a16="http://schemas.microsoft.com/office/drawing/2014/main" id="{BD19C169-C585-6EAC-BDD3-E0C324296B98}"/>
                  </a:ext>
                </a:extLst>
              </p:cNvPr>
              <p:cNvSpPr/>
              <p:nvPr/>
            </p:nvSpPr>
            <p:spPr>
              <a:xfrm>
                <a:off x="-6380577" y="248398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4" name="矩形 173">
                <a:extLst>
                  <a:ext uri="{FF2B5EF4-FFF2-40B4-BE49-F238E27FC236}">
                    <a16:creationId xmlns:a16="http://schemas.microsoft.com/office/drawing/2014/main" id="{455E3A03-0A95-38F3-AE95-BBBE142BDBA2}"/>
                  </a:ext>
                </a:extLst>
              </p:cNvPr>
              <p:cNvSpPr/>
              <p:nvPr/>
            </p:nvSpPr>
            <p:spPr>
              <a:xfrm rot="771429">
                <a:off x="-6181311" y="25064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5" name="矩形 174">
                <a:extLst>
                  <a:ext uri="{FF2B5EF4-FFF2-40B4-BE49-F238E27FC236}">
                    <a16:creationId xmlns:a16="http://schemas.microsoft.com/office/drawing/2014/main" id="{530D61ED-E63E-054C-B296-7E40204F39D4}"/>
                  </a:ext>
                </a:extLst>
              </p:cNvPr>
              <p:cNvSpPr/>
              <p:nvPr/>
            </p:nvSpPr>
            <p:spPr>
              <a:xfrm rot="1542857">
                <a:off x="-5992038" y="257266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6" name="矩形 175">
                <a:extLst>
                  <a:ext uri="{FF2B5EF4-FFF2-40B4-BE49-F238E27FC236}">
                    <a16:creationId xmlns:a16="http://schemas.microsoft.com/office/drawing/2014/main" id="{5DFD4228-EC80-C04D-C723-45F4E5931522}"/>
                  </a:ext>
                </a:extLst>
              </p:cNvPr>
              <p:cNvSpPr/>
              <p:nvPr/>
            </p:nvSpPr>
            <p:spPr>
              <a:xfrm rot="2314286">
                <a:off x="-5822248" y="2679348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7" name="矩形 176">
                <a:extLst>
                  <a:ext uri="{FF2B5EF4-FFF2-40B4-BE49-F238E27FC236}">
                    <a16:creationId xmlns:a16="http://schemas.microsoft.com/office/drawing/2014/main" id="{605AADB0-AC88-85FD-C32D-6C97A1096BF4}"/>
                  </a:ext>
                </a:extLst>
              </p:cNvPr>
              <p:cNvSpPr/>
              <p:nvPr/>
            </p:nvSpPr>
            <p:spPr>
              <a:xfrm rot="3085714">
                <a:off x="-5680454" y="282114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621BA807-291F-89FC-FBBA-9782D3D26F9D}"/>
                  </a:ext>
                </a:extLst>
              </p:cNvPr>
              <p:cNvSpPr/>
              <p:nvPr/>
            </p:nvSpPr>
            <p:spPr>
              <a:xfrm rot="3857143">
                <a:off x="-5573768" y="2990932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9" name="矩形 178">
                <a:extLst>
                  <a:ext uri="{FF2B5EF4-FFF2-40B4-BE49-F238E27FC236}">
                    <a16:creationId xmlns:a16="http://schemas.microsoft.com/office/drawing/2014/main" id="{51292C52-12CD-B888-5C43-E6F6A450DE64}"/>
                  </a:ext>
                </a:extLst>
              </p:cNvPr>
              <p:cNvSpPr/>
              <p:nvPr/>
            </p:nvSpPr>
            <p:spPr>
              <a:xfrm rot="4628572">
                <a:off x="-5507539" y="3180205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0" name="矩形 179">
                <a:extLst>
                  <a:ext uri="{FF2B5EF4-FFF2-40B4-BE49-F238E27FC236}">
                    <a16:creationId xmlns:a16="http://schemas.microsoft.com/office/drawing/2014/main" id="{9E7FBC94-929A-3726-CF60-AC75138E6E27}"/>
                  </a:ext>
                </a:extLst>
              </p:cNvPr>
              <p:cNvSpPr/>
              <p:nvPr/>
            </p:nvSpPr>
            <p:spPr>
              <a:xfrm rot="5400000">
                <a:off x="-5485087" y="337947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矩形 180">
                <a:extLst>
                  <a:ext uri="{FF2B5EF4-FFF2-40B4-BE49-F238E27FC236}">
                    <a16:creationId xmlns:a16="http://schemas.microsoft.com/office/drawing/2014/main" id="{45E5DD14-B314-D81F-A6E5-314E5DFFF456}"/>
                  </a:ext>
                </a:extLst>
              </p:cNvPr>
              <p:cNvSpPr/>
              <p:nvPr/>
            </p:nvSpPr>
            <p:spPr>
              <a:xfrm rot="6171428">
                <a:off x="-5507539" y="3578736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矩形 181">
                <a:extLst>
                  <a:ext uri="{FF2B5EF4-FFF2-40B4-BE49-F238E27FC236}">
                    <a16:creationId xmlns:a16="http://schemas.microsoft.com/office/drawing/2014/main" id="{D0A66C67-CB94-E0D9-63A0-1BF070F15981}"/>
                  </a:ext>
                </a:extLst>
              </p:cNvPr>
              <p:cNvSpPr/>
              <p:nvPr/>
            </p:nvSpPr>
            <p:spPr>
              <a:xfrm rot="6942857">
                <a:off x="-5573768" y="376801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矩形 182">
                <a:extLst>
                  <a:ext uri="{FF2B5EF4-FFF2-40B4-BE49-F238E27FC236}">
                    <a16:creationId xmlns:a16="http://schemas.microsoft.com/office/drawing/2014/main" id="{6FEE92A4-5A35-F1CA-F18F-DEE48D971C46}"/>
                  </a:ext>
                </a:extLst>
              </p:cNvPr>
              <p:cNvSpPr/>
              <p:nvPr/>
            </p:nvSpPr>
            <p:spPr>
              <a:xfrm rot="7714286">
                <a:off x="-5680454" y="393780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矩形 183">
                <a:extLst>
                  <a:ext uri="{FF2B5EF4-FFF2-40B4-BE49-F238E27FC236}">
                    <a16:creationId xmlns:a16="http://schemas.microsoft.com/office/drawing/2014/main" id="{6BEB648C-D46A-C88F-C059-DFEFE6EEF44B}"/>
                  </a:ext>
                </a:extLst>
              </p:cNvPr>
              <p:cNvSpPr/>
              <p:nvPr/>
            </p:nvSpPr>
            <p:spPr>
              <a:xfrm rot="8485714">
                <a:off x="-5822248" y="4079593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E7B44707-B58F-A9DD-F14A-96CDF8B79CFB}"/>
                  </a:ext>
                </a:extLst>
              </p:cNvPr>
              <p:cNvSpPr/>
              <p:nvPr/>
            </p:nvSpPr>
            <p:spPr>
              <a:xfrm rot="9257143">
                <a:off x="-5992038" y="418628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矩形 185">
                <a:extLst>
                  <a:ext uri="{FF2B5EF4-FFF2-40B4-BE49-F238E27FC236}">
                    <a16:creationId xmlns:a16="http://schemas.microsoft.com/office/drawing/2014/main" id="{3E4B982F-82A9-BC13-315C-8BE57B98BF6F}"/>
                  </a:ext>
                </a:extLst>
              </p:cNvPr>
              <p:cNvSpPr/>
              <p:nvPr/>
            </p:nvSpPr>
            <p:spPr>
              <a:xfrm rot="10028571">
                <a:off x="-6181311" y="4252509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矩形 186">
                <a:extLst>
                  <a:ext uri="{FF2B5EF4-FFF2-40B4-BE49-F238E27FC236}">
                    <a16:creationId xmlns:a16="http://schemas.microsoft.com/office/drawing/2014/main" id="{B360F5F7-64C8-5812-A6A6-FF77A224BDB9}"/>
                  </a:ext>
                </a:extLst>
              </p:cNvPr>
              <p:cNvSpPr/>
              <p:nvPr/>
            </p:nvSpPr>
            <p:spPr>
              <a:xfrm rot="10800000">
                <a:off x="-6380577" y="4274961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91DF59E1-13EF-E5C0-205E-15DD72E0BB39}"/>
                  </a:ext>
                </a:extLst>
              </p:cNvPr>
              <p:cNvSpPr/>
              <p:nvPr/>
            </p:nvSpPr>
            <p:spPr>
              <a:xfrm rot="11571429">
                <a:off x="-6579842" y="4252509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矩形 188">
                <a:extLst>
                  <a:ext uri="{FF2B5EF4-FFF2-40B4-BE49-F238E27FC236}">
                    <a16:creationId xmlns:a16="http://schemas.microsoft.com/office/drawing/2014/main" id="{0798A777-8AC4-D365-1120-9B338FFA9120}"/>
                  </a:ext>
                </a:extLst>
              </p:cNvPr>
              <p:cNvSpPr/>
              <p:nvPr/>
            </p:nvSpPr>
            <p:spPr>
              <a:xfrm rot="12342857">
                <a:off x="-6769116" y="418628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D0C113CC-C34C-3133-47EF-320CC36CA7F2}"/>
                  </a:ext>
                </a:extLst>
              </p:cNvPr>
              <p:cNvSpPr/>
              <p:nvPr/>
            </p:nvSpPr>
            <p:spPr>
              <a:xfrm rot="13114286">
                <a:off x="-6938906" y="4079593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矩形 190">
                <a:extLst>
                  <a:ext uri="{FF2B5EF4-FFF2-40B4-BE49-F238E27FC236}">
                    <a16:creationId xmlns:a16="http://schemas.microsoft.com/office/drawing/2014/main" id="{E52F9EC9-532A-07AD-20C8-CF4CFED460DA}"/>
                  </a:ext>
                </a:extLst>
              </p:cNvPr>
              <p:cNvSpPr/>
              <p:nvPr/>
            </p:nvSpPr>
            <p:spPr>
              <a:xfrm rot="13885714">
                <a:off x="-7080699" y="393780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矩形 191">
                <a:extLst>
                  <a:ext uri="{FF2B5EF4-FFF2-40B4-BE49-F238E27FC236}">
                    <a16:creationId xmlns:a16="http://schemas.microsoft.com/office/drawing/2014/main" id="{1A29F68D-6C8F-63BB-E2BF-2742BE1416B8}"/>
                  </a:ext>
                </a:extLst>
              </p:cNvPr>
              <p:cNvSpPr/>
              <p:nvPr/>
            </p:nvSpPr>
            <p:spPr>
              <a:xfrm rot="14657143">
                <a:off x="-7187385" y="3768010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矩形 192">
                <a:extLst>
                  <a:ext uri="{FF2B5EF4-FFF2-40B4-BE49-F238E27FC236}">
                    <a16:creationId xmlns:a16="http://schemas.microsoft.com/office/drawing/2014/main" id="{F5B8899B-E12B-8CDB-7913-6F79EAD72D57}"/>
                  </a:ext>
                </a:extLst>
              </p:cNvPr>
              <p:cNvSpPr/>
              <p:nvPr/>
            </p:nvSpPr>
            <p:spPr>
              <a:xfrm rot="15428571">
                <a:off x="-7253615" y="3578736"/>
                <a:ext cx="7200" cy="838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63" name="弧形 162">
              <a:extLst>
                <a:ext uri="{FF2B5EF4-FFF2-40B4-BE49-F238E27FC236}">
                  <a16:creationId xmlns:a16="http://schemas.microsoft.com/office/drawing/2014/main" id="{D27873FD-E8D9-11B5-AC31-23E171402A1C}"/>
                </a:ext>
              </a:extLst>
            </p:cNvPr>
            <p:cNvSpPr/>
            <p:nvPr/>
          </p:nvSpPr>
          <p:spPr>
            <a:xfrm>
              <a:off x="1771401" y="1903556"/>
              <a:ext cx="1500469" cy="1500465"/>
            </a:xfrm>
            <a:prstGeom prst="arc">
              <a:avLst>
                <a:gd name="adj1" fmla="val 10704779"/>
                <a:gd name="adj2" fmla="val 15259772"/>
              </a:avLst>
            </a:prstGeom>
            <a:noFill/>
            <a:ln w="12700">
              <a:gradFill flip="none" rotWithShape="1">
                <a:gsLst>
                  <a:gs pos="21000">
                    <a:schemeClr val="accent2">
                      <a:alpha val="0"/>
                    </a:schemeClr>
                  </a:gs>
                  <a:gs pos="74483">
                    <a:schemeClr val="accent2"/>
                  </a:gs>
                  <a:gs pos="100000">
                    <a:schemeClr val="accent1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id="{354B8FF2-9905-6A65-F22E-9BE3A991B2ED}"/>
                </a:ext>
              </a:extLst>
            </p:cNvPr>
            <p:cNvSpPr/>
            <p:nvPr/>
          </p:nvSpPr>
          <p:spPr>
            <a:xfrm>
              <a:off x="2091990" y="2224144"/>
              <a:ext cx="859291" cy="859289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0">
                    <a:schemeClr val="accent1">
                      <a:alpha val="23000"/>
                    </a:schemeClr>
                  </a:gs>
                  <a:gs pos="7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id="{71241B9F-830E-D0C2-E3FD-683240DCC816}"/>
                </a:ext>
              </a:extLst>
            </p:cNvPr>
            <p:cNvSpPr/>
            <p:nvPr/>
          </p:nvSpPr>
          <p:spPr>
            <a:xfrm>
              <a:off x="2044559" y="2176713"/>
              <a:ext cx="954152" cy="954149"/>
            </a:xfrm>
            <a:prstGeom prst="ellipse">
              <a:avLst/>
            </a:prstGeom>
            <a:noFill/>
            <a:ln w="15875" cap="rnd">
              <a:gradFill flip="none" rotWithShape="1">
                <a:gsLst>
                  <a:gs pos="0">
                    <a:schemeClr val="bg1"/>
                  </a:gs>
                  <a:gs pos="34000">
                    <a:schemeClr val="bg1">
                      <a:alpha val="0"/>
                    </a:schemeClr>
                  </a:gs>
                </a:gsLst>
                <a:lin ang="18900000" scaled="1"/>
                <a:tileRect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94" name="文本框 193">
            <a:extLst>
              <a:ext uri="{FF2B5EF4-FFF2-40B4-BE49-F238E27FC236}">
                <a16:creationId xmlns:a16="http://schemas.microsoft.com/office/drawing/2014/main" id="{7D9AFEA3-78A5-B882-77BE-5EFCD8094E12}"/>
              </a:ext>
            </a:extLst>
          </p:cNvPr>
          <p:cNvSpPr txBox="1"/>
          <p:nvPr/>
        </p:nvSpPr>
        <p:spPr>
          <a:xfrm>
            <a:off x="1288855" y="4849895"/>
            <a:ext cx="3853190" cy="497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gradFill>
                  <a:gsLst>
                    <a:gs pos="78000">
                      <a:schemeClr val="accent3">
                        <a:lumMod val="80000"/>
                        <a:lumOff val="20000"/>
                      </a:schemeClr>
                    </a:gs>
                    <a:gs pos="0">
                      <a:schemeClr val="accent4">
                        <a:lumMod val="80000"/>
                        <a:lumOff val="20000"/>
                      </a:schemeClr>
                    </a:gs>
                  </a:gsLst>
                  <a:lin ang="0" scaled="1"/>
                </a:gradFill>
                <a:cs typeface="+mn-ea"/>
                <a:sym typeface="+mn-lt"/>
              </a:rPr>
              <a:t>部门管理不断强化</a:t>
            </a: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id="{4F0050ED-CE0C-2CDE-AD64-9B9E90DCD1B1}"/>
              </a:ext>
            </a:extLst>
          </p:cNvPr>
          <p:cNvSpPr txBox="1"/>
          <p:nvPr/>
        </p:nvSpPr>
        <p:spPr>
          <a:xfrm>
            <a:off x="1286571" y="5292796"/>
            <a:ext cx="4996847" cy="6623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部门不断强化管理，认真落实工作责任制，整体水平不断上升。</a:t>
            </a:r>
          </a:p>
        </p:txBody>
      </p:sp>
      <p:sp>
        <p:nvSpPr>
          <p:cNvPr id="196" name="文本框 195">
            <a:extLst>
              <a:ext uri="{FF2B5EF4-FFF2-40B4-BE49-F238E27FC236}">
                <a16:creationId xmlns:a16="http://schemas.microsoft.com/office/drawing/2014/main" id="{F3F7D203-B249-F75C-23E4-31D406C39153}"/>
              </a:ext>
            </a:extLst>
          </p:cNvPr>
          <p:cNvSpPr txBox="1"/>
          <p:nvPr/>
        </p:nvSpPr>
        <p:spPr>
          <a:xfrm>
            <a:off x="4651276" y="3343439"/>
            <a:ext cx="3853190" cy="497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gradFill>
                  <a:gsLst>
                    <a:gs pos="78000">
                      <a:schemeClr val="accent3">
                        <a:lumMod val="80000"/>
                        <a:lumOff val="20000"/>
                      </a:schemeClr>
                    </a:gs>
                    <a:gs pos="0">
                      <a:schemeClr val="accent4">
                        <a:lumMod val="80000"/>
                        <a:lumOff val="20000"/>
                      </a:schemeClr>
                    </a:gs>
                  </a:gsLst>
                  <a:lin ang="0" scaled="1"/>
                </a:gradFill>
                <a:cs typeface="+mn-ea"/>
                <a:sym typeface="+mn-lt"/>
              </a:rPr>
              <a:t>思想认识不断提高</a:t>
            </a:r>
          </a:p>
        </p:txBody>
      </p:sp>
      <p:sp>
        <p:nvSpPr>
          <p:cNvPr id="197" name="文本框 196">
            <a:extLst>
              <a:ext uri="{FF2B5EF4-FFF2-40B4-BE49-F238E27FC236}">
                <a16:creationId xmlns:a16="http://schemas.microsoft.com/office/drawing/2014/main" id="{8723632F-1D2F-6F9E-4A4F-B54985C094B5}"/>
              </a:ext>
            </a:extLst>
          </p:cNvPr>
          <p:cNvSpPr txBox="1"/>
          <p:nvPr/>
        </p:nvSpPr>
        <p:spPr>
          <a:xfrm>
            <a:off x="4648992" y="3786340"/>
            <a:ext cx="4996847" cy="6623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经过一年的不懈努力，深刻认识到行政部对保障公司顺利经营，保障员工工作和生活方面起了重大作用。</a:t>
            </a:r>
          </a:p>
        </p:txBody>
      </p:sp>
      <p:sp>
        <p:nvSpPr>
          <p:cNvPr id="198" name="文本框 197">
            <a:extLst>
              <a:ext uri="{FF2B5EF4-FFF2-40B4-BE49-F238E27FC236}">
                <a16:creationId xmlns:a16="http://schemas.microsoft.com/office/drawing/2014/main" id="{3E8CC71B-A454-33FF-896F-BCFA19BE9291}"/>
              </a:ext>
            </a:extLst>
          </p:cNvPr>
          <p:cNvSpPr txBox="1"/>
          <p:nvPr/>
        </p:nvSpPr>
        <p:spPr>
          <a:xfrm>
            <a:off x="6920968" y="2170107"/>
            <a:ext cx="550151" cy="57490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0" name="文本框 199">
            <a:extLst>
              <a:ext uri="{FF2B5EF4-FFF2-40B4-BE49-F238E27FC236}">
                <a16:creationId xmlns:a16="http://schemas.microsoft.com/office/drawing/2014/main" id="{237A7014-96AE-F8B4-8557-222176C897BB}"/>
              </a:ext>
            </a:extLst>
          </p:cNvPr>
          <p:cNvSpPr txBox="1"/>
          <p:nvPr/>
        </p:nvSpPr>
        <p:spPr>
          <a:xfrm>
            <a:off x="10313774" y="3662821"/>
            <a:ext cx="550151" cy="57490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1" name="文本框 200">
            <a:extLst>
              <a:ext uri="{FF2B5EF4-FFF2-40B4-BE49-F238E27FC236}">
                <a16:creationId xmlns:a16="http://schemas.microsoft.com/office/drawing/2014/main" id="{304653E6-EAF4-3955-457D-C0BC17350AF9}"/>
              </a:ext>
            </a:extLst>
          </p:cNvPr>
          <p:cNvSpPr txBox="1"/>
          <p:nvPr/>
        </p:nvSpPr>
        <p:spPr>
          <a:xfrm>
            <a:off x="6932039" y="5177145"/>
            <a:ext cx="550151" cy="57490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9141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28D18D-F850-E04A-0517-2BEA84A29790}"/>
              </a:ext>
            </a:extLst>
          </p:cNvPr>
          <p:cNvSpPr txBox="1"/>
          <p:nvPr/>
        </p:nvSpPr>
        <p:spPr>
          <a:xfrm>
            <a:off x="2380561" y="2167744"/>
            <a:ext cx="7749540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0" dirty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8100000" scaled="1"/>
                  <a:tileRect/>
                </a:gradFill>
                <a:effectLst>
                  <a:outerShdw dist="12700" dir="2700000" algn="tl" rotWithShape="0">
                    <a:prstClr val="white"/>
                  </a:outerShdw>
                </a:effectLst>
                <a:cs typeface="+mn-ea"/>
                <a:sym typeface="+mn-lt"/>
              </a:rPr>
              <a:t>工作成果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E3B8B60-2265-888D-A104-EE1844A05345}"/>
              </a:ext>
            </a:extLst>
          </p:cNvPr>
          <p:cNvSpPr txBox="1"/>
          <p:nvPr/>
        </p:nvSpPr>
        <p:spPr>
          <a:xfrm>
            <a:off x="2411041" y="3356691"/>
            <a:ext cx="7749540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en-US" altLang="zh-CN" sz="4800" dirty="0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8100000" scaled="1"/>
                  <a:tileRect/>
                </a:gradFill>
                <a:effectLst>
                  <a:outerShdw dist="12700" dir="2700000" algn="tl" rotWithShape="0">
                    <a:prstClr val="white"/>
                  </a:outerShdw>
                </a:effectLst>
                <a:cs typeface="+mn-ea"/>
                <a:sym typeface="+mn-lt"/>
              </a:rPr>
              <a:t>Work Results</a:t>
            </a:r>
          </a:p>
        </p:txBody>
      </p:sp>
    </p:spTree>
    <p:extLst>
      <p:ext uri="{BB962C8B-B14F-4D97-AF65-F5344CB8AC3E}">
        <p14:creationId xmlns:p14="http://schemas.microsoft.com/office/powerpoint/2010/main" val="400505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弧形 13">
            <a:extLst>
              <a:ext uri="{FF2B5EF4-FFF2-40B4-BE49-F238E27FC236}">
                <a16:creationId xmlns:a16="http://schemas.microsoft.com/office/drawing/2014/main" id="{30B62B31-338B-AB42-01D2-DD68AA06A5E2}"/>
              </a:ext>
            </a:extLst>
          </p:cNvPr>
          <p:cNvSpPr/>
          <p:nvPr/>
        </p:nvSpPr>
        <p:spPr>
          <a:xfrm>
            <a:off x="3364866" y="2537805"/>
            <a:ext cx="2399155" cy="2399154"/>
          </a:xfrm>
          <a:prstGeom prst="arc">
            <a:avLst>
              <a:gd name="adj1" fmla="val 2723402"/>
              <a:gd name="adj2" fmla="val 18843329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15" name="弧形 14">
            <a:extLst>
              <a:ext uri="{FF2B5EF4-FFF2-40B4-BE49-F238E27FC236}">
                <a16:creationId xmlns:a16="http://schemas.microsoft.com/office/drawing/2014/main" id="{C12AA29D-F00B-15FD-3ED8-1A726B17E158}"/>
              </a:ext>
            </a:extLst>
          </p:cNvPr>
          <p:cNvSpPr/>
          <p:nvPr/>
        </p:nvSpPr>
        <p:spPr>
          <a:xfrm flipH="1">
            <a:off x="6406468" y="2537805"/>
            <a:ext cx="2399155" cy="2399154"/>
          </a:xfrm>
          <a:prstGeom prst="arc">
            <a:avLst>
              <a:gd name="adj1" fmla="val 2723402"/>
              <a:gd name="adj2" fmla="val 18843329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FE16DAB-2A1B-7023-7530-91EA5DC8618E}"/>
              </a:ext>
            </a:extLst>
          </p:cNvPr>
          <p:cNvSpPr/>
          <p:nvPr/>
        </p:nvSpPr>
        <p:spPr>
          <a:xfrm>
            <a:off x="2635539" y="1808480"/>
            <a:ext cx="3857808" cy="385780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chemeClr val="accent2"/>
                </a:gs>
                <a:gs pos="9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C752258-449B-6961-532E-F20B403580B4}"/>
              </a:ext>
            </a:extLst>
          </p:cNvPr>
          <p:cNvSpPr/>
          <p:nvPr/>
        </p:nvSpPr>
        <p:spPr>
          <a:xfrm flipH="1">
            <a:off x="5677145" y="1808480"/>
            <a:ext cx="3857805" cy="385780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F8AEEF6-E5A8-6282-6585-95F273D17E7B}"/>
              </a:ext>
            </a:extLst>
          </p:cNvPr>
          <p:cNvCxnSpPr>
            <a:cxnSpLocks/>
          </p:cNvCxnSpPr>
          <p:nvPr/>
        </p:nvCxnSpPr>
        <p:spPr>
          <a:xfrm flipV="1">
            <a:off x="5425324" y="2901533"/>
            <a:ext cx="1329734" cy="1671698"/>
          </a:xfrm>
          <a:prstGeom prst="line">
            <a:avLst/>
          </a:prstGeom>
          <a:noFill/>
          <a:ln w="381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8A09BC1-7692-4437-9D3E-B7443F907D7B}"/>
              </a:ext>
            </a:extLst>
          </p:cNvPr>
          <p:cNvCxnSpPr>
            <a:cxnSpLocks/>
          </p:cNvCxnSpPr>
          <p:nvPr/>
        </p:nvCxnSpPr>
        <p:spPr>
          <a:xfrm>
            <a:off x="5425324" y="2901533"/>
            <a:ext cx="1329734" cy="1671698"/>
          </a:xfrm>
          <a:prstGeom prst="line">
            <a:avLst/>
          </a:prstGeom>
          <a:noFill/>
          <a:ln w="381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47BABDF2-8777-CB0E-AC21-4E1D4B6FE0F8}"/>
              </a:ext>
            </a:extLst>
          </p:cNvPr>
          <p:cNvSpPr/>
          <p:nvPr/>
        </p:nvSpPr>
        <p:spPr>
          <a:xfrm>
            <a:off x="8883647" y="5127803"/>
            <a:ext cx="88060" cy="88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4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B57B0E5-F759-0884-7D7F-266A59B9C9F1}"/>
              </a:ext>
            </a:extLst>
          </p:cNvPr>
          <p:cNvSpPr/>
          <p:nvPr/>
        </p:nvSpPr>
        <p:spPr>
          <a:xfrm>
            <a:off x="8883647" y="2258900"/>
            <a:ext cx="88060" cy="88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4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3C23F9A-D97B-7FD2-39F5-F1DD746DE510}"/>
              </a:ext>
            </a:extLst>
          </p:cNvPr>
          <p:cNvSpPr/>
          <p:nvPr/>
        </p:nvSpPr>
        <p:spPr>
          <a:xfrm flipH="1">
            <a:off x="3220293" y="5127803"/>
            <a:ext cx="88060" cy="88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4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E7C865D-352E-AC44-7148-60CE95A8A1E9}"/>
              </a:ext>
            </a:extLst>
          </p:cNvPr>
          <p:cNvSpPr/>
          <p:nvPr/>
        </p:nvSpPr>
        <p:spPr>
          <a:xfrm flipH="1">
            <a:off x="3220293" y="2258900"/>
            <a:ext cx="88060" cy="88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4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0F001C5E-3365-495D-2A3E-A5C98D99CDAC}"/>
              </a:ext>
            </a:extLst>
          </p:cNvPr>
          <p:cNvSpPr/>
          <p:nvPr/>
        </p:nvSpPr>
        <p:spPr>
          <a:xfrm>
            <a:off x="9333292" y="4472870"/>
            <a:ext cx="88060" cy="88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4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4A0811D-E66D-9365-9516-65E880F1F8AE}"/>
              </a:ext>
            </a:extLst>
          </p:cNvPr>
          <p:cNvSpPr/>
          <p:nvPr/>
        </p:nvSpPr>
        <p:spPr>
          <a:xfrm>
            <a:off x="9333292" y="2913834"/>
            <a:ext cx="88060" cy="88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4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915B8C2A-250E-1887-4A24-51948A3C0CD6}"/>
              </a:ext>
            </a:extLst>
          </p:cNvPr>
          <p:cNvSpPr/>
          <p:nvPr/>
        </p:nvSpPr>
        <p:spPr>
          <a:xfrm flipH="1">
            <a:off x="2770648" y="2913834"/>
            <a:ext cx="88060" cy="88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4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7F29F446-0860-08C1-5464-295CAB170238}"/>
              </a:ext>
            </a:extLst>
          </p:cNvPr>
          <p:cNvSpPr/>
          <p:nvPr/>
        </p:nvSpPr>
        <p:spPr>
          <a:xfrm flipH="1">
            <a:off x="2770648" y="4472870"/>
            <a:ext cx="88060" cy="88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4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3DA5AD4-D0BF-AF9F-EFB5-E16BCAACB3A1}"/>
              </a:ext>
            </a:extLst>
          </p:cNvPr>
          <p:cNvSpPr/>
          <p:nvPr/>
        </p:nvSpPr>
        <p:spPr>
          <a:xfrm>
            <a:off x="9506634" y="3693352"/>
            <a:ext cx="88060" cy="88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4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2E5C8544-1E10-E2A1-72E2-709CF612B80E}"/>
              </a:ext>
            </a:extLst>
          </p:cNvPr>
          <p:cNvSpPr/>
          <p:nvPr/>
        </p:nvSpPr>
        <p:spPr>
          <a:xfrm flipH="1">
            <a:off x="2597307" y="3693352"/>
            <a:ext cx="88060" cy="880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4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CD57839-5440-F15C-40CD-D7DA0581F44C}"/>
              </a:ext>
            </a:extLst>
          </p:cNvPr>
          <p:cNvSpPr txBox="1"/>
          <p:nvPr/>
        </p:nvSpPr>
        <p:spPr>
          <a:xfrm flipH="1">
            <a:off x="1164514" y="2116541"/>
            <a:ext cx="2031325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成为品牌口碑产品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5D15904-0558-C1D6-5436-A007C443B9B4}"/>
              </a:ext>
            </a:extLst>
          </p:cNvPr>
          <p:cNvSpPr txBox="1"/>
          <p:nvPr/>
        </p:nvSpPr>
        <p:spPr>
          <a:xfrm flipH="1">
            <a:off x="517572" y="3550992"/>
            <a:ext cx="2044149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超额完成营收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50%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BCBA2A4-23AB-50DD-A42A-364797C73622}"/>
              </a:ext>
            </a:extLst>
          </p:cNvPr>
          <p:cNvSpPr txBox="1"/>
          <p:nvPr/>
        </p:nvSpPr>
        <p:spPr>
          <a:xfrm flipH="1">
            <a:off x="2087843" y="4985443"/>
            <a:ext cx="1107996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功能新颖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A9463DB-C5D3-AEED-3A56-9447785E5E4F}"/>
              </a:ext>
            </a:extLst>
          </p:cNvPr>
          <p:cNvSpPr txBox="1"/>
          <p:nvPr/>
        </p:nvSpPr>
        <p:spPr>
          <a:xfrm flipH="1">
            <a:off x="245318" y="2771474"/>
            <a:ext cx="2492991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沉淀了上千名忠实用户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2CCE93A-E61E-2167-3A72-954A74F55897}"/>
              </a:ext>
            </a:extLst>
          </p:cNvPr>
          <p:cNvSpPr txBox="1"/>
          <p:nvPr/>
        </p:nvSpPr>
        <p:spPr>
          <a:xfrm flipH="1">
            <a:off x="1630313" y="4330509"/>
            <a:ext cx="1107996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变化显著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B2D93C3-A0BC-A1CC-428D-7BBA909FA2A8}"/>
              </a:ext>
            </a:extLst>
          </p:cNvPr>
          <p:cNvSpPr txBox="1"/>
          <p:nvPr/>
        </p:nvSpPr>
        <p:spPr>
          <a:xfrm>
            <a:off x="8996162" y="2116541"/>
            <a:ext cx="2031325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成为品牌口碑产品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2116D16-19A3-E687-421F-E003FD03B307}"/>
              </a:ext>
            </a:extLst>
          </p:cNvPr>
          <p:cNvSpPr txBox="1"/>
          <p:nvPr/>
        </p:nvSpPr>
        <p:spPr>
          <a:xfrm>
            <a:off x="9630280" y="3550992"/>
            <a:ext cx="2492990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沉淀了上千名忠实用户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A8C6487-68E7-9A79-3965-B3347D8034E1}"/>
              </a:ext>
            </a:extLst>
          </p:cNvPr>
          <p:cNvSpPr txBox="1"/>
          <p:nvPr/>
        </p:nvSpPr>
        <p:spPr>
          <a:xfrm>
            <a:off x="8996162" y="4985443"/>
            <a:ext cx="2492990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沉淀了上千名忠实用户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0889D74-BCBB-23A9-2BDB-5EE2C7850398}"/>
              </a:ext>
            </a:extLst>
          </p:cNvPr>
          <p:cNvSpPr txBox="1"/>
          <p:nvPr/>
        </p:nvSpPr>
        <p:spPr>
          <a:xfrm>
            <a:off x="9453692" y="2771474"/>
            <a:ext cx="2492990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沉淀了上千名忠实用户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48EA945-417C-2419-AAA0-2C3A0D09E0E4}"/>
              </a:ext>
            </a:extLst>
          </p:cNvPr>
          <p:cNvSpPr txBox="1"/>
          <p:nvPr/>
        </p:nvSpPr>
        <p:spPr>
          <a:xfrm>
            <a:off x="9453692" y="4330509"/>
            <a:ext cx="2492990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沉淀了上千名忠实用户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2E53BCCD-E86A-5B32-0D64-18EAB4E1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521344" y="2991659"/>
            <a:ext cx="1996548" cy="149144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F4AC269-8318-E95C-7422-8877409BCB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7652600" y="2991659"/>
            <a:ext cx="1996548" cy="149144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18483BF2-A229-BDDC-187A-D0D2D122878D}"/>
              </a:ext>
            </a:extLst>
          </p:cNvPr>
          <p:cNvSpPr txBox="1"/>
          <p:nvPr/>
        </p:nvSpPr>
        <p:spPr>
          <a:xfrm>
            <a:off x="3778818" y="3372089"/>
            <a:ext cx="1571264" cy="707886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zh-CN" altLang="en-US" sz="4000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产品</a:t>
            </a:r>
            <a:r>
              <a:rPr lang="en-US" altLang="zh-CN" sz="4000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cs typeface="+mn-ea"/>
                <a:sym typeface="+mn-lt"/>
              </a:rPr>
              <a:t>A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DCA7E4C-1896-440B-7981-525001A073AF}"/>
              </a:ext>
            </a:extLst>
          </p:cNvPr>
          <p:cNvSpPr txBox="1"/>
          <p:nvPr/>
        </p:nvSpPr>
        <p:spPr>
          <a:xfrm>
            <a:off x="6839653" y="3372089"/>
            <a:ext cx="1532792" cy="707886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4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1"/>
                </a:gradFill>
                <a:latin typeface="+mn-lt"/>
                <a:ea typeface="+mn-ea"/>
                <a:cs typeface="+mn-ea"/>
                <a:sym typeface="+mn-lt"/>
              </a:rPr>
              <a:t>产品</a:t>
            </a:r>
            <a:r>
              <a:rPr lang="en-US" altLang="zh-CN" sz="4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1"/>
                </a:gradFill>
                <a:latin typeface="+mn-lt"/>
                <a:ea typeface="+mn-ea"/>
                <a:cs typeface="+mn-ea"/>
                <a:sym typeface="+mn-lt"/>
              </a:rPr>
              <a:t>B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B6CD982-5B5E-22E1-4AB1-73CF5EDF5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7051" r="2" b="3359"/>
          <a:stretch/>
        </p:blipFill>
        <p:spPr>
          <a:xfrm>
            <a:off x="695326" y="914491"/>
            <a:ext cx="6145966" cy="565604"/>
          </a:xfrm>
          <a:custGeom>
            <a:avLst/>
            <a:gdLst>
              <a:gd name="connsiteX0" fmla="*/ 0 w 5363646"/>
              <a:gd name="connsiteY0" fmla="*/ 0 h 585267"/>
              <a:gd name="connsiteX1" fmla="*/ 5363646 w 5363646"/>
              <a:gd name="connsiteY1" fmla="*/ 0 h 585267"/>
              <a:gd name="connsiteX2" fmla="*/ 5363646 w 5363646"/>
              <a:gd name="connsiteY2" fmla="*/ 585267 h 585267"/>
              <a:gd name="connsiteX3" fmla="*/ 0 w 5363646"/>
              <a:gd name="connsiteY3" fmla="*/ 585267 h 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3646" h="585267">
                <a:moveTo>
                  <a:pt x="0" y="0"/>
                </a:moveTo>
                <a:lnTo>
                  <a:pt x="5363646" y="0"/>
                </a:lnTo>
                <a:lnTo>
                  <a:pt x="5363646" y="585267"/>
                </a:lnTo>
                <a:lnTo>
                  <a:pt x="0" y="585267"/>
                </a:lnTo>
                <a:close/>
              </a:path>
            </a:pathLst>
          </a:cu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3F2FF997-A366-1E76-D54B-6A27F9E3F2BD}"/>
              </a:ext>
            </a:extLst>
          </p:cNvPr>
          <p:cNvSpPr txBox="1"/>
          <p:nvPr/>
        </p:nvSpPr>
        <p:spPr>
          <a:xfrm>
            <a:off x="60639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solidFill>
                  <a:schemeClr val="bg1"/>
                </a:solidFill>
                <a:cs typeface="+mn-ea"/>
                <a:sym typeface="+mn-lt"/>
              </a:rPr>
              <a:t>目标完成情况</a:t>
            </a:r>
          </a:p>
        </p:txBody>
      </p:sp>
    </p:spTree>
    <p:extLst>
      <p:ext uri="{BB962C8B-B14F-4D97-AF65-F5344CB8AC3E}">
        <p14:creationId xmlns:p14="http://schemas.microsoft.com/office/powerpoint/2010/main" val="740431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D0DD9"/>
      </a:accent1>
      <a:accent2>
        <a:srgbClr val="0D9FD9"/>
      </a:accent2>
      <a:accent3>
        <a:srgbClr val="0D5BD9"/>
      </a:accent3>
      <a:accent4>
        <a:srgbClr val="0DD9CF"/>
      </a:accent4>
      <a:accent5>
        <a:srgbClr val="560DD9"/>
      </a:accent5>
      <a:accent6>
        <a:srgbClr val="30F28C"/>
      </a:accent6>
      <a:hlink>
        <a:srgbClr val="0563C1"/>
      </a:hlink>
      <a:folHlink>
        <a:srgbClr val="954F72"/>
      </a:folHlink>
    </a:clrScheme>
    <a:fontScheme name="3i2tielk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816</Words>
  <Application>Microsoft Office PowerPoint</Application>
  <PresentationFormat>宽屏</PresentationFormat>
  <Paragraphs>169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Microsoft YaHei</vt:lpstr>
      <vt:lpstr>等线</vt:lpstr>
      <vt:lpstr>Microsoft YaHei</vt:lpstr>
      <vt:lpstr>Microsoft YaHei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86150</dc:creator>
  <cp:lastModifiedBy>86150</cp:lastModifiedBy>
  <cp:revision>71</cp:revision>
  <dcterms:created xsi:type="dcterms:W3CDTF">2022-07-11T06:02:10Z</dcterms:created>
  <dcterms:modified xsi:type="dcterms:W3CDTF">2022-08-06T07:29:48Z</dcterms:modified>
</cp:coreProperties>
</file>